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77" r:id="rId2"/>
    <p:sldId id="283" r:id="rId3"/>
    <p:sldId id="315" r:id="rId4"/>
    <p:sldId id="314" r:id="rId5"/>
    <p:sldId id="319" r:id="rId6"/>
    <p:sldId id="320" r:id="rId7"/>
    <p:sldId id="321" r:id="rId8"/>
    <p:sldId id="334" r:id="rId9"/>
    <p:sldId id="335" r:id="rId10"/>
    <p:sldId id="316" r:id="rId11"/>
    <p:sldId id="322" r:id="rId12"/>
    <p:sldId id="323" r:id="rId13"/>
    <p:sldId id="324" r:id="rId14"/>
    <p:sldId id="325" r:id="rId15"/>
    <p:sldId id="317" r:id="rId16"/>
    <p:sldId id="326" r:id="rId17"/>
    <p:sldId id="327" r:id="rId18"/>
    <p:sldId id="328" r:id="rId19"/>
    <p:sldId id="329" r:id="rId20"/>
    <p:sldId id="330" r:id="rId21"/>
    <p:sldId id="318" r:id="rId22"/>
    <p:sldId id="331" r:id="rId23"/>
    <p:sldId id="332" r:id="rId24"/>
    <p:sldId id="336" r:id="rId25"/>
    <p:sldId id="333" r:id="rId26"/>
    <p:sldId id="337"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AB1D"/>
    <a:srgbClr val="7A6294"/>
    <a:srgbClr val="17AD86"/>
    <a:srgbClr val="ABA0BC"/>
    <a:srgbClr val="F193A7"/>
    <a:srgbClr val="F4F4F6"/>
    <a:srgbClr val="FF617B"/>
    <a:srgbClr val="A3C971"/>
    <a:srgbClr val="CFC9D9"/>
    <a:srgbClr val="C6DD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12" autoAdjust="0"/>
    <p:restoredTop sz="93039" autoAdjust="0"/>
  </p:normalViewPr>
  <p:slideViewPr>
    <p:cSldViewPr snapToGrid="0">
      <p:cViewPr varScale="1">
        <p:scale>
          <a:sx n="106" d="100"/>
          <a:sy n="106" d="100"/>
        </p:scale>
        <p:origin x="438" y="144"/>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1-02A2-423D-BADD-8E8A4BD191BD}"/>
              </c:ext>
            </c:extLst>
          </c:dPt>
          <c:dLbls>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tx1">
                        <a:lumMod val="75000"/>
                        <a:lumOff val="25000"/>
                      </a:schemeClr>
                    </a:solidFill>
                    <a:latin typeface="+mn-lt"/>
                    <a:ea typeface="+mn-ea"/>
                    <a:cs typeface="+mn-ea"/>
                    <a:sym typeface="+mn-lt"/>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23</c:v>
                </c:pt>
              </c:numCache>
            </c:numRef>
          </c:val>
          <c:extLst>
            <c:ext xmlns:c16="http://schemas.microsoft.com/office/drawing/2014/chart" uri="{C3380CC4-5D6E-409C-BE32-E72D297353CC}">
              <c16:uniqueId val="{00000002-02A2-423D-BADD-8E8A4BD191BD}"/>
            </c:ext>
          </c:extLst>
        </c:ser>
        <c:ser>
          <c:idx val="1"/>
          <c:order val="1"/>
          <c:tx>
            <c:strRef>
              <c:f>Sheet1!$C$1</c:f>
              <c:strCache>
                <c:ptCount val="1"/>
                <c:pt idx="0">
                  <c:v>Series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tx1">
                        <a:lumMod val="75000"/>
                        <a:lumOff val="25000"/>
                      </a:schemeClr>
                    </a:solidFill>
                    <a:latin typeface="+mn-lt"/>
                    <a:ea typeface="+mn-ea"/>
                    <a:cs typeface="+mn-ea"/>
                    <a:sym typeface="+mn-lt"/>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20</c:v>
                </c:pt>
              </c:numCache>
            </c:numRef>
          </c:val>
          <c:extLst>
            <c:ext xmlns:c16="http://schemas.microsoft.com/office/drawing/2014/chart" uri="{C3380CC4-5D6E-409C-BE32-E72D297353CC}">
              <c16:uniqueId val="{00000003-02A2-423D-BADD-8E8A4BD191BD}"/>
            </c:ext>
          </c:extLst>
        </c:ser>
        <c:ser>
          <c:idx val="2"/>
          <c:order val="2"/>
          <c:tx>
            <c:strRef>
              <c:f>Sheet1!$D$1</c:f>
              <c:strCache>
                <c:ptCount val="1"/>
                <c:pt idx="0">
                  <c:v>Series 3</c:v>
                </c:pt>
              </c:strCache>
            </c:strRef>
          </c:tx>
          <c:spPr>
            <a:solidFill>
              <a:schemeClr val="accent3"/>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5-02A2-423D-BADD-8E8A4BD191BD}"/>
              </c:ext>
            </c:extLst>
          </c:dPt>
          <c:dLbls>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tx1">
                        <a:lumMod val="75000"/>
                        <a:lumOff val="25000"/>
                      </a:schemeClr>
                    </a:solidFill>
                    <a:latin typeface="+mn-lt"/>
                    <a:ea typeface="+mn-ea"/>
                    <a:cs typeface="+mn-ea"/>
                    <a:sym typeface="+mn-lt"/>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15</c:v>
                </c:pt>
              </c:numCache>
            </c:numRef>
          </c:val>
          <c:extLst>
            <c:ext xmlns:c16="http://schemas.microsoft.com/office/drawing/2014/chart" uri="{C3380CC4-5D6E-409C-BE32-E72D297353CC}">
              <c16:uniqueId val="{00000006-02A2-423D-BADD-8E8A4BD191BD}"/>
            </c:ext>
          </c:extLst>
        </c:ser>
        <c:ser>
          <c:idx val="3"/>
          <c:order val="3"/>
          <c:tx>
            <c:strRef>
              <c:f>Sheet1!$E$1</c:f>
              <c:strCache>
                <c:ptCount val="1"/>
                <c:pt idx="0">
                  <c:v>Series 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tx1">
                        <a:lumMod val="75000"/>
                        <a:lumOff val="25000"/>
                      </a:schemeClr>
                    </a:solidFill>
                    <a:latin typeface="+mn-lt"/>
                    <a:ea typeface="+mn-ea"/>
                    <a:cs typeface="+mn-ea"/>
                    <a:sym typeface="+mn-lt"/>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General</c:formatCode>
                <c:ptCount val="1"/>
                <c:pt idx="0">
                  <c:v>18</c:v>
                </c:pt>
              </c:numCache>
            </c:numRef>
          </c:val>
          <c:extLst>
            <c:ext xmlns:c16="http://schemas.microsoft.com/office/drawing/2014/chart" uri="{C3380CC4-5D6E-409C-BE32-E72D297353CC}">
              <c16:uniqueId val="{00000007-02A2-423D-BADD-8E8A4BD191BD}"/>
            </c:ext>
          </c:extLst>
        </c:ser>
        <c:ser>
          <c:idx val="4"/>
          <c:order val="4"/>
          <c:tx>
            <c:strRef>
              <c:f>Sheet1!$F$1</c:f>
              <c:strCache>
                <c:ptCount val="1"/>
                <c:pt idx="0">
                  <c:v>Series 5</c:v>
                </c:pt>
              </c:strCache>
            </c:strRef>
          </c:tx>
          <c:spPr>
            <a:solidFill>
              <a:schemeClr val="accent5">
                <a:lumMod val="50000"/>
              </a:schemeClr>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9-02A2-423D-BADD-8E8A4BD191BD}"/>
              </c:ext>
            </c:extLst>
          </c:dPt>
          <c:dLbls>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tx1">
                        <a:lumMod val="75000"/>
                        <a:lumOff val="25000"/>
                      </a:schemeClr>
                    </a:solidFill>
                    <a:latin typeface="+mn-lt"/>
                    <a:ea typeface="+mn-ea"/>
                    <a:cs typeface="+mn-ea"/>
                    <a:sym typeface="+mn-lt"/>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Sheet1!$F$2</c:f>
              <c:numCache>
                <c:formatCode>General</c:formatCode>
                <c:ptCount val="1"/>
                <c:pt idx="0">
                  <c:v>25</c:v>
                </c:pt>
              </c:numCache>
            </c:numRef>
          </c:val>
          <c:extLst>
            <c:ext xmlns:c16="http://schemas.microsoft.com/office/drawing/2014/chart" uri="{C3380CC4-5D6E-409C-BE32-E72D297353CC}">
              <c16:uniqueId val="{0000000A-02A2-423D-BADD-8E8A4BD191BD}"/>
            </c:ext>
          </c:extLst>
        </c:ser>
        <c:dLbls>
          <c:showLegendKey val="0"/>
          <c:showVal val="1"/>
          <c:showCatName val="0"/>
          <c:showSerName val="0"/>
          <c:showPercent val="0"/>
          <c:showBubbleSize val="0"/>
        </c:dLbls>
        <c:gapWidth val="0"/>
        <c:overlap val="100"/>
        <c:axId val="-1443029232"/>
        <c:axId val="-1443017808"/>
      </c:barChart>
      <c:catAx>
        <c:axId val="-1443029232"/>
        <c:scaling>
          <c:orientation val="minMax"/>
        </c:scaling>
        <c:delete val="1"/>
        <c:axPos val="l"/>
        <c:numFmt formatCode="General" sourceLinked="1"/>
        <c:majorTickMark val="out"/>
        <c:minorTickMark val="none"/>
        <c:tickLblPos val="nextTo"/>
        <c:crossAx val="-1443017808"/>
        <c:crosses val="autoZero"/>
        <c:auto val="1"/>
        <c:lblAlgn val="ctr"/>
        <c:lblOffset val="100"/>
        <c:noMultiLvlLbl val="0"/>
      </c:catAx>
      <c:valAx>
        <c:axId val="-1443017808"/>
        <c:scaling>
          <c:orientation val="minMax"/>
        </c:scaling>
        <c:delete val="1"/>
        <c:axPos val="b"/>
        <c:numFmt formatCode="0%" sourceLinked="1"/>
        <c:majorTickMark val="out"/>
        <c:minorTickMark val="none"/>
        <c:tickLblPos val="nextTo"/>
        <c:crossAx val="-1443029232"/>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CDEC11-7793-4414-86BE-607D22153275}"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2615B9-4A25-40E3-B596-8A84D61ADC4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615B9-4A25-40E3-B596-8A84D61ADC4C}"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615B9-4A25-40E3-B596-8A84D61ADC4C}"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49FEA9B-764A-4499-B2BB-B9F5B68FA9BA}"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49FEA9B-764A-4499-B2BB-B9F5B68FA9BA}"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49FEA9B-764A-4499-B2BB-B9F5B68FA9BA}"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49FEA9B-764A-4499-B2BB-B9F5B68FA9BA}"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615B9-4A25-40E3-B596-8A84D61ADC4C}"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49FEA9B-764A-4499-B2BB-B9F5B68FA9BA}" type="slidenum">
              <a:rPr 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49FEA9B-764A-4499-B2BB-B9F5B68FA9BA}" type="slidenum">
              <a:rPr 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49FEA9B-764A-4499-B2BB-B9F5B68FA9BA}" type="slidenum">
              <a:rPr 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49FEA9B-764A-4499-B2BB-B9F5B68FA9BA}" type="slidenum">
              <a:rPr 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615B9-4A25-40E3-B596-8A84D61ADC4C}"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615B9-4A25-40E3-B596-8A84D61ADC4C}"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615B9-4A25-40E3-B596-8A84D61ADC4C}"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615B9-4A25-40E3-B596-8A84D61ADC4C}"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615B9-4A25-40E3-B596-8A84D61ADC4C}"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49FEA9B-764A-4499-B2BB-B9F5B68FA9BA}"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49FEA9B-764A-4499-B2BB-B9F5B68FA9BA}"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49FEA9B-764A-4499-B2BB-B9F5B68FA9BA}"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ree Blank With Footer">
    <p:spTree>
      <p:nvGrpSpPr>
        <p:cNvPr id="1" name=""/>
        <p:cNvGrpSpPr/>
        <p:nvPr/>
      </p:nvGrpSpPr>
      <p:grpSpPr>
        <a:xfrm>
          <a:off x="0" y="0"/>
          <a:ext cx="0" cy="0"/>
          <a:chOff x="0" y="0"/>
          <a:chExt cx="0" cy="0"/>
        </a:xfrm>
      </p:grpSpPr>
      <p:sp>
        <p:nvSpPr>
          <p:cNvPr id="8" name="Flowchart: Off-page Connector 4"/>
          <p:cNvSpPr/>
          <p:nvPr userDrawn="1"/>
        </p:nvSpPr>
        <p:spPr>
          <a:xfrm rot="5400000">
            <a:off x="11674812" y="6247142"/>
            <a:ext cx="455692" cy="565726"/>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9" name="Slide Number Placeholder 4"/>
          <p:cNvSpPr txBox="1"/>
          <p:nvPr userDrawn="1"/>
        </p:nvSpPr>
        <p:spPr>
          <a:xfrm>
            <a:off x="11636729" y="6340868"/>
            <a:ext cx="610241" cy="366183"/>
          </a:xfrm>
          <a:prstGeom prst="rect">
            <a:avLst/>
          </a:prstGeom>
        </p:spPr>
        <p:txBody>
          <a:bodyPr anchor="ctr"/>
          <a:lstStyle>
            <a:defPPr>
              <a:defRPr lang="en-US"/>
            </a:defPPr>
            <a:lvl1pPr marL="0" algn="ctr" defTabSz="1375410" rtl="0" eaLnBrk="1" latinLnBrk="0" hangingPunct="1">
              <a:defRPr sz="1600" b="0" kern="1200">
                <a:solidFill>
                  <a:schemeClr val="tx1">
                    <a:lumMod val="50000"/>
                    <a:lumOff val="50000"/>
                  </a:schemeClr>
                </a:solidFill>
                <a:latin typeface="+mn-lt"/>
                <a:ea typeface="+mn-ea"/>
                <a:cs typeface="+mn-cs"/>
              </a:defRPr>
            </a:lvl1pPr>
            <a:lvl2pPr marL="687705" algn="l" defTabSz="1375410" rtl="0" eaLnBrk="1" latinLnBrk="0" hangingPunct="1">
              <a:defRPr sz="2665" kern="1200">
                <a:solidFill>
                  <a:schemeClr val="tx1"/>
                </a:solidFill>
                <a:latin typeface="+mn-lt"/>
                <a:ea typeface="+mn-ea"/>
                <a:cs typeface="+mn-cs"/>
              </a:defRPr>
            </a:lvl2pPr>
            <a:lvl3pPr marL="1375410" algn="l" defTabSz="1375410" rtl="0" eaLnBrk="1" latinLnBrk="0" hangingPunct="1">
              <a:defRPr sz="2665" kern="1200">
                <a:solidFill>
                  <a:schemeClr val="tx1"/>
                </a:solidFill>
                <a:latin typeface="+mn-lt"/>
                <a:ea typeface="+mn-ea"/>
                <a:cs typeface="+mn-cs"/>
              </a:defRPr>
            </a:lvl3pPr>
            <a:lvl4pPr marL="2063115" algn="l" defTabSz="1375410" rtl="0" eaLnBrk="1" latinLnBrk="0" hangingPunct="1">
              <a:defRPr sz="2665" kern="1200">
                <a:solidFill>
                  <a:schemeClr val="tx1"/>
                </a:solidFill>
                <a:latin typeface="+mn-lt"/>
                <a:ea typeface="+mn-ea"/>
                <a:cs typeface="+mn-cs"/>
              </a:defRPr>
            </a:lvl4pPr>
            <a:lvl5pPr marL="2750820" algn="l" defTabSz="1375410" rtl="0" eaLnBrk="1" latinLnBrk="0" hangingPunct="1">
              <a:defRPr sz="2665" kern="1200">
                <a:solidFill>
                  <a:schemeClr val="tx1"/>
                </a:solidFill>
                <a:latin typeface="+mn-lt"/>
                <a:ea typeface="+mn-ea"/>
                <a:cs typeface="+mn-cs"/>
              </a:defRPr>
            </a:lvl5pPr>
            <a:lvl6pPr marL="3437890" algn="l" defTabSz="1375410" rtl="0" eaLnBrk="1" latinLnBrk="0" hangingPunct="1">
              <a:defRPr sz="2665" kern="1200">
                <a:solidFill>
                  <a:schemeClr val="tx1"/>
                </a:solidFill>
                <a:latin typeface="+mn-lt"/>
                <a:ea typeface="+mn-ea"/>
                <a:cs typeface="+mn-cs"/>
              </a:defRPr>
            </a:lvl6pPr>
            <a:lvl7pPr marL="4125595" algn="l" defTabSz="1375410" rtl="0" eaLnBrk="1" latinLnBrk="0" hangingPunct="1">
              <a:defRPr sz="2665" kern="1200">
                <a:solidFill>
                  <a:schemeClr val="tx1"/>
                </a:solidFill>
                <a:latin typeface="+mn-lt"/>
                <a:ea typeface="+mn-ea"/>
                <a:cs typeface="+mn-cs"/>
              </a:defRPr>
            </a:lvl7pPr>
            <a:lvl8pPr marL="4813300" algn="l" defTabSz="1375410" rtl="0" eaLnBrk="1" latinLnBrk="0" hangingPunct="1">
              <a:defRPr sz="2665" kern="1200">
                <a:solidFill>
                  <a:schemeClr val="tx1"/>
                </a:solidFill>
                <a:latin typeface="+mn-lt"/>
                <a:ea typeface="+mn-ea"/>
                <a:cs typeface="+mn-cs"/>
              </a:defRPr>
            </a:lvl8pPr>
            <a:lvl9pPr marL="5501005" algn="l" defTabSz="1375410" rtl="0" eaLnBrk="1" latinLnBrk="0" hangingPunct="1">
              <a:defRPr sz="2665" kern="1200">
                <a:solidFill>
                  <a:schemeClr val="tx1"/>
                </a:solidFill>
                <a:latin typeface="+mn-lt"/>
                <a:ea typeface="+mn-ea"/>
                <a:cs typeface="+mn-cs"/>
              </a:defRPr>
            </a:lvl9pPr>
          </a:lstStyle>
          <a:p>
            <a:fld id="{C136B7D2-B98C-44FD-8D04-7EC62A564975}" type="slidenum">
              <a:rPr lang="en-US" sz="1600" smtClean="0"/>
              <a:t>‹#›</a:t>
            </a:fld>
            <a:endParaRPr lang="en-US" sz="1600"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336801" y="356629"/>
            <a:ext cx="7518400" cy="471365"/>
          </a:xfrm>
          <a:prstGeom prst="rect">
            <a:avLst/>
          </a:prstGeom>
        </p:spPr>
        <p:txBody>
          <a:bodyPr wrap="none" lIns="0" tIns="0" rIns="0" bIns="0" anchor="ctr">
            <a:noAutofit/>
          </a:bodyPr>
          <a:lstStyle>
            <a:lvl1pPr algn="ctr">
              <a:defRPr sz="3200" b="1" baseline="0">
                <a:solidFill>
                  <a:schemeClr val="tx1">
                    <a:lumMod val="90000"/>
                    <a:lumOff val="1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3352801" y="825951"/>
            <a:ext cx="5486400" cy="267661"/>
          </a:xfrm>
          <a:prstGeom prst="rect">
            <a:avLst/>
          </a:prstGeom>
        </p:spPr>
        <p:txBody>
          <a:bodyPr wrap="square" lIns="0" tIns="0" rIns="0" bIns="0" anchor="ctr">
            <a:noAutofit/>
          </a:bodyPr>
          <a:lstStyle>
            <a:lvl1pPr marL="0" indent="0" algn="ctr">
              <a:buNone/>
              <a:defRPr sz="1600" b="1" i="0" baseline="0">
                <a:solidFill>
                  <a:schemeClr val="bg1">
                    <a:lumMod val="75000"/>
                  </a:schemeClr>
                </a:solidFill>
                <a:latin typeface="+mn-lt"/>
              </a:defRPr>
            </a:lvl1pPr>
            <a:lvl2pPr marL="609600" indent="0">
              <a:buNone/>
              <a:defRPr sz="1600"/>
            </a:lvl2pPr>
            <a:lvl3pPr marL="1219200" indent="0">
              <a:buNone/>
              <a:defRPr sz="1335"/>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en-US" dirty="0"/>
              <a:t>Subtext Goes Here</a:t>
            </a:r>
          </a:p>
        </p:txBody>
      </p:sp>
      <p:sp>
        <p:nvSpPr>
          <p:cNvPr id="8" name="Flowchart: Off-page Connector 6"/>
          <p:cNvSpPr/>
          <p:nvPr userDrawn="1"/>
        </p:nvSpPr>
        <p:spPr>
          <a:xfrm rot="5400000">
            <a:off x="11705984" y="6244110"/>
            <a:ext cx="455692" cy="565726"/>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9" name="Slide Number Placeholder 4"/>
          <p:cNvSpPr txBox="1"/>
          <p:nvPr userDrawn="1"/>
        </p:nvSpPr>
        <p:spPr>
          <a:xfrm>
            <a:off x="11667901" y="6337836"/>
            <a:ext cx="610241" cy="366183"/>
          </a:xfrm>
          <a:prstGeom prst="rect">
            <a:avLst/>
          </a:prstGeom>
        </p:spPr>
        <p:txBody>
          <a:bodyPr anchor="ctr"/>
          <a:lstStyle>
            <a:defPPr>
              <a:defRPr lang="en-US"/>
            </a:defPPr>
            <a:lvl1pPr marL="0" algn="ctr" defTabSz="1375410" rtl="0" eaLnBrk="1" latinLnBrk="0" hangingPunct="1">
              <a:defRPr sz="1600" b="0" kern="1200">
                <a:solidFill>
                  <a:schemeClr val="tx1">
                    <a:lumMod val="75000"/>
                    <a:lumOff val="25000"/>
                  </a:schemeClr>
                </a:solidFill>
                <a:latin typeface="+mn-lt"/>
                <a:ea typeface="+mn-ea"/>
                <a:cs typeface="+mn-cs"/>
              </a:defRPr>
            </a:lvl1pPr>
            <a:lvl2pPr marL="687705" algn="l" defTabSz="1375410" rtl="0" eaLnBrk="1" latinLnBrk="0" hangingPunct="1">
              <a:defRPr sz="2665" kern="1200">
                <a:solidFill>
                  <a:schemeClr val="tx1"/>
                </a:solidFill>
                <a:latin typeface="+mn-lt"/>
                <a:ea typeface="+mn-ea"/>
                <a:cs typeface="+mn-cs"/>
              </a:defRPr>
            </a:lvl2pPr>
            <a:lvl3pPr marL="1375410" algn="l" defTabSz="1375410" rtl="0" eaLnBrk="1" latinLnBrk="0" hangingPunct="1">
              <a:defRPr sz="2665" kern="1200">
                <a:solidFill>
                  <a:schemeClr val="tx1"/>
                </a:solidFill>
                <a:latin typeface="+mn-lt"/>
                <a:ea typeface="+mn-ea"/>
                <a:cs typeface="+mn-cs"/>
              </a:defRPr>
            </a:lvl3pPr>
            <a:lvl4pPr marL="2063115" algn="l" defTabSz="1375410" rtl="0" eaLnBrk="1" latinLnBrk="0" hangingPunct="1">
              <a:defRPr sz="2665" kern="1200">
                <a:solidFill>
                  <a:schemeClr val="tx1"/>
                </a:solidFill>
                <a:latin typeface="+mn-lt"/>
                <a:ea typeface="+mn-ea"/>
                <a:cs typeface="+mn-cs"/>
              </a:defRPr>
            </a:lvl4pPr>
            <a:lvl5pPr marL="2750820" algn="l" defTabSz="1375410" rtl="0" eaLnBrk="1" latinLnBrk="0" hangingPunct="1">
              <a:defRPr sz="2665" kern="1200">
                <a:solidFill>
                  <a:schemeClr val="tx1"/>
                </a:solidFill>
                <a:latin typeface="+mn-lt"/>
                <a:ea typeface="+mn-ea"/>
                <a:cs typeface="+mn-cs"/>
              </a:defRPr>
            </a:lvl5pPr>
            <a:lvl6pPr marL="3437890" algn="l" defTabSz="1375410" rtl="0" eaLnBrk="1" latinLnBrk="0" hangingPunct="1">
              <a:defRPr sz="2665" kern="1200">
                <a:solidFill>
                  <a:schemeClr val="tx1"/>
                </a:solidFill>
                <a:latin typeface="+mn-lt"/>
                <a:ea typeface="+mn-ea"/>
                <a:cs typeface="+mn-cs"/>
              </a:defRPr>
            </a:lvl6pPr>
            <a:lvl7pPr marL="4125595" algn="l" defTabSz="1375410" rtl="0" eaLnBrk="1" latinLnBrk="0" hangingPunct="1">
              <a:defRPr sz="2665" kern="1200">
                <a:solidFill>
                  <a:schemeClr val="tx1"/>
                </a:solidFill>
                <a:latin typeface="+mn-lt"/>
                <a:ea typeface="+mn-ea"/>
                <a:cs typeface="+mn-cs"/>
              </a:defRPr>
            </a:lvl7pPr>
            <a:lvl8pPr marL="4813300" algn="l" defTabSz="1375410" rtl="0" eaLnBrk="1" latinLnBrk="0" hangingPunct="1">
              <a:defRPr sz="2665" kern="1200">
                <a:solidFill>
                  <a:schemeClr val="tx1"/>
                </a:solidFill>
                <a:latin typeface="+mn-lt"/>
                <a:ea typeface="+mn-ea"/>
                <a:cs typeface="+mn-cs"/>
              </a:defRPr>
            </a:lvl8pPr>
            <a:lvl9pPr marL="5501005" algn="l" defTabSz="1375410" rtl="0" eaLnBrk="1" latinLnBrk="0" hangingPunct="1">
              <a:defRPr sz="2665" kern="1200">
                <a:solidFill>
                  <a:schemeClr val="tx1"/>
                </a:solidFill>
                <a:latin typeface="+mn-lt"/>
                <a:ea typeface="+mn-ea"/>
                <a:cs typeface="+mn-cs"/>
              </a:defRPr>
            </a:lvl9pPr>
          </a:lstStyle>
          <a:p>
            <a:fld id="{C136B7D2-B98C-44FD-8D04-7EC62A564975}" type="slidenum">
              <a:rPr lang="en-US" sz="1600" smtClean="0"/>
              <a:t>‹#›</a:t>
            </a:fld>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F972485-FC94-45C1-8456-9A3B280376E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6A01F36-4BB7-4120-9E90-20704F8CC9AE}"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F972485-FC94-45C1-8456-9A3B280376E5}"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6A01F36-4BB7-4120-9E90-20704F8CC9AE}"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F972485-FC94-45C1-8456-9A3B280376E5}"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6A01F36-4BB7-4120-9E90-20704F8CC9AE}"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7" name="图片 6" descr="481841362678100306"/>
          <p:cNvPicPr/>
          <p:nvPr userDrawn="1"/>
        </p:nvPicPr>
        <p:blipFill rotWithShape="1">
          <a:blip r:embed="rId2" cstate="email"/>
          <a:srcRect/>
          <a:stretch>
            <a:fillRect/>
          </a:stretch>
        </p:blipFill>
        <p:spPr>
          <a:xfrm>
            <a:off x="0" y="-1593"/>
            <a:ext cx="12194832" cy="6859593"/>
          </a:xfrm>
          <a:prstGeom prst="rect">
            <a:avLst/>
          </a:prstGeom>
        </p:spPr>
      </p:pic>
      <p:pic>
        <p:nvPicPr>
          <p:cNvPr id="8" name="图片 7"/>
          <p:cNvPicPr/>
          <p:nvPr userDrawn="1"/>
        </p:nvPicPr>
        <p:blipFill>
          <a:blip r:embed="rId3" cstate="email"/>
          <a:stretch>
            <a:fillRect/>
          </a:stretch>
        </p:blipFill>
        <p:spPr>
          <a:xfrm>
            <a:off x="7650480" y="5270500"/>
            <a:ext cx="2957195" cy="1587500"/>
          </a:xfrm>
          <a:prstGeom prst="rect">
            <a:avLst/>
          </a:prstGeom>
        </p:spPr>
      </p:pic>
      <p:pic>
        <p:nvPicPr>
          <p:cNvPr id="9" name="图片 8"/>
          <p:cNvPicPr/>
          <p:nvPr userDrawn="1"/>
        </p:nvPicPr>
        <p:blipFill>
          <a:blip r:embed="rId4" cstate="email"/>
          <a:stretch>
            <a:fillRect/>
          </a:stretch>
        </p:blipFill>
        <p:spPr>
          <a:xfrm>
            <a:off x="6560185" y="4495800"/>
            <a:ext cx="1691005" cy="2197735"/>
          </a:xfrm>
          <a:prstGeom prst="rect">
            <a:avLst/>
          </a:prstGeom>
        </p:spPr>
      </p:pic>
      <p:pic>
        <p:nvPicPr>
          <p:cNvPr id="10" name="图片 9"/>
          <p:cNvPicPr/>
          <p:nvPr userDrawn="1"/>
        </p:nvPicPr>
        <p:blipFill>
          <a:blip r:embed="rId5" cstate="email"/>
          <a:stretch>
            <a:fillRect/>
          </a:stretch>
        </p:blipFill>
        <p:spPr>
          <a:xfrm>
            <a:off x="11017885" y="5273675"/>
            <a:ext cx="1174115" cy="155638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F972485-FC94-45C1-8456-9A3B280376E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6A01F36-4BB7-4120-9E90-20704F8CC9AE}"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F972485-FC94-45C1-8456-9A3B280376E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6A01F36-4BB7-4120-9E90-20704F8CC9AE}"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972485-FC94-45C1-8456-9A3B280376E5}"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A01F36-4BB7-4120-9E90-20704F8CC9A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7.xml"/><Relationship Id="rId7" Type="http://schemas.openxmlformats.org/officeDocument/2006/relationships/image" Target="../media/image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notesSlide" Target="../notesSlides/notesSlide1.xml"/><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9.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9"/>
          <p:cNvGrpSpPr>
            <a:grpSpLocks noChangeAspect="1"/>
          </p:cNvGrpSpPr>
          <p:nvPr/>
        </p:nvGrpSpPr>
        <p:grpSpPr bwMode="auto">
          <a:xfrm>
            <a:off x="9038099" y="5246124"/>
            <a:ext cx="280987" cy="787400"/>
            <a:chOff x="6465" y="2967"/>
            <a:chExt cx="177" cy="496"/>
          </a:xfrm>
        </p:grpSpPr>
        <p:sp>
          <p:nvSpPr>
            <p:cNvPr id="31" name="AutoShape 8"/>
            <p:cNvSpPr>
              <a:spLocks noChangeAspect="1" noChangeArrowheads="1" noTextEdit="1"/>
            </p:cNvSpPr>
            <p:nvPr/>
          </p:nvSpPr>
          <p:spPr bwMode="auto">
            <a:xfrm>
              <a:off x="6465" y="2967"/>
              <a:ext cx="177"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 name="Freeform 10"/>
            <p:cNvSpPr>
              <a:spLocks noEditPoints="1"/>
            </p:cNvSpPr>
            <p:nvPr/>
          </p:nvSpPr>
          <p:spPr bwMode="auto">
            <a:xfrm>
              <a:off x="6463" y="2967"/>
              <a:ext cx="179" cy="494"/>
            </a:xfrm>
            <a:custGeom>
              <a:avLst/>
              <a:gdLst>
                <a:gd name="T0" fmla="*/ 95 w 179"/>
                <a:gd name="T1" fmla="*/ 0 h 494"/>
                <a:gd name="T2" fmla="*/ 83 w 179"/>
                <a:gd name="T3" fmla="*/ 175 h 494"/>
                <a:gd name="T4" fmla="*/ 83 w 179"/>
                <a:gd name="T5" fmla="*/ 163 h 494"/>
                <a:gd name="T6" fmla="*/ 95 w 179"/>
                <a:gd name="T7" fmla="*/ 211 h 494"/>
                <a:gd name="T8" fmla="*/ 86 w 179"/>
                <a:gd name="T9" fmla="*/ 211 h 494"/>
                <a:gd name="T10" fmla="*/ 95 w 179"/>
                <a:gd name="T11" fmla="*/ 232 h 494"/>
                <a:gd name="T12" fmla="*/ 86 w 179"/>
                <a:gd name="T13" fmla="*/ 276 h 494"/>
                <a:gd name="T14" fmla="*/ 86 w 179"/>
                <a:gd name="T15" fmla="*/ 264 h 494"/>
                <a:gd name="T16" fmla="*/ 95 w 179"/>
                <a:gd name="T17" fmla="*/ 304 h 494"/>
                <a:gd name="T18" fmla="*/ 86 w 179"/>
                <a:gd name="T19" fmla="*/ 304 h 494"/>
                <a:gd name="T20" fmla="*/ 95 w 179"/>
                <a:gd name="T21" fmla="*/ 328 h 494"/>
                <a:gd name="T22" fmla="*/ 86 w 179"/>
                <a:gd name="T23" fmla="*/ 369 h 494"/>
                <a:gd name="T24" fmla="*/ 86 w 179"/>
                <a:gd name="T25" fmla="*/ 359 h 494"/>
                <a:gd name="T26" fmla="*/ 95 w 179"/>
                <a:gd name="T27" fmla="*/ 398 h 494"/>
                <a:gd name="T28" fmla="*/ 86 w 179"/>
                <a:gd name="T29" fmla="*/ 398 h 494"/>
                <a:gd name="T30" fmla="*/ 95 w 179"/>
                <a:gd name="T31" fmla="*/ 419 h 494"/>
                <a:gd name="T32" fmla="*/ 86 w 179"/>
                <a:gd name="T33" fmla="*/ 460 h 494"/>
                <a:gd name="T34" fmla="*/ 86 w 179"/>
                <a:gd name="T35" fmla="*/ 451 h 494"/>
                <a:gd name="T36" fmla="*/ 95 w 179"/>
                <a:gd name="T37" fmla="*/ 494 h 494"/>
                <a:gd name="T38" fmla="*/ 86 w 179"/>
                <a:gd name="T39" fmla="*/ 494 h 494"/>
                <a:gd name="T40" fmla="*/ 179 w 179"/>
                <a:gd name="T41" fmla="*/ 93 h 494"/>
                <a:gd name="T42" fmla="*/ 0 w 179"/>
                <a:gd name="T43" fmla="*/ 93 h 494"/>
                <a:gd name="T44" fmla="*/ 0 w 179"/>
                <a:gd name="T45" fmla="*/ 82 h 494"/>
                <a:gd name="T46" fmla="*/ 150 w 179"/>
                <a:gd name="T47" fmla="*/ 22 h 494"/>
                <a:gd name="T48" fmla="*/ 159 w 179"/>
                <a:gd name="T49" fmla="*/ 29 h 494"/>
                <a:gd name="T50" fmla="*/ 39 w 179"/>
                <a:gd name="T51" fmla="*/ 144 h 494"/>
                <a:gd name="T52" fmla="*/ 140 w 179"/>
                <a:gd name="T53" fmla="*/ 144 h 494"/>
                <a:gd name="T54" fmla="*/ 150 w 179"/>
                <a:gd name="T55" fmla="*/ 137 h 494"/>
                <a:gd name="T56" fmla="*/ 32 w 179"/>
                <a:gd name="T57" fmla="*/ 38 h 494"/>
                <a:gd name="T58" fmla="*/ 22 w 179"/>
                <a:gd name="T59" fmla="*/ 29 h 494"/>
                <a:gd name="T60" fmla="*/ 59 w 179"/>
                <a:gd name="T61" fmla="*/ 26 h 494"/>
                <a:gd name="T62" fmla="*/ 108 w 179"/>
                <a:gd name="T63" fmla="*/ 141 h 494"/>
                <a:gd name="T64" fmla="*/ 118 w 179"/>
                <a:gd name="T65" fmla="*/ 139 h 494"/>
                <a:gd name="T66" fmla="*/ 142 w 179"/>
                <a:gd name="T67" fmla="*/ 60 h 494"/>
                <a:gd name="T68" fmla="*/ 152 w 179"/>
                <a:gd name="T69" fmla="*/ 58 h 494"/>
                <a:gd name="T70" fmla="*/ 34 w 179"/>
                <a:gd name="T71" fmla="*/ 105 h 494"/>
                <a:gd name="T72" fmla="*/ 120 w 179"/>
                <a:gd name="T73" fmla="*/ 26 h 494"/>
                <a:gd name="T74" fmla="*/ 118 w 179"/>
                <a:gd name="T75" fmla="*/ 36 h 494"/>
                <a:gd name="T76" fmla="*/ 68 w 179"/>
                <a:gd name="T77" fmla="*/ 151 h 494"/>
                <a:gd name="T78" fmla="*/ 59 w 179"/>
                <a:gd name="T79" fmla="*/ 149 h 494"/>
                <a:gd name="T80" fmla="*/ 142 w 179"/>
                <a:gd name="T81" fmla="*/ 115 h 494"/>
                <a:gd name="T82" fmla="*/ 24 w 179"/>
                <a:gd name="T83" fmla="*/ 67 h 494"/>
                <a:gd name="T84" fmla="*/ 27 w 179"/>
                <a:gd name="T85" fmla="*/ 58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494">
                  <a:moveTo>
                    <a:pt x="83" y="12"/>
                  </a:moveTo>
                  <a:lnTo>
                    <a:pt x="95" y="12"/>
                  </a:lnTo>
                  <a:lnTo>
                    <a:pt x="95" y="0"/>
                  </a:lnTo>
                  <a:lnTo>
                    <a:pt x="83" y="0"/>
                  </a:lnTo>
                  <a:lnTo>
                    <a:pt x="83" y="12"/>
                  </a:lnTo>
                  <a:close/>
                  <a:moveTo>
                    <a:pt x="83" y="175"/>
                  </a:moveTo>
                  <a:lnTo>
                    <a:pt x="95" y="175"/>
                  </a:lnTo>
                  <a:lnTo>
                    <a:pt x="95" y="163"/>
                  </a:lnTo>
                  <a:lnTo>
                    <a:pt x="83" y="163"/>
                  </a:lnTo>
                  <a:lnTo>
                    <a:pt x="83" y="175"/>
                  </a:lnTo>
                  <a:close/>
                  <a:moveTo>
                    <a:pt x="86" y="211"/>
                  </a:moveTo>
                  <a:lnTo>
                    <a:pt x="95" y="211"/>
                  </a:lnTo>
                  <a:lnTo>
                    <a:pt x="95" y="201"/>
                  </a:lnTo>
                  <a:lnTo>
                    <a:pt x="86" y="201"/>
                  </a:lnTo>
                  <a:lnTo>
                    <a:pt x="86" y="211"/>
                  </a:lnTo>
                  <a:close/>
                  <a:moveTo>
                    <a:pt x="86" y="242"/>
                  </a:moveTo>
                  <a:lnTo>
                    <a:pt x="95" y="242"/>
                  </a:lnTo>
                  <a:lnTo>
                    <a:pt x="95" y="232"/>
                  </a:lnTo>
                  <a:lnTo>
                    <a:pt x="86" y="232"/>
                  </a:lnTo>
                  <a:lnTo>
                    <a:pt x="86" y="242"/>
                  </a:lnTo>
                  <a:close/>
                  <a:moveTo>
                    <a:pt x="86" y="276"/>
                  </a:moveTo>
                  <a:lnTo>
                    <a:pt x="95" y="276"/>
                  </a:lnTo>
                  <a:lnTo>
                    <a:pt x="95" y="264"/>
                  </a:lnTo>
                  <a:lnTo>
                    <a:pt x="86" y="264"/>
                  </a:lnTo>
                  <a:lnTo>
                    <a:pt x="86" y="276"/>
                  </a:lnTo>
                  <a:close/>
                  <a:moveTo>
                    <a:pt x="86" y="304"/>
                  </a:moveTo>
                  <a:lnTo>
                    <a:pt x="95" y="304"/>
                  </a:lnTo>
                  <a:lnTo>
                    <a:pt x="95" y="295"/>
                  </a:lnTo>
                  <a:lnTo>
                    <a:pt x="86" y="295"/>
                  </a:lnTo>
                  <a:lnTo>
                    <a:pt x="86" y="304"/>
                  </a:lnTo>
                  <a:close/>
                  <a:moveTo>
                    <a:pt x="86" y="338"/>
                  </a:moveTo>
                  <a:lnTo>
                    <a:pt x="95" y="338"/>
                  </a:lnTo>
                  <a:lnTo>
                    <a:pt x="95" y="328"/>
                  </a:lnTo>
                  <a:lnTo>
                    <a:pt x="86" y="328"/>
                  </a:lnTo>
                  <a:lnTo>
                    <a:pt x="86" y="338"/>
                  </a:lnTo>
                  <a:close/>
                  <a:moveTo>
                    <a:pt x="86" y="369"/>
                  </a:moveTo>
                  <a:lnTo>
                    <a:pt x="95" y="369"/>
                  </a:lnTo>
                  <a:lnTo>
                    <a:pt x="95" y="359"/>
                  </a:lnTo>
                  <a:lnTo>
                    <a:pt x="86" y="359"/>
                  </a:lnTo>
                  <a:lnTo>
                    <a:pt x="86" y="369"/>
                  </a:lnTo>
                  <a:close/>
                  <a:moveTo>
                    <a:pt x="86" y="398"/>
                  </a:moveTo>
                  <a:lnTo>
                    <a:pt x="95" y="398"/>
                  </a:lnTo>
                  <a:lnTo>
                    <a:pt x="95" y="388"/>
                  </a:lnTo>
                  <a:lnTo>
                    <a:pt x="86" y="388"/>
                  </a:lnTo>
                  <a:lnTo>
                    <a:pt x="86" y="398"/>
                  </a:lnTo>
                  <a:close/>
                  <a:moveTo>
                    <a:pt x="86" y="429"/>
                  </a:moveTo>
                  <a:lnTo>
                    <a:pt x="95" y="429"/>
                  </a:lnTo>
                  <a:lnTo>
                    <a:pt x="95" y="419"/>
                  </a:lnTo>
                  <a:lnTo>
                    <a:pt x="86" y="419"/>
                  </a:lnTo>
                  <a:lnTo>
                    <a:pt x="86" y="429"/>
                  </a:lnTo>
                  <a:close/>
                  <a:moveTo>
                    <a:pt x="86" y="460"/>
                  </a:moveTo>
                  <a:lnTo>
                    <a:pt x="95" y="460"/>
                  </a:lnTo>
                  <a:lnTo>
                    <a:pt x="95" y="451"/>
                  </a:lnTo>
                  <a:lnTo>
                    <a:pt x="86" y="451"/>
                  </a:lnTo>
                  <a:lnTo>
                    <a:pt x="86" y="460"/>
                  </a:lnTo>
                  <a:close/>
                  <a:moveTo>
                    <a:pt x="86" y="494"/>
                  </a:moveTo>
                  <a:lnTo>
                    <a:pt x="95" y="494"/>
                  </a:lnTo>
                  <a:lnTo>
                    <a:pt x="95" y="484"/>
                  </a:lnTo>
                  <a:lnTo>
                    <a:pt x="86" y="484"/>
                  </a:lnTo>
                  <a:lnTo>
                    <a:pt x="86" y="494"/>
                  </a:lnTo>
                  <a:close/>
                  <a:moveTo>
                    <a:pt x="167" y="82"/>
                  </a:moveTo>
                  <a:lnTo>
                    <a:pt x="167" y="93"/>
                  </a:lnTo>
                  <a:lnTo>
                    <a:pt x="179" y="93"/>
                  </a:lnTo>
                  <a:lnTo>
                    <a:pt x="179" y="82"/>
                  </a:lnTo>
                  <a:lnTo>
                    <a:pt x="167" y="82"/>
                  </a:lnTo>
                  <a:close/>
                  <a:moveTo>
                    <a:pt x="0" y="93"/>
                  </a:moveTo>
                  <a:lnTo>
                    <a:pt x="12" y="93"/>
                  </a:lnTo>
                  <a:lnTo>
                    <a:pt x="12" y="82"/>
                  </a:lnTo>
                  <a:lnTo>
                    <a:pt x="0" y="82"/>
                  </a:lnTo>
                  <a:lnTo>
                    <a:pt x="0" y="93"/>
                  </a:lnTo>
                  <a:close/>
                  <a:moveTo>
                    <a:pt x="159" y="29"/>
                  </a:moveTo>
                  <a:lnTo>
                    <a:pt x="150" y="22"/>
                  </a:lnTo>
                  <a:lnTo>
                    <a:pt x="140" y="29"/>
                  </a:lnTo>
                  <a:lnTo>
                    <a:pt x="150" y="38"/>
                  </a:lnTo>
                  <a:lnTo>
                    <a:pt x="159" y="29"/>
                  </a:lnTo>
                  <a:close/>
                  <a:moveTo>
                    <a:pt x="22" y="144"/>
                  </a:moveTo>
                  <a:lnTo>
                    <a:pt x="32" y="153"/>
                  </a:lnTo>
                  <a:lnTo>
                    <a:pt x="39" y="144"/>
                  </a:lnTo>
                  <a:lnTo>
                    <a:pt x="32" y="137"/>
                  </a:lnTo>
                  <a:lnTo>
                    <a:pt x="22" y="144"/>
                  </a:lnTo>
                  <a:close/>
                  <a:moveTo>
                    <a:pt x="140" y="144"/>
                  </a:moveTo>
                  <a:lnTo>
                    <a:pt x="150" y="153"/>
                  </a:lnTo>
                  <a:lnTo>
                    <a:pt x="159" y="144"/>
                  </a:lnTo>
                  <a:lnTo>
                    <a:pt x="150" y="137"/>
                  </a:lnTo>
                  <a:lnTo>
                    <a:pt x="140" y="144"/>
                  </a:lnTo>
                  <a:close/>
                  <a:moveTo>
                    <a:pt x="22" y="29"/>
                  </a:moveTo>
                  <a:lnTo>
                    <a:pt x="32" y="38"/>
                  </a:lnTo>
                  <a:lnTo>
                    <a:pt x="39" y="29"/>
                  </a:lnTo>
                  <a:lnTo>
                    <a:pt x="32" y="22"/>
                  </a:lnTo>
                  <a:lnTo>
                    <a:pt x="22" y="29"/>
                  </a:lnTo>
                  <a:close/>
                  <a:moveTo>
                    <a:pt x="71" y="31"/>
                  </a:moveTo>
                  <a:lnTo>
                    <a:pt x="68" y="24"/>
                  </a:lnTo>
                  <a:lnTo>
                    <a:pt x="59" y="26"/>
                  </a:lnTo>
                  <a:lnTo>
                    <a:pt x="61" y="36"/>
                  </a:lnTo>
                  <a:lnTo>
                    <a:pt x="71" y="31"/>
                  </a:lnTo>
                  <a:close/>
                  <a:moveTo>
                    <a:pt x="108" y="141"/>
                  </a:moveTo>
                  <a:lnTo>
                    <a:pt x="113" y="151"/>
                  </a:lnTo>
                  <a:lnTo>
                    <a:pt x="120" y="149"/>
                  </a:lnTo>
                  <a:lnTo>
                    <a:pt x="118" y="139"/>
                  </a:lnTo>
                  <a:lnTo>
                    <a:pt x="108" y="141"/>
                  </a:lnTo>
                  <a:close/>
                  <a:moveTo>
                    <a:pt x="152" y="58"/>
                  </a:moveTo>
                  <a:lnTo>
                    <a:pt x="142" y="60"/>
                  </a:lnTo>
                  <a:lnTo>
                    <a:pt x="147" y="70"/>
                  </a:lnTo>
                  <a:lnTo>
                    <a:pt x="157" y="65"/>
                  </a:lnTo>
                  <a:lnTo>
                    <a:pt x="152" y="58"/>
                  </a:lnTo>
                  <a:close/>
                  <a:moveTo>
                    <a:pt x="27" y="117"/>
                  </a:moveTo>
                  <a:lnTo>
                    <a:pt x="36" y="115"/>
                  </a:lnTo>
                  <a:lnTo>
                    <a:pt x="34" y="105"/>
                  </a:lnTo>
                  <a:lnTo>
                    <a:pt x="24" y="108"/>
                  </a:lnTo>
                  <a:lnTo>
                    <a:pt x="27" y="117"/>
                  </a:lnTo>
                  <a:close/>
                  <a:moveTo>
                    <a:pt x="120" y="26"/>
                  </a:moveTo>
                  <a:lnTo>
                    <a:pt x="110" y="24"/>
                  </a:lnTo>
                  <a:lnTo>
                    <a:pt x="108" y="31"/>
                  </a:lnTo>
                  <a:lnTo>
                    <a:pt x="118" y="36"/>
                  </a:lnTo>
                  <a:lnTo>
                    <a:pt x="120" y="26"/>
                  </a:lnTo>
                  <a:close/>
                  <a:moveTo>
                    <a:pt x="59" y="149"/>
                  </a:moveTo>
                  <a:lnTo>
                    <a:pt x="68" y="151"/>
                  </a:lnTo>
                  <a:lnTo>
                    <a:pt x="71" y="141"/>
                  </a:lnTo>
                  <a:lnTo>
                    <a:pt x="63" y="139"/>
                  </a:lnTo>
                  <a:lnTo>
                    <a:pt x="59" y="149"/>
                  </a:lnTo>
                  <a:close/>
                  <a:moveTo>
                    <a:pt x="157" y="108"/>
                  </a:moveTo>
                  <a:lnTo>
                    <a:pt x="147" y="105"/>
                  </a:lnTo>
                  <a:lnTo>
                    <a:pt x="142" y="115"/>
                  </a:lnTo>
                  <a:lnTo>
                    <a:pt x="152" y="117"/>
                  </a:lnTo>
                  <a:lnTo>
                    <a:pt x="157" y="108"/>
                  </a:lnTo>
                  <a:close/>
                  <a:moveTo>
                    <a:pt x="24" y="67"/>
                  </a:moveTo>
                  <a:lnTo>
                    <a:pt x="34" y="70"/>
                  </a:lnTo>
                  <a:lnTo>
                    <a:pt x="36" y="60"/>
                  </a:lnTo>
                  <a:lnTo>
                    <a:pt x="27" y="58"/>
                  </a:lnTo>
                  <a:lnTo>
                    <a:pt x="24" y="67"/>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pic>
        <p:nvPicPr>
          <p:cNvPr id="8" name="图片 7"/>
          <p:cNvPicPr>
            <a:picLocks noChangeAspect="1"/>
          </p:cNvPicPr>
          <p:nvPr/>
        </p:nvPicPr>
        <p:blipFill>
          <a:blip r:embed="rId5"/>
          <a:stretch>
            <a:fillRect/>
          </a:stretch>
        </p:blipFill>
        <p:spPr>
          <a:xfrm rot="14280866">
            <a:off x="11254340" y="797444"/>
            <a:ext cx="1563506" cy="1542934"/>
          </a:xfrm>
          <a:prstGeom prst="rect">
            <a:avLst/>
          </a:prstGeom>
        </p:spPr>
      </p:pic>
      <p:grpSp>
        <p:nvGrpSpPr>
          <p:cNvPr id="71" name="Group 13"/>
          <p:cNvGrpSpPr>
            <a:grpSpLocks noChangeAspect="1"/>
          </p:cNvGrpSpPr>
          <p:nvPr/>
        </p:nvGrpSpPr>
        <p:grpSpPr bwMode="auto">
          <a:xfrm rot="20413722" flipH="1">
            <a:off x="254208" y="5485668"/>
            <a:ext cx="2489318" cy="903259"/>
            <a:chOff x="5970" y="2517"/>
            <a:chExt cx="1976" cy="717"/>
          </a:xfrm>
        </p:grpSpPr>
        <p:sp>
          <p:nvSpPr>
            <p:cNvPr id="72" name="AutoShape 12"/>
            <p:cNvSpPr>
              <a:spLocks noChangeAspect="1" noChangeArrowheads="1" noTextEdit="1"/>
            </p:cNvSpPr>
            <p:nvPr/>
          </p:nvSpPr>
          <p:spPr bwMode="auto">
            <a:xfrm>
              <a:off x="5970" y="2517"/>
              <a:ext cx="1976"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3" name="Freeform 14"/>
            <p:cNvSpPr/>
            <p:nvPr/>
          </p:nvSpPr>
          <p:spPr bwMode="auto">
            <a:xfrm>
              <a:off x="7622" y="2676"/>
              <a:ext cx="168" cy="182"/>
            </a:xfrm>
            <a:custGeom>
              <a:avLst/>
              <a:gdLst>
                <a:gd name="T0" fmla="*/ 34 w 86"/>
                <a:gd name="T1" fmla="*/ 0 h 93"/>
                <a:gd name="T2" fmla="*/ 58 w 86"/>
                <a:gd name="T3" fmla="*/ 93 h 93"/>
                <a:gd name="T4" fmla="*/ 34 w 86"/>
                <a:gd name="T5" fmla="*/ 0 h 93"/>
              </a:gdLst>
              <a:ahLst/>
              <a:cxnLst>
                <a:cxn ang="0">
                  <a:pos x="T0" y="T1"/>
                </a:cxn>
                <a:cxn ang="0">
                  <a:pos x="T2" y="T3"/>
                </a:cxn>
                <a:cxn ang="0">
                  <a:pos x="T4" y="T5"/>
                </a:cxn>
              </a:cxnLst>
              <a:rect l="0" t="0" r="r" b="b"/>
              <a:pathLst>
                <a:path w="86" h="93">
                  <a:moveTo>
                    <a:pt x="34" y="0"/>
                  </a:moveTo>
                  <a:cubicBezTo>
                    <a:pt x="34" y="0"/>
                    <a:pt x="86" y="33"/>
                    <a:pt x="58" y="93"/>
                  </a:cubicBezTo>
                  <a:cubicBezTo>
                    <a:pt x="58" y="93"/>
                    <a:pt x="0" y="69"/>
                    <a:pt x="34"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4" name="Freeform 15"/>
            <p:cNvSpPr>
              <a:spLocks noEditPoints="1"/>
            </p:cNvSpPr>
            <p:nvPr/>
          </p:nvSpPr>
          <p:spPr bwMode="auto">
            <a:xfrm>
              <a:off x="7689" y="2682"/>
              <a:ext cx="37" cy="107"/>
            </a:xfrm>
            <a:custGeom>
              <a:avLst/>
              <a:gdLst>
                <a:gd name="T0" fmla="*/ 2 w 19"/>
                <a:gd name="T1" fmla="*/ 8 h 55"/>
                <a:gd name="T2" fmla="*/ 1 w 19"/>
                <a:gd name="T3" fmla="*/ 8 h 55"/>
                <a:gd name="T4" fmla="*/ 2 w 19"/>
                <a:gd name="T5" fmla="*/ 11 h 55"/>
                <a:gd name="T6" fmla="*/ 3 w 19"/>
                <a:gd name="T7" fmla="*/ 11 h 55"/>
                <a:gd name="T8" fmla="*/ 2 w 19"/>
                <a:gd name="T9" fmla="*/ 8 h 55"/>
                <a:gd name="T10" fmla="*/ 1 w 19"/>
                <a:gd name="T11" fmla="*/ 4 h 55"/>
                <a:gd name="T12" fmla="*/ 1 w 19"/>
                <a:gd name="T13" fmla="*/ 0 h 55"/>
                <a:gd name="T14" fmla="*/ 0 w 19"/>
                <a:gd name="T15" fmla="*/ 0 h 55"/>
                <a:gd name="T16" fmla="*/ 0 w 19"/>
                <a:gd name="T17" fmla="*/ 0 h 55"/>
                <a:gd name="T18" fmla="*/ 1 w 19"/>
                <a:gd name="T19" fmla="*/ 4 h 55"/>
                <a:gd name="T20" fmla="*/ 5 w 19"/>
                <a:gd name="T21" fmla="*/ 22 h 55"/>
                <a:gd name="T22" fmla="*/ 4 w 19"/>
                <a:gd name="T23" fmla="*/ 22 h 55"/>
                <a:gd name="T24" fmla="*/ 5 w 19"/>
                <a:gd name="T25" fmla="*/ 26 h 55"/>
                <a:gd name="T26" fmla="*/ 6 w 19"/>
                <a:gd name="T27" fmla="*/ 26 h 55"/>
                <a:gd name="T28" fmla="*/ 5 w 19"/>
                <a:gd name="T29" fmla="*/ 22 h 55"/>
                <a:gd name="T30" fmla="*/ 3 w 19"/>
                <a:gd name="T31" fmla="*/ 15 h 55"/>
                <a:gd name="T32" fmla="*/ 3 w 19"/>
                <a:gd name="T33" fmla="*/ 15 h 55"/>
                <a:gd name="T34" fmla="*/ 3 w 19"/>
                <a:gd name="T35" fmla="*/ 19 h 55"/>
                <a:gd name="T36" fmla="*/ 4 w 19"/>
                <a:gd name="T37" fmla="*/ 19 h 55"/>
                <a:gd name="T38" fmla="*/ 3 w 19"/>
                <a:gd name="T39" fmla="*/ 15 h 55"/>
                <a:gd name="T40" fmla="*/ 7 w 19"/>
                <a:gd name="T41" fmla="*/ 29 h 55"/>
                <a:gd name="T42" fmla="*/ 6 w 19"/>
                <a:gd name="T43" fmla="*/ 30 h 55"/>
                <a:gd name="T44" fmla="*/ 7 w 19"/>
                <a:gd name="T45" fmla="*/ 33 h 55"/>
                <a:gd name="T46" fmla="*/ 8 w 19"/>
                <a:gd name="T47" fmla="*/ 33 h 55"/>
                <a:gd name="T48" fmla="*/ 7 w 19"/>
                <a:gd name="T49" fmla="*/ 29 h 55"/>
                <a:gd name="T50" fmla="*/ 12 w 19"/>
                <a:gd name="T51" fmla="*/ 43 h 55"/>
                <a:gd name="T52" fmla="*/ 11 w 19"/>
                <a:gd name="T53" fmla="*/ 44 h 55"/>
                <a:gd name="T54" fmla="*/ 13 w 19"/>
                <a:gd name="T55" fmla="*/ 47 h 55"/>
                <a:gd name="T56" fmla="*/ 14 w 19"/>
                <a:gd name="T57" fmla="*/ 47 h 55"/>
                <a:gd name="T58" fmla="*/ 12 w 19"/>
                <a:gd name="T59" fmla="*/ 43 h 55"/>
                <a:gd name="T60" fmla="*/ 9 w 19"/>
                <a:gd name="T61" fmla="*/ 37 h 55"/>
                <a:gd name="T62" fmla="*/ 9 w 19"/>
                <a:gd name="T63" fmla="*/ 37 h 55"/>
                <a:gd name="T64" fmla="*/ 10 w 19"/>
                <a:gd name="T65" fmla="*/ 40 h 55"/>
                <a:gd name="T66" fmla="*/ 11 w 19"/>
                <a:gd name="T67" fmla="*/ 40 h 55"/>
                <a:gd name="T68" fmla="*/ 9 w 19"/>
                <a:gd name="T69" fmla="*/ 37 h 55"/>
                <a:gd name="T70" fmla="*/ 18 w 19"/>
                <a:gd name="T71" fmla="*/ 55 h 55"/>
                <a:gd name="T72" fmla="*/ 19 w 19"/>
                <a:gd name="T73" fmla="*/ 51 h 55"/>
                <a:gd name="T74" fmla="*/ 15 w 19"/>
                <a:gd name="T75" fmla="*/ 49 h 55"/>
                <a:gd name="T76" fmla="*/ 14 w 19"/>
                <a:gd name="T77" fmla="*/ 53 h 55"/>
                <a:gd name="T78" fmla="*/ 18 w 19"/>
                <a:gd name="T7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 h="55">
                  <a:moveTo>
                    <a:pt x="2" y="8"/>
                  </a:moveTo>
                  <a:cubicBezTo>
                    <a:pt x="1" y="8"/>
                    <a:pt x="1" y="8"/>
                    <a:pt x="1" y="8"/>
                  </a:cubicBezTo>
                  <a:cubicBezTo>
                    <a:pt x="1" y="9"/>
                    <a:pt x="2" y="10"/>
                    <a:pt x="2" y="11"/>
                  </a:cubicBezTo>
                  <a:cubicBezTo>
                    <a:pt x="3" y="11"/>
                    <a:pt x="3" y="11"/>
                    <a:pt x="3" y="11"/>
                  </a:cubicBezTo>
                  <a:cubicBezTo>
                    <a:pt x="2" y="10"/>
                    <a:pt x="2" y="9"/>
                    <a:pt x="2" y="8"/>
                  </a:cubicBezTo>
                  <a:close/>
                  <a:moveTo>
                    <a:pt x="1" y="4"/>
                  </a:moveTo>
                  <a:cubicBezTo>
                    <a:pt x="1" y="1"/>
                    <a:pt x="1" y="0"/>
                    <a:pt x="1" y="0"/>
                  </a:cubicBezTo>
                  <a:cubicBezTo>
                    <a:pt x="0" y="0"/>
                    <a:pt x="0" y="0"/>
                    <a:pt x="0" y="0"/>
                  </a:cubicBezTo>
                  <a:cubicBezTo>
                    <a:pt x="0" y="0"/>
                    <a:pt x="0" y="0"/>
                    <a:pt x="0" y="0"/>
                  </a:cubicBezTo>
                  <a:cubicBezTo>
                    <a:pt x="0" y="0"/>
                    <a:pt x="0" y="1"/>
                    <a:pt x="1" y="4"/>
                  </a:cubicBezTo>
                  <a:close/>
                  <a:moveTo>
                    <a:pt x="5" y="22"/>
                  </a:moveTo>
                  <a:cubicBezTo>
                    <a:pt x="4" y="22"/>
                    <a:pt x="4" y="22"/>
                    <a:pt x="4" y="22"/>
                  </a:cubicBezTo>
                  <a:cubicBezTo>
                    <a:pt x="5" y="24"/>
                    <a:pt x="5" y="25"/>
                    <a:pt x="5" y="26"/>
                  </a:cubicBezTo>
                  <a:cubicBezTo>
                    <a:pt x="6" y="26"/>
                    <a:pt x="6" y="26"/>
                    <a:pt x="6" y="26"/>
                  </a:cubicBezTo>
                  <a:cubicBezTo>
                    <a:pt x="6" y="25"/>
                    <a:pt x="5" y="23"/>
                    <a:pt x="5" y="22"/>
                  </a:cubicBezTo>
                  <a:close/>
                  <a:moveTo>
                    <a:pt x="3" y="15"/>
                  </a:moveTo>
                  <a:cubicBezTo>
                    <a:pt x="3" y="15"/>
                    <a:pt x="3" y="15"/>
                    <a:pt x="3" y="15"/>
                  </a:cubicBezTo>
                  <a:cubicBezTo>
                    <a:pt x="3" y="16"/>
                    <a:pt x="3" y="17"/>
                    <a:pt x="3" y="19"/>
                  </a:cubicBezTo>
                  <a:cubicBezTo>
                    <a:pt x="4" y="19"/>
                    <a:pt x="4" y="19"/>
                    <a:pt x="4" y="19"/>
                  </a:cubicBezTo>
                  <a:cubicBezTo>
                    <a:pt x="4" y="17"/>
                    <a:pt x="4" y="16"/>
                    <a:pt x="3" y="15"/>
                  </a:cubicBezTo>
                  <a:close/>
                  <a:moveTo>
                    <a:pt x="7" y="29"/>
                  </a:moveTo>
                  <a:cubicBezTo>
                    <a:pt x="6" y="30"/>
                    <a:pt x="6" y="30"/>
                    <a:pt x="6" y="30"/>
                  </a:cubicBezTo>
                  <a:cubicBezTo>
                    <a:pt x="7" y="31"/>
                    <a:pt x="7" y="32"/>
                    <a:pt x="7" y="33"/>
                  </a:cubicBezTo>
                  <a:cubicBezTo>
                    <a:pt x="8" y="33"/>
                    <a:pt x="8" y="33"/>
                    <a:pt x="8" y="33"/>
                  </a:cubicBezTo>
                  <a:cubicBezTo>
                    <a:pt x="8" y="32"/>
                    <a:pt x="7" y="31"/>
                    <a:pt x="7" y="29"/>
                  </a:cubicBezTo>
                  <a:close/>
                  <a:moveTo>
                    <a:pt x="12" y="43"/>
                  </a:moveTo>
                  <a:cubicBezTo>
                    <a:pt x="11" y="44"/>
                    <a:pt x="11" y="44"/>
                    <a:pt x="11" y="44"/>
                  </a:cubicBezTo>
                  <a:cubicBezTo>
                    <a:pt x="12" y="45"/>
                    <a:pt x="12" y="46"/>
                    <a:pt x="13" y="47"/>
                  </a:cubicBezTo>
                  <a:cubicBezTo>
                    <a:pt x="14" y="47"/>
                    <a:pt x="14" y="47"/>
                    <a:pt x="14" y="47"/>
                  </a:cubicBezTo>
                  <a:cubicBezTo>
                    <a:pt x="13" y="46"/>
                    <a:pt x="13" y="45"/>
                    <a:pt x="12" y="43"/>
                  </a:cubicBezTo>
                  <a:close/>
                  <a:moveTo>
                    <a:pt x="9" y="37"/>
                  </a:moveTo>
                  <a:cubicBezTo>
                    <a:pt x="9" y="37"/>
                    <a:pt x="9" y="37"/>
                    <a:pt x="9" y="37"/>
                  </a:cubicBezTo>
                  <a:cubicBezTo>
                    <a:pt x="9" y="38"/>
                    <a:pt x="9" y="39"/>
                    <a:pt x="10" y="40"/>
                  </a:cubicBezTo>
                  <a:cubicBezTo>
                    <a:pt x="11" y="40"/>
                    <a:pt x="11" y="40"/>
                    <a:pt x="11" y="40"/>
                  </a:cubicBezTo>
                  <a:cubicBezTo>
                    <a:pt x="10" y="39"/>
                    <a:pt x="10" y="38"/>
                    <a:pt x="9" y="37"/>
                  </a:cubicBezTo>
                  <a:close/>
                  <a:moveTo>
                    <a:pt x="18" y="55"/>
                  </a:moveTo>
                  <a:cubicBezTo>
                    <a:pt x="19" y="54"/>
                    <a:pt x="19" y="52"/>
                    <a:pt x="19" y="51"/>
                  </a:cubicBezTo>
                  <a:cubicBezTo>
                    <a:pt x="18" y="49"/>
                    <a:pt x="16" y="49"/>
                    <a:pt x="15" y="49"/>
                  </a:cubicBezTo>
                  <a:cubicBezTo>
                    <a:pt x="14" y="50"/>
                    <a:pt x="13" y="52"/>
                    <a:pt x="14" y="53"/>
                  </a:cubicBezTo>
                  <a:cubicBezTo>
                    <a:pt x="14" y="55"/>
                    <a:pt x="16" y="55"/>
                    <a:pt x="18" y="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5" name="Freeform 16"/>
            <p:cNvSpPr/>
            <p:nvPr/>
          </p:nvSpPr>
          <p:spPr bwMode="auto">
            <a:xfrm>
              <a:off x="7513" y="2705"/>
              <a:ext cx="131" cy="155"/>
            </a:xfrm>
            <a:custGeom>
              <a:avLst/>
              <a:gdLst>
                <a:gd name="T0" fmla="*/ 0 w 67"/>
                <a:gd name="T1" fmla="*/ 10 h 79"/>
                <a:gd name="T2" fmla="*/ 67 w 67"/>
                <a:gd name="T3" fmla="*/ 60 h 79"/>
                <a:gd name="T4" fmla="*/ 0 w 67"/>
                <a:gd name="T5" fmla="*/ 10 h 79"/>
              </a:gdLst>
              <a:ahLst/>
              <a:cxnLst>
                <a:cxn ang="0">
                  <a:pos x="T0" y="T1"/>
                </a:cxn>
                <a:cxn ang="0">
                  <a:pos x="T2" y="T3"/>
                </a:cxn>
                <a:cxn ang="0">
                  <a:pos x="T4" y="T5"/>
                </a:cxn>
              </a:cxnLst>
              <a:rect l="0" t="0" r="r" b="b"/>
              <a:pathLst>
                <a:path w="67" h="79">
                  <a:moveTo>
                    <a:pt x="0" y="10"/>
                  </a:moveTo>
                  <a:cubicBezTo>
                    <a:pt x="0" y="10"/>
                    <a:pt x="52" y="0"/>
                    <a:pt x="67" y="60"/>
                  </a:cubicBezTo>
                  <a:cubicBezTo>
                    <a:pt x="67" y="60"/>
                    <a:pt x="17" y="79"/>
                    <a:pt x="0" y="10"/>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6" name="Freeform 17"/>
            <p:cNvSpPr>
              <a:spLocks noEditPoints="1"/>
            </p:cNvSpPr>
            <p:nvPr/>
          </p:nvSpPr>
          <p:spPr bwMode="auto">
            <a:xfrm>
              <a:off x="7515" y="2727"/>
              <a:ext cx="88" cy="60"/>
            </a:xfrm>
            <a:custGeom>
              <a:avLst/>
              <a:gdLst>
                <a:gd name="T0" fmla="*/ 5 w 45"/>
                <a:gd name="T1" fmla="*/ 4 h 31"/>
                <a:gd name="T2" fmla="*/ 5 w 45"/>
                <a:gd name="T3" fmla="*/ 5 h 31"/>
                <a:gd name="T4" fmla="*/ 8 w 45"/>
                <a:gd name="T5" fmla="*/ 7 h 31"/>
                <a:gd name="T6" fmla="*/ 8 w 45"/>
                <a:gd name="T7" fmla="*/ 7 h 31"/>
                <a:gd name="T8" fmla="*/ 5 w 45"/>
                <a:gd name="T9" fmla="*/ 4 h 31"/>
                <a:gd name="T10" fmla="*/ 3 w 45"/>
                <a:gd name="T11" fmla="*/ 2 h 31"/>
                <a:gd name="T12" fmla="*/ 0 w 45"/>
                <a:gd name="T13" fmla="*/ 0 h 31"/>
                <a:gd name="T14" fmla="*/ 0 w 45"/>
                <a:gd name="T15" fmla="*/ 0 h 31"/>
                <a:gd name="T16" fmla="*/ 0 w 45"/>
                <a:gd name="T17" fmla="*/ 0 h 31"/>
                <a:gd name="T18" fmla="*/ 2 w 45"/>
                <a:gd name="T19" fmla="*/ 3 h 31"/>
                <a:gd name="T20" fmla="*/ 3 w 45"/>
                <a:gd name="T21" fmla="*/ 2 h 31"/>
                <a:gd name="T22" fmla="*/ 16 w 45"/>
                <a:gd name="T23" fmla="*/ 13 h 31"/>
                <a:gd name="T24" fmla="*/ 16 w 45"/>
                <a:gd name="T25" fmla="*/ 14 h 31"/>
                <a:gd name="T26" fmla="*/ 19 w 45"/>
                <a:gd name="T27" fmla="*/ 16 h 31"/>
                <a:gd name="T28" fmla="*/ 19 w 45"/>
                <a:gd name="T29" fmla="*/ 15 h 31"/>
                <a:gd name="T30" fmla="*/ 16 w 45"/>
                <a:gd name="T31" fmla="*/ 13 h 31"/>
                <a:gd name="T32" fmla="*/ 11 w 45"/>
                <a:gd name="T33" fmla="*/ 9 h 31"/>
                <a:gd name="T34" fmla="*/ 10 w 45"/>
                <a:gd name="T35" fmla="*/ 9 h 31"/>
                <a:gd name="T36" fmla="*/ 13 w 45"/>
                <a:gd name="T37" fmla="*/ 12 h 31"/>
                <a:gd name="T38" fmla="*/ 13 w 45"/>
                <a:gd name="T39" fmla="*/ 11 h 31"/>
                <a:gd name="T40" fmla="*/ 11 w 45"/>
                <a:gd name="T41" fmla="*/ 9 h 31"/>
                <a:gd name="T42" fmla="*/ 22 w 45"/>
                <a:gd name="T43" fmla="*/ 17 h 31"/>
                <a:gd name="T44" fmla="*/ 22 w 45"/>
                <a:gd name="T45" fmla="*/ 18 h 31"/>
                <a:gd name="T46" fmla="*/ 24 w 45"/>
                <a:gd name="T47" fmla="*/ 20 h 31"/>
                <a:gd name="T48" fmla="*/ 25 w 45"/>
                <a:gd name="T49" fmla="*/ 19 h 31"/>
                <a:gd name="T50" fmla="*/ 22 w 45"/>
                <a:gd name="T51" fmla="*/ 17 h 31"/>
                <a:gd name="T52" fmla="*/ 34 w 45"/>
                <a:gd name="T53" fmla="*/ 24 h 31"/>
                <a:gd name="T54" fmla="*/ 34 w 45"/>
                <a:gd name="T55" fmla="*/ 25 h 31"/>
                <a:gd name="T56" fmla="*/ 37 w 45"/>
                <a:gd name="T57" fmla="*/ 26 h 31"/>
                <a:gd name="T58" fmla="*/ 37 w 45"/>
                <a:gd name="T59" fmla="*/ 26 h 31"/>
                <a:gd name="T60" fmla="*/ 34 w 45"/>
                <a:gd name="T61" fmla="*/ 24 h 31"/>
                <a:gd name="T62" fmla="*/ 28 w 45"/>
                <a:gd name="T63" fmla="*/ 21 h 31"/>
                <a:gd name="T64" fmla="*/ 27 w 45"/>
                <a:gd name="T65" fmla="*/ 21 h 31"/>
                <a:gd name="T66" fmla="*/ 30 w 45"/>
                <a:gd name="T67" fmla="*/ 23 h 31"/>
                <a:gd name="T68" fmla="*/ 31 w 45"/>
                <a:gd name="T69" fmla="*/ 23 h 31"/>
                <a:gd name="T70" fmla="*/ 28 w 45"/>
                <a:gd name="T71" fmla="*/ 21 h 31"/>
                <a:gd name="T72" fmla="*/ 44 w 45"/>
                <a:gd name="T73" fmla="*/ 29 h 31"/>
                <a:gd name="T74" fmla="*/ 43 w 45"/>
                <a:gd name="T75" fmla="*/ 25 h 31"/>
                <a:gd name="T76" fmla="*/ 39 w 45"/>
                <a:gd name="T77" fmla="*/ 27 h 31"/>
                <a:gd name="T78" fmla="*/ 41 w 45"/>
                <a:gd name="T79" fmla="*/ 30 h 31"/>
                <a:gd name="T80" fmla="*/ 44 w 45"/>
                <a:gd name="T81"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31">
                  <a:moveTo>
                    <a:pt x="5" y="4"/>
                  </a:moveTo>
                  <a:cubicBezTo>
                    <a:pt x="5" y="5"/>
                    <a:pt x="5" y="5"/>
                    <a:pt x="5" y="5"/>
                  </a:cubicBezTo>
                  <a:cubicBezTo>
                    <a:pt x="6" y="6"/>
                    <a:pt x="7" y="6"/>
                    <a:pt x="8" y="7"/>
                  </a:cubicBezTo>
                  <a:cubicBezTo>
                    <a:pt x="8" y="7"/>
                    <a:pt x="8" y="7"/>
                    <a:pt x="8" y="7"/>
                  </a:cubicBezTo>
                  <a:cubicBezTo>
                    <a:pt x="7" y="6"/>
                    <a:pt x="6" y="5"/>
                    <a:pt x="5" y="4"/>
                  </a:cubicBezTo>
                  <a:close/>
                  <a:moveTo>
                    <a:pt x="3" y="2"/>
                  </a:moveTo>
                  <a:cubicBezTo>
                    <a:pt x="1" y="0"/>
                    <a:pt x="0" y="0"/>
                    <a:pt x="0" y="0"/>
                  </a:cubicBezTo>
                  <a:cubicBezTo>
                    <a:pt x="0" y="0"/>
                    <a:pt x="0" y="0"/>
                    <a:pt x="0" y="0"/>
                  </a:cubicBezTo>
                  <a:cubicBezTo>
                    <a:pt x="0" y="0"/>
                    <a:pt x="0" y="0"/>
                    <a:pt x="0" y="0"/>
                  </a:cubicBezTo>
                  <a:cubicBezTo>
                    <a:pt x="0" y="0"/>
                    <a:pt x="1" y="1"/>
                    <a:pt x="2" y="3"/>
                  </a:cubicBezTo>
                  <a:lnTo>
                    <a:pt x="3" y="2"/>
                  </a:lnTo>
                  <a:close/>
                  <a:moveTo>
                    <a:pt x="16" y="13"/>
                  </a:moveTo>
                  <a:cubicBezTo>
                    <a:pt x="16" y="14"/>
                    <a:pt x="16" y="14"/>
                    <a:pt x="16" y="14"/>
                  </a:cubicBezTo>
                  <a:cubicBezTo>
                    <a:pt x="17" y="14"/>
                    <a:pt x="18" y="15"/>
                    <a:pt x="19" y="16"/>
                  </a:cubicBezTo>
                  <a:cubicBezTo>
                    <a:pt x="19" y="15"/>
                    <a:pt x="19" y="15"/>
                    <a:pt x="19" y="15"/>
                  </a:cubicBezTo>
                  <a:cubicBezTo>
                    <a:pt x="18" y="14"/>
                    <a:pt x="17" y="14"/>
                    <a:pt x="16" y="13"/>
                  </a:cubicBezTo>
                  <a:close/>
                  <a:moveTo>
                    <a:pt x="11" y="9"/>
                  </a:moveTo>
                  <a:cubicBezTo>
                    <a:pt x="10" y="9"/>
                    <a:pt x="10" y="9"/>
                    <a:pt x="10" y="9"/>
                  </a:cubicBezTo>
                  <a:cubicBezTo>
                    <a:pt x="11" y="10"/>
                    <a:pt x="12" y="11"/>
                    <a:pt x="13" y="12"/>
                  </a:cubicBezTo>
                  <a:cubicBezTo>
                    <a:pt x="13" y="11"/>
                    <a:pt x="13" y="11"/>
                    <a:pt x="13" y="11"/>
                  </a:cubicBezTo>
                  <a:cubicBezTo>
                    <a:pt x="13" y="10"/>
                    <a:pt x="12" y="10"/>
                    <a:pt x="11" y="9"/>
                  </a:cubicBezTo>
                  <a:close/>
                  <a:moveTo>
                    <a:pt x="22" y="17"/>
                  </a:moveTo>
                  <a:cubicBezTo>
                    <a:pt x="22" y="18"/>
                    <a:pt x="22" y="18"/>
                    <a:pt x="22" y="18"/>
                  </a:cubicBezTo>
                  <a:cubicBezTo>
                    <a:pt x="22" y="18"/>
                    <a:pt x="23" y="19"/>
                    <a:pt x="24" y="20"/>
                  </a:cubicBezTo>
                  <a:cubicBezTo>
                    <a:pt x="25" y="19"/>
                    <a:pt x="25" y="19"/>
                    <a:pt x="25" y="19"/>
                  </a:cubicBezTo>
                  <a:cubicBezTo>
                    <a:pt x="24" y="18"/>
                    <a:pt x="23" y="18"/>
                    <a:pt x="22" y="17"/>
                  </a:cubicBezTo>
                  <a:close/>
                  <a:moveTo>
                    <a:pt x="34" y="24"/>
                  </a:moveTo>
                  <a:cubicBezTo>
                    <a:pt x="34" y="25"/>
                    <a:pt x="34" y="25"/>
                    <a:pt x="34" y="25"/>
                  </a:cubicBezTo>
                  <a:cubicBezTo>
                    <a:pt x="35" y="25"/>
                    <a:pt x="36" y="26"/>
                    <a:pt x="37" y="26"/>
                  </a:cubicBezTo>
                  <a:cubicBezTo>
                    <a:pt x="37" y="26"/>
                    <a:pt x="37" y="26"/>
                    <a:pt x="37" y="26"/>
                  </a:cubicBezTo>
                  <a:cubicBezTo>
                    <a:pt x="36" y="25"/>
                    <a:pt x="35" y="25"/>
                    <a:pt x="34" y="24"/>
                  </a:cubicBezTo>
                  <a:close/>
                  <a:moveTo>
                    <a:pt x="28" y="21"/>
                  </a:moveTo>
                  <a:cubicBezTo>
                    <a:pt x="27" y="21"/>
                    <a:pt x="27" y="21"/>
                    <a:pt x="27" y="21"/>
                  </a:cubicBezTo>
                  <a:cubicBezTo>
                    <a:pt x="28" y="22"/>
                    <a:pt x="29" y="23"/>
                    <a:pt x="30" y="23"/>
                  </a:cubicBezTo>
                  <a:cubicBezTo>
                    <a:pt x="31" y="23"/>
                    <a:pt x="31" y="23"/>
                    <a:pt x="31" y="23"/>
                  </a:cubicBezTo>
                  <a:cubicBezTo>
                    <a:pt x="30" y="22"/>
                    <a:pt x="29" y="21"/>
                    <a:pt x="28" y="21"/>
                  </a:cubicBezTo>
                  <a:close/>
                  <a:moveTo>
                    <a:pt x="44" y="29"/>
                  </a:moveTo>
                  <a:cubicBezTo>
                    <a:pt x="45" y="27"/>
                    <a:pt x="44" y="26"/>
                    <a:pt x="43" y="25"/>
                  </a:cubicBezTo>
                  <a:cubicBezTo>
                    <a:pt x="42" y="25"/>
                    <a:pt x="40" y="25"/>
                    <a:pt x="39" y="27"/>
                  </a:cubicBezTo>
                  <a:cubicBezTo>
                    <a:pt x="39" y="28"/>
                    <a:pt x="39" y="30"/>
                    <a:pt x="41" y="30"/>
                  </a:cubicBezTo>
                  <a:cubicBezTo>
                    <a:pt x="42" y="31"/>
                    <a:pt x="44" y="30"/>
                    <a:pt x="44"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7" name="Freeform 18"/>
            <p:cNvSpPr/>
            <p:nvPr/>
          </p:nvSpPr>
          <p:spPr bwMode="auto">
            <a:xfrm>
              <a:off x="7605" y="2517"/>
              <a:ext cx="162" cy="129"/>
            </a:xfrm>
            <a:custGeom>
              <a:avLst/>
              <a:gdLst>
                <a:gd name="T0" fmla="*/ 0 w 83"/>
                <a:gd name="T1" fmla="*/ 66 h 66"/>
                <a:gd name="T2" fmla="*/ 72 w 83"/>
                <a:gd name="T3" fmla="*/ 0 h 66"/>
                <a:gd name="T4" fmla="*/ 0 w 83"/>
                <a:gd name="T5" fmla="*/ 66 h 66"/>
              </a:gdLst>
              <a:ahLst/>
              <a:cxnLst>
                <a:cxn ang="0">
                  <a:pos x="T0" y="T1"/>
                </a:cxn>
                <a:cxn ang="0">
                  <a:pos x="T2" y="T3"/>
                </a:cxn>
                <a:cxn ang="0">
                  <a:pos x="T4" y="T5"/>
                </a:cxn>
              </a:cxnLst>
              <a:rect l="0" t="0" r="r" b="b"/>
              <a:pathLst>
                <a:path w="83" h="66">
                  <a:moveTo>
                    <a:pt x="0" y="66"/>
                  </a:moveTo>
                  <a:cubicBezTo>
                    <a:pt x="0" y="66"/>
                    <a:pt x="0" y="4"/>
                    <a:pt x="72" y="0"/>
                  </a:cubicBezTo>
                  <a:cubicBezTo>
                    <a:pt x="72" y="0"/>
                    <a:pt x="83" y="61"/>
                    <a:pt x="0" y="66"/>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8" name="Freeform 19"/>
            <p:cNvSpPr>
              <a:spLocks noEditPoints="1"/>
            </p:cNvSpPr>
            <p:nvPr/>
          </p:nvSpPr>
          <p:spPr bwMode="auto">
            <a:xfrm>
              <a:off x="7607" y="2556"/>
              <a:ext cx="88" cy="88"/>
            </a:xfrm>
            <a:custGeom>
              <a:avLst/>
              <a:gdLst>
                <a:gd name="T0" fmla="*/ 7 w 45"/>
                <a:gd name="T1" fmla="*/ 40 h 45"/>
                <a:gd name="T2" fmla="*/ 7 w 45"/>
                <a:gd name="T3" fmla="*/ 40 h 45"/>
                <a:gd name="T4" fmla="*/ 11 w 45"/>
                <a:gd name="T5" fmla="*/ 38 h 45"/>
                <a:gd name="T6" fmla="*/ 10 w 45"/>
                <a:gd name="T7" fmla="*/ 37 h 45"/>
                <a:gd name="T8" fmla="*/ 7 w 45"/>
                <a:gd name="T9" fmla="*/ 40 h 45"/>
                <a:gd name="T10" fmla="*/ 4 w 45"/>
                <a:gd name="T11" fmla="*/ 42 h 45"/>
                <a:gd name="T12" fmla="*/ 0 w 45"/>
                <a:gd name="T13" fmla="*/ 45 h 45"/>
                <a:gd name="T14" fmla="*/ 1 w 45"/>
                <a:gd name="T15" fmla="*/ 45 h 45"/>
                <a:gd name="T16" fmla="*/ 1 w 45"/>
                <a:gd name="T17" fmla="*/ 45 h 45"/>
                <a:gd name="T18" fmla="*/ 4 w 45"/>
                <a:gd name="T19" fmla="*/ 43 h 45"/>
                <a:gd name="T20" fmla="*/ 4 w 45"/>
                <a:gd name="T21" fmla="*/ 42 h 45"/>
                <a:gd name="T22" fmla="*/ 19 w 45"/>
                <a:gd name="T23" fmla="*/ 29 h 45"/>
                <a:gd name="T24" fmla="*/ 20 w 45"/>
                <a:gd name="T25" fmla="*/ 30 h 45"/>
                <a:gd name="T26" fmla="*/ 23 w 45"/>
                <a:gd name="T27" fmla="*/ 27 h 45"/>
                <a:gd name="T28" fmla="*/ 22 w 45"/>
                <a:gd name="T29" fmla="*/ 26 h 45"/>
                <a:gd name="T30" fmla="*/ 19 w 45"/>
                <a:gd name="T31" fmla="*/ 29 h 45"/>
                <a:gd name="T32" fmla="*/ 13 w 45"/>
                <a:gd name="T33" fmla="*/ 35 h 45"/>
                <a:gd name="T34" fmla="*/ 14 w 45"/>
                <a:gd name="T35" fmla="*/ 35 h 45"/>
                <a:gd name="T36" fmla="*/ 17 w 45"/>
                <a:gd name="T37" fmla="*/ 33 h 45"/>
                <a:gd name="T38" fmla="*/ 16 w 45"/>
                <a:gd name="T39" fmla="*/ 32 h 45"/>
                <a:gd name="T40" fmla="*/ 13 w 45"/>
                <a:gd name="T41" fmla="*/ 35 h 45"/>
                <a:gd name="T42" fmla="*/ 25 w 45"/>
                <a:gd name="T43" fmla="*/ 24 h 45"/>
                <a:gd name="T44" fmla="*/ 26 w 45"/>
                <a:gd name="T45" fmla="*/ 24 h 45"/>
                <a:gd name="T46" fmla="*/ 28 w 45"/>
                <a:gd name="T47" fmla="*/ 21 h 45"/>
                <a:gd name="T48" fmla="*/ 28 w 45"/>
                <a:gd name="T49" fmla="*/ 21 h 45"/>
                <a:gd name="T50" fmla="*/ 25 w 45"/>
                <a:gd name="T51" fmla="*/ 24 h 45"/>
                <a:gd name="T52" fmla="*/ 36 w 45"/>
                <a:gd name="T53" fmla="*/ 11 h 45"/>
                <a:gd name="T54" fmla="*/ 36 w 45"/>
                <a:gd name="T55" fmla="*/ 12 h 45"/>
                <a:gd name="T56" fmla="*/ 39 w 45"/>
                <a:gd name="T57" fmla="*/ 9 h 45"/>
                <a:gd name="T58" fmla="*/ 38 w 45"/>
                <a:gd name="T59" fmla="*/ 8 h 45"/>
                <a:gd name="T60" fmla="*/ 36 w 45"/>
                <a:gd name="T61" fmla="*/ 11 h 45"/>
                <a:gd name="T62" fmla="*/ 30 w 45"/>
                <a:gd name="T63" fmla="*/ 18 h 45"/>
                <a:gd name="T64" fmla="*/ 31 w 45"/>
                <a:gd name="T65" fmla="*/ 18 h 45"/>
                <a:gd name="T66" fmla="*/ 34 w 45"/>
                <a:gd name="T67" fmla="*/ 15 h 45"/>
                <a:gd name="T68" fmla="*/ 33 w 45"/>
                <a:gd name="T69" fmla="*/ 15 h 45"/>
                <a:gd name="T70" fmla="*/ 30 w 45"/>
                <a:gd name="T71" fmla="*/ 18 h 45"/>
                <a:gd name="T72" fmla="*/ 43 w 45"/>
                <a:gd name="T73" fmla="*/ 1 h 45"/>
                <a:gd name="T74" fmla="*/ 39 w 45"/>
                <a:gd name="T75" fmla="*/ 1 h 45"/>
                <a:gd name="T76" fmla="*/ 40 w 45"/>
                <a:gd name="T77" fmla="*/ 6 h 45"/>
                <a:gd name="T78" fmla="*/ 44 w 45"/>
                <a:gd name="T79" fmla="*/ 5 h 45"/>
                <a:gd name="T80" fmla="*/ 43 w 45"/>
                <a:gd name="T81"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45">
                  <a:moveTo>
                    <a:pt x="7" y="40"/>
                  </a:moveTo>
                  <a:cubicBezTo>
                    <a:pt x="7" y="40"/>
                    <a:pt x="7" y="40"/>
                    <a:pt x="7" y="40"/>
                  </a:cubicBezTo>
                  <a:cubicBezTo>
                    <a:pt x="8" y="40"/>
                    <a:pt x="9" y="39"/>
                    <a:pt x="11" y="38"/>
                  </a:cubicBezTo>
                  <a:cubicBezTo>
                    <a:pt x="10" y="37"/>
                    <a:pt x="10" y="37"/>
                    <a:pt x="10" y="37"/>
                  </a:cubicBezTo>
                  <a:cubicBezTo>
                    <a:pt x="9" y="38"/>
                    <a:pt x="8" y="39"/>
                    <a:pt x="7" y="40"/>
                  </a:cubicBezTo>
                  <a:close/>
                  <a:moveTo>
                    <a:pt x="4" y="42"/>
                  </a:moveTo>
                  <a:cubicBezTo>
                    <a:pt x="2" y="44"/>
                    <a:pt x="0" y="45"/>
                    <a:pt x="0" y="45"/>
                  </a:cubicBezTo>
                  <a:cubicBezTo>
                    <a:pt x="1" y="45"/>
                    <a:pt x="1" y="45"/>
                    <a:pt x="1" y="45"/>
                  </a:cubicBezTo>
                  <a:cubicBezTo>
                    <a:pt x="1" y="45"/>
                    <a:pt x="1" y="45"/>
                    <a:pt x="1" y="45"/>
                  </a:cubicBezTo>
                  <a:cubicBezTo>
                    <a:pt x="1" y="45"/>
                    <a:pt x="2" y="44"/>
                    <a:pt x="4" y="43"/>
                  </a:cubicBezTo>
                  <a:lnTo>
                    <a:pt x="4" y="42"/>
                  </a:lnTo>
                  <a:close/>
                  <a:moveTo>
                    <a:pt x="19" y="29"/>
                  </a:moveTo>
                  <a:cubicBezTo>
                    <a:pt x="20" y="30"/>
                    <a:pt x="20" y="30"/>
                    <a:pt x="20" y="30"/>
                  </a:cubicBezTo>
                  <a:cubicBezTo>
                    <a:pt x="21" y="29"/>
                    <a:pt x="22" y="28"/>
                    <a:pt x="23" y="27"/>
                  </a:cubicBezTo>
                  <a:cubicBezTo>
                    <a:pt x="22" y="26"/>
                    <a:pt x="22" y="26"/>
                    <a:pt x="22" y="26"/>
                  </a:cubicBezTo>
                  <a:cubicBezTo>
                    <a:pt x="21" y="27"/>
                    <a:pt x="20" y="28"/>
                    <a:pt x="19" y="29"/>
                  </a:cubicBezTo>
                  <a:close/>
                  <a:moveTo>
                    <a:pt x="13" y="35"/>
                  </a:moveTo>
                  <a:cubicBezTo>
                    <a:pt x="14" y="35"/>
                    <a:pt x="14" y="35"/>
                    <a:pt x="14" y="35"/>
                  </a:cubicBezTo>
                  <a:cubicBezTo>
                    <a:pt x="15" y="34"/>
                    <a:pt x="16" y="33"/>
                    <a:pt x="17" y="33"/>
                  </a:cubicBezTo>
                  <a:cubicBezTo>
                    <a:pt x="16" y="32"/>
                    <a:pt x="16" y="32"/>
                    <a:pt x="16" y="32"/>
                  </a:cubicBezTo>
                  <a:cubicBezTo>
                    <a:pt x="15" y="33"/>
                    <a:pt x="14" y="34"/>
                    <a:pt x="13" y="35"/>
                  </a:cubicBezTo>
                  <a:close/>
                  <a:moveTo>
                    <a:pt x="25" y="24"/>
                  </a:moveTo>
                  <a:cubicBezTo>
                    <a:pt x="26" y="24"/>
                    <a:pt x="26" y="24"/>
                    <a:pt x="26" y="24"/>
                  </a:cubicBezTo>
                  <a:cubicBezTo>
                    <a:pt x="26" y="23"/>
                    <a:pt x="27" y="22"/>
                    <a:pt x="28" y="21"/>
                  </a:cubicBezTo>
                  <a:cubicBezTo>
                    <a:pt x="28" y="21"/>
                    <a:pt x="28" y="21"/>
                    <a:pt x="28" y="21"/>
                  </a:cubicBezTo>
                  <a:cubicBezTo>
                    <a:pt x="27" y="22"/>
                    <a:pt x="26" y="23"/>
                    <a:pt x="25" y="24"/>
                  </a:cubicBezTo>
                  <a:close/>
                  <a:moveTo>
                    <a:pt x="36" y="11"/>
                  </a:moveTo>
                  <a:cubicBezTo>
                    <a:pt x="36" y="12"/>
                    <a:pt x="36" y="12"/>
                    <a:pt x="36" y="12"/>
                  </a:cubicBezTo>
                  <a:cubicBezTo>
                    <a:pt x="37" y="11"/>
                    <a:pt x="38" y="10"/>
                    <a:pt x="39" y="9"/>
                  </a:cubicBezTo>
                  <a:cubicBezTo>
                    <a:pt x="38" y="8"/>
                    <a:pt x="38" y="8"/>
                    <a:pt x="38" y="8"/>
                  </a:cubicBezTo>
                  <a:cubicBezTo>
                    <a:pt x="37" y="9"/>
                    <a:pt x="36" y="10"/>
                    <a:pt x="36" y="11"/>
                  </a:cubicBezTo>
                  <a:close/>
                  <a:moveTo>
                    <a:pt x="30" y="18"/>
                  </a:moveTo>
                  <a:cubicBezTo>
                    <a:pt x="31" y="18"/>
                    <a:pt x="31" y="18"/>
                    <a:pt x="31" y="18"/>
                  </a:cubicBezTo>
                  <a:cubicBezTo>
                    <a:pt x="32" y="17"/>
                    <a:pt x="33" y="16"/>
                    <a:pt x="34" y="15"/>
                  </a:cubicBezTo>
                  <a:cubicBezTo>
                    <a:pt x="33" y="15"/>
                    <a:pt x="33" y="15"/>
                    <a:pt x="33" y="15"/>
                  </a:cubicBezTo>
                  <a:cubicBezTo>
                    <a:pt x="32" y="16"/>
                    <a:pt x="31" y="17"/>
                    <a:pt x="30" y="18"/>
                  </a:cubicBezTo>
                  <a:close/>
                  <a:moveTo>
                    <a:pt x="43" y="1"/>
                  </a:moveTo>
                  <a:cubicBezTo>
                    <a:pt x="42" y="0"/>
                    <a:pt x="40" y="0"/>
                    <a:pt x="39" y="1"/>
                  </a:cubicBezTo>
                  <a:cubicBezTo>
                    <a:pt x="38" y="3"/>
                    <a:pt x="38" y="5"/>
                    <a:pt x="40" y="6"/>
                  </a:cubicBezTo>
                  <a:cubicBezTo>
                    <a:pt x="41" y="7"/>
                    <a:pt x="43" y="6"/>
                    <a:pt x="44" y="5"/>
                  </a:cubicBezTo>
                  <a:cubicBezTo>
                    <a:pt x="45" y="3"/>
                    <a:pt x="44" y="2"/>
                    <a:pt x="4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9" name="Freeform 20"/>
            <p:cNvSpPr/>
            <p:nvPr/>
          </p:nvSpPr>
          <p:spPr bwMode="auto">
            <a:xfrm>
              <a:off x="7328" y="2617"/>
              <a:ext cx="177" cy="186"/>
            </a:xfrm>
            <a:custGeom>
              <a:avLst/>
              <a:gdLst>
                <a:gd name="T0" fmla="*/ 39 w 91"/>
                <a:gd name="T1" fmla="*/ 95 h 95"/>
                <a:gd name="T2" fmla="*/ 58 w 91"/>
                <a:gd name="T3" fmla="*/ 0 h 95"/>
                <a:gd name="T4" fmla="*/ 39 w 91"/>
                <a:gd name="T5" fmla="*/ 95 h 95"/>
              </a:gdLst>
              <a:ahLst/>
              <a:cxnLst>
                <a:cxn ang="0">
                  <a:pos x="T0" y="T1"/>
                </a:cxn>
                <a:cxn ang="0">
                  <a:pos x="T2" y="T3"/>
                </a:cxn>
                <a:cxn ang="0">
                  <a:pos x="T4" y="T5"/>
                </a:cxn>
              </a:cxnLst>
              <a:rect l="0" t="0" r="r" b="b"/>
              <a:pathLst>
                <a:path w="91" h="95">
                  <a:moveTo>
                    <a:pt x="39" y="95"/>
                  </a:moveTo>
                  <a:cubicBezTo>
                    <a:pt x="39" y="95"/>
                    <a:pt x="91" y="62"/>
                    <a:pt x="58" y="0"/>
                  </a:cubicBezTo>
                  <a:cubicBezTo>
                    <a:pt x="58" y="0"/>
                    <a:pt x="0" y="23"/>
                    <a:pt x="39" y="95"/>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0" name="Freeform 21"/>
            <p:cNvSpPr>
              <a:spLocks noEditPoints="1"/>
            </p:cNvSpPr>
            <p:nvPr/>
          </p:nvSpPr>
          <p:spPr bwMode="auto">
            <a:xfrm>
              <a:off x="7404" y="2672"/>
              <a:ext cx="29" cy="117"/>
            </a:xfrm>
            <a:custGeom>
              <a:avLst/>
              <a:gdLst>
                <a:gd name="T0" fmla="*/ 1 w 15"/>
                <a:gd name="T1" fmla="*/ 52 h 60"/>
                <a:gd name="T2" fmla="*/ 0 w 15"/>
                <a:gd name="T3" fmla="*/ 52 h 60"/>
                <a:gd name="T4" fmla="*/ 1 w 15"/>
                <a:gd name="T5" fmla="*/ 48 h 60"/>
                <a:gd name="T6" fmla="*/ 2 w 15"/>
                <a:gd name="T7" fmla="*/ 48 h 60"/>
                <a:gd name="T8" fmla="*/ 1 w 15"/>
                <a:gd name="T9" fmla="*/ 52 h 60"/>
                <a:gd name="T10" fmla="*/ 1 w 15"/>
                <a:gd name="T11" fmla="*/ 56 h 60"/>
                <a:gd name="T12" fmla="*/ 1 w 15"/>
                <a:gd name="T13" fmla="*/ 60 h 60"/>
                <a:gd name="T14" fmla="*/ 0 w 15"/>
                <a:gd name="T15" fmla="*/ 60 h 60"/>
                <a:gd name="T16" fmla="*/ 0 w 15"/>
                <a:gd name="T17" fmla="*/ 60 h 60"/>
                <a:gd name="T18" fmla="*/ 0 w 15"/>
                <a:gd name="T19" fmla="*/ 56 h 60"/>
                <a:gd name="T20" fmla="*/ 1 w 15"/>
                <a:gd name="T21" fmla="*/ 56 h 60"/>
                <a:gd name="T22" fmla="*/ 3 w 15"/>
                <a:gd name="T23" fmla="*/ 36 h 60"/>
                <a:gd name="T24" fmla="*/ 2 w 15"/>
                <a:gd name="T25" fmla="*/ 36 h 60"/>
                <a:gd name="T26" fmla="*/ 3 w 15"/>
                <a:gd name="T27" fmla="*/ 32 h 60"/>
                <a:gd name="T28" fmla="*/ 4 w 15"/>
                <a:gd name="T29" fmla="*/ 32 h 60"/>
                <a:gd name="T30" fmla="*/ 3 w 15"/>
                <a:gd name="T31" fmla="*/ 36 h 60"/>
                <a:gd name="T32" fmla="*/ 2 w 15"/>
                <a:gd name="T33" fmla="*/ 44 h 60"/>
                <a:gd name="T34" fmla="*/ 1 w 15"/>
                <a:gd name="T35" fmla="*/ 44 h 60"/>
                <a:gd name="T36" fmla="*/ 2 w 15"/>
                <a:gd name="T37" fmla="*/ 40 h 60"/>
                <a:gd name="T38" fmla="*/ 2 w 15"/>
                <a:gd name="T39" fmla="*/ 40 h 60"/>
                <a:gd name="T40" fmla="*/ 2 w 15"/>
                <a:gd name="T41" fmla="*/ 44 h 60"/>
                <a:gd name="T42" fmla="*/ 4 w 15"/>
                <a:gd name="T43" fmla="*/ 29 h 60"/>
                <a:gd name="T44" fmla="*/ 3 w 15"/>
                <a:gd name="T45" fmla="*/ 28 h 60"/>
                <a:gd name="T46" fmla="*/ 4 w 15"/>
                <a:gd name="T47" fmla="*/ 24 h 60"/>
                <a:gd name="T48" fmla="*/ 5 w 15"/>
                <a:gd name="T49" fmla="*/ 25 h 60"/>
                <a:gd name="T50" fmla="*/ 4 w 15"/>
                <a:gd name="T51" fmla="*/ 29 h 60"/>
                <a:gd name="T52" fmla="*/ 8 w 15"/>
                <a:gd name="T53" fmla="*/ 13 h 60"/>
                <a:gd name="T54" fmla="*/ 7 w 15"/>
                <a:gd name="T55" fmla="*/ 13 h 60"/>
                <a:gd name="T56" fmla="*/ 9 w 15"/>
                <a:gd name="T57" fmla="*/ 9 h 60"/>
                <a:gd name="T58" fmla="*/ 10 w 15"/>
                <a:gd name="T59" fmla="*/ 9 h 60"/>
                <a:gd name="T60" fmla="*/ 8 w 15"/>
                <a:gd name="T61" fmla="*/ 13 h 60"/>
                <a:gd name="T62" fmla="*/ 6 w 15"/>
                <a:gd name="T63" fmla="*/ 21 h 60"/>
                <a:gd name="T64" fmla="*/ 5 w 15"/>
                <a:gd name="T65" fmla="*/ 21 h 60"/>
                <a:gd name="T66" fmla="*/ 6 w 15"/>
                <a:gd name="T67" fmla="*/ 17 h 60"/>
                <a:gd name="T68" fmla="*/ 7 w 15"/>
                <a:gd name="T69" fmla="*/ 17 h 60"/>
                <a:gd name="T70" fmla="*/ 6 w 15"/>
                <a:gd name="T71" fmla="*/ 21 h 60"/>
                <a:gd name="T72" fmla="*/ 13 w 15"/>
                <a:gd name="T73" fmla="*/ 1 h 60"/>
                <a:gd name="T74" fmla="*/ 15 w 15"/>
                <a:gd name="T75" fmla="*/ 5 h 60"/>
                <a:gd name="T76" fmla="*/ 11 w 15"/>
                <a:gd name="T77" fmla="*/ 6 h 60"/>
                <a:gd name="T78" fmla="*/ 9 w 15"/>
                <a:gd name="T79" fmla="*/ 3 h 60"/>
                <a:gd name="T80" fmla="*/ 13 w 15"/>
                <a:gd name="T81"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 h="60">
                  <a:moveTo>
                    <a:pt x="1" y="52"/>
                  </a:moveTo>
                  <a:cubicBezTo>
                    <a:pt x="0" y="52"/>
                    <a:pt x="0" y="52"/>
                    <a:pt x="0" y="52"/>
                  </a:cubicBezTo>
                  <a:cubicBezTo>
                    <a:pt x="1" y="51"/>
                    <a:pt x="1" y="50"/>
                    <a:pt x="1" y="48"/>
                  </a:cubicBezTo>
                  <a:cubicBezTo>
                    <a:pt x="2" y="48"/>
                    <a:pt x="2" y="48"/>
                    <a:pt x="2" y="48"/>
                  </a:cubicBezTo>
                  <a:cubicBezTo>
                    <a:pt x="1" y="50"/>
                    <a:pt x="1" y="51"/>
                    <a:pt x="1" y="52"/>
                  </a:cubicBezTo>
                  <a:close/>
                  <a:moveTo>
                    <a:pt x="1" y="56"/>
                  </a:moveTo>
                  <a:cubicBezTo>
                    <a:pt x="1" y="59"/>
                    <a:pt x="1" y="60"/>
                    <a:pt x="1" y="60"/>
                  </a:cubicBezTo>
                  <a:cubicBezTo>
                    <a:pt x="0" y="60"/>
                    <a:pt x="0" y="60"/>
                    <a:pt x="0" y="60"/>
                  </a:cubicBezTo>
                  <a:cubicBezTo>
                    <a:pt x="0" y="60"/>
                    <a:pt x="0" y="60"/>
                    <a:pt x="0" y="60"/>
                  </a:cubicBezTo>
                  <a:cubicBezTo>
                    <a:pt x="0" y="60"/>
                    <a:pt x="0" y="59"/>
                    <a:pt x="0" y="56"/>
                  </a:cubicBezTo>
                  <a:lnTo>
                    <a:pt x="1" y="56"/>
                  </a:lnTo>
                  <a:close/>
                  <a:moveTo>
                    <a:pt x="3" y="36"/>
                  </a:moveTo>
                  <a:cubicBezTo>
                    <a:pt x="2" y="36"/>
                    <a:pt x="2" y="36"/>
                    <a:pt x="2" y="36"/>
                  </a:cubicBezTo>
                  <a:cubicBezTo>
                    <a:pt x="2" y="35"/>
                    <a:pt x="3" y="34"/>
                    <a:pt x="3" y="32"/>
                  </a:cubicBezTo>
                  <a:cubicBezTo>
                    <a:pt x="4" y="32"/>
                    <a:pt x="4" y="32"/>
                    <a:pt x="4" y="32"/>
                  </a:cubicBezTo>
                  <a:cubicBezTo>
                    <a:pt x="3" y="34"/>
                    <a:pt x="3" y="35"/>
                    <a:pt x="3" y="36"/>
                  </a:cubicBezTo>
                  <a:close/>
                  <a:moveTo>
                    <a:pt x="2" y="44"/>
                  </a:moveTo>
                  <a:cubicBezTo>
                    <a:pt x="1" y="44"/>
                    <a:pt x="1" y="44"/>
                    <a:pt x="1" y="44"/>
                  </a:cubicBezTo>
                  <a:cubicBezTo>
                    <a:pt x="1" y="43"/>
                    <a:pt x="1" y="42"/>
                    <a:pt x="2" y="40"/>
                  </a:cubicBezTo>
                  <a:cubicBezTo>
                    <a:pt x="2" y="40"/>
                    <a:pt x="2" y="40"/>
                    <a:pt x="2" y="40"/>
                  </a:cubicBezTo>
                  <a:cubicBezTo>
                    <a:pt x="2" y="42"/>
                    <a:pt x="2" y="43"/>
                    <a:pt x="2" y="44"/>
                  </a:cubicBezTo>
                  <a:close/>
                  <a:moveTo>
                    <a:pt x="4" y="29"/>
                  </a:moveTo>
                  <a:cubicBezTo>
                    <a:pt x="3" y="28"/>
                    <a:pt x="3" y="28"/>
                    <a:pt x="3" y="28"/>
                  </a:cubicBezTo>
                  <a:cubicBezTo>
                    <a:pt x="4" y="27"/>
                    <a:pt x="4" y="26"/>
                    <a:pt x="4" y="24"/>
                  </a:cubicBezTo>
                  <a:cubicBezTo>
                    <a:pt x="5" y="25"/>
                    <a:pt x="5" y="25"/>
                    <a:pt x="5" y="25"/>
                  </a:cubicBezTo>
                  <a:cubicBezTo>
                    <a:pt x="5" y="26"/>
                    <a:pt x="5" y="27"/>
                    <a:pt x="4" y="29"/>
                  </a:cubicBezTo>
                  <a:close/>
                  <a:moveTo>
                    <a:pt x="8" y="13"/>
                  </a:moveTo>
                  <a:cubicBezTo>
                    <a:pt x="7" y="13"/>
                    <a:pt x="7" y="13"/>
                    <a:pt x="7" y="13"/>
                  </a:cubicBezTo>
                  <a:cubicBezTo>
                    <a:pt x="8" y="12"/>
                    <a:pt x="8" y="10"/>
                    <a:pt x="9" y="9"/>
                  </a:cubicBezTo>
                  <a:cubicBezTo>
                    <a:pt x="10" y="9"/>
                    <a:pt x="10" y="9"/>
                    <a:pt x="10" y="9"/>
                  </a:cubicBezTo>
                  <a:cubicBezTo>
                    <a:pt x="9" y="11"/>
                    <a:pt x="9" y="12"/>
                    <a:pt x="8" y="13"/>
                  </a:cubicBezTo>
                  <a:close/>
                  <a:moveTo>
                    <a:pt x="6" y="21"/>
                  </a:moveTo>
                  <a:cubicBezTo>
                    <a:pt x="5" y="21"/>
                    <a:pt x="5" y="21"/>
                    <a:pt x="5" y="21"/>
                  </a:cubicBezTo>
                  <a:cubicBezTo>
                    <a:pt x="6" y="19"/>
                    <a:pt x="6" y="18"/>
                    <a:pt x="6" y="17"/>
                  </a:cubicBezTo>
                  <a:cubicBezTo>
                    <a:pt x="7" y="17"/>
                    <a:pt x="7" y="17"/>
                    <a:pt x="7" y="17"/>
                  </a:cubicBezTo>
                  <a:cubicBezTo>
                    <a:pt x="7" y="18"/>
                    <a:pt x="6" y="19"/>
                    <a:pt x="6" y="21"/>
                  </a:cubicBezTo>
                  <a:close/>
                  <a:moveTo>
                    <a:pt x="13" y="1"/>
                  </a:moveTo>
                  <a:cubicBezTo>
                    <a:pt x="14" y="1"/>
                    <a:pt x="15" y="3"/>
                    <a:pt x="15" y="5"/>
                  </a:cubicBezTo>
                  <a:cubicBezTo>
                    <a:pt x="14" y="6"/>
                    <a:pt x="12" y="7"/>
                    <a:pt x="11" y="6"/>
                  </a:cubicBezTo>
                  <a:cubicBezTo>
                    <a:pt x="9" y="6"/>
                    <a:pt x="8" y="4"/>
                    <a:pt x="9" y="3"/>
                  </a:cubicBezTo>
                  <a:cubicBezTo>
                    <a:pt x="10" y="1"/>
                    <a:pt x="11" y="0"/>
                    <a:pt x="1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1" name="Freeform 22"/>
            <p:cNvSpPr/>
            <p:nvPr/>
          </p:nvSpPr>
          <p:spPr bwMode="auto">
            <a:xfrm>
              <a:off x="7757" y="2580"/>
              <a:ext cx="187" cy="192"/>
            </a:xfrm>
            <a:custGeom>
              <a:avLst/>
              <a:gdLst>
                <a:gd name="T0" fmla="*/ 0 w 96"/>
                <a:gd name="T1" fmla="*/ 58 h 98"/>
                <a:gd name="T2" fmla="*/ 96 w 96"/>
                <a:gd name="T3" fmla="*/ 48 h 98"/>
                <a:gd name="T4" fmla="*/ 0 w 96"/>
                <a:gd name="T5" fmla="*/ 58 h 98"/>
              </a:gdLst>
              <a:ahLst/>
              <a:cxnLst>
                <a:cxn ang="0">
                  <a:pos x="T0" y="T1"/>
                </a:cxn>
                <a:cxn ang="0">
                  <a:pos x="T2" y="T3"/>
                </a:cxn>
                <a:cxn ang="0">
                  <a:pos x="T4" y="T5"/>
                </a:cxn>
              </a:cxnLst>
              <a:rect l="0" t="0" r="r" b="b"/>
              <a:pathLst>
                <a:path w="96" h="98">
                  <a:moveTo>
                    <a:pt x="0" y="58"/>
                  </a:moveTo>
                  <a:cubicBezTo>
                    <a:pt x="0" y="58"/>
                    <a:pt x="47" y="98"/>
                    <a:pt x="96" y="48"/>
                  </a:cubicBezTo>
                  <a:cubicBezTo>
                    <a:pt x="96" y="48"/>
                    <a:pt x="58" y="0"/>
                    <a:pt x="0" y="58"/>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2" name="Freeform 23"/>
            <p:cNvSpPr>
              <a:spLocks noEditPoints="1"/>
            </p:cNvSpPr>
            <p:nvPr/>
          </p:nvSpPr>
          <p:spPr bwMode="auto">
            <a:xfrm>
              <a:off x="7770" y="2672"/>
              <a:ext cx="117" cy="19"/>
            </a:xfrm>
            <a:custGeom>
              <a:avLst/>
              <a:gdLst>
                <a:gd name="T0" fmla="*/ 7 w 60"/>
                <a:gd name="T1" fmla="*/ 8 h 10"/>
                <a:gd name="T2" fmla="*/ 7 w 60"/>
                <a:gd name="T3" fmla="*/ 7 h 10"/>
                <a:gd name="T4" fmla="*/ 11 w 60"/>
                <a:gd name="T5" fmla="*/ 6 h 10"/>
                <a:gd name="T6" fmla="*/ 11 w 60"/>
                <a:gd name="T7" fmla="*/ 7 h 10"/>
                <a:gd name="T8" fmla="*/ 7 w 60"/>
                <a:gd name="T9" fmla="*/ 8 h 10"/>
                <a:gd name="T10" fmla="*/ 4 w 60"/>
                <a:gd name="T11" fmla="*/ 9 h 10"/>
                <a:gd name="T12" fmla="*/ 0 w 60"/>
                <a:gd name="T13" fmla="*/ 10 h 10"/>
                <a:gd name="T14" fmla="*/ 0 w 60"/>
                <a:gd name="T15" fmla="*/ 9 h 10"/>
                <a:gd name="T16" fmla="*/ 0 w 60"/>
                <a:gd name="T17" fmla="*/ 9 h 10"/>
                <a:gd name="T18" fmla="*/ 3 w 60"/>
                <a:gd name="T19" fmla="*/ 8 h 10"/>
                <a:gd name="T20" fmla="*/ 4 w 60"/>
                <a:gd name="T21" fmla="*/ 9 h 10"/>
                <a:gd name="T22" fmla="*/ 23 w 60"/>
                <a:gd name="T23" fmla="*/ 5 h 10"/>
                <a:gd name="T24" fmla="*/ 23 w 60"/>
                <a:gd name="T25" fmla="*/ 4 h 10"/>
                <a:gd name="T26" fmla="*/ 27 w 60"/>
                <a:gd name="T27" fmla="*/ 3 h 10"/>
                <a:gd name="T28" fmla="*/ 27 w 60"/>
                <a:gd name="T29" fmla="*/ 4 h 10"/>
                <a:gd name="T30" fmla="*/ 23 w 60"/>
                <a:gd name="T31" fmla="*/ 5 h 10"/>
                <a:gd name="T32" fmla="*/ 15 w 60"/>
                <a:gd name="T33" fmla="*/ 6 h 10"/>
                <a:gd name="T34" fmla="*/ 15 w 60"/>
                <a:gd name="T35" fmla="*/ 5 h 10"/>
                <a:gd name="T36" fmla="*/ 19 w 60"/>
                <a:gd name="T37" fmla="*/ 5 h 10"/>
                <a:gd name="T38" fmla="*/ 19 w 60"/>
                <a:gd name="T39" fmla="*/ 5 h 10"/>
                <a:gd name="T40" fmla="*/ 15 w 60"/>
                <a:gd name="T41" fmla="*/ 6 h 10"/>
                <a:gd name="T42" fmla="*/ 31 w 60"/>
                <a:gd name="T43" fmla="*/ 4 h 10"/>
                <a:gd name="T44" fmla="*/ 31 w 60"/>
                <a:gd name="T45" fmla="*/ 3 h 10"/>
                <a:gd name="T46" fmla="*/ 35 w 60"/>
                <a:gd name="T47" fmla="*/ 3 h 10"/>
                <a:gd name="T48" fmla="*/ 35 w 60"/>
                <a:gd name="T49" fmla="*/ 3 h 10"/>
                <a:gd name="T50" fmla="*/ 31 w 60"/>
                <a:gd name="T51" fmla="*/ 4 h 10"/>
                <a:gd name="T52" fmla="*/ 47 w 60"/>
                <a:gd name="T53" fmla="*/ 3 h 10"/>
                <a:gd name="T54" fmla="*/ 47 w 60"/>
                <a:gd name="T55" fmla="*/ 2 h 10"/>
                <a:gd name="T56" fmla="*/ 51 w 60"/>
                <a:gd name="T57" fmla="*/ 2 h 10"/>
                <a:gd name="T58" fmla="*/ 51 w 60"/>
                <a:gd name="T59" fmla="*/ 3 h 10"/>
                <a:gd name="T60" fmla="*/ 47 w 60"/>
                <a:gd name="T61" fmla="*/ 3 h 10"/>
                <a:gd name="T62" fmla="*/ 39 w 60"/>
                <a:gd name="T63" fmla="*/ 3 h 10"/>
                <a:gd name="T64" fmla="*/ 39 w 60"/>
                <a:gd name="T65" fmla="*/ 2 h 10"/>
                <a:gd name="T66" fmla="*/ 43 w 60"/>
                <a:gd name="T67" fmla="*/ 2 h 10"/>
                <a:gd name="T68" fmla="*/ 43 w 60"/>
                <a:gd name="T69" fmla="*/ 3 h 10"/>
                <a:gd name="T70" fmla="*/ 39 w 60"/>
                <a:gd name="T71" fmla="*/ 3 h 10"/>
                <a:gd name="T72" fmla="*/ 60 w 60"/>
                <a:gd name="T73" fmla="*/ 4 h 10"/>
                <a:gd name="T74" fmla="*/ 57 w 60"/>
                <a:gd name="T75" fmla="*/ 7 h 10"/>
                <a:gd name="T76" fmla="*/ 54 w 60"/>
                <a:gd name="T77" fmla="*/ 3 h 10"/>
                <a:gd name="T78" fmla="*/ 57 w 60"/>
                <a:gd name="T79" fmla="*/ 1 h 10"/>
                <a:gd name="T80" fmla="*/ 60 w 60"/>
                <a:gd name="T8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10">
                  <a:moveTo>
                    <a:pt x="7" y="8"/>
                  </a:moveTo>
                  <a:cubicBezTo>
                    <a:pt x="7" y="7"/>
                    <a:pt x="7" y="7"/>
                    <a:pt x="7" y="7"/>
                  </a:cubicBezTo>
                  <a:cubicBezTo>
                    <a:pt x="8" y="7"/>
                    <a:pt x="10" y="6"/>
                    <a:pt x="11" y="6"/>
                  </a:cubicBezTo>
                  <a:cubicBezTo>
                    <a:pt x="11" y="7"/>
                    <a:pt x="11" y="7"/>
                    <a:pt x="11" y="7"/>
                  </a:cubicBezTo>
                  <a:cubicBezTo>
                    <a:pt x="10" y="7"/>
                    <a:pt x="9" y="8"/>
                    <a:pt x="7" y="8"/>
                  </a:cubicBezTo>
                  <a:close/>
                  <a:moveTo>
                    <a:pt x="4" y="9"/>
                  </a:moveTo>
                  <a:cubicBezTo>
                    <a:pt x="1" y="9"/>
                    <a:pt x="0" y="10"/>
                    <a:pt x="0" y="10"/>
                  </a:cubicBezTo>
                  <a:cubicBezTo>
                    <a:pt x="0" y="9"/>
                    <a:pt x="0" y="9"/>
                    <a:pt x="0" y="9"/>
                  </a:cubicBezTo>
                  <a:cubicBezTo>
                    <a:pt x="0" y="9"/>
                    <a:pt x="0" y="9"/>
                    <a:pt x="0" y="9"/>
                  </a:cubicBezTo>
                  <a:cubicBezTo>
                    <a:pt x="0" y="9"/>
                    <a:pt x="1" y="9"/>
                    <a:pt x="3" y="8"/>
                  </a:cubicBezTo>
                  <a:lnTo>
                    <a:pt x="4" y="9"/>
                  </a:lnTo>
                  <a:close/>
                  <a:moveTo>
                    <a:pt x="23" y="5"/>
                  </a:moveTo>
                  <a:cubicBezTo>
                    <a:pt x="23" y="4"/>
                    <a:pt x="23" y="4"/>
                    <a:pt x="23" y="4"/>
                  </a:cubicBezTo>
                  <a:cubicBezTo>
                    <a:pt x="24" y="4"/>
                    <a:pt x="26" y="4"/>
                    <a:pt x="27" y="3"/>
                  </a:cubicBezTo>
                  <a:cubicBezTo>
                    <a:pt x="27" y="4"/>
                    <a:pt x="27" y="4"/>
                    <a:pt x="27" y="4"/>
                  </a:cubicBezTo>
                  <a:cubicBezTo>
                    <a:pt x="26" y="4"/>
                    <a:pt x="24" y="5"/>
                    <a:pt x="23" y="5"/>
                  </a:cubicBezTo>
                  <a:close/>
                  <a:moveTo>
                    <a:pt x="15" y="6"/>
                  </a:moveTo>
                  <a:cubicBezTo>
                    <a:pt x="15" y="5"/>
                    <a:pt x="15" y="5"/>
                    <a:pt x="15" y="5"/>
                  </a:cubicBezTo>
                  <a:cubicBezTo>
                    <a:pt x="16" y="5"/>
                    <a:pt x="18" y="5"/>
                    <a:pt x="19" y="5"/>
                  </a:cubicBezTo>
                  <a:cubicBezTo>
                    <a:pt x="19" y="5"/>
                    <a:pt x="19" y="5"/>
                    <a:pt x="19" y="5"/>
                  </a:cubicBezTo>
                  <a:cubicBezTo>
                    <a:pt x="18" y="6"/>
                    <a:pt x="17" y="6"/>
                    <a:pt x="15" y="6"/>
                  </a:cubicBezTo>
                  <a:close/>
                  <a:moveTo>
                    <a:pt x="31" y="4"/>
                  </a:moveTo>
                  <a:cubicBezTo>
                    <a:pt x="31" y="3"/>
                    <a:pt x="31" y="3"/>
                    <a:pt x="31" y="3"/>
                  </a:cubicBezTo>
                  <a:cubicBezTo>
                    <a:pt x="32" y="3"/>
                    <a:pt x="34" y="3"/>
                    <a:pt x="35" y="3"/>
                  </a:cubicBezTo>
                  <a:cubicBezTo>
                    <a:pt x="35" y="3"/>
                    <a:pt x="35" y="3"/>
                    <a:pt x="35" y="3"/>
                  </a:cubicBezTo>
                  <a:cubicBezTo>
                    <a:pt x="34" y="3"/>
                    <a:pt x="32" y="4"/>
                    <a:pt x="31" y="4"/>
                  </a:cubicBezTo>
                  <a:close/>
                  <a:moveTo>
                    <a:pt x="47" y="3"/>
                  </a:moveTo>
                  <a:cubicBezTo>
                    <a:pt x="47" y="2"/>
                    <a:pt x="47" y="2"/>
                    <a:pt x="47" y="2"/>
                  </a:cubicBezTo>
                  <a:cubicBezTo>
                    <a:pt x="48" y="2"/>
                    <a:pt x="50" y="2"/>
                    <a:pt x="51" y="2"/>
                  </a:cubicBezTo>
                  <a:cubicBezTo>
                    <a:pt x="51" y="3"/>
                    <a:pt x="51" y="3"/>
                    <a:pt x="51" y="3"/>
                  </a:cubicBezTo>
                  <a:cubicBezTo>
                    <a:pt x="50" y="3"/>
                    <a:pt x="48" y="3"/>
                    <a:pt x="47" y="3"/>
                  </a:cubicBezTo>
                  <a:close/>
                  <a:moveTo>
                    <a:pt x="39" y="3"/>
                  </a:moveTo>
                  <a:cubicBezTo>
                    <a:pt x="39" y="2"/>
                    <a:pt x="39" y="2"/>
                    <a:pt x="39" y="2"/>
                  </a:cubicBezTo>
                  <a:cubicBezTo>
                    <a:pt x="40" y="2"/>
                    <a:pt x="42" y="2"/>
                    <a:pt x="43" y="2"/>
                  </a:cubicBezTo>
                  <a:cubicBezTo>
                    <a:pt x="43" y="3"/>
                    <a:pt x="43" y="3"/>
                    <a:pt x="43" y="3"/>
                  </a:cubicBezTo>
                  <a:cubicBezTo>
                    <a:pt x="42" y="3"/>
                    <a:pt x="40" y="3"/>
                    <a:pt x="39" y="3"/>
                  </a:cubicBezTo>
                  <a:close/>
                  <a:moveTo>
                    <a:pt x="60" y="4"/>
                  </a:moveTo>
                  <a:cubicBezTo>
                    <a:pt x="60" y="5"/>
                    <a:pt x="58" y="7"/>
                    <a:pt x="57" y="7"/>
                  </a:cubicBezTo>
                  <a:cubicBezTo>
                    <a:pt x="55" y="6"/>
                    <a:pt x="54" y="5"/>
                    <a:pt x="54" y="3"/>
                  </a:cubicBezTo>
                  <a:cubicBezTo>
                    <a:pt x="54" y="2"/>
                    <a:pt x="56" y="0"/>
                    <a:pt x="57" y="1"/>
                  </a:cubicBezTo>
                  <a:cubicBezTo>
                    <a:pt x="59" y="1"/>
                    <a:pt x="60" y="2"/>
                    <a:pt x="6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3" name="Freeform 24"/>
            <p:cNvSpPr/>
            <p:nvPr/>
          </p:nvSpPr>
          <p:spPr bwMode="auto">
            <a:xfrm>
              <a:off x="7281" y="2462"/>
              <a:ext cx="505" cy="523"/>
            </a:xfrm>
            <a:custGeom>
              <a:avLst/>
              <a:gdLst>
                <a:gd name="T0" fmla="*/ 0 w 259"/>
                <a:gd name="T1" fmla="*/ 267 h 267"/>
                <a:gd name="T2" fmla="*/ 259 w 259"/>
                <a:gd name="T3" fmla="*/ 142 h 267"/>
              </a:gdLst>
              <a:ahLst/>
              <a:cxnLst>
                <a:cxn ang="0">
                  <a:pos x="T0" y="T1"/>
                </a:cxn>
                <a:cxn ang="0">
                  <a:pos x="T2" y="T3"/>
                </a:cxn>
              </a:cxnLst>
              <a:rect l="0" t="0" r="r" b="b"/>
              <a:pathLst>
                <a:path w="259" h="267">
                  <a:moveTo>
                    <a:pt x="0" y="267"/>
                  </a:moveTo>
                  <a:cubicBezTo>
                    <a:pt x="0" y="267"/>
                    <a:pt x="155" y="0"/>
                    <a:pt x="259" y="142"/>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84" name="Freeform 25"/>
            <p:cNvSpPr/>
            <p:nvPr/>
          </p:nvSpPr>
          <p:spPr bwMode="auto">
            <a:xfrm>
              <a:off x="7755" y="2727"/>
              <a:ext cx="111" cy="125"/>
            </a:xfrm>
            <a:custGeom>
              <a:avLst/>
              <a:gdLst>
                <a:gd name="T0" fmla="*/ 11 w 57"/>
                <a:gd name="T1" fmla="*/ 0 h 64"/>
                <a:gd name="T2" fmla="*/ 48 w 57"/>
                <a:gd name="T3" fmla="*/ 64 h 64"/>
                <a:gd name="T4" fmla="*/ 11 w 57"/>
                <a:gd name="T5" fmla="*/ 0 h 64"/>
              </a:gdLst>
              <a:ahLst/>
              <a:cxnLst>
                <a:cxn ang="0">
                  <a:pos x="T0" y="T1"/>
                </a:cxn>
                <a:cxn ang="0">
                  <a:pos x="T2" y="T3"/>
                </a:cxn>
                <a:cxn ang="0">
                  <a:pos x="T4" y="T5"/>
                </a:cxn>
              </a:cxnLst>
              <a:rect l="0" t="0" r="r" b="b"/>
              <a:pathLst>
                <a:path w="57" h="64">
                  <a:moveTo>
                    <a:pt x="11" y="0"/>
                  </a:moveTo>
                  <a:cubicBezTo>
                    <a:pt x="11" y="0"/>
                    <a:pt x="57" y="11"/>
                    <a:pt x="48" y="64"/>
                  </a:cubicBezTo>
                  <a:cubicBezTo>
                    <a:pt x="48" y="64"/>
                    <a:pt x="0" y="61"/>
                    <a:pt x="11" y="0"/>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5" name="Freeform 26"/>
            <p:cNvSpPr>
              <a:spLocks noEditPoints="1"/>
            </p:cNvSpPr>
            <p:nvPr/>
          </p:nvSpPr>
          <p:spPr bwMode="auto">
            <a:xfrm>
              <a:off x="7778" y="2729"/>
              <a:ext cx="51" cy="78"/>
            </a:xfrm>
            <a:custGeom>
              <a:avLst/>
              <a:gdLst>
                <a:gd name="T0" fmla="*/ 3 w 26"/>
                <a:gd name="T1" fmla="*/ 5 h 40"/>
                <a:gd name="T2" fmla="*/ 2 w 26"/>
                <a:gd name="T3" fmla="*/ 6 h 40"/>
                <a:gd name="T4" fmla="*/ 4 w 26"/>
                <a:gd name="T5" fmla="*/ 8 h 40"/>
                <a:gd name="T6" fmla="*/ 4 w 26"/>
                <a:gd name="T7" fmla="*/ 8 h 40"/>
                <a:gd name="T8" fmla="*/ 3 w 26"/>
                <a:gd name="T9" fmla="*/ 5 h 40"/>
                <a:gd name="T10" fmla="*/ 2 w 26"/>
                <a:gd name="T11" fmla="*/ 3 h 40"/>
                <a:gd name="T12" fmla="*/ 0 w 26"/>
                <a:gd name="T13" fmla="*/ 0 h 40"/>
                <a:gd name="T14" fmla="*/ 0 w 26"/>
                <a:gd name="T15" fmla="*/ 0 h 40"/>
                <a:gd name="T16" fmla="*/ 0 w 26"/>
                <a:gd name="T17" fmla="*/ 0 h 40"/>
                <a:gd name="T18" fmla="*/ 1 w 26"/>
                <a:gd name="T19" fmla="*/ 3 h 40"/>
                <a:gd name="T20" fmla="*/ 2 w 26"/>
                <a:gd name="T21" fmla="*/ 3 h 40"/>
                <a:gd name="T22" fmla="*/ 8 w 26"/>
                <a:gd name="T23" fmla="*/ 16 h 40"/>
                <a:gd name="T24" fmla="*/ 8 w 26"/>
                <a:gd name="T25" fmla="*/ 17 h 40"/>
                <a:gd name="T26" fmla="*/ 9 w 26"/>
                <a:gd name="T27" fmla="*/ 19 h 40"/>
                <a:gd name="T28" fmla="*/ 10 w 26"/>
                <a:gd name="T29" fmla="*/ 19 h 40"/>
                <a:gd name="T30" fmla="*/ 8 w 26"/>
                <a:gd name="T31" fmla="*/ 16 h 40"/>
                <a:gd name="T32" fmla="*/ 5 w 26"/>
                <a:gd name="T33" fmla="*/ 11 h 40"/>
                <a:gd name="T34" fmla="*/ 5 w 26"/>
                <a:gd name="T35" fmla="*/ 11 h 40"/>
                <a:gd name="T36" fmla="*/ 6 w 26"/>
                <a:gd name="T37" fmla="*/ 14 h 40"/>
                <a:gd name="T38" fmla="*/ 7 w 26"/>
                <a:gd name="T39" fmla="*/ 14 h 40"/>
                <a:gd name="T40" fmla="*/ 5 w 26"/>
                <a:gd name="T41" fmla="*/ 11 h 40"/>
                <a:gd name="T42" fmla="*/ 11 w 26"/>
                <a:gd name="T43" fmla="*/ 22 h 40"/>
                <a:gd name="T44" fmla="*/ 11 w 26"/>
                <a:gd name="T45" fmla="*/ 22 h 40"/>
                <a:gd name="T46" fmla="*/ 13 w 26"/>
                <a:gd name="T47" fmla="*/ 25 h 40"/>
                <a:gd name="T48" fmla="*/ 13 w 26"/>
                <a:gd name="T49" fmla="*/ 24 h 40"/>
                <a:gd name="T50" fmla="*/ 11 w 26"/>
                <a:gd name="T51" fmla="*/ 22 h 40"/>
                <a:gd name="T52" fmla="*/ 19 w 26"/>
                <a:gd name="T53" fmla="*/ 32 h 40"/>
                <a:gd name="T54" fmla="*/ 18 w 26"/>
                <a:gd name="T55" fmla="*/ 32 h 40"/>
                <a:gd name="T56" fmla="*/ 20 w 26"/>
                <a:gd name="T57" fmla="*/ 34 h 40"/>
                <a:gd name="T58" fmla="*/ 21 w 26"/>
                <a:gd name="T59" fmla="*/ 34 h 40"/>
                <a:gd name="T60" fmla="*/ 19 w 26"/>
                <a:gd name="T61" fmla="*/ 32 h 40"/>
                <a:gd name="T62" fmla="*/ 15 w 26"/>
                <a:gd name="T63" fmla="*/ 27 h 40"/>
                <a:gd name="T64" fmla="*/ 14 w 26"/>
                <a:gd name="T65" fmla="*/ 27 h 40"/>
                <a:gd name="T66" fmla="*/ 16 w 26"/>
                <a:gd name="T67" fmla="*/ 30 h 40"/>
                <a:gd name="T68" fmla="*/ 17 w 26"/>
                <a:gd name="T69" fmla="*/ 29 h 40"/>
                <a:gd name="T70" fmla="*/ 15 w 26"/>
                <a:gd name="T71" fmla="*/ 27 h 40"/>
                <a:gd name="T72" fmla="*/ 25 w 26"/>
                <a:gd name="T73" fmla="*/ 39 h 40"/>
                <a:gd name="T74" fmla="*/ 25 w 26"/>
                <a:gd name="T75" fmla="*/ 36 h 40"/>
                <a:gd name="T76" fmla="*/ 22 w 26"/>
                <a:gd name="T77" fmla="*/ 36 h 40"/>
                <a:gd name="T78" fmla="*/ 22 w 26"/>
                <a:gd name="T79" fmla="*/ 39 h 40"/>
                <a:gd name="T80" fmla="*/ 25 w 26"/>
                <a:gd name="T81"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 h="40">
                  <a:moveTo>
                    <a:pt x="3" y="5"/>
                  </a:moveTo>
                  <a:cubicBezTo>
                    <a:pt x="2" y="6"/>
                    <a:pt x="2" y="6"/>
                    <a:pt x="2" y="6"/>
                  </a:cubicBezTo>
                  <a:cubicBezTo>
                    <a:pt x="3" y="7"/>
                    <a:pt x="3" y="7"/>
                    <a:pt x="4" y="8"/>
                  </a:cubicBezTo>
                  <a:cubicBezTo>
                    <a:pt x="4" y="8"/>
                    <a:pt x="4" y="8"/>
                    <a:pt x="4" y="8"/>
                  </a:cubicBezTo>
                  <a:cubicBezTo>
                    <a:pt x="4" y="7"/>
                    <a:pt x="3" y="6"/>
                    <a:pt x="3" y="5"/>
                  </a:cubicBezTo>
                  <a:close/>
                  <a:moveTo>
                    <a:pt x="2" y="3"/>
                  </a:moveTo>
                  <a:cubicBezTo>
                    <a:pt x="1" y="1"/>
                    <a:pt x="0" y="0"/>
                    <a:pt x="0" y="0"/>
                  </a:cubicBezTo>
                  <a:cubicBezTo>
                    <a:pt x="0" y="0"/>
                    <a:pt x="0" y="0"/>
                    <a:pt x="0" y="0"/>
                  </a:cubicBezTo>
                  <a:cubicBezTo>
                    <a:pt x="0" y="0"/>
                    <a:pt x="0" y="0"/>
                    <a:pt x="0" y="0"/>
                  </a:cubicBezTo>
                  <a:cubicBezTo>
                    <a:pt x="0" y="0"/>
                    <a:pt x="0" y="1"/>
                    <a:pt x="1" y="3"/>
                  </a:cubicBezTo>
                  <a:lnTo>
                    <a:pt x="2" y="3"/>
                  </a:lnTo>
                  <a:close/>
                  <a:moveTo>
                    <a:pt x="8" y="16"/>
                  </a:moveTo>
                  <a:cubicBezTo>
                    <a:pt x="8" y="17"/>
                    <a:pt x="8" y="17"/>
                    <a:pt x="8" y="17"/>
                  </a:cubicBezTo>
                  <a:cubicBezTo>
                    <a:pt x="8" y="18"/>
                    <a:pt x="9" y="18"/>
                    <a:pt x="9" y="19"/>
                  </a:cubicBezTo>
                  <a:cubicBezTo>
                    <a:pt x="10" y="19"/>
                    <a:pt x="10" y="19"/>
                    <a:pt x="10" y="19"/>
                  </a:cubicBezTo>
                  <a:cubicBezTo>
                    <a:pt x="9" y="18"/>
                    <a:pt x="9" y="17"/>
                    <a:pt x="8" y="16"/>
                  </a:cubicBezTo>
                  <a:close/>
                  <a:moveTo>
                    <a:pt x="5" y="11"/>
                  </a:moveTo>
                  <a:cubicBezTo>
                    <a:pt x="5" y="11"/>
                    <a:pt x="5" y="11"/>
                    <a:pt x="5" y="11"/>
                  </a:cubicBezTo>
                  <a:cubicBezTo>
                    <a:pt x="5" y="12"/>
                    <a:pt x="6" y="13"/>
                    <a:pt x="6" y="14"/>
                  </a:cubicBezTo>
                  <a:cubicBezTo>
                    <a:pt x="7" y="14"/>
                    <a:pt x="7" y="14"/>
                    <a:pt x="7" y="14"/>
                  </a:cubicBezTo>
                  <a:cubicBezTo>
                    <a:pt x="6" y="13"/>
                    <a:pt x="6" y="12"/>
                    <a:pt x="5" y="11"/>
                  </a:cubicBezTo>
                  <a:close/>
                  <a:moveTo>
                    <a:pt x="11" y="22"/>
                  </a:moveTo>
                  <a:cubicBezTo>
                    <a:pt x="11" y="22"/>
                    <a:pt x="11" y="22"/>
                    <a:pt x="11" y="22"/>
                  </a:cubicBezTo>
                  <a:cubicBezTo>
                    <a:pt x="12" y="23"/>
                    <a:pt x="12" y="24"/>
                    <a:pt x="13" y="25"/>
                  </a:cubicBezTo>
                  <a:cubicBezTo>
                    <a:pt x="13" y="24"/>
                    <a:pt x="13" y="24"/>
                    <a:pt x="13" y="24"/>
                  </a:cubicBezTo>
                  <a:cubicBezTo>
                    <a:pt x="13" y="23"/>
                    <a:pt x="12" y="22"/>
                    <a:pt x="11" y="22"/>
                  </a:cubicBezTo>
                  <a:close/>
                  <a:moveTo>
                    <a:pt x="19" y="32"/>
                  </a:moveTo>
                  <a:cubicBezTo>
                    <a:pt x="18" y="32"/>
                    <a:pt x="18" y="32"/>
                    <a:pt x="18" y="32"/>
                  </a:cubicBezTo>
                  <a:cubicBezTo>
                    <a:pt x="19" y="33"/>
                    <a:pt x="19" y="34"/>
                    <a:pt x="20" y="34"/>
                  </a:cubicBezTo>
                  <a:cubicBezTo>
                    <a:pt x="21" y="34"/>
                    <a:pt x="21" y="34"/>
                    <a:pt x="21" y="34"/>
                  </a:cubicBezTo>
                  <a:cubicBezTo>
                    <a:pt x="20" y="33"/>
                    <a:pt x="19" y="32"/>
                    <a:pt x="19" y="32"/>
                  </a:cubicBezTo>
                  <a:close/>
                  <a:moveTo>
                    <a:pt x="15" y="27"/>
                  </a:moveTo>
                  <a:cubicBezTo>
                    <a:pt x="14" y="27"/>
                    <a:pt x="14" y="27"/>
                    <a:pt x="14" y="27"/>
                  </a:cubicBezTo>
                  <a:cubicBezTo>
                    <a:pt x="15" y="28"/>
                    <a:pt x="16" y="29"/>
                    <a:pt x="16" y="30"/>
                  </a:cubicBezTo>
                  <a:cubicBezTo>
                    <a:pt x="17" y="29"/>
                    <a:pt x="17" y="29"/>
                    <a:pt x="17" y="29"/>
                  </a:cubicBezTo>
                  <a:cubicBezTo>
                    <a:pt x="16" y="28"/>
                    <a:pt x="15" y="28"/>
                    <a:pt x="15" y="27"/>
                  </a:cubicBezTo>
                  <a:close/>
                  <a:moveTo>
                    <a:pt x="25" y="39"/>
                  </a:moveTo>
                  <a:cubicBezTo>
                    <a:pt x="26" y="38"/>
                    <a:pt x="26" y="37"/>
                    <a:pt x="25" y="36"/>
                  </a:cubicBezTo>
                  <a:cubicBezTo>
                    <a:pt x="25" y="35"/>
                    <a:pt x="23" y="35"/>
                    <a:pt x="22" y="36"/>
                  </a:cubicBezTo>
                  <a:cubicBezTo>
                    <a:pt x="21" y="37"/>
                    <a:pt x="21" y="38"/>
                    <a:pt x="22" y="39"/>
                  </a:cubicBezTo>
                  <a:cubicBezTo>
                    <a:pt x="23" y="40"/>
                    <a:pt x="24" y="40"/>
                    <a:pt x="2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6" name="Freeform 27"/>
            <p:cNvSpPr/>
            <p:nvPr/>
          </p:nvSpPr>
          <p:spPr bwMode="auto">
            <a:xfrm>
              <a:off x="6960" y="2740"/>
              <a:ext cx="183" cy="194"/>
            </a:xfrm>
            <a:custGeom>
              <a:avLst/>
              <a:gdLst>
                <a:gd name="T0" fmla="*/ 44 w 94"/>
                <a:gd name="T1" fmla="*/ 0 h 99"/>
                <a:gd name="T2" fmla="*/ 56 w 94"/>
                <a:gd name="T3" fmla="*/ 99 h 99"/>
                <a:gd name="T4" fmla="*/ 44 w 94"/>
                <a:gd name="T5" fmla="*/ 0 h 99"/>
              </a:gdLst>
              <a:ahLst/>
              <a:cxnLst>
                <a:cxn ang="0">
                  <a:pos x="T0" y="T1"/>
                </a:cxn>
                <a:cxn ang="0">
                  <a:pos x="T2" y="T3"/>
                </a:cxn>
                <a:cxn ang="0">
                  <a:pos x="T4" y="T5"/>
                </a:cxn>
              </a:cxnLst>
              <a:rect l="0" t="0" r="r" b="b"/>
              <a:pathLst>
                <a:path w="94" h="99">
                  <a:moveTo>
                    <a:pt x="44" y="0"/>
                  </a:moveTo>
                  <a:cubicBezTo>
                    <a:pt x="44" y="0"/>
                    <a:pt x="94" y="41"/>
                    <a:pt x="56" y="99"/>
                  </a:cubicBezTo>
                  <a:cubicBezTo>
                    <a:pt x="56" y="99"/>
                    <a:pt x="0" y="66"/>
                    <a:pt x="44"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7" name="Freeform 28"/>
            <p:cNvSpPr>
              <a:spLocks noEditPoints="1"/>
            </p:cNvSpPr>
            <p:nvPr/>
          </p:nvSpPr>
          <p:spPr bwMode="auto">
            <a:xfrm>
              <a:off x="7046" y="2746"/>
              <a:ext cx="25" cy="116"/>
            </a:xfrm>
            <a:custGeom>
              <a:avLst/>
              <a:gdLst>
                <a:gd name="T0" fmla="*/ 1 w 13"/>
                <a:gd name="T1" fmla="*/ 8 h 59"/>
                <a:gd name="T2" fmla="*/ 0 w 13"/>
                <a:gd name="T3" fmla="*/ 8 h 59"/>
                <a:gd name="T4" fmla="*/ 0 w 13"/>
                <a:gd name="T5" fmla="*/ 12 h 59"/>
                <a:gd name="T6" fmla="*/ 1 w 13"/>
                <a:gd name="T7" fmla="*/ 12 h 59"/>
                <a:gd name="T8" fmla="*/ 1 w 13"/>
                <a:gd name="T9" fmla="*/ 8 h 59"/>
                <a:gd name="T10" fmla="*/ 1 w 13"/>
                <a:gd name="T11" fmla="*/ 4 h 59"/>
                <a:gd name="T12" fmla="*/ 1 w 13"/>
                <a:gd name="T13" fmla="*/ 0 h 59"/>
                <a:gd name="T14" fmla="*/ 0 w 13"/>
                <a:gd name="T15" fmla="*/ 0 h 59"/>
                <a:gd name="T16" fmla="*/ 0 w 13"/>
                <a:gd name="T17" fmla="*/ 0 h 59"/>
                <a:gd name="T18" fmla="*/ 0 w 13"/>
                <a:gd name="T19" fmla="*/ 4 h 59"/>
                <a:gd name="T20" fmla="*/ 1 w 13"/>
                <a:gd name="T21" fmla="*/ 4 h 59"/>
                <a:gd name="T22" fmla="*/ 2 w 13"/>
                <a:gd name="T23" fmla="*/ 23 h 59"/>
                <a:gd name="T24" fmla="*/ 1 w 13"/>
                <a:gd name="T25" fmla="*/ 24 h 59"/>
                <a:gd name="T26" fmla="*/ 1 w 13"/>
                <a:gd name="T27" fmla="*/ 27 h 59"/>
                <a:gd name="T28" fmla="*/ 2 w 13"/>
                <a:gd name="T29" fmla="*/ 27 h 59"/>
                <a:gd name="T30" fmla="*/ 2 w 13"/>
                <a:gd name="T31" fmla="*/ 23 h 59"/>
                <a:gd name="T32" fmla="*/ 1 w 13"/>
                <a:gd name="T33" fmla="*/ 16 h 59"/>
                <a:gd name="T34" fmla="*/ 0 w 13"/>
                <a:gd name="T35" fmla="*/ 16 h 59"/>
                <a:gd name="T36" fmla="*/ 1 w 13"/>
                <a:gd name="T37" fmla="*/ 20 h 59"/>
                <a:gd name="T38" fmla="*/ 1 w 13"/>
                <a:gd name="T39" fmla="*/ 20 h 59"/>
                <a:gd name="T40" fmla="*/ 1 w 13"/>
                <a:gd name="T41" fmla="*/ 16 h 59"/>
                <a:gd name="T42" fmla="*/ 3 w 13"/>
                <a:gd name="T43" fmla="*/ 31 h 59"/>
                <a:gd name="T44" fmla="*/ 2 w 13"/>
                <a:gd name="T45" fmla="*/ 31 h 59"/>
                <a:gd name="T46" fmla="*/ 3 w 13"/>
                <a:gd name="T47" fmla="*/ 35 h 59"/>
                <a:gd name="T48" fmla="*/ 3 w 13"/>
                <a:gd name="T49" fmla="*/ 35 h 59"/>
                <a:gd name="T50" fmla="*/ 3 w 13"/>
                <a:gd name="T51" fmla="*/ 31 h 59"/>
                <a:gd name="T52" fmla="*/ 6 w 13"/>
                <a:gd name="T53" fmla="*/ 46 h 59"/>
                <a:gd name="T54" fmla="*/ 5 w 13"/>
                <a:gd name="T55" fmla="*/ 47 h 59"/>
                <a:gd name="T56" fmla="*/ 7 w 13"/>
                <a:gd name="T57" fmla="*/ 50 h 59"/>
                <a:gd name="T58" fmla="*/ 7 w 13"/>
                <a:gd name="T59" fmla="*/ 50 h 59"/>
                <a:gd name="T60" fmla="*/ 6 w 13"/>
                <a:gd name="T61" fmla="*/ 46 h 59"/>
                <a:gd name="T62" fmla="*/ 4 w 13"/>
                <a:gd name="T63" fmla="*/ 39 h 59"/>
                <a:gd name="T64" fmla="*/ 3 w 13"/>
                <a:gd name="T65" fmla="*/ 39 h 59"/>
                <a:gd name="T66" fmla="*/ 4 w 13"/>
                <a:gd name="T67" fmla="*/ 43 h 59"/>
                <a:gd name="T68" fmla="*/ 5 w 13"/>
                <a:gd name="T69" fmla="*/ 43 h 59"/>
                <a:gd name="T70" fmla="*/ 4 w 13"/>
                <a:gd name="T71" fmla="*/ 39 h 59"/>
                <a:gd name="T72" fmla="*/ 10 w 13"/>
                <a:gd name="T73" fmla="*/ 58 h 59"/>
                <a:gd name="T74" fmla="*/ 12 w 13"/>
                <a:gd name="T75" fmla="*/ 55 h 59"/>
                <a:gd name="T76" fmla="*/ 8 w 13"/>
                <a:gd name="T77" fmla="*/ 53 h 59"/>
                <a:gd name="T78" fmla="*/ 6 w 13"/>
                <a:gd name="T79" fmla="*/ 57 h 59"/>
                <a:gd name="T80" fmla="*/ 10 w 13"/>
                <a:gd name="T81" fmla="*/ 5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 h="59">
                  <a:moveTo>
                    <a:pt x="1" y="8"/>
                  </a:moveTo>
                  <a:cubicBezTo>
                    <a:pt x="0" y="8"/>
                    <a:pt x="0" y="8"/>
                    <a:pt x="0" y="8"/>
                  </a:cubicBezTo>
                  <a:cubicBezTo>
                    <a:pt x="0" y="9"/>
                    <a:pt x="0" y="10"/>
                    <a:pt x="0" y="12"/>
                  </a:cubicBezTo>
                  <a:cubicBezTo>
                    <a:pt x="1" y="12"/>
                    <a:pt x="1" y="12"/>
                    <a:pt x="1" y="12"/>
                  </a:cubicBezTo>
                  <a:cubicBezTo>
                    <a:pt x="1" y="10"/>
                    <a:pt x="1" y="9"/>
                    <a:pt x="1" y="8"/>
                  </a:cubicBezTo>
                  <a:close/>
                  <a:moveTo>
                    <a:pt x="1" y="4"/>
                  </a:moveTo>
                  <a:cubicBezTo>
                    <a:pt x="1" y="2"/>
                    <a:pt x="1" y="0"/>
                    <a:pt x="1" y="0"/>
                  </a:cubicBezTo>
                  <a:cubicBezTo>
                    <a:pt x="0" y="0"/>
                    <a:pt x="0" y="0"/>
                    <a:pt x="0" y="0"/>
                  </a:cubicBezTo>
                  <a:cubicBezTo>
                    <a:pt x="0" y="0"/>
                    <a:pt x="0" y="0"/>
                    <a:pt x="0" y="0"/>
                  </a:cubicBezTo>
                  <a:cubicBezTo>
                    <a:pt x="0" y="0"/>
                    <a:pt x="0" y="2"/>
                    <a:pt x="0" y="4"/>
                  </a:cubicBezTo>
                  <a:lnTo>
                    <a:pt x="1" y="4"/>
                  </a:lnTo>
                  <a:close/>
                  <a:moveTo>
                    <a:pt x="2" y="23"/>
                  </a:moveTo>
                  <a:cubicBezTo>
                    <a:pt x="1" y="24"/>
                    <a:pt x="1" y="24"/>
                    <a:pt x="1" y="24"/>
                  </a:cubicBezTo>
                  <a:cubicBezTo>
                    <a:pt x="1" y="25"/>
                    <a:pt x="1" y="26"/>
                    <a:pt x="1" y="27"/>
                  </a:cubicBezTo>
                  <a:cubicBezTo>
                    <a:pt x="2" y="27"/>
                    <a:pt x="2" y="27"/>
                    <a:pt x="2" y="27"/>
                  </a:cubicBezTo>
                  <a:cubicBezTo>
                    <a:pt x="2" y="26"/>
                    <a:pt x="2" y="25"/>
                    <a:pt x="2" y="23"/>
                  </a:cubicBezTo>
                  <a:close/>
                  <a:moveTo>
                    <a:pt x="1" y="16"/>
                  </a:moveTo>
                  <a:cubicBezTo>
                    <a:pt x="0" y="16"/>
                    <a:pt x="0" y="16"/>
                    <a:pt x="0" y="16"/>
                  </a:cubicBezTo>
                  <a:cubicBezTo>
                    <a:pt x="0" y="17"/>
                    <a:pt x="0" y="18"/>
                    <a:pt x="1" y="20"/>
                  </a:cubicBezTo>
                  <a:cubicBezTo>
                    <a:pt x="1" y="20"/>
                    <a:pt x="1" y="20"/>
                    <a:pt x="1" y="20"/>
                  </a:cubicBezTo>
                  <a:cubicBezTo>
                    <a:pt x="1" y="18"/>
                    <a:pt x="1" y="17"/>
                    <a:pt x="1" y="16"/>
                  </a:cubicBezTo>
                  <a:close/>
                  <a:moveTo>
                    <a:pt x="3" y="31"/>
                  </a:moveTo>
                  <a:cubicBezTo>
                    <a:pt x="2" y="31"/>
                    <a:pt x="2" y="31"/>
                    <a:pt x="2" y="31"/>
                  </a:cubicBezTo>
                  <a:cubicBezTo>
                    <a:pt x="2" y="33"/>
                    <a:pt x="2" y="34"/>
                    <a:pt x="3" y="35"/>
                  </a:cubicBezTo>
                  <a:cubicBezTo>
                    <a:pt x="3" y="35"/>
                    <a:pt x="3" y="35"/>
                    <a:pt x="3" y="35"/>
                  </a:cubicBezTo>
                  <a:cubicBezTo>
                    <a:pt x="3" y="34"/>
                    <a:pt x="3" y="32"/>
                    <a:pt x="3" y="31"/>
                  </a:cubicBezTo>
                  <a:close/>
                  <a:moveTo>
                    <a:pt x="6" y="46"/>
                  </a:moveTo>
                  <a:cubicBezTo>
                    <a:pt x="5" y="47"/>
                    <a:pt x="5" y="47"/>
                    <a:pt x="5" y="47"/>
                  </a:cubicBezTo>
                  <a:cubicBezTo>
                    <a:pt x="6" y="48"/>
                    <a:pt x="6" y="49"/>
                    <a:pt x="7" y="50"/>
                  </a:cubicBezTo>
                  <a:cubicBezTo>
                    <a:pt x="7" y="50"/>
                    <a:pt x="7" y="50"/>
                    <a:pt x="7" y="50"/>
                  </a:cubicBezTo>
                  <a:cubicBezTo>
                    <a:pt x="7" y="49"/>
                    <a:pt x="7" y="48"/>
                    <a:pt x="6" y="46"/>
                  </a:cubicBezTo>
                  <a:close/>
                  <a:moveTo>
                    <a:pt x="4" y="39"/>
                  </a:moveTo>
                  <a:cubicBezTo>
                    <a:pt x="3" y="39"/>
                    <a:pt x="3" y="39"/>
                    <a:pt x="3" y="39"/>
                  </a:cubicBezTo>
                  <a:cubicBezTo>
                    <a:pt x="4" y="40"/>
                    <a:pt x="4" y="42"/>
                    <a:pt x="4" y="43"/>
                  </a:cubicBezTo>
                  <a:cubicBezTo>
                    <a:pt x="5" y="43"/>
                    <a:pt x="5" y="43"/>
                    <a:pt x="5" y="43"/>
                  </a:cubicBezTo>
                  <a:cubicBezTo>
                    <a:pt x="5" y="41"/>
                    <a:pt x="4" y="40"/>
                    <a:pt x="4" y="39"/>
                  </a:cubicBezTo>
                  <a:close/>
                  <a:moveTo>
                    <a:pt x="10" y="58"/>
                  </a:moveTo>
                  <a:cubicBezTo>
                    <a:pt x="12" y="58"/>
                    <a:pt x="13" y="56"/>
                    <a:pt x="12" y="55"/>
                  </a:cubicBezTo>
                  <a:cubicBezTo>
                    <a:pt x="11" y="53"/>
                    <a:pt x="10" y="52"/>
                    <a:pt x="8" y="53"/>
                  </a:cubicBezTo>
                  <a:cubicBezTo>
                    <a:pt x="7" y="53"/>
                    <a:pt x="6" y="55"/>
                    <a:pt x="6" y="57"/>
                  </a:cubicBezTo>
                  <a:cubicBezTo>
                    <a:pt x="7" y="58"/>
                    <a:pt x="9" y="59"/>
                    <a:pt x="10"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8" name="Freeform 29"/>
            <p:cNvSpPr/>
            <p:nvPr/>
          </p:nvSpPr>
          <p:spPr bwMode="auto">
            <a:xfrm>
              <a:off x="6859" y="2762"/>
              <a:ext cx="120" cy="147"/>
            </a:xfrm>
            <a:custGeom>
              <a:avLst/>
              <a:gdLst>
                <a:gd name="T0" fmla="*/ 0 w 62"/>
                <a:gd name="T1" fmla="*/ 2 h 75"/>
                <a:gd name="T2" fmla="*/ 62 w 62"/>
                <a:gd name="T3" fmla="*/ 63 h 75"/>
                <a:gd name="T4" fmla="*/ 0 w 62"/>
                <a:gd name="T5" fmla="*/ 2 h 75"/>
              </a:gdLst>
              <a:ahLst/>
              <a:cxnLst>
                <a:cxn ang="0">
                  <a:pos x="T0" y="T1"/>
                </a:cxn>
                <a:cxn ang="0">
                  <a:pos x="T2" y="T3"/>
                </a:cxn>
                <a:cxn ang="0">
                  <a:pos x="T4" y="T5"/>
                </a:cxn>
              </a:cxnLst>
              <a:rect l="0" t="0" r="r" b="b"/>
              <a:pathLst>
                <a:path w="62" h="75">
                  <a:moveTo>
                    <a:pt x="0" y="2"/>
                  </a:moveTo>
                  <a:cubicBezTo>
                    <a:pt x="0" y="2"/>
                    <a:pt x="55" y="0"/>
                    <a:pt x="62" y="63"/>
                  </a:cubicBezTo>
                  <a:cubicBezTo>
                    <a:pt x="62" y="63"/>
                    <a:pt x="8" y="75"/>
                    <a:pt x="0" y="2"/>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9" name="Freeform 30"/>
            <p:cNvSpPr>
              <a:spLocks noEditPoints="1"/>
            </p:cNvSpPr>
            <p:nvPr/>
          </p:nvSpPr>
          <p:spPr bwMode="auto">
            <a:xfrm>
              <a:off x="6860" y="2768"/>
              <a:ext cx="82" cy="74"/>
            </a:xfrm>
            <a:custGeom>
              <a:avLst/>
              <a:gdLst>
                <a:gd name="T0" fmla="*/ 5 w 42"/>
                <a:gd name="T1" fmla="*/ 6 h 38"/>
                <a:gd name="T2" fmla="*/ 4 w 42"/>
                <a:gd name="T3" fmla="*/ 6 h 38"/>
                <a:gd name="T4" fmla="*/ 7 w 42"/>
                <a:gd name="T5" fmla="*/ 9 h 38"/>
                <a:gd name="T6" fmla="*/ 7 w 42"/>
                <a:gd name="T7" fmla="*/ 8 h 38"/>
                <a:gd name="T8" fmla="*/ 5 w 42"/>
                <a:gd name="T9" fmla="*/ 6 h 38"/>
                <a:gd name="T10" fmla="*/ 3 w 42"/>
                <a:gd name="T11" fmla="*/ 3 h 38"/>
                <a:gd name="T12" fmla="*/ 0 w 42"/>
                <a:gd name="T13" fmla="*/ 0 h 38"/>
                <a:gd name="T14" fmla="*/ 0 w 42"/>
                <a:gd name="T15" fmla="*/ 1 h 38"/>
                <a:gd name="T16" fmla="*/ 0 w 42"/>
                <a:gd name="T17" fmla="*/ 1 h 38"/>
                <a:gd name="T18" fmla="*/ 2 w 42"/>
                <a:gd name="T19" fmla="*/ 3 h 38"/>
                <a:gd name="T20" fmla="*/ 3 w 42"/>
                <a:gd name="T21" fmla="*/ 3 h 38"/>
                <a:gd name="T22" fmla="*/ 15 w 42"/>
                <a:gd name="T23" fmla="*/ 16 h 38"/>
                <a:gd name="T24" fmla="*/ 14 w 42"/>
                <a:gd name="T25" fmla="*/ 17 h 38"/>
                <a:gd name="T26" fmla="*/ 17 w 42"/>
                <a:gd name="T27" fmla="*/ 19 h 38"/>
                <a:gd name="T28" fmla="*/ 17 w 42"/>
                <a:gd name="T29" fmla="*/ 19 h 38"/>
                <a:gd name="T30" fmla="*/ 15 w 42"/>
                <a:gd name="T31" fmla="*/ 16 h 38"/>
                <a:gd name="T32" fmla="*/ 10 w 42"/>
                <a:gd name="T33" fmla="*/ 11 h 38"/>
                <a:gd name="T34" fmla="*/ 9 w 42"/>
                <a:gd name="T35" fmla="*/ 12 h 38"/>
                <a:gd name="T36" fmla="*/ 12 w 42"/>
                <a:gd name="T37" fmla="*/ 14 h 38"/>
                <a:gd name="T38" fmla="*/ 12 w 42"/>
                <a:gd name="T39" fmla="*/ 14 h 38"/>
                <a:gd name="T40" fmla="*/ 10 w 42"/>
                <a:gd name="T41" fmla="*/ 11 h 38"/>
                <a:gd name="T42" fmla="*/ 20 w 42"/>
                <a:gd name="T43" fmla="*/ 21 h 38"/>
                <a:gd name="T44" fmla="*/ 20 w 42"/>
                <a:gd name="T45" fmla="*/ 22 h 38"/>
                <a:gd name="T46" fmla="*/ 22 w 42"/>
                <a:gd name="T47" fmla="*/ 24 h 38"/>
                <a:gd name="T48" fmla="*/ 23 w 42"/>
                <a:gd name="T49" fmla="*/ 23 h 38"/>
                <a:gd name="T50" fmla="*/ 20 w 42"/>
                <a:gd name="T51" fmla="*/ 21 h 38"/>
                <a:gd name="T52" fmla="*/ 31 w 42"/>
                <a:gd name="T53" fmla="*/ 30 h 38"/>
                <a:gd name="T54" fmla="*/ 31 w 42"/>
                <a:gd name="T55" fmla="*/ 31 h 38"/>
                <a:gd name="T56" fmla="*/ 34 w 42"/>
                <a:gd name="T57" fmla="*/ 32 h 38"/>
                <a:gd name="T58" fmla="*/ 34 w 42"/>
                <a:gd name="T59" fmla="*/ 32 h 38"/>
                <a:gd name="T60" fmla="*/ 31 w 42"/>
                <a:gd name="T61" fmla="*/ 30 h 38"/>
                <a:gd name="T62" fmla="*/ 26 w 42"/>
                <a:gd name="T63" fmla="*/ 26 h 38"/>
                <a:gd name="T64" fmla="*/ 25 w 42"/>
                <a:gd name="T65" fmla="*/ 26 h 38"/>
                <a:gd name="T66" fmla="*/ 28 w 42"/>
                <a:gd name="T67" fmla="*/ 28 h 38"/>
                <a:gd name="T68" fmla="*/ 28 w 42"/>
                <a:gd name="T69" fmla="*/ 28 h 38"/>
                <a:gd name="T70" fmla="*/ 26 w 42"/>
                <a:gd name="T71" fmla="*/ 26 h 38"/>
                <a:gd name="T72" fmla="*/ 41 w 42"/>
                <a:gd name="T73" fmla="*/ 36 h 38"/>
                <a:gd name="T74" fmla="*/ 40 w 42"/>
                <a:gd name="T75" fmla="*/ 32 h 38"/>
                <a:gd name="T76" fmla="*/ 37 w 42"/>
                <a:gd name="T77" fmla="*/ 33 h 38"/>
                <a:gd name="T78" fmla="*/ 38 w 42"/>
                <a:gd name="T79" fmla="*/ 37 h 38"/>
                <a:gd name="T80" fmla="*/ 41 w 42"/>
                <a:gd name="T81"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 h="38">
                  <a:moveTo>
                    <a:pt x="5" y="6"/>
                  </a:moveTo>
                  <a:cubicBezTo>
                    <a:pt x="4" y="6"/>
                    <a:pt x="4" y="6"/>
                    <a:pt x="4" y="6"/>
                  </a:cubicBezTo>
                  <a:cubicBezTo>
                    <a:pt x="5" y="7"/>
                    <a:pt x="6" y="8"/>
                    <a:pt x="7" y="9"/>
                  </a:cubicBezTo>
                  <a:cubicBezTo>
                    <a:pt x="7" y="8"/>
                    <a:pt x="7" y="8"/>
                    <a:pt x="7" y="8"/>
                  </a:cubicBezTo>
                  <a:cubicBezTo>
                    <a:pt x="6" y="7"/>
                    <a:pt x="6" y="7"/>
                    <a:pt x="5" y="6"/>
                  </a:cubicBezTo>
                  <a:close/>
                  <a:moveTo>
                    <a:pt x="3" y="3"/>
                  </a:moveTo>
                  <a:cubicBezTo>
                    <a:pt x="1" y="1"/>
                    <a:pt x="0" y="0"/>
                    <a:pt x="0" y="0"/>
                  </a:cubicBezTo>
                  <a:cubicBezTo>
                    <a:pt x="0" y="1"/>
                    <a:pt x="0" y="1"/>
                    <a:pt x="0" y="1"/>
                  </a:cubicBezTo>
                  <a:cubicBezTo>
                    <a:pt x="0" y="1"/>
                    <a:pt x="0" y="1"/>
                    <a:pt x="0" y="1"/>
                  </a:cubicBezTo>
                  <a:cubicBezTo>
                    <a:pt x="0" y="1"/>
                    <a:pt x="0" y="2"/>
                    <a:pt x="2" y="3"/>
                  </a:cubicBezTo>
                  <a:lnTo>
                    <a:pt x="3" y="3"/>
                  </a:lnTo>
                  <a:close/>
                  <a:moveTo>
                    <a:pt x="15" y="16"/>
                  </a:moveTo>
                  <a:cubicBezTo>
                    <a:pt x="14" y="17"/>
                    <a:pt x="14" y="17"/>
                    <a:pt x="14" y="17"/>
                  </a:cubicBezTo>
                  <a:cubicBezTo>
                    <a:pt x="15" y="18"/>
                    <a:pt x="16" y="18"/>
                    <a:pt x="17" y="19"/>
                  </a:cubicBezTo>
                  <a:cubicBezTo>
                    <a:pt x="17" y="19"/>
                    <a:pt x="17" y="19"/>
                    <a:pt x="17" y="19"/>
                  </a:cubicBezTo>
                  <a:cubicBezTo>
                    <a:pt x="16" y="18"/>
                    <a:pt x="16" y="17"/>
                    <a:pt x="15" y="16"/>
                  </a:cubicBezTo>
                  <a:close/>
                  <a:moveTo>
                    <a:pt x="10" y="11"/>
                  </a:moveTo>
                  <a:cubicBezTo>
                    <a:pt x="9" y="12"/>
                    <a:pt x="9" y="12"/>
                    <a:pt x="9" y="12"/>
                  </a:cubicBezTo>
                  <a:cubicBezTo>
                    <a:pt x="10" y="12"/>
                    <a:pt x="11" y="13"/>
                    <a:pt x="12" y="14"/>
                  </a:cubicBezTo>
                  <a:cubicBezTo>
                    <a:pt x="12" y="14"/>
                    <a:pt x="12" y="14"/>
                    <a:pt x="12" y="14"/>
                  </a:cubicBezTo>
                  <a:cubicBezTo>
                    <a:pt x="11" y="13"/>
                    <a:pt x="10" y="12"/>
                    <a:pt x="10" y="11"/>
                  </a:cubicBezTo>
                  <a:close/>
                  <a:moveTo>
                    <a:pt x="20" y="21"/>
                  </a:moveTo>
                  <a:cubicBezTo>
                    <a:pt x="20" y="22"/>
                    <a:pt x="20" y="22"/>
                    <a:pt x="20" y="22"/>
                  </a:cubicBezTo>
                  <a:cubicBezTo>
                    <a:pt x="20" y="22"/>
                    <a:pt x="21" y="23"/>
                    <a:pt x="22" y="24"/>
                  </a:cubicBezTo>
                  <a:cubicBezTo>
                    <a:pt x="23" y="23"/>
                    <a:pt x="23" y="23"/>
                    <a:pt x="23" y="23"/>
                  </a:cubicBezTo>
                  <a:cubicBezTo>
                    <a:pt x="22" y="23"/>
                    <a:pt x="21" y="22"/>
                    <a:pt x="20" y="21"/>
                  </a:cubicBezTo>
                  <a:close/>
                  <a:moveTo>
                    <a:pt x="31" y="30"/>
                  </a:moveTo>
                  <a:cubicBezTo>
                    <a:pt x="31" y="31"/>
                    <a:pt x="31" y="31"/>
                    <a:pt x="31" y="31"/>
                  </a:cubicBezTo>
                  <a:cubicBezTo>
                    <a:pt x="32" y="31"/>
                    <a:pt x="33" y="32"/>
                    <a:pt x="34" y="32"/>
                  </a:cubicBezTo>
                  <a:cubicBezTo>
                    <a:pt x="34" y="32"/>
                    <a:pt x="34" y="32"/>
                    <a:pt x="34" y="32"/>
                  </a:cubicBezTo>
                  <a:cubicBezTo>
                    <a:pt x="33" y="31"/>
                    <a:pt x="32" y="31"/>
                    <a:pt x="31" y="30"/>
                  </a:cubicBezTo>
                  <a:close/>
                  <a:moveTo>
                    <a:pt x="26" y="26"/>
                  </a:moveTo>
                  <a:cubicBezTo>
                    <a:pt x="25" y="26"/>
                    <a:pt x="25" y="26"/>
                    <a:pt x="25" y="26"/>
                  </a:cubicBezTo>
                  <a:cubicBezTo>
                    <a:pt x="26" y="27"/>
                    <a:pt x="27" y="28"/>
                    <a:pt x="28" y="28"/>
                  </a:cubicBezTo>
                  <a:cubicBezTo>
                    <a:pt x="28" y="28"/>
                    <a:pt x="28" y="28"/>
                    <a:pt x="28" y="28"/>
                  </a:cubicBezTo>
                  <a:cubicBezTo>
                    <a:pt x="27" y="27"/>
                    <a:pt x="27" y="26"/>
                    <a:pt x="26" y="26"/>
                  </a:cubicBezTo>
                  <a:close/>
                  <a:moveTo>
                    <a:pt x="41" y="36"/>
                  </a:moveTo>
                  <a:cubicBezTo>
                    <a:pt x="42" y="35"/>
                    <a:pt x="42" y="33"/>
                    <a:pt x="40" y="32"/>
                  </a:cubicBezTo>
                  <a:cubicBezTo>
                    <a:pt x="39" y="32"/>
                    <a:pt x="38" y="32"/>
                    <a:pt x="37" y="33"/>
                  </a:cubicBezTo>
                  <a:cubicBezTo>
                    <a:pt x="36" y="35"/>
                    <a:pt x="36" y="36"/>
                    <a:pt x="38" y="37"/>
                  </a:cubicBezTo>
                  <a:cubicBezTo>
                    <a:pt x="39" y="38"/>
                    <a:pt x="41" y="37"/>
                    <a:pt x="41"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0" name="Freeform 31"/>
            <p:cNvSpPr/>
            <p:nvPr/>
          </p:nvSpPr>
          <p:spPr bwMode="auto">
            <a:xfrm>
              <a:off x="6964" y="2574"/>
              <a:ext cx="167" cy="137"/>
            </a:xfrm>
            <a:custGeom>
              <a:avLst/>
              <a:gdLst>
                <a:gd name="T0" fmla="*/ 0 w 86"/>
                <a:gd name="T1" fmla="*/ 64 h 70"/>
                <a:gd name="T2" fmla="*/ 83 w 86"/>
                <a:gd name="T3" fmla="*/ 5 h 70"/>
                <a:gd name="T4" fmla="*/ 0 w 86"/>
                <a:gd name="T5" fmla="*/ 64 h 70"/>
              </a:gdLst>
              <a:ahLst/>
              <a:cxnLst>
                <a:cxn ang="0">
                  <a:pos x="T0" y="T1"/>
                </a:cxn>
                <a:cxn ang="0">
                  <a:pos x="T2" y="T3"/>
                </a:cxn>
                <a:cxn ang="0">
                  <a:pos x="T4" y="T5"/>
                </a:cxn>
              </a:cxnLst>
              <a:rect l="0" t="0" r="r" b="b"/>
              <a:pathLst>
                <a:path w="86" h="70">
                  <a:moveTo>
                    <a:pt x="0" y="64"/>
                  </a:moveTo>
                  <a:cubicBezTo>
                    <a:pt x="0" y="64"/>
                    <a:pt x="9" y="0"/>
                    <a:pt x="83" y="5"/>
                  </a:cubicBezTo>
                  <a:cubicBezTo>
                    <a:pt x="83" y="5"/>
                    <a:pt x="86" y="70"/>
                    <a:pt x="0" y="64"/>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1" name="Freeform 32"/>
            <p:cNvSpPr>
              <a:spLocks noEditPoints="1"/>
            </p:cNvSpPr>
            <p:nvPr/>
          </p:nvSpPr>
          <p:spPr bwMode="auto">
            <a:xfrm>
              <a:off x="6966" y="2617"/>
              <a:ext cx="101" cy="80"/>
            </a:xfrm>
            <a:custGeom>
              <a:avLst/>
              <a:gdLst>
                <a:gd name="T0" fmla="*/ 8 w 52"/>
                <a:gd name="T1" fmla="*/ 36 h 41"/>
                <a:gd name="T2" fmla="*/ 8 w 52"/>
                <a:gd name="T3" fmla="*/ 37 h 41"/>
                <a:gd name="T4" fmla="*/ 12 w 52"/>
                <a:gd name="T5" fmla="*/ 35 h 41"/>
                <a:gd name="T6" fmla="*/ 11 w 52"/>
                <a:gd name="T7" fmla="*/ 34 h 41"/>
                <a:gd name="T8" fmla="*/ 8 w 52"/>
                <a:gd name="T9" fmla="*/ 36 h 41"/>
                <a:gd name="T10" fmla="*/ 4 w 52"/>
                <a:gd name="T11" fmla="*/ 38 h 41"/>
                <a:gd name="T12" fmla="*/ 0 w 52"/>
                <a:gd name="T13" fmla="*/ 40 h 41"/>
                <a:gd name="T14" fmla="*/ 1 w 52"/>
                <a:gd name="T15" fmla="*/ 41 h 41"/>
                <a:gd name="T16" fmla="*/ 1 w 52"/>
                <a:gd name="T17" fmla="*/ 41 h 41"/>
                <a:gd name="T18" fmla="*/ 5 w 52"/>
                <a:gd name="T19" fmla="*/ 39 h 41"/>
                <a:gd name="T20" fmla="*/ 4 w 52"/>
                <a:gd name="T21" fmla="*/ 38 h 41"/>
                <a:gd name="T22" fmla="*/ 22 w 52"/>
                <a:gd name="T23" fmla="*/ 27 h 41"/>
                <a:gd name="T24" fmla="*/ 22 w 52"/>
                <a:gd name="T25" fmla="*/ 28 h 41"/>
                <a:gd name="T26" fmla="*/ 26 w 52"/>
                <a:gd name="T27" fmla="*/ 25 h 41"/>
                <a:gd name="T28" fmla="*/ 25 w 52"/>
                <a:gd name="T29" fmla="*/ 25 h 41"/>
                <a:gd name="T30" fmla="*/ 22 w 52"/>
                <a:gd name="T31" fmla="*/ 27 h 41"/>
                <a:gd name="T32" fmla="*/ 15 w 52"/>
                <a:gd name="T33" fmla="*/ 32 h 41"/>
                <a:gd name="T34" fmla="*/ 15 w 52"/>
                <a:gd name="T35" fmla="*/ 32 h 41"/>
                <a:gd name="T36" fmla="*/ 19 w 52"/>
                <a:gd name="T37" fmla="*/ 30 h 41"/>
                <a:gd name="T38" fmla="*/ 18 w 52"/>
                <a:gd name="T39" fmla="*/ 29 h 41"/>
                <a:gd name="T40" fmla="*/ 15 w 52"/>
                <a:gd name="T41" fmla="*/ 32 h 41"/>
                <a:gd name="T42" fmla="*/ 29 w 52"/>
                <a:gd name="T43" fmla="*/ 22 h 41"/>
                <a:gd name="T44" fmla="*/ 29 w 52"/>
                <a:gd name="T45" fmla="*/ 23 h 41"/>
                <a:gd name="T46" fmla="*/ 32 w 52"/>
                <a:gd name="T47" fmla="*/ 20 h 41"/>
                <a:gd name="T48" fmla="*/ 32 w 52"/>
                <a:gd name="T49" fmla="*/ 19 h 41"/>
                <a:gd name="T50" fmla="*/ 29 w 52"/>
                <a:gd name="T51" fmla="*/ 22 h 41"/>
                <a:gd name="T52" fmla="*/ 41 w 52"/>
                <a:gd name="T53" fmla="*/ 11 h 41"/>
                <a:gd name="T54" fmla="*/ 42 w 52"/>
                <a:gd name="T55" fmla="*/ 12 h 41"/>
                <a:gd name="T56" fmla="*/ 45 w 52"/>
                <a:gd name="T57" fmla="*/ 8 h 41"/>
                <a:gd name="T58" fmla="*/ 44 w 52"/>
                <a:gd name="T59" fmla="*/ 8 h 41"/>
                <a:gd name="T60" fmla="*/ 41 w 52"/>
                <a:gd name="T61" fmla="*/ 11 h 41"/>
                <a:gd name="T62" fmla="*/ 35 w 52"/>
                <a:gd name="T63" fmla="*/ 17 h 41"/>
                <a:gd name="T64" fmla="*/ 36 w 52"/>
                <a:gd name="T65" fmla="*/ 17 h 41"/>
                <a:gd name="T66" fmla="*/ 39 w 52"/>
                <a:gd name="T67" fmla="*/ 14 h 41"/>
                <a:gd name="T68" fmla="*/ 38 w 52"/>
                <a:gd name="T69" fmla="*/ 14 h 41"/>
                <a:gd name="T70" fmla="*/ 35 w 52"/>
                <a:gd name="T71" fmla="*/ 17 h 41"/>
                <a:gd name="T72" fmla="*/ 50 w 52"/>
                <a:gd name="T73" fmla="*/ 1 h 41"/>
                <a:gd name="T74" fmla="*/ 46 w 52"/>
                <a:gd name="T75" fmla="*/ 1 h 41"/>
                <a:gd name="T76" fmla="*/ 46 w 52"/>
                <a:gd name="T77" fmla="*/ 6 h 41"/>
                <a:gd name="T78" fmla="*/ 51 w 52"/>
                <a:gd name="T79" fmla="*/ 5 h 41"/>
                <a:gd name="T80" fmla="*/ 50 w 52"/>
                <a:gd name="T81" fmla="*/ 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41">
                  <a:moveTo>
                    <a:pt x="8" y="36"/>
                  </a:moveTo>
                  <a:cubicBezTo>
                    <a:pt x="8" y="37"/>
                    <a:pt x="8" y="37"/>
                    <a:pt x="8" y="37"/>
                  </a:cubicBezTo>
                  <a:cubicBezTo>
                    <a:pt x="9" y="36"/>
                    <a:pt x="10" y="35"/>
                    <a:pt x="12" y="35"/>
                  </a:cubicBezTo>
                  <a:cubicBezTo>
                    <a:pt x="11" y="34"/>
                    <a:pt x="11" y="34"/>
                    <a:pt x="11" y="34"/>
                  </a:cubicBezTo>
                  <a:cubicBezTo>
                    <a:pt x="10" y="35"/>
                    <a:pt x="9" y="36"/>
                    <a:pt x="8" y="36"/>
                  </a:cubicBezTo>
                  <a:close/>
                  <a:moveTo>
                    <a:pt x="4" y="38"/>
                  </a:moveTo>
                  <a:cubicBezTo>
                    <a:pt x="2" y="40"/>
                    <a:pt x="0" y="40"/>
                    <a:pt x="0" y="40"/>
                  </a:cubicBezTo>
                  <a:cubicBezTo>
                    <a:pt x="1" y="41"/>
                    <a:pt x="1" y="41"/>
                    <a:pt x="1" y="41"/>
                  </a:cubicBezTo>
                  <a:cubicBezTo>
                    <a:pt x="1" y="41"/>
                    <a:pt x="1" y="41"/>
                    <a:pt x="1" y="41"/>
                  </a:cubicBezTo>
                  <a:cubicBezTo>
                    <a:pt x="1" y="41"/>
                    <a:pt x="2" y="40"/>
                    <a:pt x="5" y="39"/>
                  </a:cubicBezTo>
                  <a:lnTo>
                    <a:pt x="4" y="38"/>
                  </a:lnTo>
                  <a:close/>
                  <a:moveTo>
                    <a:pt x="22" y="27"/>
                  </a:moveTo>
                  <a:cubicBezTo>
                    <a:pt x="22" y="28"/>
                    <a:pt x="22" y="28"/>
                    <a:pt x="22" y="28"/>
                  </a:cubicBezTo>
                  <a:cubicBezTo>
                    <a:pt x="23" y="27"/>
                    <a:pt x="25" y="26"/>
                    <a:pt x="26" y="25"/>
                  </a:cubicBezTo>
                  <a:cubicBezTo>
                    <a:pt x="25" y="25"/>
                    <a:pt x="25" y="25"/>
                    <a:pt x="25" y="25"/>
                  </a:cubicBezTo>
                  <a:cubicBezTo>
                    <a:pt x="24" y="25"/>
                    <a:pt x="23" y="26"/>
                    <a:pt x="22" y="27"/>
                  </a:cubicBezTo>
                  <a:close/>
                  <a:moveTo>
                    <a:pt x="15" y="32"/>
                  </a:moveTo>
                  <a:cubicBezTo>
                    <a:pt x="15" y="32"/>
                    <a:pt x="15" y="32"/>
                    <a:pt x="15" y="32"/>
                  </a:cubicBezTo>
                  <a:cubicBezTo>
                    <a:pt x="16" y="32"/>
                    <a:pt x="18" y="31"/>
                    <a:pt x="19" y="30"/>
                  </a:cubicBezTo>
                  <a:cubicBezTo>
                    <a:pt x="18" y="29"/>
                    <a:pt x="18" y="29"/>
                    <a:pt x="18" y="29"/>
                  </a:cubicBezTo>
                  <a:cubicBezTo>
                    <a:pt x="17" y="30"/>
                    <a:pt x="16" y="31"/>
                    <a:pt x="15" y="32"/>
                  </a:cubicBezTo>
                  <a:close/>
                  <a:moveTo>
                    <a:pt x="29" y="22"/>
                  </a:moveTo>
                  <a:cubicBezTo>
                    <a:pt x="29" y="23"/>
                    <a:pt x="29" y="23"/>
                    <a:pt x="29" y="23"/>
                  </a:cubicBezTo>
                  <a:cubicBezTo>
                    <a:pt x="30" y="22"/>
                    <a:pt x="31" y="21"/>
                    <a:pt x="32" y="20"/>
                  </a:cubicBezTo>
                  <a:cubicBezTo>
                    <a:pt x="32" y="19"/>
                    <a:pt x="32" y="19"/>
                    <a:pt x="32" y="19"/>
                  </a:cubicBezTo>
                  <a:cubicBezTo>
                    <a:pt x="31" y="20"/>
                    <a:pt x="30" y="21"/>
                    <a:pt x="29" y="22"/>
                  </a:cubicBezTo>
                  <a:close/>
                  <a:moveTo>
                    <a:pt x="41" y="11"/>
                  </a:moveTo>
                  <a:cubicBezTo>
                    <a:pt x="42" y="12"/>
                    <a:pt x="42" y="12"/>
                    <a:pt x="42" y="12"/>
                  </a:cubicBezTo>
                  <a:cubicBezTo>
                    <a:pt x="43" y="11"/>
                    <a:pt x="44" y="10"/>
                    <a:pt x="45" y="8"/>
                  </a:cubicBezTo>
                  <a:cubicBezTo>
                    <a:pt x="44" y="8"/>
                    <a:pt x="44" y="8"/>
                    <a:pt x="44" y="8"/>
                  </a:cubicBezTo>
                  <a:cubicBezTo>
                    <a:pt x="43" y="9"/>
                    <a:pt x="42" y="10"/>
                    <a:pt x="41" y="11"/>
                  </a:cubicBezTo>
                  <a:close/>
                  <a:moveTo>
                    <a:pt x="35" y="17"/>
                  </a:moveTo>
                  <a:cubicBezTo>
                    <a:pt x="36" y="17"/>
                    <a:pt x="36" y="17"/>
                    <a:pt x="36" y="17"/>
                  </a:cubicBezTo>
                  <a:cubicBezTo>
                    <a:pt x="37" y="16"/>
                    <a:pt x="38" y="15"/>
                    <a:pt x="39" y="14"/>
                  </a:cubicBezTo>
                  <a:cubicBezTo>
                    <a:pt x="38" y="14"/>
                    <a:pt x="38" y="14"/>
                    <a:pt x="38" y="14"/>
                  </a:cubicBezTo>
                  <a:cubicBezTo>
                    <a:pt x="37" y="15"/>
                    <a:pt x="36" y="16"/>
                    <a:pt x="35" y="17"/>
                  </a:cubicBezTo>
                  <a:close/>
                  <a:moveTo>
                    <a:pt x="50" y="1"/>
                  </a:moveTo>
                  <a:cubicBezTo>
                    <a:pt x="49" y="0"/>
                    <a:pt x="47" y="0"/>
                    <a:pt x="46" y="1"/>
                  </a:cubicBezTo>
                  <a:cubicBezTo>
                    <a:pt x="45" y="2"/>
                    <a:pt x="45" y="4"/>
                    <a:pt x="46" y="6"/>
                  </a:cubicBezTo>
                  <a:cubicBezTo>
                    <a:pt x="47" y="7"/>
                    <a:pt x="49" y="7"/>
                    <a:pt x="51" y="5"/>
                  </a:cubicBezTo>
                  <a:cubicBezTo>
                    <a:pt x="52" y="4"/>
                    <a:pt x="52" y="2"/>
                    <a:pt x="5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2" name="Freeform 33"/>
            <p:cNvSpPr/>
            <p:nvPr/>
          </p:nvSpPr>
          <p:spPr bwMode="auto">
            <a:xfrm>
              <a:off x="6677" y="2646"/>
              <a:ext cx="172" cy="185"/>
            </a:xfrm>
            <a:custGeom>
              <a:avLst/>
              <a:gdLst>
                <a:gd name="T0" fmla="*/ 30 w 88"/>
                <a:gd name="T1" fmla="*/ 94 h 94"/>
                <a:gd name="T2" fmla="*/ 62 w 88"/>
                <a:gd name="T3" fmla="*/ 0 h 94"/>
                <a:gd name="T4" fmla="*/ 30 w 88"/>
                <a:gd name="T5" fmla="*/ 94 h 94"/>
              </a:gdLst>
              <a:ahLst/>
              <a:cxnLst>
                <a:cxn ang="0">
                  <a:pos x="T0" y="T1"/>
                </a:cxn>
                <a:cxn ang="0">
                  <a:pos x="T2" y="T3"/>
                </a:cxn>
                <a:cxn ang="0">
                  <a:pos x="T4" y="T5"/>
                </a:cxn>
              </a:cxnLst>
              <a:rect l="0" t="0" r="r" b="b"/>
              <a:pathLst>
                <a:path w="88" h="94">
                  <a:moveTo>
                    <a:pt x="30" y="94"/>
                  </a:moveTo>
                  <a:cubicBezTo>
                    <a:pt x="30" y="94"/>
                    <a:pt x="88" y="68"/>
                    <a:pt x="62" y="0"/>
                  </a:cubicBezTo>
                  <a:cubicBezTo>
                    <a:pt x="62" y="0"/>
                    <a:pt x="0" y="15"/>
                    <a:pt x="30" y="94"/>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3" name="Freeform 34"/>
            <p:cNvSpPr>
              <a:spLocks noEditPoints="1"/>
            </p:cNvSpPr>
            <p:nvPr/>
          </p:nvSpPr>
          <p:spPr bwMode="auto">
            <a:xfrm>
              <a:off x="6738" y="2701"/>
              <a:ext cx="45" cy="118"/>
            </a:xfrm>
            <a:custGeom>
              <a:avLst/>
              <a:gdLst>
                <a:gd name="T0" fmla="*/ 2 w 23"/>
                <a:gd name="T1" fmla="*/ 52 h 60"/>
                <a:gd name="T2" fmla="*/ 1 w 23"/>
                <a:gd name="T3" fmla="*/ 52 h 60"/>
                <a:gd name="T4" fmla="*/ 2 w 23"/>
                <a:gd name="T5" fmla="*/ 48 h 60"/>
                <a:gd name="T6" fmla="*/ 3 w 23"/>
                <a:gd name="T7" fmla="*/ 48 h 60"/>
                <a:gd name="T8" fmla="*/ 2 w 23"/>
                <a:gd name="T9" fmla="*/ 52 h 60"/>
                <a:gd name="T10" fmla="*/ 1 w 23"/>
                <a:gd name="T11" fmla="*/ 56 h 60"/>
                <a:gd name="T12" fmla="*/ 1 w 23"/>
                <a:gd name="T13" fmla="*/ 60 h 60"/>
                <a:gd name="T14" fmla="*/ 0 w 23"/>
                <a:gd name="T15" fmla="*/ 60 h 60"/>
                <a:gd name="T16" fmla="*/ 0 w 23"/>
                <a:gd name="T17" fmla="*/ 60 h 60"/>
                <a:gd name="T18" fmla="*/ 1 w 23"/>
                <a:gd name="T19" fmla="*/ 56 h 60"/>
                <a:gd name="T20" fmla="*/ 6 w 23"/>
                <a:gd name="T21" fmla="*/ 36 h 60"/>
                <a:gd name="T22" fmla="*/ 5 w 23"/>
                <a:gd name="T23" fmla="*/ 36 h 60"/>
                <a:gd name="T24" fmla="*/ 6 w 23"/>
                <a:gd name="T25" fmla="*/ 32 h 60"/>
                <a:gd name="T26" fmla="*/ 7 w 23"/>
                <a:gd name="T27" fmla="*/ 32 h 60"/>
                <a:gd name="T28" fmla="*/ 6 w 23"/>
                <a:gd name="T29" fmla="*/ 36 h 60"/>
                <a:gd name="T30" fmla="*/ 4 w 23"/>
                <a:gd name="T31" fmla="*/ 44 h 60"/>
                <a:gd name="T32" fmla="*/ 3 w 23"/>
                <a:gd name="T33" fmla="*/ 44 h 60"/>
                <a:gd name="T34" fmla="*/ 4 w 23"/>
                <a:gd name="T35" fmla="*/ 40 h 60"/>
                <a:gd name="T36" fmla="*/ 5 w 23"/>
                <a:gd name="T37" fmla="*/ 40 h 60"/>
                <a:gd name="T38" fmla="*/ 4 w 23"/>
                <a:gd name="T39" fmla="*/ 44 h 60"/>
                <a:gd name="T40" fmla="*/ 8 w 23"/>
                <a:gd name="T41" fmla="*/ 28 h 60"/>
                <a:gd name="T42" fmla="*/ 8 w 23"/>
                <a:gd name="T43" fmla="*/ 28 h 60"/>
                <a:gd name="T44" fmla="*/ 9 w 23"/>
                <a:gd name="T45" fmla="*/ 24 h 60"/>
                <a:gd name="T46" fmla="*/ 10 w 23"/>
                <a:gd name="T47" fmla="*/ 24 h 60"/>
                <a:gd name="T48" fmla="*/ 8 w 23"/>
                <a:gd name="T49" fmla="*/ 28 h 60"/>
                <a:gd name="T50" fmla="*/ 15 w 23"/>
                <a:gd name="T51" fmla="*/ 13 h 60"/>
                <a:gd name="T52" fmla="*/ 14 w 23"/>
                <a:gd name="T53" fmla="*/ 12 h 60"/>
                <a:gd name="T54" fmla="*/ 16 w 23"/>
                <a:gd name="T55" fmla="*/ 8 h 60"/>
                <a:gd name="T56" fmla="*/ 17 w 23"/>
                <a:gd name="T57" fmla="*/ 9 h 60"/>
                <a:gd name="T58" fmla="*/ 15 w 23"/>
                <a:gd name="T59" fmla="*/ 13 h 60"/>
                <a:gd name="T60" fmla="*/ 11 w 23"/>
                <a:gd name="T61" fmla="*/ 20 h 60"/>
                <a:gd name="T62" fmla="*/ 11 w 23"/>
                <a:gd name="T63" fmla="*/ 20 h 60"/>
                <a:gd name="T64" fmla="*/ 12 w 23"/>
                <a:gd name="T65" fmla="*/ 16 h 60"/>
                <a:gd name="T66" fmla="*/ 13 w 23"/>
                <a:gd name="T67" fmla="*/ 16 h 60"/>
                <a:gd name="T68" fmla="*/ 11 w 23"/>
                <a:gd name="T69" fmla="*/ 20 h 60"/>
                <a:gd name="T70" fmla="*/ 21 w 23"/>
                <a:gd name="T71" fmla="*/ 1 h 60"/>
                <a:gd name="T72" fmla="*/ 22 w 23"/>
                <a:gd name="T73" fmla="*/ 5 h 60"/>
                <a:gd name="T74" fmla="*/ 18 w 23"/>
                <a:gd name="T75" fmla="*/ 6 h 60"/>
                <a:gd name="T76" fmla="*/ 17 w 23"/>
                <a:gd name="T77" fmla="*/ 2 h 60"/>
                <a:gd name="T78" fmla="*/ 21 w 23"/>
                <a:gd name="T79"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 h="60">
                  <a:moveTo>
                    <a:pt x="2" y="52"/>
                  </a:moveTo>
                  <a:cubicBezTo>
                    <a:pt x="1" y="52"/>
                    <a:pt x="1" y="52"/>
                    <a:pt x="1" y="52"/>
                  </a:cubicBezTo>
                  <a:cubicBezTo>
                    <a:pt x="2" y="50"/>
                    <a:pt x="2" y="49"/>
                    <a:pt x="2" y="48"/>
                  </a:cubicBezTo>
                  <a:cubicBezTo>
                    <a:pt x="3" y="48"/>
                    <a:pt x="3" y="48"/>
                    <a:pt x="3" y="48"/>
                  </a:cubicBezTo>
                  <a:cubicBezTo>
                    <a:pt x="3" y="49"/>
                    <a:pt x="2" y="51"/>
                    <a:pt x="2" y="52"/>
                  </a:cubicBezTo>
                  <a:close/>
                  <a:moveTo>
                    <a:pt x="1" y="56"/>
                  </a:moveTo>
                  <a:cubicBezTo>
                    <a:pt x="1" y="59"/>
                    <a:pt x="1" y="60"/>
                    <a:pt x="1" y="60"/>
                  </a:cubicBezTo>
                  <a:cubicBezTo>
                    <a:pt x="0" y="60"/>
                    <a:pt x="0" y="60"/>
                    <a:pt x="0" y="60"/>
                  </a:cubicBezTo>
                  <a:cubicBezTo>
                    <a:pt x="0" y="60"/>
                    <a:pt x="0" y="60"/>
                    <a:pt x="0" y="60"/>
                  </a:cubicBezTo>
                  <a:cubicBezTo>
                    <a:pt x="0" y="60"/>
                    <a:pt x="0" y="58"/>
                    <a:pt x="1" y="56"/>
                  </a:cubicBezTo>
                  <a:close/>
                  <a:moveTo>
                    <a:pt x="6" y="36"/>
                  </a:moveTo>
                  <a:cubicBezTo>
                    <a:pt x="5" y="36"/>
                    <a:pt x="5" y="36"/>
                    <a:pt x="5" y="36"/>
                  </a:cubicBezTo>
                  <a:cubicBezTo>
                    <a:pt x="6" y="34"/>
                    <a:pt x="6" y="33"/>
                    <a:pt x="6" y="32"/>
                  </a:cubicBezTo>
                  <a:cubicBezTo>
                    <a:pt x="7" y="32"/>
                    <a:pt x="7" y="32"/>
                    <a:pt x="7" y="32"/>
                  </a:cubicBezTo>
                  <a:cubicBezTo>
                    <a:pt x="7" y="33"/>
                    <a:pt x="6" y="34"/>
                    <a:pt x="6" y="36"/>
                  </a:cubicBezTo>
                  <a:close/>
                  <a:moveTo>
                    <a:pt x="4" y="44"/>
                  </a:moveTo>
                  <a:cubicBezTo>
                    <a:pt x="3" y="44"/>
                    <a:pt x="3" y="44"/>
                    <a:pt x="3" y="44"/>
                  </a:cubicBezTo>
                  <a:cubicBezTo>
                    <a:pt x="3" y="42"/>
                    <a:pt x="4" y="41"/>
                    <a:pt x="4" y="40"/>
                  </a:cubicBezTo>
                  <a:cubicBezTo>
                    <a:pt x="5" y="40"/>
                    <a:pt x="5" y="40"/>
                    <a:pt x="5" y="40"/>
                  </a:cubicBezTo>
                  <a:cubicBezTo>
                    <a:pt x="5" y="41"/>
                    <a:pt x="4" y="43"/>
                    <a:pt x="4" y="44"/>
                  </a:cubicBezTo>
                  <a:close/>
                  <a:moveTo>
                    <a:pt x="8" y="28"/>
                  </a:moveTo>
                  <a:cubicBezTo>
                    <a:pt x="8" y="28"/>
                    <a:pt x="8" y="28"/>
                    <a:pt x="8" y="28"/>
                  </a:cubicBezTo>
                  <a:cubicBezTo>
                    <a:pt x="8" y="26"/>
                    <a:pt x="9" y="25"/>
                    <a:pt x="9" y="24"/>
                  </a:cubicBezTo>
                  <a:cubicBezTo>
                    <a:pt x="10" y="24"/>
                    <a:pt x="10" y="24"/>
                    <a:pt x="10" y="24"/>
                  </a:cubicBezTo>
                  <a:cubicBezTo>
                    <a:pt x="9" y="25"/>
                    <a:pt x="9" y="27"/>
                    <a:pt x="8" y="28"/>
                  </a:cubicBezTo>
                  <a:close/>
                  <a:moveTo>
                    <a:pt x="15" y="13"/>
                  </a:moveTo>
                  <a:cubicBezTo>
                    <a:pt x="14" y="12"/>
                    <a:pt x="14" y="12"/>
                    <a:pt x="14" y="12"/>
                  </a:cubicBezTo>
                  <a:cubicBezTo>
                    <a:pt x="15" y="11"/>
                    <a:pt x="15" y="10"/>
                    <a:pt x="16" y="8"/>
                  </a:cubicBezTo>
                  <a:cubicBezTo>
                    <a:pt x="17" y="9"/>
                    <a:pt x="17" y="9"/>
                    <a:pt x="17" y="9"/>
                  </a:cubicBezTo>
                  <a:cubicBezTo>
                    <a:pt x="16" y="10"/>
                    <a:pt x="15" y="11"/>
                    <a:pt x="15" y="13"/>
                  </a:cubicBezTo>
                  <a:close/>
                  <a:moveTo>
                    <a:pt x="11" y="20"/>
                  </a:moveTo>
                  <a:cubicBezTo>
                    <a:pt x="11" y="20"/>
                    <a:pt x="11" y="20"/>
                    <a:pt x="11" y="20"/>
                  </a:cubicBezTo>
                  <a:cubicBezTo>
                    <a:pt x="11" y="18"/>
                    <a:pt x="12" y="17"/>
                    <a:pt x="12" y="16"/>
                  </a:cubicBezTo>
                  <a:cubicBezTo>
                    <a:pt x="13" y="16"/>
                    <a:pt x="13" y="16"/>
                    <a:pt x="13" y="16"/>
                  </a:cubicBezTo>
                  <a:cubicBezTo>
                    <a:pt x="12" y="18"/>
                    <a:pt x="12" y="19"/>
                    <a:pt x="11" y="20"/>
                  </a:cubicBezTo>
                  <a:close/>
                  <a:moveTo>
                    <a:pt x="21" y="1"/>
                  </a:moveTo>
                  <a:cubicBezTo>
                    <a:pt x="23" y="1"/>
                    <a:pt x="23" y="3"/>
                    <a:pt x="22" y="5"/>
                  </a:cubicBezTo>
                  <a:cubicBezTo>
                    <a:pt x="21" y="6"/>
                    <a:pt x="20" y="7"/>
                    <a:pt x="18" y="6"/>
                  </a:cubicBezTo>
                  <a:cubicBezTo>
                    <a:pt x="17" y="5"/>
                    <a:pt x="16" y="3"/>
                    <a:pt x="17" y="2"/>
                  </a:cubicBezTo>
                  <a:cubicBezTo>
                    <a:pt x="18" y="0"/>
                    <a:pt x="20" y="0"/>
                    <a:pt x="2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4" name="Freeform 35"/>
            <p:cNvSpPr/>
            <p:nvPr/>
          </p:nvSpPr>
          <p:spPr bwMode="auto">
            <a:xfrm>
              <a:off x="7145" y="2687"/>
              <a:ext cx="191" cy="202"/>
            </a:xfrm>
            <a:custGeom>
              <a:avLst/>
              <a:gdLst>
                <a:gd name="T0" fmla="*/ 0 w 98"/>
                <a:gd name="T1" fmla="*/ 65 h 103"/>
                <a:gd name="T2" fmla="*/ 98 w 98"/>
                <a:gd name="T3" fmla="*/ 46 h 103"/>
                <a:gd name="T4" fmla="*/ 0 w 98"/>
                <a:gd name="T5" fmla="*/ 65 h 103"/>
              </a:gdLst>
              <a:ahLst/>
              <a:cxnLst>
                <a:cxn ang="0">
                  <a:pos x="T0" y="T1"/>
                </a:cxn>
                <a:cxn ang="0">
                  <a:pos x="T2" y="T3"/>
                </a:cxn>
                <a:cxn ang="0">
                  <a:pos x="T4" y="T5"/>
                </a:cxn>
              </a:cxnLst>
              <a:rect l="0" t="0" r="r" b="b"/>
              <a:pathLst>
                <a:path w="98" h="103">
                  <a:moveTo>
                    <a:pt x="0" y="65"/>
                  </a:moveTo>
                  <a:cubicBezTo>
                    <a:pt x="0" y="65"/>
                    <a:pt x="52" y="103"/>
                    <a:pt x="98" y="46"/>
                  </a:cubicBezTo>
                  <a:cubicBezTo>
                    <a:pt x="98" y="46"/>
                    <a:pt x="54" y="0"/>
                    <a:pt x="0" y="65"/>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5" name="Freeform 36"/>
            <p:cNvSpPr>
              <a:spLocks noEditPoints="1"/>
            </p:cNvSpPr>
            <p:nvPr/>
          </p:nvSpPr>
          <p:spPr bwMode="auto">
            <a:xfrm>
              <a:off x="7157" y="2783"/>
              <a:ext cx="120" cy="30"/>
            </a:xfrm>
            <a:custGeom>
              <a:avLst/>
              <a:gdLst>
                <a:gd name="T0" fmla="*/ 8 w 62"/>
                <a:gd name="T1" fmla="*/ 12 h 15"/>
                <a:gd name="T2" fmla="*/ 8 w 62"/>
                <a:gd name="T3" fmla="*/ 11 h 15"/>
                <a:gd name="T4" fmla="*/ 12 w 62"/>
                <a:gd name="T5" fmla="*/ 10 h 15"/>
                <a:gd name="T6" fmla="*/ 12 w 62"/>
                <a:gd name="T7" fmla="*/ 11 h 15"/>
                <a:gd name="T8" fmla="*/ 8 w 62"/>
                <a:gd name="T9" fmla="*/ 12 h 15"/>
                <a:gd name="T10" fmla="*/ 4 w 62"/>
                <a:gd name="T11" fmla="*/ 13 h 15"/>
                <a:gd name="T12" fmla="*/ 1 w 62"/>
                <a:gd name="T13" fmla="*/ 15 h 15"/>
                <a:gd name="T14" fmla="*/ 0 w 62"/>
                <a:gd name="T15" fmla="*/ 14 h 15"/>
                <a:gd name="T16" fmla="*/ 0 w 62"/>
                <a:gd name="T17" fmla="*/ 14 h 15"/>
                <a:gd name="T18" fmla="*/ 4 w 62"/>
                <a:gd name="T19" fmla="*/ 13 h 15"/>
                <a:gd name="T20" fmla="*/ 24 w 62"/>
                <a:gd name="T21" fmla="*/ 7 h 15"/>
                <a:gd name="T22" fmla="*/ 24 w 62"/>
                <a:gd name="T23" fmla="*/ 6 h 15"/>
                <a:gd name="T24" fmla="*/ 28 w 62"/>
                <a:gd name="T25" fmla="*/ 6 h 15"/>
                <a:gd name="T26" fmla="*/ 28 w 62"/>
                <a:gd name="T27" fmla="*/ 6 h 15"/>
                <a:gd name="T28" fmla="*/ 24 w 62"/>
                <a:gd name="T29" fmla="*/ 7 h 15"/>
                <a:gd name="T30" fmla="*/ 16 w 62"/>
                <a:gd name="T31" fmla="*/ 9 h 15"/>
                <a:gd name="T32" fmla="*/ 16 w 62"/>
                <a:gd name="T33" fmla="*/ 9 h 15"/>
                <a:gd name="T34" fmla="*/ 20 w 62"/>
                <a:gd name="T35" fmla="*/ 7 h 15"/>
                <a:gd name="T36" fmla="*/ 20 w 62"/>
                <a:gd name="T37" fmla="*/ 8 h 15"/>
                <a:gd name="T38" fmla="*/ 16 w 62"/>
                <a:gd name="T39" fmla="*/ 9 h 15"/>
                <a:gd name="T40" fmla="*/ 32 w 62"/>
                <a:gd name="T41" fmla="*/ 6 h 15"/>
                <a:gd name="T42" fmla="*/ 32 w 62"/>
                <a:gd name="T43" fmla="*/ 5 h 15"/>
                <a:gd name="T44" fmla="*/ 36 w 62"/>
                <a:gd name="T45" fmla="*/ 4 h 15"/>
                <a:gd name="T46" fmla="*/ 36 w 62"/>
                <a:gd name="T47" fmla="*/ 5 h 15"/>
                <a:gd name="T48" fmla="*/ 32 w 62"/>
                <a:gd name="T49" fmla="*/ 6 h 15"/>
                <a:gd name="T50" fmla="*/ 49 w 62"/>
                <a:gd name="T51" fmla="*/ 3 h 15"/>
                <a:gd name="T52" fmla="*/ 49 w 62"/>
                <a:gd name="T53" fmla="*/ 2 h 15"/>
                <a:gd name="T54" fmla="*/ 53 w 62"/>
                <a:gd name="T55" fmla="*/ 2 h 15"/>
                <a:gd name="T56" fmla="*/ 53 w 62"/>
                <a:gd name="T57" fmla="*/ 3 h 15"/>
                <a:gd name="T58" fmla="*/ 49 w 62"/>
                <a:gd name="T59" fmla="*/ 3 h 15"/>
                <a:gd name="T60" fmla="*/ 41 w 62"/>
                <a:gd name="T61" fmla="*/ 4 h 15"/>
                <a:gd name="T62" fmla="*/ 40 w 62"/>
                <a:gd name="T63" fmla="*/ 3 h 15"/>
                <a:gd name="T64" fmla="*/ 45 w 62"/>
                <a:gd name="T65" fmla="*/ 3 h 15"/>
                <a:gd name="T66" fmla="*/ 45 w 62"/>
                <a:gd name="T67" fmla="*/ 4 h 15"/>
                <a:gd name="T68" fmla="*/ 41 w 62"/>
                <a:gd name="T69" fmla="*/ 4 h 15"/>
                <a:gd name="T70" fmla="*/ 62 w 62"/>
                <a:gd name="T71" fmla="*/ 3 h 15"/>
                <a:gd name="T72" fmla="*/ 59 w 62"/>
                <a:gd name="T73" fmla="*/ 6 h 15"/>
                <a:gd name="T74" fmla="*/ 56 w 62"/>
                <a:gd name="T75" fmla="*/ 3 h 15"/>
                <a:gd name="T76" fmla="*/ 59 w 62"/>
                <a:gd name="T77" fmla="*/ 0 h 15"/>
                <a:gd name="T78" fmla="*/ 62 w 62"/>
                <a:gd name="T7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2" h="15">
                  <a:moveTo>
                    <a:pt x="8" y="12"/>
                  </a:moveTo>
                  <a:cubicBezTo>
                    <a:pt x="8" y="11"/>
                    <a:pt x="8" y="11"/>
                    <a:pt x="8" y="11"/>
                  </a:cubicBezTo>
                  <a:cubicBezTo>
                    <a:pt x="9" y="11"/>
                    <a:pt x="11" y="10"/>
                    <a:pt x="12" y="10"/>
                  </a:cubicBezTo>
                  <a:cubicBezTo>
                    <a:pt x="12" y="11"/>
                    <a:pt x="12" y="11"/>
                    <a:pt x="12" y="11"/>
                  </a:cubicBezTo>
                  <a:cubicBezTo>
                    <a:pt x="11" y="11"/>
                    <a:pt x="10" y="12"/>
                    <a:pt x="8" y="12"/>
                  </a:cubicBezTo>
                  <a:close/>
                  <a:moveTo>
                    <a:pt x="4" y="13"/>
                  </a:moveTo>
                  <a:cubicBezTo>
                    <a:pt x="2" y="14"/>
                    <a:pt x="1" y="15"/>
                    <a:pt x="1" y="15"/>
                  </a:cubicBezTo>
                  <a:cubicBezTo>
                    <a:pt x="0" y="14"/>
                    <a:pt x="0" y="14"/>
                    <a:pt x="0" y="14"/>
                  </a:cubicBezTo>
                  <a:cubicBezTo>
                    <a:pt x="0" y="14"/>
                    <a:pt x="0" y="14"/>
                    <a:pt x="0" y="14"/>
                  </a:cubicBezTo>
                  <a:cubicBezTo>
                    <a:pt x="0" y="14"/>
                    <a:pt x="2" y="13"/>
                    <a:pt x="4" y="13"/>
                  </a:cubicBezTo>
                  <a:close/>
                  <a:moveTo>
                    <a:pt x="24" y="7"/>
                  </a:moveTo>
                  <a:cubicBezTo>
                    <a:pt x="24" y="6"/>
                    <a:pt x="24" y="6"/>
                    <a:pt x="24" y="6"/>
                  </a:cubicBezTo>
                  <a:cubicBezTo>
                    <a:pt x="25" y="6"/>
                    <a:pt x="27" y="6"/>
                    <a:pt x="28" y="6"/>
                  </a:cubicBezTo>
                  <a:cubicBezTo>
                    <a:pt x="28" y="6"/>
                    <a:pt x="28" y="6"/>
                    <a:pt x="28" y="6"/>
                  </a:cubicBezTo>
                  <a:cubicBezTo>
                    <a:pt x="27" y="7"/>
                    <a:pt x="26" y="7"/>
                    <a:pt x="24" y="7"/>
                  </a:cubicBezTo>
                  <a:close/>
                  <a:moveTo>
                    <a:pt x="16" y="9"/>
                  </a:moveTo>
                  <a:cubicBezTo>
                    <a:pt x="16" y="9"/>
                    <a:pt x="16" y="9"/>
                    <a:pt x="16" y="9"/>
                  </a:cubicBezTo>
                  <a:cubicBezTo>
                    <a:pt x="17" y="8"/>
                    <a:pt x="19" y="8"/>
                    <a:pt x="20" y="7"/>
                  </a:cubicBezTo>
                  <a:cubicBezTo>
                    <a:pt x="20" y="8"/>
                    <a:pt x="20" y="8"/>
                    <a:pt x="20" y="8"/>
                  </a:cubicBezTo>
                  <a:cubicBezTo>
                    <a:pt x="19" y="9"/>
                    <a:pt x="18" y="9"/>
                    <a:pt x="16" y="9"/>
                  </a:cubicBezTo>
                  <a:close/>
                  <a:moveTo>
                    <a:pt x="32" y="6"/>
                  </a:moveTo>
                  <a:cubicBezTo>
                    <a:pt x="32" y="5"/>
                    <a:pt x="32" y="5"/>
                    <a:pt x="32" y="5"/>
                  </a:cubicBezTo>
                  <a:cubicBezTo>
                    <a:pt x="34" y="4"/>
                    <a:pt x="35" y="4"/>
                    <a:pt x="36" y="4"/>
                  </a:cubicBezTo>
                  <a:cubicBezTo>
                    <a:pt x="36" y="5"/>
                    <a:pt x="36" y="5"/>
                    <a:pt x="36" y="5"/>
                  </a:cubicBezTo>
                  <a:cubicBezTo>
                    <a:pt x="35" y="5"/>
                    <a:pt x="34" y="5"/>
                    <a:pt x="32" y="6"/>
                  </a:cubicBezTo>
                  <a:close/>
                  <a:moveTo>
                    <a:pt x="49" y="3"/>
                  </a:moveTo>
                  <a:cubicBezTo>
                    <a:pt x="49" y="2"/>
                    <a:pt x="49" y="2"/>
                    <a:pt x="49" y="2"/>
                  </a:cubicBezTo>
                  <a:cubicBezTo>
                    <a:pt x="50" y="2"/>
                    <a:pt x="52" y="2"/>
                    <a:pt x="53" y="2"/>
                  </a:cubicBezTo>
                  <a:cubicBezTo>
                    <a:pt x="53" y="3"/>
                    <a:pt x="53" y="3"/>
                    <a:pt x="53" y="3"/>
                  </a:cubicBezTo>
                  <a:cubicBezTo>
                    <a:pt x="52" y="3"/>
                    <a:pt x="50" y="3"/>
                    <a:pt x="49" y="3"/>
                  </a:cubicBezTo>
                  <a:close/>
                  <a:moveTo>
                    <a:pt x="41" y="4"/>
                  </a:moveTo>
                  <a:cubicBezTo>
                    <a:pt x="40" y="3"/>
                    <a:pt x="40" y="3"/>
                    <a:pt x="40" y="3"/>
                  </a:cubicBezTo>
                  <a:cubicBezTo>
                    <a:pt x="42" y="3"/>
                    <a:pt x="43" y="3"/>
                    <a:pt x="45" y="3"/>
                  </a:cubicBezTo>
                  <a:cubicBezTo>
                    <a:pt x="45" y="4"/>
                    <a:pt x="45" y="4"/>
                    <a:pt x="45" y="4"/>
                  </a:cubicBezTo>
                  <a:cubicBezTo>
                    <a:pt x="43" y="4"/>
                    <a:pt x="42" y="4"/>
                    <a:pt x="41" y="4"/>
                  </a:cubicBezTo>
                  <a:close/>
                  <a:moveTo>
                    <a:pt x="62" y="3"/>
                  </a:moveTo>
                  <a:cubicBezTo>
                    <a:pt x="62" y="5"/>
                    <a:pt x="61" y="6"/>
                    <a:pt x="59" y="6"/>
                  </a:cubicBezTo>
                  <a:cubicBezTo>
                    <a:pt x="58" y="6"/>
                    <a:pt x="56" y="5"/>
                    <a:pt x="56" y="3"/>
                  </a:cubicBezTo>
                  <a:cubicBezTo>
                    <a:pt x="56" y="1"/>
                    <a:pt x="57" y="0"/>
                    <a:pt x="59" y="0"/>
                  </a:cubicBezTo>
                  <a:cubicBezTo>
                    <a:pt x="61" y="0"/>
                    <a:pt x="62" y="1"/>
                    <a:pt x="6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6" name="Freeform 37"/>
            <p:cNvSpPr/>
            <p:nvPr/>
          </p:nvSpPr>
          <p:spPr bwMode="auto">
            <a:xfrm>
              <a:off x="6586" y="2505"/>
              <a:ext cx="551" cy="498"/>
            </a:xfrm>
            <a:custGeom>
              <a:avLst/>
              <a:gdLst>
                <a:gd name="T0" fmla="*/ 0 w 283"/>
                <a:gd name="T1" fmla="*/ 254 h 254"/>
                <a:gd name="T2" fmla="*/ 283 w 283"/>
                <a:gd name="T3" fmla="*/ 161 h 254"/>
              </a:gdLst>
              <a:ahLst/>
              <a:cxnLst>
                <a:cxn ang="0">
                  <a:pos x="T0" y="T1"/>
                </a:cxn>
                <a:cxn ang="0">
                  <a:pos x="T2" y="T3"/>
                </a:cxn>
              </a:cxnLst>
              <a:rect l="0" t="0" r="r" b="b"/>
              <a:pathLst>
                <a:path w="283" h="254">
                  <a:moveTo>
                    <a:pt x="0" y="254"/>
                  </a:moveTo>
                  <a:cubicBezTo>
                    <a:pt x="0" y="254"/>
                    <a:pt x="195" y="0"/>
                    <a:pt x="283" y="161"/>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97" name="Freeform 38"/>
            <p:cNvSpPr/>
            <p:nvPr/>
          </p:nvSpPr>
          <p:spPr bwMode="auto">
            <a:xfrm>
              <a:off x="6498" y="2880"/>
              <a:ext cx="255" cy="268"/>
            </a:xfrm>
            <a:custGeom>
              <a:avLst/>
              <a:gdLst>
                <a:gd name="T0" fmla="*/ 63 w 131"/>
                <a:gd name="T1" fmla="*/ 0 h 137"/>
                <a:gd name="T2" fmla="*/ 77 w 131"/>
                <a:gd name="T3" fmla="*/ 137 h 137"/>
                <a:gd name="T4" fmla="*/ 63 w 131"/>
                <a:gd name="T5" fmla="*/ 0 h 137"/>
              </a:gdLst>
              <a:ahLst/>
              <a:cxnLst>
                <a:cxn ang="0">
                  <a:pos x="T0" y="T1"/>
                </a:cxn>
                <a:cxn ang="0">
                  <a:pos x="T2" y="T3"/>
                </a:cxn>
                <a:cxn ang="0">
                  <a:pos x="T4" y="T5"/>
                </a:cxn>
              </a:cxnLst>
              <a:rect l="0" t="0" r="r" b="b"/>
              <a:pathLst>
                <a:path w="131" h="137">
                  <a:moveTo>
                    <a:pt x="63" y="0"/>
                  </a:moveTo>
                  <a:cubicBezTo>
                    <a:pt x="63" y="0"/>
                    <a:pt x="131" y="58"/>
                    <a:pt x="77" y="137"/>
                  </a:cubicBezTo>
                  <a:cubicBezTo>
                    <a:pt x="77" y="137"/>
                    <a:pt x="0" y="91"/>
                    <a:pt x="63"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8" name="Freeform 39"/>
            <p:cNvSpPr>
              <a:spLocks noEditPoints="1"/>
            </p:cNvSpPr>
            <p:nvPr/>
          </p:nvSpPr>
          <p:spPr bwMode="auto">
            <a:xfrm>
              <a:off x="6621" y="2887"/>
              <a:ext cx="31" cy="161"/>
            </a:xfrm>
            <a:custGeom>
              <a:avLst/>
              <a:gdLst>
                <a:gd name="T0" fmla="*/ 1 w 16"/>
                <a:gd name="T1" fmla="*/ 11 h 82"/>
                <a:gd name="T2" fmla="*/ 0 w 16"/>
                <a:gd name="T3" fmla="*/ 11 h 82"/>
                <a:gd name="T4" fmla="*/ 0 w 16"/>
                <a:gd name="T5" fmla="*/ 17 h 82"/>
                <a:gd name="T6" fmla="*/ 1 w 16"/>
                <a:gd name="T7" fmla="*/ 17 h 82"/>
                <a:gd name="T8" fmla="*/ 1 w 16"/>
                <a:gd name="T9" fmla="*/ 11 h 82"/>
                <a:gd name="T10" fmla="*/ 1 w 16"/>
                <a:gd name="T11" fmla="*/ 6 h 82"/>
                <a:gd name="T12" fmla="*/ 1 w 16"/>
                <a:gd name="T13" fmla="*/ 0 h 82"/>
                <a:gd name="T14" fmla="*/ 0 w 16"/>
                <a:gd name="T15" fmla="*/ 0 h 82"/>
                <a:gd name="T16" fmla="*/ 0 w 16"/>
                <a:gd name="T17" fmla="*/ 0 h 82"/>
                <a:gd name="T18" fmla="*/ 0 w 16"/>
                <a:gd name="T19" fmla="*/ 6 h 82"/>
                <a:gd name="T20" fmla="*/ 1 w 16"/>
                <a:gd name="T21" fmla="*/ 6 h 82"/>
                <a:gd name="T22" fmla="*/ 2 w 16"/>
                <a:gd name="T23" fmla="*/ 33 h 82"/>
                <a:gd name="T24" fmla="*/ 1 w 16"/>
                <a:gd name="T25" fmla="*/ 33 h 82"/>
                <a:gd name="T26" fmla="*/ 1 w 16"/>
                <a:gd name="T27" fmla="*/ 38 h 82"/>
                <a:gd name="T28" fmla="*/ 2 w 16"/>
                <a:gd name="T29" fmla="*/ 38 h 82"/>
                <a:gd name="T30" fmla="*/ 2 w 16"/>
                <a:gd name="T31" fmla="*/ 33 h 82"/>
                <a:gd name="T32" fmla="*/ 1 w 16"/>
                <a:gd name="T33" fmla="*/ 22 h 82"/>
                <a:gd name="T34" fmla="*/ 0 w 16"/>
                <a:gd name="T35" fmla="*/ 22 h 82"/>
                <a:gd name="T36" fmla="*/ 0 w 16"/>
                <a:gd name="T37" fmla="*/ 27 h 82"/>
                <a:gd name="T38" fmla="*/ 1 w 16"/>
                <a:gd name="T39" fmla="*/ 27 h 82"/>
                <a:gd name="T40" fmla="*/ 1 w 16"/>
                <a:gd name="T41" fmla="*/ 22 h 82"/>
                <a:gd name="T42" fmla="*/ 3 w 16"/>
                <a:gd name="T43" fmla="*/ 44 h 82"/>
                <a:gd name="T44" fmla="*/ 2 w 16"/>
                <a:gd name="T45" fmla="*/ 44 h 82"/>
                <a:gd name="T46" fmla="*/ 3 w 16"/>
                <a:gd name="T47" fmla="*/ 49 h 82"/>
                <a:gd name="T48" fmla="*/ 4 w 16"/>
                <a:gd name="T49" fmla="*/ 49 h 82"/>
                <a:gd name="T50" fmla="*/ 3 w 16"/>
                <a:gd name="T51" fmla="*/ 44 h 82"/>
                <a:gd name="T52" fmla="*/ 7 w 16"/>
                <a:gd name="T53" fmla="*/ 65 h 82"/>
                <a:gd name="T54" fmla="*/ 6 w 16"/>
                <a:gd name="T55" fmla="*/ 65 h 82"/>
                <a:gd name="T56" fmla="*/ 8 w 16"/>
                <a:gd name="T57" fmla="*/ 70 h 82"/>
                <a:gd name="T58" fmla="*/ 9 w 16"/>
                <a:gd name="T59" fmla="*/ 70 h 82"/>
                <a:gd name="T60" fmla="*/ 7 w 16"/>
                <a:gd name="T61" fmla="*/ 65 h 82"/>
                <a:gd name="T62" fmla="*/ 5 w 16"/>
                <a:gd name="T63" fmla="*/ 54 h 82"/>
                <a:gd name="T64" fmla="*/ 4 w 16"/>
                <a:gd name="T65" fmla="*/ 54 h 82"/>
                <a:gd name="T66" fmla="*/ 5 w 16"/>
                <a:gd name="T67" fmla="*/ 60 h 82"/>
                <a:gd name="T68" fmla="*/ 6 w 16"/>
                <a:gd name="T69" fmla="*/ 59 h 82"/>
                <a:gd name="T70" fmla="*/ 5 w 16"/>
                <a:gd name="T71" fmla="*/ 54 h 82"/>
                <a:gd name="T72" fmla="*/ 13 w 16"/>
                <a:gd name="T73" fmla="*/ 82 h 82"/>
                <a:gd name="T74" fmla="*/ 15 w 16"/>
                <a:gd name="T75" fmla="*/ 76 h 82"/>
                <a:gd name="T76" fmla="*/ 10 w 16"/>
                <a:gd name="T77" fmla="*/ 74 h 82"/>
                <a:gd name="T78" fmla="*/ 8 w 16"/>
                <a:gd name="T79" fmla="*/ 79 h 82"/>
                <a:gd name="T80" fmla="*/ 13 w 16"/>
                <a:gd name="T8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 h="82">
                  <a:moveTo>
                    <a:pt x="1" y="11"/>
                  </a:moveTo>
                  <a:cubicBezTo>
                    <a:pt x="0" y="11"/>
                    <a:pt x="0" y="11"/>
                    <a:pt x="0" y="11"/>
                  </a:cubicBezTo>
                  <a:cubicBezTo>
                    <a:pt x="0" y="13"/>
                    <a:pt x="0" y="15"/>
                    <a:pt x="0" y="17"/>
                  </a:cubicBezTo>
                  <a:cubicBezTo>
                    <a:pt x="1" y="17"/>
                    <a:pt x="1" y="17"/>
                    <a:pt x="1" y="17"/>
                  </a:cubicBezTo>
                  <a:cubicBezTo>
                    <a:pt x="1" y="15"/>
                    <a:pt x="1" y="13"/>
                    <a:pt x="1" y="11"/>
                  </a:cubicBezTo>
                  <a:close/>
                  <a:moveTo>
                    <a:pt x="1" y="6"/>
                  </a:moveTo>
                  <a:cubicBezTo>
                    <a:pt x="1" y="2"/>
                    <a:pt x="1" y="0"/>
                    <a:pt x="1" y="0"/>
                  </a:cubicBezTo>
                  <a:cubicBezTo>
                    <a:pt x="0" y="0"/>
                    <a:pt x="0" y="0"/>
                    <a:pt x="0" y="0"/>
                  </a:cubicBezTo>
                  <a:cubicBezTo>
                    <a:pt x="0" y="0"/>
                    <a:pt x="0" y="0"/>
                    <a:pt x="0" y="0"/>
                  </a:cubicBezTo>
                  <a:cubicBezTo>
                    <a:pt x="0" y="0"/>
                    <a:pt x="0" y="2"/>
                    <a:pt x="0" y="6"/>
                  </a:cubicBezTo>
                  <a:lnTo>
                    <a:pt x="1" y="6"/>
                  </a:lnTo>
                  <a:close/>
                  <a:moveTo>
                    <a:pt x="2" y="33"/>
                  </a:moveTo>
                  <a:cubicBezTo>
                    <a:pt x="1" y="33"/>
                    <a:pt x="1" y="33"/>
                    <a:pt x="1" y="33"/>
                  </a:cubicBezTo>
                  <a:cubicBezTo>
                    <a:pt x="1" y="35"/>
                    <a:pt x="1" y="36"/>
                    <a:pt x="1" y="38"/>
                  </a:cubicBezTo>
                  <a:cubicBezTo>
                    <a:pt x="2" y="38"/>
                    <a:pt x="2" y="38"/>
                    <a:pt x="2" y="38"/>
                  </a:cubicBezTo>
                  <a:cubicBezTo>
                    <a:pt x="2" y="36"/>
                    <a:pt x="2" y="35"/>
                    <a:pt x="2" y="33"/>
                  </a:cubicBezTo>
                  <a:close/>
                  <a:moveTo>
                    <a:pt x="1" y="22"/>
                  </a:moveTo>
                  <a:cubicBezTo>
                    <a:pt x="0" y="22"/>
                    <a:pt x="0" y="22"/>
                    <a:pt x="0" y="22"/>
                  </a:cubicBezTo>
                  <a:cubicBezTo>
                    <a:pt x="0" y="24"/>
                    <a:pt x="0" y="26"/>
                    <a:pt x="0" y="27"/>
                  </a:cubicBezTo>
                  <a:cubicBezTo>
                    <a:pt x="1" y="27"/>
                    <a:pt x="1" y="27"/>
                    <a:pt x="1" y="27"/>
                  </a:cubicBezTo>
                  <a:cubicBezTo>
                    <a:pt x="1" y="26"/>
                    <a:pt x="1" y="24"/>
                    <a:pt x="1" y="22"/>
                  </a:cubicBezTo>
                  <a:close/>
                  <a:moveTo>
                    <a:pt x="3" y="44"/>
                  </a:moveTo>
                  <a:cubicBezTo>
                    <a:pt x="2" y="44"/>
                    <a:pt x="2" y="44"/>
                    <a:pt x="2" y="44"/>
                  </a:cubicBezTo>
                  <a:cubicBezTo>
                    <a:pt x="2" y="45"/>
                    <a:pt x="3" y="47"/>
                    <a:pt x="3" y="49"/>
                  </a:cubicBezTo>
                  <a:cubicBezTo>
                    <a:pt x="4" y="49"/>
                    <a:pt x="4" y="49"/>
                    <a:pt x="4" y="49"/>
                  </a:cubicBezTo>
                  <a:cubicBezTo>
                    <a:pt x="4" y="47"/>
                    <a:pt x="3" y="45"/>
                    <a:pt x="3" y="44"/>
                  </a:cubicBezTo>
                  <a:close/>
                  <a:moveTo>
                    <a:pt x="7" y="65"/>
                  </a:moveTo>
                  <a:cubicBezTo>
                    <a:pt x="6" y="65"/>
                    <a:pt x="6" y="65"/>
                    <a:pt x="6" y="65"/>
                  </a:cubicBezTo>
                  <a:cubicBezTo>
                    <a:pt x="7" y="67"/>
                    <a:pt x="7" y="68"/>
                    <a:pt x="8" y="70"/>
                  </a:cubicBezTo>
                  <a:cubicBezTo>
                    <a:pt x="9" y="70"/>
                    <a:pt x="9" y="70"/>
                    <a:pt x="9" y="70"/>
                  </a:cubicBezTo>
                  <a:cubicBezTo>
                    <a:pt x="8" y="68"/>
                    <a:pt x="8" y="66"/>
                    <a:pt x="7" y="65"/>
                  </a:cubicBezTo>
                  <a:close/>
                  <a:moveTo>
                    <a:pt x="5" y="54"/>
                  </a:moveTo>
                  <a:cubicBezTo>
                    <a:pt x="4" y="54"/>
                    <a:pt x="4" y="54"/>
                    <a:pt x="4" y="54"/>
                  </a:cubicBezTo>
                  <a:cubicBezTo>
                    <a:pt x="4" y="56"/>
                    <a:pt x="5" y="58"/>
                    <a:pt x="5" y="60"/>
                  </a:cubicBezTo>
                  <a:cubicBezTo>
                    <a:pt x="6" y="59"/>
                    <a:pt x="6" y="59"/>
                    <a:pt x="6" y="59"/>
                  </a:cubicBezTo>
                  <a:cubicBezTo>
                    <a:pt x="6" y="58"/>
                    <a:pt x="5" y="56"/>
                    <a:pt x="5" y="54"/>
                  </a:cubicBezTo>
                  <a:close/>
                  <a:moveTo>
                    <a:pt x="13" y="82"/>
                  </a:moveTo>
                  <a:cubicBezTo>
                    <a:pt x="15" y="81"/>
                    <a:pt x="16" y="79"/>
                    <a:pt x="15" y="76"/>
                  </a:cubicBezTo>
                  <a:cubicBezTo>
                    <a:pt x="15" y="74"/>
                    <a:pt x="12" y="73"/>
                    <a:pt x="10" y="74"/>
                  </a:cubicBezTo>
                  <a:cubicBezTo>
                    <a:pt x="8" y="75"/>
                    <a:pt x="7" y="77"/>
                    <a:pt x="8" y="79"/>
                  </a:cubicBezTo>
                  <a:cubicBezTo>
                    <a:pt x="8" y="81"/>
                    <a:pt x="11" y="82"/>
                    <a:pt x="13"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9" name="Freeform 40"/>
            <p:cNvSpPr/>
            <p:nvPr/>
          </p:nvSpPr>
          <p:spPr bwMode="auto">
            <a:xfrm>
              <a:off x="6360" y="2905"/>
              <a:ext cx="167" cy="206"/>
            </a:xfrm>
            <a:custGeom>
              <a:avLst/>
              <a:gdLst>
                <a:gd name="T0" fmla="*/ 0 w 86"/>
                <a:gd name="T1" fmla="*/ 3 h 105"/>
                <a:gd name="T2" fmla="*/ 86 w 86"/>
                <a:gd name="T3" fmla="*/ 89 h 105"/>
                <a:gd name="T4" fmla="*/ 0 w 86"/>
                <a:gd name="T5" fmla="*/ 3 h 105"/>
              </a:gdLst>
              <a:ahLst/>
              <a:cxnLst>
                <a:cxn ang="0">
                  <a:pos x="T0" y="T1"/>
                </a:cxn>
                <a:cxn ang="0">
                  <a:pos x="T2" y="T3"/>
                </a:cxn>
                <a:cxn ang="0">
                  <a:pos x="T4" y="T5"/>
                </a:cxn>
              </a:cxnLst>
              <a:rect l="0" t="0" r="r" b="b"/>
              <a:pathLst>
                <a:path w="86" h="105">
                  <a:moveTo>
                    <a:pt x="0" y="3"/>
                  </a:moveTo>
                  <a:cubicBezTo>
                    <a:pt x="0" y="3"/>
                    <a:pt x="77" y="0"/>
                    <a:pt x="86" y="89"/>
                  </a:cubicBezTo>
                  <a:cubicBezTo>
                    <a:pt x="86" y="89"/>
                    <a:pt x="9" y="105"/>
                    <a:pt x="0" y="3"/>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0" name="Freeform 41"/>
            <p:cNvSpPr>
              <a:spLocks noEditPoints="1"/>
            </p:cNvSpPr>
            <p:nvPr/>
          </p:nvSpPr>
          <p:spPr bwMode="auto">
            <a:xfrm>
              <a:off x="6362" y="2913"/>
              <a:ext cx="115" cy="104"/>
            </a:xfrm>
            <a:custGeom>
              <a:avLst/>
              <a:gdLst>
                <a:gd name="T0" fmla="*/ 8 w 59"/>
                <a:gd name="T1" fmla="*/ 8 h 53"/>
                <a:gd name="T2" fmla="*/ 7 w 59"/>
                <a:gd name="T3" fmla="*/ 8 h 53"/>
                <a:gd name="T4" fmla="*/ 10 w 59"/>
                <a:gd name="T5" fmla="*/ 12 h 53"/>
                <a:gd name="T6" fmla="*/ 11 w 59"/>
                <a:gd name="T7" fmla="*/ 12 h 53"/>
                <a:gd name="T8" fmla="*/ 8 w 59"/>
                <a:gd name="T9" fmla="*/ 8 h 53"/>
                <a:gd name="T10" fmla="*/ 4 w 59"/>
                <a:gd name="T11" fmla="*/ 4 h 53"/>
                <a:gd name="T12" fmla="*/ 1 w 59"/>
                <a:gd name="T13" fmla="*/ 0 h 53"/>
                <a:gd name="T14" fmla="*/ 0 w 59"/>
                <a:gd name="T15" fmla="*/ 1 h 53"/>
                <a:gd name="T16" fmla="*/ 0 w 59"/>
                <a:gd name="T17" fmla="*/ 1 h 53"/>
                <a:gd name="T18" fmla="*/ 4 w 59"/>
                <a:gd name="T19" fmla="*/ 5 h 53"/>
                <a:gd name="T20" fmla="*/ 4 w 59"/>
                <a:gd name="T21" fmla="*/ 4 h 53"/>
                <a:gd name="T22" fmla="*/ 21 w 59"/>
                <a:gd name="T23" fmla="*/ 23 h 53"/>
                <a:gd name="T24" fmla="*/ 20 w 59"/>
                <a:gd name="T25" fmla="*/ 23 h 53"/>
                <a:gd name="T26" fmla="*/ 24 w 59"/>
                <a:gd name="T27" fmla="*/ 27 h 53"/>
                <a:gd name="T28" fmla="*/ 25 w 59"/>
                <a:gd name="T29" fmla="*/ 26 h 53"/>
                <a:gd name="T30" fmla="*/ 21 w 59"/>
                <a:gd name="T31" fmla="*/ 23 h 53"/>
                <a:gd name="T32" fmla="*/ 14 w 59"/>
                <a:gd name="T33" fmla="*/ 15 h 53"/>
                <a:gd name="T34" fmla="*/ 13 w 59"/>
                <a:gd name="T35" fmla="*/ 16 h 53"/>
                <a:gd name="T36" fmla="*/ 17 w 59"/>
                <a:gd name="T37" fmla="*/ 20 h 53"/>
                <a:gd name="T38" fmla="*/ 18 w 59"/>
                <a:gd name="T39" fmla="*/ 19 h 53"/>
                <a:gd name="T40" fmla="*/ 14 w 59"/>
                <a:gd name="T41" fmla="*/ 15 h 53"/>
                <a:gd name="T42" fmla="*/ 28 w 59"/>
                <a:gd name="T43" fmla="*/ 30 h 53"/>
                <a:gd name="T44" fmla="*/ 28 w 59"/>
                <a:gd name="T45" fmla="*/ 30 h 53"/>
                <a:gd name="T46" fmla="*/ 31 w 59"/>
                <a:gd name="T47" fmla="*/ 34 h 53"/>
                <a:gd name="T48" fmla="*/ 32 w 59"/>
                <a:gd name="T49" fmla="*/ 33 h 53"/>
                <a:gd name="T50" fmla="*/ 28 w 59"/>
                <a:gd name="T51" fmla="*/ 30 h 53"/>
                <a:gd name="T52" fmla="*/ 44 w 59"/>
                <a:gd name="T53" fmla="*/ 42 h 53"/>
                <a:gd name="T54" fmla="*/ 43 w 59"/>
                <a:gd name="T55" fmla="*/ 43 h 53"/>
                <a:gd name="T56" fmla="*/ 47 w 59"/>
                <a:gd name="T57" fmla="*/ 46 h 53"/>
                <a:gd name="T58" fmla="*/ 48 w 59"/>
                <a:gd name="T59" fmla="*/ 45 h 53"/>
                <a:gd name="T60" fmla="*/ 44 w 59"/>
                <a:gd name="T61" fmla="*/ 42 h 53"/>
                <a:gd name="T62" fmla="*/ 36 w 59"/>
                <a:gd name="T63" fmla="*/ 36 h 53"/>
                <a:gd name="T64" fmla="*/ 35 w 59"/>
                <a:gd name="T65" fmla="*/ 37 h 53"/>
                <a:gd name="T66" fmla="*/ 39 w 59"/>
                <a:gd name="T67" fmla="*/ 40 h 53"/>
                <a:gd name="T68" fmla="*/ 40 w 59"/>
                <a:gd name="T69" fmla="*/ 39 h 53"/>
                <a:gd name="T70" fmla="*/ 36 w 59"/>
                <a:gd name="T71" fmla="*/ 36 h 53"/>
                <a:gd name="T72" fmla="*/ 57 w 59"/>
                <a:gd name="T73" fmla="*/ 51 h 53"/>
                <a:gd name="T74" fmla="*/ 56 w 59"/>
                <a:gd name="T75" fmla="*/ 46 h 53"/>
                <a:gd name="T76" fmla="*/ 51 w 59"/>
                <a:gd name="T77" fmla="*/ 47 h 53"/>
                <a:gd name="T78" fmla="*/ 52 w 59"/>
                <a:gd name="T79" fmla="*/ 52 h 53"/>
                <a:gd name="T80" fmla="*/ 57 w 59"/>
                <a:gd name="T81" fmla="*/ 5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53">
                  <a:moveTo>
                    <a:pt x="8" y="8"/>
                  </a:moveTo>
                  <a:cubicBezTo>
                    <a:pt x="7" y="8"/>
                    <a:pt x="7" y="8"/>
                    <a:pt x="7" y="8"/>
                  </a:cubicBezTo>
                  <a:cubicBezTo>
                    <a:pt x="8" y="10"/>
                    <a:pt x="9" y="11"/>
                    <a:pt x="10" y="12"/>
                  </a:cubicBezTo>
                  <a:cubicBezTo>
                    <a:pt x="11" y="12"/>
                    <a:pt x="11" y="12"/>
                    <a:pt x="11" y="12"/>
                  </a:cubicBezTo>
                  <a:cubicBezTo>
                    <a:pt x="10" y="10"/>
                    <a:pt x="8" y="9"/>
                    <a:pt x="8" y="8"/>
                  </a:cubicBezTo>
                  <a:close/>
                  <a:moveTo>
                    <a:pt x="4" y="4"/>
                  </a:moveTo>
                  <a:cubicBezTo>
                    <a:pt x="2" y="1"/>
                    <a:pt x="1" y="0"/>
                    <a:pt x="1" y="0"/>
                  </a:cubicBezTo>
                  <a:cubicBezTo>
                    <a:pt x="0" y="1"/>
                    <a:pt x="0" y="1"/>
                    <a:pt x="0" y="1"/>
                  </a:cubicBezTo>
                  <a:cubicBezTo>
                    <a:pt x="0" y="1"/>
                    <a:pt x="0" y="1"/>
                    <a:pt x="0" y="1"/>
                  </a:cubicBezTo>
                  <a:cubicBezTo>
                    <a:pt x="0" y="1"/>
                    <a:pt x="2" y="2"/>
                    <a:pt x="4" y="5"/>
                  </a:cubicBezTo>
                  <a:lnTo>
                    <a:pt x="4" y="4"/>
                  </a:lnTo>
                  <a:close/>
                  <a:moveTo>
                    <a:pt x="21" y="23"/>
                  </a:moveTo>
                  <a:cubicBezTo>
                    <a:pt x="20" y="23"/>
                    <a:pt x="20" y="23"/>
                    <a:pt x="20" y="23"/>
                  </a:cubicBezTo>
                  <a:cubicBezTo>
                    <a:pt x="21" y="25"/>
                    <a:pt x="23" y="26"/>
                    <a:pt x="24" y="27"/>
                  </a:cubicBezTo>
                  <a:cubicBezTo>
                    <a:pt x="25" y="26"/>
                    <a:pt x="25" y="26"/>
                    <a:pt x="25" y="26"/>
                  </a:cubicBezTo>
                  <a:cubicBezTo>
                    <a:pt x="23" y="25"/>
                    <a:pt x="22" y="24"/>
                    <a:pt x="21" y="23"/>
                  </a:cubicBezTo>
                  <a:close/>
                  <a:moveTo>
                    <a:pt x="14" y="15"/>
                  </a:moveTo>
                  <a:cubicBezTo>
                    <a:pt x="13" y="16"/>
                    <a:pt x="13" y="16"/>
                    <a:pt x="13" y="16"/>
                  </a:cubicBezTo>
                  <a:cubicBezTo>
                    <a:pt x="14" y="17"/>
                    <a:pt x="16" y="18"/>
                    <a:pt x="17" y="20"/>
                  </a:cubicBezTo>
                  <a:cubicBezTo>
                    <a:pt x="18" y="19"/>
                    <a:pt x="18" y="19"/>
                    <a:pt x="18" y="19"/>
                  </a:cubicBezTo>
                  <a:cubicBezTo>
                    <a:pt x="16" y="18"/>
                    <a:pt x="15" y="17"/>
                    <a:pt x="14" y="15"/>
                  </a:cubicBezTo>
                  <a:close/>
                  <a:moveTo>
                    <a:pt x="28" y="30"/>
                  </a:moveTo>
                  <a:cubicBezTo>
                    <a:pt x="28" y="30"/>
                    <a:pt x="28" y="30"/>
                    <a:pt x="28" y="30"/>
                  </a:cubicBezTo>
                  <a:cubicBezTo>
                    <a:pt x="29" y="31"/>
                    <a:pt x="30" y="33"/>
                    <a:pt x="31" y="34"/>
                  </a:cubicBezTo>
                  <a:cubicBezTo>
                    <a:pt x="32" y="33"/>
                    <a:pt x="32" y="33"/>
                    <a:pt x="32" y="33"/>
                  </a:cubicBezTo>
                  <a:cubicBezTo>
                    <a:pt x="31" y="32"/>
                    <a:pt x="29" y="31"/>
                    <a:pt x="28" y="30"/>
                  </a:cubicBezTo>
                  <a:close/>
                  <a:moveTo>
                    <a:pt x="44" y="42"/>
                  </a:moveTo>
                  <a:cubicBezTo>
                    <a:pt x="43" y="43"/>
                    <a:pt x="43" y="43"/>
                    <a:pt x="43" y="43"/>
                  </a:cubicBezTo>
                  <a:cubicBezTo>
                    <a:pt x="44" y="44"/>
                    <a:pt x="46" y="45"/>
                    <a:pt x="47" y="46"/>
                  </a:cubicBezTo>
                  <a:cubicBezTo>
                    <a:pt x="48" y="45"/>
                    <a:pt x="48" y="45"/>
                    <a:pt x="48" y="45"/>
                  </a:cubicBezTo>
                  <a:cubicBezTo>
                    <a:pt x="46" y="44"/>
                    <a:pt x="45" y="43"/>
                    <a:pt x="44" y="42"/>
                  </a:cubicBezTo>
                  <a:close/>
                  <a:moveTo>
                    <a:pt x="36" y="36"/>
                  </a:moveTo>
                  <a:cubicBezTo>
                    <a:pt x="35" y="37"/>
                    <a:pt x="35" y="37"/>
                    <a:pt x="35" y="37"/>
                  </a:cubicBezTo>
                  <a:cubicBezTo>
                    <a:pt x="36" y="38"/>
                    <a:pt x="38" y="39"/>
                    <a:pt x="39" y="40"/>
                  </a:cubicBezTo>
                  <a:cubicBezTo>
                    <a:pt x="40" y="39"/>
                    <a:pt x="40" y="39"/>
                    <a:pt x="40" y="39"/>
                  </a:cubicBezTo>
                  <a:cubicBezTo>
                    <a:pt x="38" y="38"/>
                    <a:pt x="37" y="37"/>
                    <a:pt x="36" y="36"/>
                  </a:cubicBezTo>
                  <a:close/>
                  <a:moveTo>
                    <a:pt x="57" y="51"/>
                  </a:moveTo>
                  <a:cubicBezTo>
                    <a:pt x="59" y="49"/>
                    <a:pt x="58" y="47"/>
                    <a:pt x="56" y="46"/>
                  </a:cubicBezTo>
                  <a:cubicBezTo>
                    <a:pt x="55" y="45"/>
                    <a:pt x="52" y="45"/>
                    <a:pt x="51" y="47"/>
                  </a:cubicBezTo>
                  <a:cubicBezTo>
                    <a:pt x="50" y="49"/>
                    <a:pt x="50" y="51"/>
                    <a:pt x="52" y="52"/>
                  </a:cubicBezTo>
                  <a:cubicBezTo>
                    <a:pt x="54" y="53"/>
                    <a:pt x="56" y="53"/>
                    <a:pt x="57"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1" name="Freeform 42"/>
            <p:cNvSpPr/>
            <p:nvPr/>
          </p:nvSpPr>
          <p:spPr bwMode="auto">
            <a:xfrm>
              <a:off x="6510" y="2646"/>
              <a:ext cx="230" cy="194"/>
            </a:xfrm>
            <a:custGeom>
              <a:avLst/>
              <a:gdLst>
                <a:gd name="T0" fmla="*/ 0 w 118"/>
                <a:gd name="T1" fmla="*/ 88 h 99"/>
                <a:gd name="T2" fmla="*/ 116 w 118"/>
                <a:gd name="T3" fmla="*/ 9 h 99"/>
                <a:gd name="T4" fmla="*/ 0 w 118"/>
                <a:gd name="T5" fmla="*/ 88 h 99"/>
              </a:gdLst>
              <a:ahLst/>
              <a:cxnLst>
                <a:cxn ang="0">
                  <a:pos x="T0" y="T1"/>
                </a:cxn>
                <a:cxn ang="0">
                  <a:pos x="T2" y="T3"/>
                </a:cxn>
                <a:cxn ang="0">
                  <a:pos x="T4" y="T5"/>
                </a:cxn>
              </a:cxnLst>
              <a:rect l="0" t="0" r="r" b="b"/>
              <a:pathLst>
                <a:path w="118" h="99">
                  <a:moveTo>
                    <a:pt x="0" y="88"/>
                  </a:moveTo>
                  <a:cubicBezTo>
                    <a:pt x="0" y="88"/>
                    <a:pt x="13" y="0"/>
                    <a:pt x="116" y="9"/>
                  </a:cubicBezTo>
                  <a:cubicBezTo>
                    <a:pt x="116" y="9"/>
                    <a:pt x="118" y="99"/>
                    <a:pt x="0" y="88"/>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2" name="Freeform 43"/>
            <p:cNvSpPr>
              <a:spLocks noEditPoints="1"/>
            </p:cNvSpPr>
            <p:nvPr/>
          </p:nvSpPr>
          <p:spPr bwMode="auto">
            <a:xfrm>
              <a:off x="6512" y="2707"/>
              <a:ext cx="142" cy="110"/>
            </a:xfrm>
            <a:custGeom>
              <a:avLst/>
              <a:gdLst>
                <a:gd name="T0" fmla="*/ 11 w 73"/>
                <a:gd name="T1" fmla="*/ 50 h 56"/>
                <a:gd name="T2" fmla="*/ 11 w 73"/>
                <a:gd name="T3" fmla="*/ 51 h 56"/>
                <a:gd name="T4" fmla="*/ 16 w 73"/>
                <a:gd name="T5" fmla="*/ 48 h 56"/>
                <a:gd name="T6" fmla="*/ 16 w 73"/>
                <a:gd name="T7" fmla="*/ 47 h 56"/>
                <a:gd name="T8" fmla="*/ 11 w 73"/>
                <a:gd name="T9" fmla="*/ 50 h 56"/>
                <a:gd name="T10" fmla="*/ 6 w 73"/>
                <a:gd name="T11" fmla="*/ 53 h 56"/>
                <a:gd name="T12" fmla="*/ 0 w 73"/>
                <a:gd name="T13" fmla="*/ 55 h 56"/>
                <a:gd name="T14" fmla="*/ 1 w 73"/>
                <a:gd name="T15" fmla="*/ 56 h 56"/>
                <a:gd name="T16" fmla="*/ 1 w 73"/>
                <a:gd name="T17" fmla="*/ 56 h 56"/>
                <a:gd name="T18" fmla="*/ 6 w 73"/>
                <a:gd name="T19" fmla="*/ 54 h 56"/>
                <a:gd name="T20" fmla="*/ 6 w 73"/>
                <a:gd name="T21" fmla="*/ 53 h 56"/>
                <a:gd name="T22" fmla="*/ 31 w 73"/>
                <a:gd name="T23" fmla="*/ 37 h 56"/>
                <a:gd name="T24" fmla="*/ 31 w 73"/>
                <a:gd name="T25" fmla="*/ 38 h 56"/>
                <a:gd name="T26" fmla="*/ 36 w 73"/>
                <a:gd name="T27" fmla="*/ 35 h 56"/>
                <a:gd name="T28" fmla="*/ 35 w 73"/>
                <a:gd name="T29" fmla="*/ 34 h 56"/>
                <a:gd name="T30" fmla="*/ 31 w 73"/>
                <a:gd name="T31" fmla="*/ 37 h 56"/>
                <a:gd name="T32" fmla="*/ 21 w 73"/>
                <a:gd name="T33" fmla="*/ 44 h 56"/>
                <a:gd name="T34" fmla="*/ 21 w 73"/>
                <a:gd name="T35" fmla="*/ 45 h 56"/>
                <a:gd name="T36" fmla="*/ 26 w 73"/>
                <a:gd name="T37" fmla="*/ 42 h 56"/>
                <a:gd name="T38" fmla="*/ 26 w 73"/>
                <a:gd name="T39" fmla="*/ 41 h 56"/>
                <a:gd name="T40" fmla="*/ 21 w 73"/>
                <a:gd name="T41" fmla="*/ 44 h 56"/>
                <a:gd name="T42" fmla="*/ 40 w 73"/>
                <a:gd name="T43" fmla="*/ 31 h 56"/>
                <a:gd name="T44" fmla="*/ 41 w 73"/>
                <a:gd name="T45" fmla="*/ 32 h 56"/>
                <a:gd name="T46" fmla="*/ 45 w 73"/>
                <a:gd name="T47" fmla="*/ 28 h 56"/>
                <a:gd name="T48" fmla="*/ 45 w 73"/>
                <a:gd name="T49" fmla="*/ 27 h 56"/>
                <a:gd name="T50" fmla="*/ 40 w 73"/>
                <a:gd name="T51" fmla="*/ 31 h 56"/>
                <a:gd name="T52" fmla="*/ 58 w 73"/>
                <a:gd name="T53" fmla="*/ 16 h 56"/>
                <a:gd name="T54" fmla="*/ 59 w 73"/>
                <a:gd name="T55" fmla="*/ 16 h 56"/>
                <a:gd name="T56" fmla="*/ 63 w 73"/>
                <a:gd name="T57" fmla="*/ 12 h 56"/>
                <a:gd name="T58" fmla="*/ 62 w 73"/>
                <a:gd name="T59" fmla="*/ 12 h 56"/>
                <a:gd name="T60" fmla="*/ 58 w 73"/>
                <a:gd name="T61" fmla="*/ 16 h 56"/>
                <a:gd name="T62" fmla="*/ 49 w 73"/>
                <a:gd name="T63" fmla="*/ 23 h 56"/>
                <a:gd name="T64" fmla="*/ 50 w 73"/>
                <a:gd name="T65" fmla="*/ 24 h 56"/>
                <a:gd name="T66" fmla="*/ 54 w 73"/>
                <a:gd name="T67" fmla="*/ 20 h 56"/>
                <a:gd name="T68" fmla="*/ 54 w 73"/>
                <a:gd name="T69" fmla="*/ 20 h 56"/>
                <a:gd name="T70" fmla="*/ 49 w 73"/>
                <a:gd name="T71" fmla="*/ 23 h 56"/>
                <a:gd name="T72" fmla="*/ 71 w 73"/>
                <a:gd name="T73" fmla="*/ 2 h 56"/>
                <a:gd name="T74" fmla="*/ 65 w 73"/>
                <a:gd name="T75" fmla="*/ 2 h 56"/>
                <a:gd name="T76" fmla="*/ 65 w 73"/>
                <a:gd name="T77" fmla="*/ 8 h 56"/>
                <a:gd name="T78" fmla="*/ 71 w 73"/>
                <a:gd name="T79" fmla="*/ 8 h 56"/>
                <a:gd name="T80" fmla="*/ 71 w 73"/>
                <a:gd name="T81"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 h="56">
                  <a:moveTo>
                    <a:pt x="11" y="50"/>
                  </a:moveTo>
                  <a:cubicBezTo>
                    <a:pt x="11" y="51"/>
                    <a:pt x="11" y="51"/>
                    <a:pt x="11" y="51"/>
                  </a:cubicBezTo>
                  <a:cubicBezTo>
                    <a:pt x="13" y="50"/>
                    <a:pt x="15" y="49"/>
                    <a:pt x="16" y="48"/>
                  </a:cubicBezTo>
                  <a:cubicBezTo>
                    <a:pt x="16" y="47"/>
                    <a:pt x="16" y="47"/>
                    <a:pt x="16" y="47"/>
                  </a:cubicBezTo>
                  <a:cubicBezTo>
                    <a:pt x="14" y="48"/>
                    <a:pt x="12" y="49"/>
                    <a:pt x="11" y="50"/>
                  </a:cubicBezTo>
                  <a:close/>
                  <a:moveTo>
                    <a:pt x="6" y="53"/>
                  </a:moveTo>
                  <a:cubicBezTo>
                    <a:pt x="2" y="54"/>
                    <a:pt x="1" y="55"/>
                    <a:pt x="0" y="55"/>
                  </a:cubicBezTo>
                  <a:cubicBezTo>
                    <a:pt x="1" y="56"/>
                    <a:pt x="1" y="56"/>
                    <a:pt x="1" y="56"/>
                  </a:cubicBezTo>
                  <a:cubicBezTo>
                    <a:pt x="1" y="56"/>
                    <a:pt x="1" y="56"/>
                    <a:pt x="1" y="56"/>
                  </a:cubicBezTo>
                  <a:cubicBezTo>
                    <a:pt x="1" y="56"/>
                    <a:pt x="3" y="55"/>
                    <a:pt x="6" y="54"/>
                  </a:cubicBezTo>
                  <a:lnTo>
                    <a:pt x="6" y="53"/>
                  </a:lnTo>
                  <a:close/>
                  <a:moveTo>
                    <a:pt x="31" y="37"/>
                  </a:moveTo>
                  <a:cubicBezTo>
                    <a:pt x="31" y="38"/>
                    <a:pt x="31" y="38"/>
                    <a:pt x="31" y="38"/>
                  </a:cubicBezTo>
                  <a:cubicBezTo>
                    <a:pt x="33" y="37"/>
                    <a:pt x="34" y="36"/>
                    <a:pt x="36" y="35"/>
                  </a:cubicBezTo>
                  <a:cubicBezTo>
                    <a:pt x="35" y="34"/>
                    <a:pt x="35" y="34"/>
                    <a:pt x="35" y="34"/>
                  </a:cubicBezTo>
                  <a:cubicBezTo>
                    <a:pt x="34" y="35"/>
                    <a:pt x="32" y="36"/>
                    <a:pt x="31" y="37"/>
                  </a:cubicBezTo>
                  <a:close/>
                  <a:moveTo>
                    <a:pt x="21" y="44"/>
                  </a:moveTo>
                  <a:cubicBezTo>
                    <a:pt x="21" y="45"/>
                    <a:pt x="21" y="45"/>
                    <a:pt x="21" y="45"/>
                  </a:cubicBezTo>
                  <a:cubicBezTo>
                    <a:pt x="23" y="44"/>
                    <a:pt x="25" y="43"/>
                    <a:pt x="26" y="42"/>
                  </a:cubicBezTo>
                  <a:cubicBezTo>
                    <a:pt x="26" y="41"/>
                    <a:pt x="26" y="41"/>
                    <a:pt x="26" y="41"/>
                  </a:cubicBezTo>
                  <a:cubicBezTo>
                    <a:pt x="24" y="42"/>
                    <a:pt x="22" y="43"/>
                    <a:pt x="21" y="44"/>
                  </a:cubicBezTo>
                  <a:close/>
                  <a:moveTo>
                    <a:pt x="40" y="31"/>
                  </a:moveTo>
                  <a:cubicBezTo>
                    <a:pt x="41" y="32"/>
                    <a:pt x="41" y="32"/>
                    <a:pt x="41" y="32"/>
                  </a:cubicBezTo>
                  <a:cubicBezTo>
                    <a:pt x="42" y="30"/>
                    <a:pt x="44" y="29"/>
                    <a:pt x="45" y="28"/>
                  </a:cubicBezTo>
                  <a:cubicBezTo>
                    <a:pt x="45" y="27"/>
                    <a:pt x="45" y="27"/>
                    <a:pt x="45" y="27"/>
                  </a:cubicBezTo>
                  <a:cubicBezTo>
                    <a:pt x="43" y="28"/>
                    <a:pt x="42" y="30"/>
                    <a:pt x="40" y="31"/>
                  </a:cubicBezTo>
                  <a:close/>
                  <a:moveTo>
                    <a:pt x="58" y="16"/>
                  </a:moveTo>
                  <a:cubicBezTo>
                    <a:pt x="59" y="16"/>
                    <a:pt x="59" y="16"/>
                    <a:pt x="59" y="16"/>
                  </a:cubicBezTo>
                  <a:cubicBezTo>
                    <a:pt x="60" y="15"/>
                    <a:pt x="61" y="14"/>
                    <a:pt x="63" y="12"/>
                  </a:cubicBezTo>
                  <a:cubicBezTo>
                    <a:pt x="62" y="12"/>
                    <a:pt x="62" y="12"/>
                    <a:pt x="62" y="12"/>
                  </a:cubicBezTo>
                  <a:cubicBezTo>
                    <a:pt x="60" y="13"/>
                    <a:pt x="59" y="14"/>
                    <a:pt x="58" y="16"/>
                  </a:cubicBezTo>
                  <a:close/>
                  <a:moveTo>
                    <a:pt x="49" y="23"/>
                  </a:moveTo>
                  <a:cubicBezTo>
                    <a:pt x="50" y="24"/>
                    <a:pt x="50" y="24"/>
                    <a:pt x="50" y="24"/>
                  </a:cubicBezTo>
                  <a:cubicBezTo>
                    <a:pt x="51" y="23"/>
                    <a:pt x="53" y="22"/>
                    <a:pt x="54" y="20"/>
                  </a:cubicBezTo>
                  <a:cubicBezTo>
                    <a:pt x="54" y="20"/>
                    <a:pt x="54" y="20"/>
                    <a:pt x="54" y="20"/>
                  </a:cubicBezTo>
                  <a:cubicBezTo>
                    <a:pt x="52" y="21"/>
                    <a:pt x="51" y="22"/>
                    <a:pt x="49" y="23"/>
                  </a:cubicBezTo>
                  <a:close/>
                  <a:moveTo>
                    <a:pt x="71" y="2"/>
                  </a:moveTo>
                  <a:cubicBezTo>
                    <a:pt x="69" y="0"/>
                    <a:pt x="66" y="0"/>
                    <a:pt x="65" y="2"/>
                  </a:cubicBezTo>
                  <a:cubicBezTo>
                    <a:pt x="63" y="4"/>
                    <a:pt x="63" y="7"/>
                    <a:pt x="65" y="8"/>
                  </a:cubicBezTo>
                  <a:cubicBezTo>
                    <a:pt x="67" y="10"/>
                    <a:pt x="69" y="10"/>
                    <a:pt x="71" y="8"/>
                  </a:cubicBezTo>
                  <a:cubicBezTo>
                    <a:pt x="73" y="6"/>
                    <a:pt x="73" y="4"/>
                    <a:pt x="7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3" name="Freeform 44"/>
            <p:cNvSpPr/>
            <p:nvPr/>
          </p:nvSpPr>
          <p:spPr bwMode="auto">
            <a:xfrm>
              <a:off x="6110" y="2740"/>
              <a:ext cx="236" cy="257"/>
            </a:xfrm>
            <a:custGeom>
              <a:avLst/>
              <a:gdLst>
                <a:gd name="T0" fmla="*/ 40 w 121"/>
                <a:gd name="T1" fmla="*/ 131 h 131"/>
                <a:gd name="T2" fmla="*/ 87 w 121"/>
                <a:gd name="T3" fmla="*/ 0 h 131"/>
                <a:gd name="T4" fmla="*/ 40 w 121"/>
                <a:gd name="T5" fmla="*/ 131 h 131"/>
              </a:gdLst>
              <a:ahLst/>
              <a:cxnLst>
                <a:cxn ang="0">
                  <a:pos x="T0" y="T1"/>
                </a:cxn>
                <a:cxn ang="0">
                  <a:pos x="T2" y="T3"/>
                </a:cxn>
                <a:cxn ang="0">
                  <a:pos x="T4" y="T5"/>
                </a:cxn>
              </a:cxnLst>
              <a:rect l="0" t="0" r="r" b="b"/>
              <a:pathLst>
                <a:path w="121" h="131">
                  <a:moveTo>
                    <a:pt x="40" y="131"/>
                  </a:moveTo>
                  <a:cubicBezTo>
                    <a:pt x="40" y="131"/>
                    <a:pt x="121" y="96"/>
                    <a:pt x="87" y="0"/>
                  </a:cubicBezTo>
                  <a:cubicBezTo>
                    <a:pt x="87" y="0"/>
                    <a:pt x="0" y="21"/>
                    <a:pt x="40" y="131"/>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4" name="Freeform 45"/>
            <p:cNvSpPr>
              <a:spLocks noEditPoints="1"/>
            </p:cNvSpPr>
            <p:nvPr/>
          </p:nvSpPr>
          <p:spPr bwMode="auto">
            <a:xfrm>
              <a:off x="6192" y="2817"/>
              <a:ext cx="64" cy="162"/>
            </a:xfrm>
            <a:custGeom>
              <a:avLst/>
              <a:gdLst>
                <a:gd name="T0" fmla="*/ 3 w 33"/>
                <a:gd name="T1" fmla="*/ 72 h 83"/>
                <a:gd name="T2" fmla="*/ 2 w 33"/>
                <a:gd name="T3" fmla="*/ 72 h 83"/>
                <a:gd name="T4" fmla="*/ 3 w 33"/>
                <a:gd name="T5" fmla="*/ 66 h 83"/>
                <a:gd name="T6" fmla="*/ 4 w 33"/>
                <a:gd name="T7" fmla="*/ 66 h 83"/>
                <a:gd name="T8" fmla="*/ 3 w 33"/>
                <a:gd name="T9" fmla="*/ 72 h 83"/>
                <a:gd name="T10" fmla="*/ 2 w 33"/>
                <a:gd name="T11" fmla="*/ 78 h 83"/>
                <a:gd name="T12" fmla="*/ 1 w 33"/>
                <a:gd name="T13" fmla="*/ 83 h 83"/>
                <a:gd name="T14" fmla="*/ 0 w 33"/>
                <a:gd name="T15" fmla="*/ 83 h 83"/>
                <a:gd name="T16" fmla="*/ 0 w 33"/>
                <a:gd name="T17" fmla="*/ 83 h 83"/>
                <a:gd name="T18" fmla="*/ 1 w 33"/>
                <a:gd name="T19" fmla="*/ 77 h 83"/>
                <a:gd name="T20" fmla="*/ 2 w 33"/>
                <a:gd name="T21" fmla="*/ 78 h 83"/>
                <a:gd name="T22" fmla="*/ 9 w 33"/>
                <a:gd name="T23" fmla="*/ 50 h 83"/>
                <a:gd name="T24" fmla="*/ 8 w 33"/>
                <a:gd name="T25" fmla="*/ 49 h 83"/>
                <a:gd name="T26" fmla="*/ 9 w 33"/>
                <a:gd name="T27" fmla="*/ 44 h 83"/>
                <a:gd name="T28" fmla="*/ 11 w 33"/>
                <a:gd name="T29" fmla="*/ 44 h 83"/>
                <a:gd name="T30" fmla="*/ 9 w 33"/>
                <a:gd name="T31" fmla="*/ 50 h 83"/>
                <a:gd name="T32" fmla="*/ 6 w 33"/>
                <a:gd name="T33" fmla="*/ 61 h 83"/>
                <a:gd name="T34" fmla="*/ 5 w 33"/>
                <a:gd name="T35" fmla="*/ 60 h 83"/>
                <a:gd name="T36" fmla="*/ 6 w 33"/>
                <a:gd name="T37" fmla="*/ 55 h 83"/>
                <a:gd name="T38" fmla="*/ 7 w 33"/>
                <a:gd name="T39" fmla="*/ 55 h 83"/>
                <a:gd name="T40" fmla="*/ 6 w 33"/>
                <a:gd name="T41" fmla="*/ 61 h 83"/>
                <a:gd name="T42" fmla="*/ 12 w 33"/>
                <a:gd name="T43" fmla="*/ 39 h 83"/>
                <a:gd name="T44" fmla="*/ 11 w 33"/>
                <a:gd name="T45" fmla="*/ 38 h 83"/>
                <a:gd name="T46" fmla="*/ 13 w 33"/>
                <a:gd name="T47" fmla="*/ 33 h 83"/>
                <a:gd name="T48" fmla="*/ 14 w 33"/>
                <a:gd name="T49" fmla="*/ 33 h 83"/>
                <a:gd name="T50" fmla="*/ 12 w 33"/>
                <a:gd name="T51" fmla="*/ 39 h 83"/>
                <a:gd name="T52" fmla="*/ 21 w 33"/>
                <a:gd name="T53" fmla="*/ 18 h 83"/>
                <a:gd name="T54" fmla="*/ 20 w 33"/>
                <a:gd name="T55" fmla="*/ 17 h 83"/>
                <a:gd name="T56" fmla="*/ 23 w 33"/>
                <a:gd name="T57" fmla="*/ 12 h 83"/>
                <a:gd name="T58" fmla="*/ 24 w 33"/>
                <a:gd name="T59" fmla="*/ 13 h 83"/>
                <a:gd name="T60" fmla="*/ 21 w 33"/>
                <a:gd name="T61" fmla="*/ 18 h 83"/>
                <a:gd name="T62" fmla="*/ 17 w 33"/>
                <a:gd name="T63" fmla="*/ 28 h 83"/>
                <a:gd name="T64" fmla="*/ 15 w 33"/>
                <a:gd name="T65" fmla="*/ 28 h 83"/>
                <a:gd name="T66" fmla="*/ 18 w 33"/>
                <a:gd name="T67" fmla="*/ 22 h 83"/>
                <a:gd name="T68" fmla="*/ 19 w 33"/>
                <a:gd name="T69" fmla="*/ 23 h 83"/>
                <a:gd name="T70" fmla="*/ 17 w 33"/>
                <a:gd name="T71" fmla="*/ 28 h 83"/>
                <a:gd name="T72" fmla="*/ 31 w 33"/>
                <a:gd name="T73" fmla="*/ 1 h 83"/>
                <a:gd name="T74" fmla="*/ 32 w 33"/>
                <a:gd name="T75" fmla="*/ 7 h 83"/>
                <a:gd name="T76" fmla="*/ 26 w 33"/>
                <a:gd name="T77" fmla="*/ 9 h 83"/>
                <a:gd name="T78" fmla="*/ 25 w 33"/>
                <a:gd name="T79" fmla="*/ 3 h 83"/>
                <a:gd name="T80" fmla="*/ 31 w 33"/>
                <a:gd name="T81"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83">
                  <a:moveTo>
                    <a:pt x="3" y="72"/>
                  </a:moveTo>
                  <a:cubicBezTo>
                    <a:pt x="2" y="72"/>
                    <a:pt x="2" y="72"/>
                    <a:pt x="2" y="72"/>
                  </a:cubicBezTo>
                  <a:cubicBezTo>
                    <a:pt x="2" y="70"/>
                    <a:pt x="3" y="68"/>
                    <a:pt x="3" y="66"/>
                  </a:cubicBezTo>
                  <a:cubicBezTo>
                    <a:pt x="4" y="66"/>
                    <a:pt x="4" y="66"/>
                    <a:pt x="4" y="66"/>
                  </a:cubicBezTo>
                  <a:cubicBezTo>
                    <a:pt x="4" y="68"/>
                    <a:pt x="3" y="70"/>
                    <a:pt x="3" y="72"/>
                  </a:cubicBezTo>
                  <a:close/>
                  <a:moveTo>
                    <a:pt x="2" y="78"/>
                  </a:moveTo>
                  <a:cubicBezTo>
                    <a:pt x="1" y="81"/>
                    <a:pt x="1" y="83"/>
                    <a:pt x="1" y="83"/>
                  </a:cubicBezTo>
                  <a:cubicBezTo>
                    <a:pt x="0" y="83"/>
                    <a:pt x="0" y="83"/>
                    <a:pt x="0" y="83"/>
                  </a:cubicBezTo>
                  <a:cubicBezTo>
                    <a:pt x="0" y="83"/>
                    <a:pt x="0" y="83"/>
                    <a:pt x="0" y="83"/>
                  </a:cubicBezTo>
                  <a:cubicBezTo>
                    <a:pt x="0" y="83"/>
                    <a:pt x="0" y="81"/>
                    <a:pt x="1" y="77"/>
                  </a:cubicBezTo>
                  <a:lnTo>
                    <a:pt x="2" y="78"/>
                  </a:lnTo>
                  <a:close/>
                  <a:moveTo>
                    <a:pt x="9" y="50"/>
                  </a:moveTo>
                  <a:cubicBezTo>
                    <a:pt x="8" y="49"/>
                    <a:pt x="8" y="49"/>
                    <a:pt x="8" y="49"/>
                  </a:cubicBezTo>
                  <a:cubicBezTo>
                    <a:pt x="8" y="48"/>
                    <a:pt x="9" y="46"/>
                    <a:pt x="9" y="44"/>
                  </a:cubicBezTo>
                  <a:cubicBezTo>
                    <a:pt x="11" y="44"/>
                    <a:pt x="11" y="44"/>
                    <a:pt x="11" y="44"/>
                  </a:cubicBezTo>
                  <a:cubicBezTo>
                    <a:pt x="10" y="46"/>
                    <a:pt x="9" y="48"/>
                    <a:pt x="9" y="50"/>
                  </a:cubicBezTo>
                  <a:close/>
                  <a:moveTo>
                    <a:pt x="6" y="61"/>
                  </a:moveTo>
                  <a:cubicBezTo>
                    <a:pt x="5" y="60"/>
                    <a:pt x="5" y="60"/>
                    <a:pt x="5" y="60"/>
                  </a:cubicBezTo>
                  <a:cubicBezTo>
                    <a:pt x="5" y="59"/>
                    <a:pt x="6" y="57"/>
                    <a:pt x="6" y="55"/>
                  </a:cubicBezTo>
                  <a:cubicBezTo>
                    <a:pt x="7" y="55"/>
                    <a:pt x="7" y="55"/>
                    <a:pt x="7" y="55"/>
                  </a:cubicBezTo>
                  <a:cubicBezTo>
                    <a:pt x="7" y="57"/>
                    <a:pt x="6" y="59"/>
                    <a:pt x="6" y="61"/>
                  </a:cubicBezTo>
                  <a:close/>
                  <a:moveTo>
                    <a:pt x="12" y="39"/>
                  </a:moveTo>
                  <a:cubicBezTo>
                    <a:pt x="11" y="38"/>
                    <a:pt x="11" y="38"/>
                    <a:pt x="11" y="38"/>
                  </a:cubicBezTo>
                  <a:cubicBezTo>
                    <a:pt x="12" y="37"/>
                    <a:pt x="13" y="35"/>
                    <a:pt x="13" y="33"/>
                  </a:cubicBezTo>
                  <a:cubicBezTo>
                    <a:pt x="14" y="33"/>
                    <a:pt x="14" y="33"/>
                    <a:pt x="14" y="33"/>
                  </a:cubicBezTo>
                  <a:cubicBezTo>
                    <a:pt x="14" y="35"/>
                    <a:pt x="13" y="37"/>
                    <a:pt x="12" y="39"/>
                  </a:cubicBezTo>
                  <a:close/>
                  <a:moveTo>
                    <a:pt x="21" y="18"/>
                  </a:moveTo>
                  <a:cubicBezTo>
                    <a:pt x="20" y="17"/>
                    <a:pt x="20" y="17"/>
                    <a:pt x="20" y="17"/>
                  </a:cubicBezTo>
                  <a:cubicBezTo>
                    <a:pt x="21" y="15"/>
                    <a:pt x="22" y="14"/>
                    <a:pt x="23" y="12"/>
                  </a:cubicBezTo>
                  <a:cubicBezTo>
                    <a:pt x="24" y="13"/>
                    <a:pt x="24" y="13"/>
                    <a:pt x="24" y="13"/>
                  </a:cubicBezTo>
                  <a:cubicBezTo>
                    <a:pt x="23" y="14"/>
                    <a:pt x="22" y="16"/>
                    <a:pt x="21" y="18"/>
                  </a:cubicBezTo>
                  <a:close/>
                  <a:moveTo>
                    <a:pt x="17" y="28"/>
                  </a:moveTo>
                  <a:cubicBezTo>
                    <a:pt x="15" y="28"/>
                    <a:pt x="15" y="28"/>
                    <a:pt x="15" y="28"/>
                  </a:cubicBezTo>
                  <a:cubicBezTo>
                    <a:pt x="16" y="26"/>
                    <a:pt x="17" y="24"/>
                    <a:pt x="18" y="22"/>
                  </a:cubicBezTo>
                  <a:cubicBezTo>
                    <a:pt x="19" y="23"/>
                    <a:pt x="19" y="23"/>
                    <a:pt x="19" y="23"/>
                  </a:cubicBezTo>
                  <a:cubicBezTo>
                    <a:pt x="18" y="25"/>
                    <a:pt x="17" y="26"/>
                    <a:pt x="17" y="28"/>
                  </a:cubicBezTo>
                  <a:close/>
                  <a:moveTo>
                    <a:pt x="31" y="1"/>
                  </a:moveTo>
                  <a:cubicBezTo>
                    <a:pt x="33" y="2"/>
                    <a:pt x="33" y="5"/>
                    <a:pt x="32" y="7"/>
                  </a:cubicBezTo>
                  <a:cubicBezTo>
                    <a:pt x="31" y="9"/>
                    <a:pt x="28" y="10"/>
                    <a:pt x="26" y="9"/>
                  </a:cubicBezTo>
                  <a:cubicBezTo>
                    <a:pt x="24" y="8"/>
                    <a:pt x="23" y="5"/>
                    <a:pt x="25" y="3"/>
                  </a:cubicBezTo>
                  <a:cubicBezTo>
                    <a:pt x="26" y="1"/>
                    <a:pt x="28" y="0"/>
                    <a:pt x="3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5" name="Freeform 46"/>
            <p:cNvSpPr/>
            <p:nvPr/>
          </p:nvSpPr>
          <p:spPr bwMode="auto">
            <a:xfrm>
              <a:off x="6757" y="2811"/>
              <a:ext cx="267" cy="280"/>
            </a:xfrm>
            <a:custGeom>
              <a:avLst/>
              <a:gdLst>
                <a:gd name="T0" fmla="*/ 0 w 137"/>
                <a:gd name="T1" fmla="*/ 89 h 143"/>
                <a:gd name="T2" fmla="*/ 137 w 137"/>
                <a:gd name="T3" fmla="*/ 66 h 143"/>
                <a:gd name="T4" fmla="*/ 0 w 137"/>
                <a:gd name="T5" fmla="*/ 89 h 143"/>
              </a:gdLst>
              <a:ahLst/>
              <a:cxnLst>
                <a:cxn ang="0">
                  <a:pos x="T0" y="T1"/>
                </a:cxn>
                <a:cxn ang="0">
                  <a:pos x="T2" y="T3"/>
                </a:cxn>
                <a:cxn ang="0">
                  <a:pos x="T4" y="T5"/>
                </a:cxn>
              </a:cxnLst>
              <a:rect l="0" t="0" r="r" b="b"/>
              <a:pathLst>
                <a:path w="137" h="143">
                  <a:moveTo>
                    <a:pt x="0" y="89"/>
                  </a:moveTo>
                  <a:cubicBezTo>
                    <a:pt x="0" y="89"/>
                    <a:pt x="71" y="143"/>
                    <a:pt x="137" y="66"/>
                  </a:cubicBezTo>
                  <a:cubicBezTo>
                    <a:pt x="137" y="66"/>
                    <a:pt x="77" y="0"/>
                    <a:pt x="0" y="89"/>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6" name="Freeform 47"/>
            <p:cNvSpPr>
              <a:spLocks noEditPoints="1"/>
            </p:cNvSpPr>
            <p:nvPr/>
          </p:nvSpPr>
          <p:spPr bwMode="auto">
            <a:xfrm>
              <a:off x="6775" y="2946"/>
              <a:ext cx="167" cy="37"/>
            </a:xfrm>
            <a:custGeom>
              <a:avLst/>
              <a:gdLst>
                <a:gd name="T0" fmla="*/ 11 w 86"/>
                <a:gd name="T1" fmla="*/ 15 h 19"/>
                <a:gd name="T2" fmla="*/ 11 w 86"/>
                <a:gd name="T3" fmla="*/ 14 h 19"/>
                <a:gd name="T4" fmla="*/ 16 w 86"/>
                <a:gd name="T5" fmla="*/ 12 h 19"/>
                <a:gd name="T6" fmla="*/ 17 w 86"/>
                <a:gd name="T7" fmla="*/ 13 h 19"/>
                <a:gd name="T8" fmla="*/ 11 w 86"/>
                <a:gd name="T9" fmla="*/ 15 h 19"/>
                <a:gd name="T10" fmla="*/ 6 w 86"/>
                <a:gd name="T11" fmla="*/ 17 h 19"/>
                <a:gd name="T12" fmla="*/ 0 w 86"/>
                <a:gd name="T13" fmla="*/ 19 h 19"/>
                <a:gd name="T14" fmla="*/ 0 w 86"/>
                <a:gd name="T15" fmla="*/ 17 h 19"/>
                <a:gd name="T16" fmla="*/ 0 w 86"/>
                <a:gd name="T17" fmla="*/ 17 h 19"/>
                <a:gd name="T18" fmla="*/ 5 w 86"/>
                <a:gd name="T19" fmla="*/ 16 h 19"/>
                <a:gd name="T20" fmla="*/ 6 w 86"/>
                <a:gd name="T21" fmla="*/ 17 h 19"/>
                <a:gd name="T22" fmla="*/ 33 w 86"/>
                <a:gd name="T23" fmla="*/ 9 h 19"/>
                <a:gd name="T24" fmla="*/ 33 w 86"/>
                <a:gd name="T25" fmla="*/ 8 h 19"/>
                <a:gd name="T26" fmla="*/ 39 w 86"/>
                <a:gd name="T27" fmla="*/ 6 h 19"/>
                <a:gd name="T28" fmla="*/ 39 w 86"/>
                <a:gd name="T29" fmla="*/ 8 h 19"/>
                <a:gd name="T30" fmla="*/ 33 w 86"/>
                <a:gd name="T31" fmla="*/ 9 h 19"/>
                <a:gd name="T32" fmla="*/ 22 w 86"/>
                <a:gd name="T33" fmla="*/ 12 h 19"/>
                <a:gd name="T34" fmla="*/ 22 w 86"/>
                <a:gd name="T35" fmla="*/ 11 h 19"/>
                <a:gd name="T36" fmla="*/ 27 w 86"/>
                <a:gd name="T37" fmla="*/ 9 h 19"/>
                <a:gd name="T38" fmla="*/ 28 w 86"/>
                <a:gd name="T39" fmla="*/ 10 h 19"/>
                <a:gd name="T40" fmla="*/ 22 w 86"/>
                <a:gd name="T41" fmla="*/ 12 h 19"/>
                <a:gd name="T42" fmla="*/ 45 w 86"/>
                <a:gd name="T43" fmla="*/ 7 h 19"/>
                <a:gd name="T44" fmla="*/ 44 w 86"/>
                <a:gd name="T45" fmla="*/ 5 h 19"/>
                <a:gd name="T46" fmla="*/ 50 w 86"/>
                <a:gd name="T47" fmla="*/ 5 h 19"/>
                <a:gd name="T48" fmla="*/ 50 w 86"/>
                <a:gd name="T49" fmla="*/ 6 h 19"/>
                <a:gd name="T50" fmla="*/ 45 w 86"/>
                <a:gd name="T51" fmla="*/ 7 h 19"/>
                <a:gd name="T52" fmla="*/ 67 w 86"/>
                <a:gd name="T53" fmla="*/ 4 h 19"/>
                <a:gd name="T54" fmla="*/ 67 w 86"/>
                <a:gd name="T55" fmla="*/ 3 h 19"/>
                <a:gd name="T56" fmla="*/ 73 w 86"/>
                <a:gd name="T57" fmla="*/ 3 h 19"/>
                <a:gd name="T58" fmla="*/ 73 w 86"/>
                <a:gd name="T59" fmla="*/ 4 h 19"/>
                <a:gd name="T60" fmla="*/ 67 w 86"/>
                <a:gd name="T61" fmla="*/ 4 h 19"/>
                <a:gd name="T62" fmla="*/ 56 w 86"/>
                <a:gd name="T63" fmla="*/ 5 h 19"/>
                <a:gd name="T64" fmla="*/ 56 w 86"/>
                <a:gd name="T65" fmla="*/ 4 h 19"/>
                <a:gd name="T66" fmla="*/ 62 w 86"/>
                <a:gd name="T67" fmla="*/ 3 h 19"/>
                <a:gd name="T68" fmla="*/ 62 w 86"/>
                <a:gd name="T69" fmla="*/ 4 h 19"/>
                <a:gd name="T70" fmla="*/ 56 w 86"/>
                <a:gd name="T71" fmla="*/ 5 h 19"/>
                <a:gd name="T72" fmla="*/ 86 w 86"/>
                <a:gd name="T73" fmla="*/ 4 h 19"/>
                <a:gd name="T74" fmla="*/ 82 w 86"/>
                <a:gd name="T75" fmla="*/ 8 h 19"/>
                <a:gd name="T76" fmla="*/ 78 w 86"/>
                <a:gd name="T77" fmla="*/ 4 h 19"/>
                <a:gd name="T78" fmla="*/ 82 w 86"/>
                <a:gd name="T79" fmla="*/ 0 h 19"/>
                <a:gd name="T80" fmla="*/ 86 w 86"/>
                <a:gd name="T81"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 h="19">
                  <a:moveTo>
                    <a:pt x="11" y="15"/>
                  </a:moveTo>
                  <a:cubicBezTo>
                    <a:pt x="11" y="14"/>
                    <a:pt x="11" y="14"/>
                    <a:pt x="11" y="14"/>
                  </a:cubicBezTo>
                  <a:cubicBezTo>
                    <a:pt x="12" y="13"/>
                    <a:pt x="14" y="13"/>
                    <a:pt x="16" y="12"/>
                  </a:cubicBezTo>
                  <a:cubicBezTo>
                    <a:pt x="17" y="13"/>
                    <a:pt x="17" y="13"/>
                    <a:pt x="17" y="13"/>
                  </a:cubicBezTo>
                  <a:cubicBezTo>
                    <a:pt x="15" y="14"/>
                    <a:pt x="13" y="14"/>
                    <a:pt x="11" y="15"/>
                  </a:cubicBezTo>
                  <a:close/>
                  <a:moveTo>
                    <a:pt x="6" y="17"/>
                  </a:moveTo>
                  <a:cubicBezTo>
                    <a:pt x="2" y="18"/>
                    <a:pt x="0" y="19"/>
                    <a:pt x="0" y="19"/>
                  </a:cubicBezTo>
                  <a:cubicBezTo>
                    <a:pt x="0" y="17"/>
                    <a:pt x="0" y="17"/>
                    <a:pt x="0" y="17"/>
                  </a:cubicBezTo>
                  <a:cubicBezTo>
                    <a:pt x="0" y="17"/>
                    <a:pt x="0" y="17"/>
                    <a:pt x="0" y="17"/>
                  </a:cubicBezTo>
                  <a:cubicBezTo>
                    <a:pt x="0" y="17"/>
                    <a:pt x="2" y="17"/>
                    <a:pt x="5" y="16"/>
                  </a:cubicBezTo>
                  <a:lnTo>
                    <a:pt x="6" y="17"/>
                  </a:lnTo>
                  <a:close/>
                  <a:moveTo>
                    <a:pt x="33" y="9"/>
                  </a:moveTo>
                  <a:cubicBezTo>
                    <a:pt x="33" y="8"/>
                    <a:pt x="33" y="8"/>
                    <a:pt x="33" y="8"/>
                  </a:cubicBezTo>
                  <a:cubicBezTo>
                    <a:pt x="35" y="7"/>
                    <a:pt x="37" y="7"/>
                    <a:pt x="39" y="6"/>
                  </a:cubicBezTo>
                  <a:cubicBezTo>
                    <a:pt x="39" y="8"/>
                    <a:pt x="39" y="8"/>
                    <a:pt x="39" y="8"/>
                  </a:cubicBezTo>
                  <a:cubicBezTo>
                    <a:pt x="37" y="8"/>
                    <a:pt x="35" y="8"/>
                    <a:pt x="33" y="9"/>
                  </a:cubicBezTo>
                  <a:close/>
                  <a:moveTo>
                    <a:pt x="22" y="12"/>
                  </a:moveTo>
                  <a:cubicBezTo>
                    <a:pt x="22" y="11"/>
                    <a:pt x="22" y="11"/>
                    <a:pt x="22" y="11"/>
                  </a:cubicBezTo>
                  <a:cubicBezTo>
                    <a:pt x="24" y="10"/>
                    <a:pt x="26" y="10"/>
                    <a:pt x="27" y="9"/>
                  </a:cubicBezTo>
                  <a:cubicBezTo>
                    <a:pt x="28" y="10"/>
                    <a:pt x="28" y="10"/>
                    <a:pt x="28" y="10"/>
                  </a:cubicBezTo>
                  <a:cubicBezTo>
                    <a:pt x="26" y="11"/>
                    <a:pt x="24" y="11"/>
                    <a:pt x="22" y="12"/>
                  </a:cubicBezTo>
                  <a:close/>
                  <a:moveTo>
                    <a:pt x="45" y="7"/>
                  </a:moveTo>
                  <a:cubicBezTo>
                    <a:pt x="44" y="5"/>
                    <a:pt x="44" y="5"/>
                    <a:pt x="44" y="5"/>
                  </a:cubicBezTo>
                  <a:cubicBezTo>
                    <a:pt x="46" y="5"/>
                    <a:pt x="48" y="5"/>
                    <a:pt x="50" y="5"/>
                  </a:cubicBezTo>
                  <a:cubicBezTo>
                    <a:pt x="50" y="6"/>
                    <a:pt x="50" y="6"/>
                    <a:pt x="50" y="6"/>
                  </a:cubicBezTo>
                  <a:cubicBezTo>
                    <a:pt x="48" y="6"/>
                    <a:pt x="46" y="6"/>
                    <a:pt x="45" y="7"/>
                  </a:cubicBezTo>
                  <a:close/>
                  <a:moveTo>
                    <a:pt x="67" y="4"/>
                  </a:moveTo>
                  <a:cubicBezTo>
                    <a:pt x="67" y="3"/>
                    <a:pt x="67" y="3"/>
                    <a:pt x="67" y="3"/>
                  </a:cubicBezTo>
                  <a:cubicBezTo>
                    <a:pt x="69" y="3"/>
                    <a:pt x="71" y="3"/>
                    <a:pt x="73" y="3"/>
                  </a:cubicBezTo>
                  <a:cubicBezTo>
                    <a:pt x="73" y="4"/>
                    <a:pt x="73" y="4"/>
                    <a:pt x="73" y="4"/>
                  </a:cubicBezTo>
                  <a:cubicBezTo>
                    <a:pt x="71" y="4"/>
                    <a:pt x="69" y="4"/>
                    <a:pt x="67" y="4"/>
                  </a:cubicBezTo>
                  <a:close/>
                  <a:moveTo>
                    <a:pt x="56" y="5"/>
                  </a:moveTo>
                  <a:cubicBezTo>
                    <a:pt x="56" y="4"/>
                    <a:pt x="56" y="4"/>
                    <a:pt x="56" y="4"/>
                  </a:cubicBezTo>
                  <a:cubicBezTo>
                    <a:pt x="58" y="4"/>
                    <a:pt x="60" y="3"/>
                    <a:pt x="62" y="3"/>
                  </a:cubicBezTo>
                  <a:cubicBezTo>
                    <a:pt x="62" y="4"/>
                    <a:pt x="62" y="4"/>
                    <a:pt x="62" y="4"/>
                  </a:cubicBezTo>
                  <a:cubicBezTo>
                    <a:pt x="60" y="4"/>
                    <a:pt x="58" y="5"/>
                    <a:pt x="56" y="5"/>
                  </a:cubicBezTo>
                  <a:close/>
                  <a:moveTo>
                    <a:pt x="86" y="4"/>
                  </a:moveTo>
                  <a:cubicBezTo>
                    <a:pt x="86" y="6"/>
                    <a:pt x="84" y="8"/>
                    <a:pt x="82" y="8"/>
                  </a:cubicBezTo>
                  <a:cubicBezTo>
                    <a:pt x="80" y="8"/>
                    <a:pt x="78" y="6"/>
                    <a:pt x="78" y="4"/>
                  </a:cubicBezTo>
                  <a:cubicBezTo>
                    <a:pt x="78" y="1"/>
                    <a:pt x="80" y="0"/>
                    <a:pt x="82" y="0"/>
                  </a:cubicBezTo>
                  <a:cubicBezTo>
                    <a:pt x="84" y="0"/>
                    <a:pt x="86" y="1"/>
                    <a:pt x="86"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7" name="Freeform 48"/>
            <p:cNvSpPr/>
            <p:nvPr/>
          </p:nvSpPr>
          <p:spPr bwMode="auto">
            <a:xfrm>
              <a:off x="5976" y="2552"/>
              <a:ext cx="771" cy="678"/>
            </a:xfrm>
            <a:custGeom>
              <a:avLst/>
              <a:gdLst>
                <a:gd name="T0" fmla="*/ 0 w 396"/>
                <a:gd name="T1" fmla="*/ 346 h 346"/>
                <a:gd name="T2" fmla="*/ 396 w 396"/>
                <a:gd name="T3" fmla="*/ 225 h 346"/>
              </a:gdLst>
              <a:ahLst/>
              <a:cxnLst>
                <a:cxn ang="0">
                  <a:pos x="T0" y="T1"/>
                </a:cxn>
                <a:cxn ang="0">
                  <a:pos x="T2" y="T3"/>
                </a:cxn>
              </a:cxnLst>
              <a:rect l="0" t="0" r="r" b="b"/>
              <a:pathLst>
                <a:path w="396" h="346">
                  <a:moveTo>
                    <a:pt x="0" y="346"/>
                  </a:moveTo>
                  <a:cubicBezTo>
                    <a:pt x="0" y="346"/>
                    <a:pt x="278" y="0"/>
                    <a:pt x="396" y="225"/>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grpSp>
      <p:pic>
        <p:nvPicPr>
          <p:cNvPr id="19" name="图片 18"/>
          <p:cNvPicPr>
            <a:picLocks noChangeAspect="1"/>
          </p:cNvPicPr>
          <p:nvPr/>
        </p:nvPicPr>
        <p:blipFill rotWithShape="1">
          <a:blip r:embed="rId6" cstate="email"/>
          <a:srcRect/>
          <a:stretch>
            <a:fillRect/>
          </a:stretch>
        </p:blipFill>
        <p:spPr>
          <a:xfrm>
            <a:off x="1498866" y="1575040"/>
            <a:ext cx="2324559" cy="2269475"/>
          </a:xfrm>
          <a:prstGeom prst="rect">
            <a:avLst/>
          </a:prstGeom>
        </p:spPr>
      </p:pic>
      <p:grpSp>
        <p:nvGrpSpPr>
          <p:cNvPr id="21" name="Group 4"/>
          <p:cNvGrpSpPr>
            <a:grpSpLocks noChangeAspect="1"/>
          </p:cNvGrpSpPr>
          <p:nvPr/>
        </p:nvGrpSpPr>
        <p:grpSpPr bwMode="auto">
          <a:xfrm>
            <a:off x="1824816" y="5197397"/>
            <a:ext cx="481644" cy="760751"/>
            <a:chOff x="2070" y="2664"/>
            <a:chExt cx="390" cy="616"/>
          </a:xfrm>
        </p:grpSpPr>
        <p:sp>
          <p:nvSpPr>
            <p:cNvPr id="22" name="AutoShape 3"/>
            <p:cNvSpPr>
              <a:spLocks noChangeAspect="1" noChangeArrowheads="1" noTextEdit="1"/>
            </p:cNvSpPr>
            <p:nvPr/>
          </p:nvSpPr>
          <p:spPr bwMode="auto">
            <a:xfrm>
              <a:off x="2070" y="2664"/>
              <a:ext cx="390"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 name="Freeform 5"/>
            <p:cNvSpPr>
              <a:spLocks noEditPoints="1"/>
            </p:cNvSpPr>
            <p:nvPr/>
          </p:nvSpPr>
          <p:spPr bwMode="auto">
            <a:xfrm>
              <a:off x="2070" y="2664"/>
              <a:ext cx="221" cy="616"/>
            </a:xfrm>
            <a:custGeom>
              <a:avLst/>
              <a:gdLst>
                <a:gd name="T0" fmla="*/ 120 w 221"/>
                <a:gd name="T1" fmla="*/ 0 h 616"/>
                <a:gd name="T2" fmla="*/ 103 w 221"/>
                <a:gd name="T3" fmla="*/ 220 h 616"/>
                <a:gd name="T4" fmla="*/ 103 w 221"/>
                <a:gd name="T5" fmla="*/ 203 h 616"/>
                <a:gd name="T6" fmla="*/ 118 w 221"/>
                <a:gd name="T7" fmla="*/ 265 h 616"/>
                <a:gd name="T8" fmla="*/ 106 w 221"/>
                <a:gd name="T9" fmla="*/ 265 h 616"/>
                <a:gd name="T10" fmla="*/ 118 w 221"/>
                <a:gd name="T11" fmla="*/ 291 h 616"/>
                <a:gd name="T12" fmla="*/ 106 w 221"/>
                <a:gd name="T13" fmla="*/ 344 h 616"/>
                <a:gd name="T14" fmla="*/ 106 w 221"/>
                <a:gd name="T15" fmla="*/ 332 h 616"/>
                <a:gd name="T16" fmla="*/ 118 w 221"/>
                <a:gd name="T17" fmla="*/ 382 h 616"/>
                <a:gd name="T18" fmla="*/ 106 w 221"/>
                <a:gd name="T19" fmla="*/ 382 h 616"/>
                <a:gd name="T20" fmla="*/ 118 w 221"/>
                <a:gd name="T21" fmla="*/ 411 h 616"/>
                <a:gd name="T22" fmla="*/ 106 w 221"/>
                <a:gd name="T23" fmla="*/ 463 h 616"/>
                <a:gd name="T24" fmla="*/ 106 w 221"/>
                <a:gd name="T25" fmla="*/ 449 h 616"/>
                <a:gd name="T26" fmla="*/ 118 w 221"/>
                <a:gd name="T27" fmla="*/ 499 h 616"/>
                <a:gd name="T28" fmla="*/ 106 w 221"/>
                <a:gd name="T29" fmla="*/ 499 h 616"/>
                <a:gd name="T30" fmla="*/ 118 w 221"/>
                <a:gd name="T31" fmla="*/ 525 h 616"/>
                <a:gd name="T32" fmla="*/ 106 w 221"/>
                <a:gd name="T33" fmla="*/ 578 h 616"/>
                <a:gd name="T34" fmla="*/ 106 w 221"/>
                <a:gd name="T35" fmla="*/ 566 h 616"/>
                <a:gd name="T36" fmla="*/ 118 w 221"/>
                <a:gd name="T37" fmla="*/ 616 h 616"/>
                <a:gd name="T38" fmla="*/ 106 w 221"/>
                <a:gd name="T39" fmla="*/ 616 h 616"/>
                <a:gd name="T40" fmla="*/ 221 w 221"/>
                <a:gd name="T41" fmla="*/ 117 h 616"/>
                <a:gd name="T42" fmla="*/ 0 w 221"/>
                <a:gd name="T43" fmla="*/ 117 h 616"/>
                <a:gd name="T44" fmla="*/ 0 w 221"/>
                <a:gd name="T45" fmla="*/ 103 h 616"/>
                <a:gd name="T46" fmla="*/ 183 w 221"/>
                <a:gd name="T47" fmla="*/ 26 h 616"/>
                <a:gd name="T48" fmla="*/ 195 w 221"/>
                <a:gd name="T49" fmla="*/ 38 h 616"/>
                <a:gd name="T50" fmla="*/ 50 w 221"/>
                <a:gd name="T51" fmla="*/ 182 h 616"/>
                <a:gd name="T52" fmla="*/ 171 w 221"/>
                <a:gd name="T53" fmla="*/ 182 h 616"/>
                <a:gd name="T54" fmla="*/ 183 w 221"/>
                <a:gd name="T55" fmla="*/ 170 h 616"/>
                <a:gd name="T56" fmla="*/ 38 w 221"/>
                <a:gd name="T57" fmla="*/ 50 h 616"/>
                <a:gd name="T58" fmla="*/ 26 w 221"/>
                <a:gd name="T59" fmla="*/ 38 h 616"/>
                <a:gd name="T60" fmla="*/ 72 w 221"/>
                <a:gd name="T61" fmla="*/ 34 h 616"/>
                <a:gd name="T62" fmla="*/ 132 w 221"/>
                <a:gd name="T63" fmla="*/ 179 h 616"/>
                <a:gd name="T64" fmla="*/ 144 w 221"/>
                <a:gd name="T65" fmla="*/ 174 h 616"/>
                <a:gd name="T66" fmla="*/ 176 w 221"/>
                <a:gd name="T67" fmla="*/ 76 h 616"/>
                <a:gd name="T68" fmla="*/ 188 w 221"/>
                <a:gd name="T69" fmla="*/ 72 h 616"/>
                <a:gd name="T70" fmla="*/ 41 w 221"/>
                <a:gd name="T71" fmla="*/ 131 h 616"/>
                <a:gd name="T72" fmla="*/ 149 w 221"/>
                <a:gd name="T73" fmla="*/ 34 h 616"/>
                <a:gd name="T74" fmla="*/ 144 w 221"/>
                <a:gd name="T75" fmla="*/ 45 h 616"/>
                <a:gd name="T76" fmla="*/ 84 w 221"/>
                <a:gd name="T77" fmla="*/ 191 h 616"/>
                <a:gd name="T78" fmla="*/ 72 w 221"/>
                <a:gd name="T79" fmla="*/ 186 h 616"/>
                <a:gd name="T80" fmla="*/ 176 w 221"/>
                <a:gd name="T81" fmla="*/ 143 h 616"/>
                <a:gd name="T82" fmla="*/ 29 w 221"/>
                <a:gd name="T83" fmla="*/ 84 h 616"/>
                <a:gd name="T84" fmla="*/ 34 w 221"/>
                <a:gd name="T85" fmla="*/ 72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 h="616">
                  <a:moveTo>
                    <a:pt x="103" y="17"/>
                  </a:moveTo>
                  <a:lnTo>
                    <a:pt x="120" y="17"/>
                  </a:lnTo>
                  <a:lnTo>
                    <a:pt x="120" y="0"/>
                  </a:lnTo>
                  <a:lnTo>
                    <a:pt x="103" y="0"/>
                  </a:lnTo>
                  <a:lnTo>
                    <a:pt x="103" y="17"/>
                  </a:lnTo>
                  <a:close/>
                  <a:moveTo>
                    <a:pt x="103" y="220"/>
                  </a:moveTo>
                  <a:lnTo>
                    <a:pt x="120" y="220"/>
                  </a:lnTo>
                  <a:lnTo>
                    <a:pt x="120" y="203"/>
                  </a:lnTo>
                  <a:lnTo>
                    <a:pt x="103" y="203"/>
                  </a:lnTo>
                  <a:lnTo>
                    <a:pt x="103" y="220"/>
                  </a:lnTo>
                  <a:close/>
                  <a:moveTo>
                    <a:pt x="106" y="265"/>
                  </a:moveTo>
                  <a:lnTo>
                    <a:pt x="118" y="265"/>
                  </a:lnTo>
                  <a:lnTo>
                    <a:pt x="118" y="253"/>
                  </a:lnTo>
                  <a:lnTo>
                    <a:pt x="106" y="253"/>
                  </a:lnTo>
                  <a:lnTo>
                    <a:pt x="106" y="265"/>
                  </a:lnTo>
                  <a:close/>
                  <a:moveTo>
                    <a:pt x="106" y="303"/>
                  </a:moveTo>
                  <a:lnTo>
                    <a:pt x="118" y="303"/>
                  </a:lnTo>
                  <a:lnTo>
                    <a:pt x="118" y="291"/>
                  </a:lnTo>
                  <a:lnTo>
                    <a:pt x="106" y="291"/>
                  </a:lnTo>
                  <a:lnTo>
                    <a:pt x="106" y="303"/>
                  </a:lnTo>
                  <a:close/>
                  <a:moveTo>
                    <a:pt x="106" y="344"/>
                  </a:moveTo>
                  <a:lnTo>
                    <a:pt x="118" y="344"/>
                  </a:lnTo>
                  <a:lnTo>
                    <a:pt x="118" y="332"/>
                  </a:lnTo>
                  <a:lnTo>
                    <a:pt x="106" y="332"/>
                  </a:lnTo>
                  <a:lnTo>
                    <a:pt x="106" y="344"/>
                  </a:lnTo>
                  <a:close/>
                  <a:moveTo>
                    <a:pt x="106" y="382"/>
                  </a:moveTo>
                  <a:lnTo>
                    <a:pt x="118" y="382"/>
                  </a:lnTo>
                  <a:lnTo>
                    <a:pt x="118" y="370"/>
                  </a:lnTo>
                  <a:lnTo>
                    <a:pt x="106" y="370"/>
                  </a:lnTo>
                  <a:lnTo>
                    <a:pt x="106" y="382"/>
                  </a:lnTo>
                  <a:close/>
                  <a:moveTo>
                    <a:pt x="106" y="423"/>
                  </a:moveTo>
                  <a:lnTo>
                    <a:pt x="118" y="423"/>
                  </a:lnTo>
                  <a:lnTo>
                    <a:pt x="118" y="411"/>
                  </a:lnTo>
                  <a:lnTo>
                    <a:pt x="106" y="411"/>
                  </a:lnTo>
                  <a:lnTo>
                    <a:pt x="106" y="423"/>
                  </a:lnTo>
                  <a:close/>
                  <a:moveTo>
                    <a:pt x="106" y="463"/>
                  </a:moveTo>
                  <a:lnTo>
                    <a:pt x="118" y="463"/>
                  </a:lnTo>
                  <a:lnTo>
                    <a:pt x="118" y="449"/>
                  </a:lnTo>
                  <a:lnTo>
                    <a:pt x="106" y="449"/>
                  </a:lnTo>
                  <a:lnTo>
                    <a:pt x="106" y="463"/>
                  </a:lnTo>
                  <a:close/>
                  <a:moveTo>
                    <a:pt x="106" y="499"/>
                  </a:moveTo>
                  <a:lnTo>
                    <a:pt x="118" y="499"/>
                  </a:lnTo>
                  <a:lnTo>
                    <a:pt x="118" y="487"/>
                  </a:lnTo>
                  <a:lnTo>
                    <a:pt x="106" y="487"/>
                  </a:lnTo>
                  <a:lnTo>
                    <a:pt x="106" y="499"/>
                  </a:lnTo>
                  <a:close/>
                  <a:moveTo>
                    <a:pt x="106" y="537"/>
                  </a:moveTo>
                  <a:lnTo>
                    <a:pt x="118" y="537"/>
                  </a:lnTo>
                  <a:lnTo>
                    <a:pt x="118" y="525"/>
                  </a:lnTo>
                  <a:lnTo>
                    <a:pt x="106" y="525"/>
                  </a:lnTo>
                  <a:lnTo>
                    <a:pt x="106" y="537"/>
                  </a:lnTo>
                  <a:close/>
                  <a:moveTo>
                    <a:pt x="106" y="578"/>
                  </a:moveTo>
                  <a:lnTo>
                    <a:pt x="118" y="578"/>
                  </a:lnTo>
                  <a:lnTo>
                    <a:pt x="118" y="566"/>
                  </a:lnTo>
                  <a:lnTo>
                    <a:pt x="106" y="566"/>
                  </a:lnTo>
                  <a:lnTo>
                    <a:pt x="106" y="578"/>
                  </a:lnTo>
                  <a:close/>
                  <a:moveTo>
                    <a:pt x="106" y="616"/>
                  </a:moveTo>
                  <a:lnTo>
                    <a:pt x="118" y="616"/>
                  </a:lnTo>
                  <a:lnTo>
                    <a:pt x="118" y="604"/>
                  </a:lnTo>
                  <a:lnTo>
                    <a:pt x="106" y="604"/>
                  </a:lnTo>
                  <a:lnTo>
                    <a:pt x="106" y="616"/>
                  </a:lnTo>
                  <a:close/>
                  <a:moveTo>
                    <a:pt x="205" y="103"/>
                  </a:moveTo>
                  <a:lnTo>
                    <a:pt x="205" y="117"/>
                  </a:lnTo>
                  <a:lnTo>
                    <a:pt x="221" y="117"/>
                  </a:lnTo>
                  <a:lnTo>
                    <a:pt x="221" y="103"/>
                  </a:lnTo>
                  <a:lnTo>
                    <a:pt x="205" y="103"/>
                  </a:lnTo>
                  <a:close/>
                  <a:moveTo>
                    <a:pt x="0" y="117"/>
                  </a:moveTo>
                  <a:lnTo>
                    <a:pt x="17" y="117"/>
                  </a:lnTo>
                  <a:lnTo>
                    <a:pt x="17" y="103"/>
                  </a:lnTo>
                  <a:lnTo>
                    <a:pt x="0" y="103"/>
                  </a:lnTo>
                  <a:lnTo>
                    <a:pt x="0" y="117"/>
                  </a:lnTo>
                  <a:close/>
                  <a:moveTo>
                    <a:pt x="195" y="38"/>
                  </a:moveTo>
                  <a:lnTo>
                    <a:pt x="183" y="26"/>
                  </a:lnTo>
                  <a:lnTo>
                    <a:pt x="171" y="38"/>
                  </a:lnTo>
                  <a:lnTo>
                    <a:pt x="183" y="50"/>
                  </a:lnTo>
                  <a:lnTo>
                    <a:pt x="195" y="38"/>
                  </a:lnTo>
                  <a:close/>
                  <a:moveTo>
                    <a:pt x="26" y="182"/>
                  </a:moveTo>
                  <a:lnTo>
                    <a:pt x="38" y="194"/>
                  </a:lnTo>
                  <a:lnTo>
                    <a:pt x="50" y="182"/>
                  </a:lnTo>
                  <a:lnTo>
                    <a:pt x="38" y="170"/>
                  </a:lnTo>
                  <a:lnTo>
                    <a:pt x="26" y="182"/>
                  </a:lnTo>
                  <a:close/>
                  <a:moveTo>
                    <a:pt x="171" y="182"/>
                  </a:moveTo>
                  <a:lnTo>
                    <a:pt x="183" y="194"/>
                  </a:lnTo>
                  <a:lnTo>
                    <a:pt x="195" y="182"/>
                  </a:lnTo>
                  <a:lnTo>
                    <a:pt x="183" y="170"/>
                  </a:lnTo>
                  <a:lnTo>
                    <a:pt x="171" y="182"/>
                  </a:lnTo>
                  <a:close/>
                  <a:moveTo>
                    <a:pt x="26" y="38"/>
                  </a:moveTo>
                  <a:lnTo>
                    <a:pt x="38" y="50"/>
                  </a:lnTo>
                  <a:lnTo>
                    <a:pt x="50" y="38"/>
                  </a:lnTo>
                  <a:lnTo>
                    <a:pt x="38" y="26"/>
                  </a:lnTo>
                  <a:lnTo>
                    <a:pt x="26" y="38"/>
                  </a:lnTo>
                  <a:close/>
                  <a:moveTo>
                    <a:pt x="89" y="41"/>
                  </a:moveTo>
                  <a:lnTo>
                    <a:pt x="84" y="29"/>
                  </a:lnTo>
                  <a:lnTo>
                    <a:pt x="72" y="34"/>
                  </a:lnTo>
                  <a:lnTo>
                    <a:pt x="77" y="45"/>
                  </a:lnTo>
                  <a:lnTo>
                    <a:pt x="89" y="41"/>
                  </a:lnTo>
                  <a:close/>
                  <a:moveTo>
                    <a:pt x="132" y="179"/>
                  </a:moveTo>
                  <a:lnTo>
                    <a:pt x="137" y="191"/>
                  </a:lnTo>
                  <a:lnTo>
                    <a:pt x="149" y="186"/>
                  </a:lnTo>
                  <a:lnTo>
                    <a:pt x="144" y="174"/>
                  </a:lnTo>
                  <a:lnTo>
                    <a:pt x="132" y="179"/>
                  </a:lnTo>
                  <a:close/>
                  <a:moveTo>
                    <a:pt x="188" y="72"/>
                  </a:moveTo>
                  <a:lnTo>
                    <a:pt x="176" y="76"/>
                  </a:lnTo>
                  <a:lnTo>
                    <a:pt x="181" y="88"/>
                  </a:lnTo>
                  <a:lnTo>
                    <a:pt x="193" y="84"/>
                  </a:lnTo>
                  <a:lnTo>
                    <a:pt x="188" y="72"/>
                  </a:lnTo>
                  <a:close/>
                  <a:moveTo>
                    <a:pt x="34" y="148"/>
                  </a:moveTo>
                  <a:lnTo>
                    <a:pt x="46" y="143"/>
                  </a:lnTo>
                  <a:lnTo>
                    <a:pt x="41" y="131"/>
                  </a:lnTo>
                  <a:lnTo>
                    <a:pt x="29" y="136"/>
                  </a:lnTo>
                  <a:lnTo>
                    <a:pt x="34" y="148"/>
                  </a:lnTo>
                  <a:close/>
                  <a:moveTo>
                    <a:pt x="149" y="34"/>
                  </a:moveTo>
                  <a:lnTo>
                    <a:pt x="137" y="29"/>
                  </a:lnTo>
                  <a:lnTo>
                    <a:pt x="132" y="41"/>
                  </a:lnTo>
                  <a:lnTo>
                    <a:pt x="144" y="45"/>
                  </a:lnTo>
                  <a:lnTo>
                    <a:pt x="149" y="34"/>
                  </a:lnTo>
                  <a:close/>
                  <a:moveTo>
                    <a:pt x="72" y="186"/>
                  </a:moveTo>
                  <a:lnTo>
                    <a:pt x="84" y="191"/>
                  </a:lnTo>
                  <a:lnTo>
                    <a:pt x="89" y="179"/>
                  </a:lnTo>
                  <a:lnTo>
                    <a:pt x="77" y="174"/>
                  </a:lnTo>
                  <a:lnTo>
                    <a:pt x="72" y="186"/>
                  </a:lnTo>
                  <a:close/>
                  <a:moveTo>
                    <a:pt x="193" y="136"/>
                  </a:moveTo>
                  <a:lnTo>
                    <a:pt x="181" y="131"/>
                  </a:lnTo>
                  <a:lnTo>
                    <a:pt x="176" y="143"/>
                  </a:lnTo>
                  <a:lnTo>
                    <a:pt x="188" y="148"/>
                  </a:lnTo>
                  <a:lnTo>
                    <a:pt x="193" y="136"/>
                  </a:lnTo>
                  <a:close/>
                  <a:moveTo>
                    <a:pt x="29" y="84"/>
                  </a:moveTo>
                  <a:lnTo>
                    <a:pt x="41" y="88"/>
                  </a:lnTo>
                  <a:lnTo>
                    <a:pt x="46" y="76"/>
                  </a:lnTo>
                  <a:lnTo>
                    <a:pt x="34" y="72"/>
                  </a:lnTo>
                  <a:lnTo>
                    <a:pt x="29" y="84"/>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 name="Freeform 6"/>
            <p:cNvSpPr>
              <a:spLocks noEditPoints="1"/>
            </p:cNvSpPr>
            <p:nvPr/>
          </p:nvSpPr>
          <p:spPr bwMode="auto">
            <a:xfrm>
              <a:off x="2323" y="2996"/>
              <a:ext cx="135" cy="284"/>
            </a:xfrm>
            <a:custGeom>
              <a:avLst/>
              <a:gdLst>
                <a:gd name="T0" fmla="*/ 72 w 135"/>
                <a:gd name="T1" fmla="*/ 12 h 284"/>
                <a:gd name="T2" fmla="*/ 62 w 135"/>
                <a:gd name="T3" fmla="*/ 0 h 284"/>
                <a:gd name="T4" fmla="*/ 62 w 135"/>
                <a:gd name="T5" fmla="*/ 136 h 284"/>
                <a:gd name="T6" fmla="*/ 72 w 135"/>
                <a:gd name="T7" fmla="*/ 127 h 284"/>
                <a:gd name="T8" fmla="*/ 62 w 135"/>
                <a:gd name="T9" fmla="*/ 136 h 284"/>
                <a:gd name="T10" fmla="*/ 70 w 135"/>
                <a:gd name="T11" fmla="*/ 162 h 284"/>
                <a:gd name="T12" fmla="*/ 62 w 135"/>
                <a:gd name="T13" fmla="*/ 155 h 284"/>
                <a:gd name="T14" fmla="*/ 62 w 135"/>
                <a:gd name="T15" fmla="*/ 189 h 284"/>
                <a:gd name="T16" fmla="*/ 70 w 135"/>
                <a:gd name="T17" fmla="*/ 182 h 284"/>
                <a:gd name="T18" fmla="*/ 62 w 135"/>
                <a:gd name="T19" fmla="*/ 189 h 284"/>
                <a:gd name="T20" fmla="*/ 70 w 135"/>
                <a:gd name="T21" fmla="*/ 213 h 284"/>
                <a:gd name="T22" fmla="*/ 62 w 135"/>
                <a:gd name="T23" fmla="*/ 205 h 284"/>
                <a:gd name="T24" fmla="*/ 62 w 135"/>
                <a:gd name="T25" fmla="*/ 236 h 284"/>
                <a:gd name="T26" fmla="*/ 70 w 135"/>
                <a:gd name="T27" fmla="*/ 229 h 284"/>
                <a:gd name="T28" fmla="*/ 62 w 135"/>
                <a:gd name="T29" fmla="*/ 236 h 284"/>
                <a:gd name="T30" fmla="*/ 70 w 135"/>
                <a:gd name="T31" fmla="*/ 260 h 284"/>
                <a:gd name="T32" fmla="*/ 62 w 135"/>
                <a:gd name="T33" fmla="*/ 253 h 284"/>
                <a:gd name="T34" fmla="*/ 62 w 135"/>
                <a:gd name="T35" fmla="*/ 284 h 284"/>
                <a:gd name="T36" fmla="*/ 70 w 135"/>
                <a:gd name="T37" fmla="*/ 277 h 284"/>
                <a:gd name="T38" fmla="*/ 62 w 135"/>
                <a:gd name="T39" fmla="*/ 284 h 284"/>
                <a:gd name="T40" fmla="*/ 125 w 135"/>
                <a:gd name="T41" fmla="*/ 74 h 284"/>
                <a:gd name="T42" fmla="*/ 135 w 135"/>
                <a:gd name="T43" fmla="*/ 64 h 284"/>
                <a:gd name="T44" fmla="*/ 0 w 135"/>
                <a:gd name="T45" fmla="*/ 74 h 284"/>
                <a:gd name="T46" fmla="*/ 9 w 135"/>
                <a:gd name="T47" fmla="*/ 64 h 284"/>
                <a:gd name="T48" fmla="*/ 0 w 135"/>
                <a:gd name="T49" fmla="*/ 74 h 284"/>
                <a:gd name="T50" fmla="*/ 111 w 135"/>
                <a:gd name="T51" fmla="*/ 17 h 284"/>
                <a:gd name="T52" fmla="*/ 111 w 135"/>
                <a:gd name="T53" fmla="*/ 31 h 284"/>
                <a:gd name="T54" fmla="*/ 14 w 135"/>
                <a:gd name="T55" fmla="*/ 112 h 284"/>
                <a:gd name="T56" fmla="*/ 29 w 135"/>
                <a:gd name="T57" fmla="*/ 112 h 284"/>
                <a:gd name="T58" fmla="*/ 14 w 135"/>
                <a:gd name="T59" fmla="*/ 112 h 284"/>
                <a:gd name="T60" fmla="*/ 111 w 135"/>
                <a:gd name="T61" fmla="*/ 119 h 284"/>
                <a:gd name="T62" fmla="*/ 111 w 135"/>
                <a:gd name="T63" fmla="*/ 105 h 284"/>
                <a:gd name="T64" fmla="*/ 14 w 135"/>
                <a:gd name="T65" fmla="*/ 24 h 284"/>
                <a:gd name="T66" fmla="*/ 29 w 135"/>
                <a:gd name="T67" fmla="*/ 24 h 284"/>
                <a:gd name="T68" fmla="*/ 14 w 135"/>
                <a:gd name="T69" fmla="*/ 24 h 284"/>
                <a:gd name="T70" fmla="*/ 50 w 135"/>
                <a:gd name="T71" fmla="*/ 19 h 284"/>
                <a:gd name="T72" fmla="*/ 46 w 135"/>
                <a:gd name="T73" fmla="*/ 29 h 284"/>
                <a:gd name="T74" fmla="*/ 82 w 135"/>
                <a:gd name="T75" fmla="*/ 110 h 284"/>
                <a:gd name="T76" fmla="*/ 91 w 135"/>
                <a:gd name="T77" fmla="*/ 115 h 284"/>
                <a:gd name="T78" fmla="*/ 82 w 135"/>
                <a:gd name="T79" fmla="*/ 110 h 284"/>
                <a:gd name="T80" fmla="*/ 106 w 135"/>
                <a:gd name="T81" fmla="*/ 48 h 284"/>
                <a:gd name="T82" fmla="*/ 118 w 135"/>
                <a:gd name="T83" fmla="*/ 53 h 284"/>
                <a:gd name="T84" fmla="*/ 19 w 135"/>
                <a:gd name="T85" fmla="*/ 93 h 284"/>
                <a:gd name="T86" fmla="*/ 24 w 135"/>
                <a:gd name="T87" fmla="*/ 81 h 284"/>
                <a:gd name="T88" fmla="*/ 19 w 135"/>
                <a:gd name="T89" fmla="*/ 93 h 284"/>
                <a:gd name="T90" fmla="*/ 84 w 135"/>
                <a:gd name="T91" fmla="*/ 19 h 284"/>
                <a:gd name="T92" fmla="*/ 86 w 135"/>
                <a:gd name="T93" fmla="*/ 29 h 284"/>
                <a:gd name="T94" fmla="*/ 43 w 135"/>
                <a:gd name="T95" fmla="*/ 115 h 284"/>
                <a:gd name="T96" fmla="*/ 53 w 135"/>
                <a:gd name="T97" fmla="*/ 110 h 284"/>
                <a:gd name="T98" fmla="*/ 43 w 135"/>
                <a:gd name="T99" fmla="*/ 115 h 284"/>
                <a:gd name="T100" fmla="*/ 111 w 135"/>
                <a:gd name="T101" fmla="*/ 81 h 284"/>
                <a:gd name="T102" fmla="*/ 113 w 135"/>
                <a:gd name="T103" fmla="*/ 91 h 284"/>
                <a:gd name="T104" fmla="*/ 17 w 135"/>
                <a:gd name="T105" fmla="*/ 53 h 284"/>
                <a:gd name="T106" fmla="*/ 26 w 135"/>
                <a:gd name="T107" fmla="*/ 48 h 284"/>
                <a:gd name="T108" fmla="*/ 17 w 135"/>
                <a:gd name="T109" fmla="*/ 5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5" h="284">
                  <a:moveTo>
                    <a:pt x="62" y="12"/>
                  </a:moveTo>
                  <a:lnTo>
                    <a:pt x="72" y="12"/>
                  </a:lnTo>
                  <a:lnTo>
                    <a:pt x="72" y="0"/>
                  </a:lnTo>
                  <a:lnTo>
                    <a:pt x="62" y="0"/>
                  </a:lnTo>
                  <a:lnTo>
                    <a:pt x="62" y="12"/>
                  </a:lnTo>
                  <a:close/>
                  <a:moveTo>
                    <a:pt x="62" y="136"/>
                  </a:moveTo>
                  <a:lnTo>
                    <a:pt x="72" y="136"/>
                  </a:lnTo>
                  <a:lnTo>
                    <a:pt x="72" y="127"/>
                  </a:lnTo>
                  <a:lnTo>
                    <a:pt x="62" y="127"/>
                  </a:lnTo>
                  <a:lnTo>
                    <a:pt x="62" y="136"/>
                  </a:lnTo>
                  <a:close/>
                  <a:moveTo>
                    <a:pt x="62" y="162"/>
                  </a:moveTo>
                  <a:lnTo>
                    <a:pt x="70" y="162"/>
                  </a:lnTo>
                  <a:lnTo>
                    <a:pt x="70" y="155"/>
                  </a:lnTo>
                  <a:lnTo>
                    <a:pt x="62" y="155"/>
                  </a:lnTo>
                  <a:lnTo>
                    <a:pt x="62" y="162"/>
                  </a:lnTo>
                  <a:close/>
                  <a:moveTo>
                    <a:pt x="62" y="189"/>
                  </a:moveTo>
                  <a:lnTo>
                    <a:pt x="70" y="189"/>
                  </a:lnTo>
                  <a:lnTo>
                    <a:pt x="70" y="182"/>
                  </a:lnTo>
                  <a:lnTo>
                    <a:pt x="62" y="182"/>
                  </a:lnTo>
                  <a:lnTo>
                    <a:pt x="62" y="189"/>
                  </a:lnTo>
                  <a:close/>
                  <a:moveTo>
                    <a:pt x="62" y="213"/>
                  </a:moveTo>
                  <a:lnTo>
                    <a:pt x="70" y="213"/>
                  </a:lnTo>
                  <a:lnTo>
                    <a:pt x="70" y="205"/>
                  </a:lnTo>
                  <a:lnTo>
                    <a:pt x="62" y="205"/>
                  </a:lnTo>
                  <a:lnTo>
                    <a:pt x="62" y="213"/>
                  </a:lnTo>
                  <a:close/>
                  <a:moveTo>
                    <a:pt x="62" y="236"/>
                  </a:moveTo>
                  <a:lnTo>
                    <a:pt x="70" y="236"/>
                  </a:lnTo>
                  <a:lnTo>
                    <a:pt x="70" y="229"/>
                  </a:lnTo>
                  <a:lnTo>
                    <a:pt x="62" y="229"/>
                  </a:lnTo>
                  <a:lnTo>
                    <a:pt x="62" y="236"/>
                  </a:lnTo>
                  <a:close/>
                  <a:moveTo>
                    <a:pt x="62" y="260"/>
                  </a:moveTo>
                  <a:lnTo>
                    <a:pt x="70" y="260"/>
                  </a:lnTo>
                  <a:lnTo>
                    <a:pt x="70" y="253"/>
                  </a:lnTo>
                  <a:lnTo>
                    <a:pt x="62" y="253"/>
                  </a:lnTo>
                  <a:lnTo>
                    <a:pt x="62" y="260"/>
                  </a:lnTo>
                  <a:close/>
                  <a:moveTo>
                    <a:pt x="62" y="284"/>
                  </a:moveTo>
                  <a:lnTo>
                    <a:pt x="70" y="284"/>
                  </a:lnTo>
                  <a:lnTo>
                    <a:pt x="70" y="277"/>
                  </a:lnTo>
                  <a:lnTo>
                    <a:pt x="62" y="277"/>
                  </a:lnTo>
                  <a:lnTo>
                    <a:pt x="62" y="284"/>
                  </a:lnTo>
                  <a:close/>
                  <a:moveTo>
                    <a:pt x="125" y="64"/>
                  </a:moveTo>
                  <a:lnTo>
                    <a:pt x="125" y="74"/>
                  </a:lnTo>
                  <a:lnTo>
                    <a:pt x="135" y="74"/>
                  </a:lnTo>
                  <a:lnTo>
                    <a:pt x="135" y="64"/>
                  </a:lnTo>
                  <a:lnTo>
                    <a:pt x="125" y="64"/>
                  </a:lnTo>
                  <a:close/>
                  <a:moveTo>
                    <a:pt x="0" y="74"/>
                  </a:moveTo>
                  <a:lnTo>
                    <a:pt x="9" y="74"/>
                  </a:lnTo>
                  <a:lnTo>
                    <a:pt x="9" y="64"/>
                  </a:lnTo>
                  <a:lnTo>
                    <a:pt x="0" y="64"/>
                  </a:lnTo>
                  <a:lnTo>
                    <a:pt x="0" y="74"/>
                  </a:lnTo>
                  <a:close/>
                  <a:moveTo>
                    <a:pt x="118" y="24"/>
                  </a:moveTo>
                  <a:lnTo>
                    <a:pt x="111" y="17"/>
                  </a:lnTo>
                  <a:lnTo>
                    <a:pt x="106" y="24"/>
                  </a:lnTo>
                  <a:lnTo>
                    <a:pt x="111" y="31"/>
                  </a:lnTo>
                  <a:lnTo>
                    <a:pt x="118" y="24"/>
                  </a:lnTo>
                  <a:close/>
                  <a:moveTo>
                    <a:pt x="14" y="112"/>
                  </a:moveTo>
                  <a:lnTo>
                    <a:pt x="21" y="119"/>
                  </a:lnTo>
                  <a:lnTo>
                    <a:pt x="29" y="112"/>
                  </a:lnTo>
                  <a:lnTo>
                    <a:pt x="21" y="105"/>
                  </a:lnTo>
                  <a:lnTo>
                    <a:pt x="14" y="112"/>
                  </a:lnTo>
                  <a:close/>
                  <a:moveTo>
                    <a:pt x="106" y="112"/>
                  </a:moveTo>
                  <a:lnTo>
                    <a:pt x="111" y="119"/>
                  </a:lnTo>
                  <a:lnTo>
                    <a:pt x="118" y="112"/>
                  </a:lnTo>
                  <a:lnTo>
                    <a:pt x="111" y="105"/>
                  </a:lnTo>
                  <a:lnTo>
                    <a:pt x="106" y="112"/>
                  </a:lnTo>
                  <a:close/>
                  <a:moveTo>
                    <a:pt x="14" y="24"/>
                  </a:moveTo>
                  <a:lnTo>
                    <a:pt x="21" y="31"/>
                  </a:lnTo>
                  <a:lnTo>
                    <a:pt x="29" y="24"/>
                  </a:lnTo>
                  <a:lnTo>
                    <a:pt x="21" y="17"/>
                  </a:lnTo>
                  <a:lnTo>
                    <a:pt x="14" y="24"/>
                  </a:lnTo>
                  <a:close/>
                  <a:moveTo>
                    <a:pt x="53" y="26"/>
                  </a:moveTo>
                  <a:lnTo>
                    <a:pt x="50" y="19"/>
                  </a:lnTo>
                  <a:lnTo>
                    <a:pt x="43" y="22"/>
                  </a:lnTo>
                  <a:lnTo>
                    <a:pt x="46" y="29"/>
                  </a:lnTo>
                  <a:lnTo>
                    <a:pt x="53" y="26"/>
                  </a:lnTo>
                  <a:close/>
                  <a:moveTo>
                    <a:pt x="82" y="110"/>
                  </a:moveTo>
                  <a:lnTo>
                    <a:pt x="84" y="117"/>
                  </a:lnTo>
                  <a:lnTo>
                    <a:pt x="91" y="115"/>
                  </a:lnTo>
                  <a:lnTo>
                    <a:pt x="89" y="107"/>
                  </a:lnTo>
                  <a:lnTo>
                    <a:pt x="82" y="110"/>
                  </a:lnTo>
                  <a:close/>
                  <a:moveTo>
                    <a:pt x="113" y="45"/>
                  </a:moveTo>
                  <a:lnTo>
                    <a:pt x="106" y="48"/>
                  </a:lnTo>
                  <a:lnTo>
                    <a:pt x="111" y="55"/>
                  </a:lnTo>
                  <a:lnTo>
                    <a:pt x="118" y="53"/>
                  </a:lnTo>
                  <a:lnTo>
                    <a:pt x="113" y="45"/>
                  </a:lnTo>
                  <a:close/>
                  <a:moveTo>
                    <a:pt x="19" y="93"/>
                  </a:moveTo>
                  <a:lnTo>
                    <a:pt x="26" y="88"/>
                  </a:lnTo>
                  <a:lnTo>
                    <a:pt x="24" y="81"/>
                  </a:lnTo>
                  <a:lnTo>
                    <a:pt x="17" y="86"/>
                  </a:lnTo>
                  <a:lnTo>
                    <a:pt x="19" y="93"/>
                  </a:lnTo>
                  <a:close/>
                  <a:moveTo>
                    <a:pt x="91" y="22"/>
                  </a:moveTo>
                  <a:lnTo>
                    <a:pt x="84" y="19"/>
                  </a:lnTo>
                  <a:lnTo>
                    <a:pt x="82" y="26"/>
                  </a:lnTo>
                  <a:lnTo>
                    <a:pt x="86" y="29"/>
                  </a:lnTo>
                  <a:lnTo>
                    <a:pt x="91" y="22"/>
                  </a:lnTo>
                  <a:close/>
                  <a:moveTo>
                    <a:pt x="43" y="115"/>
                  </a:moveTo>
                  <a:lnTo>
                    <a:pt x="50" y="117"/>
                  </a:lnTo>
                  <a:lnTo>
                    <a:pt x="53" y="110"/>
                  </a:lnTo>
                  <a:lnTo>
                    <a:pt x="46" y="107"/>
                  </a:lnTo>
                  <a:lnTo>
                    <a:pt x="43" y="115"/>
                  </a:lnTo>
                  <a:close/>
                  <a:moveTo>
                    <a:pt x="118" y="86"/>
                  </a:moveTo>
                  <a:lnTo>
                    <a:pt x="111" y="81"/>
                  </a:lnTo>
                  <a:lnTo>
                    <a:pt x="106" y="88"/>
                  </a:lnTo>
                  <a:lnTo>
                    <a:pt x="113" y="91"/>
                  </a:lnTo>
                  <a:lnTo>
                    <a:pt x="118" y="86"/>
                  </a:lnTo>
                  <a:close/>
                  <a:moveTo>
                    <a:pt x="17" y="53"/>
                  </a:moveTo>
                  <a:lnTo>
                    <a:pt x="24" y="55"/>
                  </a:lnTo>
                  <a:lnTo>
                    <a:pt x="26" y="48"/>
                  </a:lnTo>
                  <a:lnTo>
                    <a:pt x="19" y="45"/>
                  </a:lnTo>
                  <a:lnTo>
                    <a:pt x="17" y="53"/>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25" name="Group 4"/>
          <p:cNvGrpSpPr>
            <a:grpSpLocks noChangeAspect="1"/>
          </p:cNvGrpSpPr>
          <p:nvPr/>
        </p:nvGrpSpPr>
        <p:grpSpPr bwMode="auto">
          <a:xfrm>
            <a:off x="-160056" y="5481999"/>
            <a:ext cx="481644" cy="760751"/>
            <a:chOff x="2070" y="2664"/>
            <a:chExt cx="390" cy="616"/>
          </a:xfrm>
        </p:grpSpPr>
        <p:sp>
          <p:nvSpPr>
            <p:cNvPr id="26" name="AutoShape 3"/>
            <p:cNvSpPr>
              <a:spLocks noChangeAspect="1" noChangeArrowheads="1" noTextEdit="1"/>
            </p:cNvSpPr>
            <p:nvPr/>
          </p:nvSpPr>
          <p:spPr bwMode="auto">
            <a:xfrm>
              <a:off x="2070" y="2664"/>
              <a:ext cx="390"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 name="Freeform 5"/>
            <p:cNvSpPr>
              <a:spLocks noEditPoints="1"/>
            </p:cNvSpPr>
            <p:nvPr/>
          </p:nvSpPr>
          <p:spPr bwMode="auto">
            <a:xfrm>
              <a:off x="2070" y="2664"/>
              <a:ext cx="221" cy="616"/>
            </a:xfrm>
            <a:custGeom>
              <a:avLst/>
              <a:gdLst>
                <a:gd name="T0" fmla="*/ 120 w 221"/>
                <a:gd name="T1" fmla="*/ 0 h 616"/>
                <a:gd name="T2" fmla="*/ 103 w 221"/>
                <a:gd name="T3" fmla="*/ 220 h 616"/>
                <a:gd name="T4" fmla="*/ 103 w 221"/>
                <a:gd name="T5" fmla="*/ 203 h 616"/>
                <a:gd name="T6" fmla="*/ 118 w 221"/>
                <a:gd name="T7" fmla="*/ 265 h 616"/>
                <a:gd name="T8" fmla="*/ 106 w 221"/>
                <a:gd name="T9" fmla="*/ 265 h 616"/>
                <a:gd name="T10" fmla="*/ 118 w 221"/>
                <a:gd name="T11" fmla="*/ 291 h 616"/>
                <a:gd name="T12" fmla="*/ 106 w 221"/>
                <a:gd name="T13" fmla="*/ 344 h 616"/>
                <a:gd name="T14" fmla="*/ 106 w 221"/>
                <a:gd name="T15" fmla="*/ 332 h 616"/>
                <a:gd name="T16" fmla="*/ 118 w 221"/>
                <a:gd name="T17" fmla="*/ 382 h 616"/>
                <a:gd name="T18" fmla="*/ 106 w 221"/>
                <a:gd name="T19" fmla="*/ 382 h 616"/>
                <a:gd name="T20" fmla="*/ 118 w 221"/>
                <a:gd name="T21" fmla="*/ 411 h 616"/>
                <a:gd name="T22" fmla="*/ 106 w 221"/>
                <a:gd name="T23" fmla="*/ 463 h 616"/>
                <a:gd name="T24" fmla="*/ 106 w 221"/>
                <a:gd name="T25" fmla="*/ 449 h 616"/>
                <a:gd name="T26" fmla="*/ 118 w 221"/>
                <a:gd name="T27" fmla="*/ 499 h 616"/>
                <a:gd name="T28" fmla="*/ 106 w 221"/>
                <a:gd name="T29" fmla="*/ 499 h 616"/>
                <a:gd name="T30" fmla="*/ 118 w 221"/>
                <a:gd name="T31" fmla="*/ 525 h 616"/>
                <a:gd name="T32" fmla="*/ 106 w 221"/>
                <a:gd name="T33" fmla="*/ 578 h 616"/>
                <a:gd name="T34" fmla="*/ 106 w 221"/>
                <a:gd name="T35" fmla="*/ 566 h 616"/>
                <a:gd name="T36" fmla="*/ 118 w 221"/>
                <a:gd name="T37" fmla="*/ 616 h 616"/>
                <a:gd name="T38" fmla="*/ 106 w 221"/>
                <a:gd name="T39" fmla="*/ 616 h 616"/>
                <a:gd name="T40" fmla="*/ 221 w 221"/>
                <a:gd name="T41" fmla="*/ 117 h 616"/>
                <a:gd name="T42" fmla="*/ 0 w 221"/>
                <a:gd name="T43" fmla="*/ 117 h 616"/>
                <a:gd name="T44" fmla="*/ 0 w 221"/>
                <a:gd name="T45" fmla="*/ 103 h 616"/>
                <a:gd name="T46" fmla="*/ 183 w 221"/>
                <a:gd name="T47" fmla="*/ 26 h 616"/>
                <a:gd name="T48" fmla="*/ 195 w 221"/>
                <a:gd name="T49" fmla="*/ 38 h 616"/>
                <a:gd name="T50" fmla="*/ 50 w 221"/>
                <a:gd name="T51" fmla="*/ 182 h 616"/>
                <a:gd name="T52" fmla="*/ 171 w 221"/>
                <a:gd name="T53" fmla="*/ 182 h 616"/>
                <a:gd name="T54" fmla="*/ 183 w 221"/>
                <a:gd name="T55" fmla="*/ 170 h 616"/>
                <a:gd name="T56" fmla="*/ 38 w 221"/>
                <a:gd name="T57" fmla="*/ 50 h 616"/>
                <a:gd name="T58" fmla="*/ 26 w 221"/>
                <a:gd name="T59" fmla="*/ 38 h 616"/>
                <a:gd name="T60" fmla="*/ 72 w 221"/>
                <a:gd name="T61" fmla="*/ 34 h 616"/>
                <a:gd name="T62" fmla="*/ 132 w 221"/>
                <a:gd name="T63" fmla="*/ 179 h 616"/>
                <a:gd name="T64" fmla="*/ 144 w 221"/>
                <a:gd name="T65" fmla="*/ 174 h 616"/>
                <a:gd name="T66" fmla="*/ 176 w 221"/>
                <a:gd name="T67" fmla="*/ 76 h 616"/>
                <a:gd name="T68" fmla="*/ 188 w 221"/>
                <a:gd name="T69" fmla="*/ 72 h 616"/>
                <a:gd name="T70" fmla="*/ 41 w 221"/>
                <a:gd name="T71" fmla="*/ 131 h 616"/>
                <a:gd name="T72" fmla="*/ 149 w 221"/>
                <a:gd name="T73" fmla="*/ 34 h 616"/>
                <a:gd name="T74" fmla="*/ 144 w 221"/>
                <a:gd name="T75" fmla="*/ 45 h 616"/>
                <a:gd name="T76" fmla="*/ 84 w 221"/>
                <a:gd name="T77" fmla="*/ 191 h 616"/>
                <a:gd name="T78" fmla="*/ 72 w 221"/>
                <a:gd name="T79" fmla="*/ 186 h 616"/>
                <a:gd name="T80" fmla="*/ 176 w 221"/>
                <a:gd name="T81" fmla="*/ 143 h 616"/>
                <a:gd name="T82" fmla="*/ 29 w 221"/>
                <a:gd name="T83" fmla="*/ 84 h 616"/>
                <a:gd name="T84" fmla="*/ 34 w 221"/>
                <a:gd name="T85" fmla="*/ 72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 h="616">
                  <a:moveTo>
                    <a:pt x="103" y="17"/>
                  </a:moveTo>
                  <a:lnTo>
                    <a:pt x="120" y="17"/>
                  </a:lnTo>
                  <a:lnTo>
                    <a:pt x="120" y="0"/>
                  </a:lnTo>
                  <a:lnTo>
                    <a:pt x="103" y="0"/>
                  </a:lnTo>
                  <a:lnTo>
                    <a:pt x="103" y="17"/>
                  </a:lnTo>
                  <a:close/>
                  <a:moveTo>
                    <a:pt x="103" y="220"/>
                  </a:moveTo>
                  <a:lnTo>
                    <a:pt x="120" y="220"/>
                  </a:lnTo>
                  <a:lnTo>
                    <a:pt x="120" y="203"/>
                  </a:lnTo>
                  <a:lnTo>
                    <a:pt x="103" y="203"/>
                  </a:lnTo>
                  <a:lnTo>
                    <a:pt x="103" y="220"/>
                  </a:lnTo>
                  <a:close/>
                  <a:moveTo>
                    <a:pt x="106" y="265"/>
                  </a:moveTo>
                  <a:lnTo>
                    <a:pt x="118" y="265"/>
                  </a:lnTo>
                  <a:lnTo>
                    <a:pt x="118" y="253"/>
                  </a:lnTo>
                  <a:lnTo>
                    <a:pt x="106" y="253"/>
                  </a:lnTo>
                  <a:lnTo>
                    <a:pt x="106" y="265"/>
                  </a:lnTo>
                  <a:close/>
                  <a:moveTo>
                    <a:pt x="106" y="303"/>
                  </a:moveTo>
                  <a:lnTo>
                    <a:pt x="118" y="303"/>
                  </a:lnTo>
                  <a:lnTo>
                    <a:pt x="118" y="291"/>
                  </a:lnTo>
                  <a:lnTo>
                    <a:pt x="106" y="291"/>
                  </a:lnTo>
                  <a:lnTo>
                    <a:pt x="106" y="303"/>
                  </a:lnTo>
                  <a:close/>
                  <a:moveTo>
                    <a:pt x="106" y="344"/>
                  </a:moveTo>
                  <a:lnTo>
                    <a:pt x="118" y="344"/>
                  </a:lnTo>
                  <a:lnTo>
                    <a:pt x="118" y="332"/>
                  </a:lnTo>
                  <a:lnTo>
                    <a:pt x="106" y="332"/>
                  </a:lnTo>
                  <a:lnTo>
                    <a:pt x="106" y="344"/>
                  </a:lnTo>
                  <a:close/>
                  <a:moveTo>
                    <a:pt x="106" y="382"/>
                  </a:moveTo>
                  <a:lnTo>
                    <a:pt x="118" y="382"/>
                  </a:lnTo>
                  <a:lnTo>
                    <a:pt x="118" y="370"/>
                  </a:lnTo>
                  <a:lnTo>
                    <a:pt x="106" y="370"/>
                  </a:lnTo>
                  <a:lnTo>
                    <a:pt x="106" y="382"/>
                  </a:lnTo>
                  <a:close/>
                  <a:moveTo>
                    <a:pt x="106" y="423"/>
                  </a:moveTo>
                  <a:lnTo>
                    <a:pt x="118" y="423"/>
                  </a:lnTo>
                  <a:lnTo>
                    <a:pt x="118" y="411"/>
                  </a:lnTo>
                  <a:lnTo>
                    <a:pt x="106" y="411"/>
                  </a:lnTo>
                  <a:lnTo>
                    <a:pt x="106" y="423"/>
                  </a:lnTo>
                  <a:close/>
                  <a:moveTo>
                    <a:pt x="106" y="463"/>
                  </a:moveTo>
                  <a:lnTo>
                    <a:pt x="118" y="463"/>
                  </a:lnTo>
                  <a:lnTo>
                    <a:pt x="118" y="449"/>
                  </a:lnTo>
                  <a:lnTo>
                    <a:pt x="106" y="449"/>
                  </a:lnTo>
                  <a:lnTo>
                    <a:pt x="106" y="463"/>
                  </a:lnTo>
                  <a:close/>
                  <a:moveTo>
                    <a:pt x="106" y="499"/>
                  </a:moveTo>
                  <a:lnTo>
                    <a:pt x="118" y="499"/>
                  </a:lnTo>
                  <a:lnTo>
                    <a:pt x="118" y="487"/>
                  </a:lnTo>
                  <a:lnTo>
                    <a:pt x="106" y="487"/>
                  </a:lnTo>
                  <a:lnTo>
                    <a:pt x="106" y="499"/>
                  </a:lnTo>
                  <a:close/>
                  <a:moveTo>
                    <a:pt x="106" y="537"/>
                  </a:moveTo>
                  <a:lnTo>
                    <a:pt x="118" y="537"/>
                  </a:lnTo>
                  <a:lnTo>
                    <a:pt x="118" y="525"/>
                  </a:lnTo>
                  <a:lnTo>
                    <a:pt x="106" y="525"/>
                  </a:lnTo>
                  <a:lnTo>
                    <a:pt x="106" y="537"/>
                  </a:lnTo>
                  <a:close/>
                  <a:moveTo>
                    <a:pt x="106" y="578"/>
                  </a:moveTo>
                  <a:lnTo>
                    <a:pt x="118" y="578"/>
                  </a:lnTo>
                  <a:lnTo>
                    <a:pt x="118" y="566"/>
                  </a:lnTo>
                  <a:lnTo>
                    <a:pt x="106" y="566"/>
                  </a:lnTo>
                  <a:lnTo>
                    <a:pt x="106" y="578"/>
                  </a:lnTo>
                  <a:close/>
                  <a:moveTo>
                    <a:pt x="106" y="616"/>
                  </a:moveTo>
                  <a:lnTo>
                    <a:pt x="118" y="616"/>
                  </a:lnTo>
                  <a:lnTo>
                    <a:pt x="118" y="604"/>
                  </a:lnTo>
                  <a:lnTo>
                    <a:pt x="106" y="604"/>
                  </a:lnTo>
                  <a:lnTo>
                    <a:pt x="106" y="616"/>
                  </a:lnTo>
                  <a:close/>
                  <a:moveTo>
                    <a:pt x="205" y="103"/>
                  </a:moveTo>
                  <a:lnTo>
                    <a:pt x="205" y="117"/>
                  </a:lnTo>
                  <a:lnTo>
                    <a:pt x="221" y="117"/>
                  </a:lnTo>
                  <a:lnTo>
                    <a:pt x="221" y="103"/>
                  </a:lnTo>
                  <a:lnTo>
                    <a:pt x="205" y="103"/>
                  </a:lnTo>
                  <a:close/>
                  <a:moveTo>
                    <a:pt x="0" y="117"/>
                  </a:moveTo>
                  <a:lnTo>
                    <a:pt x="17" y="117"/>
                  </a:lnTo>
                  <a:lnTo>
                    <a:pt x="17" y="103"/>
                  </a:lnTo>
                  <a:lnTo>
                    <a:pt x="0" y="103"/>
                  </a:lnTo>
                  <a:lnTo>
                    <a:pt x="0" y="117"/>
                  </a:lnTo>
                  <a:close/>
                  <a:moveTo>
                    <a:pt x="195" y="38"/>
                  </a:moveTo>
                  <a:lnTo>
                    <a:pt x="183" y="26"/>
                  </a:lnTo>
                  <a:lnTo>
                    <a:pt x="171" y="38"/>
                  </a:lnTo>
                  <a:lnTo>
                    <a:pt x="183" y="50"/>
                  </a:lnTo>
                  <a:lnTo>
                    <a:pt x="195" y="38"/>
                  </a:lnTo>
                  <a:close/>
                  <a:moveTo>
                    <a:pt x="26" y="182"/>
                  </a:moveTo>
                  <a:lnTo>
                    <a:pt x="38" y="194"/>
                  </a:lnTo>
                  <a:lnTo>
                    <a:pt x="50" y="182"/>
                  </a:lnTo>
                  <a:lnTo>
                    <a:pt x="38" y="170"/>
                  </a:lnTo>
                  <a:lnTo>
                    <a:pt x="26" y="182"/>
                  </a:lnTo>
                  <a:close/>
                  <a:moveTo>
                    <a:pt x="171" y="182"/>
                  </a:moveTo>
                  <a:lnTo>
                    <a:pt x="183" y="194"/>
                  </a:lnTo>
                  <a:lnTo>
                    <a:pt x="195" y="182"/>
                  </a:lnTo>
                  <a:lnTo>
                    <a:pt x="183" y="170"/>
                  </a:lnTo>
                  <a:lnTo>
                    <a:pt x="171" y="182"/>
                  </a:lnTo>
                  <a:close/>
                  <a:moveTo>
                    <a:pt x="26" y="38"/>
                  </a:moveTo>
                  <a:lnTo>
                    <a:pt x="38" y="50"/>
                  </a:lnTo>
                  <a:lnTo>
                    <a:pt x="50" y="38"/>
                  </a:lnTo>
                  <a:lnTo>
                    <a:pt x="38" y="26"/>
                  </a:lnTo>
                  <a:lnTo>
                    <a:pt x="26" y="38"/>
                  </a:lnTo>
                  <a:close/>
                  <a:moveTo>
                    <a:pt x="89" y="41"/>
                  </a:moveTo>
                  <a:lnTo>
                    <a:pt x="84" y="29"/>
                  </a:lnTo>
                  <a:lnTo>
                    <a:pt x="72" y="34"/>
                  </a:lnTo>
                  <a:lnTo>
                    <a:pt x="77" y="45"/>
                  </a:lnTo>
                  <a:lnTo>
                    <a:pt x="89" y="41"/>
                  </a:lnTo>
                  <a:close/>
                  <a:moveTo>
                    <a:pt x="132" y="179"/>
                  </a:moveTo>
                  <a:lnTo>
                    <a:pt x="137" y="191"/>
                  </a:lnTo>
                  <a:lnTo>
                    <a:pt x="149" y="186"/>
                  </a:lnTo>
                  <a:lnTo>
                    <a:pt x="144" y="174"/>
                  </a:lnTo>
                  <a:lnTo>
                    <a:pt x="132" y="179"/>
                  </a:lnTo>
                  <a:close/>
                  <a:moveTo>
                    <a:pt x="188" y="72"/>
                  </a:moveTo>
                  <a:lnTo>
                    <a:pt x="176" y="76"/>
                  </a:lnTo>
                  <a:lnTo>
                    <a:pt x="181" y="88"/>
                  </a:lnTo>
                  <a:lnTo>
                    <a:pt x="193" y="84"/>
                  </a:lnTo>
                  <a:lnTo>
                    <a:pt x="188" y="72"/>
                  </a:lnTo>
                  <a:close/>
                  <a:moveTo>
                    <a:pt x="34" y="148"/>
                  </a:moveTo>
                  <a:lnTo>
                    <a:pt x="46" y="143"/>
                  </a:lnTo>
                  <a:lnTo>
                    <a:pt x="41" y="131"/>
                  </a:lnTo>
                  <a:lnTo>
                    <a:pt x="29" y="136"/>
                  </a:lnTo>
                  <a:lnTo>
                    <a:pt x="34" y="148"/>
                  </a:lnTo>
                  <a:close/>
                  <a:moveTo>
                    <a:pt x="149" y="34"/>
                  </a:moveTo>
                  <a:lnTo>
                    <a:pt x="137" y="29"/>
                  </a:lnTo>
                  <a:lnTo>
                    <a:pt x="132" y="41"/>
                  </a:lnTo>
                  <a:lnTo>
                    <a:pt x="144" y="45"/>
                  </a:lnTo>
                  <a:lnTo>
                    <a:pt x="149" y="34"/>
                  </a:lnTo>
                  <a:close/>
                  <a:moveTo>
                    <a:pt x="72" y="186"/>
                  </a:moveTo>
                  <a:lnTo>
                    <a:pt x="84" y="191"/>
                  </a:lnTo>
                  <a:lnTo>
                    <a:pt x="89" y="179"/>
                  </a:lnTo>
                  <a:lnTo>
                    <a:pt x="77" y="174"/>
                  </a:lnTo>
                  <a:lnTo>
                    <a:pt x="72" y="186"/>
                  </a:lnTo>
                  <a:close/>
                  <a:moveTo>
                    <a:pt x="193" y="136"/>
                  </a:moveTo>
                  <a:lnTo>
                    <a:pt x="181" y="131"/>
                  </a:lnTo>
                  <a:lnTo>
                    <a:pt x="176" y="143"/>
                  </a:lnTo>
                  <a:lnTo>
                    <a:pt x="188" y="148"/>
                  </a:lnTo>
                  <a:lnTo>
                    <a:pt x="193" y="136"/>
                  </a:lnTo>
                  <a:close/>
                  <a:moveTo>
                    <a:pt x="29" y="84"/>
                  </a:moveTo>
                  <a:lnTo>
                    <a:pt x="41" y="88"/>
                  </a:lnTo>
                  <a:lnTo>
                    <a:pt x="46" y="76"/>
                  </a:lnTo>
                  <a:lnTo>
                    <a:pt x="34" y="72"/>
                  </a:lnTo>
                  <a:lnTo>
                    <a:pt x="29" y="84"/>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 name="Freeform 6"/>
            <p:cNvSpPr>
              <a:spLocks noEditPoints="1"/>
            </p:cNvSpPr>
            <p:nvPr/>
          </p:nvSpPr>
          <p:spPr bwMode="auto">
            <a:xfrm>
              <a:off x="2323" y="2996"/>
              <a:ext cx="135" cy="284"/>
            </a:xfrm>
            <a:custGeom>
              <a:avLst/>
              <a:gdLst>
                <a:gd name="T0" fmla="*/ 72 w 135"/>
                <a:gd name="T1" fmla="*/ 12 h 284"/>
                <a:gd name="T2" fmla="*/ 62 w 135"/>
                <a:gd name="T3" fmla="*/ 0 h 284"/>
                <a:gd name="T4" fmla="*/ 62 w 135"/>
                <a:gd name="T5" fmla="*/ 136 h 284"/>
                <a:gd name="T6" fmla="*/ 72 w 135"/>
                <a:gd name="T7" fmla="*/ 127 h 284"/>
                <a:gd name="T8" fmla="*/ 62 w 135"/>
                <a:gd name="T9" fmla="*/ 136 h 284"/>
                <a:gd name="T10" fmla="*/ 70 w 135"/>
                <a:gd name="T11" fmla="*/ 162 h 284"/>
                <a:gd name="T12" fmla="*/ 62 w 135"/>
                <a:gd name="T13" fmla="*/ 155 h 284"/>
                <a:gd name="T14" fmla="*/ 62 w 135"/>
                <a:gd name="T15" fmla="*/ 189 h 284"/>
                <a:gd name="T16" fmla="*/ 70 w 135"/>
                <a:gd name="T17" fmla="*/ 182 h 284"/>
                <a:gd name="T18" fmla="*/ 62 w 135"/>
                <a:gd name="T19" fmla="*/ 189 h 284"/>
                <a:gd name="T20" fmla="*/ 70 w 135"/>
                <a:gd name="T21" fmla="*/ 213 h 284"/>
                <a:gd name="T22" fmla="*/ 62 w 135"/>
                <a:gd name="T23" fmla="*/ 205 h 284"/>
                <a:gd name="T24" fmla="*/ 62 w 135"/>
                <a:gd name="T25" fmla="*/ 236 h 284"/>
                <a:gd name="T26" fmla="*/ 70 w 135"/>
                <a:gd name="T27" fmla="*/ 229 h 284"/>
                <a:gd name="T28" fmla="*/ 62 w 135"/>
                <a:gd name="T29" fmla="*/ 236 h 284"/>
                <a:gd name="T30" fmla="*/ 70 w 135"/>
                <a:gd name="T31" fmla="*/ 260 h 284"/>
                <a:gd name="T32" fmla="*/ 62 w 135"/>
                <a:gd name="T33" fmla="*/ 253 h 284"/>
                <a:gd name="T34" fmla="*/ 62 w 135"/>
                <a:gd name="T35" fmla="*/ 284 h 284"/>
                <a:gd name="T36" fmla="*/ 70 w 135"/>
                <a:gd name="T37" fmla="*/ 277 h 284"/>
                <a:gd name="T38" fmla="*/ 62 w 135"/>
                <a:gd name="T39" fmla="*/ 284 h 284"/>
                <a:gd name="T40" fmla="*/ 125 w 135"/>
                <a:gd name="T41" fmla="*/ 74 h 284"/>
                <a:gd name="T42" fmla="*/ 135 w 135"/>
                <a:gd name="T43" fmla="*/ 64 h 284"/>
                <a:gd name="T44" fmla="*/ 0 w 135"/>
                <a:gd name="T45" fmla="*/ 74 h 284"/>
                <a:gd name="T46" fmla="*/ 9 w 135"/>
                <a:gd name="T47" fmla="*/ 64 h 284"/>
                <a:gd name="T48" fmla="*/ 0 w 135"/>
                <a:gd name="T49" fmla="*/ 74 h 284"/>
                <a:gd name="T50" fmla="*/ 111 w 135"/>
                <a:gd name="T51" fmla="*/ 17 h 284"/>
                <a:gd name="T52" fmla="*/ 111 w 135"/>
                <a:gd name="T53" fmla="*/ 31 h 284"/>
                <a:gd name="T54" fmla="*/ 14 w 135"/>
                <a:gd name="T55" fmla="*/ 112 h 284"/>
                <a:gd name="T56" fmla="*/ 29 w 135"/>
                <a:gd name="T57" fmla="*/ 112 h 284"/>
                <a:gd name="T58" fmla="*/ 14 w 135"/>
                <a:gd name="T59" fmla="*/ 112 h 284"/>
                <a:gd name="T60" fmla="*/ 111 w 135"/>
                <a:gd name="T61" fmla="*/ 119 h 284"/>
                <a:gd name="T62" fmla="*/ 111 w 135"/>
                <a:gd name="T63" fmla="*/ 105 h 284"/>
                <a:gd name="T64" fmla="*/ 14 w 135"/>
                <a:gd name="T65" fmla="*/ 24 h 284"/>
                <a:gd name="T66" fmla="*/ 29 w 135"/>
                <a:gd name="T67" fmla="*/ 24 h 284"/>
                <a:gd name="T68" fmla="*/ 14 w 135"/>
                <a:gd name="T69" fmla="*/ 24 h 284"/>
                <a:gd name="T70" fmla="*/ 50 w 135"/>
                <a:gd name="T71" fmla="*/ 19 h 284"/>
                <a:gd name="T72" fmla="*/ 46 w 135"/>
                <a:gd name="T73" fmla="*/ 29 h 284"/>
                <a:gd name="T74" fmla="*/ 82 w 135"/>
                <a:gd name="T75" fmla="*/ 110 h 284"/>
                <a:gd name="T76" fmla="*/ 91 w 135"/>
                <a:gd name="T77" fmla="*/ 115 h 284"/>
                <a:gd name="T78" fmla="*/ 82 w 135"/>
                <a:gd name="T79" fmla="*/ 110 h 284"/>
                <a:gd name="T80" fmla="*/ 106 w 135"/>
                <a:gd name="T81" fmla="*/ 48 h 284"/>
                <a:gd name="T82" fmla="*/ 118 w 135"/>
                <a:gd name="T83" fmla="*/ 53 h 284"/>
                <a:gd name="T84" fmla="*/ 19 w 135"/>
                <a:gd name="T85" fmla="*/ 93 h 284"/>
                <a:gd name="T86" fmla="*/ 24 w 135"/>
                <a:gd name="T87" fmla="*/ 81 h 284"/>
                <a:gd name="T88" fmla="*/ 19 w 135"/>
                <a:gd name="T89" fmla="*/ 93 h 284"/>
                <a:gd name="T90" fmla="*/ 84 w 135"/>
                <a:gd name="T91" fmla="*/ 19 h 284"/>
                <a:gd name="T92" fmla="*/ 86 w 135"/>
                <a:gd name="T93" fmla="*/ 29 h 284"/>
                <a:gd name="T94" fmla="*/ 43 w 135"/>
                <a:gd name="T95" fmla="*/ 115 h 284"/>
                <a:gd name="T96" fmla="*/ 53 w 135"/>
                <a:gd name="T97" fmla="*/ 110 h 284"/>
                <a:gd name="T98" fmla="*/ 43 w 135"/>
                <a:gd name="T99" fmla="*/ 115 h 284"/>
                <a:gd name="T100" fmla="*/ 111 w 135"/>
                <a:gd name="T101" fmla="*/ 81 h 284"/>
                <a:gd name="T102" fmla="*/ 113 w 135"/>
                <a:gd name="T103" fmla="*/ 91 h 284"/>
                <a:gd name="T104" fmla="*/ 17 w 135"/>
                <a:gd name="T105" fmla="*/ 53 h 284"/>
                <a:gd name="T106" fmla="*/ 26 w 135"/>
                <a:gd name="T107" fmla="*/ 48 h 284"/>
                <a:gd name="T108" fmla="*/ 17 w 135"/>
                <a:gd name="T109" fmla="*/ 5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5" h="284">
                  <a:moveTo>
                    <a:pt x="62" y="12"/>
                  </a:moveTo>
                  <a:lnTo>
                    <a:pt x="72" y="12"/>
                  </a:lnTo>
                  <a:lnTo>
                    <a:pt x="72" y="0"/>
                  </a:lnTo>
                  <a:lnTo>
                    <a:pt x="62" y="0"/>
                  </a:lnTo>
                  <a:lnTo>
                    <a:pt x="62" y="12"/>
                  </a:lnTo>
                  <a:close/>
                  <a:moveTo>
                    <a:pt x="62" y="136"/>
                  </a:moveTo>
                  <a:lnTo>
                    <a:pt x="72" y="136"/>
                  </a:lnTo>
                  <a:lnTo>
                    <a:pt x="72" y="127"/>
                  </a:lnTo>
                  <a:lnTo>
                    <a:pt x="62" y="127"/>
                  </a:lnTo>
                  <a:lnTo>
                    <a:pt x="62" y="136"/>
                  </a:lnTo>
                  <a:close/>
                  <a:moveTo>
                    <a:pt x="62" y="162"/>
                  </a:moveTo>
                  <a:lnTo>
                    <a:pt x="70" y="162"/>
                  </a:lnTo>
                  <a:lnTo>
                    <a:pt x="70" y="155"/>
                  </a:lnTo>
                  <a:lnTo>
                    <a:pt x="62" y="155"/>
                  </a:lnTo>
                  <a:lnTo>
                    <a:pt x="62" y="162"/>
                  </a:lnTo>
                  <a:close/>
                  <a:moveTo>
                    <a:pt x="62" y="189"/>
                  </a:moveTo>
                  <a:lnTo>
                    <a:pt x="70" y="189"/>
                  </a:lnTo>
                  <a:lnTo>
                    <a:pt x="70" y="182"/>
                  </a:lnTo>
                  <a:lnTo>
                    <a:pt x="62" y="182"/>
                  </a:lnTo>
                  <a:lnTo>
                    <a:pt x="62" y="189"/>
                  </a:lnTo>
                  <a:close/>
                  <a:moveTo>
                    <a:pt x="62" y="213"/>
                  </a:moveTo>
                  <a:lnTo>
                    <a:pt x="70" y="213"/>
                  </a:lnTo>
                  <a:lnTo>
                    <a:pt x="70" y="205"/>
                  </a:lnTo>
                  <a:lnTo>
                    <a:pt x="62" y="205"/>
                  </a:lnTo>
                  <a:lnTo>
                    <a:pt x="62" y="213"/>
                  </a:lnTo>
                  <a:close/>
                  <a:moveTo>
                    <a:pt x="62" y="236"/>
                  </a:moveTo>
                  <a:lnTo>
                    <a:pt x="70" y="236"/>
                  </a:lnTo>
                  <a:lnTo>
                    <a:pt x="70" y="229"/>
                  </a:lnTo>
                  <a:lnTo>
                    <a:pt x="62" y="229"/>
                  </a:lnTo>
                  <a:lnTo>
                    <a:pt x="62" y="236"/>
                  </a:lnTo>
                  <a:close/>
                  <a:moveTo>
                    <a:pt x="62" y="260"/>
                  </a:moveTo>
                  <a:lnTo>
                    <a:pt x="70" y="260"/>
                  </a:lnTo>
                  <a:lnTo>
                    <a:pt x="70" y="253"/>
                  </a:lnTo>
                  <a:lnTo>
                    <a:pt x="62" y="253"/>
                  </a:lnTo>
                  <a:lnTo>
                    <a:pt x="62" y="260"/>
                  </a:lnTo>
                  <a:close/>
                  <a:moveTo>
                    <a:pt x="62" y="284"/>
                  </a:moveTo>
                  <a:lnTo>
                    <a:pt x="70" y="284"/>
                  </a:lnTo>
                  <a:lnTo>
                    <a:pt x="70" y="277"/>
                  </a:lnTo>
                  <a:lnTo>
                    <a:pt x="62" y="277"/>
                  </a:lnTo>
                  <a:lnTo>
                    <a:pt x="62" y="284"/>
                  </a:lnTo>
                  <a:close/>
                  <a:moveTo>
                    <a:pt x="125" y="64"/>
                  </a:moveTo>
                  <a:lnTo>
                    <a:pt x="125" y="74"/>
                  </a:lnTo>
                  <a:lnTo>
                    <a:pt x="135" y="74"/>
                  </a:lnTo>
                  <a:lnTo>
                    <a:pt x="135" y="64"/>
                  </a:lnTo>
                  <a:lnTo>
                    <a:pt x="125" y="64"/>
                  </a:lnTo>
                  <a:close/>
                  <a:moveTo>
                    <a:pt x="0" y="74"/>
                  </a:moveTo>
                  <a:lnTo>
                    <a:pt x="9" y="74"/>
                  </a:lnTo>
                  <a:lnTo>
                    <a:pt x="9" y="64"/>
                  </a:lnTo>
                  <a:lnTo>
                    <a:pt x="0" y="64"/>
                  </a:lnTo>
                  <a:lnTo>
                    <a:pt x="0" y="74"/>
                  </a:lnTo>
                  <a:close/>
                  <a:moveTo>
                    <a:pt x="118" y="24"/>
                  </a:moveTo>
                  <a:lnTo>
                    <a:pt x="111" y="17"/>
                  </a:lnTo>
                  <a:lnTo>
                    <a:pt x="106" y="24"/>
                  </a:lnTo>
                  <a:lnTo>
                    <a:pt x="111" y="31"/>
                  </a:lnTo>
                  <a:lnTo>
                    <a:pt x="118" y="24"/>
                  </a:lnTo>
                  <a:close/>
                  <a:moveTo>
                    <a:pt x="14" y="112"/>
                  </a:moveTo>
                  <a:lnTo>
                    <a:pt x="21" y="119"/>
                  </a:lnTo>
                  <a:lnTo>
                    <a:pt x="29" y="112"/>
                  </a:lnTo>
                  <a:lnTo>
                    <a:pt x="21" y="105"/>
                  </a:lnTo>
                  <a:lnTo>
                    <a:pt x="14" y="112"/>
                  </a:lnTo>
                  <a:close/>
                  <a:moveTo>
                    <a:pt x="106" y="112"/>
                  </a:moveTo>
                  <a:lnTo>
                    <a:pt x="111" y="119"/>
                  </a:lnTo>
                  <a:lnTo>
                    <a:pt x="118" y="112"/>
                  </a:lnTo>
                  <a:lnTo>
                    <a:pt x="111" y="105"/>
                  </a:lnTo>
                  <a:lnTo>
                    <a:pt x="106" y="112"/>
                  </a:lnTo>
                  <a:close/>
                  <a:moveTo>
                    <a:pt x="14" y="24"/>
                  </a:moveTo>
                  <a:lnTo>
                    <a:pt x="21" y="31"/>
                  </a:lnTo>
                  <a:lnTo>
                    <a:pt x="29" y="24"/>
                  </a:lnTo>
                  <a:lnTo>
                    <a:pt x="21" y="17"/>
                  </a:lnTo>
                  <a:lnTo>
                    <a:pt x="14" y="24"/>
                  </a:lnTo>
                  <a:close/>
                  <a:moveTo>
                    <a:pt x="53" y="26"/>
                  </a:moveTo>
                  <a:lnTo>
                    <a:pt x="50" y="19"/>
                  </a:lnTo>
                  <a:lnTo>
                    <a:pt x="43" y="22"/>
                  </a:lnTo>
                  <a:lnTo>
                    <a:pt x="46" y="29"/>
                  </a:lnTo>
                  <a:lnTo>
                    <a:pt x="53" y="26"/>
                  </a:lnTo>
                  <a:close/>
                  <a:moveTo>
                    <a:pt x="82" y="110"/>
                  </a:moveTo>
                  <a:lnTo>
                    <a:pt x="84" y="117"/>
                  </a:lnTo>
                  <a:lnTo>
                    <a:pt x="91" y="115"/>
                  </a:lnTo>
                  <a:lnTo>
                    <a:pt x="89" y="107"/>
                  </a:lnTo>
                  <a:lnTo>
                    <a:pt x="82" y="110"/>
                  </a:lnTo>
                  <a:close/>
                  <a:moveTo>
                    <a:pt x="113" y="45"/>
                  </a:moveTo>
                  <a:lnTo>
                    <a:pt x="106" y="48"/>
                  </a:lnTo>
                  <a:lnTo>
                    <a:pt x="111" y="55"/>
                  </a:lnTo>
                  <a:lnTo>
                    <a:pt x="118" y="53"/>
                  </a:lnTo>
                  <a:lnTo>
                    <a:pt x="113" y="45"/>
                  </a:lnTo>
                  <a:close/>
                  <a:moveTo>
                    <a:pt x="19" y="93"/>
                  </a:moveTo>
                  <a:lnTo>
                    <a:pt x="26" y="88"/>
                  </a:lnTo>
                  <a:lnTo>
                    <a:pt x="24" y="81"/>
                  </a:lnTo>
                  <a:lnTo>
                    <a:pt x="17" y="86"/>
                  </a:lnTo>
                  <a:lnTo>
                    <a:pt x="19" y="93"/>
                  </a:lnTo>
                  <a:close/>
                  <a:moveTo>
                    <a:pt x="91" y="22"/>
                  </a:moveTo>
                  <a:lnTo>
                    <a:pt x="84" y="19"/>
                  </a:lnTo>
                  <a:lnTo>
                    <a:pt x="82" y="26"/>
                  </a:lnTo>
                  <a:lnTo>
                    <a:pt x="86" y="29"/>
                  </a:lnTo>
                  <a:lnTo>
                    <a:pt x="91" y="22"/>
                  </a:lnTo>
                  <a:close/>
                  <a:moveTo>
                    <a:pt x="43" y="115"/>
                  </a:moveTo>
                  <a:lnTo>
                    <a:pt x="50" y="117"/>
                  </a:lnTo>
                  <a:lnTo>
                    <a:pt x="53" y="110"/>
                  </a:lnTo>
                  <a:lnTo>
                    <a:pt x="46" y="107"/>
                  </a:lnTo>
                  <a:lnTo>
                    <a:pt x="43" y="115"/>
                  </a:lnTo>
                  <a:close/>
                  <a:moveTo>
                    <a:pt x="118" y="86"/>
                  </a:moveTo>
                  <a:lnTo>
                    <a:pt x="111" y="81"/>
                  </a:lnTo>
                  <a:lnTo>
                    <a:pt x="106" y="88"/>
                  </a:lnTo>
                  <a:lnTo>
                    <a:pt x="113" y="91"/>
                  </a:lnTo>
                  <a:lnTo>
                    <a:pt x="118" y="86"/>
                  </a:lnTo>
                  <a:close/>
                  <a:moveTo>
                    <a:pt x="17" y="53"/>
                  </a:moveTo>
                  <a:lnTo>
                    <a:pt x="24" y="55"/>
                  </a:lnTo>
                  <a:lnTo>
                    <a:pt x="26" y="48"/>
                  </a:lnTo>
                  <a:lnTo>
                    <a:pt x="19" y="45"/>
                  </a:lnTo>
                  <a:lnTo>
                    <a:pt x="17" y="53"/>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4" name="Group 4"/>
          <p:cNvGrpSpPr>
            <a:grpSpLocks noChangeAspect="1"/>
          </p:cNvGrpSpPr>
          <p:nvPr/>
        </p:nvGrpSpPr>
        <p:grpSpPr bwMode="auto">
          <a:xfrm>
            <a:off x="364475" y="284998"/>
            <a:ext cx="1361470" cy="1316533"/>
            <a:chOff x="5798" y="441"/>
            <a:chExt cx="1121" cy="1084"/>
          </a:xfrm>
        </p:grpSpPr>
        <p:sp>
          <p:nvSpPr>
            <p:cNvPr id="10" name="AutoShape 3"/>
            <p:cNvSpPr>
              <a:spLocks noChangeAspect="1" noChangeArrowheads="1" noTextEdit="1"/>
            </p:cNvSpPr>
            <p:nvPr/>
          </p:nvSpPr>
          <p:spPr bwMode="auto">
            <a:xfrm>
              <a:off x="5798" y="441"/>
              <a:ext cx="1121" cy="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 name="Freeform 5"/>
            <p:cNvSpPr/>
            <p:nvPr/>
          </p:nvSpPr>
          <p:spPr bwMode="auto">
            <a:xfrm>
              <a:off x="5972" y="634"/>
              <a:ext cx="632" cy="628"/>
            </a:xfrm>
            <a:custGeom>
              <a:avLst/>
              <a:gdLst>
                <a:gd name="T0" fmla="*/ 6 w 885"/>
                <a:gd name="T1" fmla="*/ 430 h 879"/>
                <a:gd name="T2" fmla="*/ 452 w 885"/>
                <a:gd name="T3" fmla="*/ 6 h 879"/>
                <a:gd name="T4" fmla="*/ 879 w 885"/>
                <a:gd name="T5" fmla="*/ 449 h 879"/>
                <a:gd name="T6" fmla="*/ 433 w 885"/>
                <a:gd name="T7" fmla="*/ 873 h 879"/>
                <a:gd name="T8" fmla="*/ 6 w 885"/>
                <a:gd name="T9" fmla="*/ 430 h 879"/>
              </a:gdLst>
              <a:ahLst/>
              <a:cxnLst>
                <a:cxn ang="0">
                  <a:pos x="T0" y="T1"/>
                </a:cxn>
                <a:cxn ang="0">
                  <a:pos x="T2" y="T3"/>
                </a:cxn>
                <a:cxn ang="0">
                  <a:pos x="T4" y="T5"/>
                </a:cxn>
                <a:cxn ang="0">
                  <a:pos x="T6" y="T7"/>
                </a:cxn>
                <a:cxn ang="0">
                  <a:pos x="T8" y="T9"/>
                </a:cxn>
              </a:cxnLst>
              <a:rect l="0" t="0" r="r" b="b"/>
              <a:pathLst>
                <a:path w="885" h="879">
                  <a:moveTo>
                    <a:pt x="6" y="430"/>
                  </a:moveTo>
                  <a:cubicBezTo>
                    <a:pt x="11" y="190"/>
                    <a:pt x="211" y="0"/>
                    <a:pt x="452" y="6"/>
                  </a:cubicBezTo>
                  <a:cubicBezTo>
                    <a:pt x="694" y="11"/>
                    <a:pt x="885" y="210"/>
                    <a:pt x="879" y="449"/>
                  </a:cubicBezTo>
                  <a:cubicBezTo>
                    <a:pt x="874" y="689"/>
                    <a:pt x="674" y="879"/>
                    <a:pt x="433" y="873"/>
                  </a:cubicBezTo>
                  <a:cubicBezTo>
                    <a:pt x="191" y="868"/>
                    <a:pt x="0" y="669"/>
                    <a:pt x="6" y="430"/>
                  </a:cubicBezTo>
                  <a:close/>
                </a:path>
              </a:pathLst>
            </a:custGeom>
            <a:solidFill>
              <a:srgbClr val="F9F0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 name="Freeform 6"/>
            <p:cNvSpPr/>
            <p:nvPr/>
          </p:nvSpPr>
          <p:spPr bwMode="auto">
            <a:xfrm>
              <a:off x="6015" y="706"/>
              <a:ext cx="516" cy="496"/>
            </a:xfrm>
            <a:custGeom>
              <a:avLst/>
              <a:gdLst>
                <a:gd name="T0" fmla="*/ 435 w 722"/>
                <a:gd name="T1" fmla="*/ 10 h 694"/>
                <a:gd name="T2" fmla="*/ 102 w 722"/>
                <a:gd name="T3" fmla="*/ 138 h 694"/>
                <a:gd name="T4" fmla="*/ 158 w 722"/>
                <a:gd name="T5" fmla="*/ 578 h 694"/>
                <a:gd name="T6" fmla="*/ 616 w 722"/>
                <a:gd name="T7" fmla="*/ 575 h 694"/>
                <a:gd name="T8" fmla="*/ 713 w 722"/>
                <a:gd name="T9" fmla="*/ 375 h 694"/>
                <a:gd name="T10" fmla="*/ 629 w 722"/>
                <a:gd name="T11" fmla="*/ 122 h 694"/>
                <a:gd name="T12" fmla="*/ 435 w 722"/>
                <a:gd name="T13" fmla="*/ 10 h 694"/>
                <a:gd name="T14" fmla="*/ 435 w 722"/>
                <a:gd name="T15" fmla="*/ 13 h 694"/>
                <a:gd name="T16" fmla="*/ 638 w 722"/>
                <a:gd name="T17" fmla="*/ 140 h 694"/>
                <a:gd name="T18" fmla="*/ 705 w 722"/>
                <a:gd name="T19" fmla="*/ 419 h 694"/>
                <a:gd name="T20" fmla="*/ 273 w 722"/>
                <a:gd name="T21" fmla="*/ 641 h 694"/>
                <a:gd name="T22" fmla="*/ 67 w 722"/>
                <a:gd name="T23" fmla="*/ 208 h 694"/>
                <a:gd name="T24" fmla="*/ 421 w 722"/>
                <a:gd name="T25" fmla="*/ 12 h 694"/>
                <a:gd name="T26" fmla="*/ 435 w 722"/>
                <a:gd name="T27" fmla="*/ 13 h 694"/>
                <a:gd name="T28" fmla="*/ 435 w 722"/>
                <a:gd name="T29" fmla="*/ 1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2" h="694">
                  <a:moveTo>
                    <a:pt x="435" y="10"/>
                  </a:moveTo>
                  <a:cubicBezTo>
                    <a:pt x="313" y="0"/>
                    <a:pt x="178" y="37"/>
                    <a:pt x="102" y="138"/>
                  </a:cubicBezTo>
                  <a:cubicBezTo>
                    <a:pt x="0" y="273"/>
                    <a:pt x="36" y="469"/>
                    <a:pt x="158" y="578"/>
                  </a:cubicBezTo>
                  <a:cubicBezTo>
                    <a:pt x="284" y="691"/>
                    <a:pt x="490" y="683"/>
                    <a:pt x="616" y="575"/>
                  </a:cubicBezTo>
                  <a:cubicBezTo>
                    <a:pt x="675" y="525"/>
                    <a:pt x="710" y="453"/>
                    <a:pt x="713" y="375"/>
                  </a:cubicBezTo>
                  <a:cubicBezTo>
                    <a:pt x="716" y="288"/>
                    <a:pt x="681" y="191"/>
                    <a:pt x="629" y="122"/>
                  </a:cubicBezTo>
                  <a:cubicBezTo>
                    <a:pt x="583" y="59"/>
                    <a:pt x="513" y="18"/>
                    <a:pt x="435" y="10"/>
                  </a:cubicBezTo>
                  <a:cubicBezTo>
                    <a:pt x="433" y="10"/>
                    <a:pt x="433" y="13"/>
                    <a:pt x="435" y="13"/>
                  </a:cubicBezTo>
                  <a:cubicBezTo>
                    <a:pt x="520" y="22"/>
                    <a:pt x="591" y="70"/>
                    <a:pt x="638" y="140"/>
                  </a:cubicBezTo>
                  <a:cubicBezTo>
                    <a:pt x="691" y="217"/>
                    <a:pt x="722" y="326"/>
                    <a:pt x="705" y="419"/>
                  </a:cubicBezTo>
                  <a:cubicBezTo>
                    <a:pt x="670" y="609"/>
                    <a:pt x="442" y="694"/>
                    <a:pt x="273" y="641"/>
                  </a:cubicBezTo>
                  <a:cubicBezTo>
                    <a:pt x="97" y="585"/>
                    <a:pt x="1" y="379"/>
                    <a:pt x="67" y="208"/>
                  </a:cubicBezTo>
                  <a:cubicBezTo>
                    <a:pt x="122" y="64"/>
                    <a:pt x="277" y="5"/>
                    <a:pt x="421" y="12"/>
                  </a:cubicBezTo>
                  <a:cubicBezTo>
                    <a:pt x="426" y="13"/>
                    <a:pt x="430" y="13"/>
                    <a:pt x="435" y="13"/>
                  </a:cubicBezTo>
                  <a:cubicBezTo>
                    <a:pt x="437" y="14"/>
                    <a:pt x="437" y="11"/>
                    <a:pt x="435" y="1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 name="Freeform 7"/>
            <p:cNvSpPr/>
            <p:nvPr/>
          </p:nvSpPr>
          <p:spPr bwMode="auto">
            <a:xfrm>
              <a:off x="6094" y="760"/>
              <a:ext cx="427" cy="411"/>
            </a:xfrm>
            <a:custGeom>
              <a:avLst/>
              <a:gdLst>
                <a:gd name="T0" fmla="*/ 326 w 598"/>
                <a:gd name="T1" fmla="*/ 19 h 575"/>
                <a:gd name="T2" fmla="*/ 33 w 598"/>
                <a:gd name="T3" fmla="*/ 308 h 575"/>
                <a:gd name="T4" fmla="*/ 484 w 598"/>
                <a:gd name="T5" fmla="*/ 411 h 575"/>
                <a:gd name="T6" fmla="*/ 326 w 598"/>
                <a:gd name="T7" fmla="*/ 19 h 575"/>
              </a:gdLst>
              <a:ahLst/>
              <a:cxnLst>
                <a:cxn ang="0">
                  <a:pos x="T0" y="T1"/>
                </a:cxn>
                <a:cxn ang="0">
                  <a:pos x="T2" y="T3"/>
                </a:cxn>
                <a:cxn ang="0">
                  <a:pos x="T4" y="T5"/>
                </a:cxn>
                <a:cxn ang="0">
                  <a:pos x="T6" y="T7"/>
                </a:cxn>
              </a:cxnLst>
              <a:rect l="0" t="0" r="r" b="b"/>
              <a:pathLst>
                <a:path w="598" h="575">
                  <a:moveTo>
                    <a:pt x="326" y="19"/>
                  </a:moveTo>
                  <a:cubicBezTo>
                    <a:pt x="170" y="0"/>
                    <a:pt x="0" y="113"/>
                    <a:pt x="33" y="308"/>
                  </a:cubicBezTo>
                  <a:cubicBezTo>
                    <a:pt x="66" y="503"/>
                    <a:pt x="369" y="575"/>
                    <a:pt x="484" y="411"/>
                  </a:cubicBezTo>
                  <a:cubicBezTo>
                    <a:pt x="598" y="247"/>
                    <a:pt x="510" y="42"/>
                    <a:pt x="326" y="19"/>
                  </a:cubicBezTo>
                  <a:close/>
                </a:path>
              </a:pathLst>
            </a:custGeom>
            <a:solidFill>
              <a:srgbClr val="FFD4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 name="Freeform 8"/>
            <p:cNvSpPr/>
            <p:nvPr/>
          </p:nvSpPr>
          <p:spPr bwMode="auto">
            <a:xfrm>
              <a:off x="6135" y="788"/>
              <a:ext cx="336" cy="326"/>
            </a:xfrm>
            <a:custGeom>
              <a:avLst/>
              <a:gdLst>
                <a:gd name="T0" fmla="*/ 249 w 470"/>
                <a:gd name="T1" fmla="*/ 6 h 457"/>
                <a:gd name="T2" fmla="*/ 96 w 470"/>
                <a:gd name="T3" fmla="*/ 49 h 457"/>
                <a:gd name="T4" fmla="*/ 18 w 470"/>
                <a:gd name="T5" fmla="*/ 236 h 457"/>
                <a:gd name="T6" fmla="*/ 130 w 470"/>
                <a:gd name="T7" fmla="*/ 422 h 457"/>
                <a:gd name="T8" fmla="*/ 351 w 470"/>
                <a:gd name="T9" fmla="*/ 418 h 457"/>
                <a:gd name="T10" fmla="*/ 464 w 470"/>
                <a:gd name="T11" fmla="*/ 196 h 457"/>
                <a:gd name="T12" fmla="*/ 411 w 470"/>
                <a:gd name="T13" fmla="*/ 75 h 457"/>
                <a:gd name="T14" fmla="*/ 249 w 470"/>
                <a:gd name="T15" fmla="*/ 6 h 457"/>
                <a:gd name="T16" fmla="*/ 249 w 470"/>
                <a:gd name="T17" fmla="*/ 9 h 457"/>
                <a:gd name="T18" fmla="*/ 438 w 470"/>
                <a:gd name="T19" fmla="*/ 117 h 457"/>
                <a:gd name="T20" fmla="*/ 450 w 470"/>
                <a:gd name="T21" fmla="*/ 289 h 457"/>
                <a:gd name="T22" fmla="*/ 345 w 470"/>
                <a:gd name="T23" fmla="*/ 417 h 457"/>
                <a:gd name="T24" fmla="*/ 93 w 470"/>
                <a:gd name="T25" fmla="*/ 394 h 457"/>
                <a:gd name="T26" fmla="*/ 53 w 470"/>
                <a:gd name="T27" fmla="*/ 100 h 457"/>
                <a:gd name="T28" fmla="*/ 249 w 470"/>
                <a:gd name="T29" fmla="*/ 9 h 457"/>
                <a:gd name="T30" fmla="*/ 249 w 470"/>
                <a:gd name="T31" fmla="*/ 6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0" h="457">
                  <a:moveTo>
                    <a:pt x="249" y="6"/>
                  </a:moveTo>
                  <a:cubicBezTo>
                    <a:pt x="195" y="0"/>
                    <a:pt x="139" y="16"/>
                    <a:pt x="96" y="49"/>
                  </a:cubicBezTo>
                  <a:cubicBezTo>
                    <a:pt x="37" y="93"/>
                    <a:pt x="17" y="166"/>
                    <a:pt x="18" y="236"/>
                  </a:cubicBezTo>
                  <a:cubicBezTo>
                    <a:pt x="20" y="316"/>
                    <a:pt x="58" y="385"/>
                    <a:pt x="130" y="422"/>
                  </a:cubicBezTo>
                  <a:cubicBezTo>
                    <a:pt x="199" y="457"/>
                    <a:pt x="283" y="451"/>
                    <a:pt x="351" y="418"/>
                  </a:cubicBezTo>
                  <a:cubicBezTo>
                    <a:pt x="430" y="379"/>
                    <a:pt x="470" y="280"/>
                    <a:pt x="464" y="196"/>
                  </a:cubicBezTo>
                  <a:cubicBezTo>
                    <a:pt x="461" y="151"/>
                    <a:pt x="442" y="108"/>
                    <a:pt x="411" y="75"/>
                  </a:cubicBezTo>
                  <a:cubicBezTo>
                    <a:pt x="369" y="32"/>
                    <a:pt x="308" y="13"/>
                    <a:pt x="249" y="6"/>
                  </a:cubicBezTo>
                  <a:cubicBezTo>
                    <a:pt x="247" y="6"/>
                    <a:pt x="247" y="9"/>
                    <a:pt x="249" y="9"/>
                  </a:cubicBezTo>
                  <a:cubicBezTo>
                    <a:pt x="324" y="18"/>
                    <a:pt x="399" y="48"/>
                    <a:pt x="438" y="117"/>
                  </a:cubicBezTo>
                  <a:cubicBezTo>
                    <a:pt x="468" y="169"/>
                    <a:pt x="468" y="233"/>
                    <a:pt x="450" y="289"/>
                  </a:cubicBezTo>
                  <a:cubicBezTo>
                    <a:pt x="432" y="343"/>
                    <a:pt x="396" y="392"/>
                    <a:pt x="345" y="417"/>
                  </a:cubicBezTo>
                  <a:cubicBezTo>
                    <a:pt x="265" y="457"/>
                    <a:pt x="163" y="450"/>
                    <a:pt x="93" y="394"/>
                  </a:cubicBezTo>
                  <a:cubicBezTo>
                    <a:pt x="9" y="327"/>
                    <a:pt x="0" y="189"/>
                    <a:pt x="53" y="100"/>
                  </a:cubicBezTo>
                  <a:cubicBezTo>
                    <a:pt x="93" y="34"/>
                    <a:pt x="174" y="1"/>
                    <a:pt x="249" y="9"/>
                  </a:cubicBezTo>
                  <a:cubicBezTo>
                    <a:pt x="251" y="9"/>
                    <a:pt x="251" y="6"/>
                    <a:pt x="249" y="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 name="Freeform 9"/>
            <p:cNvSpPr/>
            <p:nvPr/>
          </p:nvSpPr>
          <p:spPr bwMode="auto">
            <a:xfrm>
              <a:off x="6252" y="897"/>
              <a:ext cx="57" cy="45"/>
            </a:xfrm>
            <a:custGeom>
              <a:avLst/>
              <a:gdLst>
                <a:gd name="T0" fmla="*/ 43 w 80"/>
                <a:gd name="T1" fmla="*/ 0 h 63"/>
                <a:gd name="T2" fmla="*/ 33 w 80"/>
                <a:gd name="T3" fmla="*/ 56 h 63"/>
                <a:gd name="T4" fmla="*/ 43 w 80"/>
                <a:gd name="T5" fmla="*/ 0 h 63"/>
              </a:gdLst>
              <a:ahLst/>
              <a:cxnLst>
                <a:cxn ang="0">
                  <a:pos x="T0" y="T1"/>
                </a:cxn>
                <a:cxn ang="0">
                  <a:pos x="T2" y="T3"/>
                </a:cxn>
                <a:cxn ang="0">
                  <a:pos x="T4" y="T5"/>
                </a:cxn>
              </a:cxnLst>
              <a:rect l="0" t="0" r="r" b="b"/>
              <a:pathLst>
                <a:path w="80" h="63">
                  <a:moveTo>
                    <a:pt x="43" y="0"/>
                  </a:moveTo>
                  <a:cubicBezTo>
                    <a:pt x="18" y="0"/>
                    <a:pt x="0" y="49"/>
                    <a:pt x="33" y="56"/>
                  </a:cubicBezTo>
                  <a:cubicBezTo>
                    <a:pt x="63" y="63"/>
                    <a:pt x="80" y="0"/>
                    <a:pt x="43" y="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 name="Freeform 10"/>
            <p:cNvSpPr/>
            <p:nvPr/>
          </p:nvSpPr>
          <p:spPr bwMode="auto">
            <a:xfrm>
              <a:off x="6375" y="942"/>
              <a:ext cx="53" cy="46"/>
            </a:xfrm>
            <a:custGeom>
              <a:avLst/>
              <a:gdLst>
                <a:gd name="T0" fmla="*/ 40 w 75"/>
                <a:gd name="T1" fmla="*/ 0 h 64"/>
                <a:gd name="T2" fmla="*/ 31 w 75"/>
                <a:gd name="T3" fmla="*/ 57 h 64"/>
                <a:gd name="T4" fmla="*/ 40 w 75"/>
                <a:gd name="T5" fmla="*/ 0 h 64"/>
              </a:gdLst>
              <a:ahLst/>
              <a:cxnLst>
                <a:cxn ang="0">
                  <a:pos x="T0" y="T1"/>
                </a:cxn>
                <a:cxn ang="0">
                  <a:pos x="T2" y="T3"/>
                </a:cxn>
                <a:cxn ang="0">
                  <a:pos x="T4" y="T5"/>
                </a:cxn>
              </a:cxnLst>
              <a:rect l="0" t="0" r="r" b="b"/>
              <a:pathLst>
                <a:path w="75" h="64">
                  <a:moveTo>
                    <a:pt x="40" y="0"/>
                  </a:moveTo>
                  <a:cubicBezTo>
                    <a:pt x="16" y="0"/>
                    <a:pt x="0" y="49"/>
                    <a:pt x="31" y="57"/>
                  </a:cubicBezTo>
                  <a:cubicBezTo>
                    <a:pt x="60" y="64"/>
                    <a:pt x="75" y="1"/>
                    <a:pt x="40" y="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 name="Freeform 11"/>
            <p:cNvSpPr/>
            <p:nvPr/>
          </p:nvSpPr>
          <p:spPr bwMode="auto">
            <a:xfrm>
              <a:off x="6248" y="984"/>
              <a:ext cx="85" cy="75"/>
            </a:xfrm>
            <a:custGeom>
              <a:avLst/>
              <a:gdLst>
                <a:gd name="T0" fmla="*/ 0 w 119"/>
                <a:gd name="T1" fmla="*/ 2 h 104"/>
                <a:gd name="T2" fmla="*/ 118 w 119"/>
                <a:gd name="T3" fmla="*/ 88 h 104"/>
                <a:gd name="T4" fmla="*/ 117 w 119"/>
                <a:gd name="T5" fmla="*/ 85 h 104"/>
                <a:gd name="T6" fmla="*/ 3 w 119"/>
                <a:gd name="T7" fmla="*/ 1 h 104"/>
                <a:gd name="T8" fmla="*/ 0 w 119"/>
                <a:gd name="T9" fmla="*/ 2 h 104"/>
              </a:gdLst>
              <a:ahLst/>
              <a:cxnLst>
                <a:cxn ang="0">
                  <a:pos x="T0" y="T1"/>
                </a:cxn>
                <a:cxn ang="0">
                  <a:pos x="T2" y="T3"/>
                </a:cxn>
                <a:cxn ang="0">
                  <a:pos x="T4" y="T5"/>
                </a:cxn>
                <a:cxn ang="0">
                  <a:pos x="T6" y="T7"/>
                </a:cxn>
                <a:cxn ang="0">
                  <a:pos x="T8" y="T9"/>
                </a:cxn>
              </a:cxnLst>
              <a:rect l="0" t="0" r="r" b="b"/>
              <a:pathLst>
                <a:path w="119" h="104">
                  <a:moveTo>
                    <a:pt x="0" y="2"/>
                  </a:moveTo>
                  <a:cubicBezTo>
                    <a:pt x="13" y="58"/>
                    <a:pt x="57" y="104"/>
                    <a:pt x="118" y="88"/>
                  </a:cubicBezTo>
                  <a:cubicBezTo>
                    <a:pt x="119" y="88"/>
                    <a:pt x="119" y="85"/>
                    <a:pt x="117" y="85"/>
                  </a:cubicBezTo>
                  <a:cubicBezTo>
                    <a:pt x="58" y="101"/>
                    <a:pt x="16" y="55"/>
                    <a:pt x="3" y="1"/>
                  </a:cubicBezTo>
                  <a:cubicBezTo>
                    <a:pt x="3" y="0"/>
                    <a:pt x="0" y="0"/>
                    <a:pt x="0" y="2"/>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 name="Freeform 12"/>
            <p:cNvSpPr/>
            <p:nvPr/>
          </p:nvSpPr>
          <p:spPr bwMode="auto">
            <a:xfrm>
              <a:off x="6223" y="972"/>
              <a:ext cx="46" cy="18"/>
            </a:xfrm>
            <a:custGeom>
              <a:avLst/>
              <a:gdLst>
                <a:gd name="T0" fmla="*/ 2 w 65"/>
                <a:gd name="T1" fmla="*/ 17 h 25"/>
                <a:gd name="T2" fmla="*/ 63 w 65"/>
                <a:gd name="T3" fmla="*/ 3 h 25"/>
                <a:gd name="T4" fmla="*/ 61 w 65"/>
                <a:gd name="T5" fmla="*/ 1 h 25"/>
                <a:gd name="T6" fmla="*/ 3 w 65"/>
                <a:gd name="T7" fmla="*/ 15 h 25"/>
                <a:gd name="T8" fmla="*/ 2 w 65"/>
                <a:gd name="T9" fmla="*/ 17 h 25"/>
              </a:gdLst>
              <a:ahLst/>
              <a:cxnLst>
                <a:cxn ang="0">
                  <a:pos x="T0" y="T1"/>
                </a:cxn>
                <a:cxn ang="0">
                  <a:pos x="T2" y="T3"/>
                </a:cxn>
                <a:cxn ang="0">
                  <a:pos x="T4" y="T5"/>
                </a:cxn>
                <a:cxn ang="0">
                  <a:pos x="T6" y="T7"/>
                </a:cxn>
                <a:cxn ang="0">
                  <a:pos x="T8" y="T9"/>
                </a:cxn>
              </a:cxnLst>
              <a:rect l="0" t="0" r="r" b="b"/>
              <a:pathLst>
                <a:path w="65" h="25">
                  <a:moveTo>
                    <a:pt x="2" y="17"/>
                  </a:moveTo>
                  <a:cubicBezTo>
                    <a:pt x="23" y="25"/>
                    <a:pt x="47" y="19"/>
                    <a:pt x="63" y="3"/>
                  </a:cubicBezTo>
                  <a:cubicBezTo>
                    <a:pt x="65" y="2"/>
                    <a:pt x="63" y="0"/>
                    <a:pt x="61" y="1"/>
                  </a:cubicBezTo>
                  <a:cubicBezTo>
                    <a:pt x="46" y="16"/>
                    <a:pt x="23" y="22"/>
                    <a:pt x="3" y="15"/>
                  </a:cubicBezTo>
                  <a:cubicBezTo>
                    <a:pt x="1" y="14"/>
                    <a:pt x="0" y="17"/>
                    <a:pt x="2" y="17"/>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 name="Freeform 13"/>
            <p:cNvSpPr/>
            <p:nvPr/>
          </p:nvSpPr>
          <p:spPr bwMode="auto">
            <a:xfrm>
              <a:off x="5977" y="649"/>
              <a:ext cx="635" cy="647"/>
            </a:xfrm>
            <a:custGeom>
              <a:avLst/>
              <a:gdLst>
                <a:gd name="T0" fmla="*/ 595 w 890"/>
                <a:gd name="T1" fmla="*/ 37 h 906"/>
                <a:gd name="T2" fmla="*/ 227 w 890"/>
                <a:gd name="T3" fmla="*/ 60 h 906"/>
                <a:gd name="T4" fmla="*/ 71 w 890"/>
                <a:gd name="T5" fmla="*/ 211 h 906"/>
                <a:gd name="T6" fmla="*/ 21 w 890"/>
                <a:gd name="T7" fmla="*/ 436 h 906"/>
                <a:gd name="T8" fmla="*/ 80 w 890"/>
                <a:gd name="T9" fmla="*/ 646 h 906"/>
                <a:gd name="T10" fmla="*/ 261 w 890"/>
                <a:gd name="T11" fmla="*/ 805 h 906"/>
                <a:gd name="T12" fmla="*/ 534 w 890"/>
                <a:gd name="T13" fmla="*/ 858 h 906"/>
                <a:gd name="T14" fmla="*/ 739 w 890"/>
                <a:gd name="T15" fmla="*/ 763 h 906"/>
                <a:gd name="T16" fmla="*/ 859 w 890"/>
                <a:gd name="T17" fmla="*/ 592 h 906"/>
                <a:gd name="T18" fmla="*/ 882 w 890"/>
                <a:gd name="T19" fmla="*/ 391 h 906"/>
                <a:gd name="T20" fmla="*/ 802 w 890"/>
                <a:gd name="T21" fmla="*/ 181 h 906"/>
                <a:gd name="T22" fmla="*/ 595 w 890"/>
                <a:gd name="T23" fmla="*/ 37 h 906"/>
                <a:gd name="T24" fmla="*/ 594 w 890"/>
                <a:gd name="T25" fmla="*/ 40 h 906"/>
                <a:gd name="T26" fmla="*/ 816 w 890"/>
                <a:gd name="T27" fmla="*/ 207 h 906"/>
                <a:gd name="T28" fmla="*/ 882 w 890"/>
                <a:gd name="T29" fmla="*/ 436 h 906"/>
                <a:gd name="T30" fmla="*/ 672 w 890"/>
                <a:gd name="T31" fmla="*/ 807 h 906"/>
                <a:gd name="T32" fmla="*/ 145 w 890"/>
                <a:gd name="T33" fmla="*/ 722 h 906"/>
                <a:gd name="T34" fmla="*/ 50 w 890"/>
                <a:gd name="T35" fmla="*/ 272 h 906"/>
                <a:gd name="T36" fmla="*/ 150 w 890"/>
                <a:gd name="T37" fmla="*/ 113 h 906"/>
                <a:gd name="T38" fmla="*/ 308 w 890"/>
                <a:gd name="T39" fmla="*/ 36 h 906"/>
                <a:gd name="T40" fmla="*/ 594 w 890"/>
                <a:gd name="T41" fmla="*/ 40 h 906"/>
                <a:gd name="T42" fmla="*/ 595 w 890"/>
                <a:gd name="T43" fmla="*/ 37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0" h="906">
                  <a:moveTo>
                    <a:pt x="595" y="37"/>
                  </a:moveTo>
                  <a:cubicBezTo>
                    <a:pt x="480" y="0"/>
                    <a:pt x="337" y="10"/>
                    <a:pt x="227" y="60"/>
                  </a:cubicBezTo>
                  <a:cubicBezTo>
                    <a:pt x="159" y="91"/>
                    <a:pt x="104" y="144"/>
                    <a:pt x="71" y="211"/>
                  </a:cubicBezTo>
                  <a:cubicBezTo>
                    <a:pt x="37" y="279"/>
                    <a:pt x="20" y="359"/>
                    <a:pt x="21" y="436"/>
                  </a:cubicBezTo>
                  <a:cubicBezTo>
                    <a:pt x="21" y="510"/>
                    <a:pt x="41" y="583"/>
                    <a:pt x="80" y="646"/>
                  </a:cubicBezTo>
                  <a:cubicBezTo>
                    <a:pt x="123" y="716"/>
                    <a:pt x="188" y="769"/>
                    <a:pt x="261" y="805"/>
                  </a:cubicBezTo>
                  <a:cubicBezTo>
                    <a:pt x="345" y="847"/>
                    <a:pt x="440" y="869"/>
                    <a:pt x="534" y="858"/>
                  </a:cubicBezTo>
                  <a:cubicBezTo>
                    <a:pt x="610" y="848"/>
                    <a:pt x="681" y="813"/>
                    <a:pt x="739" y="763"/>
                  </a:cubicBezTo>
                  <a:cubicBezTo>
                    <a:pt x="792" y="717"/>
                    <a:pt x="833" y="657"/>
                    <a:pt x="859" y="592"/>
                  </a:cubicBezTo>
                  <a:cubicBezTo>
                    <a:pt x="885" y="528"/>
                    <a:pt x="890" y="458"/>
                    <a:pt x="882" y="391"/>
                  </a:cubicBezTo>
                  <a:cubicBezTo>
                    <a:pt x="874" y="315"/>
                    <a:pt x="847" y="242"/>
                    <a:pt x="802" y="181"/>
                  </a:cubicBezTo>
                  <a:cubicBezTo>
                    <a:pt x="750" y="112"/>
                    <a:pt x="676" y="65"/>
                    <a:pt x="595" y="37"/>
                  </a:cubicBezTo>
                  <a:cubicBezTo>
                    <a:pt x="593" y="37"/>
                    <a:pt x="593" y="40"/>
                    <a:pt x="594" y="40"/>
                  </a:cubicBezTo>
                  <a:cubicBezTo>
                    <a:pt x="685" y="71"/>
                    <a:pt x="764" y="126"/>
                    <a:pt x="816" y="207"/>
                  </a:cubicBezTo>
                  <a:cubicBezTo>
                    <a:pt x="860" y="275"/>
                    <a:pt x="881" y="356"/>
                    <a:pt x="882" y="436"/>
                  </a:cubicBezTo>
                  <a:cubicBezTo>
                    <a:pt x="886" y="587"/>
                    <a:pt x="802" y="730"/>
                    <a:pt x="672" y="807"/>
                  </a:cubicBezTo>
                  <a:cubicBezTo>
                    <a:pt x="505" y="906"/>
                    <a:pt x="281" y="850"/>
                    <a:pt x="145" y="722"/>
                  </a:cubicBezTo>
                  <a:cubicBezTo>
                    <a:pt x="22" y="605"/>
                    <a:pt x="0" y="428"/>
                    <a:pt x="50" y="272"/>
                  </a:cubicBezTo>
                  <a:cubicBezTo>
                    <a:pt x="70" y="210"/>
                    <a:pt x="101" y="155"/>
                    <a:pt x="150" y="113"/>
                  </a:cubicBezTo>
                  <a:cubicBezTo>
                    <a:pt x="195" y="74"/>
                    <a:pt x="251" y="50"/>
                    <a:pt x="308" y="36"/>
                  </a:cubicBezTo>
                  <a:cubicBezTo>
                    <a:pt x="398" y="13"/>
                    <a:pt x="505" y="11"/>
                    <a:pt x="594" y="40"/>
                  </a:cubicBezTo>
                  <a:cubicBezTo>
                    <a:pt x="596" y="41"/>
                    <a:pt x="597" y="38"/>
                    <a:pt x="595" y="37"/>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 name="Freeform 14"/>
            <p:cNvSpPr/>
            <p:nvPr/>
          </p:nvSpPr>
          <p:spPr bwMode="auto">
            <a:xfrm>
              <a:off x="6376" y="1316"/>
              <a:ext cx="39" cy="148"/>
            </a:xfrm>
            <a:custGeom>
              <a:avLst/>
              <a:gdLst>
                <a:gd name="T0" fmla="*/ 2 w 55"/>
                <a:gd name="T1" fmla="*/ 8 h 207"/>
                <a:gd name="T2" fmla="*/ 45 w 55"/>
                <a:gd name="T3" fmla="*/ 201 h 207"/>
                <a:gd name="T4" fmla="*/ 54 w 55"/>
                <a:gd name="T5" fmla="*/ 199 h 207"/>
                <a:gd name="T6" fmla="*/ 10 w 55"/>
                <a:gd name="T7" fmla="*/ 5 h 207"/>
                <a:gd name="T8" fmla="*/ 2 w 55"/>
                <a:gd name="T9" fmla="*/ 8 h 207"/>
              </a:gdLst>
              <a:ahLst/>
              <a:cxnLst>
                <a:cxn ang="0">
                  <a:pos x="T0" y="T1"/>
                </a:cxn>
                <a:cxn ang="0">
                  <a:pos x="T2" y="T3"/>
                </a:cxn>
                <a:cxn ang="0">
                  <a:pos x="T4" y="T5"/>
                </a:cxn>
                <a:cxn ang="0">
                  <a:pos x="T6" y="T7"/>
                </a:cxn>
                <a:cxn ang="0">
                  <a:pos x="T8" y="T9"/>
                </a:cxn>
              </a:cxnLst>
              <a:rect l="0" t="0" r="r" b="b"/>
              <a:pathLst>
                <a:path w="55" h="207">
                  <a:moveTo>
                    <a:pt x="2" y="8"/>
                  </a:moveTo>
                  <a:cubicBezTo>
                    <a:pt x="16" y="72"/>
                    <a:pt x="30" y="137"/>
                    <a:pt x="45" y="201"/>
                  </a:cubicBezTo>
                  <a:cubicBezTo>
                    <a:pt x="46" y="207"/>
                    <a:pt x="55" y="204"/>
                    <a:pt x="54" y="199"/>
                  </a:cubicBezTo>
                  <a:cubicBezTo>
                    <a:pt x="39" y="134"/>
                    <a:pt x="25" y="70"/>
                    <a:pt x="10" y="5"/>
                  </a:cubicBezTo>
                  <a:cubicBezTo>
                    <a:pt x="9" y="0"/>
                    <a:pt x="0" y="2"/>
                    <a:pt x="2" y="8"/>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8" name="Freeform 15"/>
            <p:cNvSpPr/>
            <p:nvPr/>
          </p:nvSpPr>
          <p:spPr bwMode="auto">
            <a:xfrm>
              <a:off x="6506" y="1252"/>
              <a:ext cx="164" cy="229"/>
            </a:xfrm>
            <a:custGeom>
              <a:avLst/>
              <a:gdLst>
                <a:gd name="T0" fmla="*/ 4 w 229"/>
                <a:gd name="T1" fmla="*/ 9 h 321"/>
                <a:gd name="T2" fmla="*/ 218 w 229"/>
                <a:gd name="T3" fmla="*/ 316 h 321"/>
                <a:gd name="T4" fmla="*/ 226 w 229"/>
                <a:gd name="T5" fmla="*/ 312 h 321"/>
                <a:gd name="T6" fmla="*/ 11 w 229"/>
                <a:gd name="T7" fmla="*/ 5 h 321"/>
                <a:gd name="T8" fmla="*/ 4 w 229"/>
                <a:gd name="T9" fmla="*/ 9 h 321"/>
              </a:gdLst>
              <a:ahLst/>
              <a:cxnLst>
                <a:cxn ang="0">
                  <a:pos x="T0" y="T1"/>
                </a:cxn>
                <a:cxn ang="0">
                  <a:pos x="T2" y="T3"/>
                </a:cxn>
                <a:cxn ang="0">
                  <a:pos x="T4" y="T5"/>
                </a:cxn>
                <a:cxn ang="0">
                  <a:pos x="T6" y="T7"/>
                </a:cxn>
                <a:cxn ang="0">
                  <a:pos x="T8" y="T9"/>
                </a:cxn>
              </a:cxnLst>
              <a:rect l="0" t="0" r="r" b="b"/>
              <a:pathLst>
                <a:path w="229" h="321">
                  <a:moveTo>
                    <a:pt x="4" y="9"/>
                  </a:moveTo>
                  <a:cubicBezTo>
                    <a:pt x="75" y="112"/>
                    <a:pt x="146" y="214"/>
                    <a:pt x="218" y="316"/>
                  </a:cubicBezTo>
                  <a:cubicBezTo>
                    <a:pt x="221" y="321"/>
                    <a:pt x="229" y="316"/>
                    <a:pt x="226" y="312"/>
                  </a:cubicBezTo>
                  <a:cubicBezTo>
                    <a:pt x="154" y="209"/>
                    <a:pt x="83" y="107"/>
                    <a:pt x="11" y="5"/>
                  </a:cubicBezTo>
                  <a:cubicBezTo>
                    <a:pt x="8" y="0"/>
                    <a:pt x="0" y="5"/>
                    <a:pt x="4" y="9"/>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1" name="Freeform 16"/>
            <p:cNvSpPr/>
            <p:nvPr/>
          </p:nvSpPr>
          <p:spPr bwMode="auto">
            <a:xfrm>
              <a:off x="6616" y="1134"/>
              <a:ext cx="290" cy="150"/>
            </a:xfrm>
            <a:custGeom>
              <a:avLst/>
              <a:gdLst>
                <a:gd name="T0" fmla="*/ 5 w 406"/>
                <a:gd name="T1" fmla="*/ 11 h 210"/>
                <a:gd name="T2" fmla="*/ 396 w 406"/>
                <a:gd name="T3" fmla="*/ 207 h 210"/>
                <a:gd name="T4" fmla="*/ 401 w 406"/>
                <a:gd name="T5" fmla="*/ 200 h 210"/>
                <a:gd name="T6" fmla="*/ 9 w 406"/>
                <a:gd name="T7" fmla="*/ 3 h 210"/>
                <a:gd name="T8" fmla="*/ 5 w 406"/>
                <a:gd name="T9" fmla="*/ 11 h 210"/>
              </a:gdLst>
              <a:ahLst/>
              <a:cxnLst>
                <a:cxn ang="0">
                  <a:pos x="T0" y="T1"/>
                </a:cxn>
                <a:cxn ang="0">
                  <a:pos x="T2" y="T3"/>
                </a:cxn>
                <a:cxn ang="0">
                  <a:pos x="T4" y="T5"/>
                </a:cxn>
                <a:cxn ang="0">
                  <a:pos x="T6" y="T7"/>
                </a:cxn>
                <a:cxn ang="0">
                  <a:pos x="T8" y="T9"/>
                </a:cxn>
              </a:cxnLst>
              <a:rect l="0" t="0" r="r" b="b"/>
              <a:pathLst>
                <a:path w="406" h="210">
                  <a:moveTo>
                    <a:pt x="5" y="11"/>
                  </a:moveTo>
                  <a:cubicBezTo>
                    <a:pt x="135" y="76"/>
                    <a:pt x="266" y="142"/>
                    <a:pt x="396" y="207"/>
                  </a:cubicBezTo>
                  <a:cubicBezTo>
                    <a:pt x="401" y="210"/>
                    <a:pt x="406" y="202"/>
                    <a:pt x="401" y="200"/>
                  </a:cubicBezTo>
                  <a:cubicBezTo>
                    <a:pt x="270" y="134"/>
                    <a:pt x="140" y="68"/>
                    <a:pt x="9" y="3"/>
                  </a:cubicBezTo>
                  <a:cubicBezTo>
                    <a:pt x="4" y="0"/>
                    <a:pt x="0" y="8"/>
                    <a:pt x="5" y="11"/>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2" name="Freeform 17"/>
            <p:cNvSpPr/>
            <p:nvPr/>
          </p:nvSpPr>
          <p:spPr bwMode="auto">
            <a:xfrm>
              <a:off x="6171" y="1334"/>
              <a:ext cx="53" cy="194"/>
            </a:xfrm>
            <a:custGeom>
              <a:avLst/>
              <a:gdLst>
                <a:gd name="T0" fmla="*/ 65 w 75"/>
                <a:gd name="T1" fmla="*/ 6 h 272"/>
                <a:gd name="T2" fmla="*/ 1 w 75"/>
                <a:gd name="T3" fmla="*/ 264 h 272"/>
                <a:gd name="T4" fmla="*/ 10 w 75"/>
                <a:gd name="T5" fmla="*/ 266 h 272"/>
                <a:gd name="T6" fmla="*/ 74 w 75"/>
                <a:gd name="T7" fmla="*/ 8 h 272"/>
                <a:gd name="T8" fmla="*/ 65 w 75"/>
                <a:gd name="T9" fmla="*/ 6 h 272"/>
              </a:gdLst>
              <a:ahLst/>
              <a:cxnLst>
                <a:cxn ang="0">
                  <a:pos x="T0" y="T1"/>
                </a:cxn>
                <a:cxn ang="0">
                  <a:pos x="T2" y="T3"/>
                </a:cxn>
                <a:cxn ang="0">
                  <a:pos x="T4" y="T5"/>
                </a:cxn>
                <a:cxn ang="0">
                  <a:pos x="T6" y="T7"/>
                </a:cxn>
                <a:cxn ang="0">
                  <a:pos x="T8" y="T9"/>
                </a:cxn>
              </a:cxnLst>
              <a:rect l="0" t="0" r="r" b="b"/>
              <a:pathLst>
                <a:path w="75" h="272">
                  <a:moveTo>
                    <a:pt x="65" y="6"/>
                  </a:moveTo>
                  <a:cubicBezTo>
                    <a:pt x="44" y="92"/>
                    <a:pt x="22" y="178"/>
                    <a:pt x="1" y="264"/>
                  </a:cubicBezTo>
                  <a:cubicBezTo>
                    <a:pt x="0" y="269"/>
                    <a:pt x="8" y="272"/>
                    <a:pt x="10" y="266"/>
                  </a:cubicBezTo>
                  <a:cubicBezTo>
                    <a:pt x="31" y="180"/>
                    <a:pt x="52" y="94"/>
                    <a:pt x="74" y="8"/>
                  </a:cubicBezTo>
                  <a:cubicBezTo>
                    <a:pt x="75" y="2"/>
                    <a:pt x="66" y="0"/>
                    <a:pt x="65" y="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3" name="Freeform 18"/>
            <p:cNvSpPr/>
            <p:nvPr/>
          </p:nvSpPr>
          <p:spPr bwMode="auto">
            <a:xfrm>
              <a:off x="6605" y="724"/>
              <a:ext cx="166" cy="84"/>
            </a:xfrm>
            <a:custGeom>
              <a:avLst/>
              <a:gdLst>
                <a:gd name="T0" fmla="*/ 10 w 233"/>
                <a:gd name="T1" fmla="*/ 116 h 118"/>
                <a:gd name="T2" fmla="*/ 227 w 233"/>
                <a:gd name="T3" fmla="*/ 10 h 118"/>
                <a:gd name="T4" fmla="*/ 223 w 233"/>
                <a:gd name="T5" fmla="*/ 3 h 118"/>
                <a:gd name="T6" fmla="*/ 5 w 233"/>
                <a:gd name="T7" fmla="*/ 108 h 118"/>
                <a:gd name="T8" fmla="*/ 10 w 233"/>
                <a:gd name="T9" fmla="*/ 116 h 118"/>
              </a:gdLst>
              <a:ahLst/>
              <a:cxnLst>
                <a:cxn ang="0">
                  <a:pos x="T0" y="T1"/>
                </a:cxn>
                <a:cxn ang="0">
                  <a:pos x="T2" y="T3"/>
                </a:cxn>
                <a:cxn ang="0">
                  <a:pos x="T4" y="T5"/>
                </a:cxn>
                <a:cxn ang="0">
                  <a:pos x="T6" y="T7"/>
                </a:cxn>
                <a:cxn ang="0">
                  <a:pos x="T8" y="T9"/>
                </a:cxn>
              </a:cxnLst>
              <a:rect l="0" t="0" r="r" b="b"/>
              <a:pathLst>
                <a:path w="233" h="118">
                  <a:moveTo>
                    <a:pt x="10" y="116"/>
                  </a:moveTo>
                  <a:cubicBezTo>
                    <a:pt x="82" y="81"/>
                    <a:pt x="155" y="46"/>
                    <a:pt x="227" y="10"/>
                  </a:cubicBezTo>
                  <a:cubicBezTo>
                    <a:pt x="233" y="8"/>
                    <a:pt x="228" y="0"/>
                    <a:pt x="223" y="3"/>
                  </a:cubicBezTo>
                  <a:cubicBezTo>
                    <a:pt x="150" y="38"/>
                    <a:pt x="78" y="73"/>
                    <a:pt x="5" y="108"/>
                  </a:cubicBezTo>
                  <a:cubicBezTo>
                    <a:pt x="0" y="111"/>
                    <a:pt x="5" y="118"/>
                    <a:pt x="10" y="11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4" name="Freeform 19"/>
            <p:cNvSpPr/>
            <p:nvPr/>
          </p:nvSpPr>
          <p:spPr bwMode="auto">
            <a:xfrm>
              <a:off x="6656" y="927"/>
              <a:ext cx="264" cy="37"/>
            </a:xfrm>
            <a:custGeom>
              <a:avLst/>
              <a:gdLst>
                <a:gd name="T0" fmla="*/ 5 w 369"/>
                <a:gd name="T1" fmla="*/ 52 h 53"/>
                <a:gd name="T2" fmla="*/ 363 w 369"/>
                <a:gd name="T3" fmla="*/ 9 h 53"/>
                <a:gd name="T4" fmla="*/ 363 w 369"/>
                <a:gd name="T5" fmla="*/ 0 h 53"/>
                <a:gd name="T6" fmla="*/ 5 w 369"/>
                <a:gd name="T7" fmla="*/ 43 h 53"/>
                <a:gd name="T8" fmla="*/ 5 w 369"/>
                <a:gd name="T9" fmla="*/ 52 h 53"/>
              </a:gdLst>
              <a:ahLst/>
              <a:cxnLst>
                <a:cxn ang="0">
                  <a:pos x="T0" y="T1"/>
                </a:cxn>
                <a:cxn ang="0">
                  <a:pos x="T2" y="T3"/>
                </a:cxn>
                <a:cxn ang="0">
                  <a:pos x="T4" y="T5"/>
                </a:cxn>
                <a:cxn ang="0">
                  <a:pos x="T6" y="T7"/>
                </a:cxn>
                <a:cxn ang="0">
                  <a:pos x="T8" y="T9"/>
                </a:cxn>
              </a:cxnLst>
              <a:rect l="0" t="0" r="r" b="b"/>
              <a:pathLst>
                <a:path w="369" h="53">
                  <a:moveTo>
                    <a:pt x="5" y="52"/>
                  </a:moveTo>
                  <a:cubicBezTo>
                    <a:pt x="125" y="38"/>
                    <a:pt x="244" y="24"/>
                    <a:pt x="363" y="9"/>
                  </a:cubicBezTo>
                  <a:cubicBezTo>
                    <a:pt x="369" y="9"/>
                    <a:pt x="369" y="0"/>
                    <a:pt x="363" y="0"/>
                  </a:cubicBezTo>
                  <a:cubicBezTo>
                    <a:pt x="244" y="15"/>
                    <a:pt x="125" y="29"/>
                    <a:pt x="5" y="43"/>
                  </a:cubicBezTo>
                  <a:cubicBezTo>
                    <a:pt x="0" y="44"/>
                    <a:pt x="0" y="53"/>
                    <a:pt x="5" y="52"/>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5" name="Freeform 20"/>
            <p:cNvSpPr/>
            <p:nvPr/>
          </p:nvSpPr>
          <p:spPr bwMode="auto">
            <a:xfrm>
              <a:off x="5977" y="1212"/>
              <a:ext cx="75" cy="99"/>
            </a:xfrm>
            <a:custGeom>
              <a:avLst/>
              <a:gdLst>
                <a:gd name="T0" fmla="*/ 94 w 105"/>
                <a:gd name="T1" fmla="*/ 4 h 139"/>
                <a:gd name="T2" fmla="*/ 3 w 105"/>
                <a:gd name="T3" fmla="*/ 130 h 139"/>
                <a:gd name="T4" fmla="*/ 11 w 105"/>
                <a:gd name="T5" fmla="*/ 134 h 139"/>
                <a:gd name="T6" fmla="*/ 101 w 105"/>
                <a:gd name="T7" fmla="*/ 9 h 139"/>
                <a:gd name="T8" fmla="*/ 94 w 105"/>
                <a:gd name="T9" fmla="*/ 4 h 139"/>
              </a:gdLst>
              <a:ahLst/>
              <a:cxnLst>
                <a:cxn ang="0">
                  <a:pos x="T0" y="T1"/>
                </a:cxn>
                <a:cxn ang="0">
                  <a:pos x="T2" y="T3"/>
                </a:cxn>
                <a:cxn ang="0">
                  <a:pos x="T4" y="T5"/>
                </a:cxn>
                <a:cxn ang="0">
                  <a:pos x="T6" y="T7"/>
                </a:cxn>
                <a:cxn ang="0">
                  <a:pos x="T8" y="T9"/>
                </a:cxn>
              </a:cxnLst>
              <a:rect l="0" t="0" r="r" b="b"/>
              <a:pathLst>
                <a:path w="105" h="139">
                  <a:moveTo>
                    <a:pt x="94" y="4"/>
                  </a:moveTo>
                  <a:cubicBezTo>
                    <a:pt x="63" y="46"/>
                    <a:pt x="33" y="88"/>
                    <a:pt x="3" y="130"/>
                  </a:cubicBezTo>
                  <a:cubicBezTo>
                    <a:pt x="0" y="135"/>
                    <a:pt x="8" y="139"/>
                    <a:pt x="11" y="134"/>
                  </a:cubicBezTo>
                  <a:cubicBezTo>
                    <a:pt x="41" y="93"/>
                    <a:pt x="71" y="51"/>
                    <a:pt x="101" y="9"/>
                  </a:cubicBezTo>
                  <a:cubicBezTo>
                    <a:pt x="105" y="4"/>
                    <a:pt x="97" y="0"/>
                    <a:pt x="94" y="4"/>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6" name="Freeform 21"/>
            <p:cNvSpPr/>
            <p:nvPr/>
          </p:nvSpPr>
          <p:spPr bwMode="auto">
            <a:xfrm>
              <a:off x="5817" y="1024"/>
              <a:ext cx="137" cy="24"/>
            </a:xfrm>
            <a:custGeom>
              <a:avLst/>
              <a:gdLst>
                <a:gd name="T0" fmla="*/ 183 w 191"/>
                <a:gd name="T1" fmla="*/ 0 h 34"/>
                <a:gd name="T2" fmla="*/ 6 w 191"/>
                <a:gd name="T3" fmla="*/ 25 h 34"/>
                <a:gd name="T4" fmla="*/ 8 w 191"/>
                <a:gd name="T5" fmla="*/ 34 h 34"/>
                <a:gd name="T6" fmla="*/ 185 w 191"/>
                <a:gd name="T7" fmla="*/ 9 h 34"/>
                <a:gd name="T8" fmla="*/ 183 w 191"/>
                <a:gd name="T9" fmla="*/ 0 h 34"/>
              </a:gdLst>
              <a:ahLst/>
              <a:cxnLst>
                <a:cxn ang="0">
                  <a:pos x="T0" y="T1"/>
                </a:cxn>
                <a:cxn ang="0">
                  <a:pos x="T2" y="T3"/>
                </a:cxn>
                <a:cxn ang="0">
                  <a:pos x="T4" y="T5"/>
                </a:cxn>
                <a:cxn ang="0">
                  <a:pos x="T6" y="T7"/>
                </a:cxn>
                <a:cxn ang="0">
                  <a:pos x="T8" y="T9"/>
                </a:cxn>
              </a:cxnLst>
              <a:rect l="0" t="0" r="r" b="b"/>
              <a:pathLst>
                <a:path w="191" h="34">
                  <a:moveTo>
                    <a:pt x="183" y="0"/>
                  </a:moveTo>
                  <a:cubicBezTo>
                    <a:pt x="124" y="9"/>
                    <a:pt x="65" y="17"/>
                    <a:pt x="6" y="25"/>
                  </a:cubicBezTo>
                  <a:cubicBezTo>
                    <a:pt x="0" y="26"/>
                    <a:pt x="3" y="34"/>
                    <a:pt x="8" y="34"/>
                  </a:cubicBezTo>
                  <a:cubicBezTo>
                    <a:pt x="67" y="25"/>
                    <a:pt x="126" y="17"/>
                    <a:pt x="185" y="9"/>
                  </a:cubicBezTo>
                  <a:cubicBezTo>
                    <a:pt x="191" y="8"/>
                    <a:pt x="188" y="0"/>
                    <a:pt x="183" y="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7" name="Freeform 22"/>
            <p:cNvSpPr/>
            <p:nvPr/>
          </p:nvSpPr>
          <p:spPr bwMode="auto">
            <a:xfrm>
              <a:off x="5795" y="750"/>
              <a:ext cx="182" cy="97"/>
            </a:xfrm>
            <a:custGeom>
              <a:avLst/>
              <a:gdLst>
                <a:gd name="T0" fmla="*/ 249 w 254"/>
                <a:gd name="T1" fmla="*/ 126 h 137"/>
                <a:gd name="T2" fmla="*/ 10 w 254"/>
                <a:gd name="T3" fmla="*/ 3 h 137"/>
                <a:gd name="T4" fmla="*/ 6 w 254"/>
                <a:gd name="T5" fmla="*/ 11 h 137"/>
                <a:gd name="T6" fmla="*/ 244 w 254"/>
                <a:gd name="T7" fmla="*/ 134 h 137"/>
                <a:gd name="T8" fmla="*/ 249 w 254"/>
                <a:gd name="T9" fmla="*/ 126 h 137"/>
              </a:gdLst>
              <a:ahLst/>
              <a:cxnLst>
                <a:cxn ang="0">
                  <a:pos x="T0" y="T1"/>
                </a:cxn>
                <a:cxn ang="0">
                  <a:pos x="T2" y="T3"/>
                </a:cxn>
                <a:cxn ang="0">
                  <a:pos x="T4" y="T5"/>
                </a:cxn>
                <a:cxn ang="0">
                  <a:pos x="T6" y="T7"/>
                </a:cxn>
                <a:cxn ang="0">
                  <a:pos x="T8" y="T9"/>
                </a:cxn>
              </a:cxnLst>
              <a:rect l="0" t="0" r="r" b="b"/>
              <a:pathLst>
                <a:path w="254" h="137">
                  <a:moveTo>
                    <a:pt x="249" y="126"/>
                  </a:moveTo>
                  <a:cubicBezTo>
                    <a:pt x="169" y="85"/>
                    <a:pt x="90" y="44"/>
                    <a:pt x="10" y="3"/>
                  </a:cubicBezTo>
                  <a:cubicBezTo>
                    <a:pt x="5" y="0"/>
                    <a:pt x="0" y="8"/>
                    <a:pt x="6" y="11"/>
                  </a:cubicBezTo>
                  <a:cubicBezTo>
                    <a:pt x="85" y="52"/>
                    <a:pt x="165" y="93"/>
                    <a:pt x="244" y="134"/>
                  </a:cubicBezTo>
                  <a:cubicBezTo>
                    <a:pt x="249" y="137"/>
                    <a:pt x="254" y="129"/>
                    <a:pt x="249" y="12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8" name="Freeform 23"/>
            <p:cNvSpPr/>
            <p:nvPr/>
          </p:nvSpPr>
          <p:spPr bwMode="auto">
            <a:xfrm>
              <a:off x="6006" y="443"/>
              <a:ext cx="126" cy="237"/>
            </a:xfrm>
            <a:custGeom>
              <a:avLst/>
              <a:gdLst>
                <a:gd name="T0" fmla="*/ 175 w 177"/>
                <a:gd name="T1" fmla="*/ 322 h 331"/>
                <a:gd name="T2" fmla="*/ 10 w 177"/>
                <a:gd name="T3" fmla="*/ 5 h 331"/>
                <a:gd name="T4" fmla="*/ 2 w 177"/>
                <a:gd name="T5" fmla="*/ 10 h 331"/>
                <a:gd name="T6" fmla="*/ 167 w 177"/>
                <a:gd name="T7" fmla="*/ 326 h 331"/>
                <a:gd name="T8" fmla="*/ 175 w 177"/>
                <a:gd name="T9" fmla="*/ 322 h 331"/>
              </a:gdLst>
              <a:ahLst/>
              <a:cxnLst>
                <a:cxn ang="0">
                  <a:pos x="T0" y="T1"/>
                </a:cxn>
                <a:cxn ang="0">
                  <a:pos x="T2" y="T3"/>
                </a:cxn>
                <a:cxn ang="0">
                  <a:pos x="T4" y="T5"/>
                </a:cxn>
                <a:cxn ang="0">
                  <a:pos x="T6" y="T7"/>
                </a:cxn>
                <a:cxn ang="0">
                  <a:pos x="T8" y="T9"/>
                </a:cxn>
              </a:cxnLst>
              <a:rect l="0" t="0" r="r" b="b"/>
              <a:pathLst>
                <a:path w="177" h="331">
                  <a:moveTo>
                    <a:pt x="175" y="322"/>
                  </a:moveTo>
                  <a:cubicBezTo>
                    <a:pt x="120" y="216"/>
                    <a:pt x="65" y="111"/>
                    <a:pt x="10" y="5"/>
                  </a:cubicBezTo>
                  <a:cubicBezTo>
                    <a:pt x="7" y="0"/>
                    <a:pt x="0" y="5"/>
                    <a:pt x="2" y="10"/>
                  </a:cubicBezTo>
                  <a:cubicBezTo>
                    <a:pt x="57" y="115"/>
                    <a:pt x="112" y="221"/>
                    <a:pt x="167" y="326"/>
                  </a:cubicBezTo>
                  <a:cubicBezTo>
                    <a:pt x="170" y="331"/>
                    <a:pt x="177" y="327"/>
                    <a:pt x="175" y="322"/>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9" name="Freeform 24"/>
            <p:cNvSpPr/>
            <p:nvPr/>
          </p:nvSpPr>
          <p:spPr bwMode="auto">
            <a:xfrm>
              <a:off x="6364" y="440"/>
              <a:ext cx="85" cy="185"/>
            </a:xfrm>
            <a:custGeom>
              <a:avLst/>
              <a:gdLst>
                <a:gd name="T0" fmla="*/ 10 w 119"/>
                <a:gd name="T1" fmla="*/ 254 h 259"/>
                <a:gd name="T2" fmla="*/ 117 w 119"/>
                <a:gd name="T3" fmla="*/ 10 h 259"/>
                <a:gd name="T4" fmla="*/ 109 w 119"/>
                <a:gd name="T5" fmla="*/ 5 h 259"/>
                <a:gd name="T6" fmla="*/ 2 w 119"/>
                <a:gd name="T7" fmla="*/ 250 h 259"/>
                <a:gd name="T8" fmla="*/ 10 w 119"/>
                <a:gd name="T9" fmla="*/ 254 h 259"/>
              </a:gdLst>
              <a:ahLst/>
              <a:cxnLst>
                <a:cxn ang="0">
                  <a:pos x="T0" y="T1"/>
                </a:cxn>
                <a:cxn ang="0">
                  <a:pos x="T2" y="T3"/>
                </a:cxn>
                <a:cxn ang="0">
                  <a:pos x="T4" y="T5"/>
                </a:cxn>
                <a:cxn ang="0">
                  <a:pos x="T6" y="T7"/>
                </a:cxn>
                <a:cxn ang="0">
                  <a:pos x="T8" y="T9"/>
                </a:cxn>
              </a:cxnLst>
              <a:rect l="0" t="0" r="r" b="b"/>
              <a:pathLst>
                <a:path w="119" h="259">
                  <a:moveTo>
                    <a:pt x="10" y="254"/>
                  </a:moveTo>
                  <a:cubicBezTo>
                    <a:pt x="46" y="173"/>
                    <a:pt x="81" y="91"/>
                    <a:pt x="117" y="10"/>
                  </a:cubicBezTo>
                  <a:cubicBezTo>
                    <a:pt x="119" y="5"/>
                    <a:pt x="111" y="0"/>
                    <a:pt x="109" y="5"/>
                  </a:cubicBezTo>
                  <a:cubicBezTo>
                    <a:pt x="73" y="87"/>
                    <a:pt x="38" y="168"/>
                    <a:pt x="2" y="250"/>
                  </a:cubicBezTo>
                  <a:cubicBezTo>
                    <a:pt x="0" y="255"/>
                    <a:pt x="8" y="259"/>
                    <a:pt x="10" y="254"/>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pic>
        <p:nvPicPr>
          <p:cNvPr id="18" name="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791199" y="-609600"/>
            <a:ext cx="609600" cy="609600"/>
          </a:xfrm>
          <a:prstGeom prst="rect">
            <a:avLst/>
          </a:prstGeom>
        </p:spPr>
      </p:pic>
      <p:pic>
        <p:nvPicPr>
          <p:cNvPr id="109" name="图片 108"/>
          <p:cNvPicPr>
            <a:picLocks noChangeAspect="1"/>
          </p:cNvPicPr>
          <p:nvPr/>
        </p:nvPicPr>
        <p:blipFill>
          <a:blip r:embed="rId8" cstate="email"/>
          <a:stretch>
            <a:fillRect/>
          </a:stretch>
        </p:blipFill>
        <p:spPr>
          <a:xfrm>
            <a:off x="2760234" y="514361"/>
            <a:ext cx="6398699" cy="3098847"/>
          </a:xfrm>
          <a:prstGeom prst="rect">
            <a:avLst/>
          </a:prstGeom>
        </p:spPr>
      </p:pic>
      <p:sp>
        <p:nvSpPr>
          <p:cNvPr id="110" name="文本框 109"/>
          <p:cNvSpPr txBox="1"/>
          <p:nvPr/>
        </p:nvSpPr>
        <p:spPr>
          <a:xfrm>
            <a:off x="2754007" y="3637465"/>
            <a:ext cx="6683985" cy="584775"/>
          </a:xfrm>
          <a:prstGeom prst="rect">
            <a:avLst/>
          </a:prstGeom>
          <a:noFill/>
        </p:spPr>
        <p:txBody>
          <a:bodyPr wrap="square" rtlCol="0">
            <a:spAutoFit/>
          </a:bodyPr>
          <a:lstStyle/>
          <a:p>
            <a:r>
              <a:rPr lang="zh-CN" altLang="en-US" sz="3200" dirty="0">
                <a:solidFill>
                  <a:srgbClr val="78AB1D"/>
                </a:solidFill>
                <a:effectLst>
                  <a:outerShdw blurRad="38100" dist="38100" dir="2700000" algn="tl">
                    <a:srgbClr val="000000">
                      <a:alpha val="43137"/>
                    </a:srgbClr>
                  </a:outerShdw>
                </a:effectLst>
                <a:cs typeface="+mn-ea"/>
                <a:sym typeface="+mn-lt"/>
              </a:rPr>
              <a:t>快乐成长 梦想飞扬 欢度六一儿童节</a:t>
            </a:r>
          </a:p>
        </p:txBody>
      </p:sp>
      <p:sp>
        <p:nvSpPr>
          <p:cNvPr id="122" name="文本框 121"/>
          <p:cNvSpPr txBox="1"/>
          <p:nvPr/>
        </p:nvSpPr>
        <p:spPr>
          <a:xfrm>
            <a:off x="2361308" y="4333664"/>
            <a:ext cx="6912768" cy="425053"/>
          </a:xfrm>
          <a:prstGeom prst="rect">
            <a:avLst/>
          </a:prstGeom>
          <a:noFill/>
        </p:spPr>
        <p:txBody>
          <a:bodyPr wrap="square" rtlCol="0">
            <a:spAutoFit/>
          </a:bodyPr>
          <a:lstStyle/>
          <a:p>
            <a:pPr algn="ctr">
              <a:lnSpc>
                <a:spcPct val="150000"/>
              </a:lnSpc>
            </a:pPr>
            <a:r>
              <a:rPr lang="en-US" altLang="zh-CN" sz="1600" dirty="0">
                <a:solidFill>
                  <a:schemeClr val="tx2"/>
                </a:solidFill>
                <a:cs typeface="+mn-ea"/>
                <a:sym typeface="+mn-lt"/>
              </a:rPr>
              <a:t>Happy flying dream for Children's Day</a:t>
            </a:r>
            <a:endParaRPr lang="zh-CN" altLang="en-US" sz="1600" dirty="0">
              <a:solidFill>
                <a:schemeClr val="tx2"/>
              </a:solidFill>
              <a:cs typeface="+mn-ea"/>
              <a:sym typeface="+mn-lt"/>
            </a:endParaRPr>
          </a:p>
        </p:txBody>
      </p:sp>
      <p:pic>
        <p:nvPicPr>
          <p:cNvPr id="121" name="图片 120" descr="1 (100)"/>
          <p:cNvPicPr/>
          <p:nvPr/>
        </p:nvPicPr>
        <p:blipFill>
          <a:blip r:embed="rId9" cstate="email"/>
          <a:stretch>
            <a:fillRect/>
          </a:stretch>
        </p:blipFill>
        <p:spPr>
          <a:xfrm>
            <a:off x="9732403" y="69098"/>
            <a:ext cx="1933575" cy="19329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advTm="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8"/>
                                        </p:tgtEl>
                                      </p:cBhvr>
                                    </p:cmd>
                                  </p:childTnLst>
                                </p:cTn>
                              </p:par>
                              <p:par>
                                <p:cTn id="7" presetID="42" presetClass="entr" presetSubtype="0" fill="hold" nodeType="withEffect">
                                  <p:stCondLst>
                                    <p:cond delay="2500"/>
                                  </p:stCondLst>
                                  <p:childTnLst>
                                    <p:set>
                                      <p:cBhvr>
                                        <p:cTn id="8" dur="1" fill="hold">
                                          <p:stCondLst>
                                            <p:cond delay="0"/>
                                          </p:stCondLst>
                                        </p:cTn>
                                        <p:tgtEl>
                                          <p:spTgt spid="71"/>
                                        </p:tgtEl>
                                        <p:attrNameLst>
                                          <p:attrName>style.visibility</p:attrName>
                                        </p:attrNameLst>
                                      </p:cBhvr>
                                      <p:to>
                                        <p:strVal val="visible"/>
                                      </p:to>
                                    </p:set>
                                    <p:animEffect transition="in" filter="fade">
                                      <p:cBhvr>
                                        <p:cTn id="9" dur="1000"/>
                                        <p:tgtEl>
                                          <p:spTgt spid="71"/>
                                        </p:tgtEl>
                                      </p:cBhvr>
                                    </p:animEffect>
                                    <p:anim calcmode="lin" valueType="num">
                                      <p:cBhvr>
                                        <p:cTn id="10" dur="1000" fill="hold"/>
                                        <p:tgtEl>
                                          <p:spTgt spid="71"/>
                                        </p:tgtEl>
                                        <p:attrNameLst>
                                          <p:attrName>ppt_x</p:attrName>
                                        </p:attrNameLst>
                                      </p:cBhvr>
                                      <p:tavLst>
                                        <p:tav tm="0">
                                          <p:val>
                                            <p:strVal val="#ppt_x"/>
                                          </p:val>
                                        </p:tav>
                                        <p:tav tm="100000">
                                          <p:val>
                                            <p:strVal val="#ppt_x"/>
                                          </p:val>
                                        </p:tav>
                                      </p:tavLst>
                                    </p:anim>
                                    <p:anim calcmode="lin" valueType="num">
                                      <p:cBhvr>
                                        <p:cTn id="11" dur="1000" fill="hold"/>
                                        <p:tgtEl>
                                          <p:spTgt spid="71"/>
                                        </p:tgtEl>
                                        <p:attrNameLst>
                                          <p:attrName>ppt_y</p:attrName>
                                        </p:attrNameLst>
                                      </p:cBhvr>
                                      <p:tavLst>
                                        <p:tav tm="0">
                                          <p:val>
                                            <p:strVal val="#ppt_y+.1"/>
                                          </p:val>
                                        </p:tav>
                                        <p:tav tm="100000">
                                          <p:val>
                                            <p:strVal val="#ppt_y"/>
                                          </p:val>
                                        </p:tav>
                                      </p:tavLst>
                                    </p:anim>
                                  </p:childTnLst>
                                </p:cTn>
                              </p:par>
                              <p:par>
                                <p:cTn id="12" presetID="22" presetClass="entr" presetSubtype="4" fill="hold" nodeType="withEffect">
                                  <p:stCondLst>
                                    <p:cond delay="3500"/>
                                  </p:stCondLst>
                                  <p:childTnLst>
                                    <p:set>
                                      <p:cBhvr>
                                        <p:cTn id="13" dur="1" fill="hold">
                                          <p:stCondLst>
                                            <p:cond delay="0"/>
                                          </p:stCondLst>
                                        </p:cTn>
                                        <p:tgtEl>
                                          <p:spTgt spid="21"/>
                                        </p:tgtEl>
                                        <p:attrNameLst>
                                          <p:attrName>style.visibility</p:attrName>
                                        </p:attrNameLst>
                                      </p:cBhvr>
                                      <p:to>
                                        <p:strVal val="visible"/>
                                      </p:to>
                                    </p:set>
                                    <p:animEffect transition="in" filter="wipe(down)">
                                      <p:cBhvr>
                                        <p:cTn id="14" dur="500"/>
                                        <p:tgtEl>
                                          <p:spTgt spid="21"/>
                                        </p:tgtEl>
                                      </p:cBhvr>
                                    </p:animEffect>
                                  </p:childTnLst>
                                </p:cTn>
                              </p:par>
                              <p:par>
                                <p:cTn id="15" presetID="22" presetClass="entr" presetSubtype="4" fill="hold" nodeType="withEffect">
                                  <p:stCondLst>
                                    <p:cond delay="350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par>
                                <p:cTn id="18" presetID="22" presetClass="entr" presetSubtype="4" fill="hold" nodeType="withEffect">
                                  <p:stCondLst>
                                    <p:cond delay="3500"/>
                                  </p:stCondLst>
                                  <p:childTnLst>
                                    <p:set>
                                      <p:cBhvr>
                                        <p:cTn id="19" dur="1" fill="hold">
                                          <p:stCondLst>
                                            <p:cond delay="0"/>
                                          </p:stCondLst>
                                        </p:cTn>
                                        <p:tgtEl>
                                          <p:spTgt spid="30"/>
                                        </p:tgtEl>
                                        <p:attrNameLst>
                                          <p:attrName>style.visibility</p:attrName>
                                        </p:attrNameLst>
                                      </p:cBhvr>
                                      <p:to>
                                        <p:strVal val="visible"/>
                                      </p:to>
                                    </p:set>
                                    <p:animEffect transition="in" filter="wipe(down)">
                                      <p:cBhvr>
                                        <p:cTn id="20" dur="500"/>
                                        <p:tgtEl>
                                          <p:spTgt spid="30"/>
                                        </p:tgtEl>
                                      </p:cBhvr>
                                    </p:animEffect>
                                  </p:childTnLst>
                                </p:cTn>
                              </p:par>
                              <p:par>
                                <p:cTn id="21" presetID="22" presetClass="entr" presetSubtype="4" fill="hold" nodeType="withEffect">
                                  <p:stCondLst>
                                    <p:cond delay="4000"/>
                                  </p:stCondLst>
                                  <p:childTnLst>
                                    <p:set>
                                      <p:cBhvr>
                                        <p:cTn id="22" dur="1" fill="hold">
                                          <p:stCondLst>
                                            <p:cond delay="0"/>
                                          </p:stCondLst>
                                        </p:cTn>
                                        <p:tgtEl>
                                          <p:spTgt spid="19"/>
                                        </p:tgtEl>
                                        <p:attrNameLst>
                                          <p:attrName>style.visibility</p:attrName>
                                        </p:attrNameLst>
                                      </p:cBhvr>
                                      <p:to>
                                        <p:strVal val="visible"/>
                                      </p:to>
                                    </p:set>
                                    <p:animEffect transition="in" filter="wipe(down)">
                                      <p:cBhvr>
                                        <p:cTn id="23" dur="1500"/>
                                        <p:tgtEl>
                                          <p:spTgt spid="19"/>
                                        </p:tgtEl>
                                      </p:cBhvr>
                                    </p:animEffect>
                                  </p:childTnLst>
                                </p:cTn>
                              </p:par>
                              <p:par>
                                <p:cTn id="24" presetID="53" presetClass="entr" presetSubtype="16" fill="hold" nodeType="withEffect">
                                  <p:stCondLst>
                                    <p:cond delay="675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par>
                                <p:cTn id="29" presetID="10" presetClass="entr" presetSubtype="0" fill="hold" nodeType="withEffect">
                                  <p:stCondLst>
                                    <p:cond delay="725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750"/>
                                        <p:tgtEl>
                                          <p:spTgt spid="8"/>
                                        </p:tgtEl>
                                      </p:cBhvr>
                                    </p:animEffect>
                                  </p:childTnLst>
                                </p:cTn>
                              </p:par>
                            </p:childTnLst>
                          </p:cTn>
                        </p:par>
                        <p:par>
                          <p:cTn id="32" fill="hold">
                            <p:stCondLst>
                              <p:cond delay="0"/>
                            </p:stCondLst>
                            <p:childTnLst>
                              <p:par>
                                <p:cTn id="33" presetID="26" presetClass="entr" presetSubtype="0" fill="hold" nodeType="afterEffect">
                                  <p:stCondLst>
                                    <p:cond delay="0"/>
                                  </p:stCondLst>
                                  <p:childTnLst>
                                    <p:set>
                                      <p:cBhvr>
                                        <p:cTn id="34" dur="1" fill="hold">
                                          <p:stCondLst>
                                            <p:cond delay="0"/>
                                          </p:stCondLst>
                                        </p:cTn>
                                        <p:tgtEl>
                                          <p:spTgt spid="109"/>
                                        </p:tgtEl>
                                        <p:attrNameLst>
                                          <p:attrName>style.visibility</p:attrName>
                                        </p:attrNameLst>
                                      </p:cBhvr>
                                      <p:to>
                                        <p:strVal val="visible"/>
                                      </p:to>
                                    </p:set>
                                    <p:animEffect transition="in" filter="wipe(down)">
                                      <p:cBhvr>
                                        <p:cTn id="35" dur="580">
                                          <p:stCondLst>
                                            <p:cond delay="0"/>
                                          </p:stCondLst>
                                        </p:cTn>
                                        <p:tgtEl>
                                          <p:spTgt spid="109"/>
                                        </p:tgtEl>
                                      </p:cBhvr>
                                    </p:animEffect>
                                    <p:anim calcmode="lin" valueType="num">
                                      <p:cBhvr>
                                        <p:cTn id="36" dur="1822" tmFilter="0,0; 0.14,0.36; 0.43,0.73; 0.71,0.91; 1.0,1.0">
                                          <p:stCondLst>
                                            <p:cond delay="0"/>
                                          </p:stCondLst>
                                        </p:cTn>
                                        <p:tgtEl>
                                          <p:spTgt spid="109"/>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09"/>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09"/>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09"/>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09"/>
                                        </p:tgtEl>
                                        <p:attrNameLst>
                                          <p:attrName>ppt_y</p:attrName>
                                        </p:attrNameLst>
                                      </p:cBhvr>
                                      <p:tavLst>
                                        <p:tav tm="0" fmla="#ppt_y-sin(pi*$)/81">
                                          <p:val>
                                            <p:fltVal val="0"/>
                                          </p:val>
                                        </p:tav>
                                        <p:tav tm="100000">
                                          <p:val>
                                            <p:fltVal val="1"/>
                                          </p:val>
                                        </p:tav>
                                      </p:tavLst>
                                    </p:anim>
                                    <p:animScale>
                                      <p:cBhvr>
                                        <p:cTn id="41" dur="26">
                                          <p:stCondLst>
                                            <p:cond delay="650"/>
                                          </p:stCondLst>
                                        </p:cTn>
                                        <p:tgtEl>
                                          <p:spTgt spid="109"/>
                                        </p:tgtEl>
                                      </p:cBhvr>
                                      <p:to x="100000" y="60000"/>
                                    </p:animScale>
                                    <p:animScale>
                                      <p:cBhvr>
                                        <p:cTn id="42" dur="166" decel="50000">
                                          <p:stCondLst>
                                            <p:cond delay="676"/>
                                          </p:stCondLst>
                                        </p:cTn>
                                        <p:tgtEl>
                                          <p:spTgt spid="109"/>
                                        </p:tgtEl>
                                      </p:cBhvr>
                                      <p:to x="100000" y="100000"/>
                                    </p:animScale>
                                    <p:animScale>
                                      <p:cBhvr>
                                        <p:cTn id="43" dur="26">
                                          <p:stCondLst>
                                            <p:cond delay="1312"/>
                                          </p:stCondLst>
                                        </p:cTn>
                                        <p:tgtEl>
                                          <p:spTgt spid="109"/>
                                        </p:tgtEl>
                                      </p:cBhvr>
                                      <p:to x="100000" y="80000"/>
                                    </p:animScale>
                                    <p:animScale>
                                      <p:cBhvr>
                                        <p:cTn id="44" dur="166" decel="50000">
                                          <p:stCondLst>
                                            <p:cond delay="1338"/>
                                          </p:stCondLst>
                                        </p:cTn>
                                        <p:tgtEl>
                                          <p:spTgt spid="109"/>
                                        </p:tgtEl>
                                      </p:cBhvr>
                                      <p:to x="100000" y="100000"/>
                                    </p:animScale>
                                    <p:animScale>
                                      <p:cBhvr>
                                        <p:cTn id="45" dur="26">
                                          <p:stCondLst>
                                            <p:cond delay="1642"/>
                                          </p:stCondLst>
                                        </p:cTn>
                                        <p:tgtEl>
                                          <p:spTgt spid="109"/>
                                        </p:tgtEl>
                                      </p:cBhvr>
                                      <p:to x="100000" y="90000"/>
                                    </p:animScale>
                                    <p:animScale>
                                      <p:cBhvr>
                                        <p:cTn id="46" dur="166" decel="50000">
                                          <p:stCondLst>
                                            <p:cond delay="1668"/>
                                          </p:stCondLst>
                                        </p:cTn>
                                        <p:tgtEl>
                                          <p:spTgt spid="109"/>
                                        </p:tgtEl>
                                      </p:cBhvr>
                                      <p:to x="100000" y="100000"/>
                                    </p:animScale>
                                    <p:animScale>
                                      <p:cBhvr>
                                        <p:cTn id="47" dur="26">
                                          <p:stCondLst>
                                            <p:cond delay="1808"/>
                                          </p:stCondLst>
                                        </p:cTn>
                                        <p:tgtEl>
                                          <p:spTgt spid="109"/>
                                        </p:tgtEl>
                                      </p:cBhvr>
                                      <p:to x="100000" y="95000"/>
                                    </p:animScale>
                                    <p:animScale>
                                      <p:cBhvr>
                                        <p:cTn id="48" dur="166" decel="50000">
                                          <p:stCondLst>
                                            <p:cond delay="1834"/>
                                          </p:stCondLst>
                                        </p:cTn>
                                        <p:tgtEl>
                                          <p:spTgt spid="109"/>
                                        </p:tgtEl>
                                      </p:cBhvr>
                                      <p:to x="100000" y="100000"/>
                                    </p:animScale>
                                  </p:childTnLst>
                                </p:cTn>
                              </p:par>
                            </p:childTnLst>
                          </p:cTn>
                        </p:par>
                        <p:par>
                          <p:cTn id="49" fill="hold">
                            <p:stCondLst>
                              <p:cond delay="2000"/>
                            </p:stCondLst>
                            <p:childTnLst>
                              <p:par>
                                <p:cTn id="50" presetID="16" presetClass="entr" presetSubtype="21"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barn(inVertical)">
                                      <p:cBhvr>
                                        <p:cTn id="52" dur="500"/>
                                        <p:tgtEl>
                                          <p:spTgt spid="110"/>
                                        </p:tgtEl>
                                      </p:cBhvr>
                                    </p:animEffect>
                                  </p:childTnLst>
                                </p:cTn>
                              </p:par>
                            </p:childTnLst>
                          </p:cTn>
                        </p:par>
                        <p:par>
                          <p:cTn id="53" fill="hold">
                            <p:stCondLst>
                              <p:cond delay="2500"/>
                            </p:stCondLst>
                            <p:childTnLst>
                              <p:par>
                                <p:cTn id="54" presetID="10" presetClass="entr" presetSubtype="0" fill="hold" grpId="0" nodeType="afterEffect">
                                  <p:stCondLst>
                                    <p:cond delay="0"/>
                                  </p:stCondLst>
                                  <p:childTnLst>
                                    <p:set>
                                      <p:cBhvr>
                                        <p:cTn id="55" dur="1" fill="hold">
                                          <p:stCondLst>
                                            <p:cond delay="0"/>
                                          </p:stCondLst>
                                        </p:cTn>
                                        <p:tgtEl>
                                          <p:spTgt spid="122"/>
                                        </p:tgtEl>
                                        <p:attrNameLst>
                                          <p:attrName>style.visibility</p:attrName>
                                        </p:attrNameLst>
                                      </p:cBhvr>
                                      <p:to>
                                        <p:strVal val="visible"/>
                                      </p:to>
                                    </p:set>
                                    <p:animEffect transition="in" filter="fade">
                                      <p:cBhvr>
                                        <p:cTn id="56" dur="19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numSld="30">
                <p:cTn id="57" fill="hold" display="0">
                  <p:stCondLst>
                    <p:cond delay="indefinite"/>
                  </p:stCondLst>
                  <p:endCondLst>
                    <p:cond evt="onStopAudio" delay="0">
                      <p:tgtEl>
                        <p:sldTgt/>
                      </p:tgtEl>
                    </p:cond>
                  </p:endCondLst>
                </p:cTn>
                <p:tgtEl>
                  <p:spTgt spid="18"/>
                </p:tgtEl>
              </p:cMediaNode>
            </p:audio>
          </p:childTnLst>
        </p:cTn>
      </p:par>
    </p:tnLst>
    <p:bldLst>
      <p:bldP spid="110" grpId="0"/>
      <p:bldP spid="1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13"/>
          <p:cNvGrpSpPr>
            <a:grpSpLocks noChangeAspect="1"/>
          </p:cNvGrpSpPr>
          <p:nvPr/>
        </p:nvGrpSpPr>
        <p:grpSpPr bwMode="auto">
          <a:xfrm rot="1186278">
            <a:off x="7725126" y="5365044"/>
            <a:ext cx="2489318" cy="903259"/>
            <a:chOff x="5970" y="2517"/>
            <a:chExt cx="1976" cy="717"/>
          </a:xfrm>
        </p:grpSpPr>
        <p:sp>
          <p:nvSpPr>
            <p:cNvPr id="35" name="AutoShape 12"/>
            <p:cNvSpPr>
              <a:spLocks noChangeAspect="1" noChangeArrowheads="1" noTextEdit="1"/>
            </p:cNvSpPr>
            <p:nvPr/>
          </p:nvSpPr>
          <p:spPr bwMode="auto">
            <a:xfrm>
              <a:off x="5970" y="2517"/>
              <a:ext cx="1976"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Freeform 14"/>
            <p:cNvSpPr/>
            <p:nvPr/>
          </p:nvSpPr>
          <p:spPr bwMode="auto">
            <a:xfrm>
              <a:off x="7622" y="2676"/>
              <a:ext cx="168" cy="182"/>
            </a:xfrm>
            <a:custGeom>
              <a:avLst/>
              <a:gdLst>
                <a:gd name="T0" fmla="*/ 34 w 86"/>
                <a:gd name="T1" fmla="*/ 0 h 93"/>
                <a:gd name="T2" fmla="*/ 58 w 86"/>
                <a:gd name="T3" fmla="*/ 93 h 93"/>
                <a:gd name="T4" fmla="*/ 34 w 86"/>
                <a:gd name="T5" fmla="*/ 0 h 93"/>
              </a:gdLst>
              <a:ahLst/>
              <a:cxnLst>
                <a:cxn ang="0">
                  <a:pos x="T0" y="T1"/>
                </a:cxn>
                <a:cxn ang="0">
                  <a:pos x="T2" y="T3"/>
                </a:cxn>
                <a:cxn ang="0">
                  <a:pos x="T4" y="T5"/>
                </a:cxn>
              </a:cxnLst>
              <a:rect l="0" t="0" r="r" b="b"/>
              <a:pathLst>
                <a:path w="86" h="93">
                  <a:moveTo>
                    <a:pt x="34" y="0"/>
                  </a:moveTo>
                  <a:cubicBezTo>
                    <a:pt x="34" y="0"/>
                    <a:pt x="86" y="33"/>
                    <a:pt x="58" y="93"/>
                  </a:cubicBezTo>
                  <a:cubicBezTo>
                    <a:pt x="58" y="93"/>
                    <a:pt x="0" y="69"/>
                    <a:pt x="34"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 name="Freeform 15"/>
            <p:cNvSpPr>
              <a:spLocks noEditPoints="1"/>
            </p:cNvSpPr>
            <p:nvPr/>
          </p:nvSpPr>
          <p:spPr bwMode="auto">
            <a:xfrm>
              <a:off x="7689" y="2682"/>
              <a:ext cx="37" cy="107"/>
            </a:xfrm>
            <a:custGeom>
              <a:avLst/>
              <a:gdLst>
                <a:gd name="T0" fmla="*/ 2 w 19"/>
                <a:gd name="T1" fmla="*/ 8 h 55"/>
                <a:gd name="T2" fmla="*/ 1 w 19"/>
                <a:gd name="T3" fmla="*/ 8 h 55"/>
                <a:gd name="T4" fmla="*/ 2 w 19"/>
                <a:gd name="T5" fmla="*/ 11 h 55"/>
                <a:gd name="T6" fmla="*/ 3 w 19"/>
                <a:gd name="T7" fmla="*/ 11 h 55"/>
                <a:gd name="T8" fmla="*/ 2 w 19"/>
                <a:gd name="T9" fmla="*/ 8 h 55"/>
                <a:gd name="T10" fmla="*/ 1 w 19"/>
                <a:gd name="T11" fmla="*/ 4 h 55"/>
                <a:gd name="T12" fmla="*/ 1 w 19"/>
                <a:gd name="T13" fmla="*/ 0 h 55"/>
                <a:gd name="T14" fmla="*/ 0 w 19"/>
                <a:gd name="T15" fmla="*/ 0 h 55"/>
                <a:gd name="T16" fmla="*/ 0 w 19"/>
                <a:gd name="T17" fmla="*/ 0 h 55"/>
                <a:gd name="T18" fmla="*/ 1 w 19"/>
                <a:gd name="T19" fmla="*/ 4 h 55"/>
                <a:gd name="T20" fmla="*/ 5 w 19"/>
                <a:gd name="T21" fmla="*/ 22 h 55"/>
                <a:gd name="T22" fmla="*/ 4 w 19"/>
                <a:gd name="T23" fmla="*/ 22 h 55"/>
                <a:gd name="T24" fmla="*/ 5 w 19"/>
                <a:gd name="T25" fmla="*/ 26 h 55"/>
                <a:gd name="T26" fmla="*/ 6 w 19"/>
                <a:gd name="T27" fmla="*/ 26 h 55"/>
                <a:gd name="T28" fmla="*/ 5 w 19"/>
                <a:gd name="T29" fmla="*/ 22 h 55"/>
                <a:gd name="T30" fmla="*/ 3 w 19"/>
                <a:gd name="T31" fmla="*/ 15 h 55"/>
                <a:gd name="T32" fmla="*/ 3 w 19"/>
                <a:gd name="T33" fmla="*/ 15 h 55"/>
                <a:gd name="T34" fmla="*/ 3 w 19"/>
                <a:gd name="T35" fmla="*/ 19 h 55"/>
                <a:gd name="T36" fmla="*/ 4 w 19"/>
                <a:gd name="T37" fmla="*/ 19 h 55"/>
                <a:gd name="T38" fmla="*/ 3 w 19"/>
                <a:gd name="T39" fmla="*/ 15 h 55"/>
                <a:gd name="T40" fmla="*/ 7 w 19"/>
                <a:gd name="T41" fmla="*/ 29 h 55"/>
                <a:gd name="T42" fmla="*/ 6 w 19"/>
                <a:gd name="T43" fmla="*/ 30 h 55"/>
                <a:gd name="T44" fmla="*/ 7 w 19"/>
                <a:gd name="T45" fmla="*/ 33 h 55"/>
                <a:gd name="T46" fmla="*/ 8 w 19"/>
                <a:gd name="T47" fmla="*/ 33 h 55"/>
                <a:gd name="T48" fmla="*/ 7 w 19"/>
                <a:gd name="T49" fmla="*/ 29 h 55"/>
                <a:gd name="T50" fmla="*/ 12 w 19"/>
                <a:gd name="T51" fmla="*/ 43 h 55"/>
                <a:gd name="T52" fmla="*/ 11 w 19"/>
                <a:gd name="T53" fmla="*/ 44 h 55"/>
                <a:gd name="T54" fmla="*/ 13 w 19"/>
                <a:gd name="T55" fmla="*/ 47 h 55"/>
                <a:gd name="T56" fmla="*/ 14 w 19"/>
                <a:gd name="T57" fmla="*/ 47 h 55"/>
                <a:gd name="T58" fmla="*/ 12 w 19"/>
                <a:gd name="T59" fmla="*/ 43 h 55"/>
                <a:gd name="T60" fmla="*/ 9 w 19"/>
                <a:gd name="T61" fmla="*/ 37 h 55"/>
                <a:gd name="T62" fmla="*/ 9 w 19"/>
                <a:gd name="T63" fmla="*/ 37 h 55"/>
                <a:gd name="T64" fmla="*/ 10 w 19"/>
                <a:gd name="T65" fmla="*/ 40 h 55"/>
                <a:gd name="T66" fmla="*/ 11 w 19"/>
                <a:gd name="T67" fmla="*/ 40 h 55"/>
                <a:gd name="T68" fmla="*/ 9 w 19"/>
                <a:gd name="T69" fmla="*/ 37 h 55"/>
                <a:gd name="T70" fmla="*/ 18 w 19"/>
                <a:gd name="T71" fmla="*/ 55 h 55"/>
                <a:gd name="T72" fmla="*/ 19 w 19"/>
                <a:gd name="T73" fmla="*/ 51 h 55"/>
                <a:gd name="T74" fmla="*/ 15 w 19"/>
                <a:gd name="T75" fmla="*/ 49 h 55"/>
                <a:gd name="T76" fmla="*/ 14 w 19"/>
                <a:gd name="T77" fmla="*/ 53 h 55"/>
                <a:gd name="T78" fmla="*/ 18 w 19"/>
                <a:gd name="T7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 h="55">
                  <a:moveTo>
                    <a:pt x="2" y="8"/>
                  </a:moveTo>
                  <a:cubicBezTo>
                    <a:pt x="1" y="8"/>
                    <a:pt x="1" y="8"/>
                    <a:pt x="1" y="8"/>
                  </a:cubicBezTo>
                  <a:cubicBezTo>
                    <a:pt x="1" y="9"/>
                    <a:pt x="2" y="10"/>
                    <a:pt x="2" y="11"/>
                  </a:cubicBezTo>
                  <a:cubicBezTo>
                    <a:pt x="3" y="11"/>
                    <a:pt x="3" y="11"/>
                    <a:pt x="3" y="11"/>
                  </a:cubicBezTo>
                  <a:cubicBezTo>
                    <a:pt x="2" y="10"/>
                    <a:pt x="2" y="9"/>
                    <a:pt x="2" y="8"/>
                  </a:cubicBezTo>
                  <a:close/>
                  <a:moveTo>
                    <a:pt x="1" y="4"/>
                  </a:moveTo>
                  <a:cubicBezTo>
                    <a:pt x="1" y="1"/>
                    <a:pt x="1" y="0"/>
                    <a:pt x="1" y="0"/>
                  </a:cubicBezTo>
                  <a:cubicBezTo>
                    <a:pt x="0" y="0"/>
                    <a:pt x="0" y="0"/>
                    <a:pt x="0" y="0"/>
                  </a:cubicBezTo>
                  <a:cubicBezTo>
                    <a:pt x="0" y="0"/>
                    <a:pt x="0" y="0"/>
                    <a:pt x="0" y="0"/>
                  </a:cubicBezTo>
                  <a:cubicBezTo>
                    <a:pt x="0" y="0"/>
                    <a:pt x="0" y="1"/>
                    <a:pt x="1" y="4"/>
                  </a:cubicBezTo>
                  <a:close/>
                  <a:moveTo>
                    <a:pt x="5" y="22"/>
                  </a:moveTo>
                  <a:cubicBezTo>
                    <a:pt x="4" y="22"/>
                    <a:pt x="4" y="22"/>
                    <a:pt x="4" y="22"/>
                  </a:cubicBezTo>
                  <a:cubicBezTo>
                    <a:pt x="5" y="24"/>
                    <a:pt x="5" y="25"/>
                    <a:pt x="5" y="26"/>
                  </a:cubicBezTo>
                  <a:cubicBezTo>
                    <a:pt x="6" y="26"/>
                    <a:pt x="6" y="26"/>
                    <a:pt x="6" y="26"/>
                  </a:cubicBezTo>
                  <a:cubicBezTo>
                    <a:pt x="6" y="25"/>
                    <a:pt x="5" y="23"/>
                    <a:pt x="5" y="22"/>
                  </a:cubicBezTo>
                  <a:close/>
                  <a:moveTo>
                    <a:pt x="3" y="15"/>
                  </a:moveTo>
                  <a:cubicBezTo>
                    <a:pt x="3" y="15"/>
                    <a:pt x="3" y="15"/>
                    <a:pt x="3" y="15"/>
                  </a:cubicBezTo>
                  <a:cubicBezTo>
                    <a:pt x="3" y="16"/>
                    <a:pt x="3" y="17"/>
                    <a:pt x="3" y="19"/>
                  </a:cubicBezTo>
                  <a:cubicBezTo>
                    <a:pt x="4" y="19"/>
                    <a:pt x="4" y="19"/>
                    <a:pt x="4" y="19"/>
                  </a:cubicBezTo>
                  <a:cubicBezTo>
                    <a:pt x="4" y="17"/>
                    <a:pt x="4" y="16"/>
                    <a:pt x="3" y="15"/>
                  </a:cubicBezTo>
                  <a:close/>
                  <a:moveTo>
                    <a:pt x="7" y="29"/>
                  </a:moveTo>
                  <a:cubicBezTo>
                    <a:pt x="6" y="30"/>
                    <a:pt x="6" y="30"/>
                    <a:pt x="6" y="30"/>
                  </a:cubicBezTo>
                  <a:cubicBezTo>
                    <a:pt x="7" y="31"/>
                    <a:pt x="7" y="32"/>
                    <a:pt x="7" y="33"/>
                  </a:cubicBezTo>
                  <a:cubicBezTo>
                    <a:pt x="8" y="33"/>
                    <a:pt x="8" y="33"/>
                    <a:pt x="8" y="33"/>
                  </a:cubicBezTo>
                  <a:cubicBezTo>
                    <a:pt x="8" y="32"/>
                    <a:pt x="7" y="31"/>
                    <a:pt x="7" y="29"/>
                  </a:cubicBezTo>
                  <a:close/>
                  <a:moveTo>
                    <a:pt x="12" y="43"/>
                  </a:moveTo>
                  <a:cubicBezTo>
                    <a:pt x="11" y="44"/>
                    <a:pt x="11" y="44"/>
                    <a:pt x="11" y="44"/>
                  </a:cubicBezTo>
                  <a:cubicBezTo>
                    <a:pt x="12" y="45"/>
                    <a:pt x="12" y="46"/>
                    <a:pt x="13" y="47"/>
                  </a:cubicBezTo>
                  <a:cubicBezTo>
                    <a:pt x="14" y="47"/>
                    <a:pt x="14" y="47"/>
                    <a:pt x="14" y="47"/>
                  </a:cubicBezTo>
                  <a:cubicBezTo>
                    <a:pt x="13" y="46"/>
                    <a:pt x="13" y="45"/>
                    <a:pt x="12" y="43"/>
                  </a:cubicBezTo>
                  <a:close/>
                  <a:moveTo>
                    <a:pt x="9" y="37"/>
                  </a:moveTo>
                  <a:cubicBezTo>
                    <a:pt x="9" y="37"/>
                    <a:pt x="9" y="37"/>
                    <a:pt x="9" y="37"/>
                  </a:cubicBezTo>
                  <a:cubicBezTo>
                    <a:pt x="9" y="38"/>
                    <a:pt x="9" y="39"/>
                    <a:pt x="10" y="40"/>
                  </a:cubicBezTo>
                  <a:cubicBezTo>
                    <a:pt x="11" y="40"/>
                    <a:pt x="11" y="40"/>
                    <a:pt x="11" y="40"/>
                  </a:cubicBezTo>
                  <a:cubicBezTo>
                    <a:pt x="10" y="39"/>
                    <a:pt x="10" y="38"/>
                    <a:pt x="9" y="37"/>
                  </a:cubicBezTo>
                  <a:close/>
                  <a:moveTo>
                    <a:pt x="18" y="55"/>
                  </a:moveTo>
                  <a:cubicBezTo>
                    <a:pt x="19" y="54"/>
                    <a:pt x="19" y="52"/>
                    <a:pt x="19" y="51"/>
                  </a:cubicBezTo>
                  <a:cubicBezTo>
                    <a:pt x="18" y="49"/>
                    <a:pt x="16" y="49"/>
                    <a:pt x="15" y="49"/>
                  </a:cubicBezTo>
                  <a:cubicBezTo>
                    <a:pt x="14" y="50"/>
                    <a:pt x="13" y="52"/>
                    <a:pt x="14" y="53"/>
                  </a:cubicBezTo>
                  <a:cubicBezTo>
                    <a:pt x="14" y="55"/>
                    <a:pt x="16" y="55"/>
                    <a:pt x="18" y="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 name="Freeform 16"/>
            <p:cNvSpPr/>
            <p:nvPr/>
          </p:nvSpPr>
          <p:spPr bwMode="auto">
            <a:xfrm>
              <a:off x="7513" y="2705"/>
              <a:ext cx="131" cy="155"/>
            </a:xfrm>
            <a:custGeom>
              <a:avLst/>
              <a:gdLst>
                <a:gd name="T0" fmla="*/ 0 w 67"/>
                <a:gd name="T1" fmla="*/ 10 h 79"/>
                <a:gd name="T2" fmla="*/ 67 w 67"/>
                <a:gd name="T3" fmla="*/ 60 h 79"/>
                <a:gd name="T4" fmla="*/ 0 w 67"/>
                <a:gd name="T5" fmla="*/ 10 h 79"/>
              </a:gdLst>
              <a:ahLst/>
              <a:cxnLst>
                <a:cxn ang="0">
                  <a:pos x="T0" y="T1"/>
                </a:cxn>
                <a:cxn ang="0">
                  <a:pos x="T2" y="T3"/>
                </a:cxn>
                <a:cxn ang="0">
                  <a:pos x="T4" y="T5"/>
                </a:cxn>
              </a:cxnLst>
              <a:rect l="0" t="0" r="r" b="b"/>
              <a:pathLst>
                <a:path w="67" h="79">
                  <a:moveTo>
                    <a:pt x="0" y="10"/>
                  </a:moveTo>
                  <a:cubicBezTo>
                    <a:pt x="0" y="10"/>
                    <a:pt x="52" y="0"/>
                    <a:pt x="67" y="60"/>
                  </a:cubicBezTo>
                  <a:cubicBezTo>
                    <a:pt x="67" y="60"/>
                    <a:pt x="17" y="79"/>
                    <a:pt x="0" y="10"/>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 name="Freeform 17"/>
            <p:cNvSpPr>
              <a:spLocks noEditPoints="1"/>
            </p:cNvSpPr>
            <p:nvPr/>
          </p:nvSpPr>
          <p:spPr bwMode="auto">
            <a:xfrm>
              <a:off x="7515" y="2727"/>
              <a:ext cx="88" cy="60"/>
            </a:xfrm>
            <a:custGeom>
              <a:avLst/>
              <a:gdLst>
                <a:gd name="T0" fmla="*/ 5 w 45"/>
                <a:gd name="T1" fmla="*/ 4 h 31"/>
                <a:gd name="T2" fmla="*/ 5 w 45"/>
                <a:gd name="T3" fmla="*/ 5 h 31"/>
                <a:gd name="T4" fmla="*/ 8 w 45"/>
                <a:gd name="T5" fmla="*/ 7 h 31"/>
                <a:gd name="T6" fmla="*/ 8 w 45"/>
                <a:gd name="T7" fmla="*/ 7 h 31"/>
                <a:gd name="T8" fmla="*/ 5 w 45"/>
                <a:gd name="T9" fmla="*/ 4 h 31"/>
                <a:gd name="T10" fmla="*/ 3 w 45"/>
                <a:gd name="T11" fmla="*/ 2 h 31"/>
                <a:gd name="T12" fmla="*/ 0 w 45"/>
                <a:gd name="T13" fmla="*/ 0 h 31"/>
                <a:gd name="T14" fmla="*/ 0 w 45"/>
                <a:gd name="T15" fmla="*/ 0 h 31"/>
                <a:gd name="T16" fmla="*/ 0 w 45"/>
                <a:gd name="T17" fmla="*/ 0 h 31"/>
                <a:gd name="T18" fmla="*/ 2 w 45"/>
                <a:gd name="T19" fmla="*/ 3 h 31"/>
                <a:gd name="T20" fmla="*/ 3 w 45"/>
                <a:gd name="T21" fmla="*/ 2 h 31"/>
                <a:gd name="T22" fmla="*/ 16 w 45"/>
                <a:gd name="T23" fmla="*/ 13 h 31"/>
                <a:gd name="T24" fmla="*/ 16 w 45"/>
                <a:gd name="T25" fmla="*/ 14 h 31"/>
                <a:gd name="T26" fmla="*/ 19 w 45"/>
                <a:gd name="T27" fmla="*/ 16 h 31"/>
                <a:gd name="T28" fmla="*/ 19 w 45"/>
                <a:gd name="T29" fmla="*/ 15 h 31"/>
                <a:gd name="T30" fmla="*/ 16 w 45"/>
                <a:gd name="T31" fmla="*/ 13 h 31"/>
                <a:gd name="T32" fmla="*/ 11 w 45"/>
                <a:gd name="T33" fmla="*/ 9 h 31"/>
                <a:gd name="T34" fmla="*/ 10 w 45"/>
                <a:gd name="T35" fmla="*/ 9 h 31"/>
                <a:gd name="T36" fmla="*/ 13 w 45"/>
                <a:gd name="T37" fmla="*/ 12 h 31"/>
                <a:gd name="T38" fmla="*/ 13 w 45"/>
                <a:gd name="T39" fmla="*/ 11 h 31"/>
                <a:gd name="T40" fmla="*/ 11 w 45"/>
                <a:gd name="T41" fmla="*/ 9 h 31"/>
                <a:gd name="T42" fmla="*/ 22 w 45"/>
                <a:gd name="T43" fmla="*/ 17 h 31"/>
                <a:gd name="T44" fmla="*/ 22 w 45"/>
                <a:gd name="T45" fmla="*/ 18 h 31"/>
                <a:gd name="T46" fmla="*/ 24 w 45"/>
                <a:gd name="T47" fmla="*/ 20 h 31"/>
                <a:gd name="T48" fmla="*/ 25 w 45"/>
                <a:gd name="T49" fmla="*/ 19 h 31"/>
                <a:gd name="T50" fmla="*/ 22 w 45"/>
                <a:gd name="T51" fmla="*/ 17 h 31"/>
                <a:gd name="T52" fmla="*/ 34 w 45"/>
                <a:gd name="T53" fmla="*/ 24 h 31"/>
                <a:gd name="T54" fmla="*/ 34 w 45"/>
                <a:gd name="T55" fmla="*/ 25 h 31"/>
                <a:gd name="T56" fmla="*/ 37 w 45"/>
                <a:gd name="T57" fmla="*/ 26 h 31"/>
                <a:gd name="T58" fmla="*/ 37 w 45"/>
                <a:gd name="T59" fmla="*/ 26 h 31"/>
                <a:gd name="T60" fmla="*/ 34 w 45"/>
                <a:gd name="T61" fmla="*/ 24 h 31"/>
                <a:gd name="T62" fmla="*/ 28 w 45"/>
                <a:gd name="T63" fmla="*/ 21 h 31"/>
                <a:gd name="T64" fmla="*/ 27 w 45"/>
                <a:gd name="T65" fmla="*/ 21 h 31"/>
                <a:gd name="T66" fmla="*/ 30 w 45"/>
                <a:gd name="T67" fmla="*/ 23 h 31"/>
                <a:gd name="T68" fmla="*/ 31 w 45"/>
                <a:gd name="T69" fmla="*/ 23 h 31"/>
                <a:gd name="T70" fmla="*/ 28 w 45"/>
                <a:gd name="T71" fmla="*/ 21 h 31"/>
                <a:gd name="T72" fmla="*/ 44 w 45"/>
                <a:gd name="T73" fmla="*/ 29 h 31"/>
                <a:gd name="T74" fmla="*/ 43 w 45"/>
                <a:gd name="T75" fmla="*/ 25 h 31"/>
                <a:gd name="T76" fmla="*/ 39 w 45"/>
                <a:gd name="T77" fmla="*/ 27 h 31"/>
                <a:gd name="T78" fmla="*/ 41 w 45"/>
                <a:gd name="T79" fmla="*/ 30 h 31"/>
                <a:gd name="T80" fmla="*/ 44 w 45"/>
                <a:gd name="T81"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31">
                  <a:moveTo>
                    <a:pt x="5" y="4"/>
                  </a:moveTo>
                  <a:cubicBezTo>
                    <a:pt x="5" y="5"/>
                    <a:pt x="5" y="5"/>
                    <a:pt x="5" y="5"/>
                  </a:cubicBezTo>
                  <a:cubicBezTo>
                    <a:pt x="6" y="6"/>
                    <a:pt x="7" y="6"/>
                    <a:pt x="8" y="7"/>
                  </a:cubicBezTo>
                  <a:cubicBezTo>
                    <a:pt x="8" y="7"/>
                    <a:pt x="8" y="7"/>
                    <a:pt x="8" y="7"/>
                  </a:cubicBezTo>
                  <a:cubicBezTo>
                    <a:pt x="7" y="6"/>
                    <a:pt x="6" y="5"/>
                    <a:pt x="5" y="4"/>
                  </a:cubicBezTo>
                  <a:close/>
                  <a:moveTo>
                    <a:pt x="3" y="2"/>
                  </a:moveTo>
                  <a:cubicBezTo>
                    <a:pt x="1" y="0"/>
                    <a:pt x="0" y="0"/>
                    <a:pt x="0" y="0"/>
                  </a:cubicBezTo>
                  <a:cubicBezTo>
                    <a:pt x="0" y="0"/>
                    <a:pt x="0" y="0"/>
                    <a:pt x="0" y="0"/>
                  </a:cubicBezTo>
                  <a:cubicBezTo>
                    <a:pt x="0" y="0"/>
                    <a:pt x="0" y="0"/>
                    <a:pt x="0" y="0"/>
                  </a:cubicBezTo>
                  <a:cubicBezTo>
                    <a:pt x="0" y="0"/>
                    <a:pt x="1" y="1"/>
                    <a:pt x="2" y="3"/>
                  </a:cubicBezTo>
                  <a:lnTo>
                    <a:pt x="3" y="2"/>
                  </a:lnTo>
                  <a:close/>
                  <a:moveTo>
                    <a:pt x="16" y="13"/>
                  </a:moveTo>
                  <a:cubicBezTo>
                    <a:pt x="16" y="14"/>
                    <a:pt x="16" y="14"/>
                    <a:pt x="16" y="14"/>
                  </a:cubicBezTo>
                  <a:cubicBezTo>
                    <a:pt x="17" y="14"/>
                    <a:pt x="18" y="15"/>
                    <a:pt x="19" y="16"/>
                  </a:cubicBezTo>
                  <a:cubicBezTo>
                    <a:pt x="19" y="15"/>
                    <a:pt x="19" y="15"/>
                    <a:pt x="19" y="15"/>
                  </a:cubicBezTo>
                  <a:cubicBezTo>
                    <a:pt x="18" y="14"/>
                    <a:pt x="17" y="14"/>
                    <a:pt x="16" y="13"/>
                  </a:cubicBezTo>
                  <a:close/>
                  <a:moveTo>
                    <a:pt x="11" y="9"/>
                  </a:moveTo>
                  <a:cubicBezTo>
                    <a:pt x="10" y="9"/>
                    <a:pt x="10" y="9"/>
                    <a:pt x="10" y="9"/>
                  </a:cubicBezTo>
                  <a:cubicBezTo>
                    <a:pt x="11" y="10"/>
                    <a:pt x="12" y="11"/>
                    <a:pt x="13" y="12"/>
                  </a:cubicBezTo>
                  <a:cubicBezTo>
                    <a:pt x="13" y="11"/>
                    <a:pt x="13" y="11"/>
                    <a:pt x="13" y="11"/>
                  </a:cubicBezTo>
                  <a:cubicBezTo>
                    <a:pt x="13" y="10"/>
                    <a:pt x="12" y="10"/>
                    <a:pt x="11" y="9"/>
                  </a:cubicBezTo>
                  <a:close/>
                  <a:moveTo>
                    <a:pt x="22" y="17"/>
                  </a:moveTo>
                  <a:cubicBezTo>
                    <a:pt x="22" y="18"/>
                    <a:pt x="22" y="18"/>
                    <a:pt x="22" y="18"/>
                  </a:cubicBezTo>
                  <a:cubicBezTo>
                    <a:pt x="22" y="18"/>
                    <a:pt x="23" y="19"/>
                    <a:pt x="24" y="20"/>
                  </a:cubicBezTo>
                  <a:cubicBezTo>
                    <a:pt x="25" y="19"/>
                    <a:pt x="25" y="19"/>
                    <a:pt x="25" y="19"/>
                  </a:cubicBezTo>
                  <a:cubicBezTo>
                    <a:pt x="24" y="18"/>
                    <a:pt x="23" y="18"/>
                    <a:pt x="22" y="17"/>
                  </a:cubicBezTo>
                  <a:close/>
                  <a:moveTo>
                    <a:pt x="34" y="24"/>
                  </a:moveTo>
                  <a:cubicBezTo>
                    <a:pt x="34" y="25"/>
                    <a:pt x="34" y="25"/>
                    <a:pt x="34" y="25"/>
                  </a:cubicBezTo>
                  <a:cubicBezTo>
                    <a:pt x="35" y="25"/>
                    <a:pt x="36" y="26"/>
                    <a:pt x="37" y="26"/>
                  </a:cubicBezTo>
                  <a:cubicBezTo>
                    <a:pt x="37" y="26"/>
                    <a:pt x="37" y="26"/>
                    <a:pt x="37" y="26"/>
                  </a:cubicBezTo>
                  <a:cubicBezTo>
                    <a:pt x="36" y="25"/>
                    <a:pt x="35" y="25"/>
                    <a:pt x="34" y="24"/>
                  </a:cubicBezTo>
                  <a:close/>
                  <a:moveTo>
                    <a:pt x="28" y="21"/>
                  </a:moveTo>
                  <a:cubicBezTo>
                    <a:pt x="27" y="21"/>
                    <a:pt x="27" y="21"/>
                    <a:pt x="27" y="21"/>
                  </a:cubicBezTo>
                  <a:cubicBezTo>
                    <a:pt x="28" y="22"/>
                    <a:pt x="29" y="23"/>
                    <a:pt x="30" y="23"/>
                  </a:cubicBezTo>
                  <a:cubicBezTo>
                    <a:pt x="31" y="23"/>
                    <a:pt x="31" y="23"/>
                    <a:pt x="31" y="23"/>
                  </a:cubicBezTo>
                  <a:cubicBezTo>
                    <a:pt x="30" y="22"/>
                    <a:pt x="29" y="21"/>
                    <a:pt x="28" y="21"/>
                  </a:cubicBezTo>
                  <a:close/>
                  <a:moveTo>
                    <a:pt x="44" y="29"/>
                  </a:moveTo>
                  <a:cubicBezTo>
                    <a:pt x="45" y="27"/>
                    <a:pt x="44" y="26"/>
                    <a:pt x="43" y="25"/>
                  </a:cubicBezTo>
                  <a:cubicBezTo>
                    <a:pt x="42" y="25"/>
                    <a:pt x="40" y="25"/>
                    <a:pt x="39" y="27"/>
                  </a:cubicBezTo>
                  <a:cubicBezTo>
                    <a:pt x="39" y="28"/>
                    <a:pt x="39" y="30"/>
                    <a:pt x="41" y="30"/>
                  </a:cubicBezTo>
                  <a:cubicBezTo>
                    <a:pt x="42" y="31"/>
                    <a:pt x="44" y="30"/>
                    <a:pt x="44"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 name="Freeform 18"/>
            <p:cNvSpPr/>
            <p:nvPr/>
          </p:nvSpPr>
          <p:spPr bwMode="auto">
            <a:xfrm>
              <a:off x="7605" y="2517"/>
              <a:ext cx="162" cy="129"/>
            </a:xfrm>
            <a:custGeom>
              <a:avLst/>
              <a:gdLst>
                <a:gd name="T0" fmla="*/ 0 w 83"/>
                <a:gd name="T1" fmla="*/ 66 h 66"/>
                <a:gd name="T2" fmla="*/ 72 w 83"/>
                <a:gd name="T3" fmla="*/ 0 h 66"/>
                <a:gd name="T4" fmla="*/ 0 w 83"/>
                <a:gd name="T5" fmla="*/ 66 h 66"/>
              </a:gdLst>
              <a:ahLst/>
              <a:cxnLst>
                <a:cxn ang="0">
                  <a:pos x="T0" y="T1"/>
                </a:cxn>
                <a:cxn ang="0">
                  <a:pos x="T2" y="T3"/>
                </a:cxn>
                <a:cxn ang="0">
                  <a:pos x="T4" y="T5"/>
                </a:cxn>
              </a:cxnLst>
              <a:rect l="0" t="0" r="r" b="b"/>
              <a:pathLst>
                <a:path w="83" h="66">
                  <a:moveTo>
                    <a:pt x="0" y="66"/>
                  </a:moveTo>
                  <a:cubicBezTo>
                    <a:pt x="0" y="66"/>
                    <a:pt x="0" y="4"/>
                    <a:pt x="72" y="0"/>
                  </a:cubicBezTo>
                  <a:cubicBezTo>
                    <a:pt x="72" y="0"/>
                    <a:pt x="83" y="61"/>
                    <a:pt x="0" y="66"/>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 name="Freeform 19"/>
            <p:cNvSpPr>
              <a:spLocks noEditPoints="1"/>
            </p:cNvSpPr>
            <p:nvPr/>
          </p:nvSpPr>
          <p:spPr bwMode="auto">
            <a:xfrm>
              <a:off x="7607" y="2556"/>
              <a:ext cx="88" cy="88"/>
            </a:xfrm>
            <a:custGeom>
              <a:avLst/>
              <a:gdLst>
                <a:gd name="T0" fmla="*/ 7 w 45"/>
                <a:gd name="T1" fmla="*/ 40 h 45"/>
                <a:gd name="T2" fmla="*/ 7 w 45"/>
                <a:gd name="T3" fmla="*/ 40 h 45"/>
                <a:gd name="T4" fmla="*/ 11 w 45"/>
                <a:gd name="T5" fmla="*/ 38 h 45"/>
                <a:gd name="T6" fmla="*/ 10 w 45"/>
                <a:gd name="T7" fmla="*/ 37 h 45"/>
                <a:gd name="T8" fmla="*/ 7 w 45"/>
                <a:gd name="T9" fmla="*/ 40 h 45"/>
                <a:gd name="T10" fmla="*/ 4 w 45"/>
                <a:gd name="T11" fmla="*/ 42 h 45"/>
                <a:gd name="T12" fmla="*/ 0 w 45"/>
                <a:gd name="T13" fmla="*/ 45 h 45"/>
                <a:gd name="T14" fmla="*/ 1 w 45"/>
                <a:gd name="T15" fmla="*/ 45 h 45"/>
                <a:gd name="T16" fmla="*/ 1 w 45"/>
                <a:gd name="T17" fmla="*/ 45 h 45"/>
                <a:gd name="T18" fmla="*/ 4 w 45"/>
                <a:gd name="T19" fmla="*/ 43 h 45"/>
                <a:gd name="T20" fmla="*/ 4 w 45"/>
                <a:gd name="T21" fmla="*/ 42 h 45"/>
                <a:gd name="T22" fmla="*/ 19 w 45"/>
                <a:gd name="T23" fmla="*/ 29 h 45"/>
                <a:gd name="T24" fmla="*/ 20 w 45"/>
                <a:gd name="T25" fmla="*/ 30 h 45"/>
                <a:gd name="T26" fmla="*/ 23 w 45"/>
                <a:gd name="T27" fmla="*/ 27 h 45"/>
                <a:gd name="T28" fmla="*/ 22 w 45"/>
                <a:gd name="T29" fmla="*/ 26 h 45"/>
                <a:gd name="T30" fmla="*/ 19 w 45"/>
                <a:gd name="T31" fmla="*/ 29 h 45"/>
                <a:gd name="T32" fmla="*/ 13 w 45"/>
                <a:gd name="T33" fmla="*/ 35 h 45"/>
                <a:gd name="T34" fmla="*/ 14 w 45"/>
                <a:gd name="T35" fmla="*/ 35 h 45"/>
                <a:gd name="T36" fmla="*/ 17 w 45"/>
                <a:gd name="T37" fmla="*/ 33 h 45"/>
                <a:gd name="T38" fmla="*/ 16 w 45"/>
                <a:gd name="T39" fmla="*/ 32 h 45"/>
                <a:gd name="T40" fmla="*/ 13 w 45"/>
                <a:gd name="T41" fmla="*/ 35 h 45"/>
                <a:gd name="T42" fmla="*/ 25 w 45"/>
                <a:gd name="T43" fmla="*/ 24 h 45"/>
                <a:gd name="T44" fmla="*/ 26 w 45"/>
                <a:gd name="T45" fmla="*/ 24 h 45"/>
                <a:gd name="T46" fmla="*/ 28 w 45"/>
                <a:gd name="T47" fmla="*/ 21 h 45"/>
                <a:gd name="T48" fmla="*/ 28 w 45"/>
                <a:gd name="T49" fmla="*/ 21 h 45"/>
                <a:gd name="T50" fmla="*/ 25 w 45"/>
                <a:gd name="T51" fmla="*/ 24 h 45"/>
                <a:gd name="T52" fmla="*/ 36 w 45"/>
                <a:gd name="T53" fmla="*/ 11 h 45"/>
                <a:gd name="T54" fmla="*/ 36 w 45"/>
                <a:gd name="T55" fmla="*/ 12 h 45"/>
                <a:gd name="T56" fmla="*/ 39 w 45"/>
                <a:gd name="T57" fmla="*/ 9 h 45"/>
                <a:gd name="T58" fmla="*/ 38 w 45"/>
                <a:gd name="T59" fmla="*/ 8 h 45"/>
                <a:gd name="T60" fmla="*/ 36 w 45"/>
                <a:gd name="T61" fmla="*/ 11 h 45"/>
                <a:gd name="T62" fmla="*/ 30 w 45"/>
                <a:gd name="T63" fmla="*/ 18 h 45"/>
                <a:gd name="T64" fmla="*/ 31 w 45"/>
                <a:gd name="T65" fmla="*/ 18 h 45"/>
                <a:gd name="T66" fmla="*/ 34 w 45"/>
                <a:gd name="T67" fmla="*/ 15 h 45"/>
                <a:gd name="T68" fmla="*/ 33 w 45"/>
                <a:gd name="T69" fmla="*/ 15 h 45"/>
                <a:gd name="T70" fmla="*/ 30 w 45"/>
                <a:gd name="T71" fmla="*/ 18 h 45"/>
                <a:gd name="T72" fmla="*/ 43 w 45"/>
                <a:gd name="T73" fmla="*/ 1 h 45"/>
                <a:gd name="T74" fmla="*/ 39 w 45"/>
                <a:gd name="T75" fmla="*/ 1 h 45"/>
                <a:gd name="T76" fmla="*/ 40 w 45"/>
                <a:gd name="T77" fmla="*/ 6 h 45"/>
                <a:gd name="T78" fmla="*/ 44 w 45"/>
                <a:gd name="T79" fmla="*/ 5 h 45"/>
                <a:gd name="T80" fmla="*/ 43 w 45"/>
                <a:gd name="T81"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45">
                  <a:moveTo>
                    <a:pt x="7" y="40"/>
                  </a:moveTo>
                  <a:cubicBezTo>
                    <a:pt x="7" y="40"/>
                    <a:pt x="7" y="40"/>
                    <a:pt x="7" y="40"/>
                  </a:cubicBezTo>
                  <a:cubicBezTo>
                    <a:pt x="8" y="40"/>
                    <a:pt x="9" y="39"/>
                    <a:pt x="11" y="38"/>
                  </a:cubicBezTo>
                  <a:cubicBezTo>
                    <a:pt x="10" y="37"/>
                    <a:pt x="10" y="37"/>
                    <a:pt x="10" y="37"/>
                  </a:cubicBezTo>
                  <a:cubicBezTo>
                    <a:pt x="9" y="38"/>
                    <a:pt x="8" y="39"/>
                    <a:pt x="7" y="40"/>
                  </a:cubicBezTo>
                  <a:close/>
                  <a:moveTo>
                    <a:pt x="4" y="42"/>
                  </a:moveTo>
                  <a:cubicBezTo>
                    <a:pt x="2" y="44"/>
                    <a:pt x="0" y="45"/>
                    <a:pt x="0" y="45"/>
                  </a:cubicBezTo>
                  <a:cubicBezTo>
                    <a:pt x="1" y="45"/>
                    <a:pt x="1" y="45"/>
                    <a:pt x="1" y="45"/>
                  </a:cubicBezTo>
                  <a:cubicBezTo>
                    <a:pt x="1" y="45"/>
                    <a:pt x="1" y="45"/>
                    <a:pt x="1" y="45"/>
                  </a:cubicBezTo>
                  <a:cubicBezTo>
                    <a:pt x="1" y="45"/>
                    <a:pt x="2" y="44"/>
                    <a:pt x="4" y="43"/>
                  </a:cubicBezTo>
                  <a:lnTo>
                    <a:pt x="4" y="42"/>
                  </a:lnTo>
                  <a:close/>
                  <a:moveTo>
                    <a:pt x="19" y="29"/>
                  </a:moveTo>
                  <a:cubicBezTo>
                    <a:pt x="20" y="30"/>
                    <a:pt x="20" y="30"/>
                    <a:pt x="20" y="30"/>
                  </a:cubicBezTo>
                  <a:cubicBezTo>
                    <a:pt x="21" y="29"/>
                    <a:pt x="22" y="28"/>
                    <a:pt x="23" y="27"/>
                  </a:cubicBezTo>
                  <a:cubicBezTo>
                    <a:pt x="22" y="26"/>
                    <a:pt x="22" y="26"/>
                    <a:pt x="22" y="26"/>
                  </a:cubicBezTo>
                  <a:cubicBezTo>
                    <a:pt x="21" y="27"/>
                    <a:pt x="20" y="28"/>
                    <a:pt x="19" y="29"/>
                  </a:cubicBezTo>
                  <a:close/>
                  <a:moveTo>
                    <a:pt x="13" y="35"/>
                  </a:moveTo>
                  <a:cubicBezTo>
                    <a:pt x="14" y="35"/>
                    <a:pt x="14" y="35"/>
                    <a:pt x="14" y="35"/>
                  </a:cubicBezTo>
                  <a:cubicBezTo>
                    <a:pt x="15" y="34"/>
                    <a:pt x="16" y="33"/>
                    <a:pt x="17" y="33"/>
                  </a:cubicBezTo>
                  <a:cubicBezTo>
                    <a:pt x="16" y="32"/>
                    <a:pt x="16" y="32"/>
                    <a:pt x="16" y="32"/>
                  </a:cubicBezTo>
                  <a:cubicBezTo>
                    <a:pt x="15" y="33"/>
                    <a:pt x="14" y="34"/>
                    <a:pt x="13" y="35"/>
                  </a:cubicBezTo>
                  <a:close/>
                  <a:moveTo>
                    <a:pt x="25" y="24"/>
                  </a:moveTo>
                  <a:cubicBezTo>
                    <a:pt x="26" y="24"/>
                    <a:pt x="26" y="24"/>
                    <a:pt x="26" y="24"/>
                  </a:cubicBezTo>
                  <a:cubicBezTo>
                    <a:pt x="26" y="23"/>
                    <a:pt x="27" y="22"/>
                    <a:pt x="28" y="21"/>
                  </a:cubicBezTo>
                  <a:cubicBezTo>
                    <a:pt x="28" y="21"/>
                    <a:pt x="28" y="21"/>
                    <a:pt x="28" y="21"/>
                  </a:cubicBezTo>
                  <a:cubicBezTo>
                    <a:pt x="27" y="22"/>
                    <a:pt x="26" y="23"/>
                    <a:pt x="25" y="24"/>
                  </a:cubicBezTo>
                  <a:close/>
                  <a:moveTo>
                    <a:pt x="36" y="11"/>
                  </a:moveTo>
                  <a:cubicBezTo>
                    <a:pt x="36" y="12"/>
                    <a:pt x="36" y="12"/>
                    <a:pt x="36" y="12"/>
                  </a:cubicBezTo>
                  <a:cubicBezTo>
                    <a:pt x="37" y="11"/>
                    <a:pt x="38" y="10"/>
                    <a:pt x="39" y="9"/>
                  </a:cubicBezTo>
                  <a:cubicBezTo>
                    <a:pt x="38" y="8"/>
                    <a:pt x="38" y="8"/>
                    <a:pt x="38" y="8"/>
                  </a:cubicBezTo>
                  <a:cubicBezTo>
                    <a:pt x="37" y="9"/>
                    <a:pt x="36" y="10"/>
                    <a:pt x="36" y="11"/>
                  </a:cubicBezTo>
                  <a:close/>
                  <a:moveTo>
                    <a:pt x="30" y="18"/>
                  </a:moveTo>
                  <a:cubicBezTo>
                    <a:pt x="31" y="18"/>
                    <a:pt x="31" y="18"/>
                    <a:pt x="31" y="18"/>
                  </a:cubicBezTo>
                  <a:cubicBezTo>
                    <a:pt x="32" y="17"/>
                    <a:pt x="33" y="16"/>
                    <a:pt x="34" y="15"/>
                  </a:cubicBezTo>
                  <a:cubicBezTo>
                    <a:pt x="33" y="15"/>
                    <a:pt x="33" y="15"/>
                    <a:pt x="33" y="15"/>
                  </a:cubicBezTo>
                  <a:cubicBezTo>
                    <a:pt x="32" y="16"/>
                    <a:pt x="31" y="17"/>
                    <a:pt x="30" y="18"/>
                  </a:cubicBezTo>
                  <a:close/>
                  <a:moveTo>
                    <a:pt x="43" y="1"/>
                  </a:moveTo>
                  <a:cubicBezTo>
                    <a:pt x="42" y="0"/>
                    <a:pt x="40" y="0"/>
                    <a:pt x="39" y="1"/>
                  </a:cubicBezTo>
                  <a:cubicBezTo>
                    <a:pt x="38" y="3"/>
                    <a:pt x="38" y="5"/>
                    <a:pt x="40" y="6"/>
                  </a:cubicBezTo>
                  <a:cubicBezTo>
                    <a:pt x="41" y="7"/>
                    <a:pt x="43" y="6"/>
                    <a:pt x="44" y="5"/>
                  </a:cubicBezTo>
                  <a:cubicBezTo>
                    <a:pt x="45" y="3"/>
                    <a:pt x="44" y="2"/>
                    <a:pt x="4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 name="Freeform 20"/>
            <p:cNvSpPr/>
            <p:nvPr/>
          </p:nvSpPr>
          <p:spPr bwMode="auto">
            <a:xfrm>
              <a:off x="7328" y="2617"/>
              <a:ext cx="177" cy="186"/>
            </a:xfrm>
            <a:custGeom>
              <a:avLst/>
              <a:gdLst>
                <a:gd name="T0" fmla="*/ 39 w 91"/>
                <a:gd name="T1" fmla="*/ 95 h 95"/>
                <a:gd name="T2" fmla="*/ 58 w 91"/>
                <a:gd name="T3" fmla="*/ 0 h 95"/>
                <a:gd name="T4" fmla="*/ 39 w 91"/>
                <a:gd name="T5" fmla="*/ 95 h 95"/>
              </a:gdLst>
              <a:ahLst/>
              <a:cxnLst>
                <a:cxn ang="0">
                  <a:pos x="T0" y="T1"/>
                </a:cxn>
                <a:cxn ang="0">
                  <a:pos x="T2" y="T3"/>
                </a:cxn>
                <a:cxn ang="0">
                  <a:pos x="T4" y="T5"/>
                </a:cxn>
              </a:cxnLst>
              <a:rect l="0" t="0" r="r" b="b"/>
              <a:pathLst>
                <a:path w="91" h="95">
                  <a:moveTo>
                    <a:pt x="39" y="95"/>
                  </a:moveTo>
                  <a:cubicBezTo>
                    <a:pt x="39" y="95"/>
                    <a:pt x="91" y="62"/>
                    <a:pt x="58" y="0"/>
                  </a:cubicBezTo>
                  <a:cubicBezTo>
                    <a:pt x="58" y="0"/>
                    <a:pt x="0" y="23"/>
                    <a:pt x="39" y="95"/>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 name="Freeform 21"/>
            <p:cNvSpPr>
              <a:spLocks noEditPoints="1"/>
            </p:cNvSpPr>
            <p:nvPr/>
          </p:nvSpPr>
          <p:spPr bwMode="auto">
            <a:xfrm>
              <a:off x="7404" y="2672"/>
              <a:ext cx="29" cy="117"/>
            </a:xfrm>
            <a:custGeom>
              <a:avLst/>
              <a:gdLst>
                <a:gd name="T0" fmla="*/ 1 w 15"/>
                <a:gd name="T1" fmla="*/ 52 h 60"/>
                <a:gd name="T2" fmla="*/ 0 w 15"/>
                <a:gd name="T3" fmla="*/ 52 h 60"/>
                <a:gd name="T4" fmla="*/ 1 w 15"/>
                <a:gd name="T5" fmla="*/ 48 h 60"/>
                <a:gd name="T6" fmla="*/ 2 w 15"/>
                <a:gd name="T7" fmla="*/ 48 h 60"/>
                <a:gd name="T8" fmla="*/ 1 w 15"/>
                <a:gd name="T9" fmla="*/ 52 h 60"/>
                <a:gd name="T10" fmla="*/ 1 w 15"/>
                <a:gd name="T11" fmla="*/ 56 h 60"/>
                <a:gd name="T12" fmla="*/ 1 w 15"/>
                <a:gd name="T13" fmla="*/ 60 h 60"/>
                <a:gd name="T14" fmla="*/ 0 w 15"/>
                <a:gd name="T15" fmla="*/ 60 h 60"/>
                <a:gd name="T16" fmla="*/ 0 w 15"/>
                <a:gd name="T17" fmla="*/ 60 h 60"/>
                <a:gd name="T18" fmla="*/ 0 w 15"/>
                <a:gd name="T19" fmla="*/ 56 h 60"/>
                <a:gd name="T20" fmla="*/ 1 w 15"/>
                <a:gd name="T21" fmla="*/ 56 h 60"/>
                <a:gd name="T22" fmla="*/ 3 w 15"/>
                <a:gd name="T23" fmla="*/ 36 h 60"/>
                <a:gd name="T24" fmla="*/ 2 w 15"/>
                <a:gd name="T25" fmla="*/ 36 h 60"/>
                <a:gd name="T26" fmla="*/ 3 w 15"/>
                <a:gd name="T27" fmla="*/ 32 h 60"/>
                <a:gd name="T28" fmla="*/ 4 w 15"/>
                <a:gd name="T29" fmla="*/ 32 h 60"/>
                <a:gd name="T30" fmla="*/ 3 w 15"/>
                <a:gd name="T31" fmla="*/ 36 h 60"/>
                <a:gd name="T32" fmla="*/ 2 w 15"/>
                <a:gd name="T33" fmla="*/ 44 h 60"/>
                <a:gd name="T34" fmla="*/ 1 w 15"/>
                <a:gd name="T35" fmla="*/ 44 h 60"/>
                <a:gd name="T36" fmla="*/ 2 w 15"/>
                <a:gd name="T37" fmla="*/ 40 h 60"/>
                <a:gd name="T38" fmla="*/ 2 w 15"/>
                <a:gd name="T39" fmla="*/ 40 h 60"/>
                <a:gd name="T40" fmla="*/ 2 w 15"/>
                <a:gd name="T41" fmla="*/ 44 h 60"/>
                <a:gd name="T42" fmla="*/ 4 w 15"/>
                <a:gd name="T43" fmla="*/ 29 h 60"/>
                <a:gd name="T44" fmla="*/ 3 w 15"/>
                <a:gd name="T45" fmla="*/ 28 h 60"/>
                <a:gd name="T46" fmla="*/ 4 w 15"/>
                <a:gd name="T47" fmla="*/ 24 h 60"/>
                <a:gd name="T48" fmla="*/ 5 w 15"/>
                <a:gd name="T49" fmla="*/ 25 h 60"/>
                <a:gd name="T50" fmla="*/ 4 w 15"/>
                <a:gd name="T51" fmla="*/ 29 h 60"/>
                <a:gd name="T52" fmla="*/ 8 w 15"/>
                <a:gd name="T53" fmla="*/ 13 h 60"/>
                <a:gd name="T54" fmla="*/ 7 w 15"/>
                <a:gd name="T55" fmla="*/ 13 h 60"/>
                <a:gd name="T56" fmla="*/ 9 w 15"/>
                <a:gd name="T57" fmla="*/ 9 h 60"/>
                <a:gd name="T58" fmla="*/ 10 w 15"/>
                <a:gd name="T59" fmla="*/ 9 h 60"/>
                <a:gd name="T60" fmla="*/ 8 w 15"/>
                <a:gd name="T61" fmla="*/ 13 h 60"/>
                <a:gd name="T62" fmla="*/ 6 w 15"/>
                <a:gd name="T63" fmla="*/ 21 h 60"/>
                <a:gd name="T64" fmla="*/ 5 w 15"/>
                <a:gd name="T65" fmla="*/ 21 h 60"/>
                <a:gd name="T66" fmla="*/ 6 w 15"/>
                <a:gd name="T67" fmla="*/ 17 h 60"/>
                <a:gd name="T68" fmla="*/ 7 w 15"/>
                <a:gd name="T69" fmla="*/ 17 h 60"/>
                <a:gd name="T70" fmla="*/ 6 w 15"/>
                <a:gd name="T71" fmla="*/ 21 h 60"/>
                <a:gd name="T72" fmla="*/ 13 w 15"/>
                <a:gd name="T73" fmla="*/ 1 h 60"/>
                <a:gd name="T74" fmla="*/ 15 w 15"/>
                <a:gd name="T75" fmla="*/ 5 h 60"/>
                <a:gd name="T76" fmla="*/ 11 w 15"/>
                <a:gd name="T77" fmla="*/ 6 h 60"/>
                <a:gd name="T78" fmla="*/ 9 w 15"/>
                <a:gd name="T79" fmla="*/ 3 h 60"/>
                <a:gd name="T80" fmla="*/ 13 w 15"/>
                <a:gd name="T81"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 h="60">
                  <a:moveTo>
                    <a:pt x="1" y="52"/>
                  </a:moveTo>
                  <a:cubicBezTo>
                    <a:pt x="0" y="52"/>
                    <a:pt x="0" y="52"/>
                    <a:pt x="0" y="52"/>
                  </a:cubicBezTo>
                  <a:cubicBezTo>
                    <a:pt x="1" y="51"/>
                    <a:pt x="1" y="50"/>
                    <a:pt x="1" y="48"/>
                  </a:cubicBezTo>
                  <a:cubicBezTo>
                    <a:pt x="2" y="48"/>
                    <a:pt x="2" y="48"/>
                    <a:pt x="2" y="48"/>
                  </a:cubicBezTo>
                  <a:cubicBezTo>
                    <a:pt x="1" y="50"/>
                    <a:pt x="1" y="51"/>
                    <a:pt x="1" y="52"/>
                  </a:cubicBezTo>
                  <a:close/>
                  <a:moveTo>
                    <a:pt x="1" y="56"/>
                  </a:moveTo>
                  <a:cubicBezTo>
                    <a:pt x="1" y="59"/>
                    <a:pt x="1" y="60"/>
                    <a:pt x="1" y="60"/>
                  </a:cubicBezTo>
                  <a:cubicBezTo>
                    <a:pt x="0" y="60"/>
                    <a:pt x="0" y="60"/>
                    <a:pt x="0" y="60"/>
                  </a:cubicBezTo>
                  <a:cubicBezTo>
                    <a:pt x="0" y="60"/>
                    <a:pt x="0" y="60"/>
                    <a:pt x="0" y="60"/>
                  </a:cubicBezTo>
                  <a:cubicBezTo>
                    <a:pt x="0" y="60"/>
                    <a:pt x="0" y="59"/>
                    <a:pt x="0" y="56"/>
                  </a:cubicBezTo>
                  <a:lnTo>
                    <a:pt x="1" y="56"/>
                  </a:lnTo>
                  <a:close/>
                  <a:moveTo>
                    <a:pt x="3" y="36"/>
                  </a:moveTo>
                  <a:cubicBezTo>
                    <a:pt x="2" y="36"/>
                    <a:pt x="2" y="36"/>
                    <a:pt x="2" y="36"/>
                  </a:cubicBezTo>
                  <a:cubicBezTo>
                    <a:pt x="2" y="35"/>
                    <a:pt x="3" y="34"/>
                    <a:pt x="3" y="32"/>
                  </a:cubicBezTo>
                  <a:cubicBezTo>
                    <a:pt x="4" y="32"/>
                    <a:pt x="4" y="32"/>
                    <a:pt x="4" y="32"/>
                  </a:cubicBezTo>
                  <a:cubicBezTo>
                    <a:pt x="3" y="34"/>
                    <a:pt x="3" y="35"/>
                    <a:pt x="3" y="36"/>
                  </a:cubicBezTo>
                  <a:close/>
                  <a:moveTo>
                    <a:pt x="2" y="44"/>
                  </a:moveTo>
                  <a:cubicBezTo>
                    <a:pt x="1" y="44"/>
                    <a:pt x="1" y="44"/>
                    <a:pt x="1" y="44"/>
                  </a:cubicBezTo>
                  <a:cubicBezTo>
                    <a:pt x="1" y="43"/>
                    <a:pt x="1" y="42"/>
                    <a:pt x="2" y="40"/>
                  </a:cubicBezTo>
                  <a:cubicBezTo>
                    <a:pt x="2" y="40"/>
                    <a:pt x="2" y="40"/>
                    <a:pt x="2" y="40"/>
                  </a:cubicBezTo>
                  <a:cubicBezTo>
                    <a:pt x="2" y="42"/>
                    <a:pt x="2" y="43"/>
                    <a:pt x="2" y="44"/>
                  </a:cubicBezTo>
                  <a:close/>
                  <a:moveTo>
                    <a:pt x="4" y="29"/>
                  </a:moveTo>
                  <a:cubicBezTo>
                    <a:pt x="3" y="28"/>
                    <a:pt x="3" y="28"/>
                    <a:pt x="3" y="28"/>
                  </a:cubicBezTo>
                  <a:cubicBezTo>
                    <a:pt x="4" y="27"/>
                    <a:pt x="4" y="26"/>
                    <a:pt x="4" y="24"/>
                  </a:cubicBezTo>
                  <a:cubicBezTo>
                    <a:pt x="5" y="25"/>
                    <a:pt x="5" y="25"/>
                    <a:pt x="5" y="25"/>
                  </a:cubicBezTo>
                  <a:cubicBezTo>
                    <a:pt x="5" y="26"/>
                    <a:pt x="5" y="27"/>
                    <a:pt x="4" y="29"/>
                  </a:cubicBezTo>
                  <a:close/>
                  <a:moveTo>
                    <a:pt x="8" y="13"/>
                  </a:moveTo>
                  <a:cubicBezTo>
                    <a:pt x="7" y="13"/>
                    <a:pt x="7" y="13"/>
                    <a:pt x="7" y="13"/>
                  </a:cubicBezTo>
                  <a:cubicBezTo>
                    <a:pt x="8" y="12"/>
                    <a:pt x="8" y="10"/>
                    <a:pt x="9" y="9"/>
                  </a:cubicBezTo>
                  <a:cubicBezTo>
                    <a:pt x="10" y="9"/>
                    <a:pt x="10" y="9"/>
                    <a:pt x="10" y="9"/>
                  </a:cubicBezTo>
                  <a:cubicBezTo>
                    <a:pt x="9" y="11"/>
                    <a:pt x="9" y="12"/>
                    <a:pt x="8" y="13"/>
                  </a:cubicBezTo>
                  <a:close/>
                  <a:moveTo>
                    <a:pt x="6" y="21"/>
                  </a:moveTo>
                  <a:cubicBezTo>
                    <a:pt x="5" y="21"/>
                    <a:pt x="5" y="21"/>
                    <a:pt x="5" y="21"/>
                  </a:cubicBezTo>
                  <a:cubicBezTo>
                    <a:pt x="6" y="19"/>
                    <a:pt x="6" y="18"/>
                    <a:pt x="6" y="17"/>
                  </a:cubicBezTo>
                  <a:cubicBezTo>
                    <a:pt x="7" y="17"/>
                    <a:pt x="7" y="17"/>
                    <a:pt x="7" y="17"/>
                  </a:cubicBezTo>
                  <a:cubicBezTo>
                    <a:pt x="7" y="18"/>
                    <a:pt x="6" y="19"/>
                    <a:pt x="6" y="21"/>
                  </a:cubicBezTo>
                  <a:close/>
                  <a:moveTo>
                    <a:pt x="13" y="1"/>
                  </a:moveTo>
                  <a:cubicBezTo>
                    <a:pt x="14" y="1"/>
                    <a:pt x="15" y="3"/>
                    <a:pt x="15" y="5"/>
                  </a:cubicBezTo>
                  <a:cubicBezTo>
                    <a:pt x="14" y="6"/>
                    <a:pt x="12" y="7"/>
                    <a:pt x="11" y="6"/>
                  </a:cubicBezTo>
                  <a:cubicBezTo>
                    <a:pt x="9" y="6"/>
                    <a:pt x="8" y="4"/>
                    <a:pt x="9" y="3"/>
                  </a:cubicBezTo>
                  <a:cubicBezTo>
                    <a:pt x="10" y="1"/>
                    <a:pt x="11" y="0"/>
                    <a:pt x="1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 name="Freeform 22"/>
            <p:cNvSpPr/>
            <p:nvPr/>
          </p:nvSpPr>
          <p:spPr bwMode="auto">
            <a:xfrm>
              <a:off x="7757" y="2580"/>
              <a:ext cx="187" cy="192"/>
            </a:xfrm>
            <a:custGeom>
              <a:avLst/>
              <a:gdLst>
                <a:gd name="T0" fmla="*/ 0 w 96"/>
                <a:gd name="T1" fmla="*/ 58 h 98"/>
                <a:gd name="T2" fmla="*/ 96 w 96"/>
                <a:gd name="T3" fmla="*/ 48 h 98"/>
                <a:gd name="T4" fmla="*/ 0 w 96"/>
                <a:gd name="T5" fmla="*/ 58 h 98"/>
              </a:gdLst>
              <a:ahLst/>
              <a:cxnLst>
                <a:cxn ang="0">
                  <a:pos x="T0" y="T1"/>
                </a:cxn>
                <a:cxn ang="0">
                  <a:pos x="T2" y="T3"/>
                </a:cxn>
                <a:cxn ang="0">
                  <a:pos x="T4" y="T5"/>
                </a:cxn>
              </a:cxnLst>
              <a:rect l="0" t="0" r="r" b="b"/>
              <a:pathLst>
                <a:path w="96" h="98">
                  <a:moveTo>
                    <a:pt x="0" y="58"/>
                  </a:moveTo>
                  <a:cubicBezTo>
                    <a:pt x="0" y="58"/>
                    <a:pt x="47" y="98"/>
                    <a:pt x="96" y="48"/>
                  </a:cubicBezTo>
                  <a:cubicBezTo>
                    <a:pt x="96" y="48"/>
                    <a:pt x="58" y="0"/>
                    <a:pt x="0" y="58"/>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 name="Freeform 23"/>
            <p:cNvSpPr>
              <a:spLocks noEditPoints="1"/>
            </p:cNvSpPr>
            <p:nvPr/>
          </p:nvSpPr>
          <p:spPr bwMode="auto">
            <a:xfrm>
              <a:off x="7770" y="2672"/>
              <a:ext cx="117" cy="19"/>
            </a:xfrm>
            <a:custGeom>
              <a:avLst/>
              <a:gdLst>
                <a:gd name="T0" fmla="*/ 7 w 60"/>
                <a:gd name="T1" fmla="*/ 8 h 10"/>
                <a:gd name="T2" fmla="*/ 7 w 60"/>
                <a:gd name="T3" fmla="*/ 7 h 10"/>
                <a:gd name="T4" fmla="*/ 11 w 60"/>
                <a:gd name="T5" fmla="*/ 6 h 10"/>
                <a:gd name="T6" fmla="*/ 11 w 60"/>
                <a:gd name="T7" fmla="*/ 7 h 10"/>
                <a:gd name="T8" fmla="*/ 7 w 60"/>
                <a:gd name="T9" fmla="*/ 8 h 10"/>
                <a:gd name="T10" fmla="*/ 4 w 60"/>
                <a:gd name="T11" fmla="*/ 9 h 10"/>
                <a:gd name="T12" fmla="*/ 0 w 60"/>
                <a:gd name="T13" fmla="*/ 10 h 10"/>
                <a:gd name="T14" fmla="*/ 0 w 60"/>
                <a:gd name="T15" fmla="*/ 9 h 10"/>
                <a:gd name="T16" fmla="*/ 0 w 60"/>
                <a:gd name="T17" fmla="*/ 9 h 10"/>
                <a:gd name="T18" fmla="*/ 3 w 60"/>
                <a:gd name="T19" fmla="*/ 8 h 10"/>
                <a:gd name="T20" fmla="*/ 4 w 60"/>
                <a:gd name="T21" fmla="*/ 9 h 10"/>
                <a:gd name="T22" fmla="*/ 23 w 60"/>
                <a:gd name="T23" fmla="*/ 5 h 10"/>
                <a:gd name="T24" fmla="*/ 23 w 60"/>
                <a:gd name="T25" fmla="*/ 4 h 10"/>
                <a:gd name="T26" fmla="*/ 27 w 60"/>
                <a:gd name="T27" fmla="*/ 3 h 10"/>
                <a:gd name="T28" fmla="*/ 27 w 60"/>
                <a:gd name="T29" fmla="*/ 4 h 10"/>
                <a:gd name="T30" fmla="*/ 23 w 60"/>
                <a:gd name="T31" fmla="*/ 5 h 10"/>
                <a:gd name="T32" fmla="*/ 15 w 60"/>
                <a:gd name="T33" fmla="*/ 6 h 10"/>
                <a:gd name="T34" fmla="*/ 15 w 60"/>
                <a:gd name="T35" fmla="*/ 5 h 10"/>
                <a:gd name="T36" fmla="*/ 19 w 60"/>
                <a:gd name="T37" fmla="*/ 5 h 10"/>
                <a:gd name="T38" fmla="*/ 19 w 60"/>
                <a:gd name="T39" fmla="*/ 5 h 10"/>
                <a:gd name="T40" fmla="*/ 15 w 60"/>
                <a:gd name="T41" fmla="*/ 6 h 10"/>
                <a:gd name="T42" fmla="*/ 31 w 60"/>
                <a:gd name="T43" fmla="*/ 4 h 10"/>
                <a:gd name="T44" fmla="*/ 31 w 60"/>
                <a:gd name="T45" fmla="*/ 3 h 10"/>
                <a:gd name="T46" fmla="*/ 35 w 60"/>
                <a:gd name="T47" fmla="*/ 3 h 10"/>
                <a:gd name="T48" fmla="*/ 35 w 60"/>
                <a:gd name="T49" fmla="*/ 3 h 10"/>
                <a:gd name="T50" fmla="*/ 31 w 60"/>
                <a:gd name="T51" fmla="*/ 4 h 10"/>
                <a:gd name="T52" fmla="*/ 47 w 60"/>
                <a:gd name="T53" fmla="*/ 3 h 10"/>
                <a:gd name="T54" fmla="*/ 47 w 60"/>
                <a:gd name="T55" fmla="*/ 2 h 10"/>
                <a:gd name="T56" fmla="*/ 51 w 60"/>
                <a:gd name="T57" fmla="*/ 2 h 10"/>
                <a:gd name="T58" fmla="*/ 51 w 60"/>
                <a:gd name="T59" fmla="*/ 3 h 10"/>
                <a:gd name="T60" fmla="*/ 47 w 60"/>
                <a:gd name="T61" fmla="*/ 3 h 10"/>
                <a:gd name="T62" fmla="*/ 39 w 60"/>
                <a:gd name="T63" fmla="*/ 3 h 10"/>
                <a:gd name="T64" fmla="*/ 39 w 60"/>
                <a:gd name="T65" fmla="*/ 2 h 10"/>
                <a:gd name="T66" fmla="*/ 43 w 60"/>
                <a:gd name="T67" fmla="*/ 2 h 10"/>
                <a:gd name="T68" fmla="*/ 43 w 60"/>
                <a:gd name="T69" fmla="*/ 3 h 10"/>
                <a:gd name="T70" fmla="*/ 39 w 60"/>
                <a:gd name="T71" fmla="*/ 3 h 10"/>
                <a:gd name="T72" fmla="*/ 60 w 60"/>
                <a:gd name="T73" fmla="*/ 4 h 10"/>
                <a:gd name="T74" fmla="*/ 57 w 60"/>
                <a:gd name="T75" fmla="*/ 7 h 10"/>
                <a:gd name="T76" fmla="*/ 54 w 60"/>
                <a:gd name="T77" fmla="*/ 3 h 10"/>
                <a:gd name="T78" fmla="*/ 57 w 60"/>
                <a:gd name="T79" fmla="*/ 1 h 10"/>
                <a:gd name="T80" fmla="*/ 60 w 60"/>
                <a:gd name="T8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10">
                  <a:moveTo>
                    <a:pt x="7" y="8"/>
                  </a:moveTo>
                  <a:cubicBezTo>
                    <a:pt x="7" y="7"/>
                    <a:pt x="7" y="7"/>
                    <a:pt x="7" y="7"/>
                  </a:cubicBezTo>
                  <a:cubicBezTo>
                    <a:pt x="8" y="7"/>
                    <a:pt x="10" y="6"/>
                    <a:pt x="11" y="6"/>
                  </a:cubicBezTo>
                  <a:cubicBezTo>
                    <a:pt x="11" y="7"/>
                    <a:pt x="11" y="7"/>
                    <a:pt x="11" y="7"/>
                  </a:cubicBezTo>
                  <a:cubicBezTo>
                    <a:pt x="10" y="7"/>
                    <a:pt x="9" y="8"/>
                    <a:pt x="7" y="8"/>
                  </a:cubicBezTo>
                  <a:close/>
                  <a:moveTo>
                    <a:pt x="4" y="9"/>
                  </a:moveTo>
                  <a:cubicBezTo>
                    <a:pt x="1" y="9"/>
                    <a:pt x="0" y="10"/>
                    <a:pt x="0" y="10"/>
                  </a:cubicBezTo>
                  <a:cubicBezTo>
                    <a:pt x="0" y="9"/>
                    <a:pt x="0" y="9"/>
                    <a:pt x="0" y="9"/>
                  </a:cubicBezTo>
                  <a:cubicBezTo>
                    <a:pt x="0" y="9"/>
                    <a:pt x="0" y="9"/>
                    <a:pt x="0" y="9"/>
                  </a:cubicBezTo>
                  <a:cubicBezTo>
                    <a:pt x="0" y="9"/>
                    <a:pt x="1" y="9"/>
                    <a:pt x="3" y="8"/>
                  </a:cubicBezTo>
                  <a:lnTo>
                    <a:pt x="4" y="9"/>
                  </a:lnTo>
                  <a:close/>
                  <a:moveTo>
                    <a:pt x="23" y="5"/>
                  </a:moveTo>
                  <a:cubicBezTo>
                    <a:pt x="23" y="4"/>
                    <a:pt x="23" y="4"/>
                    <a:pt x="23" y="4"/>
                  </a:cubicBezTo>
                  <a:cubicBezTo>
                    <a:pt x="24" y="4"/>
                    <a:pt x="26" y="4"/>
                    <a:pt x="27" y="3"/>
                  </a:cubicBezTo>
                  <a:cubicBezTo>
                    <a:pt x="27" y="4"/>
                    <a:pt x="27" y="4"/>
                    <a:pt x="27" y="4"/>
                  </a:cubicBezTo>
                  <a:cubicBezTo>
                    <a:pt x="26" y="4"/>
                    <a:pt x="24" y="5"/>
                    <a:pt x="23" y="5"/>
                  </a:cubicBezTo>
                  <a:close/>
                  <a:moveTo>
                    <a:pt x="15" y="6"/>
                  </a:moveTo>
                  <a:cubicBezTo>
                    <a:pt x="15" y="5"/>
                    <a:pt x="15" y="5"/>
                    <a:pt x="15" y="5"/>
                  </a:cubicBezTo>
                  <a:cubicBezTo>
                    <a:pt x="16" y="5"/>
                    <a:pt x="18" y="5"/>
                    <a:pt x="19" y="5"/>
                  </a:cubicBezTo>
                  <a:cubicBezTo>
                    <a:pt x="19" y="5"/>
                    <a:pt x="19" y="5"/>
                    <a:pt x="19" y="5"/>
                  </a:cubicBezTo>
                  <a:cubicBezTo>
                    <a:pt x="18" y="6"/>
                    <a:pt x="17" y="6"/>
                    <a:pt x="15" y="6"/>
                  </a:cubicBezTo>
                  <a:close/>
                  <a:moveTo>
                    <a:pt x="31" y="4"/>
                  </a:moveTo>
                  <a:cubicBezTo>
                    <a:pt x="31" y="3"/>
                    <a:pt x="31" y="3"/>
                    <a:pt x="31" y="3"/>
                  </a:cubicBezTo>
                  <a:cubicBezTo>
                    <a:pt x="32" y="3"/>
                    <a:pt x="34" y="3"/>
                    <a:pt x="35" y="3"/>
                  </a:cubicBezTo>
                  <a:cubicBezTo>
                    <a:pt x="35" y="3"/>
                    <a:pt x="35" y="3"/>
                    <a:pt x="35" y="3"/>
                  </a:cubicBezTo>
                  <a:cubicBezTo>
                    <a:pt x="34" y="3"/>
                    <a:pt x="32" y="4"/>
                    <a:pt x="31" y="4"/>
                  </a:cubicBezTo>
                  <a:close/>
                  <a:moveTo>
                    <a:pt x="47" y="3"/>
                  </a:moveTo>
                  <a:cubicBezTo>
                    <a:pt x="47" y="2"/>
                    <a:pt x="47" y="2"/>
                    <a:pt x="47" y="2"/>
                  </a:cubicBezTo>
                  <a:cubicBezTo>
                    <a:pt x="48" y="2"/>
                    <a:pt x="50" y="2"/>
                    <a:pt x="51" y="2"/>
                  </a:cubicBezTo>
                  <a:cubicBezTo>
                    <a:pt x="51" y="3"/>
                    <a:pt x="51" y="3"/>
                    <a:pt x="51" y="3"/>
                  </a:cubicBezTo>
                  <a:cubicBezTo>
                    <a:pt x="50" y="3"/>
                    <a:pt x="48" y="3"/>
                    <a:pt x="47" y="3"/>
                  </a:cubicBezTo>
                  <a:close/>
                  <a:moveTo>
                    <a:pt x="39" y="3"/>
                  </a:moveTo>
                  <a:cubicBezTo>
                    <a:pt x="39" y="2"/>
                    <a:pt x="39" y="2"/>
                    <a:pt x="39" y="2"/>
                  </a:cubicBezTo>
                  <a:cubicBezTo>
                    <a:pt x="40" y="2"/>
                    <a:pt x="42" y="2"/>
                    <a:pt x="43" y="2"/>
                  </a:cubicBezTo>
                  <a:cubicBezTo>
                    <a:pt x="43" y="3"/>
                    <a:pt x="43" y="3"/>
                    <a:pt x="43" y="3"/>
                  </a:cubicBezTo>
                  <a:cubicBezTo>
                    <a:pt x="42" y="3"/>
                    <a:pt x="40" y="3"/>
                    <a:pt x="39" y="3"/>
                  </a:cubicBezTo>
                  <a:close/>
                  <a:moveTo>
                    <a:pt x="60" y="4"/>
                  </a:moveTo>
                  <a:cubicBezTo>
                    <a:pt x="60" y="5"/>
                    <a:pt x="58" y="7"/>
                    <a:pt x="57" y="7"/>
                  </a:cubicBezTo>
                  <a:cubicBezTo>
                    <a:pt x="55" y="6"/>
                    <a:pt x="54" y="5"/>
                    <a:pt x="54" y="3"/>
                  </a:cubicBezTo>
                  <a:cubicBezTo>
                    <a:pt x="54" y="2"/>
                    <a:pt x="56" y="0"/>
                    <a:pt x="57" y="1"/>
                  </a:cubicBezTo>
                  <a:cubicBezTo>
                    <a:pt x="59" y="1"/>
                    <a:pt x="60" y="2"/>
                    <a:pt x="6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 name="Freeform 24"/>
            <p:cNvSpPr/>
            <p:nvPr/>
          </p:nvSpPr>
          <p:spPr bwMode="auto">
            <a:xfrm>
              <a:off x="7281" y="2462"/>
              <a:ext cx="505" cy="523"/>
            </a:xfrm>
            <a:custGeom>
              <a:avLst/>
              <a:gdLst>
                <a:gd name="T0" fmla="*/ 0 w 259"/>
                <a:gd name="T1" fmla="*/ 267 h 267"/>
                <a:gd name="T2" fmla="*/ 259 w 259"/>
                <a:gd name="T3" fmla="*/ 142 h 267"/>
              </a:gdLst>
              <a:ahLst/>
              <a:cxnLst>
                <a:cxn ang="0">
                  <a:pos x="T0" y="T1"/>
                </a:cxn>
                <a:cxn ang="0">
                  <a:pos x="T2" y="T3"/>
                </a:cxn>
              </a:cxnLst>
              <a:rect l="0" t="0" r="r" b="b"/>
              <a:pathLst>
                <a:path w="259" h="267">
                  <a:moveTo>
                    <a:pt x="0" y="267"/>
                  </a:moveTo>
                  <a:cubicBezTo>
                    <a:pt x="0" y="267"/>
                    <a:pt x="155" y="0"/>
                    <a:pt x="259" y="142"/>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7" name="Freeform 25"/>
            <p:cNvSpPr/>
            <p:nvPr/>
          </p:nvSpPr>
          <p:spPr bwMode="auto">
            <a:xfrm>
              <a:off x="7755" y="2727"/>
              <a:ext cx="111" cy="125"/>
            </a:xfrm>
            <a:custGeom>
              <a:avLst/>
              <a:gdLst>
                <a:gd name="T0" fmla="*/ 11 w 57"/>
                <a:gd name="T1" fmla="*/ 0 h 64"/>
                <a:gd name="T2" fmla="*/ 48 w 57"/>
                <a:gd name="T3" fmla="*/ 64 h 64"/>
                <a:gd name="T4" fmla="*/ 11 w 57"/>
                <a:gd name="T5" fmla="*/ 0 h 64"/>
              </a:gdLst>
              <a:ahLst/>
              <a:cxnLst>
                <a:cxn ang="0">
                  <a:pos x="T0" y="T1"/>
                </a:cxn>
                <a:cxn ang="0">
                  <a:pos x="T2" y="T3"/>
                </a:cxn>
                <a:cxn ang="0">
                  <a:pos x="T4" y="T5"/>
                </a:cxn>
              </a:cxnLst>
              <a:rect l="0" t="0" r="r" b="b"/>
              <a:pathLst>
                <a:path w="57" h="64">
                  <a:moveTo>
                    <a:pt x="11" y="0"/>
                  </a:moveTo>
                  <a:cubicBezTo>
                    <a:pt x="11" y="0"/>
                    <a:pt x="57" y="11"/>
                    <a:pt x="48" y="64"/>
                  </a:cubicBezTo>
                  <a:cubicBezTo>
                    <a:pt x="48" y="64"/>
                    <a:pt x="0" y="61"/>
                    <a:pt x="11" y="0"/>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 name="Freeform 26"/>
            <p:cNvSpPr>
              <a:spLocks noEditPoints="1"/>
            </p:cNvSpPr>
            <p:nvPr/>
          </p:nvSpPr>
          <p:spPr bwMode="auto">
            <a:xfrm>
              <a:off x="7778" y="2729"/>
              <a:ext cx="51" cy="78"/>
            </a:xfrm>
            <a:custGeom>
              <a:avLst/>
              <a:gdLst>
                <a:gd name="T0" fmla="*/ 3 w 26"/>
                <a:gd name="T1" fmla="*/ 5 h 40"/>
                <a:gd name="T2" fmla="*/ 2 w 26"/>
                <a:gd name="T3" fmla="*/ 6 h 40"/>
                <a:gd name="T4" fmla="*/ 4 w 26"/>
                <a:gd name="T5" fmla="*/ 8 h 40"/>
                <a:gd name="T6" fmla="*/ 4 w 26"/>
                <a:gd name="T7" fmla="*/ 8 h 40"/>
                <a:gd name="T8" fmla="*/ 3 w 26"/>
                <a:gd name="T9" fmla="*/ 5 h 40"/>
                <a:gd name="T10" fmla="*/ 2 w 26"/>
                <a:gd name="T11" fmla="*/ 3 h 40"/>
                <a:gd name="T12" fmla="*/ 0 w 26"/>
                <a:gd name="T13" fmla="*/ 0 h 40"/>
                <a:gd name="T14" fmla="*/ 0 w 26"/>
                <a:gd name="T15" fmla="*/ 0 h 40"/>
                <a:gd name="T16" fmla="*/ 0 w 26"/>
                <a:gd name="T17" fmla="*/ 0 h 40"/>
                <a:gd name="T18" fmla="*/ 1 w 26"/>
                <a:gd name="T19" fmla="*/ 3 h 40"/>
                <a:gd name="T20" fmla="*/ 2 w 26"/>
                <a:gd name="T21" fmla="*/ 3 h 40"/>
                <a:gd name="T22" fmla="*/ 8 w 26"/>
                <a:gd name="T23" fmla="*/ 16 h 40"/>
                <a:gd name="T24" fmla="*/ 8 w 26"/>
                <a:gd name="T25" fmla="*/ 17 h 40"/>
                <a:gd name="T26" fmla="*/ 9 w 26"/>
                <a:gd name="T27" fmla="*/ 19 h 40"/>
                <a:gd name="T28" fmla="*/ 10 w 26"/>
                <a:gd name="T29" fmla="*/ 19 h 40"/>
                <a:gd name="T30" fmla="*/ 8 w 26"/>
                <a:gd name="T31" fmla="*/ 16 h 40"/>
                <a:gd name="T32" fmla="*/ 5 w 26"/>
                <a:gd name="T33" fmla="*/ 11 h 40"/>
                <a:gd name="T34" fmla="*/ 5 w 26"/>
                <a:gd name="T35" fmla="*/ 11 h 40"/>
                <a:gd name="T36" fmla="*/ 6 w 26"/>
                <a:gd name="T37" fmla="*/ 14 h 40"/>
                <a:gd name="T38" fmla="*/ 7 w 26"/>
                <a:gd name="T39" fmla="*/ 14 h 40"/>
                <a:gd name="T40" fmla="*/ 5 w 26"/>
                <a:gd name="T41" fmla="*/ 11 h 40"/>
                <a:gd name="T42" fmla="*/ 11 w 26"/>
                <a:gd name="T43" fmla="*/ 22 h 40"/>
                <a:gd name="T44" fmla="*/ 11 w 26"/>
                <a:gd name="T45" fmla="*/ 22 h 40"/>
                <a:gd name="T46" fmla="*/ 13 w 26"/>
                <a:gd name="T47" fmla="*/ 25 h 40"/>
                <a:gd name="T48" fmla="*/ 13 w 26"/>
                <a:gd name="T49" fmla="*/ 24 h 40"/>
                <a:gd name="T50" fmla="*/ 11 w 26"/>
                <a:gd name="T51" fmla="*/ 22 h 40"/>
                <a:gd name="T52" fmla="*/ 19 w 26"/>
                <a:gd name="T53" fmla="*/ 32 h 40"/>
                <a:gd name="T54" fmla="*/ 18 w 26"/>
                <a:gd name="T55" fmla="*/ 32 h 40"/>
                <a:gd name="T56" fmla="*/ 20 w 26"/>
                <a:gd name="T57" fmla="*/ 34 h 40"/>
                <a:gd name="T58" fmla="*/ 21 w 26"/>
                <a:gd name="T59" fmla="*/ 34 h 40"/>
                <a:gd name="T60" fmla="*/ 19 w 26"/>
                <a:gd name="T61" fmla="*/ 32 h 40"/>
                <a:gd name="T62" fmla="*/ 15 w 26"/>
                <a:gd name="T63" fmla="*/ 27 h 40"/>
                <a:gd name="T64" fmla="*/ 14 w 26"/>
                <a:gd name="T65" fmla="*/ 27 h 40"/>
                <a:gd name="T66" fmla="*/ 16 w 26"/>
                <a:gd name="T67" fmla="*/ 30 h 40"/>
                <a:gd name="T68" fmla="*/ 17 w 26"/>
                <a:gd name="T69" fmla="*/ 29 h 40"/>
                <a:gd name="T70" fmla="*/ 15 w 26"/>
                <a:gd name="T71" fmla="*/ 27 h 40"/>
                <a:gd name="T72" fmla="*/ 25 w 26"/>
                <a:gd name="T73" fmla="*/ 39 h 40"/>
                <a:gd name="T74" fmla="*/ 25 w 26"/>
                <a:gd name="T75" fmla="*/ 36 h 40"/>
                <a:gd name="T76" fmla="*/ 22 w 26"/>
                <a:gd name="T77" fmla="*/ 36 h 40"/>
                <a:gd name="T78" fmla="*/ 22 w 26"/>
                <a:gd name="T79" fmla="*/ 39 h 40"/>
                <a:gd name="T80" fmla="*/ 25 w 26"/>
                <a:gd name="T81"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 h="40">
                  <a:moveTo>
                    <a:pt x="3" y="5"/>
                  </a:moveTo>
                  <a:cubicBezTo>
                    <a:pt x="2" y="6"/>
                    <a:pt x="2" y="6"/>
                    <a:pt x="2" y="6"/>
                  </a:cubicBezTo>
                  <a:cubicBezTo>
                    <a:pt x="3" y="7"/>
                    <a:pt x="3" y="7"/>
                    <a:pt x="4" y="8"/>
                  </a:cubicBezTo>
                  <a:cubicBezTo>
                    <a:pt x="4" y="8"/>
                    <a:pt x="4" y="8"/>
                    <a:pt x="4" y="8"/>
                  </a:cubicBezTo>
                  <a:cubicBezTo>
                    <a:pt x="4" y="7"/>
                    <a:pt x="3" y="6"/>
                    <a:pt x="3" y="5"/>
                  </a:cubicBezTo>
                  <a:close/>
                  <a:moveTo>
                    <a:pt x="2" y="3"/>
                  </a:moveTo>
                  <a:cubicBezTo>
                    <a:pt x="1" y="1"/>
                    <a:pt x="0" y="0"/>
                    <a:pt x="0" y="0"/>
                  </a:cubicBezTo>
                  <a:cubicBezTo>
                    <a:pt x="0" y="0"/>
                    <a:pt x="0" y="0"/>
                    <a:pt x="0" y="0"/>
                  </a:cubicBezTo>
                  <a:cubicBezTo>
                    <a:pt x="0" y="0"/>
                    <a:pt x="0" y="0"/>
                    <a:pt x="0" y="0"/>
                  </a:cubicBezTo>
                  <a:cubicBezTo>
                    <a:pt x="0" y="0"/>
                    <a:pt x="0" y="1"/>
                    <a:pt x="1" y="3"/>
                  </a:cubicBezTo>
                  <a:lnTo>
                    <a:pt x="2" y="3"/>
                  </a:lnTo>
                  <a:close/>
                  <a:moveTo>
                    <a:pt x="8" y="16"/>
                  </a:moveTo>
                  <a:cubicBezTo>
                    <a:pt x="8" y="17"/>
                    <a:pt x="8" y="17"/>
                    <a:pt x="8" y="17"/>
                  </a:cubicBezTo>
                  <a:cubicBezTo>
                    <a:pt x="8" y="18"/>
                    <a:pt x="9" y="18"/>
                    <a:pt x="9" y="19"/>
                  </a:cubicBezTo>
                  <a:cubicBezTo>
                    <a:pt x="10" y="19"/>
                    <a:pt x="10" y="19"/>
                    <a:pt x="10" y="19"/>
                  </a:cubicBezTo>
                  <a:cubicBezTo>
                    <a:pt x="9" y="18"/>
                    <a:pt x="9" y="17"/>
                    <a:pt x="8" y="16"/>
                  </a:cubicBezTo>
                  <a:close/>
                  <a:moveTo>
                    <a:pt x="5" y="11"/>
                  </a:moveTo>
                  <a:cubicBezTo>
                    <a:pt x="5" y="11"/>
                    <a:pt x="5" y="11"/>
                    <a:pt x="5" y="11"/>
                  </a:cubicBezTo>
                  <a:cubicBezTo>
                    <a:pt x="5" y="12"/>
                    <a:pt x="6" y="13"/>
                    <a:pt x="6" y="14"/>
                  </a:cubicBezTo>
                  <a:cubicBezTo>
                    <a:pt x="7" y="14"/>
                    <a:pt x="7" y="14"/>
                    <a:pt x="7" y="14"/>
                  </a:cubicBezTo>
                  <a:cubicBezTo>
                    <a:pt x="6" y="13"/>
                    <a:pt x="6" y="12"/>
                    <a:pt x="5" y="11"/>
                  </a:cubicBezTo>
                  <a:close/>
                  <a:moveTo>
                    <a:pt x="11" y="22"/>
                  </a:moveTo>
                  <a:cubicBezTo>
                    <a:pt x="11" y="22"/>
                    <a:pt x="11" y="22"/>
                    <a:pt x="11" y="22"/>
                  </a:cubicBezTo>
                  <a:cubicBezTo>
                    <a:pt x="12" y="23"/>
                    <a:pt x="12" y="24"/>
                    <a:pt x="13" y="25"/>
                  </a:cubicBezTo>
                  <a:cubicBezTo>
                    <a:pt x="13" y="24"/>
                    <a:pt x="13" y="24"/>
                    <a:pt x="13" y="24"/>
                  </a:cubicBezTo>
                  <a:cubicBezTo>
                    <a:pt x="13" y="23"/>
                    <a:pt x="12" y="22"/>
                    <a:pt x="11" y="22"/>
                  </a:cubicBezTo>
                  <a:close/>
                  <a:moveTo>
                    <a:pt x="19" y="32"/>
                  </a:moveTo>
                  <a:cubicBezTo>
                    <a:pt x="18" y="32"/>
                    <a:pt x="18" y="32"/>
                    <a:pt x="18" y="32"/>
                  </a:cubicBezTo>
                  <a:cubicBezTo>
                    <a:pt x="19" y="33"/>
                    <a:pt x="19" y="34"/>
                    <a:pt x="20" y="34"/>
                  </a:cubicBezTo>
                  <a:cubicBezTo>
                    <a:pt x="21" y="34"/>
                    <a:pt x="21" y="34"/>
                    <a:pt x="21" y="34"/>
                  </a:cubicBezTo>
                  <a:cubicBezTo>
                    <a:pt x="20" y="33"/>
                    <a:pt x="19" y="32"/>
                    <a:pt x="19" y="32"/>
                  </a:cubicBezTo>
                  <a:close/>
                  <a:moveTo>
                    <a:pt x="15" y="27"/>
                  </a:moveTo>
                  <a:cubicBezTo>
                    <a:pt x="14" y="27"/>
                    <a:pt x="14" y="27"/>
                    <a:pt x="14" y="27"/>
                  </a:cubicBezTo>
                  <a:cubicBezTo>
                    <a:pt x="15" y="28"/>
                    <a:pt x="16" y="29"/>
                    <a:pt x="16" y="30"/>
                  </a:cubicBezTo>
                  <a:cubicBezTo>
                    <a:pt x="17" y="29"/>
                    <a:pt x="17" y="29"/>
                    <a:pt x="17" y="29"/>
                  </a:cubicBezTo>
                  <a:cubicBezTo>
                    <a:pt x="16" y="28"/>
                    <a:pt x="15" y="28"/>
                    <a:pt x="15" y="27"/>
                  </a:cubicBezTo>
                  <a:close/>
                  <a:moveTo>
                    <a:pt x="25" y="39"/>
                  </a:moveTo>
                  <a:cubicBezTo>
                    <a:pt x="26" y="38"/>
                    <a:pt x="26" y="37"/>
                    <a:pt x="25" y="36"/>
                  </a:cubicBezTo>
                  <a:cubicBezTo>
                    <a:pt x="25" y="35"/>
                    <a:pt x="23" y="35"/>
                    <a:pt x="22" y="36"/>
                  </a:cubicBezTo>
                  <a:cubicBezTo>
                    <a:pt x="21" y="37"/>
                    <a:pt x="21" y="38"/>
                    <a:pt x="22" y="39"/>
                  </a:cubicBezTo>
                  <a:cubicBezTo>
                    <a:pt x="23" y="40"/>
                    <a:pt x="24" y="40"/>
                    <a:pt x="2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 name="Freeform 27"/>
            <p:cNvSpPr/>
            <p:nvPr/>
          </p:nvSpPr>
          <p:spPr bwMode="auto">
            <a:xfrm>
              <a:off x="6960" y="2740"/>
              <a:ext cx="183" cy="194"/>
            </a:xfrm>
            <a:custGeom>
              <a:avLst/>
              <a:gdLst>
                <a:gd name="T0" fmla="*/ 44 w 94"/>
                <a:gd name="T1" fmla="*/ 0 h 99"/>
                <a:gd name="T2" fmla="*/ 56 w 94"/>
                <a:gd name="T3" fmla="*/ 99 h 99"/>
                <a:gd name="T4" fmla="*/ 44 w 94"/>
                <a:gd name="T5" fmla="*/ 0 h 99"/>
              </a:gdLst>
              <a:ahLst/>
              <a:cxnLst>
                <a:cxn ang="0">
                  <a:pos x="T0" y="T1"/>
                </a:cxn>
                <a:cxn ang="0">
                  <a:pos x="T2" y="T3"/>
                </a:cxn>
                <a:cxn ang="0">
                  <a:pos x="T4" y="T5"/>
                </a:cxn>
              </a:cxnLst>
              <a:rect l="0" t="0" r="r" b="b"/>
              <a:pathLst>
                <a:path w="94" h="99">
                  <a:moveTo>
                    <a:pt x="44" y="0"/>
                  </a:moveTo>
                  <a:cubicBezTo>
                    <a:pt x="44" y="0"/>
                    <a:pt x="94" y="41"/>
                    <a:pt x="56" y="99"/>
                  </a:cubicBezTo>
                  <a:cubicBezTo>
                    <a:pt x="56" y="99"/>
                    <a:pt x="0" y="66"/>
                    <a:pt x="44"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 name="Freeform 28"/>
            <p:cNvSpPr>
              <a:spLocks noEditPoints="1"/>
            </p:cNvSpPr>
            <p:nvPr/>
          </p:nvSpPr>
          <p:spPr bwMode="auto">
            <a:xfrm>
              <a:off x="7046" y="2746"/>
              <a:ext cx="25" cy="116"/>
            </a:xfrm>
            <a:custGeom>
              <a:avLst/>
              <a:gdLst>
                <a:gd name="T0" fmla="*/ 1 w 13"/>
                <a:gd name="T1" fmla="*/ 8 h 59"/>
                <a:gd name="T2" fmla="*/ 0 w 13"/>
                <a:gd name="T3" fmla="*/ 8 h 59"/>
                <a:gd name="T4" fmla="*/ 0 w 13"/>
                <a:gd name="T5" fmla="*/ 12 h 59"/>
                <a:gd name="T6" fmla="*/ 1 w 13"/>
                <a:gd name="T7" fmla="*/ 12 h 59"/>
                <a:gd name="T8" fmla="*/ 1 w 13"/>
                <a:gd name="T9" fmla="*/ 8 h 59"/>
                <a:gd name="T10" fmla="*/ 1 w 13"/>
                <a:gd name="T11" fmla="*/ 4 h 59"/>
                <a:gd name="T12" fmla="*/ 1 w 13"/>
                <a:gd name="T13" fmla="*/ 0 h 59"/>
                <a:gd name="T14" fmla="*/ 0 w 13"/>
                <a:gd name="T15" fmla="*/ 0 h 59"/>
                <a:gd name="T16" fmla="*/ 0 w 13"/>
                <a:gd name="T17" fmla="*/ 0 h 59"/>
                <a:gd name="T18" fmla="*/ 0 w 13"/>
                <a:gd name="T19" fmla="*/ 4 h 59"/>
                <a:gd name="T20" fmla="*/ 1 w 13"/>
                <a:gd name="T21" fmla="*/ 4 h 59"/>
                <a:gd name="T22" fmla="*/ 2 w 13"/>
                <a:gd name="T23" fmla="*/ 23 h 59"/>
                <a:gd name="T24" fmla="*/ 1 w 13"/>
                <a:gd name="T25" fmla="*/ 24 h 59"/>
                <a:gd name="T26" fmla="*/ 1 w 13"/>
                <a:gd name="T27" fmla="*/ 27 h 59"/>
                <a:gd name="T28" fmla="*/ 2 w 13"/>
                <a:gd name="T29" fmla="*/ 27 h 59"/>
                <a:gd name="T30" fmla="*/ 2 w 13"/>
                <a:gd name="T31" fmla="*/ 23 h 59"/>
                <a:gd name="T32" fmla="*/ 1 w 13"/>
                <a:gd name="T33" fmla="*/ 16 h 59"/>
                <a:gd name="T34" fmla="*/ 0 w 13"/>
                <a:gd name="T35" fmla="*/ 16 h 59"/>
                <a:gd name="T36" fmla="*/ 1 w 13"/>
                <a:gd name="T37" fmla="*/ 20 h 59"/>
                <a:gd name="T38" fmla="*/ 1 w 13"/>
                <a:gd name="T39" fmla="*/ 20 h 59"/>
                <a:gd name="T40" fmla="*/ 1 w 13"/>
                <a:gd name="T41" fmla="*/ 16 h 59"/>
                <a:gd name="T42" fmla="*/ 3 w 13"/>
                <a:gd name="T43" fmla="*/ 31 h 59"/>
                <a:gd name="T44" fmla="*/ 2 w 13"/>
                <a:gd name="T45" fmla="*/ 31 h 59"/>
                <a:gd name="T46" fmla="*/ 3 w 13"/>
                <a:gd name="T47" fmla="*/ 35 h 59"/>
                <a:gd name="T48" fmla="*/ 3 w 13"/>
                <a:gd name="T49" fmla="*/ 35 h 59"/>
                <a:gd name="T50" fmla="*/ 3 w 13"/>
                <a:gd name="T51" fmla="*/ 31 h 59"/>
                <a:gd name="T52" fmla="*/ 6 w 13"/>
                <a:gd name="T53" fmla="*/ 46 h 59"/>
                <a:gd name="T54" fmla="*/ 5 w 13"/>
                <a:gd name="T55" fmla="*/ 47 h 59"/>
                <a:gd name="T56" fmla="*/ 7 w 13"/>
                <a:gd name="T57" fmla="*/ 50 h 59"/>
                <a:gd name="T58" fmla="*/ 7 w 13"/>
                <a:gd name="T59" fmla="*/ 50 h 59"/>
                <a:gd name="T60" fmla="*/ 6 w 13"/>
                <a:gd name="T61" fmla="*/ 46 h 59"/>
                <a:gd name="T62" fmla="*/ 4 w 13"/>
                <a:gd name="T63" fmla="*/ 39 h 59"/>
                <a:gd name="T64" fmla="*/ 3 w 13"/>
                <a:gd name="T65" fmla="*/ 39 h 59"/>
                <a:gd name="T66" fmla="*/ 4 w 13"/>
                <a:gd name="T67" fmla="*/ 43 h 59"/>
                <a:gd name="T68" fmla="*/ 5 w 13"/>
                <a:gd name="T69" fmla="*/ 43 h 59"/>
                <a:gd name="T70" fmla="*/ 4 w 13"/>
                <a:gd name="T71" fmla="*/ 39 h 59"/>
                <a:gd name="T72" fmla="*/ 10 w 13"/>
                <a:gd name="T73" fmla="*/ 58 h 59"/>
                <a:gd name="T74" fmla="*/ 12 w 13"/>
                <a:gd name="T75" fmla="*/ 55 h 59"/>
                <a:gd name="T76" fmla="*/ 8 w 13"/>
                <a:gd name="T77" fmla="*/ 53 h 59"/>
                <a:gd name="T78" fmla="*/ 6 w 13"/>
                <a:gd name="T79" fmla="*/ 57 h 59"/>
                <a:gd name="T80" fmla="*/ 10 w 13"/>
                <a:gd name="T81" fmla="*/ 5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 h="59">
                  <a:moveTo>
                    <a:pt x="1" y="8"/>
                  </a:moveTo>
                  <a:cubicBezTo>
                    <a:pt x="0" y="8"/>
                    <a:pt x="0" y="8"/>
                    <a:pt x="0" y="8"/>
                  </a:cubicBezTo>
                  <a:cubicBezTo>
                    <a:pt x="0" y="9"/>
                    <a:pt x="0" y="10"/>
                    <a:pt x="0" y="12"/>
                  </a:cubicBezTo>
                  <a:cubicBezTo>
                    <a:pt x="1" y="12"/>
                    <a:pt x="1" y="12"/>
                    <a:pt x="1" y="12"/>
                  </a:cubicBezTo>
                  <a:cubicBezTo>
                    <a:pt x="1" y="10"/>
                    <a:pt x="1" y="9"/>
                    <a:pt x="1" y="8"/>
                  </a:cubicBezTo>
                  <a:close/>
                  <a:moveTo>
                    <a:pt x="1" y="4"/>
                  </a:moveTo>
                  <a:cubicBezTo>
                    <a:pt x="1" y="2"/>
                    <a:pt x="1" y="0"/>
                    <a:pt x="1" y="0"/>
                  </a:cubicBezTo>
                  <a:cubicBezTo>
                    <a:pt x="0" y="0"/>
                    <a:pt x="0" y="0"/>
                    <a:pt x="0" y="0"/>
                  </a:cubicBezTo>
                  <a:cubicBezTo>
                    <a:pt x="0" y="0"/>
                    <a:pt x="0" y="0"/>
                    <a:pt x="0" y="0"/>
                  </a:cubicBezTo>
                  <a:cubicBezTo>
                    <a:pt x="0" y="0"/>
                    <a:pt x="0" y="2"/>
                    <a:pt x="0" y="4"/>
                  </a:cubicBezTo>
                  <a:lnTo>
                    <a:pt x="1" y="4"/>
                  </a:lnTo>
                  <a:close/>
                  <a:moveTo>
                    <a:pt x="2" y="23"/>
                  </a:moveTo>
                  <a:cubicBezTo>
                    <a:pt x="1" y="24"/>
                    <a:pt x="1" y="24"/>
                    <a:pt x="1" y="24"/>
                  </a:cubicBezTo>
                  <a:cubicBezTo>
                    <a:pt x="1" y="25"/>
                    <a:pt x="1" y="26"/>
                    <a:pt x="1" y="27"/>
                  </a:cubicBezTo>
                  <a:cubicBezTo>
                    <a:pt x="2" y="27"/>
                    <a:pt x="2" y="27"/>
                    <a:pt x="2" y="27"/>
                  </a:cubicBezTo>
                  <a:cubicBezTo>
                    <a:pt x="2" y="26"/>
                    <a:pt x="2" y="25"/>
                    <a:pt x="2" y="23"/>
                  </a:cubicBezTo>
                  <a:close/>
                  <a:moveTo>
                    <a:pt x="1" y="16"/>
                  </a:moveTo>
                  <a:cubicBezTo>
                    <a:pt x="0" y="16"/>
                    <a:pt x="0" y="16"/>
                    <a:pt x="0" y="16"/>
                  </a:cubicBezTo>
                  <a:cubicBezTo>
                    <a:pt x="0" y="17"/>
                    <a:pt x="0" y="18"/>
                    <a:pt x="1" y="20"/>
                  </a:cubicBezTo>
                  <a:cubicBezTo>
                    <a:pt x="1" y="20"/>
                    <a:pt x="1" y="20"/>
                    <a:pt x="1" y="20"/>
                  </a:cubicBezTo>
                  <a:cubicBezTo>
                    <a:pt x="1" y="18"/>
                    <a:pt x="1" y="17"/>
                    <a:pt x="1" y="16"/>
                  </a:cubicBezTo>
                  <a:close/>
                  <a:moveTo>
                    <a:pt x="3" y="31"/>
                  </a:moveTo>
                  <a:cubicBezTo>
                    <a:pt x="2" y="31"/>
                    <a:pt x="2" y="31"/>
                    <a:pt x="2" y="31"/>
                  </a:cubicBezTo>
                  <a:cubicBezTo>
                    <a:pt x="2" y="33"/>
                    <a:pt x="2" y="34"/>
                    <a:pt x="3" y="35"/>
                  </a:cubicBezTo>
                  <a:cubicBezTo>
                    <a:pt x="3" y="35"/>
                    <a:pt x="3" y="35"/>
                    <a:pt x="3" y="35"/>
                  </a:cubicBezTo>
                  <a:cubicBezTo>
                    <a:pt x="3" y="34"/>
                    <a:pt x="3" y="32"/>
                    <a:pt x="3" y="31"/>
                  </a:cubicBezTo>
                  <a:close/>
                  <a:moveTo>
                    <a:pt x="6" y="46"/>
                  </a:moveTo>
                  <a:cubicBezTo>
                    <a:pt x="5" y="47"/>
                    <a:pt x="5" y="47"/>
                    <a:pt x="5" y="47"/>
                  </a:cubicBezTo>
                  <a:cubicBezTo>
                    <a:pt x="6" y="48"/>
                    <a:pt x="6" y="49"/>
                    <a:pt x="7" y="50"/>
                  </a:cubicBezTo>
                  <a:cubicBezTo>
                    <a:pt x="7" y="50"/>
                    <a:pt x="7" y="50"/>
                    <a:pt x="7" y="50"/>
                  </a:cubicBezTo>
                  <a:cubicBezTo>
                    <a:pt x="7" y="49"/>
                    <a:pt x="7" y="48"/>
                    <a:pt x="6" y="46"/>
                  </a:cubicBezTo>
                  <a:close/>
                  <a:moveTo>
                    <a:pt x="4" y="39"/>
                  </a:moveTo>
                  <a:cubicBezTo>
                    <a:pt x="3" y="39"/>
                    <a:pt x="3" y="39"/>
                    <a:pt x="3" y="39"/>
                  </a:cubicBezTo>
                  <a:cubicBezTo>
                    <a:pt x="4" y="40"/>
                    <a:pt x="4" y="42"/>
                    <a:pt x="4" y="43"/>
                  </a:cubicBezTo>
                  <a:cubicBezTo>
                    <a:pt x="5" y="43"/>
                    <a:pt x="5" y="43"/>
                    <a:pt x="5" y="43"/>
                  </a:cubicBezTo>
                  <a:cubicBezTo>
                    <a:pt x="5" y="41"/>
                    <a:pt x="4" y="40"/>
                    <a:pt x="4" y="39"/>
                  </a:cubicBezTo>
                  <a:close/>
                  <a:moveTo>
                    <a:pt x="10" y="58"/>
                  </a:moveTo>
                  <a:cubicBezTo>
                    <a:pt x="12" y="58"/>
                    <a:pt x="13" y="56"/>
                    <a:pt x="12" y="55"/>
                  </a:cubicBezTo>
                  <a:cubicBezTo>
                    <a:pt x="11" y="53"/>
                    <a:pt x="10" y="52"/>
                    <a:pt x="8" y="53"/>
                  </a:cubicBezTo>
                  <a:cubicBezTo>
                    <a:pt x="7" y="53"/>
                    <a:pt x="6" y="55"/>
                    <a:pt x="6" y="57"/>
                  </a:cubicBezTo>
                  <a:cubicBezTo>
                    <a:pt x="7" y="58"/>
                    <a:pt x="9" y="59"/>
                    <a:pt x="10"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1" name="Freeform 29"/>
            <p:cNvSpPr/>
            <p:nvPr/>
          </p:nvSpPr>
          <p:spPr bwMode="auto">
            <a:xfrm>
              <a:off x="6859" y="2762"/>
              <a:ext cx="120" cy="147"/>
            </a:xfrm>
            <a:custGeom>
              <a:avLst/>
              <a:gdLst>
                <a:gd name="T0" fmla="*/ 0 w 62"/>
                <a:gd name="T1" fmla="*/ 2 h 75"/>
                <a:gd name="T2" fmla="*/ 62 w 62"/>
                <a:gd name="T3" fmla="*/ 63 h 75"/>
                <a:gd name="T4" fmla="*/ 0 w 62"/>
                <a:gd name="T5" fmla="*/ 2 h 75"/>
              </a:gdLst>
              <a:ahLst/>
              <a:cxnLst>
                <a:cxn ang="0">
                  <a:pos x="T0" y="T1"/>
                </a:cxn>
                <a:cxn ang="0">
                  <a:pos x="T2" y="T3"/>
                </a:cxn>
                <a:cxn ang="0">
                  <a:pos x="T4" y="T5"/>
                </a:cxn>
              </a:cxnLst>
              <a:rect l="0" t="0" r="r" b="b"/>
              <a:pathLst>
                <a:path w="62" h="75">
                  <a:moveTo>
                    <a:pt x="0" y="2"/>
                  </a:moveTo>
                  <a:cubicBezTo>
                    <a:pt x="0" y="2"/>
                    <a:pt x="55" y="0"/>
                    <a:pt x="62" y="63"/>
                  </a:cubicBezTo>
                  <a:cubicBezTo>
                    <a:pt x="62" y="63"/>
                    <a:pt x="8" y="75"/>
                    <a:pt x="0" y="2"/>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2" name="Freeform 30"/>
            <p:cNvSpPr>
              <a:spLocks noEditPoints="1"/>
            </p:cNvSpPr>
            <p:nvPr/>
          </p:nvSpPr>
          <p:spPr bwMode="auto">
            <a:xfrm>
              <a:off x="6860" y="2768"/>
              <a:ext cx="82" cy="74"/>
            </a:xfrm>
            <a:custGeom>
              <a:avLst/>
              <a:gdLst>
                <a:gd name="T0" fmla="*/ 5 w 42"/>
                <a:gd name="T1" fmla="*/ 6 h 38"/>
                <a:gd name="T2" fmla="*/ 4 w 42"/>
                <a:gd name="T3" fmla="*/ 6 h 38"/>
                <a:gd name="T4" fmla="*/ 7 w 42"/>
                <a:gd name="T5" fmla="*/ 9 h 38"/>
                <a:gd name="T6" fmla="*/ 7 w 42"/>
                <a:gd name="T7" fmla="*/ 8 h 38"/>
                <a:gd name="T8" fmla="*/ 5 w 42"/>
                <a:gd name="T9" fmla="*/ 6 h 38"/>
                <a:gd name="T10" fmla="*/ 3 w 42"/>
                <a:gd name="T11" fmla="*/ 3 h 38"/>
                <a:gd name="T12" fmla="*/ 0 w 42"/>
                <a:gd name="T13" fmla="*/ 0 h 38"/>
                <a:gd name="T14" fmla="*/ 0 w 42"/>
                <a:gd name="T15" fmla="*/ 1 h 38"/>
                <a:gd name="T16" fmla="*/ 0 w 42"/>
                <a:gd name="T17" fmla="*/ 1 h 38"/>
                <a:gd name="T18" fmla="*/ 2 w 42"/>
                <a:gd name="T19" fmla="*/ 3 h 38"/>
                <a:gd name="T20" fmla="*/ 3 w 42"/>
                <a:gd name="T21" fmla="*/ 3 h 38"/>
                <a:gd name="T22" fmla="*/ 15 w 42"/>
                <a:gd name="T23" fmla="*/ 16 h 38"/>
                <a:gd name="T24" fmla="*/ 14 w 42"/>
                <a:gd name="T25" fmla="*/ 17 h 38"/>
                <a:gd name="T26" fmla="*/ 17 w 42"/>
                <a:gd name="T27" fmla="*/ 19 h 38"/>
                <a:gd name="T28" fmla="*/ 17 w 42"/>
                <a:gd name="T29" fmla="*/ 19 h 38"/>
                <a:gd name="T30" fmla="*/ 15 w 42"/>
                <a:gd name="T31" fmla="*/ 16 h 38"/>
                <a:gd name="T32" fmla="*/ 10 w 42"/>
                <a:gd name="T33" fmla="*/ 11 h 38"/>
                <a:gd name="T34" fmla="*/ 9 w 42"/>
                <a:gd name="T35" fmla="*/ 12 h 38"/>
                <a:gd name="T36" fmla="*/ 12 w 42"/>
                <a:gd name="T37" fmla="*/ 14 h 38"/>
                <a:gd name="T38" fmla="*/ 12 w 42"/>
                <a:gd name="T39" fmla="*/ 14 h 38"/>
                <a:gd name="T40" fmla="*/ 10 w 42"/>
                <a:gd name="T41" fmla="*/ 11 h 38"/>
                <a:gd name="T42" fmla="*/ 20 w 42"/>
                <a:gd name="T43" fmla="*/ 21 h 38"/>
                <a:gd name="T44" fmla="*/ 20 w 42"/>
                <a:gd name="T45" fmla="*/ 22 h 38"/>
                <a:gd name="T46" fmla="*/ 22 w 42"/>
                <a:gd name="T47" fmla="*/ 24 h 38"/>
                <a:gd name="T48" fmla="*/ 23 w 42"/>
                <a:gd name="T49" fmla="*/ 23 h 38"/>
                <a:gd name="T50" fmla="*/ 20 w 42"/>
                <a:gd name="T51" fmla="*/ 21 h 38"/>
                <a:gd name="T52" fmla="*/ 31 w 42"/>
                <a:gd name="T53" fmla="*/ 30 h 38"/>
                <a:gd name="T54" fmla="*/ 31 w 42"/>
                <a:gd name="T55" fmla="*/ 31 h 38"/>
                <a:gd name="T56" fmla="*/ 34 w 42"/>
                <a:gd name="T57" fmla="*/ 32 h 38"/>
                <a:gd name="T58" fmla="*/ 34 w 42"/>
                <a:gd name="T59" fmla="*/ 32 h 38"/>
                <a:gd name="T60" fmla="*/ 31 w 42"/>
                <a:gd name="T61" fmla="*/ 30 h 38"/>
                <a:gd name="T62" fmla="*/ 26 w 42"/>
                <a:gd name="T63" fmla="*/ 26 h 38"/>
                <a:gd name="T64" fmla="*/ 25 w 42"/>
                <a:gd name="T65" fmla="*/ 26 h 38"/>
                <a:gd name="T66" fmla="*/ 28 w 42"/>
                <a:gd name="T67" fmla="*/ 28 h 38"/>
                <a:gd name="T68" fmla="*/ 28 w 42"/>
                <a:gd name="T69" fmla="*/ 28 h 38"/>
                <a:gd name="T70" fmla="*/ 26 w 42"/>
                <a:gd name="T71" fmla="*/ 26 h 38"/>
                <a:gd name="T72" fmla="*/ 41 w 42"/>
                <a:gd name="T73" fmla="*/ 36 h 38"/>
                <a:gd name="T74" fmla="*/ 40 w 42"/>
                <a:gd name="T75" fmla="*/ 32 h 38"/>
                <a:gd name="T76" fmla="*/ 37 w 42"/>
                <a:gd name="T77" fmla="*/ 33 h 38"/>
                <a:gd name="T78" fmla="*/ 38 w 42"/>
                <a:gd name="T79" fmla="*/ 37 h 38"/>
                <a:gd name="T80" fmla="*/ 41 w 42"/>
                <a:gd name="T81"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 h="38">
                  <a:moveTo>
                    <a:pt x="5" y="6"/>
                  </a:moveTo>
                  <a:cubicBezTo>
                    <a:pt x="4" y="6"/>
                    <a:pt x="4" y="6"/>
                    <a:pt x="4" y="6"/>
                  </a:cubicBezTo>
                  <a:cubicBezTo>
                    <a:pt x="5" y="7"/>
                    <a:pt x="6" y="8"/>
                    <a:pt x="7" y="9"/>
                  </a:cubicBezTo>
                  <a:cubicBezTo>
                    <a:pt x="7" y="8"/>
                    <a:pt x="7" y="8"/>
                    <a:pt x="7" y="8"/>
                  </a:cubicBezTo>
                  <a:cubicBezTo>
                    <a:pt x="6" y="7"/>
                    <a:pt x="6" y="7"/>
                    <a:pt x="5" y="6"/>
                  </a:cubicBezTo>
                  <a:close/>
                  <a:moveTo>
                    <a:pt x="3" y="3"/>
                  </a:moveTo>
                  <a:cubicBezTo>
                    <a:pt x="1" y="1"/>
                    <a:pt x="0" y="0"/>
                    <a:pt x="0" y="0"/>
                  </a:cubicBezTo>
                  <a:cubicBezTo>
                    <a:pt x="0" y="1"/>
                    <a:pt x="0" y="1"/>
                    <a:pt x="0" y="1"/>
                  </a:cubicBezTo>
                  <a:cubicBezTo>
                    <a:pt x="0" y="1"/>
                    <a:pt x="0" y="1"/>
                    <a:pt x="0" y="1"/>
                  </a:cubicBezTo>
                  <a:cubicBezTo>
                    <a:pt x="0" y="1"/>
                    <a:pt x="0" y="2"/>
                    <a:pt x="2" y="3"/>
                  </a:cubicBezTo>
                  <a:lnTo>
                    <a:pt x="3" y="3"/>
                  </a:lnTo>
                  <a:close/>
                  <a:moveTo>
                    <a:pt x="15" y="16"/>
                  </a:moveTo>
                  <a:cubicBezTo>
                    <a:pt x="14" y="17"/>
                    <a:pt x="14" y="17"/>
                    <a:pt x="14" y="17"/>
                  </a:cubicBezTo>
                  <a:cubicBezTo>
                    <a:pt x="15" y="18"/>
                    <a:pt x="16" y="18"/>
                    <a:pt x="17" y="19"/>
                  </a:cubicBezTo>
                  <a:cubicBezTo>
                    <a:pt x="17" y="19"/>
                    <a:pt x="17" y="19"/>
                    <a:pt x="17" y="19"/>
                  </a:cubicBezTo>
                  <a:cubicBezTo>
                    <a:pt x="16" y="18"/>
                    <a:pt x="16" y="17"/>
                    <a:pt x="15" y="16"/>
                  </a:cubicBezTo>
                  <a:close/>
                  <a:moveTo>
                    <a:pt x="10" y="11"/>
                  </a:moveTo>
                  <a:cubicBezTo>
                    <a:pt x="9" y="12"/>
                    <a:pt x="9" y="12"/>
                    <a:pt x="9" y="12"/>
                  </a:cubicBezTo>
                  <a:cubicBezTo>
                    <a:pt x="10" y="12"/>
                    <a:pt x="11" y="13"/>
                    <a:pt x="12" y="14"/>
                  </a:cubicBezTo>
                  <a:cubicBezTo>
                    <a:pt x="12" y="14"/>
                    <a:pt x="12" y="14"/>
                    <a:pt x="12" y="14"/>
                  </a:cubicBezTo>
                  <a:cubicBezTo>
                    <a:pt x="11" y="13"/>
                    <a:pt x="10" y="12"/>
                    <a:pt x="10" y="11"/>
                  </a:cubicBezTo>
                  <a:close/>
                  <a:moveTo>
                    <a:pt x="20" y="21"/>
                  </a:moveTo>
                  <a:cubicBezTo>
                    <a:pt x="20" y="22"/>
                    <a:pt x="20" y="22"/>
                    <a:pt x="20" y="22"/>
                  </a:cubicBezTo>
                  <a:cubicBezTo>
                    <a:pt x="20" y="22"/>
                    <a:pt x="21" y="23"/>
                    <a:pt x="22" y="24"/>
                  </a:cubicBezTo>
                  <a:cubicBezTo>
                    <a:pt x="23" y="23"/>
                    <a:pt x="23" y="23"/>
                    <a:pt x="23" y="23"/>
                  </a:cubicBezTo>
                  <a:cubicBezTo>
                    <a:pt x="22" y="23"/>
                    <a:pt x="21" y="22"/>
                    <a:pt x="20" y="21"/>
                  </a:cubicBezTo>
                  <a:close/>
                  <a:moveTo>
                    <a:pt x="31" y="30"/>
                  </a:moveTo>
                  <a:cubicBezTo>
                    <a:pt x="31" y="31"/>
                    <a:pt x="31" y="31"/>
                    <a:pt x="31" y="31"/>
                  </a:cubicBezTo>
                  <a:cubicBezTo>
                    <a:pt x="32" y="31"/>
                    <a:pt x="33" y="32"/>
                    <a:pt x="34" y="32"/>
                  </a:cubicBezTo>
                  <a:cubicBezTo>
                    <a:pt x="34" y="32"/>
                    <a:pt x="34" y="32"/>
                    <a:pt x="34" y="32"/>
                  </a:cubicBezTo>
                  <a:cubicBezTo>
                    <a:pt x="33" y="31"/>
                    <a:pt x="32" y="31"/>
                    <a:pt x="31" y="30"/>
                  </a:cubicBezTo>
                  <a:close/>
                  <a:moveTo>
                    <a:pt x="26" y="26"/>
                  </a:moveTo>
                  <a:cubicBezTo>
                    <a:pt x="25" y="26"/>
                    <a:pt x="25" y="26"/>
                    <a:pt x="25" y="26"/>
                  </a:cubicBezTo>
                  <a:cubicBezTo>
                    <a:pt x="26" y="27"/>
                    <a:pt x="27" y="28"/>
                    <a:pt x="28" y="28"/>
                  </a:cubicBezTo>
                  <a:cubicBezTo>
                    <a:pt x="28" y="28"/>
                    <a:pt x="28" y="28"/>
                    <a:pt x="28" y="28"/>
                  </a:cubicBezTo>
                  <a:cubicBezTo>
                    <a:pt x="27" y="27"/>
                    <a:pt x="27" y="26"/>
                    <a:pt x="26" y="26"/>
                  </a:cubicBezTo>
                  <a:close/>
                  <a:moveTo>
                    <a:pt x="41" y="36"/>
                  </a:moveTo>
                  <a:cubicBezTo>
                    <a:pt x="42" y="35"/>
                    <a:pt x="42" y="33"/>
                    <a:pt x="40" y="32"/>
                  </a:cubicBezTo>
                  <a:cubicBezTo>
                    <a:pt x="39" y="32"/>
                    <a:pt x="38" y="32"/>
                    <a:pt x="37" y="33"/>
                  </a:cubicBezTo>
                  <a:cubicBezTo>
                    <a:pt x="36" y="35"/>
                    <a:pt x="36" y="36"/>
                    <a:pt x="38" y="37"/>
                  </a:cubicBezTo>
                  <a:cubicBezTo>
                    <a:pt x="39" y="38"/>
                    <a:pt x="41" y="37"/>
                    <a:pt x="41"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3" name="Freeform 31"/>
            <p:cNvSpPr/>
            <p:nvPr/>
          </p:nvSpPr>
          <p:spPr bwMode="auto">
            <a:xfrm>
              <a:off x="6964" y="2574"/>
              <a:ext cx="167" cy="137"/>
            </a:xfrm>
            <a:custGeom>
              <a:avLst/>
              <a:gdLst>
                <a:gd name="T0" fmla="*/ 0 w 86"/>
                <a:gd name="T1" fmla="*/ 64 h 70"/>
                <a:gd name="T2" fmla="*/ 83 w 86"/>
                <a:gd name="T3" fmla="*/ 5 h 70"/>
                <a:gd name="T4" fmla="*/ 0 w 86"/>
                <a:gd name="T5" fmla="*/ 64 h 70"/>
              </a:gdLst>
              <a:ahLst/>
              <a:cxnLst>
                <a:cxn ang="0">
                  <a:pos x="T0" y="T1"/>
                </a:cxn>
                <a:cxn ang="0">
                  <a:pos x="T2" y="T3"/>
                </a:cxn>
                <a:cxn ang="0">
                  <a:pos x="T4" y="T5"/>
                </a:cxn>
              </a:cxnLst>
              <a:rect l="0" t="0" r="r" b="b"/>
              <a:pathLst>
                <a:path w="86" h="70">
                  <a:moveTo>
                    <a:pt x="0" y="64"/>
                  </a:moveTo>
                  <a:cubicBezTo>
                    <a:pt x="0" y="64"/>
                    <a:pt x="9" y="0"/>
                    <a:pt x="83" y="5"/>
                  </a:cubicBezTo>
                  <a:cubicBezTo>
                    <a:pt x="83" y="5"/>
                    <a:pt x="86" y="70"/>
                    <a:pt x="0" y="64"/>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 name="Freeform 32"/>
            <p:cNvSpPr>
              <a:spLocks noEditPoints="1"/>
            </p:cNvSpPr>
            <p:nvPr/>
          </p:nvSpPr>
          <p:spPr bwMode="auto">
            <a:xfrm>
              <a:off x="6966" y="2617"/>
              <a:ext cx="101" cy="80"/>
            </a:xfrm>
            <a:custGeom>
              <a:avLst/>
              <a:gdLst>
                <a:gd name="T0" fmla="*/ 8 w 52"/>
                <a:gd name="T1" fmla="*/ 36 h 41"/>
                <a:gd name="T2" fmla="*/ 8 w 52"/>
                <a:gd name="T3" fmla="*/ 37 h 41"/>
                <a:gd name="T4" fmla="*/ 12 w 52"/>
                <a:gd name="T5" fmla="*/ 35 h 41"/>
                <a:gd name="T6" fmla="*/ 11 w 52"/>
                <a:gd name="T7" fmla="*/ 34 h 41"/>
                <a:gd name="T8" fmla="*/ 8 w 52"/>
                <a:gd name="T9" fmla="*/ 36 h 41"/>
                <a:gd name="T10" fmla="*/ 4 w 52"/>
                <a:gd name="T11" fmla="*/ 38 h 41"/>
                <a:gd name="T12" fmla="*/ 0 w 52"/>
                <a:gd name="T13" fmla="*/ 40 h 41"/>
                <a:gd name="T14" fmla="*/ 1 w 52"/>
                <a:gd name="T15" fmla="*/ 41 h 41"/>
                <a:gd name="T16" fmla="*/ 1 w 52"/>
                <a:gd name="T17" fmla="*/ 41 h 41"/>
                <a:gd name="T18" fmla="*/ 5 w 52"/>
                <a:gd name="T19" fmla="*/ 39 h 41"/>
                <a:gd name="T20" fmla="*/ 4 w 52"/>
                <a:gd name="T21" fmla="*/ 38 h 41"/>
                <a:gd name="T22" fmla="*/ 22 w 52"/>
                <a:gd name="T23" fmla="*/ 27 h 41"/>
                <a:gd name="T24" fmla="*/ 22 w 52"/>
                <a:gd name="T25" fmla="*/ 28 h 41"/>
                <a:gd name="T26" fmla="*/ 26 w 52"/>
                <a:gd name="T27" fmla="*/ 25 h 41"/>
                <a:gd name="T28" fmla="*/ 25 w 52"/>
                <a:gd name="T29" fmla="*/ 25 h 41"/>
                <a:gd name="T30" fmla="*/ 22 w 52"/>
                <a:gd name="T31" fmla="*/ 27 h 41"/>
                <a:gd name="T32" fmla="*/ 15 w 52"/>
                <a:gd name="T33" fmla="*/ 32 h 41"/>
                <a:gd name="T34" fmla="*/ 15 w 52"/>
                <a:gd name="T35" fmla="*/ 32 h 41"/>
                <a:gd name="T36" fmla="*/ 19 w 52"/>
                <a:gd name="T37" fmla="*/ 30 h 41"/>
                <a:gd name="T38" fmla="*/ 18 w 52"/>
                <a:gd name="T39" fmla="*/ 29 h 41"/>
                <a:gd name="T40" fmla="*/ 15 w 52"/>
                <a:gd name="T41" fmla="*/ 32 h 41"/>
                <a:gd name="T42" fmla="*/ 29 w 52"/>
                <a:gd name="T43" fmla="*/ 22 h 41"/>
                <a:gd name="T44" fmla="*/ 29 w 52"/>
                <a:gd name="T45" fmla="*/ 23 h 41"/>
                <a:gd name="T46" fmla="*/ 32 w 52"/>
                <a:gd name="T47" fmla="*/ 20 h 41"/>
                <a:gd name="T48" fmla="*/ 32 w 52"/>
                <a:gd name="T49" fmla="*/ 19 h 41"/>
                <a:gd name="T50" fmla="*/ 29 w 52"/>
                <a:gd name="T51" fmla="*/ 22 h 41"/>
                <a:gd name="T52" fmla="*/ 41 w 52"/>
                <a:gd name="T53" fmla="*/ 11 h 41"/>
                <a:gd name="T54" fmla="*/ 42 w 52"/>
                <a:gd name="T55" fmla="*/ 12 h 41"/>
                <a:gd name="T56" fmla="*/ 45 w 52"/>
                <a:gd name="T57" fmla="*/ 8 h 41"/>
                <a:gd name="T58" fmla="*/ 44 w 52"/>
                <a:gd name="T59" fmla="*/ 8 h 41"/>
                <a:gd name="T60" fmla="*/ 41 w 52"/>
                <a:gd name="T61" fmla="*/ 11 h 41"/>
                <a:gd name="T62" fmla="*/ 35 w 52"/>
                <a:gd name="T63" fmla="*/ 17 h 41"/>
                <a:gd name="T64" fmla="*/ 36 w 52"/>
                <a:gd name="T65" fmla="*/ 17 h 41"/>
                <a:gd name="T66" fmla="*/ 39 w 52"/>
                <a:gd name="T67" fmla="*/ 14 h 41"/>
                <a:gd name="T68" fmla="*/ 38 w 52"/>
                <a:gd name="T69" fmla="*/ 14 h 41"/>
                <a:gd name="T70" fmla="*/ 35 w 52"/>
                <a:gd name="T71" fmla="*/ 17 h 41"/>
                <a:gd name="T72" fmla="*/ 50 w 52"/>
                <a:gd name="T73" fmla="*/ 1 h 41"/>
                <a:gd name="T74" fmla="*/ 46 w 52"/>
                <a:gd name="T75" fmla="*/ 1 h 41"/>
                <a:gd name="T76" fmla="*/ 46 w 52"/>
                <a:gd name="T77" fmla="*/ 6 h 41"/>
                <a:gd name="T78" fmla="*/ 51 w 52"/>
                <a:gd name="T79" fmla="*/ 5 h 41"/>
                <a:gd name="T80" fmla="*/ 50 w 52"/>
                <a:gd name="T81" fmla="*/ 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41">
                  <a:moveTo>
                    <a:pt x="8" y="36"/>
                  </a:moveTo>
                  <a:cubicBezTo>
                    <a:pt x="8" y="37"/>
                    <a:pt x="8" y="37"/>
                    <a:pt x="8" y="37"/>
                  </a:cubicBezTo>
                  <a:cubicBezTo>
                    <a:pt x="9" y="36"/>
                    <a:pt x="10" y="35"/>
                    <a:pt x="12" y="35"/>
                  </a:cubicBezTo>
                  <a:cubicBezTo>
                    <a:pt x="11" y="34"/>
                    <a:pt x="11" y="34"/>
                    <a:pt x="11" y="34"/>
                  </a:cubicBezTo>
                  <a:cubicBezTo>
                    <a:pt x="10" y="35"/>
                    <a:pt x="9" y="36"/>
                    <a:pt x="8" y="36"/>
                  </a:cubicBezTo>
                  <a:close/>
                  <a:moveTo>
                    <a:pt x="4" y="38"/>
                  </a:moveTo>
                  <a:cubicBezTo>
                    <a:pt x="2" y="40"/>
                    <a:pt x="0" y="40"/>
                    <a:pt x="0" y="40"/>
                  </a:cubicBezTo>
                  <a:cubicBezTo>
                    <a:pt x="1" y="41"/>
                    <a:pt x="1" y="41"/>
                    <a:pt x="1" y="41"/>
                  </a:cubicBezTo>
                  <a:cubicBezTo>
                    <a:pt x="1" y="41"/>
                    <a:pt x="1" y="41"/>
                    <a:pt x="1" y="41"/>
                  </a:cubicBezTo>
                  <a:cubicBezTo>
                    <a:pt x="1" y="41"/>
                    <a:pt x="2" y="40"/>
                    <a:pt x="5" y="39"/>
                  </a:cubicBezTo>
                  <a:lnTo>
                    <a:pt x="4" y="38"/>
                  </a:lnTo>
                  <a:close/>
                  <a:moveTo>
                    <a:pt x="22" y="27"/>
                  </a:moveTo>
                  <a:cubicBezTo>
                    <a:pt x="22" y="28"/>
                    <a:pt x="22" y="28"/>
                    <a:pt x="22" y="28"/>
                  </a:cubicBezTo>
                  <a:cubicBezTo>
                    <a:pt x="23" y="27"/>
                    <a:pt x="25" y="26"/>
                    <a:pt x="26" y="25"/>
                  </a:cubicBezTo>
                  <a:cubicBezTo>
                    <a:pt x="25" y="25"/>
                    <a:pt x="25" y="25"/>
                    <a:pt x="25" y="25"/>
                  </a:cubicBezTo>
                  <a:cubicBezTo>
                    <a:pt x="24" y="25"/>
                    <a:pt x="23" y="26"/>
                    <a:pt x="22" y="27"/>
                  </a:cubicBezTo>
                  <a:close/>
                  <a:moveTo>
                    <a:pt x="15" y="32"/>
                  </a:moveTo>
                  <a:cubicBezTo>
                    <a:pt x="15" y="32"/>
                    <a:pt x="15" y="32"/>
                    <a:pt x="15" y="32"/>
                  </a:cubicBezTo>
                  <a:cubicBezTo>
                    <a:pt x="16" y="32"/>
                    <a:pt x="18" y="31"/>
                    <a:pt x="19" y="30"/>
                  </a:cubicBezTo>
                  <a:cubicBezTo>
                    <a:pt x="18" y="29"/>
                    <a:pt x="18" y="29"/>
                    <a:pt x="18" y="29"/>
                  </a:cubicBezTo>
                  <a:cubicBezTo>
                    <a:pt x="17" y="30"/>
                    <a:pt x="16" y="31"/>
                    <a:pt x="15" y="32"/>
                  </a:cubicBezTo>
                  <a:close/>
                  <a:moveTo>
                    <a:pt x="29" y="22"/>
                  </a:moveTo>
                  <a:cubicBezTo>
                    <a:pt x="29" y="23"/>
                    <a:pt x="29" y="23"/>
                    <a:pt x="29" y="23"/>
                  </a:cubicBezTo>
                  <a:cubicBezTo>
                    <a:pt x="30" y="22"/>
                    <a:pt x="31" y="21"/>
                    <a:pt x="32" y="20"/>
                  </a:cubicBezTo>
                  <a:cubicBezTo>
                    <a:pt x="32" y="19"/>
                    <a:pt x="32" y="19"/>
                    <a:pt x="32" y="19"/>
                  </a:cubicBezTo>
                  <a:cubicBezTo>
                    <a:pt x="31" y="20"/>
                    <a:pt x="30" y="21"/>
                    <a:pt x="29" y="22"/>
                  </a:cubicBezTo>
                  <a:close/>
                  <a:moveTo>
                    <a:pt x="41" y="11"/>
                  </a:moveTo>
                  <a:cubicBezTo>
                    <a:pt x="42" y="12"/>
                    <a:pt x="42" y="12"/>
                    <a:pt x="42" y="12"/>
                  </a:cubicBezTo>
                  <a:cubicBezTo>
                    <a:pt x="43" y="11"/>
                    <a:pt x="44" y="10"/>
                    <a:pt x="45" y="8"/>
                  </a:cubicBezTo>
                  <a:cubicBezTo>
                    <a:pt x="44" y="8"/>
                    <a:pt x="44" y="8"/>
                    <a:pt x="44" y="8"/>
                  </a:cubicBezTo>
                  <a:cubicBezTo>
                    <a:pt x="43" y="9"/>
                    <a:pt x="42" y="10"/>
                    <a:pt x="41" y="11"/>
                  </a:cubicBezTo>
                  <a:close/>
                  <a:moveTo>
                    <a:pt x="35" y="17"/>
                  </a:moveTo>
                  <a:cubicBezTo>
                    <a:pt x="36" y="17"/>
                    <a:pt x="36" y="17"/>
                    <a:pt x="36" y="17"/>
                  </a:cubicBezTo>
                  <a:cubicBezTo>
                    <a:pt x="37" y="16"/>
                    <a:pt x="38" y="15"/>
                    <a:pt x="39" y="14"/>
                  </a:cubicBezTo>
                  <a:cubicBezTo>
                    <a:pt x="38" y="14"/>
                    <a:pt x="38" y="14"/>
                    <a:pt x="38" y="14"/>
                  </a:cubicBezTo>
                  <a:cubicBezTo>
                    <a:pt x="37" y="15"/>
                    <a:pt x="36" y="16"/>
                    <a:pt x="35" y="17"/>
                  </a:cubicBezTo>
                  <a:close/>
                  <a:moveTo>
                    <a:pt x="50" y="1"/>
                  </a:moveTo>
                  <a:cubicBezTo>
                    <a:pt x="49" y="0"/>
                    <a:pt x="47" y="0"/>
                    <a:pt x="46" y="1"/>
                  </a:cubicBezTo>
                  <a:cubicBezTo>
                    <a:pt x="45" y="2"/>
                    <a:pt x="45" y="4"/>
                    <a:pt x="46" y="6"/>
                  </a:cubicBezTo>
                  <a:cubicBezTo>
                    <a:pt x="47" y="7"/>
                    <a:pt x="49" y="7"/>
                    <a:pt x="51" y="5"/>
                  </a:cubicBezTo>
                  <a:cubicBezTo>
                    <a:pt x="52" y="4"/>
                    <a:pt x="52" y="2"/>
                    <a:pt x="5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5" name="Freeform 33"/>
            <p:cNvSpPr/>
            <p:nvPr/>
          </p:nvSpPr>
          <p:spPr bwMode="auto">
            <a:xfrm>
              <a:off x="6677" y="2646"/>
              <a:ext cx="172" cy="185"/>
            </a:xfrm>
            <a:custGeom>
              <a:avLst/>
              <a:gdLst>
                <a:gd name="T0" fmla="*/ 30 w 88"/>
                <a:gd name="T1" fmla="*/ 94 h 94"/>
                <a:gd name="T2" fmla="*/ 62 w 88"/>
                <a:gd name="T3" fmla="*/ 0 h 94"/>
                <a:gd name="T4" fmla="*/ 30 w 88"/>
                <a:gd name="T5" fmla="*/ 94 h 94"/>
              </a:gdLst>
              <a:ahLst/>
              <a:cxnLst>
                <a:cxn ang="0">
                  <a:pos x="T0" y="T1"/>
                </a:cxn>
                <a:cxn ang="0">
                  <a:pos x="T2" y="T3"/>
                </a:cxn>
                <a:cxn ang="0">
                  <a:pos x="T4" y="T5"/>
                </a:cxn>
              </a:cxnLst>
              <a:rect l="0" t="0" r="r" b="b"/>
              <a:pathLst>
                <a:path w="88" h="94">
                  <a:moveTo>
                    <a:pt x="30" y="94"/>
                  </a:moveTo>
                  <a:cubicBezTo>
                    <a:pt x="30" y="94"/>
                    <a:pt x="88" y="68"/>
                    <a:pt x="62" y="0"/>
                  </a:cubicBezTo>
                  <a:cubicBezTo>
                    <a:pt x="62" y="0"/>
                    <a:pt x="0" y="15"/>
                    <a:pt x="30" y="94"/>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6" name="Freeform 34"/>
            <p:cNvSpPr>
              <a:spLocks noEditPoints="1"/>
            </p:cNvSpPr>
            <p:nvPr/>
          </p:nvSpPr>
          <p:spPr bwMode="auto">
            <a:xfrm>
              <a:off x="6738" y="2701"/>
              <a:ext cx="45" cy="118"/>
            </a:xfrm>
            <a:custGeom>
              <a:avLst/>
              <a:gdLst>
                <a:gd name="T0" fmla="*/ 2 w 23"/>
                <a:gd name="T1" fmla="*/ 52 h 60"/>
                <a:gd name="T2" fmla="*/ 1 w 23"/>
                <a:gd name="T3" fmla="*/ 52 h 60"/>
                <a:gd name="T4" fmla="*/ 2 w 23"/>
                <a:gd name="T5" fmla="*/ 48 h 60"/>
                <a:gd name="T6" fmla="*/ 3 w 23"/>
                <a:gd name="T7" fmla="*/ 48 h 60"/>
                <a:gd name="T8" fmla="*/ 2 w 23"/>
                <a:gd name="T9" fmla="*/ 52 h 60"/>
                <a:gd name="T10" fmla="*/ 1 w 23"/>
                <a:gd name="T11" fmla="*/ 56 h 60"/>
                <a:gd name="T12" fmla="*/ 1 w 23"/>
                <a:gd name="T13" fmla="*/ 60 h 60"/>
                <a:gd name="T14" fmla="*/ 0 w 23"/>
                <a:gd name="T15" fmla="*/ 60 h 60"/>
                <a:gd name="T16" fmla="*/ 0 w 23"/>
                <a:gd name="T17" fmla="*/ 60 h 60"/>
                <a:gd name="T18" fmla="*/ 1 w 23"/>
                <a:gd name="T19" fmla="*/ 56 h 60"/>
                <a:gd name="T20" fmla="*/ 6 w 23"/>
                <a:gd name="T21" fmla="*/ 36 h 60"/>
                <a:gd name="T22" fmla="*/ 5 w 23"/>
                <a:gd name="T23" fmla="*/ 36 h 60"/>
                <a:gd name="T24" fmla="*/ 6 w 23"/>
                <a:gd name="T25" fmla="*/ 32 h 60"/>
                <a:gd name="T26" fmla="*/ 7 w 23"/>
                <a:gd name="T27" fmla="*/ 32 h 60"/>
                <a:gd name="T28" fmla="*/ 6 w 23"/>
                <a:gd name="T29" fmla="*/ 36 h 60"/>
                <a:gd name="T30" fmla="*/ 4 w 23"/>
                <a:gd name="T31" fmla="*/ 44 h 60"/>
                <a:gd name="T32" fmla="*/ 3 w 23"/>
                <a:gd name="T33" fmla="*/ 44 h 60"/>
                <a:gd name="T34" fmla="*/ 4 w 23"/>
                <a:gd name="T35" fmla="*/ 40 h 60"/>
                <a:gd name="T36" fmla="*/ 5 w 23"/>
                <a:gd name="T37" fmla="*/ 40 h 60"/>
                <a:gd name="T38" fmla="*/ 4 w 23"/>
                <a:gd name="T39" fmla="*/ 44 h 60"/>
                <a:gd name="T40" fmla="*/ 8 w 23"/>
                <a:gd name="T41" fmla="*/ 28 h 60"/>
                <a:gd name="T42" fmla="*/ 8 w 23"/>
                <a:gd name="T43" fmla="*/ 28 h 60"/>
                <a:gd name="T44" fmla="*/ 9 w 23"/>
                <a:gd name="T45" fmla="*/ 24 h 60"/>
                <a:gd name="T46" fmla="*/ 10 w 23"/>
                <a:gd name="T47" fmla="*/ 24 h 60"/>
                <a:gd name="T48" fmla="*/ 8 w 23"/>
                <a:gd name="T49" fmla="*/ 28 h 60"/>
                <a:gd name="T50" fmla="*/ 15 w 23"/>
                <a:gd name="T51" fmla="*/ 13 h 60"/>
                <a:gd name="T52" fmla="*/ 14 w 23"/>
                <a:gd name="T53" fmla="*/ 12 h 60"/>
                <a:gd name="T54" fmla="*/ 16 w 23"/>
                <a:gd name="T55" fmla="*/ 8 h 60"/>
                <a:gd name="T56" fmla="*/ 17 w 23"/>
                <a:gd name="T57" fmla="*/ 9 h 60"/>
                <a:gd name="T58" fmla="*/ 15 w 23"/>
                <a:gd name="T59" fmla="*/ 13 h 60"/>
                <a:gd name="T60" fmla="*/ 11 w 23"/>
                <a:gd name="T61" fmla="*/ 20 h 60"/>
                <a:gd name="T62" fmla="*/ 11 w 23"/>
                <a:gd name="T63" fmla="*/ 20 h 60"/>
                <a:gd name="T64" fmla="*/ 12 w 23"/>
                <a:gd name="T65" fmla="*/ 16 h 60"/>
                <a:gd name="T66" fmla="*/ 13 w 23"/>
                <a:gd name="T67" fmla="*/ 16 h 60"/>
                <a:gd name="T68" fmla="*/ 11 w 23"/>
                <a:gd name="T69" fmla="*/ 20 h 60"/>
                <a:gd name="T70" fmla="*/ 21 w 23"/>
                <a:gd name="T71" fmla="*/ 1 h 60"/>
                <a:gd name="T72" fmla="*/ 22 w 23"/>
                <a:gd name="T73" fmla="*/ 5 h 60"/>
                <a:gd name="T74" fmla="*/ 18 w 23"/>
                <a:gd name="T75" fmla="*/ 6 h 60"/>
                <a:gd name="T76" fmla="*/ 17 w 23"/>
                <a:gd name="T77" fmla="*/ 2 h 60"/>
                <a:gd name="T78" fmla="*/ 21 w 23"/>
                <a:gd name="T79"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 h="60">
                  <a:moveTo>
                    <a:pt x="2" y="52"/>
                  </a:moveTo>
                  <a:cubicBezTo>
                    <a:pt x="1" y="52"/>
                    <a:pt x="1" y="52"/>
                    <a:pt x="1" y="52"/>
                  </a:cubicBezTo>
                  <a:cubicBezTo>
                    <a:pt x="2" y="50"/>
                    <a:pt x="2" y="49"/>
                    <a:pt x="2" y="48"/>
                  </a:cubicBezTo>
                  <a:cubicBezTo>
                    <a:pt x="3" y="48"/>
                    <a:pt x="3" y="48"/>
                    <a:pt x="3" y="48"/>
                  </a:cubicBezTo>
                  <a:cubicBezTo>
                    <a:pt x="3" y="49"/>
                    <a:pt x="2" y="51"/>
                    <a:pt x="2" y="52"/>
                  </a:cubicBezTo>
                  <a:close/>
                  <a:moveTo>
                    <a:pt x="1" y="56"/>
                  </a:moveTo>
                  <a:cubicBezTo>
                    <a:pt x="1" y="59"/>
                    <a:pt x="1" y="60"/>
                    <a:pt x="1" y="60"/>
                  </a:cubicBezTo>
                  <a:cubicBezTo>
                    <a:pt x="0" y="60"/>
                    <a:pt x="0" y="60"/>
                    <a:pt x="0" y="60"/>
                  </a:cubicBezTo>
                  <a:cubicBezTo>
                    <a:pt x="0" y="60"/>
                    <a:pt x="0" y="60"/>
                    <a:pt x="0" y="60"/>
                  </a:cubicBezTo>
                  <a:cubicBezTo>
                    <a:pt x="0" y="60"/>
                    <a:pt x="0" y="58"/>
                    <a:pt x="1" y="56"/>
                  </a:cubicBezTo>
                  <a:close/>
                  <a:moveTo>
                    <a:pt x="6" y="36"/>
                  </a:moveTo>
                  <a:cubicBezTo>
                    <a:pt x="5" y="36"/>
                    <a:pt x="5" y="36"/>
                    <a:pt x="5" y="36"/>
                  </a:cubicBezTo>
                  <a:cubicBezTo>
                    <a:pt x="6" y="34"/>
                    <a:pt x="6" y="33"/>
                    <a:pt x="6" y="32"/>
                  </a:cubicBezTo>
                  <a:cubicBezTo>
                    <a:pt x="7" y="32"/>
                    <a:pt x="7" y="32"/>
                    <a:pt x="7" y="32"/>
                  </a:cubicBezTo>
                  <a:cubicBezTo>
                    <a:pt x="7" y="33"/>
                    <a:pt x="6" y="34"/>
                    <a:pt x="6" y="36"/>
                  </a:cubicBezTo>
                  <a:close/>
                  <a:moveTo>
                    <a:pt x="4" y="44"/>
                  </a:moveTo>
                  <a:cubicBezTo>
                    <a:pt x="3" y="44"/>
                    <a:pt x="3" y="44"/>
                    <a:pt x="3" y="44"/>
                  </a:cubicBezTo>
                  <a:cubicBezTo>
                    <a:pt x="3" y="42"/>
                    <a:pt x="4" y="41"/>
                    <a:pt x="4" y="40"/>
                  </a:cubicBezTo>
                  <a:cubicBezTo>
                    <a:pt x="5" y="40"/>
                    <a:pt x="5" y="40"/>
                    <a:pt x="5" y="40"/>
                  </a:cubicBezTo>
                  <a:cubicBezTo>
                    <a:pt x="5" y="41"/>
                    <a:pt x="4" y="43"/>
                    <a:pt x="4" y="44"/>
                  </a:cubicBezTo>
                  <a:close/>
                  <a:moveTo>
                    <a:pt x="8" y="28"/>
                  </a:moveTo>
                  <a:cubicBezTo>
                    <a:pt x="8" y="28"/>
                    <a:pt x="8" y="28"/>
                    <a:pt x="8" y="28"/>
                  </a:cubicBezTo>
                  <a:cubicBezTo>
                    <a:pt x="8" y="26"/>
                    <a:pt x="9" y="25"/>
                    <a:pt x="9" y="24"/>
                  </a:cubicBezTo>
                  <a:cubicBezTo>
                    <a:pt x="10" y="24"/>
                    <a:pt x="10" y="24"/>
                    <a:pt x="10" y="24"/>
                  </a:cubicBezTo>
                  <a:cubicBezTo>
                    <a:pt x="9" y="25"/>
                    <a:pt x="9" y="27"/>
                    <a:pt x="8" y="28"/>
                  </a:cubicBezTo>
                  <a:close/>
                  <a:moveTo>
                    <a:pt x="15" y="13"/>
                  </a:moveTo>
                  <a:cubicBezTo>
                    <a:pt x="14" y="12"/>
                    <a:pt x="14" y="12"/>
                    <a:pt x="14" y="12"/>
                  </a:cubicBezTo>
                  <a:cubicBezTo>
                    <a:pt x="15" y="11"/>
                    <a:pt x="15" y="10"/>
                    <a:pt x="16" y="8"/>
                  </a:cubicBezTo>
                  <a:cubicBezTo>
                    <a:pt x="17" y="9"/>
                    <a:pt x="17" y="9"/>
                    <a:pt x="17" y="9"/>
                  </a:cubicBezTo>
                  <a:cubicBezTo>
                    <a:pt x="16" y="10"/>
                    <a:pt x="15" y="11"/>
                    <a:pt x="15" y="13"/>
                  </a:cubicBezTo>
                  <a:close/>
                  <a:moveTo>
                    <a:pt x="11" y="20"/>
                  </a:moveTo>
                  <a:cubicBezTo>
                    <a:pt x="11" y="20"/>
                    <a:pt x="11" y="20"/>
                    <a:pt x="11" y="20"/>
                  </a:cubicBezTo>
                  <a:cubicBezTo>
                    <a:pt x="11" y="18"/>
                    <a:pt x="12" y="17"/>
                    <a:pt x="12" y="16"/>
                  </a:cubicBezTo>
                  <a:cubicBezTo>
                    <a:pt x="13" y="16"/>
                    <a:pt x="13" y="16"/>
                    <a:pt x="13" y="16"/>
                  </a:cubicBezTo>
                  <a:cubicBezTo>
                    <a:pt x="12" y="18"/>
                    <a:pt x="12" y="19"/>
                    <a:pt x="11" y="20"/>
                  </a:cubicBezTo>
                  <a:close/>
                  <a:moveTo>
                    <a:pt x="21" y="1"/>
                  </a:moveTo>
                  <a:cubicBezTo>
                    <a:pt x="23" y="1"/>
                    <a:pt x="23" y="3"/>
                    <a:pt x="22" y="5"/>
                  </a:cubicBezTo>
                  <a:cubicBezTo>
                    <a:pt x="21" y="6"/>
                    <a:pt x="20" y="7"/>
                    <a:pt x="18" y="6"/>
                  </a:cubicBezTo>
                  <a:cubicBezTo>
                    <a:pt x="17" y="5"/>
                    <a:pt x="16" y="3"/>
                    <a:pt x="17" y="2"/>
                  </a:cubicBezTo>
                  <a:cubicBezTo>
                    <a:pt x="18" y="0"/>
                    <a:pt x="20" y="0"/>
                    <a:pt x="2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7" name="Freeform 35"/>
            <p:cNvSpPr/>
            <p:nvPr/>
          </p:nvSpPr>
          <p:spPr bwMode="auto">
            <a:xfrm>
              <a:off x="7145" y="2687"/>
              <a:ext cx="191" cy="202"/>
            </a:xfrm>
            <a:custGeom>
              <a:avLst/>
              <a:gdLst>
                <a:gd name="T0" fmla="*/ 0 w 98"/>
                <a:gd name="T1" fmla="*/ 65 h 103"/>
                <a:gd name="T2" fmla="*/ 98 w 98"/>
                <a:gd name="T3" fmla="*/ 46 h 103"/>
                <a:gd name="T4" fmla="*/ 0 w 98"/>
                <a:gd name="T5" fmla="*/ 65 h 103"/>
              </a:gdLst>
              <a:ahLst/>
              <a:cxnLst>
                <a:cxn ang="0">
                  <a:pos x="T0" y="T1"/>
                </a:cxn>
                <a:cxn ang="0">
                  <a:pos x="T2" y="T3"/>
                </a:cxn>
                <a:cxn ang="0">
                  <a:pos x="T4" y="T5"/>
                </a:cxn>
              </a:cxnLst>
              <a:rect l="0" t="0" r="r" b="b"/>
              <a:pathLst>
                <a:path w="98" h="103">
                  <a:moveTo>
                    <a:pt x="0" y="65"/>
                  </a:moveTo>
                  <a:cubicBezTo>
                    <a:pt x="0" y="65"/>
                    <a:pt x="52" y="103"/>
                    <a:pt x="98" y="46"/>
                  </a:cubicBezTo>
                  <a:cubicBezTo>
                    <a:pt x="98" y="46"/>
                    <a:pt x="54" y="0"/>
                    <a:pt x="0" y="65"/>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8" name="Freeform 36"/>
            <p:cNvSpPr>
              <a:spLocks noEditPoints="1"/>
            </p:cNvSpPr>
            <p:nvPr/>
          </p:nvSpPr>
          <p:spPr bwMode="auto">
            <a:xfrm>
              <a:off x="7157" y="2783"/>
              <a:ext cx="120" cy="30"/>
            </a:xfrm>
            <a:custGeom>
              <a:avLst/>
              <a:gdLst>
                <a:gd name="T0" fmla="*/ 8 w 62"/>
                <a:gd name="T1" fmla="*/ 12 h 15"/>
                <a:gd name="T2" fmla="*/ 8 w 62"/>
                <a:gd name="T3" fmla="*/ 11 h 15"/>
                <a:gd name="T4" fmla="*/ 12 w 62"/>
                <a:gd name="T5" fmla="*/ 10 h 15"/>
                <a:gd name="T6" fmla="*/ 12 w 62"/>
                <a:gd name="T7" fmla="*/ 11 h 15"/>
                <a:gd name="T8" fmla="*/ 8 w 62"/>
                <a:gd name="T9" fmla="*/ 12 h 15"/>
                <a:gd name="T10" fmla="*/ 4 w 62"/>
                <a:gd name="T11" fmla="*/ 13 h 15"/>
                <a:gd name="T12" fmla="*/ 1 w 62"/>
                <a:gd name="T13" fmla="*/ 15 h 15"/>
                <a:gd name="T14" fmla="*/ 0 w 62"/>
                <a:gd name="T15" fmla="*/ 14 h 15"/>
                <a:gd name="T16" fmla="*/ 0 w 62"/>
                <a:gd name="T17" fmla="*/ 14 h 15"/>
                <a:gd name="T18" fmla="*/ 4 w 62"/>
                <a:gd name="T19" fmla="*/ 13 h 15"/>
                <a:gd name="T20" fmla="*/ 24 w 62"/>
                <a:gd name="T21" fmla="*/ 7 h 15"/>
                <a:gd name="T22" fmla="*/ 24 w 62"/>
                <a:gd name="T23" fmla="*/ 6 h 15"/>
                <a:gd name="T24" fmla="*/ 28 w 62"/>
                <a:gd name="T25" fmla="*/ 6 h 15"/>
                <a:gd name="T26" fmla="*/ 28 w 62"/>
                <a:gd name="T27" fmla="*/ 6 h 15"/>
                <a:gd name="T28" fmla="*/ 24 w 62"/>
                <a:gd name="T29" fmla="*/ 7 h 15"/>
                <a:gd name="T30" fmla="*/ 16 w 62"/>
                <a:gd name="T31" fmla="*/ 9 h 15"/>
                <a:gd name="T32" fmla="*/ 16 w 62"/>
                <a:gd name="T33" fmla="*/ 9 h 15"/>
                <a:gd name="T34" fmla="*/ 20 w 62"/>
                <a:gd name="T35" fmla="*/ 7 h 15"/>
                <a:gd name="T36" fmla="*/ 20 w 62"/>
                <a:gd name="T37" fmla="*/ 8 h 15"/>
                <a:gd name="T38" fmla="*/ 16 w 62"/>
                <a:gd name="T39" fmla="*/ 9 h 15"/>
                <a:gd name="T40" fmla="*/ 32 w 62"/>
                <a:gd name="T41" fmla="*/ 6 h 15"/>
                <a:gd name="T42" fmla="*/ 32 w 62"/>
                <a:gd name="T43" fmla="*/ 5 h 15"/>
                <a:gd name="T44" fmla="*/ 36 w 62"/>
                <a:gd name="T45" fmla="*/ 4 h 15"/>
                <a:gd name="T46" fmla="*/ 36 w 62"/>
                <a:gd name="T47" fmla="*/ 5 h 15"/>
                <a:gd name="T48" fmla="*/ 32 w 62"/>
                <a:gd name="T49" fmla="*/ 6 h 15"/>
                <a:gd name="T50" fmla="*/ 49 w 62"/>
                <a:gd name="T51" fmla="*/ 3 h 15"/>
                <a:gd name="T52" fmla="*/ 49 w 62"/>
                <a:gd name="T53" fmla="*/ 2 h 15"/>
                <a:gd name="T54" fmla="*/ 53 w 62"/>
                <a:gd name="T55" fmla="*/ 2 h 15"/>
                <a:gd name="T56" fmla="*/ 53 w 62"/>
                <a:gd name="T57" fmla="*/ 3 h 15"/>
                <a:gd name="T58" fmla="*/ 49 w 62"/>
                <a:gd name="T59" fmla="*/ 3 h 15"/>
                <a:gd name="T60" fmla="*/ 41 w 62"/>
                <a:gd name="T61" fmla="*/ 4 h 15"/>
                <a:gd name="T62" fmla="*/ 40 w 62"/>
                <a:gd name="T63" fmla="*/ 3 h 15"/>
                <a:gd name="T64" fmla="*/ 45 w 62"/>
                <a:gd name="T65" fmla="*/ 3 h 15"/>
                <a:gd name="T66" fmla="*/ 45 w 62"/>
                <a:gd name="T67" fmla="*/ 4 h 15"/>
                <a:gd name="T68" fmla="*/ 41 w 62"/>
                <a:gd name="T69" fmla="*/ 4 h 15"/>
                <a:gd name="T70" fmla="*/ 62 w 62"/>
                <a:gd name="T71" fmla="*/ 3 h 15"/>
                <a:gd name="T72" fmla="*/ 59 w 62"/>
                <a:gd name="T73" fmla="*/ 6 h 15"/>
                <a:gd name="T74" fmla="*/ 56 w 62"/>
                <a:gd name="T75" fmla="*/ 3 h 15"/>
                <a:gd name="T76" fmla="*/ 59 w 62"/>
                <a:gd name="T77" fmla="*/ 0 h 15"/>
                <a:gd name="T78" fmla="*/ 62 w 62"/>
                <a:gd name="T7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2" h="15">
                  <a:moveTo>
                    <a:pt x="8" y="12"/>
                  </a:moveTo>
                  <a:cubicBezTo>
                    <a:pt x="8" y="11"/>
                    <a:pt x="8" y="11"/>
                    <a:pt x="8" y="11"/>
                  </a:cubicBezTo>
                  <a:cubicBezTo>
                    <a:pt x="9" y="11"/>
                    <a:pt x="11" y="10"/>
                    <a:pt x="12" y="10"/>
                  </a:cubicBezTo>
                  <a:cubicBezTo>
                    <a:pt x="12" y="11"/>
                    <a:pt x="12" y="11"/>
                    <a:pt x="12" y="11"/>
                  </a:cubicBezTo>
                  <a:cubicBezTo>
                    <a:pt x="11" y="11"/>
                    <a:pt x="10" y="12"/>
                    <a:pt x="8" y="12"/>
                  </a:cubicBezTo>
                  <a:close/>
                  <a:moveTo>
                    <a:pt x="4" y="13"/>
                  </a:moveTo>
                  <a:cubicBezTo>
                    <a:pt x="2" y="14"/>
                    <a:pt x="1" y="15"/>
                    <a:pt x="1" y="15"/>
                  </a:cubicBezTo>
                  <a:cubicBezTo>
                    <a:pt x="0" y="14"/>
                    <a:pt x="0" y="14"/>
                    <a:pt x="0" y="14"/>
                  </a:cubicBezTo>
                  <a:cubicBezTo>
                    <a:pt x="0" y="14"/>
                    <a:pt x="0" y="14"/>
                    <a:pt x="0" y="14"/>
                  </a:cubicBezTo>
                  <a:cubicBezTo>
                    <a:pt x="0" y="14"/>
                    <a:pt x="2" y="13"/>
                    <a:pt x="4" y="13"/>
                  </a:cubicBezTo>
                  <a:close/>
                  <a:moveTo>
                    <a:pt x="24" y="7"/>
                  </a:moveTo>
                  <a:cubicBezTo>
                    <a:pt x="24" y="6"/>
                    <a:pt x="24" y="6"/>
                    <a:pt x="24" y="6"/>
                  </a:cubicBezTo>
                  <a:cubicBezTo>
                    <a:pt x="25" y="6"/>
                    <a:pt x="27" y="6"/>
                    <a:pt x="28" y="6"/>
                  </a:cubicBezTo>
                  <a:cubicBezTo>
                    <a:pt x="28" y="6"/>
                    <a:pt x="28" y="6"/>
                    <a:pt x="28" y="6"/>
                  </a:cubicBezTo>
                  <a:cubicBezTo>
                    <a:pt x="27" y="7"/>
                    <a:pt x="26" y="7"/>
                    <a:pt x="24" y="7"/>
                  </a:cubicBezTo>
                  <a:close/>
                  <a:moveTo>
                    <a:pt x="16" y="9"/>
                  </a:moveTo>
                  <a:cubicBezTo>
                    <a:pt x="16" y="9"/>
                    <a:pt x="16" y="9"/>
                    <a:pt x="16" y="9"/>
                  </a:cubicBezTo>
                  <a:cubicBezTo>
                    <a:pt x="17" y="8"/>
                    <a:pt x="19" y="8"/>
                    <a:pt x="20" y="7"/>
                  </a:cubicBezTo>
                  <a:cubicBezTo>
                    <a:pt x="20" y="8"/>
                    <a:pt x="20" y="8"/>
                    <a:pt x="20" y="8"/>
                  </a:cubicBezTo>
                  <a:cubicBezTo>
                    <a:pt x="19" y="9"/>
                    <a:pt x="18" y="9"/>
                    <a:pt x="16" y="9"/>
                  </a:cubicBezTo>
                  <a:close/>
                  <a:moveTo>
                    <a:pt x="32" y="6"/>
                  </a:moveTo>
                  <a:cubicBezTo>
                    <a:pt x="32" y="5"/>
                    <a:pt x="32" y="5"/>
                    <a:pt x="32" y="5"/>
                  </a:cubicBezTo>
                  <a:cubicBezTo>
                    <a:pt x="34" y="4"/>
                    <a:pt x="35" y="4"/>
                    <a:pt x="36" y="4"/>
                  </a:cubicBezTo>
                  <a:cubicBezTo>
                    <a:pt x="36" y="5"/>
                    <a:pt x="36" y="5"/>
                    <a:pt x="36" y="5"/>
                  </a:cubicBezTo>
                  <a:cubicBezTo>
                    <a:pt x="35" y="5"/>
                    <a:pt x="34" y="5"/>
                    <a:pt x="32" y="6"/>
                  </a:cubicBezTo>
                  <a:close/>
                  <a:moveTo>
                    <a:pt x="49" y="3"/>
                  </a:moveTo>
                  <a:cubicBezTo>
                    <a:pt x="49" y="2"/>
                    <a:pt x="49" y="2"/>
                    <a:pt x="49" y="2"/>
                  </a:cubicBezTo>
                  <a:cubicBezTo>
                    <a:pt x="50" y="2"/>
                    <a:pt x="52" y="2"/>
                    <a:pt x="53" y="2"/>
                  </a:cubicBezTo>
                  <a:cubicBezTo>
                    <a:pt x="53" y="3"/>
                    <a:pt x="53" y="3"/>
                    <a:pt x="53" y="3"/>
                  </a:cubicBezTo>
                  <a:cubicBezTo>
                    <a:pt x="52" y="3"/>
                    <a:pt x="50" y="3"/>
                    <a:pt x="49" y="3"/>
                  </a:cubicBezTo>
                  <a:close/>
                  <a:moveTo>
                    <a:pt x="41" y="4"/>
                  </a:moveTo>
                  <a:cubicBezTo>
                    <a:pt x="40" y="3"/>
                    <a:pt x="40" y="3"/>
                    <a:pt x="40" y="3"/>
                  </a:cubicBezTo>
                  <a:cubicBezTo>
                    <a:pt x="42" y="3"/>
                    <a:pt x="43" y="3"/>
                    <a:pt x="45" y="3"/>
                  </a:cubicBezTo>
                  <a:cubicBezTo>
                    <a:pt x="45" y="4"/>
                    <a:pt x="45" y="4"/>
                    <a:pt x="45" y="4"/>
                  </a:cubicBezTo>
                  <a:cubicBezTo>
                    <a:pt x="43" y="4"/>
                    <a:pt x="42" y="4"/>
                    <a:pt x="41" y="4"/>
                  </a:cubicBezTo>
                  <a:close/>
                  <a:moveTo>
                    <a:pt x="62" y="3"/>
                  </a:moveTo>
                  <a:cubicBezTo>
                    <a:pt x="62" y="5"/>
                    <a:pt x="61" y="6"/>
                    <a:pt x="59" y="6"/>
                  </a:cubicBezTo>
                  <a:cubicBezTo>
                    <a:pt x="58" y="6"/>
                    <a:pt x="56" y="5"/>
                    <a:pt x="56" y="3"/>
                  </a:cubicBezTo>
                  <a:cubicBezTo>
                    <a:pt x="56" y="1"/>
                    <a:pt x="57" y="0"/>
                    <a:pt x="59" y="0"/>
                  </a:cubicBezTo>
                  <a:cubicBezTo>
                    <a:pt x="61" y="0"/>
                    <a:pt x="62" y="1"/>
                    <a:pt x="6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9" name="Freeform 37"/>
            <p:cNvSpPr/>
            <p:nvPr/>
          </p:nvSpPr>
          <p:spPr bwMode="auto">
            <a:xfrm>
              <a:off x="6586" y="2505"/>
              <a:ext cx="551" cy="498"/>
            </a:xfrm>
            <a:custGeom>
              <a:avLst/>
              <a:gdLst>
                <a:gd name="T0" fmla="*/ 0 w 283"/>
                <a:gd name="T1" fmla="*/ 254 h 254"/>
                <a:gd name="T2" fmla="*/ 283 w 283"/>
                <a:gd name="T3" fmla="*/ 161 h 254"/>
              </a:gdLst>
              <a:ahLst/>
              <a:cxnLst>
                <a:cxn ang="0">
                  <a:pos x="T0" y="T1"/>
                </a:cxn>
                <a:cxn ang="0">
                  <a:pos x="T2" y="T3"/>
                </a:cxn>
              </a:cxnLst>
              <a:rect l="0" t="0" r="r" b="b"/>
              <a:pathLst>
                <a:path w="283" h="254">
                  <a:moveTo>
                    <a:pt x="0" y="254"/>
                  </a:moveTo>
                  <a:cubicBezTo>
                    <a:pt x="0" y="254"/>
                    <a:pt x="195" y="0"/>
                    <a:pt x="283" y="161"/>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60" name="Freeform 38"/>
            <p:cNvSpPr/>
            <p:nvPr/>
          </p:nvSpPr>
          <p:spPr bwMode="auto">
            <a:xfrm>
              <a:off x="6498" y="2880"/>
              <a:ext cx="255" cy="268"/>
            </a:xfrm>
            <a:custGeom>
              <a:avLst/>
              <a:gdLst>
                <a:gd name="T0" fmla="*/ 63 w 131"/>
                <a:gd name="T1" fmla="*/ 0 h 137"/>
                <a:gd name="T2" fmla="*/ 77 w 131"/>
                <a:gd name="T3" fmla="*/ 137 h 137"/>
                <a:gd name="T4" fmla="*/ 63 w 131"/>
                <a:gd name="T5" fmla="*/ 0 h 137"/>
              </a:gdLst>
              <a:ahLst/>
              <a:cxnLst>
                <a:cxn ang="0">
                  <a:pos x="T0" y="T1"/>
                </a:cxn>
                <a:cxn ang="0">
                  <a:pos x="T2" y="T3"/>
                </a:cxn>
                <a:cxn ang="0">
                  <a:pos x="T4" y="T5"/>
                </a:cxn>
              </a:cxnLst>
              <a:rect l="0" t="0" r="r" b="b"/>
              <a:pathLst>
                <a:path w="131" h="137">
                  <a:moveTo>
                    <a:pt x="63" y="0"/>
                  </a:moveTo>
                  <a:cubicBezTo>
                    <a:pt x="63" y="0"/>
                    <a:pt x="131" y="58"/>
                    <a:pt x="77" y="137"/>
                  </a:cubicBezTo>
                  <a:cubicBezTo>
                    <a:pt x="77" y="137"/>
                    <a:pt x="0" y="91"/>
                    <a:pt x="63"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1" name="Freeform 39"/>
            <p:cNvSpPr>
              <a:spLocks noEditPoints="1"/>
            </p:cNvSpPr>
            <p:nvPr/>
          </p:nvSpPr>
          <p:spPr bwMode="auto">
            <a:xfrm>
              <a:off x="6621" y="2887"/>
              <a:ext cx="31" cy="161"/>
            </a:xfrm>
            <a:custGeom>
              <a:avLst/>
              <a:gdLst>
                <a:gd name="T0" fmla="*/ 1 w 16"/>
                <a:gd name="T1" fmla="*/ 11 h 82"/>
                <a:gd name="T2" fmla="*/ 0 w 16"/>
                <a:gd name="T3" fmla="*/ 11 h 82"/>
                <a:gd name="T4" fmla="*/ 0 w 16"/>
                <a:gd name="T5" fmla="*/ 17 h 82"/>
                <a:gd name="T6" fmla="*/ 1 w 16"/>
                <a:gd name="T7" fmla="*/ 17 h 82"/>
                <a:gd name="T8" fmla="*/ 1 w 16"/>
                <a:gd name="T9" fmla="*/ 11 h 82"/>
                <a:gd name="T10" fmla="*/ 1 w 16"/>
                <a:gd name="T11" fmla="*/ 6 h 82"/>
                <a:gd name="T12" fmla="*/ 1 w 16"/>
                <a:gd name="T13" fmla="*/ 0 h 82"/>
                <a:gd name="T14" fmla="*/ 0 w 16"/>
                <a:gd name="T15" fmla="*/ 0 h 82"/>
                <a:gd name="T16" fmla="*/ 0 w 16"/>
                <a:gd name="T17" fmla="*/ 0 h 82"/>
                <a:gd name="T18" fmla="*/ 0 w 16"/>
                <a:gd name="T19" fmla="*/ 6 h 82"/>
                <a:gd name="T20" fmla="*/ 1 w 16"/>
                <a:gd name="T21" fmla="*/ 6 h 82"/>
                <a:gd name="T22" fmla="*/ 2 w 16"/>
                <a:gd name="T23" fmla="*/ 33 h 82"/>
                <a:gd name="T24" fmla="*/ 1 w 16"/>
                <a:gd name="T25" fmla="*/ 33 h 82"/>
                <a:gd name="T26" fmla="*/ 1 w 16"/>
                <a:gd name="T27" fmla="*/ 38 h 82"/>
                <a:gd name="T28" fmla="*/ 2 w 16"/>
                <a:gd name="T29" fmla="*/ 38 h 82"/>
                <a:gd name="T30" fmla="*/ 2 w 16"/>
                <a:gd name="T31" fmla="*/ 33 h 82"/>
                <a:gd name="T32" fmla="*/ 1 w 16"/>
                <a:gd name="T33" fmla="*/ 22 h 82"/>
                <a:gd name="T34" fmla="*/ 0 w 16"/>
                <a:gd name="T35" fmla="*/ 22 h 82"/>
                <a:gd name="T36" fmla="*/ 0 w 16"/>
                <a:gd name="T37" fmla="*/ 27 h 82"/>
                <a:gd name="T38" fmla="*/ 1 w 16"/>
                <a:gd name="T39" fmla="*/ 27 h 82"/>
                <a:gd name="T40" fmla="*/ 1 w 16"/>
                <a:gd name="T41" fmla="*/ 22 h 82"/>
                <a:gd name="T42" fmla="*/ 3 w 16"/>
                <a:gd name="T43" fmla="*/ 44 h 82"/>
                <a:gd name="T44" fmla="*/ 2 w 16"/>
                <a:gd name="T45" fmla="*/ 44 h 82"/>
                <a:gd name="T46" fmla="*/ 3 w 16"/>
                <a:gd name="T47" fmla="*/ 49 h 82"/>
                <a:gd name="T48" fmla="*/ 4 w 16"/>
                <a:gd name="T49" fmla="*/ 49 h 82"/>
                <a:gd name="T50" fmla="*/ 3 w 16"/>
                <a:gd name="T51" fmla="*/ 44 h 82"/>
                <a:gd name="T52" fmla="*/ 7 w 16"/>
                <a:gd name="T53" fmla="*/ 65 h 82"/>
                <a:gd name="T54" fmla="*/ 6 w 16"/>
                <a:gd name="T55" fmla="*/ 65 h 82"/>
                <a:gd name="T56" fmla="*/ 8 w 16"/>
                <a:gd name="T57" fmla="*/ 70 h 82"/>
                <a:gd name="T58" fmla="*/ 9 w 16"/>
                <a:gd name="T59" fmla="*/ 70 h 82"/>
                <a:gd name="T60" fmla="*/ 7 w 16"/>
                <a:gd name="T61" fmla="*/ 65 h 82"/>
                <a:gd name="T62" fmla="*/ 5 w 16"/>
                <a:gd name="T63" fmla="*/ 54 h 82"/>
                <a:gd name="T64" fmla="*/ 4 w 16"/>
                <a:gd name="T65" fmla="*/ 54 h 82"/>
                <a:gd name="T66" fmla="*/ 5 w 16"/>
                <a:gd name="T67" fmla="*/ 60 h 82"/>
                <a:gd name="T68" fmla="*/ 6 w 16"/>
                <a:gd name="T69" fmla="*/ 59 h 82"/>
                <a:gd name="T70" fmla="*/ 5 w 16"/>
                <a:gd name="T71" fmla="*/ 54 h 82"/>
                <a:gd name="T72" fmla="*/ 13 w 16"/>
                <a:gd name="T73" fmla="*/ 82 h 82"/>
                <a:gd name="T74" fmla="*/ 15 w 16"/>
                <a:gd name="T75" fmla="*/ 76 h 82"/>
                <a:gd name="T76" fmla="*/ 10 w 16"/>
                <a:gd name="T77" fmla="*/ 74 h 82"/>
                <a:gd name="T78" fmla="*/ 8 w 16"/>
                <a:gd name="T79" fmla="*/ 79 h 82"/>
                <a:gd name="T80" fmla="*/ 13 w 16"/>
                <a:gd name="T8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 h="82">
                  <a:moveTo>
                    <a:pt x="1" y="11"/>
                  </a:moveTo>
                  <a:cubicBezTo>
                    <a:pt x="0" y="11"/>
                    <a:pt x="0" y="11"/>
                    <a:pt x="0" y="11"/>
                  </a:cubicBezTo>
                  <a:cubicBezTo>
                    <a:pt x="0" y="13"/>
                    <a:pt x="0" y="15"/>
                    <a:pt x="0" y="17"/>
                  </a:cubicBezTo>
                  <a:cubicBezTo>
                    <a:pt x="1" y="17"/>
                    <a:pt x="1" y="17"/>
                    <a:pt x="1" y="17"/>
                  </a:cubicBezTo>
                  <a:cubicBezTo>
                    <a:pt x="1" y="15"/>
                    <a:pt x="1" y="13"/>
                    <a:pt x="1" y="11"/>
                  </a:cubicBezTo>
                  <a:close/>
                  <a:moveTo>
                    <a:pt x="1" y="6"/>
                  </a:moveTo>
                  <a:cubicBezTo>
                    <a:pt x="1" y="2"/>
                    <a:pt x="1" y="0"/>
                    <a:pt x="1" y="0"/>
                  </a:cubicBezTo>
                  <a:cubicBezTo>
                    <a:pt x="0" y="0"/>
                    <a:pt x="0" y="0"/>
                    <a:pt x="0" y="0"/>
                  </a:cubicBezTo>
                  <a:cubicBezTo>
                    <a:pt x="0" y="0"/>
                    <a:pt x="0" y="0"/>
                    <a:pt x="0" y="0"/>
                  </a:cubicBezTo>
                  <a:cubicBezTo>
                    <a:pt x="0" y="0"/>
                    <a:pt x="0" y="2"/>
                    <a:pt x="0" y="6"/>
                  </a:cubicBezTo>
                  <a:lnTo>
                    <a:pt x="1" y="6"/>
                  </a:lnTo>
                  <a:close/>
                  <a:moveTo>
                    <a:pt x="2" y="33"/>
                  </a:moveTo>
                  <a:cubicBezTo>
                    <a:pt x="1" y="33"/>
                    <a:pt x="1" y="33"/>
                    <a:pt x="1" y="33"/>
                  </a:cubicBezTo>
                  <a:cubicBezTo>
                    <a:pt x="1" y="35"/>
                    <a:pt x="1" y="36"/>
                    <a:pt x="1" y="38"/>
                  </a:cubicBezTo>
                  <a:cubicBezTo>
                    <a:pt x="2" y="38"/>
                    <a:pt x="2" y="38"/>
                    <a:pt x="2" y="38"/>
                  </a:cubicBezTo>
                  <a:cubicBezTo>
                    <a:pt x="2" y="36"/>
                    <a:pt x="2" y="35"/>
                    <a:pt x="2" y="33"/>
                  </a:cubicBezTo>
                  <a:close/>
                  <a:moveTo>
                    <a:pt x="1" y="22"/>
                  </a:moveTo>
                  <a:cubicBezTo>
                    <a:pt x="0" y="22"/>
                    <a:pt x="0" y="22"/>
                    <a:pt x="0" y="22"/>
                  </a:cubicBezTo>
                  <a:cubicBezTo>
                    <a:pt x="0" y="24"/>
                    <a:pt x="0" y="26"/>
                    <a:pt x="0" y="27"/>
                  </a:cubicBezTo>
                  <a:cubicBezTo>
                    <a:pt x="1" y="27"/>
                    <a:pt x="1" y="27"/>
                    <a:pt x="1" y="27"/>
                  </a:cubicBezTo>
                  <a:cubicBezTo>
                    <a:pt x="1" y="26"/>
                    <a:pt x="1" y="24"/>
                    <a:pt x="1" y="22"/>
                  </a:cubicBezTo>
                  <a:close/>
                  <a:moveTo>
                    <a:pt x="3" y="44"/>
                  </a:moveTo>
                  <a:cubicBezTo>
                    <a:pt x="2" y="44"/>
                    <a:pt x="2" y="44"/>
                    <a:pt x="2" y="44"/>
                  </a:cubicBezTo>
                  <a:cubicBezTo>
                    <a:pt x="2" y="45"/>
                    <a:pt x="3" y="47"/>
                    <a:pt x="3" y="49"/>
                  </a:cubicBezTo>
                  <a:cubicBezTo>
                    <a:pt x="4" y="49"/>
                    <a:pt x="4" y="49"/>
                    <a:pt x="4" y="49"/>
                  </a:cubicBezTo>
                  <a:cubicBezTo>
                    <a:pt x="4" y="47"/>
                    <a:pt x="3" y="45"/>
                    <a:pt x="3" y="44"/>
                  </a:cubicBezTo>
                  <a:close/>
                  <a:moveTo>
                    <a:pt x="7" y="65"/>
                  </a:moveTo>
                  <a:cubicBezTo>
                    <a:pt x="6" y="65"/>
                    <a:pt x="6" y="65"/>
                    <a:pt x="6" y="65"/>
                  </a:cubicBezTo>
                  <a:cubicBezTo>
                    <a:pt x="7" y="67"/>
                    <a:pt x="7" y="68"/>
                    <a:pt x="8" y="70"/>
                  </a:cubicBezTo>
                  <a:cubicBezTo>
                    <a:pt x="9" y="70"/>
                    <a:pt x="9" y="70"/>
                    <a:pt x="9" y="70"/>
                  </a:cubicBezTo>
                  <a:cubicBezTo>
                    <a:pt x="8" y="68"/>
                    <a:pt x="8" y="66"/>
                    <a:pt x="7" y="65"/>
                  </a:cubicBezTo>
                  <a:close/>
                  <a:moveTo>
                    <a:pt x="5" y="54"/>
                  </a:moveTo>
                  <a:cubicBezTo>
                    <a:pt x="4" y="54"/>
                    <a:pt x="4" y="54"/>
                    <a:pt x="4" y="54"/>
                  </a:cubicBezTo>
                  <a:cubicBezTo>
                    <a:pt x="4" y="56"/>
                    <a:pt x="5" y="58"/>
                    <a:pt x="5" y="60"/>
                  </a:cubicBezTo>
                  <a:cubicBezTo>
                    <a:pt x="6" y="59"/>
                    <a:pt x="6" y="59"/>
                    <a:pt x="6" y="59"/>
                  </a:cubicBezTo>
                  <a:cubicBezTo>
                    <a:pt x="6" y="58"/>
                    <a:pt x="5" y="56"/>
                    <a:pt x="5" y="54"/>
                  </a:cubicBezTo>
                  <a:close/>
                  <a:moveTo>
                    <a:pt x="13" y="82"/>
                  </a:moveTo>
                  <a:cubicBezTo>
                    <a:pt x="15" y="81"/>
                    <a:pt x="16" y="79"/>
                    <a:pt x="15" y="76"/>
                  </a:cubicBezTo>
                  <a:cubicBezTo>
                    <a:pt x="15" y="74"/>
                    <a:pt x="12" y="73"/>
                    <a:pt x="10" y="74"/>
                  </a:cubicBezTo>
                  <a:cubicBezTo>
                    <a:pt x="8" y="75"/>
                    <a:pt x="7" y="77"/>
                    <a:pt x="8" y="79"/>
                  </a:cubicBezTo>
                  <a:cubicBezTo>
                    <a:pt x="8" y="81"/>
                    <a:pt x="11" y="82"/>
                    <a:pt x="13"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2" name="Freeform 40"/>
            <p:cNvSpPr/>
            <p:nvPr/>
          </p:nvSpPr>
          <p:spPr bwMode="auto">
            <a:xfrm>
              <a:off x="6360" y="2905"/>
              <a:ext cx="167" cy="206"/>
            </a:xfrm>
            <a:custGeom>
              <a:avLst/>
              <a:gdLst>
                <a:gd name="T0" fmla="*/ 0 w 86"/>
                <a:gd name="T1" fmla="*/ 3 h 105"/>
                <a:gd name="T2" fmla="*/ 86 w 86"/>
                <a:gd name="T3" fmla="*/ 89 h 105"/>
                <a:gd name="T4" fmla="*/ 0 w 86"/>
                <a:gd name="T5" fmla="*/ 3 h 105"/>
              </a:gdLst>
              <a:ahLst/>
              <a:cxnLst>
                <a:cxn ang="0">
                  <a:pos x="T0" y="T1"/>
                </a:cxn>
                <a:cxn ang="0">
                  <a:pos x="T2" y="T3"/>
                </a:cxn>
                <a:cxn ang="0">
                  <a:pos x="T4" y="T5"/>
                </a:cxn>
              </a:cxnLst>
              <a:rect l="0" t="0" r="r" b="b"/>
              <a:pathLst>
                <a:path w="86" h="105">
                  <a:moveTo>
                    <a:pt x="0" y="3"/>
                  </a:moveTo>
                  <a:cubicBezTo>
                    <a:pt x="0" y="3"/>
                    <a:pt x="77" y="0"/>
                    <a:pt x="86" y="89"/>
                  </a:cubicBezTo>
                  <a:cubicBezTo>
                    <a:pt x="86" y="89"/>
                    <a:pt x="9" y="105"/>
                    <a:pt x="0" y="3"/>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3" name="Freeform 41"/>
            <p:cNvSpPr>
              <a:spLocks noEditPoints="1"/>
            </p:cNvSpPr>
            <p:nvPr/>
          </p:nvSpPr>
          <p:spPr bwMode="auto">
            <a:xfrm>
              <a:off x="6362" y="2913"/>
              <a:ext cx="115" cy="104"/>
            </a:xfrm>
            <a:custGeom>
              <a:avLst/>
              <a:gdLst>
                <a:gd name="T0" fmla="*/ 8 w 59"/>
                <a:gd name="T1" fmla="*/ 8 h 53"/>
                <a:gd name="T2" fmla="*/ 7 w 59"/>
                <a:gd name="T3" fmla="*/ 8 h 53"/>
                <a:gd name="T4" fmla="*/ 10 w 59"/>
                <a:gd name="T5" fmla="*/ 12 h 53"/>
                <a:gd name="T6" fmla="*/ 11 w 59"/>
                <a:gd name="T7" fmla="*/ 12 h 53"/>
                <a:gd name="T8" fmla="*/ 8 w 59"/>
                <a:gd name="T9" fmla="*/ 8 h 53"/>
                <a:gd name="T10" fmla="*/ 4 w 59"/>
                <a:gd name="T11" fmla="*/ 4 h 53"/>
                <a:gd name="T12" fmla="*/ 1 w 59"/>
                <a:gd name="T13" fmla="*/ 0 h 53"/>
                <a:gd name="T14" fmla="*/ 0 w 59"/>
                <a:gd name="T15" fmla="*/ 1 h 53"/>
                <a:gd name="T16" fmla="*/ 0 w 59"/>
                <a:gd name="T17" fmla="*/ 1 h 53"/>
                <a:gd name="T18" fmla="*/ 4 w 59"/>
                <a:gd name="T19" fmla="*/ 5 h 53"/>
                <a:gd name="T20" fmla="*/ 4 w 59"/>
                <a:gd name="T21" fmla="*/ 4 h 53"/>
                <a:gd name="T22" fmla="*/ 21 w 59"/>
                <a:gd name="T23" fmla="*/ 23 h 53"/>
                <a:gd name="T24" fmla="*/ 20 w 59"/>
                <a:gd name="T25" fmla="*/ 23 h 53"/>
                <a:gd name="T26" fmla="*/ 24 w 59"/>
                <a:gd name="T27" fmla="*/ 27 h 53"/>
                <a:gd name="T28" fmla="*/ 25 w 59"/>
                <a:gd name="T29" fmla="*/ 26 h 53"/>
                <a:gd name="T30" fmla="*/ 21 w 59"/>
                <a:gd name="T31" fmla="*/ 23 h 53"/>
                <a:gd name="T32" fmla="*/ 14 w 59"/>
                <a:gd name="T33" fmla="*/ 15 h 53"/>
                <a:gd name="T34" fmla="*/ 13 w 59"/>
                <a:gd name="T35" fmla="*/ 16 h 53"/>
                <a:gd name="T36" fmla="*/ 17 w 59"/>
                <a:gd name="T37" fmla="*/ 20 h 53"/>
                <a:gd name="T38" fmla="*/ 18 w 59"/>
                <a:gd name="T39" fmla="*/ 19 h 53"/>
                <a:gd name="T40" fmla="*/ 14 w 59"/>
                <a:gd name="T41" fmla="*/ 15 h 53"/>
                <a:gd name="T42" fmla="*/ 28 w 59"/>
                <a:gd name="T43" fmla="*/ 30 h 53"/>
                <a:gd name="T44" fmla="*/ 28 w 59"/>
                <a:gd name="T45" fmla="*/ 30 h 53"/>
                <a:gd name="T46" fmla="*/ 31 w 59"/>
                <a:gd name="T47" fmla="*/ 34 h 53"/>
                <a:gd name="T48" fmla="*/ 32 w 59"/>
                <a:gd name="T49" fmla="*/ 33 h 53"/>
                <a:gd name="T50" fmla="*/ 28 w 59"/>
                <a:gd name="T51" fmla="*/ 30 h 53"/>
                <a:gd name="T52" fmla="*/ 44 w 59"/>
                <a:gd name="T53" fmla="*/ 42 h 53"/>
                <a:gd name="T54" fmla="*/ 43 w 59"/>
                <a:gd name="T55" fmla="*/ 43 h 53"/>
                <a:gd name="T56" fmla="*/ 47 w 59"/>
                <a:gd name="T57" fmla="*/ 46 h 53"/>
                <a:gd name="T58" fmla="*/ 48 w 59"/>
                <a:gd name="T59" fmla="*/ 45 h 53"/>
                <a:gd name="T60" fmla="*/ 44 w 59"/>
                <a:gd name="T61" fmla="*/ 42 h 53"/>
                <a:gd name="T62" fmla="*/ 36 w 59"/>
                <a:gd name="T63" fmla="*/ 36 h 53"/>
                <a:gd name="T64" fmla="*/ 35 w 59"/>
                <a:gd name="T65" fmla="*/ 37 h 53"/>
                <a:gd name="T66" fmla="*/ 39 w 59"/>
                <a:gd name="T67" fmla="*/ 40 h 53"/>
                <a:gd name="T68" fmla="*/ 40 w 59"/>
                <a:gd name="T69" fmla="*/ 39 h 53"/>
                <a:gd name="T70" fmla="*/ 36 w 59"/>
                <a:gd name="T71" fmla="*/ 36 h 53"/>
                <a:gd name="T72" fmla="*/ 57 w 59"/>
                <a:gd name="T73" fmla="*/ 51 h 53"/>
                <a:gd name="T74" fmla="*/ 56 w 59"/>
                <a:gd name="T75" fmla="*/ 46 h 53"/>
                <a:gd name="T76" fmla="*/ 51 w 59"/>
                <a:gd name="T77" fmla="*/ 47 h 53"/>
                <a:gd name="T78" fmla="*/ 52 w 59"/>
                <a:gd name="T79" fmla="*/ 52 h 53"/>
                <a:gd name="T80" fmla="*/ 57 w 59"/>
                <a:gd name="T81" fmla="*/ 5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53">
                  <a:moveTo>
                    <a:pt x="8" y="8"/>
                  </a:moveTo>
                  <a:cubicBezTo>
                    <a:pt x="7" y="8"/>
                    <a:pt x="7" y="8"/>
                    <a:pt x="7" y="8"/>
                  </a:cubicBezTo>
                  <a:cubicBezTo>
                    <a:pt x="8" y="10"/>
                    <a:pt x="9" y="11"/>
                    <a:pt x="10" y="12"/>
                  </a:cubicBezTo>
                  <a:cubicBezTo>
                    <a:pt x="11" y="12"/>
                    <a:pt x="11" y="12"/>
                    <a:pt x="11" y="12"/>
                  </a:cubicBezTo>
                  <a:cubicBezTo>
                    <a:pt x="10" y="10"/>
                    <a:pt x="8" y="9"/>
                    <a:pt x="8" y="8"/>
                  </a:cubicBezTo>
                  <a:close/>
                  <a:moveTo>
                    <a:pt x="4" y="4"/>
                  </a:moveTo>
                  <a:cubicBezTo>
                    <a:pt x="2" y="1"/>
                    <a:pt x="1" y="0"/>
                    <a:pt x="1" y="0"/>
                  </a:cubicBezTo>
                  <a:cubicBezTo>
                    <a:pt x="0" y="1"/>
                    <a:pt x="0" y="1"/>
                    <a:pt x="0" y="1"/>
                  </a:cubicBezTo>
                  <a:cubicBezTo>
                    <a:pt x="0" y="1"/>
                    <a:pt x="0" y="1"/>
                    <a:pt x="0" y="1"/>
                  </a:cubicBezTo>
                  <a:cubicBezTo>
                    <a:pt x="0" y="1"/>
                    <a:pt x="2" y="2"/>
                    <a:pt x="4" y="5"/>
                  </a:cubicBezTo>
                  <a:lnTo>
                    <a:pt x="4" y="4"/>
                  </a:lnTo>
                  <a:close/>
                  <a:moveTo>
                    <a:pt x="21" y="23"/>
                  </a:moveTo>
                  <a:cubicBezTo>
                    <a:pt x="20" y="23"/>
                    <a:pt x="20" y="23"/>
                    <a:pt x="20" y="23"/>
                  </a:cubicBezTo>
                  <a:cubicBezTo>
                    <a:pt x="21" y="25"/>
                    <a:pt x="23" y="26"/>
                    <a:pt x="24" y="27"/>
                  </a:cubicBezTo>
                  <a:cubicBezTo>
                    <a:pt x="25" y="26"/>
                    <a:pt x="25" y="26"/>
                    <a:pt x="25" y="26"/>
                  </a:cubicBezTo>
                  <a:cubicBezTo>
                    <a:pt x="23" y="25"/>
                    <a:pt x="22" y="24"/>
                    <a:pt x="21" y="23"/>
                  </a:cubicBezTo>
                  <a:close/>
                  <a:moveTo>
                    <a:pt x="14" y="15"/>
                  </a:moveTo>
                  <a:cubicBezTo>
                    <a:pt x="13" y="16"/>
                    <a:pt x="13" y="16"/>
                    <a:pt x="13" y="16"/>
                  </a:cubicBezTo>
                  <a:cubicBezTo>
                    <a:pt x="14" y="17"/>
                    <a:pt x="16" y="18"/>
                    <a:pt x="17" y="20"/>
                  </a:cubicBezTo>
                  <a:cubicBezTo>
                    <a:pt x="18" y="19"/>
                    <a:pt x="18" y="19"/>
                    <a:pt x="18" y="19"/>
                  </a:cubicBezTo>
                  <a:cubicBezTo>
                    <a:pt x="16" y="18"/>
                    <a:pt x="15" y="17"/>
                    <a:pt x="14" y="15"/>
                  </a:cubicBezTo>
                  <a:close/>
                  <a:moveTo>
                    <a:pt x="28" y="30"/>
                  </a:moveTo>
                  <a:cubicBezTo>
                    <a:pt x="28" y="30"/>
                    <a:pt x="28" y="30"/>
                    <a:pt x="28" y="30"/>
                  </a:cubicBezTo>
                  <a:cubicBezTo>
                    <a:pt x="29" y="31"/>
                    <a:pt x="30" y="33"/>
                    <a:pt x="31" y="34"/>
                  </a:cubicBezTo>
                  <a:cubicBezTo>
                    <a:pt x="32" y="33"/>
                    <a:pt x="32" y="33"/>
                    <a:pt x="32" y="33"/>
                  </a:cubicBezTo>
                  <a:cubicBezTo>
                    <a:pt x="31" y="32"/>
                    <a:pt x="29" y="31"/>
                    <a:pt x="28" y="30"/>
                  </a:cubicBezTo>
                  <a:close/>
                  <a:moveTo>
                    <a:pt x="44" y="42"/>
                  </a:moveTo>
                  <a:cubicBezTo>
                    <a:pt x="43" y="43"/>
                    <a:pt x="43" y="43"/>
                    <a:pt x="43" y="43"/>
                  </a:cubicBezTo>
                  <a:cubicBezTo>
                    <a:pt x="44" y="44"/>
                    <a:pt x="46" y="45"/>
                    <a:pt x="47" y="46"/>
                  </a:cubicBezTo>
                  <a:cubicBezTo>
                    <a:pt x="48" y="45"/>
                    <a:pt x="48" y="45"/>
                    <a:pt x="48" y="45"/>
                  </a:cubicBezTo>
                  <a:cubicBezTo>
                    <a:pt x="46" y="44"/>
                    <a:pt x="45" y="43"/>
                    <a:pt x="44" y="42"/>
                  </a:cubicBezTo>
                  <a:close/>
                  <a:moveTo>
                    <a:pt x="36" y="36"/>
                  </a:moveTo>
                  <a:cubicBezTo>
                    <a:pt x="35" y="37"/>
                    <a:pt x="35" y="37"/>
                    <a:pt x="35" y="37"/>
                  </a:cubicBezTo>
                  <a:cubicBezTo>
                    <a:pt x="36" y="38"/>
                    <a:pt x="38" y="39"/>
                    <a:pt x="39" y="40"/>
                  </a:cubicBezTo>
                  <a:cubicBezTo>
                    <a:pt x="40" y="39"/>
                    <a:pt x="40" y="39"/>
                    <a:pt x="40" y="39"/>
                  </a:cubicBezTo>
                  <a:cubicBezTo>
                    <a:pt x="38" y="38"/>
                    <a:pt x="37" y="37"/>
                    <a:pt x="36" y="36"/>
                  </a:cubicBezTo>
                  <a:close/>
                  <a:moveTo>
                    <a:pt x="57" y="51"/>
                  </a:moveTo>
                  <a:cubicBezTo>
                    <a:pt x="59" y="49"/>
                    <a:pt x="58" y="47"/>
                    <a:pt x="56" y="46"/>
                  </a:cubicBezTo>
                  <a:cubicBezTo>
                    <a:pt x="55" y="45"/>
                    <a:pt x="52" y="45"/>
                    <a:pt x="51" y="47"/>
                  </a:cubicBezTo>
                  <a:cubicBezTo>
                    <a:pt x="50" y="49"/>
                    <a:pt x="50" y="51"/>
                    <a:pt x="52" y="52"/>
                  </a:cubicBezTo>
                  <a:cubicBezTo>
                    <a:pt x="54" y="53"/>
                    <a:pt x="56" y="53"/>
                    <a:pt x="57"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4" name="Freeform 42"/>
            <p:cNvSpPr/>
            <p:nvPr/>
          </p:nvSpPr>
          <p:spPr bwMode="auto">
            <a:xfrm>
              <a:off x="6510" y="2646"/>
              <a:ext cx="230" cy="194"/>
            </a:xfrm>
            <a:custGeom>
              <a:avLst/>
              <a:gdLst>
                <a:gd name="T0" fmla="*/ 0 w 118"/>
                <a:gd name="T1" fmla="*/ 88 h 99"/>
                <a:gd name="T2" fmla="*/ 116 w 118"/>
                <a:gd name="T3" fmla="*/ 9 h 99"/>
                <a:gd name="T4" fmla="*/ 0 w 118"/>
                <a:gd name="T5" fmla="*/ 88 h 99"/>
              </a:gdLst>
              <a:ahLst/>
              <a:cxnLst>
                <a:cxn ang="0">
                  <a:pos x="T0" y="T1"/>
                </a:cxn>
                <a:cxn ang="0">
                  <a:pos x="T2" y="T3"/>
                </a:cxn>
                <a:cxn ang="0">
                  <a:pos x="T4" y="T5"/>
                </a:cxn>
              </a:cxnLst>
              <a:rect l="0" t="0" r="r" b="b"/>
              <a:pathLst>
                <a:path w="118" h="99">
                  <a:moveTo>
                    <a:pt x="0" y="88"/>
                  </a:moveTo>
                  <a:cubicBezTo>
                    <a:pt x="0" y="88"/>
                    <a:pt x="13" y="0"/>
                    <a:pt x="116" y="9"/>
                  </a:cubicBezTo>
                  <a:cubicBezTo>
                    <a:pt x="116" y="9"/>
                    <a:pt x="118" y="99"/>
                    <a:pt x="0" y="88"/>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 name="Freeform 43"/>
            <p:cNvSpPr>
              <a:spLocks noEditPoints="1"/>
            </p:cNvSpPr>
            <p:nvPr/>
          </p:nvSpPr>
          <p:spPr bwMode="auto">
            <a:xfrm>
              <a:off x="6512" y="2707"/>
              <a:ext cx="142" cy="110"/>
            </a:xfrm>
            <a:custGeom>
              <a:avLst/>
              <a:gdLst>
                <a:gd name="T0" fmla="*/ 11 w 73"/>
                <a:gd name="T1" fmla="*/ 50 h 56"/>
                <a:gd name="T2" fmla="*/ 11 w 73"/>
                <a:gd name="T3" fmla="*/ 51 h 56"/>
                <a:gd name="T4" fmla="*/ 16 w 73"/>
                <a:gd name="T5" fmla="*/ 48 h 56"/>
                <a:gd name="T6" fmla="*/ 16 w 73"/>
                <a:gd name="T7" fmla="*/ 47 h 56"/>
                <a:gd name="T8" fmla="*/ 11 w 73"/>
                <a:gd name="T9" fmla="*/ 50 h 56"/>
                <a:gd name="T10" fmla="*/ 6 w 73"/>
                <a:gd name="T11" fmla="*/ 53 h 56"/>
                <a:gd name="T12" fmla="*/ 0 w 73"/>
                <a:gd name="T13" fmla="*/ 55 h 56"/>
                <a:gd name="T14" fmla="*/ 1 w 73"/>
                <a:gd name="T15" fmla="*/ 56 h 56"/>
                <a:gd name="T16" fmla="*/ 1 w 73"/>
                <a:gd name="T17" fmla="*/ 56 h 56"/>
                <a:gd name="T18" fmla="*/ 6 w 73"/>
                <a:gd name="T19" fmla="*/ 54 h 56"/>
                <a:gd name="T20" fmla="*/ 6 w 73"/>
                <a:gd name="T21" fmla="*/ 53 h 56"/>
                <a:gd name="T22" fmla="*/ 31 w 73"/>
                <a:gd name="T23" fmla="*/ 37 h 56"/>
                <a:gd name="T24" fmla="*/ 31 w 73"/>
                <a:gd name="T25" fmla="*/ 38 h 56"/>
                <a:gd name="T26" fmla="*/ 36 w 73"/>
                <a:gd name="T27" fmla="*/ 35 h 56"/>
                <a:gd name="T28" fmla="*/ 35 w 73"/>
                <a:gd name="T29" fmla="*/ 34 h 56"/>
                <a:gd name="T30" fmla="*/ 31 w 73"/>
                <a:gd name="T31" fmla="*/ 37 h 56"/>
                <a:gd name="T32" fmla="*/ 21 w 73"/>
                <a:gd name="T33" fmla="*/ 44 h 56"/>
                <a:gd name="T34" fmla="*/ 21 w 73"/>
                <a:gd name="T35" fmla="*/ 45 h 56"/>
                <a:gd name="T36" fmla="*/ 26 w 73"/>
                <a:gd name="T37" fmla="*/ 42 h 56"/>
                <a:gd name="T38" fmla="*/ 26 w 73"/>
                <a:gd name="T39" fmla="*/ 41 h 56"/>
                <a:gd name="T40" fmla="*/ 21 w 73"/>
                <a:gd name="T41" fmla="*/ 44 h 56"/>
                <a:gd name="T42" fmla="*/ 40 w 73"/>
                <a:gd name="T43" fmla="*/ 31 h 56"/>
                <a:gd name="T44" fmla="*/ 41 w 73"/>
                <a:gd name="T45" fmla="*/ 32 h 56"/>
                <a:gd name="T46" fmla="*/ 45 w 73"/>
                <a:gd name="T47" fmla="*/ 28 h 56"/>
                <a:gd name="T48" fmla="*/ 45 w 73"/>
                <a:gd name="T49" fmla="*/ 27 h 56"/>
                <a:gd name="T50" fmla="*/ 40 w 73"/>
                <a:gd name="T51" fmla="*/ 31 h 56"/>
                <a:gd name="T52" fmla="*/ 58 w 73"/>
                <a:gd name="T53" fmla="*/ 16 h 56"/>
                <a:gd name="T54" fmla="*/ 59 w 73"/>
                <a:gd name="T55" fmla="*/ 16 h 56"/>
                <a:gd name="T56" fmla="*/ 63 w 73"/>
                <a:gd name="T57" fmla="*/ 12 h 56"/>
                <a:gd name="T58" fmla="*/ 62 w 73"/>
                <a:gd name="T59" fmla="*/ 12 h 56"/>
                <a:gd name="T60" fmla="*/ 58 w 73"/>
                <a:gd name="T61" fmla="*/ 16 h 56"/>
                <a:gd name="T62" fmla="*/ 49 w 73"/>
                <a:gd name="T63" fmla="*/ 23 h 56"/>
                <a:gd name="T64" fmla="*/ 50 w 73"/>
                <a:gd name="T65" fmla="*/ 24 h 56"/>
                <a:gd name="T66" fmla="*/ 54 w 73"/>
                <a:gd name="T67" fmla="*/ 20 h 56"/>
                <a:gd name="T68" fmla="*/ 54 w 73"/>
                <a:gd name="T69" fmla="*/ 20 h 56"/>
                <a:gd name="T70" fmla="*/ 49 w 73"/>
                <a:gd name="T71" fmla="*/ 23 h 56"/>
                <a:gd name="T72" fmla="*/ 71 w 73"/>
                <a:gd name="T73" fmla="*/ 2 h 56"/>
                <a:gd name="T74" fmla="*/ 65 w 73"/>
                <a:gd name="T75" fmla="*/ 2 h 56"/>
                <a:gd name="T76" fmla="*/ 65 w 73"/>
                <a:gd name="T77" fmla="*/ 8 h 56"/>
                <a:gd name="T78" fmla="*/ 71 w 73"/>
                <a:gd name="T79" fmla="*/ 8 h 56"/>
                <a:gd name="T80" fmla="*/ 71 w 73"/>
                <a:gd name="T81"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 h="56">
                  <a:moveTo>
                    <a:pt x="11" y="50"/>
                  </a:moveTo>
                  <a:cubicBezTo>
                    <a:pt x="11" y="51"/>
                    <a:pt x="11" y="51"/>
                    <a:pt x="11" y="51"/>
                  </a:cubicBezTo>
                  <a:cubicBezTo>
                    <a:pt x="13" y="50"/>
                    <a:pt x="15" y="49"/>
                    <a:pt x="16" y="48"/>
                  </a:cubicBezTo>
                  <a:cubicBezTo>
                    <a:pt x="16" y="47"/>
                    <a:pt x="16" y="47"/>
                    <a:pt x="16" y="47"/>
                  </a:cubicBezTo>
                  <a:cubicBezTo>
                    <a:pt x="14" y="48"/>
                    <a:pt x="12" y="49"/>
                    <a:pt x="11" y="50"/>
                  </a:cubicBezTo>
                  <a:close/>
                  <a:moveTo>
                    <a:pt x="6" y="53"/>
                  </a:moveTo>
                  <a:cubicBezTo>
                    <a:pt x="2" y="54"/>
                    <a:pt x="1" y="55"/>
                    <a:pt x="0" y="55"/>
                  </a:cubicBezTo>
                  <a:cubicBezTo>
                    <a:pt x="1" y="56"/>
                    <a:pt x="1" y="56"/>
                    <a:pt x="1" y="56"/>
                  </a:cubicBezTo>
                  <a:cubicBezTo>
                    <a:pt x="1" y="56"/>
                    <a:pt x="1" y="56"/>
                    <a:pt x="1" y="56"/>
                  </a:cubicBezTo>
                  <a:cubicBezTo>
                    <a:pt x="1" y="56"/>
                    <a:pt x="3" y="55"/>
                    <a:pt x="6" y="54"/>
                  </a:cubicBezTo>
                  <a:lnTo>
                    <a:pt x="6" y="53"/>
                  </a:lnTo>
                  <a:close/>
                  <a:moveTo>
                    <a:pt x="31" y="37"/>
                  </a:moveTo>
                  <a:cubicBezTo>
                    <a:pt x="31" y="38"/>
                    <a:pt x="31" y="38"/>
                    <a:pt x="31" y="38"/>
                  </a:cubicBezTo>
                  <a:cubicBezTo>
                    <a:pt x="33" y="37"/>
                    <a:pt x="34" y="36"/>
                    <a:pt x="36" y="35"/>
                  </a:cubicBezTo>
                  <a:cubicBezTo>
                    <a:pt x="35" y="34"/>
                    <a:pt x="35" y="34"/>
                    <a:pt x="35" y="34"/>
                  </a:cubicBezTo>
                  <a:cubicBezTo>
                    <a:pt x="34" y="35"/>
                    <a:pt x="32" y="36"/>
                    <a:pt x="31" y="37"/>
                  </a:cubicBezTo>
                  <a:close/>
                  <a:moveTo>
                    <a:pt x="21" y="44"/>
                  </a:moveTo>
                  <a:cubicBezTo>
                    <a:pt x="21" y="45"/>
                    <a:pt x="21" y="45"/>
                    <a:pt x="21" y="45"/>
                  </a:cubicBezTo>
                  <a:cubicBezTo>
                    <a:pt x="23" y="44"/>
                    <a:pt x="25" y="43"/>
                    <a:pt x="26" y="42"/>
                  </a:cubicBezTo>
                  <a:cubicBezTo>
                    <a:pt x="26" y="41"/>
                    <a:pt x="26" y="41"/>
                    <a:pt x="26" y="41"/>
                  </a:cubicBezTo>
                  <a:cubicBezTo>
                    <a:pt x="24" y="42"/>
                    <a:pt x="22" y="43"/>
                    <a:pt x="21" y="44"/>
                  </a:cubicBezTo>
                  <a:close/>
                  <a:moveTo>
                    <a:pt x="40" y="31"/>
                  </a:moveTo>
                  <a:cubicBezTo>
                    <a:pt x="41" y="32"/>
                    <a:pt x="41" y="32"/>
                    <a:pt x="41" y="32"/>
                  </a:cubicBezTo>
                  <a:cubicBezTo>
                    <a:pt x="42" y="30"/>
                    <a:pt x="44" y="29"/>
                    <a:pt x="45" y="28"/>
                  </a:cubicBezTo>
                  <a:cubicBezTo>
                    <a:pt x="45" y="27"/>
                    <a:pt x="45" y="27"/>
                    <a:pt x="45" y="27"/>
                  </a:cubicBezTo>
                  <a:cubicBezTo>
                    <a:pt x="43" y="28"/>
                    <a:pt x="42" y="30"/>
                    <a:pt x="40" y="31"/>
                  </a:cubicBezTo>
                  <a:close/>
                  <a:moveTo>
                    <a:pt x="58" y="16"/>
                  </a:moveTo>
                  <a:cubicBezTo>
                    <a:pt x="59" y="16"/>
                    <a:pt x="59" y="16"/>
                    <a:pt x="59" y="16"/>
                  </a:cubicBezTo>
                  <a:cubicBezTo>
                    <a:pt x="60" y="15"/>
                    <a:pt x="61" y="14"/>
                    <a:pt x="63" y="12"/>
                  </a:cubicBezTo>
                  <a:cubicBezTo>
                    <a:pt x="62" y="12"/>
                    <a:pt x="62" y="12"/>
                    <a:pt x="62" y="12"/>
                  </a:cubicBezTo>
                  <a:cubicBezTo>
                    <a:pt x="60" y="13"/>
                    <a:pt x="59" y="14"/>
                    <a:pt x="58" y="16"/>
                  </a:cubicBezTo>
                  <a:close/>
                  <a:moveTo>
                    <a:pt x="49" y="23"/>
                  </a:moveTo>
                  <a:cubicBezTo>
                    <a:pt x="50" y="24"/>
                    <a:pt x="50" y="24"/>
                    <a:pt x="50" y="24"/>
                  </a:cubicBezTo>
                  <a:cubicBezTo>
                    <a:pt x="51" y="23"/>
                    <a:pt x="53" y="22"/>
                    <a:pt x="54" y="20"/>
                  </a:cubicBezTo>
                  <a:cubicBezTo>
                    <a:pt x="54" y="20"/>
                    <a:pt x="54" y="20"/>
                    <a:pt x="54" y="20"/>
                  </a:cubicBezTo>
                  <a:cubicBezTo>
                    <a:pt x="52" y="21"/>
                    <a:pt x="51" y="22"/>
                    <a:pt x="49" y="23"/>
                  </a:cubicBezTo>
                  <a:close/>
                  <a:moveTo>
                    <a:pt x="71" y="2"/>
                  </a:moveTo>
                  <a:cubicBezTo>
                    <a:pt x="69" y="0"/>
                    <a:pt x="66" y="0"/>
                    <a:pt x="65" y="2"/>
                  </a:cubicBezTo>
                  <a:cubicBezTo>
                    <a:pt x="63" y="4"/>
                    <a:pt x="63" y="7"/>
                    <a:pt x="65" y="8"/>
                  </a:cubicBezTo>
                  <a:cubicBezTo>
                    <a:pt x="67" y="10"/>
                    <a:pt x="69" y="10"/>
                    <a:pt x="71" y="8"/>
                  </a:cubicBezTo>
                  <a:cubicBezTo>
                    <a:pt x="73" y="6"/>
                    <a:pt x="73" y="4"/>
                    <a:pt x="7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 name="Freeform 44"/>
            <p:cNvSpPr/>
            <p:nvPr/>
          </p:nvSpPr>
          <p:spPr bwMode="auto">
            <a:xfrm>
              <a:off x="6110" y="2740"/>
              <a:ext cx="236" cy="257"/>
            </a:xfrm>
            <a:custGeom>
              <a:avLst/>
              <a:gdLst>
                <a:gd name="T0" fmla="*/ 40 w 121"/>
                <a:gd name="T1" fmla="*/ 131 h 131"/>
                <a:gd name="T2" fmla="*/ 87 w 121"/>
                <a:gd name="T3" fmla="*/ 0 h 131"/>
                <a:gd name="T4" fmla="*/ 40 w 121"/>
                <a:gd name="T5" fmla="*/ 131 h 131"/>
              </a:gdLst>
              <a:ahLst/>
              <a:cxnLst>
                <a:cxn ang="0">
                  <a:pos x="T0" y="T1"/>
                </a:cxn>
                <a:cxn ang="0">
                  <a:pos x="T2" y="T3"/>
                </a:cxn>
                <a:cxn ang="0">
                  <a:pos x="T4" y="T5"/>
                </a:cxn>
              </a:cxnLst>
              <a:rect l="0" t="0" r="r" b="b"/>
              <a:pathLst>
                <a:path w="121" h="131">
                  <a:moveTo>
                    <a:pt x="40" y="131"/>
                  </a:moveTo>
                  <a:cubicBezTo>
                    <a:pt x="40" y="131"/>
                    <a:pt x="121" y="96"/>
                    <a:pt x="87" y="0"/>
                  </a:cubicBezTo>
                  <a:cubicBezTo>
                    <a:pt x="87" y="0"/>
                    <a:pt x="0" y="21"/>
                    <a:pt x="40" y="131"/>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7" name="Freeform 45"/>
            <p:cNvSpPr>
              <a:spLocks noEditPoints="1"/>
            </p:cNvSpPr>
            <p:nvPr/>
          </p:nvSpPr>
          <p:spPr bwMode="auto">
            <a:xfrm>
              <a:off x="6192" y="2817"/>
              <a:ext cx="64" cy="162"/>
            </a:xfrm>
            <a:custGeom>
              <a:avLst/>
              <a:gdLst>
                <a:gd name="T0" fmla="*/ 3 w 33"/>
                <a:gd name="T1" fmla="*/ 72 h 83"/>
                <a:gd name="T2" fmla="*/ 2 w 33"/>
                <a:gd name="T3" fmla="*/ 72 h 83"/>
                <a:gd name="T4" fmla="*/ 3 w 33"/>
                <a:gd name="T5" fmla="*/ 66 h 83"/>
                <a:gd name="T6" fmla="*/ 4 w 33"/>
                <a:gd name="T7" fmla="*/ 66 h 83"/>
                <a:gd name="T8" fmla="*/ 3 w 33"/>
                <a:gd name="T9" fmla="*/ 72 h 83"/>
                <a:gd name="T10" fmla="*/ 2 w 33"/>
                <a:gd name="T11" fmla="*/ 78 h 83"/>
                <a:gd name="T12" fmla="*/ 1 w 33"/>
                <a:gd name="T13" fmla="*/ 83 h 83"/>
                <a:gd name="T14" fmla="*/ 0 w 33"/>
                <a:gd name="T15" fmla="*/ 83 h 83"/>
                <a:gd name="T16" fmla="*/ 0 w 33"/>
                <a:gd name="T17" fmla="*/ 83 h 83"/>
                <a:gd name="T18" fmla="*/ 1 w 33"/>
                <a:gd name="T19" fmla="*/ 77 h 83"/>
                <a:gd name="T20" fmla="*/ 2 w 33"/>
                <a:gd name="T21" fmla="*/ 78 h 83"/>
                <a:gd name="T22" fmla="*/ 9 w 33"/>
                <a:gd name="T23" fmla="*/ 50 h 83"/>
                <a:gd name="T24" fmla="*/ 8 w 33"/>
                <a:gd name="T25" fmla="*/ 49 h 83"/>
                <a:gd name="T26" fmla="*/ 9 w 33"/>
                <a:gd name="T27" fmla="*/ 44 h 83"/>
                <a:gd name="T28" fmla="*/ 11 w 33"/>
                <a:gd name="T29" fmla="*/ 44 h 83"/>
                <a:gd name="T30" fmla="*/ 9 w 33"/>
                <a:gd name="T31" fmla="*/ 50 h 83"/>
                <a:gd name="T32" fmla="*/ 6 w 33"/>
                <a:gd name="T33" fmla="*/ 61 h 83"/>
                <a:gd name="T34" fmla="*/ 5 w 33"/>
                <a:gd name="T35" fmla="*/ 60 h 83"/>
                <a:gd name="T36" fmla="*/ 6 w 33"/>
                <a:gd name="T37" fmla="*/ 55 h 83"/>
                <a:gd name="T38" fmla="*/ 7 w 33"/>
                <a:gd name="T39" fmla="*/ 55 h 83"/>
                <a:gd name="T40" fmla="*/ 6 w 33"/>
                <a:gd name="T41" fmla="*/ 61 h 83"/>
                <a:gd name="T42" fmla="*/ 12 w 33"/>
                <a:gd name="T43" fmla="*/ 39 h 83"/>
                <a:gd name="T44" fmla="*/ 11 w 33"/>
                <a:gd name="T45" fmla="*/ 38 h 83"/>
                <a:gd name="T46" fmla="*/ 13 w 33"/>
                <a:gd name="T47" fmla="*/ 33 h 83"/>
                <a:gd name="T48" fmla="*/ 14 w 33"/>
                <a:gd name="T49" fmla="*/ 33 h 83"/>
                <a:gd name="T50" fmla="*/ 12 w 33"/>
                <a:gd name="T51" fmla="*/ 39 h 83"/>
                <a:gd name="T52" fmla="*/ 21 w 33"/>
                <a:gd name="T53" fmla="*/ 18 h 83"/>
                <a:gd name="T54" fmla="*/ 20 w 33"/>
                <a:gd name="T55" fmla="*/ 17 h 83"/>
                <a:gd name="T56" fmla="*/ 23 w 33"/>
                <a:gd name="T57" fmla="*/ 12 h 83"/>
                <a:gd name="T58" fmla="*/ 24 w 33"/>
                <a:gd name="T59" fmla="*/ 13 h 83"/>
                <a:gd name="T60" fmla="*/ 21 w 33"/>
                <a:gd name="T61" fmla="*/ 18 h 83"/>
                <a:gd name="T62" fmla="*/ 17 w 33"/>
                <a:gd name="T63" fmla="*/ 28 h 83"/>
                <a:gd name="T64" fmla="*/ 15 w 33"/>
                <a:gd name="T65" fmla="*/ 28 h 83"/>
                <a:gd name="T66" fmla="*/ 18 w 33"/>
                <a:gd name="T67" fmla="*/ 22 h 83"/>
                <a:gd name="T68" fmla="*/ 19 w 33"/>
                <a:gd name="T69" fmla="*/ 23 h 83"/>
                <a:gd name="T70" fmla="*/ 17 w 33"/>
                <a:gd name="T71" fmla="*/ 28 h 83"/>
                <a:gd name="T72" fmla="*/ 31 w 33"/>
                <a:gd name="T73" fmla="*/ 1 h 83"/>
                <a:gd name="T74" fmla="*/ 32 w 33"/>
                <a:gd name="T75" fmla="*/ 7 h 83"/>
                <a:gd name="T76" fmla="*/ 26 w 33"/>
                <a:gd name="T77" fmla="*/ 9 h 83"/>
                <a:gd name="T78" fmla="*/ 25 w 33"/>
                <a:gd name="T79" fmla="*/ 3 h 83"/>
                <a:gd name="T80" fmla="*/ 31 w 33"/>
                <a:gd name="T81"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83">
                  <a:moveTo>
                    <a:pt x="3" y="72"/>
                  </a:moveTo>
                  <a:cubicBezTo>
                    <a:pt x="2" y="72"/>
                    <a:pt x="2" y="72"/>
                    <a:pt x="2" y="72"/>
                  </a:cubicBezTo>
                  <a:cubicBezTo>
                    <a:pt x="2" y="70"/>
                    <a:pt x="3" y="68"/>
                    <a:pt x="3" y="66"/>
                  </a:cubicBezTo>
                  <a:cubicBezTo>
                    <a:pt x="4" y="66"/>
                    <a:pt x="4" y="66"/>
                    <a:pt x="4" y="66"/>
                  </a:cubicBezTo>
                  <a:cubicBezTo>
                    <a:pt x="4" y="68"/>
                    <a:pt x="3" y="70"/>
                    <a:pt x="3" y="72"/>
                  </a:cubicBezTo>
                  <a:close/>
                  <a:moveTo>
                    <a:pt x="2" y="78"/>
                  </a:moveTo>
                  <a:cubicBezTo>
                    <a:pt x="1" y="81"/>
                    <a:pt x="1" y="83"/>
                    <a:pt x="1" y="83"/>
                  </a:cubicBezTo>
                  <a:cubicBezTo>
                    <a:pt x="0" y="83"/>
                    <a:pt x="0" y="83"/>
                    <a:pt x="0" y="83"/>
                  </a:cubicBezTo>
                  <a:cubicBezTo>
                    <a:pt x="0" y="83"/>
                    <a:pt x="0" y="83"/>
                    <a:pt x="0" y="83"/>
                  </a:cubicBezTo>
                  <a:cubicBezTo>
                    <a:pt x="0" y="83"/>
                    <a:pt x="0" y="81"/>
                    <a:pt x="1" y="77"/>
                  </a:cubicBezTo>
                  <a:lnTo>
                    <a:pt x="2" y="78"/>
                  </a:lnTo>
                  <a:close/>
                  <a:moveTo>
                    <a:pt x="9" y="50"/>
                  </a:moveTo>
                  <a:cubicBezTo>
                    <a:pt x="8" y="49"/>
                    <a:pt x="8" y="49"/>
                    <a:pt x="8" y="49"/>
                  </a:cubicBezTo>
                  <a:cubicBezTo>
                    <a:pt x="8" y="48"/>
                    <a:pt x="9" y="46"/>
                    <a:pt x="9" y="44"/>
                  </a:cubicBezTo>
                  <a:cubicBezTo>
                    <a:pt x="11" y="44"/>
                    <a:pt x="11" y="44"/>
                    <a:pt x="11" y="44"/>
                  </a:cubicBezTo>
                  <a:cubicBezTo>
                    <a:pt x="10" y="46"/>
                    <a:pt x="9" y="48"/>
                    <a:pt x="9" y="50"/>
                  </a:cubicBezTo>
                  <a:close/>
                  <a:moveTo>
                    <a:pt x="6" y="61"/>
                  </a:moveTo>
                  <a:cubicBezTo>
                    <a:pt x="5" y="60"/>
                    <a:pt x="5" y="60"/>
                    <a:pt x="5" y="60"/>
                  </a:cubicBezTo>
                  <a:cubicBezTo>
                    <a:pt x="5" y="59"/>
                    <a:pt x="6" y="57"/>
                    <a:pt x="6" y="55"/>
                  </a:cubicBezTo>
                  <a:cubicBezTo>
                    <a:pt x="7" y="55"/>
                    <a:pt x="7" y="55"/>
                    <a:pt x="7" y="55"/>
                  </a:cubicBezTo>
                  <a:cubicBezTo>
                    <a:pt x="7" y="57"/>
                    <a:pt x="6" y="59"/>
                    <a:pt x="6" y="61"/>
                  </a:cubicBezTo>
                  <a:close/>
                  <a:moveTo>
                    <a:pt x="12" y="39"/>
                  </a:moveTo>
                  <a:cubicBezTo>
                    <a:pt x="11" y="38"/>
                    <a:pt x="11" y="38"/>
                    <a:pt x="11" y="38"/>
                  </a:cubicBezTo>
                  <a:cubicBezTo>
                    <a:pt x="12" y="37"/>
                    <a:pt x="13" y="35"/>
                    <a:pt x="13" y="33"/>
                  </a:cubicBezTo>
                  <a:cubicBezTo>
                    <a:pt x="14" y="33"/>
                    <a:pt x="14" y="33"/>
                    <a:pt x="14" y="33"/>
                  </a:cubicBezTo>
                  <a:cubicBezTo>
                    <a:pt x="14" y="35"/>
                    <a:pt x="13" y="37"/>
                    <a:pt x="12" y="39"/>
                  </a:cubicBezTo>
                  <a:close/>
                  <a:moveTo>
                    <a:pt x="21" y="18"/>
                  </a:moveTo>
                  <a:cubicBezTo>
                    <a:pt x="20" y="17"/>
                    <a:pt x="20" y="17"/>
                    <a:pt x="20" y="17"/>
                  </a:cubicBezTo>
                  <a:cubicBezTo>
                    <a:pt x="21" y="15"/>
                    <a:pt x="22" y="14"/>
                    <a:pt x="23" y="12"/>
                  </a:cubicBezTo>
                  <a:cubicBezTo>
                    <a:pt x="24" y="13"/>
                    <a:pt x="24" y="13"/>
                    <a:pt x="24" y="13"/>
                  </a:cubicBezTo>
                  <a:cubicBezTo>
                    <a:pt x="23" y="14"/>
                    <a:pt x="22" y="16"/>
                    <a:pt x="21" y="18"/>
                  </a:cubicBezTo>
                  <a:close/>
                  <a:moveTo>
                    <a:pt x="17" y="28"/>
                  </a:moveTo>
                  <a:cubicBezTo>
                    <a:pt x="15" y="28"/>
                    <a:pt x="15" y="28"/>
                    <a:pt x="15" y="28"/>
                  </a:cubicBezTo>
                  <a:cubicBezTo>
                    <a:pt x="16" y="26"/>
                    <a:pt x="17" y="24"/>
                    <a:pt x="18" y="22"/>
                  </a:cubicBezTo>
                  <a:cubicBezTo>
                    <a:pt x="19" y="23"/>
                    <a:pt x="19" y="23"/>
                    <a:pt x="19" y="23"/>
                  </a:cubicBezTo>
                  <a:cubicBezTo>
                    <a:pt x="18" y="25"/>
                    <a:pt x="17" y="26"/>
                    <a:pt x="17" y="28"/>
                  </a:cubicBezTo>
                  <a:close/>
                  <a:moveTo>
                    <a:pt x="31" y="1"/>
                  </a:moveTo>
                  <a:cubicBezTo>
                    <a:pt x="33" y="2"/>
                    <a:pt x="33" y="5"/>
                    <a:pt x="32" y="7"/>
                  </a:cubicBezTo>
                  <a:cubicBezTo>
                    <a:pt x="31" y="9"/>
                    <a:pt x="28" y="10"/>
                    <a:pt x="26" y="9"/>
                  </a:cubicBezTo>
                  <a:cubicBezTo>
                    <a:pt x="24" y="8"/>
                    <a:pt x="23" y="5"/>
                    <a:pt x="25" y="3"/>
                  </a:cubicBezTo>
                  <a:cubicBezTo>
                    <a:pt x="26" y="1"/>
                    <a:pt x="28" y="0"/>
                    <a:pt x="3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8" name="Freeform 46"/>
            <p:cNvSpPr/>
            <p:nvPr/>
          </p:nvSpPr>
          <p:spPr bwMode="auto">
            <a:xfrm>
              <a:off x="6757" y="2811"/>
              <a:ext cx="267" cy="280"/>
            </a:xfrm>
            <a:custGeom>
              <a:avLst/>
              <a:gdLst>
                <a:gd name="T0" fmla="*/ 0 w 137"/>
                <a:gd name="T1" fmla="*/ 89 h 143"/>
                <a:gd name="T2" fmla="*/ 137 w 137"/>
                <a:gd name="T3" fmla="*/ 66 h 143"/>
                <a:gd name="T4" fmla="*/ 0 w 137"/>
                <a:gd name="T5" fmla="*/ 89 h 143"/>
              </a:gdLst>
              <a:ahLst/>
              <a:cxnLst>
                <a:cxn ang="0">
                  <a:pos x="T0" y="T1"/>
                </a:cxn>
                <a:cxn ang="0">
                  <a:pos x="T2" y="T3"/>
                </a:cxn>
                <a:cxn ang="0">
                  <a:pos x="T4" y="T5"/>
                </a:cxn>
              </a:cxnLst>
              <a:rect l="0" t="0" r="r" b="b"/>
              <a:pathLst>
                <a:path w="137" h="143">
                  <a:moveTo>
                    <a:pt x="0" y="89"/>
                  </a:moveTo>
                  <a:cubicBezTo>
                    <a:pt x="0" y="89"/>
                    <a:pt x="71" y="143"/>
                    <a:pt x="137" y="66"/>
                  </a:cubicBezTo>
                  <a:cubicBezTo>
                    <a:pt x="137" y="66"/>
                    <a:pt x="77" y="0"/>
                    <a:pt x="0" y="89"/>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9" name="Freeform 47"/>
            <p:cNvSpPr>
              <a:spLocks noEditPoints="1"/>
            </p:cNvSpPr>
            <p:nvPr/>
          </p:nvSpPr>
          <p:spPr bwMode="auto">
            <a:xfrm>
              <a:off x="6775" y="2946"/>
              <a:ext cx="167" cy="37"/>
            </a:xfrm>
            <a:custGeom>
              <a:avLst/>
              <a:gdLst>
                <a:gd name="T0" fmla="*/ 11 w 86"/>
                <a:gd name="T1" fmla="*/ 15 h 19"/>
                <a:gd name="T2" fmla="*/ 11 w 86"/>
                <a:gd name="T3" fmla="*/ 14 h 19"/>
                <a:gd name="T4" fmla="*/ 16 w 86"/>
                <a:gd name="T5" fmla="*/ 12 h 19"/>
                <a:gd name="T6" fmla="*/ 17 w 86"/>
                <a:gd name="T7" fmla="*/ 13 h 19"/>
                <a:gd name="T8" fmla="*/ 11 w 86"/>
                <a:gd name="T9" fmla="*/ 15 h 19"/>
                <a:gd name="T10" fmla="*/ 6 w 86"/>
                <a:gd name="T11" fmla="*/ 17 h 19"/>
                <a:gd name="T12" fmla="*/ 0 w 86"/>
                <a:gd name="T13" fmla="*/ 19 h 19"/>
                <a:gd name="T14" fmla="*/ 0 w 86"/>
                <a:gd name="T15" fmla="*/ 17 h 19"/>
                <a:gd name="T16" fmla="*/ 0 w 86"/>
                <a:gd name="T17" fmla="*/ 17 h 19"/>
                <a:gd name="T18" fmla="*/ 5 w 86"/>
                <a:gd name="T19" fmla="*/ 16 h 19"/>
                <a:gd name="T20" fmla="*/ 6 w 86"/>
                <a:gd name="T21" fmla="*/ 17 h 19"/>
                <a:gd name="T22" fmla="*/ 33 w 86"/>
                <a:gd name="T23" fmla="*/ 9 h 19"/>
                <a:gd name="T24" fmla="*/ 33 w 86"/>
                <a:gd name="T25" fmla="*/ 8 h 19"/>
                <a:gd name="T26" fmla="*/ 39 w 86"/>
                <a:gd name="T27" fmla="*/ 6 h 19"/>
                <a:gd name="T28" fmla="*/ 39 w 86"/>
                <a:gd name="T29" fmla="*/ 8 h 19"/>
                <a:gd name="T30" fmla="*/ 33 w 86"/>
                <a:gd name="T31" fmla="*/ 9 h 19"/>
                <a:gd name="T32" fmla="*/ 22 w 86"/>
                <a:gd name="T33" fmla="*/ 12 h 19"/>
                <a:gd name="T34" fmla="*/ 22 w 86"/>
                <a:gd name="T35" fmla="*/ 11 h 19"/>
                <a:gd name="T36" fmla="*/ 27 w 86"/>
                <a:gd name="T37" fmla="*/ 9 h 19"/>
                <a:gd name="T38" fmla="*/ 28 w 86"/>
                <a:gd name="T39" fmla="*/ 10 h 19"/>
                <a:gd name="T40" fmla="*/ 22 w 86"/>
                <a:gd name="T41" fmla="*/ 12 h 19"/>
                <a:gd name="T42" fmla="*/ 45 w 86"/>
                <a:gd name="T43" fmla="*/ 7 h 19"/>
                <a:gd name="T44" fmla="*/ 44 w 86"/>
                <a:gd name="T45" fmla="*/ 5 h 19"/>
                <a:gd name="T46" fmla="*/ 50 w 86"/>
                <a:gd name="T47" fmla="*/ 5 h 19"/>
                <a:gd name="T48" fmla="*/ 50 w 86"/>
                <a:gd name="T49" fmla="*/ 6 h 19"/>
                <a:gd name="T50" fmla="*/ 45 w 86"/>
                <a:gd name="T51" fmla="*/ 7 h 19"/>
                <a:gd name="T52" fmla="*/ 67 w 86"/>
                <a:gd name="T53" fmla="*/ 4 h 19"/>
                <a:gd name="T54" fmla="*/ 67 w 86"/>
                <a:gd name="T55" fmla="*/ 3 h 19"/>
                <a:gd name="T56" fmla="*/ 73 w 86"/>
                <a:gd name="T57" fmla="*/ 3 h 19"/>
                <a:gd name="T58" fmla="*/ 73 w 86"/>
                <a:gd name="T59" fmla="*/ 4 h 19"/>
                <a:gd name="T60" fmla="*/ 67 w 86"/>
                <a:gd name="T61" fmla="*/ 4 h 19"/>
                <a:gd name="T62" fmla="*/ 56 w 86"/>
                <a:gd name="T63" fmla="*/ 5 h 19"/>
                <a:gd name="T64" fmla="*/ 56 w 86"/>
                <a:gd name="T65" fmla="*/ 4 h 19"/>
                <a:gd name="T66" fmla="*/ 62 w 86"/>
                <a:gd name="T67" fmla="*/ 3 h 19"/>
                <a:gd name="T68" fmla="*/ 62 w 86"/>
                <a:gd name="T69" fmla="*/ 4 h 19"/>
                <a:gd name="T70" fmla="*/ 56 w 86"/>
                <a:gd name="T71" fmla="*/ 5 h 19"/>
                <a:gd name="T72" fmla="*/ 86 w 86"/>
                <a:gd name="T73" fmla="*/ 4 h 19"/>
                <a:gd name="T74" fmla="*/ 82 w 86"/>
                <a:gd name="T75" fmla="*/ 8 h 19"/>
                <a:gd name="T76" fmla="*/ 78 w 86"/>
                <a:gd name="T77" fmla="*/ 4 h 19"/>
                <a:gd name="T78" fmla="*/ 82 w 86"/>
                <a:gd name="T79" fmla="*/ 0 h 19"/>
                <a:gd name="T80" fmla="*/ 86 w 86"/>
                <a:gd name="T81"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 h="19">
                  <a:moveTo>
                    <a:pt x="11" y="15"/>
                  </a:moveTo>
                  <a:cubicBezTo>
                    <a:pt x="11" y="14"/>
                    <a:pt x="11" y="14"/>
                    <a:pt x="11" y="14"/>
                  </a:cubicBezTo>
                  <a:cubicBezTo>
                    <a:pt x="12" y="13"/>
                    <a:pt x="14" y="13"/>
                    <a:pt x="16" y="12"/>
                  </a:cubicBezTo>
                  <a:cubicBezTo>
                    <a:pt x="17" y="13"/>
                    <a:pt x="17" y="13"/>
                    <a:pt x="17" y="13"/>
                  </a:cubicBezTo>
                  <a:cubicBezTo>
                    <a:pt x="15" y="14"/>
                    <a:pt x="13" y="14"/>
                    <a:pt x="11" y="15"/>
                  </a:cubicBezTo>
                  <a:close/>
                  <a:moveTo>
                    <a:pt x="6" y="17"/>
                  </a:moveTo>
                  <a:cubicBezTo>
                    <a:pt x="2" y="18"/>
                    <a:pt x="0" y="19"/>
                    <a:pt x="0" y="19"/>
                  </a:cubicBezTo>
                  <a:cubicBezTo>
                    <a:pt x="0" y="17"/>
                    <a:pt x="0" y="17"/>
                    <a:pt x="0" y="17"/>
                  </a:cubicBezTo>
                  <a:cubicBezTo>
                    <a:pt x="0" y="17"/>
                    <a:pt x="0" y="17"/>
                    <a:pt x="0" y="17"/>
                  </a:cubicBezTo>
                  <a:cubicBezTo>
                    <a:pt x="0" y="17"/>
                    <a:pt x="2" y="17"/>
                    <a:pt x="5" y="16"/>
                  </a:cubicBezTo>
                  <a:lnTo>
                    <a:pt x="6" y="17"/>
                  </a:lnTo>
                  <a:close/>
                  <a:moveTo>
                    <a:pt x="33" y="9"/>
                  </a:moveTo>
                  <a:cubicBezTo>
                    <a:pt x="33" y="8"/>
                    <a:pt x="33" y="8"/>
                    <a:pt x="33" y="8"/>
                  </a:cubicBezTo>
                  <a:cubicBezTo>
                    <a:pt x="35" y="7"/>
                    <a:pt x="37" y="7"/>
                    <a:pt x="39" y="6"/>
                  </a:cubicBezTo>
                  <a:cubicBezTo>
                    <a:pt x="39" y="8"/>
                    <a:pt x="39" y="8"/>
                    <a:pt x="39" y="8"/>
                  </a:cubicBezTo>
                  <a:cubicBezTo>
                    <a:pt x="37" y="8"/>
                    <a:pt x="35" y="8"/>
                    <a:pt x="33" y="9"/>
                  </a:cubicBezTo>
                  <a:close/>
                  <a:moveTo>
                    <a:pt x="22" y="12"/>
                  </a:moveTo>
                  <a:cubicBezTo>
                    <a:pt x="22" y="11"/>
                    <a:pt x="22" y="11"/>
                    <a:pt x="22" y="11"/>
                  </a:cubicBezTo>
                  <a:cubicBezTo>
                    <a:pt x="24" y="10"/>
                    <a:pt x="26" y="10"/>
                    <a:pt x="27" y="9"/>
                  </a:cubicBezTo>
                  <a:cubicBezTo>
                    <a:pt x="28" y="10"/>
                    <a:pt x="28" y="10"/>
                    <a:pt x="28" y="10"/>
                  </a:cubicBezTo>
                  <a:cubicBezTo>
                    <a:pt x="26" y="11"/>
                    <a:pt x="24" y="11"/>
                    <a:pt x="22" y="12"/>
                  </a:cubicBezTo>
                  <a:close/>
                  <a:moveTo>
                    <a:pt x="45" y="7"/>
                  </a:moveTo>
                  <a:cubicBezTo>
                    <a:pt x="44" y="5"/>
                    <a:pt x="44" y="5"/>
                    <a:pt x="44" y="5"/>
                  </a:cubicBezTo>
                  <a:cubicBezTo>
                    <a:pt x="46" y="5"/>
                    <a:pt x="48" y="5"/>
                    <a:pt x="50" y="5"/>
                  </a:cubicBezTo>
                  <a:cubicBezTo>
                    <a:pt x="50" y="6"/>
                    <a:pt x="50" y="6"/>
                    <a:pt x="50" y="6"/>
                  </a:cubicBezTo>
                  <a:cubicBezTo>
                    <a:pt x="48" y="6"/>
                    <a:pt x="46" y="6"/>
                    <a:pt x="45" y="7"/>
                  </a:cubicBezTo>
                  <a:close/>
                  <a:moveTo>
                    <a:pt x="67" y="4"/>
                  </a:moveTo>
                  <a:cubicBezTo>
                    <a:pt x="67" y="3"/>
                    <a:pt x="67" y="3"/>
                    <a:pt x="67" y="3"/>
                  </a:cubicBezTo>
                  <a:cubicBezTo>
                    <a:pt x="69" y="3"/>
                    <a:pt x="71" y="3"/>
                    <a:pt x="73" y="3"/>
                  </a:cubicBezTo>
                  <a:cubicBezTo>
                    <a:pt x="73" y="4"/>
                    <a:pt x="73" y="4"/>
                    <a:pt x="73" y="4"/>
                  </a:cubicBezTo>
                  <a:cubicBezTo>
                    <a:pt x="71" y="4"/>
                    <a:pt x="69" y="4"/>
                    <a:pt x="67" y="4"/>
                  </a:cubicBezTo>
                  <a:close/>
                  <a:moveTo>
                    <a:pt x="56" y="5"/>
                  </a:moveTo>
                  <a:cubicBezTo>
                    <a:pt x="56" y="4"/>
                    <a:pt x="56" y="4"/>
                    <a:pt x="56" y="4"/>
                  </a:cubicBezTo>
                  <a:cubicBezTo>
                    <a:pt x="58" y="4"/>
                    <a:pt x="60" y="3"/>
                    <a:pt x="62" y="3"/>
                  </a:cubicBezTo>
                  <a:cubicBezTo>
                    <a:pt x="62" y="4"/>
                    <a:pt x="62" y="4"/>
                    <a:pt x="62" y="4"/>
                  </a:cubicBezTo>
                  <a:cubicBezTo>
                    <a:pt x="60" y="4"/>
                    <a:pt x="58" y="5"/>
                    <a:pt x="56" y="5"/>
                  </a:cubicBezTo>
                  <a:close/>
                  <a:moveTo>
                    <a:pt x="86" y="4"/>
                  </a:moveTo>
                  <a:cubicBezTo>
                    <a:pt x="86" y="6"/>
                    <a:pt x="84" y="8"/>
                    <a:pt x="82" y="8"/>
                  </a:cubicBezTo>
                  <a:cubicBezTo>
                    <a:pt x="80" y="8"/>
                    <a:pt x="78" y="6"/>
                    <a:pt x="78" y="4"/>
                  </a:cubicBezTo>
                  <a:cubicBezTo>
                    <a:pt x="78" y="1"/>
                    <a:pt x="80" y="0"/>
                    <a:pt x="82" y="0"/>
                  </a:cubicBezTo>
                  <a:cubicBezTo>
                    <a:pt x="84" y="0"/>
                    <a:pt x="86" y="1"/>
                    <a:pt x="86"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0" name="Freeform 48"/>
            <p:cNvSpPr/>
            <p:nvPr/>
          </p:nvSpPr>
          <p:spPr bwMode="auto">
            <a:xfrm>
              <a:off x="5976" y="2552"/>
              <a:ext cx="771" cy="678"/>
            </a:xfrm>
            <a:custGeom>
              <a:avLst/>
              <a:gdLst>
                <a:gd name="T0" fmla="*/ 0 w 396"/>
                <a:gd name="T1" fmla="*/ 346 h 346"/>
                <a:gd name="T2" fmla="*/ 396 w 396"/>
                <a:gd name="T3" fmla="*/ 225 h 346"/>
              </a:gdLst>
              <a:ahLst/>
              <a:cxnLst>
                <a:cxn ang="0">
                  <a:pos x="T0" y="T1"/>
                </a:cxn>
                <a:cxn ang="0">
                  <a:pos x="T2" y="T3"/>
                </a:cxn>
              </a:cxnLst>
              <a:rect l="0" t="0" r="r" b="b"/>
              <a:pathLst>
                <a:path w="396" h="346">
                  <a:moveTo>
                    <a:pt x="0" y="346"/>
                  </a:moveTo>
                  <a:cubicBezTo>
                    <a:pt x="0" y="346"/>
                    <a:pt x="278" y="0"/>
                    <a:pt x="396" y="225"/>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grpSp>
      <p:grpSp>
        <p:nvGrpSpPr>
          <p:cNvPr id="30" name="Group 9"/>
          <p:cNvGrpSpPr>
            <a:grpSpLocks noChangeAspect="1"/>
          </p:cNvGrpSpPr>
          <p:nvPr/>
        </p:nvGrpSpPr>
        <p:grpSpPr bwMode="auto">
          <a:xfrm>
            <a:off x="9038099" y="5246124"/>
            <a:ext cx="280987" cy="787400"/>
            <a:chOff x="6465" y="2967"/>
            <a:chExt cx="177" cy="496"/>
          </a:xfrm>
        </p:grpSpPr>
        <p:sp>
          <p:nvSpPr>
            <p:cNvPr id="31" name="AutoShape 8"/>
            <p:cNvSpPr>
              <a:spLocks noChangeAspect="1" noChangeArrowheads="1" noTextEdit="1"/>
            </p:cNvSpPr>
            <p:nvPr/>
          </p:nvSpPr>
          <p:spPr bwMode="auto">
            <a:xfrm>
              <a:off x="6465" y="2967"/>
              <a:ext cx="177"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 name="Freeform 10"/>
            <p:cNvSpPr>
              <a:spLocks noEditPoints="1"/>
            </p:cNvSpPr>
            <p:nvPr/>
          </p:nvSpPr>
          <p:spPr bwMode="auto">
            <a:xfrm>
              <a:off x="6463" y="2967"/>
              <a:ext cx="179" cy="494"/>
            </a:xfrm>
            <a:custGeom>
              <a:avLst/>
              <a:gdLst>
                <a:gd name="T0" fmla="*/ 95 w 179"/>
                <a:gd name="T1" fmla="*/ 0 h 494"/>
                <a:gd name="T2" fmla="*/ 83 w 179"/>
                <a:gd name="T3" fmla="*/ 175 h 494"/>
                <a:gd name="T4" fmla="*/ 83 w 179"/>
                <a:gd name="T5" fmla="*/ 163 h 494"/>
                <a:gd name="T6" fmla="*/ 95 w 179"/>
                <a:gd name="T7" fmla="*/ 211 h 494"/>
                <a:gd name="T8" fmla="*/ 86 w 179"/>
                <a:gd name="T9" fmla="*/ 211 h 494"/>
                <a:gd name="T10" fmla="*/ 95 w 179"/>
                <a:gd name="T11" fmla="*/ 232 h 494"/>
                <a:gd name="T12" fmla="*/ 86 w 179"/>
                <a:gd name="T13" fmla="*/ 276 h 494"/>
                <a:gd name="T14" fmla="*/ 86 w 179"/>
                <a:gd name="T15" fmla="*/ 264 h 494"/>
                <a:gd name="T16" fmla="*/ 95 w 179"/>
                <a:gd name="T17" fmla="*/ 304 h 494"/>
                <a:gd name="T18" fmla="*/ 86 w 179"/>
                <a:gd name="T19" fmla="*/ 304 h 494"/>
                <a:gd name="T20" fmla="*/ 95 w 179"/>
                <a:gd name="T21" fmla="*/ 328 h 494"/>
                <a:gd name="T22" fmla="*/ 86 w 179"/>
                <a:gd name="T23" fmla="*/ 369 h 494"/>
                <a:gd name="T24" fmla="*/ 86 w 179"/>
                <a:gd name="T25" fmla="*/ 359 h 494"/>
                <a:gd name="T26" fmla="*/ 95 w 179"/>
                <a:gd name="T27" fmla="*/ 398 h 494"/>
                <a:gd name="T28" fmla="*/ 86 w 179"/>
                <a:gd name="T29" fmla="*/ 398 h 494"/>
                <a:gd name="T30" fmla="*/ 95 w 179"/>
                <a:gd name="T31" fmla="*/ 419 h 494"/>
                <a:gd name="T32" fmla="*/ 86 w 179"/>
                <a:gd name="T33" fmla="*/ 460 h 494"/>
                <a:gd name="T34" fmla="*/ 86 w 179"/>
                <a:gd name="T35" fmla="*/ 451 h 494"/>
                <a:gd name="T36" fmla="*/ 95 w 179"/>
                <a:gd name="T37" fmla="*/ 494 h 494"/>
                <a:gd name="T38" fmla="*/ 86 w 179"/>
                <a:gd name="T39" fmla="*/ 494 h 494"/>
                <a:gd name="T40" fmla="*/ 179 w 179"/>
                <a:gd name="T41" fmla="*/ 93 h 494"/>
                <a:gd name="T42" fmla="*/ 0 w 179"/>
                <a:gd name="T43" fmla="*/ 93 h 494"/>
                <a:gd name="T44" fmla="*/ 0 w 179"/>
                <a:gd name="T45" fmla="*/ 82 h 494"/>
                <a:gd name="T46" fmla="*/ 150 w 179"/>
                <a:gd name="T47" fmla="*/ 22 h 494"/>
                <a:gd name="T48" fmla="*/ 159 w 179"/>
                <a:gd name="T49" fmla="*/ 29 h 494"/>
                <a:gd name="T50" fmla="*/ 39 w 179"/>
                <a:gd name="T51" fmla="*/ 144 h 494"/>
                <a:gd name="T52" fmla="*/ 140 w 179"/>
                <a:gd name="T53" fmla="*/ 144 h 494"/>
                <a:gd name="T54" fmla="*/ 150 w 179"/>
                <a:gd name="T55" fmla="*/ 137 h 494"/>
                <a:gd name="T56" fmla="*/ 32 w 179"/>
                <a:gd name="T57" fmla="*/ 38 h 494"/>
                <a:gd name="T58" fmla="*/ 22 w 179"/>
                <a:gd name="T59" fmla="*/ 29 h 494"/>
                <a:gd name="T60" fmla="*/ 59 w 179"/>
                <a:gd name="T61" fmla="*/ 26 h 494"/>
                <a:gd name="T62" fmla="*/ 108 w 179"/>
                <a:gd name="T63" fmla="*/ 141 h 494"/>
                <a:gd name="T64" fmla="*/ 118 w 179"/>
                <a:gd name="T65" fmla="*/ 139 h 494"/>
                <a:gd name="T66" fmla="*/ 142 w 179"/>
                <a:gd name="T67" fmla="*/ 60 h 494"/>
                <a:gd name="T68" fmla="*/ 152 w 179"/>
                <a:gd name="T69" fmla="*/ 58 h 494"/>
                <a:gd name="T70" fmla="*/ 34 w 179"/>
                <a:gd name="T71" fmla="*/ 105 h 494"/>
                <a:gd name="T72" fmla="*/ 120 w 179"/>
                <a:gd name="T73" fmla="*/ 26 h 494"/>
                <a:gd name="T74" fmla="*/ 118 w 179"/>
                <a:gd name="T75" fmla="*/ 36 h 494"/>
                <a:gd name="T76" fmla="*/ 68 w 179"/>
                <a:gd name="T77" fmla="*/ 151 h 494"/>
                <a:gd name="T78" fmla="*/ 59 w 179"/>
                <a:gd name="T79" fmla="*/ 149 h 494"/>
                <a:gd name="T80" fmla="*/ 142 w 179"/>
                <a:gd name="T81" fmla="*/ 115 h 494"/>
                <a:gd name="T82" fmla="*/ 24 w 179"/>
                <a:gd name="T83" fmla="*/ 67 h 494"/>
                <a:gd name="T84" fmla="*/ 27 w 179"/>
                <a:gd name="T85" fmla="*/ 58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494">
                  <a:moveTo>
                    <a:pt x="83" y="12"/>
                  </a:moveTo>
                  <a:lnTo>
                    <a:pt x="95" y="12"/>
                  </a:lnTo>
                  <a:lnTo>
                    <a:pt x="95" y="0"/>
                  </a:lnTo>
                  <a:lnTo>
                    <a:pt x="83" y="0"/>
                  </a:lnTo>
                  <a:lnTo>
                    <a:pt x="83" y="12"/>
                  </a:lnTo>
                  <a:close/>
                  <a:moveTo>
                    <a:pt x="83" y="175"/>
                  </a:moveTo>
                  <a:lnTo>
                    <a:pt x="95" y="175"/>
                  </a:lnTo>
                  <a:lnTo>
                    <a:pt x="95" y="163"/>
                  </a:lnTo>
                  <a:lnTo>
                    <a:pt x="83" y="163"/>
                  </a:lnTo>
                  <a:lnTo>
                    <a:pt x="83" y="175"/>
                  </a:lnTo>
                  <a:close/>
                  <a:moveTo>
                    <a:pt x="86" y="211"/>
                  </a:moveTo>
                  <a:lnTo>
                    <a:pt x="95" y="211"/>
                  </a:lnTo>
                  <a:lnTo>
                    <a:pt x="95" y="201"/>
                  </a:lnTo>
                  <a:lnTo>
                    <a:pt x="86" y="201"/>
                  </a:lnTo>
                  <a:lnTo>
                    <a:pt x="86" y="211"/>
                  </a:lnTo>
                  <a:close/>
                  <a:moveTo>
                    <a:pt x="86" y="242"/>
                  </a:moveTo>
                  <a:lnTo>
                    <a:pt x="95" y="242"/>
                  </a:lnTo>
                  <a:lnTo>
                    <a:pt x="95" y="232"/>
                  </a:lnTo>
                  <a:lnTo>
                    <a:pt x="86" y="232"/>
                  </a:lnTo>
                  <a:lnTo>
                    <a:pt x="86" y="242"/>
                  </a:lnTo>
                  <a:close/>
                  <a:moveTo>
                    <a:pt x="86" y="276"/>
                  </a:moveTo>
                  <a:lnTo>
                    <a:pt x="95" y="276"/>
                  </a:lnTo>
                  <a:lnTo>
                    <a:pt x="95" y="264"/>
                  </a:lnTo>
                  <a:lnTo>
                    <a:pt x="86" y="264"/>
                  </a:lnTo>
                  <a:lnTo>
                    <a:pt x="86" y="276"/>
                  </a:lnTo>
                  <a:close/>
                  <a:moveTo>
                    <a:pt x="86" y="304"/>
                  </a:moveTo>
                  <a:lnTo>
                    <a:pt x="95" y="304"/>
                  </a:lnTo>
                  <a:lnTo>
                    <a:pt x="95" y="295"/>
                  </a:lnTo>
                  <a:lnTo>
                    <a:pt x="86" y="295"/>
                  </a:lnTo>
                  <a:lnTo>
                    <a:pt x="86" y="304"/>
                  </a:lnTo>
                  <a:close/>
                  <a:moveTo>
                    <a:pt x="86" y="338"/>
                  </a:moveTo>
                  <a:lnTo>
                    <a:pt x="95" y="338"/>
                  </a:lnTo>
                  <a:lnTo>
                    <a:pt x="95" y="328"/>
                  </a:lnTo>
                  <a:lnTo>
                    <a:pt x="86" y="328"/>
                  </a:lnTo>
                  <a:lnTo>
                    <a:pt x="86" y="338"/>
                  </a:lnTo>
                  <a:close/>
                  <a:moveTo>
                    <a:pt x="86" y="369"/>
                  </a:moveTo>
                  <a:lnTo>
                    <a:pt x="95" y="369"/>
                  </a:lnTo>
                  <a:lnTo>
                    <a:pt x="95" y="359"/>
                  </a:lnTo>
                  <a:lnTo>
                    <a:pt x="86" y="359"/>
                  </a:lnTo>
                  <a:lnTo>
                    <a:pt x="86" y="369"/>
                  </a:lnTo>
                  <a:close/>
                  <a:moveTo>
                    <a:pt x="86" y="398"/>
                  </a:moveTo>
                  <a:lnTo>
                    <a:pt x="95" y="398"/>
                  </a:lnTo>
                  <a:lnTo>
                    <a:pt x="95" y="388"/>
                  </a:lnTo>
                  <a:lnTo>
                    <a:pt x="86" y="388"/>
                  </a:lnTo>
                  <a:lnTo>
                    <a:pt x="86" y="398"/>
                  </a:lnTo>
                  <a:close/>
                  <a:moveTo>
                    <a:pt x="86" y="429"/>
                  </a:moveTo>
                  <a:lnTo>
                    <a:pt x="95" y="429"/>
                  </a:lnTo>
                  <a:lnTo>
                    <a:pt x="95" y="419"/>
                  </a:lnTo>
                  <a:lnTo>
                    <a:pt x="86" y="419"/>
                  </a:lnTo>
                  <a:lnTo>
                    <a:pt x="86" y="429"/>
                  </a:lnTo>
                  <a:close/>
                  <a:moveTo>
                    <a:pt x="86" y="460"/>
                  </a:moveTo>
                  <a:lnTo>
                    <a:pt x="95" y="460"/>
                  </a:lnTo>
                  <a:lnTo>
                    <a:pt x="95" y="451"/>
                  </a:lnTo>
                  <a:lnTo>
                    <a:pt x="86" y="451"/>
                  </a:lnTo>
                  <a:lnTo>
                    <a:pt x="86" y="460"/>
                  </a:lnTo>
                  <a:close/>
                  <a:moveTo>
                    <a:pt x="86" y="494"/>
                  </a:moveTo>
                  <a:lnTo>
                    <a:pt x="95" y="494"/>
                  </a:lnTo>
                  <a:lnTo>
                    <a:pt x="95" y="484"/>
                  </a:lnTo>
                  <a:lnTo>
                    <a:pt x="86" y="484"/>
                  </a:lnTo>
                  <a:lnTo>
                    <a:pt x="86" y="494"/>
                  </a:lnTo>
                  <a:close/>
                  <a:moveTo>
                    <a:pt x="167" y="82"/>
                  </a:moveTo>
                  <a:lnTo>
                    <a:pt x="167" y="93"/>
                  </a:lnTo>
                  <a:lnTo>
                    <a:pt x="179" y="93"/>
                  </a:lnTo>
                  <a:lnTo>
                    <a:pt x="179" y="82"/>
                  </a:lnTo>
                  <a:lnTo>
                    <a:pt x="167" y="82"/>
                  </a:lnTo>
                  <a:close/>
                  <a:moveTo>
                    <a:pt x="0" y="93"/>
                  </a:moveTo>
                  <a:lnTo>
                    <a:pt x="12" y="93"/>
                  </a:lnTo>
                  <a:lnTo>
                    <a:pt x="12" y="82"/>
                  </a:lnTo>
                  <a:lnTo>
                    <a:pt x="0" y="82"/>
                  </a:lnTo>
                  <a:lnTo>
                    <a:pt x="0" y="93"/>
                  </a:lnTo>
                  <a:close/>
                  <a:moveTo>
                    <a:pt x="159" y="29"/>
                  </a:moveTo>
                  <a:lnTo>
                    <a:pt x="150" y="22"/>
                  </a:lnTo>
                  <a:lnTo>
                    <a:pt x="140" y="29"/>
                  </a:lnTo>
                  <a:lnTo>
                    <a:pt x="150" y="38"/>
                  </a:lnTo>
                  <a:lnTo>
                    <a:pt x="159" y="29"/>
                  </a:lnTo>
                  <a:close/>
                  <a:moveTo>
                    <a:pt x="22" y="144"/>
                  </a:moveTo>
                  <a:lnTo>
                    <a:pt x="32" y="153"/>
                  </a:lnTo>
                  <a:lnTo>
                    <a:pt x="39" y="144"/>
                  </a:lnTo>
                  <a:lnTo>
                    <a:pt x="32" y="137"/>
                  </a:lnTo>
                  <a:lnTo>
                    <a:pt x="22" y="144"/>
                  </a:lnTo>
                  <a:close/>
                  <a:moveTo>
                    <a:pt x="140" y="144"/>
                  </a:moveTo>
                  <a:lnTo>
                    <a:pt x="150" y="153"/>
                  </a:lnTo>
                  <a:lnTo>
                    <a:pt x="159" y="144"/>
                  </a:lnTo>
                  <a:lnTo>
                    <a:pt x="150" y="137"/>
                  </a:lnTo>
                  <a:lnTo>
                    <a:pt x="140" y="144"/>
                  </a:lnTo>
                  <a:close/>
                  <a:moveTo>
                    <a:pt x="22" y="29"/>
                  </a:moveTo>
                  <a:lnTo>
                    <a:pt x="32" y="38"/>
                  </a:lnTo>
                  <a:lnTo>
                    <a:pt x="39" y="29"/>
                  </a:lnTo>
                  <a:lnTo>
                    <a:pt x="32" y="22"/>
                  </a:lnTo>
                  <a:lnTo>
                    <a:pt x="22" y="29"/>
                  </a:lnTo>
                  <a:close/>
                  <a:moveTo>
                    <a:pt x="71" y="31"/>
                  </a:moveTo>
                  <a:lnTo>
                    <a:pt x="68" y="24"/>
                  </a:lnTo>
                  <a:lnTo>
                    <a:pt x="59" y="26"/>
                  </a:lnTo>
                  <a:lnTo>
                    <a:pt x="61" y="36"/>
                  </a:lnTo>
                  <a:lnTo>
                    <a:pt x="71" y="31"/>
                  </a:lnTo>
                  <a:close/>
                  <a:moveTo>
                    <a:pt x="108" y="141"/>
                  </a:moveTo>
                  <a:lnTo>
                    <a:pt x="113" y="151"/>
                  </a:lnTo>
                  <a:lnTo>
                    <a:pt x="120" y="149"/>
                  </a:lnTo>
                  <a:lnTo>
                    <a:pt x="118" y="139"/>
                  </a:lnTo>
                  <a:lnTo>
                    <a:pt x="108" y="141"/>
                  </a:lnTo>
                  <a:close/>
                  <a:moveTo>
                    <a:pt x="152" y="58"/>
                  </a:moveTo>
                  <a:lnTo>
                    <a:pt x="142" y="60"/>
                  </a:lnTo>
                  <a:lnTo>
                    <a:pt x="147" y="70"/>
                  </a:lnTo>
                  <a:lnTo>
                    <a:pt x="157" y="65"/>
                  </a:lnTo>
                  <a:lnTo>
                    <a:pt x="152" y="58"/>
                  </a:lnTo>
                  <a:close/>
                  <a:moveTo>
                    <a:pt x="27" y="117"/>
                  </a:moveTo>
                  <a:lnTo>
                    <a:pt x="36" y="115"/>
                  </a:lnTo>
                  <a:lnTo>
                    <a:pt x="34" y="105"/>
                  </a:lnTo>
                  <a:lnTo>
                    <a:pt x="24" y="108"/>
                  </a:lnTo>
                  <a:lnTo>
                    <a:pt x="27" y="117"/>
                  </a:lnTo>
                  <a:close/>
                  <a:moveTo>
                    <a:pt x="120" y="26"/>
                  </a:moveTo>
                  <a:lnTo>
                    <a:pt x="110" y="24"/>
                  </a:lnTo>
                  <a:lnTo>
                    <a:pt x="108" y="31"/>
                  </a:lnTo>
                  <a:lnTo>
                    <a:pt x="118" y="36"/>
                  </a:lnTo>
                  <a:lnTo>
                    <a:pt x="120" y="26"/>
                  </a:lnTo>
                  <a:close/>
                  <a:moveTo>
                    <a:pt x="59" y="149"/>
                  </a:moveTo>
                  <a:lnTo>
                    <a:pt x="68" y="151"/>
                  </a:lnTo>
                  <a:lnTo>
                    <a:pt x="71" y="141"/>
                  </a:lnTo>
                  <a:lnTo>
                    <a:pt x="63" y="139"/>
                  </a:lnTo>
                  <a:lnTo>
                    <a:pt x="59" y="149"/>
                  </a:lnTo>
                  <a:close/>
                  <a:moveTo>
                    <a:pt x="157" y="108"/>
                  </a:moveTo>
                  <a:lnTo>
                    <a:pt x="147" y="105"/>
                  </a:lnTo>
                  <a:lnTo>
                    <a:pt x="142" y="115"/>
                  </a:lnTo>
                  <a:lnTo>
                    <a:pt x="152" y="117"/>
                  </a:lnTo>
                  <a:lnTo>
                    <a:pt x="157" y="108"/>
                  </a:lnTo>
                  <a:close/>
                  <a:moveTo>
                    <a:pt x="24" y="67"/>
                  </a:moveTo>
                  <a:lnTo>
                    <a:pt x="34" y="70"/>
                  </a:lnTo>
                  <a:lnTo>
                    <a:pt x="36" y="60"/>
                  </a:lnTo>
                  <a:lnTo>
                    <a:pt x="27" y="58"/>
                  </a:lnTo>
                  <a:lnTo>
                    <a:pt x="24" y="67"/>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pic>
        <p:nvPicPr>
          <p:cNvPr id="8" name="图片 7"/>
          <p:cNvPicPr>
            <a:picLocks noChangeAspect="1"/>
          </p:cNvPicPr>
          <p:nvPr/>
        </p:nvPicPr>
        <p:blipFill>
          <a:blip r:embed="rId3"/>
          <a:stretch>
            <a:fillRect/>
          </a:stretch>
        </p:blipFill>
        <p:spPr>
          <a:xfrm rot="14280866">
            <a:off x="10784148" y="-236036"/>
            <a:ext cx="1563506" cy="1542934"/>
          </a:xfrm>
          <a:prstGeom prst="rect">
            <a:avLst/>
          </a:prstGeom>
        </p:spPr>
      </p:pic>
      <p:grpSp>
        <p:nvGrpSpPr>
          <p:cNvPr id="71" name="Group 13"/>
          <p:cNvGrpSpPr>
            <a:grpSpLocks noChangeAspect="1"/>
          </p:cNvGrpSpPr>
          <p:nvPr/>
        </p:nvGrpSpPr>
        <p:grpSpPr bwMode="auto">
          <a:xfrm rot="20413722" flipH="1">
            <a:off x="254208" y="5485668"/>
            <a:ext cx="2489318" cy="903259"/>
            <a:chOff x="5970" y="2517"/>
            <a:chExt cx="1976" cy="717"/>
          </a:xfrm>
        </p:grpSpPr>
        <p:sp>
          <p:nvSpPr>
            <p:cNvPr id="72" name="AutoShape 12"/>
            <p:cNvSpPr>
              <a:spLocks noChangeAspect="1" noChangeArrowheads="1" noTextEdit="1"/>
            </p:cNvSpPr>
            <p:nvPr/>
          </p:nvSpPr>
          <p:spPr bwMode="auto">
            <a:xfrm>
              <a:off x="5970" y="2517"/>
              <a:ext cx="1976"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3" name="Freeform 14"/>
            <p:cNvSpPr/>
            <p:nvPr/>
          </p:nvSpPr>
          <p:spPr bwMode="auto">
            <a:xfrm>
              <a:off x="7622" y="2676"/>
              <a:ext cx="168" cy="182"/>
            </a:xfrm>
            <a:custGeom>
              <a:avLst/>
              <a:gdLst>
                <a:gd name="T0" fmla="*/ 34 w 86"/>
                <a:gd name="T1" fmla="*/ 0 h 93"/>
                <a:gd name="T2" fmla="*/ 58 w 86"/>
                <a:gd name="T3" fmla="*/ 93 h 93"/>
                <a:gd name="T4" fmla="*/ 34 w 86"/>
                <a:gd name="T5" fmla="*/ 0 h 93"/>
              </a:gdLst>
              <a:ahLst/>
              <a:cxnLst>
                <a:cxn ang="0">
                  <a:pos x="T0" y="T1"/>
                </a:cxn>
                <a:cxn ang="0">
                  <a:pos x="T2" y="T3"/>
                </a:cxn>
                <a:cxn ang="0">
                  <a:pos x="T4" y="T5"/>
                </a:cxn>
              </a:cxnLst>
              <a:rect l="0" t="0" r="r" b="b"/>
              <a:pathLst>
                <a:path w="86" h="93">
                  <a:moveTo>
                    <a:pt x="34" y="0"/>
                  </a:moveTo>
                  <a:cubicBezTo>
                    <a:pt x="34" y="0"/>
                    <a:pt x="86" y="33"/>
                    <a:pt x="58" y="93"/>
                  </a:cubicBezTo>
                  <a:cubicBezTo>
                    <a:pt x="58" y="93"/>
                    <a:pt x="0" y="69"/>
                    <a:pt x="34"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4" name="Freeform 15"/>
            <p:cNvSpPr>
              <a:spLocks noEditPoints="1"/>
            </p:cNvSpPr>
            <p:nvPr/>
          </p:nvSpPr>
          <p:spPr bwMode="auto">
            <a:xfrm>
              <a:off x="7689" y="2682"/>
              <a:ext cx="37" cy="107"/>
            </a:xfrm>
            <a:custGeom>
              <a:avLst/>
              <a:gdLst>
                <a:gd name="T0" fmla="*/ 2 w 19"/>
                <a:gd name="T1" fmla="*/ 8 h 55"/>
                <a:gd name="T2" fmla="*/ 1 w 19"/>
                <a:gd name="T3" fmla="*/ 8 h 55"/>
                <a:gd name="T4" fmla="*/ 2 w 19"/>
                <a:gd name="T5" fmla="*/ 11 h 55"/>
                <a:gd name="T6" fmla="*/ 3 w 19"/>
                <a:gd name="T7" fmla="*/ 11 h 55"/>
                <a:gd name="T8" fmla="*/ 2 w 19"/>
                <a:gd name="T9" fmla="*/ 8 h 55"/>
                <a:gd name="T10" fmla="*/ 1 w 19"/>
                <a:gd name="T11" fmla="*/ 4 h 55"/>
                <a:gd name="T12" fmla="*/ 1 w 19"/>
                <a:gd name="T13" fmla="*/ 0 h 55"/>
                <a:gd name="T14" fmla="*/ 0 w 19"/>
                <a:gd name="T15" fmla="*/ 0 h 55"/>
                <a:gd name="T16" fmla="*/ 0 w 19"/>
                <a:gd name="T17" fmla="*/ 0 h 55"/>
                <a:gd name="T18" fmla="*/ 1 w 19"/>
                <a:gd name="T19" fmla="*/ 4 h 55"/>
                <a:gd name="T20" fmla="*/ 5 w 19"/>
                <a:gd name="T21" fmla="*/ 22 h 55"/>
                <a:gd name="T22" fmla="*/ 4 w 19"/>
                <a:gd name="T23" fmla="*/ 22 h 55"/>
                <a:gd name="T24" fmla="*/ 5 w 19"/>
                <a:gd name="T25" fmla="*/ 26 h 55"/>
                <a:gd name="T26" fmla="*/ 6 w 19"/>
                <a:gd name="T27" fmla="*/ 26 h 55"/>
                <a:gd name="T28" fmla="*/ 5 w 19"/>
                <a:gd name="T29" fmla="*/ 22 h 55"/>
                <a:gd name="T30" fmla="*/ 3 w 19"/>
                <a:gd name="T31" fmla="*/ 15 h 55"/>
                <a:gd name="T32" fmla="*/ 3 w 19"/>
                <a:gd name="T33" fmla="*/ 15 h 55"/>
                <a:gd name="T34" fmla="*/ 3 w 19"/>
                <a:gd name="T35" fmla="*/ 19 h 55"/>
                <a:gd name="T36" fmla="*/ 4 w 19"/>
                <a:gd name="T37" fmla="*/ 19 h 55"/>
                <a:gd name="T38" fmla="*/ 3 w 19"/>
                <a:gd name="T39" fmla="*/ 15 h 55"/>
                <a:gd name="T40" fmla="*/ 7 w 19"/>
                <a:gd name="T41" fmla="*/ 29 h 55"/>
                <a:gd name="T42" fmla="*/ 6 w 19"/>
                <a:gd name="T43" fmla="*/ 30 h 55"/>
                <a:gd name="T44" fmla="*/ 7 w 19"/>
                <a:gd name="T45" fmla="*/ 33 h 55"/>
                <a:gd name="T46" fmla="*/ 8 w 19"/>
                <a:gd name="T47" fmla="*/ 33 h 55"/>
                <a:gd name="T48" fmla="*/ 7 w 19"/>
                <a:gd name="T49" fmla="*/ 29 h 55"/>
                <a:gd name="T50" fmla="*/ 12 w 19"/>
                <a:gd name="T51" fmla="*/ 43 h 55"/>
                <a:gd name="T52" fmla="*/ 11 w 19"/>
                <a:gd name="T53" fmla="*/ 44 h 55"/>
                <a:gd name="T54" fmla="*/ 13 w 19"/>
                <a:gd name="T55" fmla="*/ 47 h 55"/>
                <a:gd name="T56" fmla="*/ 14 w 19"/>
                <a:gd name="T57" fmla="*/ 47 h 55"/>
                <a:gd name="T58" fmla="*/ 12 w 19"/>
                <a:gd name="T59" fmla="*/ 43 h 55"/>
                <a:gd name="T60" fmla="*/ 9 w 19"/>
                <a:gd name="T61" fmla="*/ 37 h 55"/>
                <a:gd name="T62" fmla="*/ 9 w 19"/>
                <a:gd name="T63" fmla="*/ 37 h 55"/>
                <a:gd name="T64" fmla="*/ 10 w 19"/>
                <a:gd name="T65" fmla="*/ 40 h 55"/>
                <a:gd name="T66" fmla="*/ 11 w 19"/>
                <a:gd name="T67" fmla="*/ 40 h 55"/>
                <a:gd name="T68" fmla="*/ 9 w 19"/>
                <a:gd name="T69" fmla="*/ 37 h 55"/>
                <a:gd name="T70" fmla="*/ 18 w 19"/>
                <a:gd name="T71" fmla="*/ 55 h 55"/>
                <a:gd name="T72" fmla="*/ 19 w 19"/>
                <a:gd name="T73" fmla="*/ 51 h 55"/>
                <a:gd name="T74" fmla="*/ 15 w 19"/>
                <a:gd name="T75" fmla="*/ 49 h 55"/>
                <a:gd name="T76" fmla="*/ 14 w 19"/>
                <a:gd name="T77" fmla="*/ 53 h 55"/>
                <a:gd name="T78" fmla="*/ 18 w 19"/>
                <a:gd name="T7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 h="55">
                  <a:moveTo>
                    <a:pt x="2" y="8"/>
                  </a:moveTo>
                  <a:cubicBezTo>
                    <a:pt x="1" y="8"/>
                    <a:pt x="1" y="8"/>
                    <a:pt x="1" y="8"/>
                  </a:cubicBezTo>
                  <a:cubicBezTo>
                    <a:pt x="1" y="9"/>
                    <a:pt x="2" y="10"/>
                    <a:pt x="2" y="11"/>
                  </a:cubicBezTo>
                  <a:cubicBezTo>
                    <a:pt x="3" y="11"/>
                    <a:pt x="3" y="11"/>
                    <a:pt x="3" y="11"/>
                  </a:cubicBezTo>
                  <a:cubicBezTo>
                    <a:pt x="2" y="10"/>
                    <a:pt x="2" y="9"/>
                    <a:pt x="2" y="8"/>
                  </a:cubicBezTo>
                  <a:close/>
                  <a:moveTo>
                    <a:pt x="1" y="4"/>
                  </a:moveTo>
                  <a:cubicBezTo>
                    <a:pt x="1" y="1"/>
                    <a:pt x="1" y="0"/>
                    <a:pt x="1" y="0"/>
                  </a:cubicBezTo>
                  <a:cubicBezTo>
                    <a:pt x="0" y="0"/>
                    <a:pt x="0" y="0"/>
                    <a:pt x="0" y="0"/>
                  </a:cubicBezTo>
                  <a:cubicBezTo>
                    <a:pt x="0" y="0"/>
                    <a:pt x="0" y="0"/>
                    <a:pt x="0" y="0"/>
                  </a:cubicBezTo>
                  <a:cubicBezTo>
                    <a:pt x="0" y="0"/>
                    <a:pt x="0" y="1"/>
                    <a:pt x="1" y="4"/>
                  </a:cubicBezTo>
                  <a:close/>
                  <a:moveTo>
                    <a:pt x="5" y="22"/>
                  </a:moveTo>
                  <a:cubicBezTo>
                    <a:pt x="4" y="22"/>
                    <a:pt x="4" y="22"/>
                    <a:pt x="4" y="22"/>
                  </a:cubicBezTo>
                  <a:cubicBezTo>
                    <a:pt x="5" y="24"/>
                    <a:pt x="5" y="25"/>
                    <a:pt x="5" y="26"/>
                  </a:cubicBezTo>
                  <a:cubicBezTo>
                    <a:pt x="6" y="26"/>
                    <a:pt x="6" y="26"/>
                    <a:pt x="6" y="26"/>
                  </a:cubicBezTo>
                  <a:cubicBezTo>
                    <a:pt x="6" y="25"/>
                    <a:pt x="5" y="23"/>
                    <a:pt x="5" y="22"/>
                  </a:cubicBezTo>
                  <a:close/>
                  <a:moveTo>
                    <a:pt x="3" y="15"/>
                  </a:moveTo>
                  <a:cubicBezTo>
                    <a:pt x="3" y="15"/>
                    <a:pt x="3" y="15"/>
                    <a:pt x="3" y="15"/>
                  </a:cubicBezTo>
                  <a:cubicBezTo>
                    <a:pt x="3" y="16"/>
                    <a:pt x="3" y="17"/>
                    <a:pt x="3" y="19"/>
                  </a:cubicBezTo>
                  <a:cubicBezTo>
                    <a:pt x="4" y="19"/>
                    <a:pt x="4" y="19"/>
                    <a:pt x="4" y="19"/>
                  </a:cubicBezTo>
                  <a:cubicBezTo>
                    <a:pt x="4" y="17"/>
                    <a:pt x="4" y="16"/>
                    <a:pt x="3" y="15"/>
                  </a:cubicBezTo>
                  <a:close/>
                  <a:moveTo>
                    <a:pt x="7" y="29"/>
                  </a:moveTo>
                  <a:cubicBezTo>
                    <a:pt x="6" y="30"/>
                    <a:pt x="6" y="30"/>
                    <a:pt x="6" y="30"/>
                  </a:cubicBezTo>
                  <a:cubicBezTo>
                    <a:pt x="7" y="31"/>
                    <a:pt x="7" y="32"/>
                    <a:pt x="7" y="33"/>
                  </a:cubicBezTo>
                  <a:cubicBezTo>
                    <a:pt x="8" y="33"/>
                    <a:pt x="8" y="33"/>
                    <a:pt x="8" y="33"/>
                  </a:cubicBezTo>
                  <a:cubicBezTo>
                    <a:pt x="8" y="32"/>
                    <a:pt x="7" y="31"/>
                    <a:pt x="7" y="29"/>
                  </a:cubicBezTo>
                  <a:close/>
                  <a:moveTo>
                    <a:pt x="12" y="43"/>
                  </a:moveTo>
                  <a:cubicBezTo>
                    <a:pt x="11" y="44"/>
                    <a:pt x="11" y="44"/>
                    <a:pt x="11" y="44"/>
                  </a:cubicBezTo>
                  <a:cubicBezTo>
                    <a:pt x="12" y="45"/>
                    <a:pt x="12" y="46"/>
                    <a:pt x="13" y="47"/>
                  </a:cubicBezTo>
                  <a:cubicBezTo>
                    <a:pt x="14" y="47"/>
                    <a:pt x="14" y="47"/>
                    <a:pt x="14" y="47"/>
                  </a:cubicBezTo>
                  <a:cubicBezTo>
                    <a:pt x="13" y="46"/>
                    <a:pt x="13" y="45"/>
                    <a:pt x="12" y="43"/>
                  </a:cubicBezTo>
                  <a:close/>
                  <a:moveTo>
                    <a:pt x="9" y="37"/>
                  </a:moveTo>
                  <a:cubicBezTo>
                    <a:pt x="9" y="37"/>
                    <a:pt x="9" y="37"/>
                    <a:pt x="9" y="37"/>
                  </a:cubicBezTo>
                  <a:cubicBezTo>
                    <a:pt x="9" y="38"/>
                    <a:pt x="9" y="39"/>
                    <a:pt x="10" y="40"/>
                  </a:cubicBezTo>
                  <a:cubicBezTo>
                    <a:pt x="11" y="40"/>
                    <a:pt x="11" y="40"/>
                    <a:pt x="11" y="40"/>
                  </a:cubicBezTo>
                  <a:cubicBezTo>
                    <a:pt x="10" y="39"/>
                    <a:pt x="10" y="38"/>
                    <a:pt x="9" y="37"/>
                  </a:cubicBezTo>
                  <a:close/>
                  <a:moveTo>
                    <a:pt x="18" y="55"/>
                  </a:moveTo>
                  <a:cubicBezTo>
                    <a:pt x="19" y="54"/>
                    <a:pt x="19" y="52"/>
                    <a:pt x="19" y="51"/>
                  </a:cubicBezTo>
                  <a:cubicBezTo>
                    <a:pt x="18" y="49"/>
                    <a:pt x="16" y="49"/>
                    <a:pt x="15" y="49"/>
                  </a:cubicBezTo>
                  <a:cubicBezTo>
                    <a:pt x="14" y="50"/>
                    <a:pt x="13" y="52"/>
                    <a:pt x="14" y="53"/>
                  </a:cubicBezTo>
                  <a:cubicBezTo>
                    <a:pt x="14" y="55"/>
                    <a:pt x="16" y="55"/>
                    <a:pt x="18" y="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5" name="Freeform 16"/>
            <p:cNvSpPr/>
            <p:nvPr/>
          </p:nvSpPr>
          <p:spPr bwMode="auto">
            <a:xfrm>
              <a:off x="7513" y="2705"/>
              <a:ext cx="131" cy="155"/>
            </a:xfrm>
            <a:custGeom>
              <a:avLst/>
              <a:gdLst>
                <a:gd name="T0" fmla="*/ 0 w 67"/>
                <a:gd name="T1" fmla="*/ 10 h 79"/>
                <a:gd name="T2" fmla="*/ 67 w 67"/>
                <a:gd name="T3" fmla="*/ 60 h 79"/>
                <a:gd name="T4" fmla="*/ 0 w 67"/>
                <a:gd name="T5" fmla="*/ 10 h 79"/>
              </a:gdLst>
              <a:ahLst/>
              <a:cxnLst>
                <a:cxn ang="0">
                  <a:pos x="T0" y="T1"/>
                </a:cxn>
                <a:cxn ang="0">
                  <a:pos x="T2" y="T3"/>
                </a:cxn>
                <a:cxn ang="0">
                  <a:pos x="T4" y="T5"/>
                </a:cxn>
              </a:cxnLst>
              <a:rect l="0" t="0" r="r" b="b"/>
              <a:pathLst>
                <a:path w="67" h="79">
                  <a:moveTo>
                    <a:pt x="0" y="10"/>
                  </a:moveTo>
                  <a:cubicBezTo>
                    <a:pt x="0" y="10"/>
                    <a:pt x="52" y="0"/>
                    <a:pt x="67" y="60"/>
                  </a:cubicBezTo>
                  <a:cubicBezTo>
                    <a:pt x="67" y="60"/>
                    <a:pt x="17" y="79"/>
                    <a:pt x="0" y="10"/>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6" name="Freeform 17"/>
            <p:cNvSpPr>
              <a:spLocks noEditPoints="1"/>
            </p:cNvSpPr>
            <p:nvPr/>
          </p:nvSpPr>
          <p:spPr bwMode="auto">
            <a:xfrm>
              <a:off x="7515" y="2727"/>
              <a:ext cx="88" cy="60"/>
            </a:xfrm>
            <a:custGeom>
              <a:avLst/>
              <a:gdLst>
                <a:gd name="T0" fmla="*/ 5 w 45"/>
                <a:gd name="T1" fmla="*/ 4 h 31"/>
                <a:gd name="T2" fmla="*/ 5 w 45"/>
                <a:gd name="T3" fmla="*/ 5 h 31"/>
                <a:gd name="T4" fmla="*/ 8 w 45"/>
                <a:gd name="T5" fmla="*/ 7 h 31"/>
                <a:gd name="T6" fmla="*/ 8 w 45"/>
                <a:gd name="T7" fmla="*/ 7 h 31"/>
                <a:gd name="T8" fmla="*/ 5 w 45"/>
                <a:gd name="T9" fmla="*/ 4 h 31"/>
                <a:gd name="T10" fmla="*/ 3 w 45"/>
                <a:gd name="T11" fmla="*/ 2 h 31"/>
                <a:gd name="T12" fmla="*/ 0 w 45"/>
                <a:gd name="T13" fmla="*/ 0 h 31"/>
                <a:gd name="T14" fmla="*/ 0 w 45"/>
                <a:gd name="T15" fmla="*/ 0 h 31"/>
                <a:gd name="T16" fmla="*/ 0 w 45"/>
                <a:gd name="T17" fmla="*/ 0 h 31"/>
                <a:gd name="T18" fmla="*/ 2 w 45"/>
                <a:gd name="T19" fmla="*/ 3 h 31"/>
                <a:gd name="T20" fmla="*/ 3 w 45"/>
                <a:gd name="T21" fmla="*/ 2 h 31"/>
                <a:gd name="T22" fmla="*/ 16 w 45"/>
                <a:gd name="T23" fmla="*/ 13 h 31"/>
                <a:gd name="T24" fmla="*/ 16 w 45"/>
                <a:gd name="T25" fmla="*/ 14 h 31"/>
                <a:gd name="T26" fmla="*/ 19 w 45"/>
                <a:gd name="T27" fmla="*/ 16 h 31"/>
                <a:gd name="T28" fmla="*/ 19 w 45"/>
                <a:gd name="T29" fmla="*/ 15 h 31"/>
                <a:gd name="T30" fmla="*/ 16 w 45"/>
                <a:gd name="T31" fmla="*/ 13 h 31"/>
                <a:gd name="T32" fmla="*/ 11 w 45"/>
                <a:gd name="T33" fmla="*/ 9 h 31"/>
                <a:gd name="T34" fmla="*/ 10 w 45"/>
                <a:gd name="T35" fmla="*/ 9 h 31"/>
                <a:gd name="T36" fmla="*/ 13 w 45"/>
                <a:gd name="T37" fmla="*/ 12 h 31"/>
                <a:gd name="T38" fmla="*/ 13 w 45"/>
                <a:gd name="T39" fmla="*/ 11 h 31"/>
                <a:gd name="T40" fmla="*/ 11 w 45"/>
                <a:gd name="T41" fmla="*/ 9 h 31"/>
                <a:gd name="T42" fmla="*/ 22 w 45"/>
                <a:gd name="T43" fmla="*/ 17 h 31"/>
                <a:gd name="T44" fmla="*/ 22 w 45"/>
                <a:gd name="T45" fmla="*/ 18 h 31"/>
                <a:gd name="T46" fmla="*/ 24 w 45"/>
                <a:gd name="T47" fmla="*/ 20 h 31"/>
                <a:gd name="T48" fmla="*/ 25 w 45"/>
                <a:gd name="T49" fmla="*/ 19 h 31"/>
                <a:gd name="T50" fmla="*/ 22 w 45"/>
                <a:gd name="T51" fmla="*/ 17 h 31"/>
                <a:gd name="T52" fmla="*/ 34 w 45"/>
                <a:gd name="T53" fmla="*/ 24 h 31"/>
                <a:gd name="T54" fmla="*/ 34 w 45"/>
                <a:gd name="T55" fmla="*/ 25 h 31"/>
                <a:gd name="T56" fmla="*/ 37 w 45"/>
                <a:gd name="T57" fmla="*/ 26 h 31"/>
                <a:gd name="T58" fmla="*/ 37 w 45"/>
                <a:gd name="T59" fmla="*/ 26 h 31"/>
                <a:gd name="T60" fmla="*/ 34 w 45"/>
                <a:gd name="T61" fmla="*/ 24 h 31"/>
                <a:gd name="T62" fmla="*/ 28 w 45"/>
                <a:gd name="T63" fmla="*/ 21 h 31"/>
                <a:gd name="T64" fmla="*/ 27 w 45"/>
                <a:gd name="T65" fmla="*/ 21 h 31"/>
                <a:gd name="T66" fmla="*/ 30 w 45"/>
                <a:gd name="T67" fmla="*/ 23 h 31"/>
                <a:gd name="T68" fmla="*/ 31 w 45"/>
                <a:gd name="T69" fmla="*/ 23 h 31"/>
                <a:gd name="T70" fmla="*/ 28 w 45"/>
                <a:gd name="T71" fmla="*/ 21 h 31"/>
                <a:gd name="T72" fmla="*/ 44 w 45"/>
                <a:gd name="T73" fmla="*/ 29 h 31"/>
                <a:gd name="T74" fmla="*/ 43 w 45"/>
                <a:gd name="T75" fmla="*/ 25 h 31"/>
                <a:gd name="T76" fmla="*/ 39 w 45"/>
                <a:gd name="T77" fmla="*/ 27 h 31"/>
                <a:gd name="T78" fmla="*/ 41 w 45"/>
                <a:gd name="T79" fmla="*/ 30 h 31"/>
                <a:gd name="T80" fmla="*/ 44 w 45"/>
                <a:gd name="T81"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31">
                  <a:moveTo>
                    <a:pt x="5" y="4"/>
                  </a:moveTo>
                  <a:cubicBezTo>
                    <a:pt x="5" y="5"/>
                    <a:pt x="5" y="5"/>
                    <a:pt x="5" y="5"/>
                  </a:cubicBezTo>
                  <a:cubicBezTo>
                    <a:pt x="6" y="6"/>
                    <a:pt x="7" y="6"/>
                    <a:pt x="8" y="7"/>
                  </a:cubicBezTo>
                  <a:cubicBezTo>
                    <a:pt x="8" y="7"/>
                    <a:pt x="8" y="7"/>
                    <a:pt x="8" y="7"/>
                  </a:cubicBezTo>
                  <a:cubicBezTo>
                    <a:pt x="7" y="6"/>
                    <a:pt x="6" y="5"/>
                    <a:pt x="5" y="4"/>
                  </a:cubicBezTo>
                  <a:close/>
                  <a:moveTo>
                    <a:pt x="3" y="2"/>
                  </a:moveTo>
                  <a:cubicBezTo>
                    <a:pt x="1" y="0"/>
                    <a:pt x="0" y="0"/>
                    <a:pt x="0" y="0"/>
                  </a:cubicBezTo>
                  <a:cubicBezTo>
                    <a:pt x="0" y="0"/>
                    <a:pt x="0" y="0"/>
                    <a:pt x="0" y="0"/>
                  </a:cubicBezTo>
                  <a:cubicBezTo>
                    <a:pt x="0" y="0"/>
                    <a:pt x="0" y="0"/>
                    <a:pt x="0" y="0"/>
                  </a:cubicBezTo>
                  <a:cubicBezTo>
                    <a:pt x="0" y="0"/>
                    <a:pt x="1" y="1"/>
                    <a:pt x="2" y="3"/>
                  </a:cubicBezTo>
                  <a:lnTo>
                    <a:pt x="3" y="2"/>
                  </a:lnTo>
                  <a:close/>
                  <a:moveTo>
                    <a:pt x="16" y="13"/>
                  </a:moveTo>
                  <a:cubicBezTo>
                    <a:pt x="16" y="14"/>
                    <a:pt x="16" y="14"/>
                    <a:pt x="16" y="14"/>
                  </a:cubicBezTo>
                  <a:cubicBezTo>
                    <a:pt x="17" y="14"/>
                    <a:pt x="18" y="15"/>
                    <a:pt x="19" y="16"/>
                  </a:cubicBezTo>
                  <a:cubicBezTo>
                    <a:pt x="19" y="15"/>
                    <a:pt x="19" y="15"/>
                    <a:pt x="19" y="15"/>
                  </a:cubicBezTo>
                  <a:cubicBezTo>
                    <a:pt x="18" y="14"/>
                    <a:pt x="17" y="14"/>
                    <a:pt x="16" y="13"/>
                  </a:cubicBezTo>
                  <a:close/>
                  <a:moveTo>
                    <a:pt x="11" y="9"/>
                  </a:moveTo>
                  <a:cubicBezTo>
                    <a:pt x="10" y="9"/>
                    <a:pt x="10" y="9"/>
                    <a:pt x="10" y="9"/>
                  </a:cubicBezTo>
                  <a:cubicBezTo>
                    <a:pt x="11" y="10"/>
                    <a:pt x="12" y="11"/>
                    <a:pt x="13" y="12"/>
                  </a:cubicBezTo>
                  <a:cubicBezTo>
                    <a:pt x="13" y="11"/>
                    <a:pt x="13" y="11"/>
                    <a:pt x="13" y="11"/>
                  </a:cubicBezTo>
                  <a:cubicBezTo>
                    <a:pt x="13" y="10"/>
                    <a:pt x="12" y="10"/>
                    <a:pt x="11" y="9"/>
                  </a:cubicBezTo>
                  <a:close/>
                  <a:moveTo>
                    <a:pt x="22" y="17"/>
                  </a:moveTo>
                  <a:cubicBezTo>
                    <a:pt x="22" y="18"/>
                    <a:pt x="22" y="18"/>
                    <a:pt x="22" y="18"/>
                  </a:cubicBezTo>
                  <a:cubicBezTo>
                    <a:pt x="22" y="18"/>
                    <a:pt x="23" y="19"/>
                    <a:pt x="24" y="20"/>
                  </a:cubicBezTo>
                  <a:cubicBezTo>
                    <a:pt x="25" y="19"/>
                    <a:pt x="25" y="19"/>
                    <a:pt x="25" y="19"/>
                  </a:cubicBezTo>
                  <a:cubicBezTo>
                    <a:pt x="24" y="18"/>
                    <a:pt x="23" y="18"/>
                    <a:pt x="22" y="17"/>
                  </a:cubicBezTo>
                  <a:close/>
                  <a:moveTo>
                    <a:pt x="34" y="24"/>
                  </a:moveTo>
                  <a:cubicBezTo>
                    <a:pt x="34" y="25"/>
                    <a:pt x="34" y="25"/>
                    <a:pt x="34" y="25"/>
                  </a:cubicBezTo>
                  <a:cubicBezTo>
                    <a:pt x="35" y="25"/>
                    <a:pt x="36" y="26"/>
                    <a:pt x="37" y="26"/>
                  </a:cubicBezTo>
                  <a:cubicBezTo>
                    <a:pt x="37" y="26"/>
                    <a:pt x="37" y="26"/>
                    <a:pt x="37" y="26"/>
                  </a:cubicBezTo>
                  <a:cubicBezTo>
                    <a:pt x="36" y="25"/>
                    <a:pt x="35" y="25"/>
                    <a:pt x="34" y="24"/>
                  </a:cubicBezTo>
                  <a:close/>
                  <a:moveTo>
                    <a:pt x="28" y="21"/>
                  </a:moveTo>
                  <a:cubicBezTo>
                    <a:pt x="27" y="21"/>
                    <a:pt x="27" y="21"/>
                    <a:pt x="27" y="21"/>
                  </a:cubicBezTo>
                  <a:cubicBezTo>
                    <a:pt x="28" y="22"/>
                    <a:pt x="29" y="23"/>
                    <a:pt x="30" y="23"/>
                  </a:cubicBezTo>
                  <a:cubicBezTo>
                    <a:pt x="31" y="23"/>
                    <a:pt x="31" y="23"/>
                    <a:pt x="31" y="23"/>
                  </a:cubicBezTo>
                  <a:cubicBezTo>
                    <a:pt x="30" y="22"/>
                    <a:pt x="29" y="21"/>
                    <a:pt x="28" y="21"/>
                  </a:cubicBezTo>
                  <a:close/>
                  <a:moveTo>
                    <a:pt x="44" y="29"/>
                  </a:moveTo>
                  <a:cubicBezTo>
                    <a:pt x="45" y="27"/>
                    <a:pt x="44" y="26"/>
                    <a:pt x="43" y="25"/>
                  </a:cubicBezTo>
                  <a:cubicBezTo>
                    <a:pt x="42" y="25"/>
                    <a:pt x="40" y="25"/>
                    <a:pt x="39" y="27"/>
                  </a:cubicBezTo>
                  <a:cubicBezTo>
                    <a:pt x="39" y="28"/>
                    <a:pt x="39" y="30"/>
                    <a:pt x="41" y="30"/>
                  </a:cubicBezTo>
                  <a:cubicBezTo>
                    <a:pt x="42" y="31"/>
                    <a:pt x="44" y="30"/>
                    <a:pt x="44"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7" name="Freeform 18"/>
            <p:cNvSpPr/>
            <p:nvPr/>
          </p:nvSpPr>
          <p:spPr bwMode="auto">
            <a:xfrm>
              <a:off x="7605" y="2517"/>
              <a:ext cx="162" cy="129"/>
            </a:xfrm>
            <a:custGeom>
              <a:avLst/>
              <a:gdLst>
                <a:gd name="T0" fmla="*/ 0 w 83"/>
                <a:gd name="T1" fmla="*/ 66 h 66"/>
                <a:gd name="T2" fmla="*/ 72 w 83"/>
                <a:gd name="T3" fmla="*/ 0 h 66"/>
                <a:gd name="T4" fmla="*/ 0 w 83"/>
                <a:gd name="T5" fmla="*/ 66 h 66"/>
              </a:gdLst>
              <a:ahLst/>
              <a:cxnLst>
                <a:cxn ang="0">
                  <a:pos x="T0" y="T1"/>
                </a:cxn>
                <a:cxn ang="0">
                  <a:pos x="T2" y="T3"/>
                </a:cxn>
                <a:cxn ang="0">
                  <a:pos x="T4" y="T5"/>
                </a:cxn>
              </a:cxnLst>
              <a:rect l="0" t="0" r="r" b="b"/>
              <a:pathLst>
                <a:path w="83" h="66">
                  <a:moveTo>
                    <a:pt x="0" y="66"/>
                  </a:moveTo>
                  <a:cubicBezTo>
                    <a:pt x="0" y="66"/>
                    <a:pt x="0" y="4"/>
                    <a:pt x="72" y="0"/>
                  </a:cubicBezTo>
                  <a:cubicBezTo>
                    <a:pt x="72" y="0"/>
                    <a:pt x="83" y="61"/>
                    <a:pt x="0" y="66"/>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8" name="Freeform 19"/>
            <p:cNvSpPr>
              <a:spLocks noEditPoints="1"/>
            </p:cNvSpPr>
            <p:nvPr/>
          </p:nvSpPr>
          <p:spPr bwMode="auto">
            <a:xfrm>
              <a:off x="7607" y="2556"/>
              <a:ext cx="88" cy="88"/>
            </a:xfrm>
            <a:custGeom>
              <a:avLst/>
              <a:gdLst>
                <a:gd name="T0" fmla="*/ 7 w 45"/>
                <a:gd name="T1" fmla="*/ 40 h 45"/>
                <a:gd name="T2" fmla="*/ 7 w 45"/>
                <a:gd name="T3" fmla="*/ 40 h 45"/>
                <a:gd name="T4" fmla="*/ 11 w 45"/>
                <a:gd name="T5" fmla="*/ 38 h 45"/>
                <a:gd name="T6" fmla="*/ 10 w 45"/>
                <a:gd name="T7" fmla="*/ 37 h 45"/>
                <a:gd name="T8" fmla="*/ 7 w 45"/>
                <a:gd name="T9" fmla="*/ 40 h 45"/>
                <a:gd name="T10" fmla="*/ 4 w 45"/>
                <a:gd name="T11" fmla="*/ 42 h 45"/>
                <a:gd name="T12" fmla="*/ 0 w 45"/>
                <a:gd name="T13" fmla="*/ 45 h 45"/>
                <a:gd name="T14" fmla="*/ 1 w 45"/>
                <a:gd name="T15" fmla="*/ 45 h 45"/>
                <a:gd name="T16" fmla="*/ 1 w 45"/>
                <a:gd name="T17" fmla="*/ 45 h 45"/>
                <a:gd name="T18" fmla="*/ 4 w 45"/>
                <a:gd name="T19" fmla="*/ 43 h 45"/>
                <a:gd name="T20" fmla="*/ 4 w 45"/>
                <a:gd name="T21" fmla="*/ 42 h 45"/>
                <a:gd name="T22" fmla="*/ 19 w 45"/>
                <a:gd name="T23" fmla="*/ 29 h 45"/>
                <a:gd name="T24" fmla="*/ 20 w 45"/>
                <a:gd name="T25" fmla="*/ 30 h 45"/>
                <a:gd name="T26" fmla="*/ 23 w 45"/>
                <a:gd name="T27" fmla="*/ 27 h 45"/>
                <a:gd name="T28" fmla="*/ 22 w 45"/>
                <a:gd name="T29" fmla="*/ 26 h 45"/>
                <a:gd name="T30" fmla="*/ 19 w 45"/>
                <a:gd name="T31" fmla="*/ 29 h 45"/>
                <a:gd name="T32" fmla="*/ 13 w 45"/>
                <a:gd name="T33" fmla="*/ 35 h 45"/>
                <a:gd name="T34" fmla="*/ 14 w 45"/>
                <a:gd name="T35" fmla="*/ 35 h 45"/>
                <a:gd name="T36" fmla="*/ 17 w 45"/>
                <a:gd name="T37" fmla="*/ 33 h 45"/>
                <a:gd name="T38" fmla="*/ 16 w 45"/>
                <a:gd name="T39" fmla="*/ 32 h 45"/>
                <a:gd name="T40" fmla="*/ 13 w 45"/>
                <a:gd name="T41" fmla="*/ 35 h 45"/>
                <a:gd name="T42" fmla="*/ 25 w 45"/>
                <a:gd name="T43" fmla="*/ 24 h 45"/>
                <a:gd name="T44" fmla="*/ 26 w 45"/>
                <a:gd name="T45" fmla="*/ 24 h 45"/>
                <a:gd name="T46" fmla="*/ 28 w 45"/>
                <a:gd name="T47" fmla="*/ 21 h 45"/>
                <a:gd name="T48" fmla="*/ 28 w 45"/>
                <a:gd name="T49" fmla="*/ 21 h 45"/>
                <a:gd name="T50" fmla="*/ 25 w 45"/>
                <a:gd name="T51" fmla="*/ 24 h 45"/>
                <a:gd name="T52" fmla="*/ 36 w 45"/>
                <a:gd name="T53" fmla="*/ 11 h 45"/>
                <a:gd name="T54" fmla="*/ 36 w 45"/>
                <a:gd name="T55" fmla="*/ 12 h 45"/>
                <a:gd name="T56" fmla="*/ 39 w 45"/>
                <a:gd name="T57" fmla="*/ 9 h 45"/>
                <a:gd name="T58" fmla="*/ 38 w 45"/>
                <a:gd name="T59" fmla="*/ 8 h 45"/>
                <a:gd name="T60" fmla="*/ 36 w 45"/>
                <a:gd name="T61" fmla="*/ 11 h 45"/>
                <a:gd name="T62" fmla="*/ 30 w 45"/>
                <a:gd name="T63" fmla="*/ 18 h 45"/>
                <a:gd name="T64" fmla="*/ 31 w 45"/>
                <a:gd name="T65" fmla="*/ 18 h 45"/>
                <a:gd name="T66" fmla="*/ 34 w 45"/>
                <a:gd name="T67" fmla="*/ 15 h 45"/>
                <a:gd name="T68" fmla="*/ 33 w 45"/>
                <a:gd name="T69" fmla="*/ 15 h 45"/>
                <a:gd name="T70" fmla="*/ 30 w 45"/>
                <a:gd name="T71" fmla="*/ 18 h 45"/>
                <a:gd name="T72" fmla="*/ 43 w 45"/>
                <a:gd name="T73" fmla="*/ 1 h 45"/>
                <a:gd name="T74" fmla="*/ 39 w 45"/>
                <a:gd name="T75" fmla="*/ 1 h 45"/>
                <a:gd name="T76" fmla="*/ 40 w 45"/>
                <a:gd name="T77" fmla="*/ 6 h 45"/>
                <a:gd name="T78" fmla="*/ 44 w 45"/>
                <a:gd name="T79" fmla="*/ 5 h 45"/>
                <a:gd name="T80" fmla="*/ 43 w 45"/>
                <a:gd name="T81"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45">
                  <a:moveTo>
                    <a:pt x="7" y="40"/>
                  </a:moveTo>
                  <a:cubicBezTo>
                    <a:pt x="7" y="40"/>
                    <a:pt x="7" y="40"/>
                    <a:pt x="7" y="40"/>
                  </a:cubicBezTo>
                  <a:cubicBezTo>
                    <a:pt x="8" y="40"/>
                    <a:pt x="9" y="39"/>
                    <a:pt x="11" y="38"/>
                  </a:cubicBezTo>
                  <a:cubicBezTo>
                    <a:pt x="10" y="37"/>
                    <a:pt x="10" y="37"/>
                    <a:pt x="10" y="37"/>
                  </a:cubicBezTo>
                  <a:cubicBezTo>
                    <a:pt x="9" y="38"/>
                    <a:pt x="8" y="39"/>
                    <a:pt x="7" y="40"/>
                  </a:cubicBezTo>
                  <a:close/>
                  <a:moveTo>
                    <a:pt x="4" y="42"/>
                  </a:moveTo>
                  <a:cubicBezTo>
                    <a:pt x="2" y="44"/>
                    <a:pt x="0" y="45"/>
                    <a:pt x="0" y="45"/>
                  </a:cubicBezTo>
                  <a:cubicBezTo>
                    <a:pt x="1" y="45"/>
                    <a:pt x="1" y="45"/>
                    <a:pt x="1" y="45"/>
                  </a:cubicBezTo>
                  <a:cubicBezTo>
                    <a:pt x="1" y="45"/>
                    <a:pt x="1" y="45"/>
                    <a:pt x="1" y="45"/>
                  </a:cubicBezTo>
                  <a:cubicBezTo>
                    <a:pt x="1" y="45"/>
                    <a:pt x="2" y="44"/>
                    <a:pt x="4" y="43"/>
                  </a:cubicBezTo>
                  <a:lnTo>
                    <a:pt x="4" y="42"/>
                  </a:lnTo>
                  <a:close/>
                  <a:moveTo>
                    <a:pt x="19" y="29"/>
                  </a:moveTo>
                  <a:cubicBezTo>
                    <a:pt x="20" y="30"/>
                    <a:pt x="20" y="30"/>
                    <a:pt x="20" y="30"/>
                  </a:cubicBezTo>
                  <a:cubicBezTo>
                    <a:pt x="21" y="29"/>
                    <a:pt x="22" y="28"/>
                    <a:pt x="23" y="27"/>
                  </a:cubicBezTo>
                  <a:cubicBezTo>
                    <a:pt x="22" y="26"/>
                    <a:pt x="22" y="26"/>
                    <a:pt x="22" y="26"/>
                  </a:cubicBezTo>
                  <a:cubicBezTo>
                    <a:pt x="21" y="27"/>
                    <a:pt x="20" y="28"/>
                    <a:pt x="19" y="29"/>
                  </a:cubicBezTo>
                  <a:close/>
                  <a:moveTo>
                    <a:pt x="13" y="35"/>
                  </a:moveTo>
                  <a:cubicBezTo>
                    <a:pt x="14" y="35"/>
                    <a:pt x="14" y="35"/>
                    <a:pt x="14" y="35"/>
                  </a:cubicBezTo>
                  <a:cubicBezTo>
                    <a:pt x="15" y="34"/>
                    <a:pt x="16" y="33"/>
                    <a:pt x="17" y="33"/>
                  </a:cubicBezTo>
                  <a:cubicBezTo>
                    <a:pt x="16" y="32"/>
                    <a:pt x="16" y="32"/>
                    <a:pt x="16" y="32"/>
                  </a:cubicBezTo>
                  <a:cubicBezTo>
                    <a:pt x="15" y="33"/>
                    <a:pt x="14" y="34"/>
                    <a:pt x="13" y="35"/>
                  </a:cubicBezTo>
                  <a:close/>
                  <a:moveTo>
                    <a:pt x="25" y="24"/>
                  </a:moveTo>
                  <a:cubicBezTo>
                    <a:pt x="26" y="24"/>
                    <a:pt x="26" y="24"/>
                    <a:pt x="26" y="24"/>
                  </a:cubicBezTo>
                  <a:cubicBezTo>
                    <a:pt x="26" y="23"/>
                    <a:pt x="27" y="22"/>
                    <a:pt x="28" y="21"/>
                  </a:cubicBezTo>
                  <a:cubicBezTo>
                    <a:pt x="28" y="21"/>
                    <a:pt x="28" y="21"/>
                    <a:pt x="28" y="21"/>
                  </a:cubicBezTo>
                  <a:cubicBezTo>
                    <a:pt x="27" y="22"/>
                    <a:pt x="26" y="23"/>
                    <a:pt x="25" y="24"/>
                  </a:cubicBezTo>
                  <a:close/>
                  <a:moveTo>
                    <a:pt x="36" y="11"/>
                  </a:moveTo>
                  <a:cubicBezTo>
                    <a:pt x="36" y="12"/>
                    <a:pt x="36" y="12"/>
                    <a:pt x="36" y="12"/>
                  </a:cubicBezTo>
                  <a:cubicBezTo>
                    <a:pt x="37" y="11"/>
                    <a:pt x="38" y="10"/>
                    <a:pt x="39" y="9"/>
                  </a:cubicBezTo>
                  <a:cubicBezTo>
                    <a:pt x="38" y="8"/>
                    <a:pt x="38" y="8"/>
                    <a:pt x="38" y="8"/>
                  </a:cubicBezTo>
                  <a:cubicBezTo>
                    <a:pt x="37" y="9"/>
                    <a:pt x="36" y="10"/>
                    <a:pt x="36" y="11"/>
                  </a:cubicBezTo>
                  <a:close/>
                  <a:moveTo>
                    <a:pt x="30" y="18"/>
                  </a:moveTo>
                  <a:cubicBezTo>
                    <a:pt x="31" y="18"/>
                    <a:pt x="31" y="18"/>
                    <a:pt x="31" y="18"/>
                  </a:cubicBezTo>
                  <a:cubicBezTo>
                    <a:pt x="32" y="17"/>
                    <a:pt x="33" y="16"/>
                    <a:pt x="34" y="15"/>
                  </a:cubicBezTo>
                  <a:cubicBezTo>
                    <a:pt x="33" y="15"/>
                    <a:pt x="33" y="15"/>
                    <a:pt x="33" y="15"/>
                  </a:cubicBezTo>
                  <a:cubicBezTo>
                    <a:pt x="32" y="16"/>
                    <a:pt x="31" y="17"/>
                    <a:pt x="30" y="18"/>
                  </a:cubicBezTo>
                  <a:close/>
                  <a:moveTo>
                    <a:pt x="43" y="1"/>
                  </a:moveTo>
                  <a:cubicBezTo>
                    <a:pt x="42" y="0"/>
                    <a:pt x="40" y="0"/>
                    <a:pt x="39" y="1"/>
                  </a:cubicBezTo>
                  <a:cubicBezTo>
                    <a:pt x="38" y="3"/>
                    <a:pt x="38" y="5"/>
                    <a:pt x="40" y="6"/>
                  </a:cubicBezTo>
                  <a:cubicBezTo>
                    <a:pt x="41" y="7"/>
                    <a:pt x="43" y="6"/>
                    <a:pt x="44" y="5"/>
                  </a:cubicBezTo>
                  <a:cubicBezTo>
                    <a:pt x="45" y="3"/>
                    <a:pt x="44" y="2"/>
                    <a:pt x="4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9" name="Freeform 20"/>
            <p:cNvSpPr/>
            <p:nvPr/>
          </p:nvSpPr>
          <p:spPr bwMode="auto">
            <a:xfrm>
              <a:off x="7328" y="2617"/>
              <a:ext cx="177" cy="186"/>
            </a:xfrm>
            <a:custGeom>
              <a:avLst/>
              <a:gdLst>
                <a:gd name="T0" fmla="*/ 39 w 91"/>
                <a:gd name="T1" fmla="*/ 95 h 95"/>
                <a:gd name="T2" fmla="*/ 58 w 91"/>
                <a:gd name="T3" fmla="*/ 0 h 95"/>
                <a:gd name="T4" fmla="*/ 39 w 91"/>
                <a:gd name="T5" fmla="*/ 95 h 95"/>
              </a:gdLst>
              <a:ahLst/>
              <a:cxnLst>
                <a:cxn ang="0">
                  <a:pos x="T0" y="T1"/>
                </a:cxn>
                <a:cxn ang="0">
                  <a:pos x="T2" y="T3"/>
                </a:cxn>
                <a:cxn ang="0">
                  <a:pos x="T4" y="T5"/>
                </a:cxn>
              </a:cxnLst>
              <a:rect l="0" t="0" r="r" b="b"/>
              <a:pathLst>
                <a:path w="91" h="95">
                  <a:moveTo>
                    <a:pt x="39" y="95"/>
                  </a:moveTo>
                  <a:cubicBezTo>
                    <a:pt x="39" y="95"/>
                    <a:pt x="91" y="62"/>
                    <a:pt x="58" y="0"/>
                  </a:cubicBezTo>
                  <a:cubicBezTo>
                    <a:pt x="58" y="0"/>
                    <a:pt x="0" y="23"/>
                    <a:pt x="39" y="95"/>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0" name="Freeform 21"/>
            <p:cNvSpPr>
              <a:spLocks noEditPoints="1"/>
            </p:cNvSpPr>
            <p:nvPr/>
          </p:nvSpPr>
          <p:spPr bwMode="auto">
            <a:xfrm>
              <a:off x="7404" y="2672"/>
              <a:ext cx="29" cy="117"/>
            </a:xfrm>
            <a:custGeom>
              <a:avLst/>
              <a:gdLst>
                <a:gd name="T0" fmla="*/ 1 w 15"/>
                <a:gd name="T1" fmla="*/ 52 h 60"/>
                <a:gd name="T2" fmla="*/ 0 w 15"/>
                <a:gd name="T3" fmla="*/ 52 h 60"/>
                <a:gd name="T4" fmla="*/ 1 w 15"/>
                <a:gd name="T5" fmla="*/ 48 h 60"/>
                <a:gd name="T6" fmla="*/ 2 w 15"/>
                <a:gd name="T7" fmla="*/ 48 h 60"/>
                <a:gd name="T8" fmla="*/ 1 w 15"/>
                <a:gd name="T9" fmla="*/ 52 h 60"/>
                <a:gd name="T10" fmla="*/ 1 w 15"/>
                <a:gd name="T11" fmla="*/ 56 h 60"/>
                <a:gd name="T12" fmla="*/ 1 w 15"/>
                <a:gd name="T13" fmla="*/ 60 h 60"/>
                <a:gd name="T14" fmla="*/ 0 w 15"/>
                <a:gd name="T15" fmla="*/ 60 h 60"/>
                <a:gd name="T16" fmla="*/ 0 w 15"/>
                <a:gd name="T17" fmla="*/ 60 h 60"/>
                <a:gd name="T18" fmla="*/ 0 w 15"/>
                <a:gd name="T19" fmla="*/ 56 h 60"/>
                <a:gd name="T20" fmla="*/ 1 w 15"/>
                <a:gd name="T21" fmla="*/ 56 h 60"/>
                <a:gd name="T22" fmla="*/ 3 w 15"/>
                <a:gd name="T23" fmla="*/ 36 h 60"/>
                <a:gd name="T24" fmla="*/ 2 w 15"/>
                <a:gd name="T25" fmla="*/ 36 h 60"/>
                <a:gd name="T26" fmla="*/ 3 w 15"/>
                <a:gd name="T27" fmla="*/ 32 h 60"/>
                <a:gd name="T28" fmla="*/ 4 w 15"/>
                <a:gd name="T29" fmla="*/ 32 h 60"/>
                <a:gd name="T30" fmla="*/ 3 w 15"/>
                <a:gd name="T31" fmla="*/ 36 h 60"/>
                <a:gd name="T32" fmla="*/ 2 w 15"/>
                <a:gd name="T33" fmla="*/ 44 h 60"/>
                <a:gd name="T34" fmla="*/ 1 w 15"/>
                <a:gd name="T35" fmla="*/ 44 h 60"/>
                <a:gd name="T36" fmla="*/ 2 w 15"/>
                <a:gd name="T37" fmla="*/ 40 h 60"/>
                <a:gd name="T38" fmla="*/ 2 w 15"/>
                <a:gd name="T39" fmla="*/ 40 h 60"/>
                <a:gd name="T40" fmla="*/ 2 w 15"/>
                <a:gd name="T41" fmla="*/ 44 h 60"/>
                <a:gd name="T42" fmla="*/ 4 w 15"/>
                <a:gd name="T43" fmla="*/ 29 h 60"/>
                <a:gd name="T44" fmla="*/ 3 w 15"/>
                <a:gd name="T45" fmla="*/ 28 h 60"/>
                <a:gd name="T46" fmla="*/ 4 w 15"/>
                <a:gd name="T47" fmla="*/ 24 h 60"/>
                <a:gd name="T48" fmla="*/ 5 w 15"/>
                <a:gd name="T49" fmla="*/ 25 h 60"/>
                <a:gd name="T50" fmla="*/ 4 w 15"/>
                <a:gd name="T51" fmla="*/ 29 h 60"/>
                <a:gd name="T52" fmla="*/ 8 w 15"/>
                <a:gd name="T53" fmla="*/ 13 h 60"/>
                <a:gd name="T54" fmla="*/ 7 w 15"/>
                <a:gd name="T55" fmla="*/ 13 h 60"/>
                <a:gd name="T56" fmla="*/ 9 w 15"/>
                <a:gd name="T57" fmla="*/ 9 h 60"/>
                <a:gd name="T58" fmla="*/ 10 w 15"/>
                <a:gd name="T59" fmla="*/ 9 h 60"/>
                <a:gd name="T60" fmla="*/ 8 w 15"/>
                <a:gd name="T61" fmla="*/ 13 h 60"/>
                <a:gd name="T62" fmla="*/ 6 w 15"/>
                <a:gd name="T63" fmla="*/ 21 h 60"/>
                <a:gd name="T64" fmla="*/ 5 w 15"/>
                <a:gd name="T65" fmla="*/ 21 h 60"/>
                <a:gd name="T66" fmla="*/ 6 w 15"/>
                <a:gd name="T67" fmla="*/ 17 h 60"/>
                <a:gd name="T68" fmla="*/ 7 w 15"/>
                <a:gd name="T69" fmla="*/ 17 h 60"/>
                <a:gd name="T70" fmla="*/ 6 w 15"/>
                <a:gd name="T71" fmla="*/ 21 h 60"/>
                <a:gd name="T72" fmla="*/ 13 w 15"/>
                <a:gd name="T73" fmla="*/ 1 h 60"/>
                <a:gd name="T74" fmla="*/ 15 w 15"/>
                <a:gd name="T75" fmla="*/ 5 h 60"/>
                <a:gd name="T76" fmla="*/ 11 w 15"/>
                <a:gd name="T77" fmla="*/ 6 h 60"/>
                <a:gd name="T78" fmla="*/ 9 w 15"/>
                <a:gd name="T79" fmla="*/ 3 h 60"/>
                <a:gd name="T80" fmla="*/ 13 w 15"/>
                <a:gd name="T81"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 h="60">
                  <a:moveTo>
                    <a:pt x="1" y="52"/>
                  </a:moveTo>
                  <a:cubicBezTo>
                    <a:pt x="0" y="52"/>
                    <a:pt x="0" y="52"/>
                    <a:pt x="0" y="52"/>
                  </a:cubicBezTo>
                  <a:cubicBezTo>
                    <a:pt x="1" y="51"/>
                    <a:pt x="1" y="50"/>
                    <a:pt x="1" y="48"/>
                  </a:cubicBezTo>
                  <a:cubicBezTo>
                    <a:pt x="2" y="48"/>
                    <a:pt x="2" y="48"/>
                    <a:pt x="2" y="48"/>
                  </a:cubicBezTo>
                  <a:cubicBezTo>
                    <a:pt x="1" y="50"/>
                    <a:pt x="1" y="51"/>
                    <a:pt x="1" y="52"/>
                  </a:cubicBezTo>
                  <a:close/>
                  <a:moveTo>
                    <a:pt x="1" y="56"/>
                  </a:moveTo>
                  <a:cubicBezTo>
                    <a:pt x="1" y="59"/>
                    <a:pt x="1" y="60"/>
                    <a:pt x="1" y="60"/>
                  </a:cubicBezTo>
                  <a:cubicBezTo>
                    <a:pt x="0" y="60"/>
                    <a:pt x="0" y="60"/>
                    <a:pt x="0" y="60"/>
                  </a:cubicBezTo>
                  <a:cubicBezTo>
                    <a:pt x="0" y="60"/>
                    <a:pt x="0" y="60"/>
                    <a:pt x="0" y="60"/>
                  </a:cubicBezTo>
                  <a:cubicBezTo>
                    <a:pt x="0" y="60"/>
                    <a:pt x="0" y="59"/>
                    <a:pt x="0" y="56"/>
                  </a:cubicBezTo>
                  <a:lnTo>
                    <a:pt x="1" y="56"/>
                  </a:lnTo>
                  <a:close/>
                  <a:moveTo>
                    <a:pt x="3" y="36"/>
                  </a:moveTo>
                  <a:cubicBezTo>
                    <a:pt x="2" y="36"/>
                    <a:pt x="2" y="36"/>
                    <a:pt x="2" y="36"/>
                  </a:cubicBezTo>
                  <a:cubicBezTo>
                    <a:pt x="2" y="35"/>
                    <a:pt x="3" y="34"/>
                    <a:pt x="3" y="32"/>
                  </a:cubicBezTo>
                  <a:cubicBezTo>
                    <a:pt x="4" y="32"/>
                    <a:pt x="4" y="32"/>
                    <a:pt x="4" y="32"/>
                  </a:cubicBezTo>
                  <a:cubicBezTo>
                    <a:pt x="3" y="34"/>
                    <a:pt x="3" y="35"/>
                    <a:pt x="3" y="36"/>
                  </a:cubicBezTo>
                  <a:close/>
                  <a:moveTo>
                    <a:pt x="2" y="44"/>
                  </a:moveTo>
                  <a:cubicBezTo>
                    <a:pt x="1" y="44"/>
                    <a:pt x="1" y="44"/>
                    <a:pt x="1" y="44"/>
                  </a:cubicBezTo>
                  <a:cubicBezTo>
                    <a:pt x="1" y="43"/>
                    <a:pt x="1" y="42"/>
                    <a:pt x="2" y="40"/>
                  </a:cubicBezTo>
                  <a:cubicBezTo>
                    <a:pt x="2" y="40"/>
                    <a:pt x="2" y="40"/>
                    <a:pt x="2" y="40"/>
                  </a:cubicBezTo>
                  <a:cubicBezTo>
                    <a:pt x="2" y="42"/>
                    <a:pt x="2" y="43"/>
                    <a:pt x="2" y="44"/>
                  </a:cubicBezTo>
                  <a:close/>
                  <a:moveTo>
                    <a:pt x="4" y="29"/>
                  </a:moveTo>
                  <a:cubicBezTo>
                    <a:pt x="3" y="28"/>
                    <a:pt x="3" y="28"/>
                    <a:pt x="3" y="28"/>
                  </a:cubicBezTo>
                  <a:cubicBezTo>
                    <a:pt x="4" y="27"/>
                    <a:pt x="4" y="26"/>
                    <a:pt x="4" y="24"/>
                  </a:cubicBezTo>
                  <a:cubicBezTo>
                    <a:pt x="5" y="25"/>
                    <a:pt x="5" y="25"/>
                    <a:pt x="5" y="25"/>
                  </a:cubicBezTo>
                  <a:cubicBezTo>
                    <a:pt x="5" y="26"/>
                    <a:pt x="5" y="27"/>
                    <a:pt x="4" y="29"/>
                  </a:cubicBezTo>
                  <a:close/>
                  <a:moveTo>
                    <a:pt x="8" y="13"/>
                  </a:moveTo>
                  <a:cubicBezTo>
                    <a:pt x="7" y="13"/>
                    <a:pt x="7" y="13"/>
                    <a:pt x="7" y="13"/>
                  </a:cubicBezTo>
                  <a:cubicBezTo>
                    <a:pt x="8" y="12"/>
                    <a:pt x="8" y="10"/>
                    <a:pt x="9" y="9"/>
                  </a:cubicBezTo>
                  <a:cubicBezTo>
                    <a:pt x="10" y="9"/>
                    <a:pt x="10" y="9"/>
                    <a:pt x="10" y="9"/>
                  </a:cubicBezTo>
                  <a:cubicBezTo>
                    <a:pt x="9" y="11"/>
                    <a:pt x="9" y="12"/>
                    <a:pt x="8" y="13"/>
                  </a:cubicBezTo>
                  <a:close/>
                  <a:moveTo>
                    <a:pt x="6" y="21"/>
                  </a:moveTo>
                  <a:cubicBezTo>
                    <a:pt x="5" y="21"/>
                    <a:pt x="5" y="21"/>
                    <a:pt x="5" y="21"/>
                  </a:cubicBezTo>
                  <a:cubicBezTo>
                    <a:pt x="6" y="19"/>
                    <a:pt x="6" y="18"/>
                    <a:pt x="6" y="17"/>
                  </a:cubicBezTo>
                  <a:cubicBezTo>
                    <a:pt x="7" y="17"/>
                    <a:pt x="7" y="17"/>
                    <a:pt x="7" y="17"/>
                  </a:cubicBezTo>
                  <a:cubicBezTo>
                    <a:pt x="7" y="18"/>
                    <a:pt x="6" y="19"/>
                    <a:pt x="6" y="21"/>
                  </a:cubicBezTo>
                  <a:close/>
                  <a:moveTo>
                    <a:pt x="13" y="1"/>
                  </a:moveTo>
                  <a:cubicBezTo>
                    <a:pt x="14" y="1"/>
                    <a:pt x="15" y="3"/>
                    <a:pt x="15" y="5"/>
                  </a:cubicBezTo>
                  <a:cubicBezTo>
                    <a:pt x="14" y="6"/>
                    <a:pt x="12" y="7"/>
                    <a:pt x="11" y="6"/>
                  </a:cubicBezTo>
                  <a:cubicBezTo>
                    <a:pt x="9" y="6"/>
                    <a:pt x="8" y="4"/>
                    <a:pt x="9" y="3"/>
                  </a:cubicBezTo>
                  <a:cubicBezTo>
                    <a:pt x="10" y="1"/>
                    <a:pt x="11" y="0"/>
                    <a:pt x="1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1" name="Freeform 22"/>
            <p:cNvSpPr/>
            <p:nvPr/>
          </p:nvSpPr>
          <p:spPr bwMode="auto">
            <a:xfrm>
              <a:off x="7757" y="2580"/>
              <a:ext cx="187" cy="192"/>
            </a:xfrm>
            <a:custGeom>
              <a:avLst/>
              <a:gdLst>
                <a:gd name="T0" fmla="*/ 0 w 96"/>
                <a:gd name="T1" fmla="*/ 58 h 98"/>
                <a:gd name="T2" fmla="*/ 96 w 96"/>
                <a:gd name="T3" fmla="*/ 48 h 98"/>
                <a:gd name="T4" fmla="*/ 0 w 96"/>
                <a:gd name="T5" fmla="*/ 58 h 98"/>
              </a:gdLst>
              <a:ahLst/>
              <a:cxnLst>
                <a:cxn ang="0">
                  <a:pos x="T0" y="T1"/>
                </a:cxn>
                <a:cxn ang="0">
                  <a:pos x="T2" y="T3"/>
                </a:cxn>
                <a:cxn ang="0">
                  <a:pos x="T4" y="T5"/>
                </a:cxn>
              </a:cxnLst>
              <a:rect l="0" t="0" r="r" b="b"/>
              <a:pathLst>
                <a:path w="96" h="98">
                  <a:moveTo>
                    <a:pt x="0" y="58"/>
                  </a:moveTo>
                  <a:cubicBezTo>
                    <a:pt x="0" y="58"/>
                    <a:pt x="47" y="98"/>
                    <a:pt x="96" y="48"/>
                  </a:cubicBezTo>
                  <a:cubicBezTo>
                    <a:pt x="96" y="48"/>
                    <a:pt x="58" y="0"/>
                    <a:pt x="0" y="58"/>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2" name="Freeform 23"/>
            <p:cNvSpPr>
              <a:spLocks noEditPoints="1"/>
            </p:cNvSpPr>
            <p:nvPr/>
          </p:nvSpPr>
          <p:spPr bwMode="auto">
            <a:xfrm>
              <a:off x="7770" y="2672"/>
              <a:ext cx="117" cy="19"/>
            </a:xfrm>
            <a:custGeom>
              <a:avLst/>
              <a:gdLst>
                <a:gd name="T0" fmla="*/ 7 w 60"/>
                <a:gd name="T1" fmla="*/ 8 h 10"/>
                <a:gd name="T2" fmla="*/ 7 w 60"/>
                <a:gd name="T3" fmla="*/ 7 h 10"/>
                <a:gd name="T4" fmla="*/ 11 w 60"/>
                <a:gd name="T5" fmla="*/ 6 h 10"/>
                <a:gd name="T6" fmla="*/ 11 w 60"/>
                <a:gd name="T7" fmla="*/ 7 h 10"/>
                <a:gd name="T8" fmla="*/ 7 w 60"/>
                <a:gd name="T9" fmla="*/ 8 h 10"/>
                <a:gd name="T10" fmla="*/ 4 w 60"/>
                <a:gd name="T11" fmla="*/ 9 h 10"/>
                <a:gd name="T12" fmla="*/ 0 w 60"/>
                <a:gd name="T13" fmla="*/ 10 h 10"/>
                <a:gd name="T14" fmla="*/ 0 w 60"/>
                <a:gd name="T15" fmla="*/ 9 h 10"/>
                <a:gd name="T16" fmla="*/ 0 w 60"/>
                <a:gd name="T17" fmla="*/ 9 h 10"/>
                <a:gd name="T18" fmla="*/ 3 w 60"/>
                <a:gd name="T19" fmla="*/ 8 h 10"/>
                <a:gd name="T20" fmla="*/ 4 w 60"/>
                <a:gd name="T21" fmla="*/ 9 h 10"/>
                <a:gd name="T22" fmla="*/ 23 w 60"/>
                <a:gd name="T23" fmla="*/ 5 h 10"/>
                <a:gd name="T24" fmla="*/ 23 w 60"/>
                <a:gd name="T25" fmla="*/ 4 h 10"/>
                <a:gd name="T26" fmla="*/ 27 w 60"/>
                <a:gd name="T27" fmla="*/ 3 h 10"/>
                <a:gd name="T28" fmla="*/ 27 w 60"/>
                <a:gd name="T29" fmla="*/ 4 h 10"/>
                <a:gd name="T30" fmla="*/ 23 w 60"/>
                <a:gd name="T31" fmla="*/ 5 h 10"/>
                <a:gd name="T32" fmla="*/ 15 w 60"/>
                <a:gd name="T33" fmla="*/ 6 h 10"/>
                <a:gd name="T34" fmla="*/ 15 w 60"/>
                <a:gd name="T35" fmla="*/ 5 h 10"/>
                <a:gd name="T36" fmla="*/ 19 w 60"/>
                <a:gd name="T37" fmla="*/ 5 h 10"/>
                <a:gd name="T38" fmla="*/ 19 w 60"/>
                <a:gd name="T39" fmla="*/ 5 h 10"/>
                <a:gd name="T40" fmla="*/ 15 w 60"/>
                <a:gd name="T41" fmla="*/ 6 h 10"/>
                <a:gd name="T42" fmla="*/ 31 w 60"/>
                <a:gd name="T43" fmla="*/ 4 h 10"/>
                <a:gd name="T44" fmla="*/ 31 w 60"/>
                <a:gd name="T45" fmla="*/ 3 h 10"/>
                <a:gd name="T46" fmla="*/ 35 w 60"/>
                <a:gd name="T47" fmla="*/ 3 h 10"/>
                <a:gd name="T48" fmla="*/ 35 w 60"/>
                <a:gd name="T49" fmla="*/ 3 h 10"/>
                <a:gd name="T50" fmla="*/ 31 w 60"/>
                <a:gd name="T51" fmla="*/ 4 h 10"/>
                <a:gd name="T52" fmla="*/ 47 w 60"/>
                <a:gd name="T53" fmla="*/ 3 h 10"/>
                <a:gd name="T54" fmla="*/ 47 w 60"/>
                <a:gd name="T55" fmla="*/ 2 h 10"/>
                <a:gd name="T56" fmla="*/ 51 w 60"/>
                <a:gd name="T57" fmla="*/ 2 h 10"/>
                <a:gd name="T58" fmla="*/ 51 w 60"/>
                <a:gd name="T59" fmla="*/ 3 h 10"/>
                <a:gd name="T60" fmla="*/ 47 w 60"/>
                <a:gd name="T61" fmla="*/ 3 h 10"/>
                <a:gd name="T62" fmla="*/ 39 w 60"/>
                <a:gd name="T63" fmla="*/ 3 h 10"/>
                <a:gd name="T64" fmla="*/ 39 w 60"/>
                <a:gd name="T65" fmla="*/ 2 h 10"/>
                <a:gd name="T66" fmla="*/ 43 w 60"/>
                <a:gd name="T67" fmla="*/ 2 h 10"/>
                <a:gd name="T68" fmla="*/ 43 w 60"/>
                <a:gd name="T69" fmla="*/ 3 h 10"/>
                <a:gd name="T70" fmla="*/ 39 w 60"/>
                <a:gd name="T71" fmla="*/ 3 h 10"/>
                <a:gd name="T72" fmla="*/ 60 w 60"/>
                <a:gd name="T73" fmla="*/ 4 h 10"/>
                <a:gd name="T74" fmla="*/ 57 w 60"/>
                <a:gd name="T75" fmla="*/ 7 h 10"/>
                <a:gd name="T76" fmla="*/ 54 w 60"/>
                <a:gd name="T77" fmla="*/ 3 h 10"/>
                <a:gd name="T78" fmla="*/ 57 w 60"/>
                <a:gd name="T79" fmla="*/ 1 h 10"/>
                <a:gd name="T80" fmla="*/ 60 w 60"/>
                <a:gd name="T8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10">
                  <a:moveTo>
                    <a:pt x="7" y="8"/>
                  </a:moveTo>
                  <a:cubicBezTo>
                    <a:pt x="7" y="7"/>
                    <a:pt x="7" y="7"/>
                    <a:pt x="7" y="7"/>
                  </a:cubicBezTo>
                  <a:cubicBezTo>
                    <a:pt x="8" y="7"/>
                    <a:pt x="10" y="6"/>
                    <a:pt x="11" y="6"/>
                  </a:cubicBezTo>
                  <a:cubicBezTo>
                    <a:pt x="11" y="7"/>
                    <a:pt x="11" y="7"/>
                    <a:pt x="11" y="7"/>
                  </a:cubicBezTo>
                  <a:cubicBezTo>
                    <a:pt x="10" y="7"/>
                    <a:pt x="9" y="8"/>
                    <a:pt x="7" y="8"/>
                  </a:cubicBezTo>
                  <a:close/>
                  <a:moveTo>
                    <a:pt x="4" y="9"/>
                  </a:moveTo>
                  <a:cubicBezTo>
                    <a:pt x="1" y="9"/>
                    <a:pt x="0" y="10"/>
                    <a:pt x="0" y="10"/>
                  </a:cubicBezTo>
                  <a:cubicBezTo>
                    <a:pt x="0" y="9"/>
                    <a:pt x="0" y="9"/>
                    <a:pt x="0" y="9"/>
                  </a:cubicBezTo>
                  <a:cubicBezTo>
                    <a:pt x="0" y="9"/>
                    <a:pt x="0" y="9"/>
                    <a:pt x="0" y="9"/>
                  </a:cubicBezTo>
                  <a:cubicBezTo>
                    <a:pt x="0" y="9"/>
                    <a:pt x="1" y="9"/>
                    <a:pt x="3" y="8"/>
                  </a:cubicBezTo>
                  <a:lnTo>
                    <a:pt x="4" y="9"/>
                  </a:lnTo>
                  <a:close/>
                  <a:moveTo>
                    <a:pt x="23" y="5"/>
                  </a:moveTo>
                  <a:cubicBezTo>
                    <a:pt x="23" y="4"/>
                    <a:pt x="23" y="4"/>
                    <a:pt x="23" y="4"/>
                  </a:cubicBezTo>
                  <a:cubicBezTo>
                    <a:pt x="24" y="4"/>
                    <a:pt x="26" y="4"/>
                    <a:pt x="27" y="3"/>
                  </a:cubicBezTo>
                  <a:cubicBezTo>
                    <a:pt x="27" y="4"/>
                    <a:pt x="27" y="4"/>
                    <a:pt x="27" y="4"/>
                  </a:cubicBezTo>
                  <a:cubicBezTo>
                    <a:pt x="26" y="4"/>
                    <a:pt x="24" y="5"/>
                    <a:pt x="23" y="5"/>
                  </a:cubicBezTo>
                  <a:close/>
                  <a:moveTo>
                    <a:pt x="15" y="6"/>
                  </a:moveTo>
                  <a:cubicBezTo>
                    <a:pt x="15" y="5"/>
                    <a:pt x="15" y="5"/>
                    <a:pt x="15" y="5"/>
                  </a:cubicBezTo>
                  <a:cubicBezTo>
                    <a:pt x="16" y="5"/>
                    <a:pt x="18" y="5"/>
                    <a:pt x="19" y="5"/>
                  </a:cubicBezTo>
                  <a:cubicBezTo>
                    <a:pt x="19" y="5"/>
                    <a:pt x="19" y="5"/>
                    <a:pt x="19" y="5"/>
                  </a:cubicBezTo>
                  <a:cubicBezTo>
                    <a:pt x="18" y="6"/>
                    <a:pt x="17" y="6"/>
                    <a:pt x="15" y="6"/>
                  </a:cubicBezTo>
                  <a:close/>
                  <a:moveTo>
                    <a:pt x="31" y="4"/>
                  </a:moveTo>
                  <a:cubicBezTo>
                    <a:pt x="31" y="3"/>
                    <a:pt x="31" y="3"/>
                    <a:pt x="31" y="3"/>
                  </a:cubicBezTo>
                  <a:cubicBezTo>
                    <a:pt x="32" y="3"/>
                    <a:pt x="34" y="3"/>
                    <a:pt x="35" y="3"/>
                  </a:cubicBezTo>
                  <a:cubicBezTo>
                    <a:pt x="35" y="3"/>
                    <a:pt x="35" y="3"/>
                    <a:pt x="35" y="3"/>
                  </a:cubicBezTo>
                  <a:cubicBezTo>
                    <a:pt x="34" y="3"/>
                    <a:pt x="32" y="4"/>
                    <a:pt x="31" y="4"/>
                  </a:cubicBezTo>
                  <a:close/>
                  <a:moveTo>
                    <a:pt x="47" y="3"/>
                  </a:moveTo>
                  <a:cubicBezTo>
                    <a:pt x="47" y="2"/>
                    <a:pt x="47" y="2"/>
                    <a:pt x="47" y="2"/>
                  </a:cubicBezTo>
                  <a:cubicBezTo>
                    <a:pt x="48" y="2"/>
                    <a:pt x="50" y="2"/>
                    <a:pt x="51" y="2"/>
                  </a:cubicBezTo>
                  <a:cubicBezTo>
                    <a:pt x="51" y="3"/>
                    <a:pt x="51" y="3"/>
                    <a:pt x="51" y="3"/>
                  </a:cubicBezTo>
                  <a:cubicBezTo>
                    <a:pt x="50" y="3"/>
                    <a:pt x="48" y="3"/>
                    <a:pt x="47" y="3"/>
                  </a:cubicBezTo>
                  <a:close/>
                  <a:moveTo>
                    <a:pt x="39" y="3"/>
                  </a:moveTo>
                  <a:cubicBezTo>
                    <a:pt x="39" y="2"/>
                    <a:pt x="39" y="2"/>
                    <a:pt x="39" y="2"/>
                  </a:cubicBezTo>
                  <a:cubicBezTo>
                    <a:pt x="40" y="2"/>
                    <a:pt x="42" y="2"/>
                    <a:pt x="43" y="2"/>
                  </a:cubicBezTo>
                  <a:cubicBezTo>
                    <a:pt x="43" y="3"/>
                    <a:pt x="43" y="3"/>
                    <a:pt x="43" y="3"/>
                  </a:cubicBezTo>
                  <a:cubicBezTo>
                    <a:pt x="42" y="3"/>
                    <a:pt x="40" y="3"/>
                    <a:pt x="39" y="3"/>
                  </a:cubicBezTo>
                  <a:close/>
                  <a:moveTo>
                    <a:pt x="60" y="4"/>
                  </a:moveTo>
                  <a:cubicBezTo>
                    <a:pt x="60" y="5"/>
                    <a:pt x="58" y="7"/>
                    <a:pt x="57" y="7"/>
                  </a:cubicBezTo>
                  <a:cubicBezTo>
                    <a:pt x="55" y="6"/>
                    <a:pt x="54" y="5"/>
                    <a:pt x="54" y="3"/>
                  </a:cubicBezTo>
                  <a:cubicBezTo>
                    <a:pt x="54" y="2"/>
                    <a:pt x="56" y="0"/>
                    <a:pt x="57" y="1"/>
                  </a:cubicBezTo>
                  <a:cubicBezTo>
                    <a:pt x="59" y="1"/>
                    <a:pt x="60" y="2"/>
                    <a:pt x="6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3" name="Freeform 24"/>
            <p:cNvSpPr/>
            <p:nvPr/>
          </p:nvSpPr>
          <p:spPr bwMode="auto">
            <a:xfrm>
              <a:off x="7281" y="2462"/>
              <a:ext cx="505" cy="523"/>
            </a:xfrm>
            <a:custGeom>
              <a:avLst/>
              <a:gdLst>
                <a:gd name="T0" fmla="*/ 0 w 259"/>
                <a:gd name="T1" fmla="*/ 267 h 267"/>
                <a:gd name="T2" fmla="*/ 259 w 259"/>
                <a:gd name="T3" fmla="*/ 142 h 267"/>
              </a:gdLst>
              <a:ahLst/>
              <a:cxnLst>
                <a:cxn ang="0">
                  <a:pos x="T0" y="T1"/>
                </a:cxn>
                <a:cxn ang="0">
                  <a:pos x="T2" y="T3"/>
                </a:cxn>
              </a:cxnLst>
              <a:rect l="0" t="0" r="r" b="b"/>
              <a:pathLst>
                <a:path w="259" h="267">
                  <a:moveTo>
                    <a:pt x="0" y="267"/>
                  </a:moveTo>
                  <a:cubicBezTo>
                    <a:pt x="0" y="267"/>
                    <a:pt x="155" y="0"/>
                    <a:pt x="259" y="142"/>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84" name="Freeform 25"/>
            <p:cNvSpPr/>
            <p:nvPr/>
          </p:nvSpPr>
          <p:spPr bwMode="auto">
            <a:xfrm>
              <a:off x="7755" y="2727"/>
              <a:ext cx="111" cy="125"/>
            </a:xfrm>
            <a:custGeom>
              <a:avLst/>
              <a:gdLst>
                <a:gd name="T0" fmla="*/ 11 w 57"/>
                <a:gd name="T1" fmla="*/ 0 h 64"/>
                <a:gd name="T2" fmla="*/ 48 w 57"/>
                <a:gd name="T3" fmla="*/ 64 h 64"/>
                <a:gd name="T4" fmla="*/ 11 w 57"/>
                <a:gd name="T5" fmla="*/ 0 h 64"/>
              </a:gdLst>
              <a:ahLst/>
              <a:cxnLst>
                <a:cxn ang="0">
                  <a:pos x="T0" y="T1"/>
                </a:cxn>
                <a:cxn ang="0">
                  <a:pos x="T2" y="T3"/>
                </a:cxn>
                <a:cxn ang="0">
                  <a:pos x="T4" y="T5"/>
                </a:cxn>
              </a:cxnLst>
              <a:rect l="0" t="0" r="r" b="b"/>
              <a:pathLst>
                <a:path w="57" h="64">
                  <a:moveTo>
                    <a:pt x="11" y="0"/>
                  </a:moveTo>
                  <a:cubicBezTo>
                    <a:pt x="11" y="0"/>
                    <a:pt x="57" y="11"/>
                    <a:pt x="48" y="64"/>
                  </a:cubicBezTo>
                  <a:cubicBezTo>
                    <a:pt x="48" y="64"/>
                    <a:pt x="0" y="61"/>
                    <a:pt x="11" y="0"/>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5" name="Freeform 26"/>
            <p:cNvSpPr>
              <a:spLocks noEditPoints="1"/>
            </p:cNvSpPr>
            <p:nvPr/>
          </p:nvSpPr>
          <p:spPr bwMode="auto">
            <a:xfrm>
              <a:off x="7778" y="2729"/>
              <a:ext cx="51" cy="78"/>
            </a:xfrm>
            <a:custGeom>
              <a:avLst/>
              <a:gdLst>
                <a:gd name="T0" fmla="*/ 3 w 26"/>
                <a:gd name="T1" fmla="*/ 5 h 40"/>
                <a:gd name="T2" fmla="*/ 2 w 26"/>
                <a:gd name="T3" fmla="*/ 6 h 40"/>
                <a:gd name="T4" fmla="*/ 4 w 26"/>
                <a:gd name="T5" fmla="*/ 8 h 40"/>
                <a:gd name="T6" fmla="*/ 4 w 26"/>
                <a:gd name="T7" fmla="*/ 8 h 40"/>
                <a:gd name="T8" fmla="*/ 3 w 26"/>
                <a:gd name="T9" fmla="*/ 5 h 40"/>
                <a:gd name="T10" fmla="*/ 2 w 26"/>
                <a:gd name="T11" fmla="*/ 3 h 40"/>
                <a:gd name="T12" fmla="*/ 0 w 26"/>
                <a:gd name="T13" fmla="*/ 0 h 40"/>
                <a:gd name="T14" fmla="*/ 0 w 26"/>
                <a:gd name="T15" fmla="*/ 0 h 40"/>
                <a:gd name="T16" fmla="*/ 0 w 26"/>
                <a:gd name="T17" fmla="*/ 0 h 40"/>
                <a:gd name="T18" fmla="*/ 1 w 26"/>
                <a:gd name="T19" fmla="*/ 3 h 40"/>
                <a:gd name="T20" fmla="*/ 2 w 26"/>
                <a:gd name="T21" fmla="*/ 3 h 40"/>
                <a:gd name="T22" fmla="*/ 8 w 26"/>
                <a:gd name="T23" fmla="*/ 16 h 40"/>
                <a:gd name="T24" fmla="*/ 8 w 26"/>
                <a:gd name="T25" fmla="*/ 17 h 40"/>
                <a:gd name="T26" fmla="*/ 9 w 26"/>
                <a:gd name="T27" fmla="*/ 19 h 40"/>
                <a:gd name="T28" fmla="*/ 10 w 26"/>
                <a:gd name="T29" fmla="*/ 19 h 40"/>
                <a:gd name="T30" fmla="*/ 8 w 26"/>
                <a:gd name="T31" fmla="*/ 16 h 40"/>
                <a:gd name="T32" fmla="*/ 5 w 26"/>
                <a:gd name="T33" fmla="*/ 11 h 40"/>
                <a:gd name="T34" fmla="*/ 5 w 26"/>
                <a:gd name="T35" fmla="*/ 11 h 40"/>
                <a:gd name="T36" fmla="*/ 6 w 26"/>
                <a:gd name="T37" fmla="*/ 14 h 40"/>
                <a:gd name="T38" fmla="*/ 7 w 26"/>
                <a:gd name="T39" fmla="*/ 14 h 40"/>
                <a:gd name="T40" fmla="*/ 5 w 26"/>
                <a:gd name="T41" fmla="*/ 11 h 40"/>
                <a:gd name="T42" fmla="*/ 11 w 26"/>
                <a:gd name="T43" fmla="*/ 22 h 40"/>
                <a:gd name="T44" fmla="*/ 11 w 26"/>
                <a:gd name="T45" fmla="*/ 22 h 40"/>
                <a:gd name="T46" fmla="*/ 13 w 26"/>
                <a:gd name="T47" fmla="*/ 25 h 40"/>
                <a:gd name="T48" fmla="*/ 13 w 26"/>
                <a:gd name="T49" fmla="*/ 24 h 40"/>
                <a:gd name="T50" fmla="*/ 11 w 26"/>
                <a:gd name="T51" fmla="*/ 22 h 40"/>
                <a:gd name="T52" fmla="*/ 19 w 26"/>
                <a:gd name="T53" fmla="*/ 32 h 40"/>
                <a:gd name="T54" fmla="*/ 18 w 26"/>
                <a:gd name="T55" fmla="*/ 32 h 40"/>
                <a:gd name="T56" fmla="*/ 20 w 26"/>
                <a:gd name="T57" fmla="*/ 34 h 40"/>
                <a:gd name="T58" fmla="*/ 21 w 26"/>
                <a:gd name="T59" fmla="*/ 34 h 40"/>
                <a:gd name="T60" fmla="*/ 19 w 26"/>
                <a:gd name="T61" fmla="*/ 32 h 40"/>
                <a:gd name="T62" fmla="*/ 15 w 26"/>
                <a:gd name="T63" fmla="*/ 27 h 40"/>
                <a:gd name="T64" fmla="*/ 14 w 26"/>
                <a:gd name="T65" fmla="*/ 27 h 40"/>
                <a:gd name="T66" fmla="*/ 16 w 26"/>
                <a:gd name="T67" fmla="*/ 30 h 40"/>
                <a:gd name="T68" fmla="*/ 17 w 26"/>
                <a:gd name="T69" fmla="*/ 29 h 40"/>
                <a:gd name="T70" fmla="*/ 15 w 26"/>
                <a:gd name="T71" fmla="*/ 27 h 40"/>
                <a:gd name="T72" fmla="*/ 25 w 26"/>
                <a:gd name="T73" fmla="*/ 39 h 40"/>
                <a:gd name="T74" fmla="*/ 25 w 26"/>
                <a:gd name="T75" fmla="*/ 36 h 40"/>
                <a:gd name="T76" fmla="*/ 22 w 26"/>
                <a:gd name="T77" fmla="*/ 36 h 40"/>
                <a:gd name="T78" fmla="*/ 22 w 26"/>
                <a:gd name="T79" fmla="*/ 39 h 40"/>
                <a:gd name="T80" fmla="*/ 25 w 26"/>
                <a:gd name="T81"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 h="40">
                  <a:moveTo>
                    <a:pt x="3" y="5"/>
                  </a:moveTo>
                  <a:cubicBezTo>
                    <a:pt x="2" y="6"/>
                    <a:pt x="2" y="6"/>
                    <a:pt x="2" y="6"/>
                  </a:cubicBezTo>
                  <a:cubicBezTo>
                    <a:pt x="3" y="7"/>
                    <a:pt x="3" y="7"/>
                    <a:pt x="4" y="8"/>
                  </a:cubicBezTo>
                  <a:cubicBezTo>
                    <a:pt x="4" y="8"/>
                    <a:pt x="4" y="8"/>
                    <a:pt x="4" y="8"/>
                  </a:cubicBezTo>
                  <a:cubicBezTo>
                    <a:pt x="4" y="7"/>
                    <a:pt x="3" y="6"/>
                    <a:pt x="3" y="5"/>
                  </a:cubicBezTo>
                  <a:close/>
                  <a:moveTo>
                    <a:pt x="2" y="3"/>
                  </a:moveTo>
                  <a:cubicBezTo>
                    <a:pt x="1" y="1"/>
                    <a:pt x="0" y="0"/>
                    <a:pt x="0" y="0"/>
                  </a:cubicBezTo>
                  <a:cubicBezTo>
                    <a:pt x="0" y="0"/>
                    <a:pt x="0" y="0"/>
                    <a:pt x="0" y="0"/>
                  </a:cubicBezTo>
                  <a:cubicBezTo>
                    <a:pt x="0" y="0"/>
                    <a:pt x="0" y="0"/>
                    <a:pt x="0" y="0"/>
                  </a:cubicBezTo>
                  <a:cubicBezTo>
                    <a:pt x="0" y="0"/>
                    <a:pt x="0" y="1"/>
                    <a:pt x="1" y="3"/>
                  </a:cubicBezTo>
                  <a:lnTo>
                    <a:pt x="2" y="3"/>
                  </a:lnTo>
                  <a:close/>
                  <a:moveTo>
                    <a:pt x="8" y="16"/>
                  </a:moveTo>
                  <a:cubicBezTo>
                    <a:pt x="8" y="17"/>
                    <a:pt x="8" y="17"/>
                    <a:pt x="8" y="17"/>
                  </a:cubicBezTo>
                  <a:cubicBezTo>
                    <a:pt x="8" y="18"/>
                    <a:pt x="9" y="18"/>
                    <a:pt x="9" y="19"/>
                  </a:cubicBezTo>
                  <a:cubicBezTo>
                    <a:pt x="10" y="19"/>
                    <a:pt x="10" y="19"/>
                    <a:pt x="10" y="19"/>
                  </a:cubicBezTo>
                  <a:cubicBezTo>
                    <a:pt x="9" y="18"/>
                    <a:pt x="9" y="17"/>
                    <a:pt x="8" y="16"/>
                  </a:cubicBezTo>
                  <a:close/>
                  <a:moveTo>
                    <a:pt x="5" y="11"/>
                  </a:moveTo>
                  <a:cubicBezTo>
                    <a:pt x="5" y="11"/>
                    <a:pt x="5" y="11"/>
                    <a:pt x="5" y="11"/>
                  </a:cubicBezTo>
                  <a:cubicBezTo>
                    <a:pt x="5" y="12"/>
                    <a:pt x="6" y="13"/>
                    <a:pt x="6" y="14"/>
                  </a:cubicBezTo>
                  <a:cubicBezTo>
                    <a:pt x="7" y="14"/>
                    <a:pt x="7" y="14"/>
                    <a:pt x="7" y="14"/>
                  </a:cubicBezTo>
                  <a:cubicBezTo>
                    <a:pt x="6" y="13"/>
                    <a:pt x="6" y="12"/>
                    <a:pt x="5" y="11"/>
                  </a:cubicBezTo>
                  <a:close/>
                  <a:moveTo>
                    <a:pt x="11" y="22"/>
                  </a:moveTo>
                  <a:cubicBezTo>
                    <a:pt x="11" y="22"/>
                    <a:pt x="11" y="22"/>
                    <a:pt x="11" y="22"/>
                  </a:cubicBezTo>
                  <a:cubicBezTo>
                    <a:pt x="12" y="23"/>
                    <a:pt x="12" y="24"/>
                    <a:pt x="13" y="25"/>
                  </a:cubicBezTo>
                  <a:cubicBezTo>
                    <a:pt x="13" y="24"/>
                    <a:pt x="13" y="24"/>
                    <a:pt x="13" y="24"/>
                  </a:cubicBezTo>
                  <a:cubicBezTo>
                    <a:pt x="13" y="23"/>
                    <a:pt x="12" y="22"/>
                    <a:pt x="11" y="22"/>
                  </a:cubicBezTo>
                  <a:close/>
                  <a:moveTo>
                    <a:pt x="19" y="32"/>
                  </a:moveTo>
                  <a:cubicBezTo>
                    <a:pt x="18" y="32"/>
                    <a:pt x="18" y="32"/>
                    <a:pt x="18" y="32"/>
                  </a:cubicBezTo>
                  <a:cubicBezTo>
                    <a:pt x="19" y="33"/>
                    <a:pt x="19" y="34"/>
                    <a:pt x="20" y="34"/>
                  </a:cubicBezTo>
                  <a:cubicBezTo>
                    <a:pt x="21" y="34"/>
                    <a:pt x="21" y="34"/>
                    <a:pt x="21" y="34"/>
                  </a:cubicBezTo>
                  <a:cubicBezTo>
                    <a:pt x="20" y="33"/>
                    <a:pt x="19" y="32"/>
                    <a:pt x="19" y="32"/>
                  </a:cubicBezTo>
                  <a:close/>
                  <a:moveTo>
                    <a:pt x="15" y="27"/>
                  </a:moveTo>
                  <a:cubicBezTo>
                    <a:pt x="14" y="27"/>
                    <a:pt x="14" y="27"/>
                    <a:pt x="14" y="27"/>
                  </a:cubicBezTo>
                  <a:cubicBezTo>
                    <a:pt x="15" y="28"/>
                    <a:pt x="16" y="29"/>
                    <a:pt x="16" y="30"/>
                  </a:cubicBezTo>
                  <a:cubicBezTo>
                    <a:pt x="17" y="29"/>
                    <a:pt x="17" y="29"/>
                    <a:pt x="17" y="29"/>
                  </a:cubicBezTo>
                  <a:cubicBezTo>
                    <a:pt x="16" y="28"/>
                    <a:pt x="15" y="28"/>
                    <a:pt x="15" y="27"/>
                  </a:cubicBezTo>
                  <a:close/>
                  <a:moveTo>
                    <a:pt x="25" y="39"/>
                  </a:moveTo>
                  <a:cubicBezTo>
                    <a:pt x="26" y="38"/>
                    <a:pt x="26" y="37"/>
                    <a:pt x="25" y="36"/>
                  </a:cubicBezTo>
                  <a:cubicBezTo>
                    <a:pt x="25" y="35"/>
                    <a:pt x="23" y="35"/>
                    <a:pt x="22" y="36"/>
                  </a:cubicBezTo>
                  <a:cubicBezTo>
                    <a:pt x="21" y="37"/>
                    <a:pt x="21" y="38"/>
                    <a:pt x="22" y="39"/>
                  </a:cubicBezTo>
                  <a:cubicBezTo>
                    <a:pt x="23" y="40"/>
                    <a:pt x="24" y="40"/>
                    <a:pt x="2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6" name="Freeform 27"/>
            <p:cNvSpPr/>
            <p:nvPr/>
          </p:nvSpPr>
          <p:spPr bwMode="auto">
            <a:xfrm>
              <a:off x="6960" y="2740"/>
              <a:ext cx="183" cy="194"/>
            </a:xfrm>
            <a:custGeom>
              <a:avLst/>
              <a:gdLst>
                <a:gd name="T0" fmla="*/ 44 w 94"/>
                <a:gd name="T1" fmla="*/ 0 h 99"/>
                <a:gd name="T2" fmla="*/ 56 w 94"/>
                <a:gd name="T3" fmla="*/ 99 h 99"/>
                <a:gd name="T4" fmla="*/ 44 w 94"/>
                <a:gd name="T5" fmla="*/ 0 h 99"/>
              </a:gdLst>
              <a:ahLst/>
              <a:cxnLst>
                <a:cxn ang="0">
                  <a:pos x="T0" y="T1"/>
                </a:cxn>
                <a:cxn ang="0">
                  <a:pos x="T2" y="T3"/>
                </a:cxn>
                <a:cxn ang="0">
                  <a:pos x="T4" y="T5"/>
                </a:cxn>
              </a:cxnLst>
              <a:rect l="0" t="0" r="r" b="b"/>
              <a:pathLst>
                <a:path w="94" h="99">
                  <a:moveTo>
                    <a:pt x="44" y="0"/>
                  </a:moveTo>
                  <a:cubicBezTo>
                    <a:pt x="44" y="0"/>
                    <a:pt x="94" y="41"/>
                    <a:pt x="56" y="99"/>
                  </a:cubicBezTo>
                  <a:cubicBezTo>
                    <a:pt x="56" y="99"/>
                    <a:pt x="0" y="66"/>
                    <a:pt x="44"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7" name="Freeform 28"/>
            <p:cNvSpPr>
              <a:spLocks noEditPoints="1"/>
            </p:cNvSpPr>
            <p:nvPr/>
          </p:nvSpPr>
          <p:spPr bwMode="auto">
            <a:xfrm>
              <a:off x="7046" y="2746"/>
              <a:ext cx="25" cy="116"/>
            </a:xfrm>
            <a:custGeom>
              <a:avLst/>
              <a:gdLst>
                <a:gd name="T0" fmla="*/ 1 w 13"/>
                <a:gd name="T1" fmla="*/ 8 h 59"/>
                <a:gd name="T2" fmla="*/ 0 w 13"/>
                <a:gd name="T3" fmla="*/ 8 h 59"/>
                <a:gd name="T4" fmla="*/ 0 w 13"/>
                <a:gd name="T5" fmla="*/ 12 h 59"/>
                <a:gd name="T6" fmla="*/ 1 w 13"/>
                <a:gd name="T7" fmla="*/ 12 h 59"/>
                <a:gd name="T8" fmla="*/ 1 w 13"/>
                <a:gd name="T9" fmla="*/ 8 h 59"/>
                <a:gd name="T10" fmla="*/ 1 w 13"/>
                <a:gd name="T11" fmla="*/ 4 h 59"/>
                <a:gd name="T12" fmla="*/ 1 w 13"/>
                <a:gd name="T13" fmla="*/ 0 h 59"/>
                <a:gd name="T14" fmla="*/ 0 w 13"/>
                <a:gd name="T15" fmla="*/ 0 h 59"/>
                <a:gd name="T16" fmla="*/ 0 w 13"/>
                <a:gd name="T17" fmla="*/ 0 h 59"/>
                <a:gd name="T18" fmla="*/ 0 w 13"/>
                <a:gd name="T19" fmla="*/ 4 h 59"/>
                <a:gd name="T20" fmla="*/ 1 w 13"/>
                <a:gd name="T21" fmla="*/ 4 h 59"/>
                <a:gd name="T22" fmla="*/ 2 w 13"/>
                <a:gd name="T23" fmla="*/ 23 h 59"/>
                <a:gd name="T24" fmla="*/ 1 w 13"/>
                <a:gd name="T25" fmla="*/ 24 h 59"/>
                <a:gd name="T26" fmla="*/ 1 w 13"/>
                <a:gd name="T27" fmla="*/ 27 h 59"/>
                <a:gd name="T28" fmla="*/ 2 w 13"/>
                <a:gd name="T29" fmla="*/ 27 h 59"/>
                <a:gd name="T30" fmla="*/ 2 w 13"/>
                <a:gd name="T31" fmla="*/ 23 h 59"/>
                <a:gd name="T32" fmla="*/ 1 w 13"/>
                <a:gd name="T33" fmla="*/ 16 h 59"/>
                <a:gd name="T34" fmla="*/ 0 w 13"/>
                <a:gd name="T35" fmla="*/ 16 h 59"/>
                <a:gd name="T36" fmla="*/ 1 w 13"/>
                <a:gd name="T37" fmla="*/ 20 h 59"/>
                <a:gd name="T38" fmla="*/ 1 w 13"/>
                <a:gd name="T39" fmla="*/ 20 h 59"/>
                <a:gd name="T40" fmla="*/ 1 w 13"/>
                <a:gd name="T41" fmla="*/ 16 h 59"/>
                <a:gd name="T42" fmla="*/ 3 w 13"/>
                <a:gd name="T43" fmla="*/ 31 h 59"/>
                <a:gd name="T44" fmla="*/ 2 w 13"/>
                <a:gd name="T45" fmla="*/ 31 h 59"/>
                <a:gd name="T46" fmla="*/ 3 w 13"/>
                <a:gd name="T47" fmla="*/ 35 h 59"/>
                <a:gd name="T48" fmla="*/ 3 w 13"/>
                <a:gd name="T49" fmla="*/ 35 h 59"/>
                <a:gd name="T50" fmla="*/ 3 w 13"/>
                <a:gd name="T51" fmla="*/ 31 h 59"/>
                <a:gd name="T52" fmla="*/ 6 w 13"/>
                <a:gd name="T53" fmla="*/ 46 h 59"/>
                <a:gd name="T54" fmla="*/ 5 w 13"/>
                <a:gd name="T55" fmla="*/ 47 h 59"/>
                <a:gd name="T56" fmla="*/ 7 w 13"/>
                <a:gd name="T57" fmla="*/ 50 h 59"/>
                <a:gd name="T58" fmla="*/ 7 w 13"/>
                <a:gd name="T59" fmla="*/ 50 h 59"/>
                <a:gd name="T60" fmla="*/ 6 w 13"/>
                <a:gd name="T61" fmla="*/ 46 h 59"/>
                <a:gd name="T62" fmla="*/ 4 w 13"/>
                <a:gd name="T63" fmla="*/ 39 h 59"/>
                <a:gd name="T64" fmla="*/ 3 w 13"/>
                <a:gd name="T65" fmla="*/ 39 h 59"/>
                <a:gd name="T66" fmla="*/ 4 w 13"/>
                <a:gd name="T67" fmla="*/ 43 h 59"/>
                <a:gd name="T68" fmla="*/ 5 w 13"/>
                <a:gd name="T69" fmla="*/ 43 h 59"/>
                <a:gd name="T70" fmla="*/ 4 w 13"/>
                <a:gd name="T71" fmla="*/ 39 h 59"/>
                <a:gd name="T72" fmla="*/ 10 w 13"/>
                <a:gd name="T73" fmla="*/ 58 h 59"/>
                <a:gd name="T74" fmla="*/ 12 w 13"/>
                <a:gd name="T75" fmla="*/ 55 h 59"/>
                <a:gd name="T76" fmla="*/ 8 w 13"/>
                <a:gd name="T77" fmla="*/ 53 h 59"/>
                <a:gd name="T78" fmla="*/ 6 w 13"/>
                <a:gd name="T79" fmla="*/ 57 h 59"/>
                <a:gd name="T80" fmla="*/ 10 w 13"/>
                <a:gd name="T81" fmla="*/ 5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 h="59">
                  <a:moveTo>
                    <a:pt x="1" y="8"/>
                  </a:moveTo>
                  <a:cubicBezTo>
                    <a:pt x="0" y="8"/>
                    <a:pt x="0" y="8"/>
                    <a:pt x="0" y="8"/>
                  </a:cubicBezTo>
                  <a:cubicBezTo>
                    <a:pt x="0" y="9"/>
                    <a:pt x="0" y="10"/>
                    <a:pt x="0" y="12"/>
                  </a:cubicBezTo>
                  <a:cubicBezTo>
                    <a:pt x="1" y="12"/>
                    <a:pt x="1" y="12"/>
                    <a:pt x="1" y="12"/>
                  </a:cubicBezTo>
                  <a:cubicBezTo>
                    <a:pt x="1" y="10"/>
                    <a:pt x="1" y="9"/>
                    <a:pt x="1" y="8"/>
                  </a:cubicBezTo>
                  <a:close/>
                  <a:moveTo>
                    <a:pt x="1" y="4"/>
                  </a:moveTo>
                  <a:cubicBezTo>
                    <a:pt x="1" y="2"/>
                    <a:pt x="1" y="0"/>
                    <a:pt x="1" y="0"/>
                  </a:cubicBezTo>
                  <a:cubicBezTo>
                    <a:pt x="0" y="0"/>
                    <a:pt x="0" y="0"/>
                    <a:pt x="0" y="0"/>
                  </a:cubicBezTo>
                  <a:cubicBezTo>
                    <a:pt x="0" y="0"/>
                    <a:pt x="0" y="0"/>
                    <a:pt x="0" y="0"/>
                  </a:cubicBezTo>
                  <a:cubicBezTo>
                    <a:pt x="0" y="0"/>
                    <a:pt x="0" y="2"/>
                    <a:pt x="0" y="4"/>
                  </a:cubicBezTo>
                  <a:lnTo>
                    <a:pt x="1" y="4"/>
                  </a:lnTo>
                  <a:close/>
                  <a:moveTo>
                    <a:pt x="2" y="23"/>
                  </a:moveTo>
                  <a:cubicBezTo>
                    <a:pt x="1" y="24"/>
                    <a:pt x="1" y="24"/>
                    <a:pt x="1" y="24"/>
                  </a:cubicBezTo>
                  <a:cubicBezTo>
                    <a:pt x="1" y="25"/>
                    <a:pt x="1" y="26"/>
                    <a:pt x="1" y="27"/>
                  </a:cubicBezTo>
                  <a:cubicBezTo>
                    <a:pt x="2" y="27"/>
                    <a:pt x="2" y="27"/>
                    <a:pt x="2" y="27"/>
                  </a:cubicBezTo>
                  <a:cubicBezTo>
                    <a:pt x="2" y="26"/>
                    <a:pt x="2" y="25"/>
                    <a:pt x="2" y="23"/>
                  </a:cubicBezTo>
                  <a:close/>
                  <a:moveTo>
                    <a:pt x="1" y="16"/>
                  </a:moveTo>
                  <a:cubicBezTo>
                    <a:pt x="0" y="16"/>
                    <a:pt x="0" y="16"/>
                    <a:pt x="0" y="16"/>
                  </a:cubicBezTo>
                  <a:cubicBezTo>
                    <a:pt x="0" y="17"/>
                    <a:pt x="0" y="18"/>
                    <a:pt x="1" y="20"/>
                  </a:cubicBezTo>
                  <a:cubicBezTo>
                    <a:pt x="1" y="20"/>
                    <a:pt x="1" y="20"/>
                    <a:pt x="1" y="20"/>
                  </a:cubicBezTo>
                  <a:cubicBezTo>
                    <a:pt x="1" y="18"/>
                    <a:pt x="1" y="17"/>
                    <a:pt x="1" y="16"/>
                  </a:cubicBezTo>
                  <a:close/>
                  <a:moveTo>
                    <a:pt x="3" y="31"/>
                  </a:moveTo>
                  <a:cubicBezTo>
                    <a:pt x="2" y="31"/>
                    <a:pt x="2" y="31"/>
                    <a:pt x="2" y="31"/>
                  </a:cubicBezTo>
                  <a:cubicBezTo>
                    <a:pt x="2" y="33"/>
                    <a:pt x="2" y="34"/>
                    <a:pt x="3" y="35"/>
                  </a:cubicBezTo>
                  <a:cubicBezTo>
                    <a:pt x="3" y="35"/>
                    <a:pt x="3" y="35"/>
                    <a:pt x="3" y="35"/>
                  </a:cubicBezTo>
                  <a:cubicBezTo>
                    <a:pt x="3" y="34"/>
                    <a:pt x="3" y="32"/>
                    <a:pt x="3" y="31"/>
                  </a:cubicBezTo>
                  <a:close/>
                  <a:moveTo>
                    <a:pt x="6" y="46"/>
                  </a:moveTo>
                  <a:cubicBezTo>
                    <a:pt x="5" y="47"/>
                    <a:pt x="5" y="47"/>
                    <a:pt x="5" y="47"/>
                  </a:cubicBezTo>
                  <a:cubicBezTo>
                    <a:pt x="6" y="48"/>
                    <a:pt x="6" y="49"/>
                    <a:pt x="7" y="50"/>
                  </a:cubicBezTo>
                  <a:cubicBezTo>
                    <a:pt x="7" y="50"/>
                    <a:pt x="7" y="50"/>
                    <a:pt x="7" y="50"/>
                  </a:cubicBezTo>
                  <a:cubicBezTo>
                    <a:pt x="7" y="49"/>
                    <a:pt x="7" y="48"/>
                    <a:pt x="6" y="46"/>
                  </a:cubicBezTo>
                  <a:close/>
                  <a:moveTo>
                    <a:pt x="4" y="39"/>
                  </a:moveTo>
                  <a:cubicBezTo>
                    <a:pt x="3" y="39"/>
                    <a:pt x="3" y="39"/>
                    <a:pt x="3" y="39"/>
                  </a:cubicBezTo>
                  <a:cubicBezTo>
                    <a:pt x="4" y="40"/>
                    <a:pt x="4" y="42"/>
                    <a:pt x="4" y="43"/>
                  </a:cubicBezTo>
                  <a:cubicBezTo>
                    <a:pt x="5" y="43"/>
                    <a:pt x="5" y="43"/>
                    <a:pt x="5" y="43"/>
                  </a:cubicBezTo>
                  <a:cubicBezTo>
                    <a:pt x="5" y="41"/>
                    <a:pt x="4" y="40"/>
                    <a:pt x="4" y="39"/>
                  </a:cubicBezTo>
                  <a:close/>
                  <a:moveTo>
                    <a:pt x="10" y="58"/>
                  </a:moveTo>
                  <a:cubicBezTo>
                    <a:pt x="12" y="58"/>
                    <a:pt x="13" y="56"/>
                    <a:pt x="12" y="55"/>
                  </a:cubicBezTo>
                  <a:cubicBezTo>
                    <a:pt x="11" y="53"/>
                    <a:pt x="10" y="52"/>
                    <a:pt x="8" y="53"/>
                  </a:cubicBezTo>
                  <a:cubicBezTo>
                    <a:pt x="7" y="53"/>
                    <a:pt x="6" y="55"/>
                    <a:pt x="6" y="57"/>
                  </a:cubicBezTo>
                  <a:cubicBezTo>
                    <a:pt x="7" y="58"/>
                    <a:pt x="9" y="59"/>
                    <a:pt x="10"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8" name="Freeform 29"/>
            <p:cNvSpPr/>
            <p:nvPr/>
          </p:nvSpPr>
          <p:spPr bwMode="auto">
            <a:xfrm>
              <a:off x="6859" y="2762"/>
              <a:ext cx="120" cy="147"/>
            </a:xfrm>
            <a:custGeom>
              <a:avLst/>
              <a:gdLst>
                <a:gd name="T0" fmla="*/ 0 w 62"/>
                <a:gd name="T1" fmla="*/ 2 h 75"/>
                <a:gd name="T2" fmla="*/ 62 w 62"/>
                <a:gd name="T3" fmla="*/ 63 h 75"/>
                <a:gd name="T4" fmla="*/ 0 w 62"/>
                <a:gd name="T5" fmla="*/ 2 h 75"/>
              </a:gdLst>
              <a:ahLst/>
              <a:cxnLst>
                <a:cxn ang="0">
                  <a:pos x="T0" y="T1"/>
                </a:cxn>
                <a:cxn ang="0">
                  <a:pos x="T2" y="T3"/>
                </a:cxn>
                <a:cxn ang="0">
                  <a:pos x="T4" y="T5"/>
                </a:cxn>
              </a:cxnLst>
              <a:rect l="0" t="0" r="r" b="b"/>
              <a:pathLst>
                <a:path w="62" h="75">
                  <a:moveTo>
                    <a:pt x="0" y="2"/>
                  </a:moveTo>
                  <a:cubicBezTo>
                    <a:pt x="0" y="2"/>
                    <a:pt x="55" y="0"/>
                    <a:pt x="62" y="63"/>
                  </a:cubicBezTo>
                  <a:cubicBezTo>
                    <a:pt x="62" y="63"/>
                    <a:pt x="8" y="75"/>
                    <a:pt x="0" y="2"/>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9" name="Freeform 30"/>
            <p:cNvSpPr>
              <a:spLocks noEditPoints="1"/>
            </p:cNvSpPr>
            <p:nvPr/>
          </p:nvSpPr>
          <p:spPr bwMode="auto">
            <a:xfrm>
              <a:off x="6860" y="2768"/>
              <a:ext cx="82" cy="74"/>
            </a:xfrm>
            <a:custGeom>
              <a:avLst/>
              <a:gdLst>
                <a:gd name="T0" fmla="*/ 5 w 42"/>
                <a:gd name="T1" fmla="*/ 6 h 38"/>
                <a:gd name="T2" fmla="*/ 4 w 42"/>
                <a:gd name="T3" fmla="*/ 6 h 38"/>
                <a:gd name="T4" fmla="*/ 7 w 42"/>
                <a:gd name="T5" fmla="*/ 9 h 38"/>
                <a:gd name="T6" fmla="*/ 7 w 42"/>
                <a:gd name="T7" fmla="*/ 8 h 38"/>
                <a:gd name="T8" fmla="*/ 5 w 42"/>
                <a:gd name="T9" fmla="*/ 6 h 38"/>
                <a:gd name="T10" fmla="*/ 3 w 42"/>
                <a:gd name="T11" fmla="*/ 3 h 38"/>
                <a:gd name="T12" fmla="*/ 0 w 42"/>
                <a:gd name="T13" fmla="*/ 0 h 38"/>
                <a:gd name="T14" fmla="*/ 0 w 42"/>
                <a:gd name="T15" fmla="*/ 1 h 38"/>
                <a:gd name="T16" fmla="*/ 0 w 42"/>
                <a:gd name="T17" fmla="*/ 1 h 38"/>
                <a:gd name="T18" fmla="*/ 2 w 42"/>
                <a:gd name="T19" fmla="*/ 3 h 38"/>
                <a:gd name="T20" fmla="*/ 3 w 42"/>
                <a:gd name="T21" fmla="*/ 3 h 38"/>
                <a:gd name="T22" fmla="*/ 15 w 42"/>
                <a:gd name="T23" fmla="*/ 16 h 38"/>
                <a:gd name="T24" fmla="*/ 14 w 42"/>
                <a:gd name="T25" fmla="*/ 17 h 38"/>
                <a:gd name="T26" fmla="*/ 17 w 42"/>
                <a:gd name="T27" fmla="*/ 19 h 38"/>
                <a:gd name="T28" fmla="*/ 17 w 42"/>
                <a:gd name="T29" fmla="*/ 19 h 38"/>
                <a:gd name="T30" fmla="*/ 15 w 42"/>
                <a:gd name="T31" fmla="*/ 16 h 38"/>
                <a:gd name="T32" fmla="*/ 10 w 42"/>
                <a:gd name="T33" fmla="*/ 11 h 38"/>
                <a:gd name="T34" fmla="*/ 9 w 42"/>
                <a:gd name="T35" fmla="*/ 12 h 38"/>
                <a:gd name="T36" fmla="*/ 12 w 42"/>
                <a:gd name="T37" fmla="*/ 14 h 38"/>
                <a:gd name="T38" fmla="*/ 12 w 42"/>
                <a:gd name="T39" fmla="*/ 14 h 38"/>
                <a:gd name="T40" fmla="*/ 10 w 42"/>
                <a:gd name="T41" fmla="*/ 11 h 38"/>
                <a:gd name="T42" fmla="*/ 20 w 42"/>
                <a:gd name="T43" fmla="*/ 21 h 38"/>
                <a:gd name="T44" fmla="*/ 20 w 42"/>
                <a:gd name="T45" fmla="*/ 22 h 38"/>
                <a:gd name="T46" fmla="*/ 22 w 42"/>
                <a:gd name="T47" fmla="*/ 24 h 38"/>
                <a:gd name="T48" fmla="*/ 23 w 42"/>
                <a:gd name="T49" fmla="*/ 23 h 38"/>
                <a:gd name="T50" fmla="*/ 20 w 42"/>
                <a:gd name="T51" fmla="*/ 21 h 38"/>
                <a:gd name="T52" fmla="*/ 31 w 42"/>
                <a:gd name="T53" fmla="*/ 30 h 38"/>
                <a:gd name="T54" fmla="*/ 31 w 42"/>
                <a:gd name="T55" fmla="*/ 31 h 38"/>
                <a:gd name="T56" fmla="*/ 34 w 42"/>
                <a:gd name="T57" fmla="*/ 32 h 38"/>
                <a:gd name="T58" fmla="*/ 34 w 42"/>
                <a:gd name="T59" fmla="*/ 32 h 38"/>
                <a:gd name="T60" fmla="*/ 31 w 42"/>
                <a:gd name="T61" fmla="*/ 30 h 38"/>
                <a:gd name="T62" fmla="*/ 26 w 42"/>
                <a:gd name="T63" fmla="*/ 26 h 38"/>
                <a:gd name="T64" fmla="*/ 25 w 42"/>
                <a:gd name="T65" fmla="*/ 26 h 38"/>
                <a:gd name="T66" fmla="*/ 28 w 42"/>
                <a:gd name="T67" fmla="*/ 28 h 38"/>
                <a:gd name="T68" fmla="*/ 28 w 42"/>
                <a:gd name="T69" fmla="*/ 28 h 38"/>
                <a:gd name="T70" fmla="*/ 26 w 42"/>
                <a:gd name="T71" fmla="*/ 26 h 38"/>
                <a:gd name="T72" fmla="*/ 41 w 42"/>
                <a:gd name="T73" fmla="*/ 36 h 38"/>
                <a:gd name="T74" fmla="*/ 40 w 42"/>
                <a:gd name="T75" fmla="*/ 32 h 38"/>
                <a:gd name="T76" fmla="*/ 37 w 42"/>
                <a:gd name="T77" fmla="*/ 33 h 38"/>
                <a:gd name="T78" fmla="*/ 38 w 42"/>
                <a:gd name="T79" fmla="*/ 37 h 38"/>
                <a:gd name="T80" fmla="*/ 41 w 42"/>
                <a:gd name="T81"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 h="38">
                  <a:moveTo>
                    <a:pt x="5" y="6"/>
                  </a:moveTo>
                  <a:cubicBezTo>
                    <a:pt x="4" y="6"/>
                    <a:pt x="4" y="6"/>
                    <a:pt x="4" y="6"/>
                  </a:cubicBezTo>
                  <a:cubicBezTo>
                    <a:pt x="5" y="7"/>
                    <a:pt x="6" y="8"/>
                    <a:pt x="7" y="9"/>
                  </a:cubicBezTo>
                  <a:cubicBezTo>
                    <a:pt x="7" y="8"/>
                    <a:pt x="7" y="8"/>
                    <a:pt x="7" y="8"/>
                  </a:cubicBezTo>
                  <a:cubicBezTo>
                    <a:pt x="6" y="7"/>
                    <a:pt x="6" y="7"/>
                    <a:pt x="5" y="6"/>
                  </a:cubicBezTo>
                  <a:close/>
                  <a:moveTo>
                    <a:pt x="3" y="3"/>
                  </a:moveTo>
                  <a:cubicBezTo>
                    <a:pt x="1" y="1"/>
                    <a:pt x="0" y="0"/>
                    <a:pt x="0" y="0"/>
                  </a:cubicBezTo>
                  <a:cubicBezTo>
                    <a:pt x="0" y="1"/>
                    <a:pt x="0" y="1"/>
                    <a:pt x="0" y="1"/>
                  </a:cubicBezTo>
                  <a:cubicBezTo>
                    <a:pt x="0" y="1"/>
                    <a:pt x="0" y="1"/>
                    <a:pt x="0" y="1"/>
                  </a:cubicBezTo>
                  <a:cubicBezTo>
                    <a:pt x="0" y="1"/>
                    <a:pt x="0" y="2"/>
                    <a:pt x="2" y="3"/>
                  </a:cubicBezTo>
                  <a:lnTo>
                    <a:pt x="3" y="3"/>
                  </a:lnTo>
                  <a:close/>
                  <a:moveTo>
                    <a:pt x="15" y="16"/>
                  </a:moveTo>
                  <a:cubicBezTo>
                    <a:pt x="14" y="17"/>
                    <a:pt x="14" y="17"/>
                    <a:pt x="14" y="17"/>
                  </a:cubicBezTo>
                  <a:cubicBezTo>
                    <a:pt x="15" y="18"/>
                    <a:pt x="16" y="18"/>
                    <a:pt x="17" y="19"/>
                  </a:cubicBezTo>
                  <a:cubicBezTo>
                    <a:pt x="17" y="19"/>
                    <a:pt x="17" y="19"/>
                    <a:pt x="17" y="19"/>
                  </a:cubicBezTo>
                  <a:cubicBezTo>
                    <a:pt x="16" y="18"/>
                    <a:pt x="16" y="17"/>
                    <a:pt x="15" y="16"/>
                  </a:cubicBezTo>
                  <a:close/>
                  <a:moveTo>
                    <a:pt x="10" y="11"/>
                  </a:moveTo>
                  <a:cubicBezTo>
                    <a:pt x="9" y="12"/>
                    <a:pt x="9" y="12"/>
                    <a:pt x="9" y="12"/>
                  </a:cubicBezTo>
                  <a:cubicBezTo>
                    <a:pt x="10" y="12"/>
                    <a:pt x="11" y="13"/>
                    <a:pt x="12" y="14"/>
                  </a:cubicBezTo>
                  <a:cubicBezTo>
                    <a:pt x="12" y="14"/>
                    <a:pt x="12" y="14"/>
                    <a:pt x="12" y="14"/>
                  </a:cubicBezTo>
                  <a:cubicBezTo>
                    <a:pt x="11" y="13"/>
                    <a:pt x="10" y="12"/>
                    <a:pt x="10" y="11"/>
                  </a:cubicBezTo>
                  <a:close/>
                  <a:moveTo>
                    <a:pt x="20" y="21"/>
                  </a:moveTo>
                  <a:cubicBezTo>
                    <a:pt x="20" y="22"/>
                    <a:pt x="20" y="22"/>
                    <a:pt x="20" y="22"/>
                  </a:cubicBezTo>
                  <a:cubicBezTo>
                    <a:pt x="20" y="22"/>
                    <a:pt x="21" y="23"/>
                    <a:pt x="22" y="24"/>
                  </a:cubicBezTo>
                  <a:cubicBezTo>
                    <a:pt x="23" y="23"/>
                    <a:pt x="23" y="23"/>
                    <a:pt x="23" y="23"/>
                  </a:cubicBezTo>
                  <a:cubicBezTo>
                    <a:pt x="22" y="23"/>
                    <a:pt x="21" y="22"/>
                    <a:pt x="20" y="21"/>
                  </a:cubicBezTo>
                  <a:close/>
                  <a:moveTo>
                    <a:pt x="31" y="30"/>
                  </a:moveTo>
                  <a:cubicBezTo>
                    <a:pt x="31" y="31"/>
                    <a:pt x="31" y="31"/>
                    <a:pt x="31" y="31"/>
                  </a:cubicBezTo>
                  <a:cubicBezTo>
                    <a:pt x="32" y="31"/>
                    <a:pt x="33" y="32"/>
                    <a:pt x="34" y="32"/>
                  </a:cubicBezTo>
                  <a:cubicBezTo>
                    <a:pt x="34" y="32"/>
                    <a:pt x="34" y="32"/>
                    <a:pt x="34" y="32"/>
                  </a:cubicBezTo>
                  <a:cubicBezTo>
                    <a:pt x="33" y="31"/>
                    <a:pt x="32" y="31"/>
                    <a:pt x="31" y="30"/>
                  </a:cubicBezTo>
                  <a:close/>
                  <a:moveTo>
                    <a:pt x="26" y="26"/>
                  </a:moveTo>
                  <a:cubicBezTo>
                    <a:pt x="25" y="26"/>
                    <a:pt x="25" y="26"/>
                    <a:pt x="25" y="26"/>
                  </a:cubicBezTo>
                  <a:cubicBezTo>
                    <a:pt x="26" y="27"/>
                    <a:pt x="27" y="28"/>
                    <a:pt x="28" y="28"/>
                  </a:cubicBezTo>
                  <a:cubicBezTo>
                    <a:pt x="28" y="28"/>
                    <a:pt x="28" y="28"/>
                    <a:pt x="28" y="28"/>
                  </a:cubicBezTo>
                  <a:cubicBezTo>
                    <a:pt x="27" y="27"/>
                    <a:pt x="27" y="26"/>
                    <a:pt x="26" y="26"/>
                  </a:cubicBezTo>
                  <a:close/>
                  <a:moveTo>
                    <a:pt x="41" y="36"/>
                  </a:moveTo>
                  <a:cubicBezTo>
                    <a:pt x="42" y="35"/>
                    <a:pt x="42" y="33"/>
                    <a:pt x="40" y="32"/>
                  </a:cubicBezTo>
                  <a:cubicBezTo>
                    <a:pt x="39" y="32"/>
                    <a:pt x="38" y="32"/>
                    <a:pt x="37" y="33"/>
                  </a:cubicBezTo>
                  <a:cubicBezTo>
                    <a:pt x="36" y="35"/>
                    <a:pt x="36" y="36"/>
                    <a:pt x="38" y="37"/>
                  </a:cubicBezTo>
                  <a:cubicBezTo>
                    <a:pt x="39" y="38"/>
                    <a:pt x="41" y="37"/>
                    <a:pt x="41"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0" name="Freeform 31"/>
            <p:cNvSpPr/>
            <p:nvPr/>
          </p:nvSpPr>
          <p:spPr bwMode="auto">
            <a:xfrm>
              <a:off x="6964" y="2574"/>
              <a:ext cx="167" cy="137"/>
            </a:xfrm>
            <a:custGeom>
              <a:avLst/>
              <a:gdLst>
                <a:gd name="T0" fmla="*/ 0 w 86"/>
                <a:gd name="T1" fmla="*/ 64 h 70"/>
                <a:gd name="T2" fmla="*/ 83 w 86"/>
                <a:gd name="T3" fmla="*/ 5 h 70"/>
                <a:gd name="T4" fmla="*/ 0 w 86"/>
                <a:gd name="T5" fmla="*/ 64 h 70"/>
              </a:gdLst>
              <a:ahLst/>
              <a:cxnLst>
                <a:cxn ang="0">
                  <a:pos x="T0" y="T1"/>
                </a:cxn>
                <a:cxn ang="0">
                  <a:pos x="T2" y="T3"/>
                </a:cxn>
                <a:cxn ang="0">
                  <a:pos x="T4" y="T5"/>
                </a:cxn>
              </a:cxnLst>
              <a:rect l="0" t="0" r="r" b="b"/>
              <a:pathLst>
                <a:path w="86" h="70">
                  <a:moveTo>
                    <a:pt x="0" y="64"/>
                  </a:moveTo>
                  <a:cubicBezTo>
                    <a:pt x="0" y="64"/>
                    <a:pt x="9" y="0"/>
                    <a:pt x="83" y="5"/>
                  </a:cubicBezTo>
                  <a:cubicBezTo>
                    <a:pt x="83" y="5"/>
                    <a:pt x="86" y="70"/>
                    <a:pt x="0" y="64"/>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1" name="Freeform 32"/>
            <p:cNvSpPr>
              <a:spLocks noEditPoints="1"/>
            </p:cNvSpPr>
            <p:nvPr/>
          </p:nvSpPr>
          <p:spPr bwMode="auto">
            <a:xfrm>
              <a:off x="6966" y="2617"/>
              <a:ext cx="101" cy="80"/>
            </a:xfrm>
            <a:custGeom>
              <a:avLst/>
              <a:gdLst>
                <a:gd name="T0" fmla="*/ 8 w 52"/>
                <a:gd name="T1" fmla="*/ 36 h 41"/>
                <a:gd name="T2" fmla="*/ 8 w 52"/>
                <a:gd name="T3" fmla="*/ 37 h 41"/>
                <a:gd name="T4" fmla="*/ 12 w 52"/>
                <a:gd name="T5" fmla="*/ 35 h 41"/>
                <a:gd name="T6" fmla="*/ 11 w 52"/>
                <a:gd name="T7" fmla="*/ 34 h 41"/>
                <a:gd name="T8" fmla="*/ 8 w 52"/>
                <a:gd name="T9" fmla="*/ 36 h 41"/>
                <a:gd name="T10" fmla="*/ 4 w 52"/>
                <a:gd name="T11" fmla="*/ 38 h 41"/>
                <a:gd name="T12" fmla="*/ 0 w 52"/>
                <a:gd name="T13" fmla="*/ 40 h 41"/>
                <a:gd name="T14" fmla="*/ 1 w 52"/>
                <a:gd name="T15" fmla="*/ 41 h 41"/>
                <a:gd name="T16" fmla="*/ 1 w 52"/>
                <a:gd name="T17" fmla="*/ 41 h 41"/>
                <a:gd name="T18" fmla="*/ 5 w 52"/>
                <a:gd name="T19" fmla="*/ 39 h 41"/>
                <a:gd name="T20" fmla="*/ 4 w 52"/>
                <a:gd name="T21" fmla="*/ 38 h 41"/>
                <a:gd name="T22" fmla="*/ 22 w 52"/>
                <a:gd name="T23" fmla="*/ 27 h 41"/>
                <a:gd name="T24" fmla="*/ 22 w 52"/>
                <a:gd name="T25" fmla="*/ 28 h 41"/>
                <a:gd name="T26" fmla="*/ 26 w 52"/>
                <a:gd name="T27" fmla="*/ 25 h 41"/>
                <a:gd name="T28" fmla="*/ 25 w 52"/>
                <a:gd name="T29" fmla="*/ 25 h 41"/>
                <a:gd name="T30" fmla="*/ 22 w 52"/>
                <a:gd name="T31" fmla="*/ 27 h 41"/>
                <a:gd name="T32" fmla="*/ 15 w 52"/>
                <a:gd name="T33" fmla="*/ 32 h 41"/>
                <a:gd name="T34" fmla="*/ 15 w 52"/>
                <a:gd name="T35" fmla="*/ 32 h 41"/>
                <a:gd name="T36" fmla="*/ 19 w 52"/>
                <a:gd name="T37" fmla="*/ 30 h 41"/>
                <a:gd name="T38" fmla="*/ 18 w 52"/>
                <a:gd name="T39" fmla="*/ 29 h 41"/>
                <a:gd name="T40" fmla="*/ 15 w 52"/>
                <a:gd name="T41" fmla="*/ 32 h 41"/>
                <a:gd name="T42" fmla="*/ 29 w 52"/>
                <a:gd name="T43" fmla="*/ 22 h 41"/>
                <a:gd name="T44" fmla="*/ 29 w 52"/>
                <a:gd name="T45" fmla="*/ 23 h 41"/>
                <a:gd name="T46" fmla="*/ 32 w 52"/>
                <a:gd name="T47" fmla="*/ 20 h 41"/>
                <a:gd name="T48" fmla="*/ 32 w 52"/>
                <a:gd name="T49" fmla="*/ 19 h 41"/>
                <a:gd name="T50" fmla="*/ 29 w 52"/>
                <a:gd name="T51" fmla="*/ 22 h 41"/>
                <a:gd name="T52" fmla="*/ 41 w 52"/>
                <a:gd name="T53" fmla="*/ 11 h 41"/>
                <a:gd name="T54" fmla="*/ 42 w 52"/>
                <a:gd name="T55" fmla="*/ 12 h 41"/>
                <a:gd name="T56" fmla="*/ 45 w 52"/>
                <a:gd name="T57" fmla="*/ 8 h 41"/>
                <a:gd name="T58" fmla="*/ 44 w 52"/>
                <a:gd name="T59" fmla="*/ 8 h 41"/>
                <a:gd name="T60" fmla="*/ 41 w 52"/>
                <a:gd name="T61" fmla="*/ 11 h 41"/>
                <a:gd name="T62" fmla="*/ 35 w 52"/>
                <a:gd name="T63" fmla="*/ 17 h 41"/>
                <a:gd name="T64" fmla="*/ 36 w 52"/>
                <a:gd name="T65" fmla="*/ 17 h 41"/>
                <a:gd name="T66" fmla="*/ 39 w 52"/>
                <a:gd name="T67" fmla="*/ 14 h 41"/>
                <a:gd name="T68" fmla="*/ 38 w 52"/>
                <a:gd name="T69" fmla="*/ 14 h 41"/>
                <a:gd name="T70" fmla="*/ 35 w 52"/>
                <a:gd name="T71" fmla="*/ 17 h 41"/>
                <a:gd name="T72" fmla="*/ 50 w 52"/>
                <a:gd name="T73" fmla="*/ 1 h 41"/>
                <a:gd name="T74" fmla="*/ 46 w 52"/>
                <a:gd name="T75" fmla="*/ 1 h 41"/>
                <a:gd name="T76" fmla="*/ 46 w 52"/>
                <a:gd name="T77" fmla="*/ 6 h 41"/>
                <a:gd name="T78" fmla="*/ 51 w 52"/>
                <a:gd name="T79" fmla="*/ 5 h 41"/>
                <a:gd name="T80" fmla="*/ 50 w 52"/>
                <a:gd name="T81" fmla="*/ 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41">
                  <a:moveTo>
                    <a:pt x="8" y="36"/>
                  </a:moveTo>
                  <a:cubicBezTo>
                    <a:pt x="8" y="37"/>
                    <a:pt x="8" y="37"/>
                    <a:pt x="8" y="37"/>
                  </a:cubicBezTo>
                  <a:cubicBezTo>
                    <a:pt x="9" y="36"/>
                    <a:pt x="10" y="35"/>
                    <a:pt x="12" y="35"/>
                  </a:cubicBezTo>
                  <a:cubicBezTo>
                    <a:pt x="11" y="34"/>
                    <a:pt x="11" y="34"/>
                    <a:pt x="11" y="34"/>
                  </a:cubicBezTo>
                  <a:cubicBezTo>
                    <a:pt x="10" y="35"/>
                    <a:pt x="9" y="36"/>
                    <a:pt x="8" y="36"/>
                  </a:cubicBezTo>
                  <a:close/>
                  <a:moveTo>
                    <a:pt x="4" y="38"/>
                  </a:moveTo>
                  <a:cubicBezTo>
                    <a:pt x="2" y="40"/>
                    <a:pt x="0" y="40"/>
                    <a:pt x="0" y="40"/>
                  </a:cubicBezTo>
                  <a:cubicBezTo>
                    <a:pt x="1" y="41"/>
                    <a:pt x="1" y="41"/>
                    <a:pt x="1" y="41"/>
                  </a:cubicBezTo>
                  <a:cubicBezTo>
                    <a:pt x="1" y="41"/>
                    <a:pt x="1" y="41"/>
                    <a:pt x="1" y="41"/>
                  </a:cubicBezTo>
                  <a:cubicBezTo>
                    <a:pt x="1" y="41"/>
                    <a:pt x="2" y="40"/>
                    <a:pt x="5" y="39"/>
                  </a:cubicBezTo>
                  <a:lnTo>
                    <a:pt x="4" y="38"/>
                  </a:lnTo>
                  <a:close/>
                  <a:moveTo>
                    <a:pt x="22" y="27"/>
                  </a:moveTo>
                  <a:cubicBezTo>
                    <a:pt x="22" y="28"/>
                    <a:pt x="22" y="28"/>
                    <a:pt x="22" y="28"/>
                  </a:cubicBezTo>
                  <a:cubicBezTo>
                    <a:pt x="23" y="27"/>
                    <a:pt x="25" y="26"/>
                    <a:pt x="26" y="25"/>
                  </a:cubicBezTo>
                  <a:cubicBezTo>
                    <a:pt x="25" y="25"/>
                    <a:pt x="25" y="25"/>
                    <a:pt x="25" y="25"/>
                  </a:cubicBezTo>
                  <a:cubicBezTo>
                    <a:pt x="24" y="25"/>
                    <a:pt x="23" y="26"/>
                    <a:pt x="22" y="27"/>
                  </a:cubicBezTo>
                  <a:close/>
                  <a:moveTo>
                    <a:pt x="15" y="32"/>
                  </a:moveTo>
                  <a:cubicBezTo>
                    <a:pt x="15" y="32"/>
                    <a:pt x="15" y="32"/>
                    <a:pt x="15" y="32"/>
                  </a:cubicBezTo>
                  <a:cubicBezTo>
                    <a:pt x="16" y="32"/>
                    <a:pt x="18" y="31"/>
                    <a:pt x="19" y="30"/>
                  </a:cubicBezTo>
                  <a:cubicBezTo>
                    <a:pt x="18" y="29"/>
                    <a:pt x="18" y="29"/>
                    <a:pt x="18" y="29"/>
                  </a:cubicBezTo>
                  <a:cubicBezTo>
                    <a:pt x="17" y="30"/>
                    <a:pt x="16" y="31"/>
                    <a:pt x="15" y="32"/>
                  </a:cubicBezTo>
                  <a:close/>
                  <a:moveTo>
                    <a:pt x="29" y="22"/>
                  </a:moveTo>
                  <a:cubicBezTo>
                    <a:pt x="29" y="23"/>
                    <a:pt x="29" y="23"/>
                    <a:pt x="29" y="23"/>
                  </a:cubicBezTo>
                  <a:cubicBezTo>
                    <a:pt x="30" y="22"/>
                    <a:pt x="31" y="21"/>
                    <a:pt x="32" y="20"/>
                  </a:cubicBezTo>
                  <a:cubicBezTo>
                    <a:pt x="32" y="19"/>
                    <a:pt x="32" y="19"/>
                    <a:pt x="32" y="19"/>
                  </a:cubicBezTo>
                  <a:cubicBezTo>
                    <a:pt x="31" y="20"/>
                    <a:pt x="30" y="21"/>
                    <a:pt x="29" y="22"/>
                  </a:cubicBezTo>
                  <a:close/>
                  <a:moveTo>
                    <a:pt x="41" y="11"/>
                  </a:moveTo>
                  <a:cubicBezTo>
                    <a:pt x="42" y="12"/>
                    <a:pt x="42" y="12"/>
                    <a:pt x="42" y="12"/>
                  </a:cubicBezTo>
                  <a:cubicBezTo>
                    <a:pt x="43" y="11"/>
                    <a:pt x="44" y="10"/>
                    <a:pt x="45" y="8"/>
                  </a:cubicBezTo>
                  <a:cubicBezTo>
                    <a:pt x="44" y="8"/>
                    <a:pt x="44" y="8"/>
                    <a:pt x="44" y="8"/>
                  </a:cubicBezTo>
                  <a:cubicBezTo>
                    <a:pt x="43" y="9"/>
                    <a:pt x="42" y="10"/>
                    <a:pt x="41" y="11"/>
                  </a:cubicBezTo>
                  <a:close/>
                  <a:moveTo>
                    <a:pt x="35" y="17"/>
                  </a:moveTo>
                  <a:cubicBezTo>
                    <a:pt x="36" y="17"/>
                    <a:pt x="36" y="17"/>
                    <a:pt x="36" y="17"/>
                  </a:cubicBezTo>
                  <a:cubicBezTo>
                    <a:pt x="37" y="16"/>
                    <a:pt x="38" y="15"/>
                    <a:pt x="39" y="14"/>
                  </a:cubicBezTo>
                  <a:cubicBezTo>
                    <a:pt x="38" y="14"/>
                    <a:pt x="38" y="14"/>
                    <a:pt x="38" y="14"/>
                  </a:cubicBezTo>
                  <a:cubicBezTo>
                    <a:pt x="37" y="15"/>
                    <a:pt x="36" y="16"/>
                    <a:pt x="35" y="17"/>
                  </a:cubicBezTo>
                  <a:close/>
                  <a:moveTo>
                    <a:pt x="50" y="1"/>
                  </a:moveTo>
                  <a:cubicBezTo>
                    <a:pt x="49" y="0"/>
                    <a:pt x="47" y="0"/>
                    <a:pt x="46" y="1"/>
                  </a:cubicBezTo>
                  <a:cubicBezTo>
                    <a:pt x="45" y="2"/>
                    <a:pt x="45" y="4"/>
                    <a:pt x="46" y="6"/>
                  </a:cubicBezTo>
                  <a:cubicBezTo>
                    <a:pt x="47" y="7"/>
                    <a:pt x="49" y="7"/>
                    <a:pt x="51" y="5"/>
                  </a:cubicBezTo>
                  <a:cubicBezTo>
                    <a:pt x="52" y="4"/>
                    <a:pt x="52" y="2"/>
                    <a:pt x="5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2" name="Freeform 33"/>
            <p:cNvSpPr/>
            <p:nvPr/>
          </p:nvSpPr>
          <p:spPr bwMode="auto">
            <a:xfrm>
              <a:off x="6677" y="2646"/>
              <a:ext cx="172" cy="185"/>
            </a:xfrm>
            <a:custGeom>
              <a:avLst/>
              <a:gdLst>
                <a:gd name="T0" fmla="*/ 30 w 88"/>
                <a:gd name="T1" fmla="*/ 94 h 94"/>
                <a:gd name="T2" fmla="*/ 62 w 88"/>
                <a:gd name="T3" fmla="*/ 0 h 94"/>
                <a:gd name="T4" fmla="*/ 30 w 88"/>
                <a:gd name="T5" fmla="*/ 94 h 94"/>
              </a:gdLst>
              <a:ahLst/>
              <a:cxnLst>
                <a:cxn ang="0">
                  <a:pos x="T0" y="T1"/>
                </a:cxn>
                <a:cxn ang="0">
                  <a:pos x="T2" y="T3"/>
                </a:cxn>
                <a:cxn ang="0">
                  <a:pos x="T4" y="T5"/>
                </a:cxn>
              </a:cxnLst>
              <a:rect l="0" t="0" r="r" b="b"/>
              <a:pathLst>
                <a:path w="88" h="94">
                  <a:moveTo>
                    <a:pt x="30" y="94"/>
                  </a:moveTo>
                  <a:cubicBezTo>
                    <a:pt x="30" y="94"/>
                    <a:pt x="88" y="68"/>
                    <a:pt x="62" y="0"/>
                  </a:cubicBezTo>
                  <a:cubicBezTo>
                    <a:pt x="62" y="0"/>
                    <a:pt x="0" y="15"/>
                    <a:pt x="30" y="94"/>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3" name="Freeform 34"/>
            <p:cNvSpPr>
              <a:spLocks noEditPoints="1"/>
            </p:cNvSpPr>
            <p:nvPr/>
          </p:nvSpPr>
          <p:spPr bwMode="auto">
            <a:xfrm>
              <a:off x="6738" y="2701"/>
              <a:ext cx="45" cy="118"/>
            </a:xfrm>
            <a:custGeom>
              <a:avLst/>
              <a:gdLst>
                <a:gd name="T0" fmla="*/ 2 w 23"/>
                <a:gd name="T1" fmla="*/ 52 h 60"/>
                <a:gd name="T2" fmla="*/ 1 w 23"/>
                <a:gd name="T3" fmla="*/ 52 h 60"/>
                <a:gd name="T4" fmla="*/ 2 w 23"/>
                <a:gd name="T5" fmla="*/ 48 h 60"/>
                <a:gd name="T6" fmla="*/ 3 w 23"/>
                <a:gd name="T7" fmla="*/ 48 h 60"/>
                <a:gd name="T8" fmla="*/ 2 w 23"/>
                <a:gd name="T9" fmla="*/ 52 h 60"/>
                <a:gd name="T10" fmla="*/ 1 w 23"/>
                <a:gd name="T11" fmla="*/ 56 h 60"/>
                <a:gd name="T12" fmla="*/ 1 w 23"/>
                <a:gd name="T13" fmla="*/ 60 h 60"/>
                <a:gd name="T14" fmla="*/ 0 w 23"/>
                <a:gd name="T15" fmla="*/ 60 h 60"/>
                <a:gd name="T16" fmla="*/ 0 w 23"/>
                <a:gd name="T17" fmla="*/ 60 h 60"/>
                <a:gd name="T18" fmla="*/ 1 w 23"/>
                <a:gd name="T19" fmla="*/ 56 h 60"/>
                <a:gd name="T20" fmla="*/ 6 w 23"/>
                <a:gd name="T21" fmla="*/ 36 h 60"/>
                <a:gd name="T22" fmla="*/ 5 w 23"/>
                <a:gd name="T23" fmla="*/ 36 h 60"/>
                <a:gd name="T24" fmla="*/ 6 w 23"/>
                <a:gd name="T25" fmla="*/ 32 h 60"/>
                <a:gd name="T26" fmla="*/ 7 w 23"/>
                <a:gd name="T27" fmla="*/ 32 h 60"/>
                <a:gd name="T28" fmla="*/ 6 w 23"/>
                <a:gd name="T29" fmla="*/ 36 h 60"/>
                <a:gd name="T30" fmla="*/ 4 w 23"/>
                <a:gd name="T31" fmla="*/ 44 h 60"/>
                <a:gd name="T32" fmla="*/ 3 w 23"/>
                <a:gd name="T33" fmla="*/ 44 h 60"/>
                <a:gd name="T34" fmla="*/ 4 w 23"/>
                <a:gd name="T35" fmla="*/ 40 h 60"/>
                <a:gd name="T36" fmla="*/ 5 w 23"/>
                <a:gd name="T37" fmla="*/ 40 h 60"/>
                <a:gd name="T38" fmla="*/ 4 w 23"/>
                <a:gd name="T39" fmla="*/ 44 h 60"/>
                <a:gd name="T40" fmla="*/ 8 w 23"/>
                <a:gd name="T41" fmla="*/ 28 h 60"/>
                <a:gd name="T42" fmla="*/ 8 w 23"/>
                <a:gd name="T43" fmla="*/ 28 h 60"/>
                <a:gd name="T44" fmla="*/ 9 w 23"/>
                <a:gd name="T45" fmla="*/ 24 h 60"/>
                <a:gd name="T46" fmla="*/ 10 w 23"/>
                <a:gd name="T47" fmla="*/ 24 h 60"/>
                <a:gd name="T48" fmla="*/ 8 w 23"/>
                <a:gd name="T49" fmla="*/ 28 h 60"/>
                <a:gd name="T50" fmla="*/ 15 w 23"/>
                <a:gd name="T51" fmla="*/ 13 h 60"/>
                <a:gd name="T52" fmla="*/ 14 w 23"/>
                <a:gd name="T53" fmla="*/ 12 h 60"/>
                <a:gd name="T54" fmla="*/ 16 w 23"/>
                <a:gd name="T55" fmla="*/ 8 h 60"/>
                <a:gd name="T56" fmla="*/ 17 w 23"/>
                <a:gd name="T57" fmla="*/ 9 h 60"/>
                <a:gd name="T58" fmla="*/ 15 w 23"/>
                <a:gd name="T59" fmla="*/ 13 h 60"/>
                <a:gd name="T60" fmla="*/ 11 w 23"/>
                <a:gd name="T61" fmla="*/ 20 h 60"/>
                <a:gd name="T62" fmla="*/ 11 w 23"/>
                <a:gd name="T63" fmla="*/ 20 h 60"/>
                <a:gd name="T64" fmla="*/ 12 w 23"/>
                <a:gd name="T65" fmla="*/ 16 h 60"/>
                <a:gd name="T66" fmla="*/ 13 w 23"/>
                <a:gd name="T67" fmla="*/ 16 h 60"/>
                <a:gd name="T68" fmla="*/ 11 w 23"/>
                <a:gd name="T69" fmla="*/ 20 h 60"/>
                <a:gd name="T70" fmla="*/ 21 w 23"/>
                <a:gd name="T71" fmla="*/ 1 h 60"/>
                <a:gd name="T72" fmla="*/ 22 w 23"/>
                <a:gd name="T73" fmla="*/ 5 h 60"/>
                <a:gd name="T74" fmla="*/ 18 w 23"/>
                <a:gd name="T75" fmla="*/ 6 h 60"/>
                <a:gd name="T76" fmla="*/ 17 w 23"/>
                <a:gd name="T77" fmla="*/ 2 h 60"/>
                <a:gd name="T78" fmla="*/ 21 w 23"/>
                <a:gd name="T79"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 h="60">
                  <a:moveTo>
                    <a:pt x="2" y="52"/>
                  </a:moveTo>
                  <a:cubicBezTo>
                    <a:pt x="1" y="52"/>
                    <a:pt x="1" y="52"/>
                    <a:pt x="1" y="52"/>
                  </a:cubicBezTo>
                  <a:cubicBezTo>
                    <a:pt x="2" y="50"/>
                    <a:pt x="2" y="49"/>
                    <a:pt x="2" y="48"/>
                  </a:cubicBezTo>
                  <a:cubicBezTo>
                    <a:pt x="3" y="48"/>
                    <a:pt x="3" y="48"/>
                    <a:pt x="3" y="48"/>
                  </a:cubicBezTo>
                  <a:cubicBezTo>
                    <a:pt x="3" y="49"/>
                    <a:pt x="2" y="51"/>
                    <a:pt x="2" y="52"/>
                  </a:cubicBezTo>
                  <a:close/>
                  <a:moveTo>
                    <a:pt x="1" y="56"/>
                  </a:moveTo>
                  <a:cubicBezTo>
                    <a:pt x="1" y="59"/>
                    <a:pt x="1" y="60"/>
                    <a:pt x="1" y="60"/>
                  </a:cubicBezTo>
                  <a:cubicBezTo>
                    <a:pt x="0" y="60"/>
                    <a:pt x="0" y="60"/>
                    <a:pt x="0" y="60"/>
                  </a:cubicBezTo>
                  <a:cubicBezTo>
                    <a:pt x="0" y="60"/>
                    <a:pt x="0" y="60"/>
                    <a:pt x="0" y="60"/>
                  </a:cubicBezTo>
                  <a:cubicBezTo>
                    <a:pt x="0" y="60"/>
                    <a:pt x="0" y="58"/>
                    <a:pt x="1" y="56"/>
                  </a:cubicBezTo>
                  <a:close/>
                  <a:moveTo>
                    <a:pt x="6" y="36"/>
                  </a:moveTo>
                  <a:cubicBezTo>
                    <a:pt x="5" y="36"/>
                    <a:pt x="5" y="36"/>
                    <a:pt x="5" y="36"/>
                  </a:cubicBezTo>
                  <a:cubicBezTo>
                    <a:pt x="6" y="34"/>
                    <a:pt x="6" y="33"/>
                    <a:pt x="6" y="32"/>
                  </a:cubicBezTo>
                  <a:cubicBezTo>
                    <a:pt x="7" y="32"/>
                    <a:pt x="7" y="32"/>
                    <a:pt x="7" y="32"/>
                  </a:cubicBezTo>
                  <a:cubicBezTo>
                    <a:pt x="7" y="33"/>
                    <a:pt x="6" y="34"/>
                    <a:pt x="6" y="36"/>
                  </a:cubicBezTo>
                  <a:close/>
                  <a:moveTo>
                    <a:pt x="4" y="44"/>
                  </a:moveTo>
                  <a:cubicBezTo>
                    <a:pt x="3" y="44"/>
                    <a:pt x="3" y="44"/>
                    <a:pt x="3" y="44"/>
                  </a:cubicBezTo>
                  <a:cubicBezTo>
                    <a:pt x="3" y="42"/>
                    <a:pt x="4" y="41"/>
                    <a:pt x="4" y="40"/>
                  </a:cubicBezTo>
                  <a:cubicBezTo>
                    <a:pt x="5" y="40"/>
                    <a:pt x="5" y="40"/>
                    <a:pt x="5" y="40"/>
                  </a:cubicBezTo>
                  <a:cubicBezTo>
                    <a:pt x="5" y="41"/>
                    <a:pt x="4" y="43"/>
                    <a:pt x="4" y="44"/>
                  </a:cubicBezTo>
                  <a:close/>
                  <a:moveTo>
                    <a:pt x="8" y="28"/>
                  </a:moveTo>
                  <a:cubicBezTo>
                    <a:pt x="8" y="28"/>
                    <a:pt x="8" y="28"/>
                    <a:pt x="8" y="28"/>
                  </a:cubicBezTo>
                  <a:cubicBezTo>
                    <a:pt x="8" y="26"/>
                    <a:pt x="9" y="25"/>
                    <a:pt x="9" y="24"/>
                  </a:cubicBezTo>
                  <a:cubicBezTo>
                    <a:pt x="10" y="24"/>
                    <a:pt x="10" y="24"/>
                    <a:pt x="10" y="24"/>
                  </a:cubicBezTo>
                  <a:cubicBezTo>
                    <a:pt x="9" y="25"/>
                    <a:pt x="9" y="27"/>
                    <a:pt x="8" y="28"/>
                  </a:cubicBezTo>
                  <a:close/>
                  <a:moveTo>
                    <a:pt x="15" y="13"/>
                  </a:moveTo>
                  <a:cubicBezTo>
                    <a:pt x="14" y="12"/>
                    <a:pt x="14" y="12"/>
                    <a:pt x="14" y="12"/>
                  </a:cubicBezTo>
                  <a:cubicBezTo>
                    <a:pt x="15" y="11"/>
                    <a:pt x="15" y="10"/>
                    <a:pt x="16" y="8"/>
                  </a:cubicBezTo>
                  <a:cubicBezTo>
                    <a:pt x="17" y="9"/>
                    <a:pt x="17" y="9"/>
                    <a:pt x="17" y="9"/>
                  </a:cubicBezTo>
                  <a:cubicBezTo>
                    <a:pt x="16" y="10"/>
                    <a:pt x="15" y="11"/>
                    <a:pt x="15" y="13"/>
                  </a:cubicBezTo>
                  <a:close/>
                  <a:moveTo>
                    <a:pt x="11" y="20"/>
                  </a:moveTo>
                  <a:cubicBezTo>
                    <a:pt x="11" y="20"/>
                    <a:pt x="11" y="20"/>
                    <a:pt x="11" y="20"/>
                  </a:cubicBezTo>
                  <a:cubicBezTo>
                    <a:pt x="11" y="18"/>
                    <a:pt x="12" y="17"/>
                    <a:pt x="12" y="16"/>
                  </a:cubicBezTo>
                  <a:cubicBezTo>
                    <a:pt x="13" y="16"/>
                    <a:pt x="13" y="16"/>
                    <a:pt x="13" y="16"/>
                  </a:cubicBezTo>
                  <a:cubicBezTo>
                    <a:pt x="12" y="18"/>
                    <a:pt x="12" y="19"/>
                    <a:pt x="11" y="20"/>
                  </a:cubicBezTo>
                  <a:close/>
                  <a:moveTo>
                    <a:pt x="21" y="1"/>
                  </a:moveTo>
                  <a:cubicBezTo>
                    <a:pt x="23" y="1"/>
                    <a:pt x="23" y="3"/>
                    <a:pt x="22" y="5"/>
                  </a:cubicBezTo>
                  <a:cubicBezTo>
                    <a:pt x="21" y="6"/>
                    <a:pt x="20" y="7"/>
                    <a:pt x="18" y="6"/>
                  </a:cubicBezTo>
                  <a:cubicBezTo>
                    <a:pt x="17" y="5"/>
                    <a:pt x="16" y="3"/>
                    <a:pt x="17" y="2"/>
                  </a:cubicBezTo>
                  <a:cubicBezTo>
                    <a:pt x="18" y="0"/>
                    <a:pt x="20" y="0"/>
                    <a:pt x="2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4" name="Freeform 35"/>
            <p:cNvSpPr/>
            <p:nvPr/>
          </p:nvSpPr>
          <p:spPr bwMode="auto">
            <a:xfrm>
              <a:off x="7145" y="2687"/>
              <a:ext cx="191" cy="202"/>
            </a:xfrm>
            <a:custGeom>
              <a:avLst/>
              <a:gdLst>
                <a:gd name="T0" fmla="*/ 0 w 98"/>
                <a:gd name="T1" fmla="*/ 65 h 103"/>
                <a:gd name="T2" fmla="*/ 98 w 98"/>
                <a:gd name="T3" fmla="*/ 46 h 103"/>
                <a:gd name="T4" fmla="*/ 0 w 98"/>
                <a:gd name="T5" fmla="*/ 65 h 103"/>
              </a:gdLst>
              <a:ahLst/>
              <a:cxnLst>
                <a:cxn ang="0">
                  <a:pos x="T0" y="T1"/>
                </a:cxn>
                <a:cxn ang="0">
                  <a:pos x="T2" y="T3"/>
                </a:cxn>
                <a:cxn ang="0">
                  <a:pos x="T4" y="T5"/>
                </a:cxn>
              </a:cxnLst>
              <a:rect l="0" t="0" r="r" b="b"/>
              <a:pathLst>
                <a:path w="98" h="103">
                  <a:moveTo>
                    <a:pt x="0" y="65"/>
                  </a:moveTo>
                  <a:cubicBezTo>
                    <a:pt x="0" y="65"/>
                    <a:pt x="52" y="103"/>
                    <a:pt x="98" y="46"/>
                  </a:cubicBezTo>
                  <a:cubicBezTo>
                    <a:pt x="98" y="46"/>
                    <a:pt x="54" y="0"/>
                    <a:pt x="0" y="65"/>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5" name="Freeform 36"/>
            <p:cNvSpPr>
              <a:spLocks noEditPoints="1"/>
            </p:cNvSpPr>
            <p:nvPr/>
          </p:nvSpPr>
          <p:spPr bwMode="auto">
            <a:xfrm>
              <a:off x="7157" y="2783"/>
              <a:ext cx="120" cy="30"/>
            </a:xfrm>
            <a:custGeom>
              <a:avLst/>
              <a:gdLst>
                <a:gd name="T0" fmla="*/ 8 w 62"/>
                <a:gd name="T1" fmla="*/ 12 h 15"/>
                <a:gd name="T2" fmla="*/ 8 w 62"/>
                <a:gd name="T3" fmla="*/ 11 h 15"/>
                <a:gd name="T4" fmla="*/ 12 w 62"/>
                <a:gd name="T5" fmla="*/ 10 h 15"/>
                <a:gd name="T6" fmla="*/ 12 w 62"/>
                <a:gd name="T7" fmla="*/ 11 h 15"/>
                <a:gd name="T8" fmla="*/ 8 w 62"/>
                <a:gd name="T9" fmla="*/ 12 h 15"/>
                <a:gd name="T10" fmla="*/ 4 w 62"/>
                <a:gd name="T11" fmla="*/ 13 h 15"/>
                <a:gd name="T12" fmla="*/ 1 w 62"/>
                <a:gd name="T13" fmla="*/ 15 h 15"/>
                <a:gd name="T14" fmla="*/ 0 w 62"/>
                <a:gd name="T15" fmla="*/ 14 h 15"/>
                <a:gd name="T16" fmla="*/ 0 w 62"/>
                <a:gd name="T17" fmla="*/ 14 h 15"/>
                <a:gd name="T18" fmla="*/ 4 w 62"/>
                <a:gd name="T19" fmla="*/ 13 h 15"/>
                <a:gd name="T20" fmla="*/ 24 w 62"/>
                <a:gd name="T21" fmla="*/ 7 h 15"/>
                <a:gd name="T22" fmla="*/ 24 w 62"/>
                <a:gd name="T23" fmla="*/ 6 h 15"/>
                <a:gd name="T24" fmla="*/ 28 w 62"/>
                <a:gd name="T25" fmla="*/ 6 h 15"/>
                <a:gd name="T26" fmla="*/ 28 w 62"/>
                <a:gd name="T27" fmla="*/ 6 h 15"/>
                <a:gd name="T28" fmla="*/ 24 w 62"/>
                <a:gd name="T29" fmla="*/ 7 h 15"/>
                <a:gd name="T30" fmla="*/ 16 w 62"/>
                <a:gd name="T31" fmla="*/ 9 h 15"/>
                <a:gd name="T32" fmla="*/ 16 w 62"/>
                <a:gd name="T33" fmla="*/ 9 h 15"/>
                <a:gd name="T34" fmla="*/ 20 w 62"/>
                <a:gd name="T35" fmla="*/ 7 h 15"/>
                <a:gd name="T36" fmla="*/ 20 w 62"/>
                <a:gd name="T37" fmla="*/ 8 h 15"/>
                <a:gd name="T38" fmla="*/ 16 w 62"/>
                <a:gd name="T39" fmla="*/ 9 h 15"/>
                <a:gd name="T40" fmla="*/ 32 w 62"/>
                <a:gd name="T41" fmla="*/ 6 h 15"/>
                <a:gd name="T42" fmla="*/ 32 w 62"/>
                <a:gd name="T43" fmla="*/ 5 h 15"/>
                <a:gd name="T44" fmla="*/ 36 w 62"/>
                <a:gd name="T45" fmla="*/ 4 h 15"/>
                <a:gd name="T46" fmla="*/ 36 w 62"/>
                <a:gd name="T47" fmla="*/ 5 h 15"/>
                <a:gd name="T48" fmla="*/ 32 w 62"/>
                <a:gd name="T49" fmla="*/ 6 h 15"/>
                <a:gd name="T50" fmla="*/ 49 w 62"/>
                <a:gd name="T51" fmla="*/ 3 h 15"/>
                <a:gd name="T52" fmla="*/ 49 w 62"/>
                <a:gd name="T53" fmla="*/ 2 h 15"/>
                <a:gd name="T54" fmla="*/ 53 w 62"/>
                <a:gd name="T55" fmla="*/ 2 h 15"/>
                <a:gd name="T56" fmla="*/ 53 w 62"/>
                <a:gd name="T57" fmla="*/ 3 h 15"/>
                <a:gd name="T58" fmla="*/ 49 w 62"/>
                <a:gd name="T59" fmla="*/ 3 h 15"/>
                <a:gd name="T60" fmla="*/ 41 w 62"/>
                <a:gd name="T61" fmla="*/ 4 h 15"/>
                <a:gd name="T62" fmla="*/ 40 w 62"/>
                <a:gd name="T63" fmla="*/ 3 h 15"/>
                <a:gd name="T64" fmla="*/ 45 w 62"/>
                <a:gd name="T65" fmla="*/ 3 h 15"/>
                <a:gd name="T66" fmla="*/ 45 w 62"/>
                <a:gd name="T67" fmla="*/ 4 h 15"/>
                <a:gd name="T68" fmla="*/ 41 w 62"/>
                <a:gd name="T69" fmla="*/ 4 h 15"/>
                <a:gd name="T70" fmla="*/ 62 w 62"/>
                <a:gd name="T71" fmla="*/ 3 h 15"/>
                <a:gd name="T72" fmla="*/ 59 w 62"/>
                <a:gd name="T73" fmla="*/ 6 h 15"/>
                <a:gd name="T74" fmla="*/ 56 w 62"/>
                <a:gd name="T75" fmla="*/ 3 h 15"/>
                <a:gd name="T76" fmla="*/ 59 w 62"/>
                <a:gd name="T77" fmla="*/ 0 h 15"/>
                <a:gd name="T78" fmla="*/ 62 w 62"/>
                <a:gd name="T7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2" h="15">
                  <a:moveTo>
                    <a:pt x="8" y="12"/>
                  </a:moveTo>
                  <a:cubicBezTo>
                    <a:pt x="8" y="11"/>
                    <a:pt x="8" y="11"/>
                    <a:pt x="8" y="11"/>
                  </a:cubicBezTo>
                  <a:cubicBezTo>
                    <a:pt x="9" y="11"/>
                    <a:pt x="11" y="10"/>
                    <a:pt x="12" y="10"/>
                  </a:cubicBezTo>
                  <a:cubicBezTo>
                    <a:pt x="12" y="11"/>
                    <a:pt x="12" y="11"/>
                    <a:pt x="12" y="11"/>
                  </a:cubicBezTo>
                  <a:cubicBezTo>
                    <a:pt x="11" y="11"/>
                    <a:pt x="10" y="12"/>
                    <a:pt x="8" y="12"/>
                  </a:cubicBezTo>
                  <a:close/>
                  <a:moveTo>
                    <a:pt x="4" y="13"/>
                  </a:moveTo>
                  <a:cubicBezTo>
                    <a:pt x="2" y="14"/>
                    <a:pt x="1" y="15"/>
                    <a:pt x="1" y="15"/>
                  </a:cubicBezTo>
                  <a:cubicBezTo>
                    <a:pt x="0" y="14"/>
                    <a:pt x="0" y="14"/>
                    <a:pt x="0" y="14"/>
                  </a:cubicBezTo>
                  <a:cubicBezTo>
                    <a:pt x="0" y="14"/>
                    <a:pt x="0" y="14"/>
                    <a:pt x="0" y="14"/>
                  </a:cubicBezTo>
                  <a:cubicBezTo>
                    <a:pt x="0" y="14"/>
                    <a:pt x="2" y="13"/>
                    <a:pt x="4" y="13"/>
                  </a:cubicBezTo>
                  <a:close/>
                  <a:moveTo>
                    <a:pt x="24" y="7"/>
                  </a:moveTo>
                  <a:cubicBezTo>
                    <a:pt x="24" y="6"/>
                    <a:pt x="24" y="6"/>
                    <a:pt x="24" y="6"/>
                  </a:cubicBezTo>
                  <a:cubicBezTo>
                    <a:pt x="25" y="6"/>
                    <a:pt x="27" y="6"/>
                    <a:pt x="28" y="6"/>
                  </a:cubicBezTo>
                  <a:cubicBezTo>
                    <a:pt x="28" y="6"/>
                    <a:pt x="28" y="6"/>
                    <a:pt x="28" y="6"/>
                  </a:cubicBezTo>
                  <a:cubicBezTo>
                    <a:pt x="27" y="7"/>
                    <a:pt x="26" y="7"/>
                    <a:pt x="24" y="7"/>
                  </a:cubicBezTo>
                  <a:close/>
                  <a:moveTo>
                    <a:pt x="16" y="9"/>
                  </a:moveTo>
                  <a:cubicBezTo>
                    <a:pt x="16" y="9"/>
                    <a:pt x="16" y="9"/>
                    <a:pt x="16" y="9"/>
                  </a:cubicBezTo>
                  <a:cubicBezTo>
                    <a:pt x="17" y="8"/>
                    <a:pt x="19" y="8"/>
                    <a:pt x="20" y="7"/>
                  </a:cubicBezTo>
                  <a:cubicBezTo>
                    <a:pt x="20" y="8"/>
                    <a:pt x="20" y="8"/>
                    <a:pt x="20" y="8"/>
                  </a:cubicBezTo>
                  <a:cubicBezTo>
                    <a:pt x="19" y="9"/>
                    <a:pt x="18" y="9"/>
                    <a:pt x="16" y="9"/>
                  </a:cubicBezTo>
                  <a:close/>
                  <a:moveTo>
                    <a:pt x="32" y="6"/>
                  </a:moveTo>
                  <a:cubicBezTo>
                    <a:pt x="32" y="5"/>
                    <a:pt x="32" y="5"/>
                    <a:pt x="32" y="5"/>
                  </a:cubicBezTo>
                  <a:cubicBezTo>
                    <a:pt x="34" y="4"/>
                    <a:pt x="35" y="4"/>
                    <a:pt x="36" y="4"/>
                  </a:cubicBezTo>
                  <a:cubicBezTo>
                    <a:pt x="36" y="5"/>
                    <a:pt x="36" y="5"/>
                    <a:pt x="36" y="5"/>
                  </a:cubicBezTo>
                  <a:cubicBezTo>
                    <a:pt x="35" y="5"/>
                    <a:pt x="34" y="5"/>
                    <a:pt x="32" y="6"/>
                  </a:cubicBezTo>
                  <a:close/>
                  <a:moveTo>
                    <a:pt x="49" y="3"/>
                  </a:moveTo>
                  <a:cubicBezTo>
                    <a:pt x="49" y="2"/>
                    <a:pt x="49" y="2"/>
                    <a:pt x="49" y="2"/>
                  </a:cubicBezTo>
                  <a:cubicBezTo>
                    <a:pt x="50" y="2"/>
                    <a:pt x="52" y="2"/>
                    <a:pt x="53" y="2"/>
                  </a:cubicBezTo>
                  <a:cubicBezTo>
                    <a:pt x="53" y="3"/>
                    <a:pt x="53" y="3"/>
                    <a:pt x="53" y="3"/>
                  </a:cubicBezTo>
                  <a:cubicBezTo>
                    <a:pt x="52" y="3"/>
                    <a:pt x="50" y="3"/>
                    <a:pt x="49" y="3"/>
                  </a:cubicBezTo>
                  <a:close/>
                  <a:moveTo>
                    <a:pt x="41" y="4"/>
                  </a:moveTo>
                  <a:cubicBezTo>
                    <a:pt x="40" y="3"/>
                    <a:pt x="40" y="3"/>
                    <a:pt x="40" y="3"/>
                  </a:cubicBezTo>
                  <a:cubicBezTo>
                    <a:pt x="42" y="3"/>
                    <a:pt x="43" y="3"/>
                    <a:pt x="45" y="3"/>
                  </a:cubicBezTo>
                  <a:cubicBezTo>
                    <a:pt x="45" y="4"/>
                    <a:pt x="45" y="4"/>
                    <a:pt x="45" y="4"/>
                  </a:cubicBezTo>
                  <a:cubicBezTo>
                    <a:pt x="43" y="4"/>
                    <a:pt x="42" y="4"/>
                    <a:pt x="41" y="4"/>
                  </a:cubicBezTo>
                  <a:close/>
                  <a:moveTo>
                    <a:pt x="62" y="3"/>
                  </a:moveTo>
                  <a:cubicBezTo>
                    <a:pt x="62" y="5"/>
                    <a:pt x="61" y="6"/>
                    <a:pt x="59" y="6"/>
                  </a:cubicBezTo>
                  <a:cubicBezTo>
                    <a:pt x="58" y="6"/>
                    <a:pt x="56" y="5"/>
                    <a:pt x="56" y="3"/>
                  </a:cubicBezTo>
                  <a:cubicBezTo>
                    <a:pt x="56" y="1"/>
                    <a:pt x="57" y="0"/>
                    <a:pt x="59" y="0"/>
                  </a:cubicBezTo>
                  <a:cubicBezTo>
                    <a:pt x="61" y="0"/>
                    <a:pt x="62" y="1"/>
                    <a:pt x="6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6" name="Freeform 37"/>
            <p:cNvSpPr/>
            <p:nvPr/>
          </p:nvSpPr>
          <p:spPr bwMode="auto">
            <a:xfrm>
              <a:off x="6586" y="2505"/>
              <a:ext cx="551" cy="498"/>
            </a:xfrm>
            <a:custGeom>
              <a:avLst/>
              <a:gdLst>
                <a:gd name="T0" fmla="*/ 0 w 283"/>
                <a:gd name="T1" fmla="*/ 254 h 254"/>
                <a:gd name="T2" fmla="*/ 283 w 283"/>
                <a:gd name="T3" fmla="*/ 161 h 254"/>
              </a:gdLst>
              <a:ahLst/>
              <a:cxnLst>
                <a:cxn ang="0">
                  <a:pos x="T0" y="T1"/>
                </a:cxn>
                <a:cxn ang="0">
                  <a:pos x="T2" y="T3"/>
                </a:cxn>
              </a:cxnLst>
              <a:rect l="0" t="0" r="r" b="b"/>
              <a:pathLst>
                <a:path w="283" h="254">
                  <a:moveTo>
                    <a:pt x="0" y="254"/>
                  </a:moveTo>
                  <a:cubicBezTo>
                    <a:pt x="0" y="254"/>
                    <a:pt x="195" y="0"/>
                    <a:pt x="283" y="161"/>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97" name="Freeform 38"/>
            <p:cNvSpPr/>
            <p:nvPr/>
          </p:nvSpPr>
          <p:spPr bwMode="auto">
            <a:xfrm>
              <a:off x="6498" y="2880"/>
              <a:ext cx="255" cy="268"/>
            </a:xfrm>
            <a:custGeom>
              <a:avLst/>
              <a:gdLst>
                <a:gd name="T0" fmla="*/ 63 w 131"/>
                <a:gd name="T1" fmla="*/ 0 h 137"/>
                <a:gd name="T2" fmla="*/ 77 w 131"/>
                <a:gd name="T3" fmla="*/ 137 h 137"/>
                <a:gd name="T4" fmla="*/ 63 w 131"/>
                <a:gd name="T5" fmla="*/ 0 h 137"/>
              </a:gdLst>
              <a:ahLst/>
              <a:cxnLst>
                <a:cxn ang="0">
                  <a:pos x="T0" y="T1"/>
                </a:cxn>
                <a:cxn ang="0">
                  <a:pos x="T2" y="T3"/>
                </a:cxn>
                <a:cxn ang="0">
                  <a:pos x="T4" y="T5"/>
                </a:cxn>
              </a:cxnLst>
              <a:rect l="0" t="0" r="r" b="b"/>
              <a:pathLst>
                <a:path w="131" h="137">
                  <a:moveTo>
                    <a:pt x="63" y="0"/>
                  </a:moveTo>
                  <a:cubicBezTo>
                    <a:pt x="63" y="0"/>
                    <a:pt x="131" y="58"/>
                    <a:pt x="77" y="137"/>
                  </a:cubicBezTo>
                  <a:cubicBezTo>
                    <a:pt x="77" y="137"/>
                    <a:pt x="0" y="91"/>
                    <a:pt x="63"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8" name="Freeform 39"/>
            <p:cNvSpPr>
              <a:spLocks noEditPoints="1"/>
            </p:cNvSpPr>
            <p:nvPr/>
          </p:nvSpPr>
          <p:spPr bwMode="auto">
            <a:xfrm>
              <a:off x="6621" y="2887"/>
              <a:ext cx="31" cy="161"/>
            </a:xfrm>
            <a:custGeom>
              <a:avLst/>
              <a:gdLst>
                <a:gd name="T0" fmla="*/ 1 w 16"/>
                <a:gd name="T1" fmla="*/ 11 h 82"/>
                <a:gd name="T2" fmla="*/ 0 w 16"/>
                <a:gd name="T3" fmla="*/ 11 h 82"/>
                <a:gd name="T4" fmla="*/ 0 w 16"/>
                <a:gd name="T5" fmla="*/ 17 h 82"/>
                <a:gd name="T6" fmla="*/ 1 w 16"/>
                <a:gd name="T7" fmla="*/ 17 h 82"/>
                <a:gd name="T8" fmla="*/ 1 w 16"/>
                <a:gd name="T9" fmla="*/ 11 h 82"/>
                <a:gd name="T10" fmla="*/ 1 w 16"/>
                <a:gd name="T11" fmla="*/ 6 h 82"/>
                <a:gd name="T12" fmla="*/ 1 w 16"/>
                <a:gd name="T13" fmla="*/ 0 h 82"/>
                <a:gd name="T14" fmla="*/ 0 w 16"/>
                <a:gd name="T15" fmla="*/ 0 h 82"/>
                <a:gd name="T16" fmla="*/ 0 w 16"/>
                <a:gd name="T17" fmla="*/ 0 h 82"/>
                <a:gd name="T18" fmla="*/ 0 w 16"/>
                <a:gd name="T19" fmla="*/ 6 h 82"/>
                <a:gd name="T20" fmla="*/ 1 w 16"/>
                <a:gd name="T21" fmla="*/ 6 h 82"/>
                <a:gd name="T22" fmla="*/ 2 w 16"/>
                <a:gd name="T23" fmla="*/ 33 h 82"/>
                <a:gd name="T24" fmla="*/ 1 w 16"/>
                <a:gd name="T25" fmla="*/ 33 h 82"/>
                <a:gd name="T26" fmla="*/ 1 w 16"/>
                <a:gd name="T27" fmla="*/ 38 h 82"/>
                <a:gd name="T28" fmla="*/ 2 w 16"/>
                <a:gd name="T29" fmla="*/ 38 h 82"/>
                <a:gd name="T30" fmla="*/ 2 w 16"/>
                <a:gd name="T31" fmla="*/ 33 h 82"/>
                <a:gd name="T32" fmla="*/ 1 w 16"/>
                <a:gd name="T33" fmla="*/ 22 h 82"/>
                <a:gd name="T34" fmla="*/ 0 w 16"/>
                <a:gd name="T35" fmla="*/ 22 h 82"/>
                <a:gd name="T36" fmla="*/ 0 w 16"/>
                <a:gd name="T37" fmla="*/ 27 h 82"/>
                <a:gd name="T38" fmla="*/ 1 w 16"/>
                <a:gd name="T39" fmla="*/ 27 h 82"/>
                <a:gd name="T40" fmla="*/ 1 w 16"/>
                <a:gd name="T41" fmla="*/ 22 h 82"/>
                <a:gd name="T42" fmla="*/ 3 w 16"/>
                <a:gd name="T43" fmla="*/ 44 h 82"/>
                <a:gd name="T44" fmla="*/ 2 w 16"/>
                <a:gd name="T45" fmla="*/ 44 h 82"/>
                <a:gd name="T46" fmla="*/ 3 w 16"/>
                <a:gd name="T47" fmla="*/ 49 h 82"/>
                <a:gd name="T48" fmla="*/ 4 w 16"/>
                <a:gd name="T49" fmla="*/ 49 h 82"/>
                <a:gd name="T50" fmla="*/ 3 w 16"/>
                <a:gd name="T51" fmla="*/ 44 h 82"/>
                <a:gd name="T52" fmla="*/ 7 w 16"/>
                <a:gd name="T53" fmla="*/ 65 h 82"/>
                <a:gd name="T54" fmla="*/ 6 w 16"/>
                <a:gd name="T55" fmla="*/ 65 h 82"/>
                <a:gd name="T56" fmla="*/ 8 w 16"/>
                <a:gd name="T57" fmla="*/ 70 h 82"/>
                <a:gd name="T58" fmla="*/ 9 w 16"/>
                <a:gd name="T59" fmla="*/ 70 h 82"/>
                <a:gd name="T60" fmla="*/ 7 w 16"/>
                <a:gd name="T61" fmla="*/ 65 h 82"/>
                <a:gd name="T62" fmla="*/ 5 w 16"/>
                <a:gd name="T63" fmla="*/ 54 h 82"/>
                <a:gd name="T64" fmla="*/ 4 w 16"/>
                <a:gd name="T65" fmla="*/ 54 h 82"/>
                <a:gd name="T66" fmla="*/ 5 w 16"/>
                <a:gd name="T67" fmla="*/ 60 h 82"/>
                <a:gd name="T68" fmla="*/ 6 w 16"/>
                <a:gd name="T69" fmla="*/ 59 h 82"/>
                <a:gd name="T70" fmla="*/ 5 w 16"/>
                <a:gd name="T71" fmla="*/ 54 h 82"/>
                <a:gd name="T72" fmla="*/ 13 w 16"/>
                <a:gd name="T73" fmla="*/ 82 h 82"/>
                <a:gd name="T74" fmla="*/ 15 w 16"/>
                <a:gd name="T75" fmla="*/ 76 h 82"/>
                <a:gd name="T76" fmla="*/ 10 w 16"/>
                <a:gd name="T77" fmla="*/ 74 h 82"/>
                <a:gd name="T78" fmla="*/ 8 w 16"/>
                <a:gd name="T79" fmla="*/ 79 h 82"/>
                <a:gd name="T80" fmla="*/ 13 w 16"/>
                <a:gd name="T8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 h="82">
                  <a:moveTo>
                    <a:pt x="1" y="11"/>
                  </a:moveTo>
                  <a:cubicBezTo>
                    <a:pt x="0" y="11"/>
                    <a:pt x="0" y="11"/>
                    <a:pt x="0" y="11"/>
                  </a:cubicBezTo>
                  <a:cubicBezTo>
                    <a:pt x="0" y="13"/>
                    <a:pt x="0" y="15"/>
                    <a:pt x="0" y="17"/>
                  </a:cubicBezTo>
                  <a:cubicBezTo>
                    <a:pt x="1" y="17"/>
                    <a:pt x="1" y="17"/>
                    <a:pt x="1" y="17"/>
                  </a:cubicBezTo>
                  <a:cubicBezTo>
                    <a:pt x="1" y="15"/>
                    <a:pt x="1" y="13"/>
                    <a:pt x="1" y="11"/>
                  </a:cubicBezTo>
                  <a:close/>
                  <a:moveTo>
                    <a:pt x="1" y="6"/>
                  </a:moveTo>
                  <a:cubicBezTo>
                    <a:pt x="1" y="2"/>
                    <a:pt x="1" y="0"/>
                    <a:pt x="1" y="0"/>
                  </a:cubicBezTo>
                  <a:cubicBezTo>
                    <a:pt x="0" y="0"/>
                    <a:pt x="0" y="0"/>
                    <a:pt x="0" y="0"/>
                  </a:cubicBezTo>
                  <a:cubicBezTo>
                    <a:pt x="0" y="0"/>
                    <a:pt x="0" y="0"/>
                    <a:pt x="0" y="0"/>
                  </a:cubicBezTo>
                  <a:cubicBezTo>
                    <a:pt x="0" y="0"/>
                    <a:pt x="0" y="2"/>
                    <a:pt x="0" y="6"/>
                  </a:cubicBezTo>
                  <a:lnTo>
                    <a:pt x="1" y="6"/>
                  </a:lnTo>
                  <a:close/>
                  <a:moveTo>
                    <a:pt x="2" y="33"/>
                  </a:moveTo>
                  <a:cubicBezTo>
                    <a:pt x="1" y="33"/>
                    <a:pt x="1" y="33"/>
                    <a:pt x="1" y="33"/>
                  </a:cubicBezTo>
                  <a:cubicBezTo>
                    <a:pt x="1" y="35"/>
                    <a:pt x="1" y="36"/>
                    <a:pt x="1" y="38"/>
                  </a:cubicBezTo>
                  <a:cubicBezTo>
                    <a:pt x="2" y="38"/>
                    <a:pt x="2" y="38"/>
                    <a:pt x="2" y="38"/>
                  </a:cubicBezTo>
                  <a:cubicBezTo>
                    <a:pt x="2" y="36"/>
                    <a:pt x="2" y="35"/>
                    <a:pt x="2" y="33"/>
                  </a:cubicBezTo>
                  <a:close/>
                  <a:moveTo>
                    <a:pt x="1" y="22"/>
                  </a:moveTo>
                  <a:cubicBezTo>
                    <a:pt x="0" y="22"/>
                    <a:pt x="0" y="22"/>
                    <a:pt x="0" y="22"/>
                  </a:cubicBezTo>
                  <a:cubicBezTo>
                    <a:pt x="0" y="24"/>
                    <a:pt x="0" y="26"/>
                    <a:pt x="0" y="27"/>
                  </a:cubicBezTo>
                  <a:cubicBezTo>
                    <a:pt x="1" y="27"/>
                    <a:pt x="1" y="27"/>
                    <a:pt x="1" y="27"/>
                  </a:cubicBezTo>
                  <a:cubicBezTo>
                    <a:pt x="1" y="26"/>
                    <a:pt x="1" y="24"/>
                    <a:pt x="1" y="22"/>
                  </a:cubicBezTo>
                  <a:close/>
                  <a:moveTo>
                    <a:pt x="3" y="44"/>
                  </a:moveTo>
                  <a:cubicBezTo>
                    <a:pt x="2" y="44"/>
                    <a:pt x="2" y="44"/>
                    <a:pt x="2" y="44"/>
                  </a:cubicBezTo>
                  <a:cubicBezTo>
                    <a:pt x="2" y="45"/>
                    <a:pt x="3" y="47"/>
                    <a:pt x="3" y="49"/>
                  </a:cubicBezTo>
                  <a:cubicBezTo>
                    <a:pt x="4" y="49"/>
                    <a:pt x="4" y="49"/>
                    <a:pt x="4" y="49"/>
                  </a:cubicBezTo>
                  <a:cubicBezTo>
                    <a:pt x="4" y="47"/>
                    <a:pt x="3" y="45"/>
                    <a:pt x="3" y="44"/>
                  </a:cubicBezTo>
                  <a:close/>
                  <a:moveTo>
                    <a:pt x="7" y="65"/>
                  </a:moveTo>
                  <a:cubicBezTo>
                    <a:pt x="6" y="65"/>
                    <a:pt x="6" y="65"/>
                    <a:pt x="6" y="65"/>
                  </a:cubicBezTo>
                  <a:cubicBezTo>
                    <a:pt x="7" y="67"/>
                    <a:pt x="7" y="68"/>
                    <a:pt x="8" y="70"/>
                  </a:cubicBezTo>
                  <a:cubicBezTo>
                    <a:pt x="9" y="70"/>
                    <a:pt x="9" y="70"/>
                    <a:pt x="9" y="70"/>
                  </a:cubicBezTo>
                  <a:cubicBezTo>
                    <a:pt x="8" y="68"/>
                    <a:pt x="8" y="66"/>
                    <a:pt x="7" y="65"/>
                  </a:cubicBezTo>
                  <a:close/>
                  <a:moveTo>
                    <a:pt x="5" y="54"/>
                  </a:moveTo>
                  <a:cubicBezTo>
                    <a:pt x="4" y="54"/>
                    <a:pt x="4" y="54"/>
                    <a:pt x="4" y="54"/>
                  </a:cubicBezTo>
                  <a:cubicBezTo>
                    <a:pt x="4" y="56"/>
                    <a:pt x="5" y="58"/>
                    <a:pt x="5" y="60"/>
                  </a:cubicBezTo>
                  <a:cubicBezTo>
                    <a:pt x="6" y="59"/>
                    <a:pt x="6" y="59"/>
                    <a:pt x="6" y="59"/>
                  </a:cubicBezTo>
                  <a:cubicBezTo>
                    <a:pt x="6" y="58"/>
                    <a:pt x="5" y="56"/>
                    <a:pt x="5" y="54"/>
                  </a:cubicBezTo>
                  <a:close/>
                  <a:moveTo>
                    <a:pt x="13" y="82"/>
                  </a:moveTo>
                  <a:cubicBezTo>
                    <a:pt x="15" y="81"/>
                    <a:pt x="16" y="79"/>
                    <a:pt x="15" y="76"/>
                  </a:cubicBezTo>
                  <a:cubicBezTo>
                    <a:pt x="15" y="74"/>
                    <a:pt x="12" y="73"/>
                    <a:pt x="10" y="74"/>
                  </a:cubicBezTo>
                  <a:cubicBezTo>
                    <a:pt x="8" y="75"/>
                    <a:pt x="7" y="77"/>
                    <a:pt x="8" y="79"/>
                  </a:cubicBezTo>
                  <a:cubicBezTo>
                    <a:pt x="8" y="81"/>
                    <a:pt x="11" y="82"/>
                    <a:pt x="13"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9" name="Freeform 40"/>
            <p:cNvSpPr/>
            <p:nvPr/>
          </p:nvSpPr>
          <p:spPr bwMode="auto">
            <a:xfrm>
              <a:off x="6360" y="2905"/>
              <a:ext cx="167" cy="206"/>
            </a:xfrm>
            <a:custGeom>
              <a:avLst/>
              <a:gdLst>
                <a:gd name="T0" fmla="*/ 0 w 86"/>
                <a:gd name="T1" fmla="*/ 3 h 105"/>
                <a:gd name="T2" fmla="*/ 86 w 86"/>
                <a:gd name="T3" fmla="*/ 89 h 105"/>
                <a:gd name="T4" fmla="*/ 0 w 86"/>
                <a:gd name="T5" fmla="*/ 3 h 105"/>
              </a:gdLst>
              <a:ahLst/>
              <a:cxnLst>
                <a:cxn ang="0">
                  <a:pos x="T0" y="T1"/>
                </a:cxn>
                <a:cxn ang="0">
                  <a:pos x="T2" y="T3"/>
                </a:cxn>
                <a:cxn ang="0">
                  <a:pos x="T4" y="T5"/>
                </a:cxn>
              </a:cxnLst>
              <a:rect l="0" t="0" r="r" b="b"/>
              <a:pathLst>
                <a:path w="86" h="105">
                  <a:moveTo>
                    <a:pt x="0" y="3"/>
                  </a:moveTo>
                  <a:cubicBezTo>
                    <a:pt x="0" y="3"/>
                    <a:pt x="77" y="0"/>
                    <a:pt x="86" y="89"/>
                  </a:cubicBezTo>
                  <a:cubicBezTo>
                    <a:pt x="86" y="89"/>
                    <a:pt x="9" y="105"/>
                    <a:pt x="0" y="3"/>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0" name="Freeform 41"/>
            <p:cNvSpPr>
              <a:spLocks noEditPoints="1"/>
            </p:cNvSpPr>
            <p:nvPr/>
          </p:nvSpPr>
          <p:spPr bwMode="auto">
            <a:xfrm>
              <a:off x="6362" y="2913"/>
              <a:ext cx="115" cy="104"/>
            </a:xfrm>
            <a:custGeom>
              <a:avLst/>
              <a:gdLst>
                <a:gd name="T0" fmla="*/ 8 w 59"/>
                <a:gd name="T1" fmla="*/ 8 h 53"/>
                <a:gd name="T2" fmla="*/ 7 w 59"/>
                <a:gd name="T3" fmla="*/ 8 h 53"/>
                <a:gd name="T4" fmla="*/ 10 w 59"/>
                <a:gd name="T5" fmla="*/ 12 h 53"/>
                <a:gd name="T6" fmla="*/ 11 w 59"/>
                <a:gd name="T7" fmla="*/ 12 h 53"/>
                <a:gd name="T8" fmla="*/ 8 w 59"/>
                <a:gd name="T9" fmla="*/ 8 h 53"/>
                <a:gd name="T10" fmla="*/ 4 w 59"/>
                <a:gd name="T11" fmla="*/ 4 h 53"/>
                <a:gd name="T12" fmla="*/ 1 w 59"/>
                <a:gd name="T13" fmla="*/ 0 h 53"/>
                <a:gd name="T14" fmla="*/ 0 w 59"/>
                <a:gd name="T15" fmla="*/ 1 h 53"/>
                <a:gd name="T16" fmla="*/ 0 w 59"/>
                <a:gd name="T17" fmla="*/ 1 h 53"/>
                <a:gd name="T18" fmla="*/ 4 w 59"/>
                <a:gd name="T19" fmla="*/ 5 h 53"/>
                <a:gd name="T20" fmla="*/ 4 w 59"/>
                <a:gd name="T21" fmla="*/ 4 h 53"/>
                <a:gd name="T22" fmla="*/ 21 w 59"/>
                <a:gd name="T23" fmla="*/ 23 h 53"/>
                <a:gd name="T24" fmla="*/ 20 w 59"/>
                <a:gd name="T25" fmla="*/ 23 h 53"/>
                <a:gd name="T26" fmla="*/ 24 w 59"/>
                <a:gd name="T27" fmla="*/ 27 h 53"/>
                <a:gd name="T28" fmla="*/ 25 w 59"/>
                <a:gd name="T29" fmla="*/ 26 h 53"/>
                <a:gd name="T30" fmla="*/ 21 w 59"/>
                <a:gd name="T31" fmla="*/ 23 h 53"/>
                <a:gd name="T32" fmla="*/ 14 w 59"/>
                <a:gd name="T33" fmla="*/ 15 h 53"/>
                <a:gd name="T34" fmla="*/ 13 w 59"/>
                <a:gd name="T35" fmla="*/ 16 h 53"/>
                <a:gd name="T36" fmla="*/ 17 w 59"/>
                <a:gd name="T37" fmla="*/ 20 h 53"/>
                <a:gd name="T38" fmla="*/ 18 w 59"/>
                <a:gd name="T39" fmla="*/ 19 h 53"/>
                <a:gd name="T40" fmla="*/ 14 w 59"/>
                <a:gd name="T41" fmla="*/ 15 h 53"/>
                <a:gd name="T42" fmla="*/ 28 w 59"/>
                <a:gd name="T43" fmla="*/ 30 h 53"/>
                <a:gd name="T44" fmla="*/ 28 w 59"/>
                <a:gd name="T45" fmla="*/ 30 h 53"/>
                <a:gd name="T46" fmla="*/ 31 w 59"/>
                <a:gd name="T47" fmla="*/ 34 h 53"/>
                <a:gd name="T48" fmla="*/ 32 w 59"/>
                <a:gd name="T49" fmla="*/ 33 h 53"/>
                <a:gd name="T50" fmla="*/ 28 w 59"/>
                <a:gd name="T51" fmla="*/ 30 h 53"/>
                <a:gd name="T52" fmla="*/ 44 w 59"/>
                <a:gd name="T53" fmla="*/ 42 h 53"/>
                <a:gd name="T54" fmla="*/ 43 w 59"/>
                <a:gd name="T55" fmla="*/ 43 h 53"/>
                <a:gd name="T56" fmla="*/ 47 w 59"/>
                <a:gd name="T57" fmla="*/ 46 h 53"/>
                <a:gd name="T58" fmla="*/ 48 w 59"/>
                <a:gd name="T59" fmla="*/ 45 h 53"/>
                <a:gd name="T60" fmla="*/ 44 w 59"/>
                <a:gd name="T61" fmla="*/ 42 h 53"/>
                <a:gd name="T62" fmla="*/ 36 w 59"/>
                <a:gd name="T63" fmla="*/ 36 h 53"/>
                <a:gd name="T64" fmla="*/ 35 w 59"/>
                <a:gd name="T65" fmla="*/ 37 h 53"/>
                <a:gd name="T66" fmla="*/ 39 w 59"/>
                <a:gd name="T67" fmla="*/ 40 h 53"/>
                <a:gd name="T68" fmla="*/ 40 w 59"/>
                <a:gd name="T69" fmla="*/ 39 h 53"/>
                <a:gd name="T70" fmla="*/ 36 w 59"/>
                <a:gd name="T71" fmla="*/ 36 h 53"/>
                <a:gd name="T72" fmla="*/ 57 w 59"/>
                <a:gd name="T73" fmla="*/ 51 h 53"/>
                <a:gd name="T74" fmla="*/ 56 w 59"/>
                <a:gd name="T75" fmla="*/ 46 h 53"/>
                <a:gd name="T76" fmla="*/ 51 w 59"/>
                <a:gd name="T77" fmla="*/ 47 h 53"/>
                <a:gd name="T78" fmla="*/ 52 w 59"/>
                <a:gd name="T79" fmla="*/ 52 h 53"/>
                <a:gd name="T80" fmla="*/ 57 w 59"/>
                <a:gd name="T81" fmla="*/ 5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53">
                  <a:moveTo>
                    <a:pt x="8" y="8"/>
                  </a:moveTo>
                  <a:cubicBezTo>
                    <a:pt x="7" y="8"/>
                    <a:pt x="7" y="8"/>
                    <a:pt x="7" y="8"/>
                  </a:cubicBezTo>
                  <a:cubicBezTo>
                    <a:pt x="8" y="10"/>
                    <a:pt x="9" y="11"/>
                    <a:pt x="10" y="12"/>
                  </a:cubicBezTo>
                  <a:cubicBezTo>
                    <a:pt x="11" y="12"/>
                    <a:pt x="11" y="12"/>
                    <a:pt x="11" y="12"/>
                  </a:cubicBezTo>
                  <a:cubicBezTo>
                    <a:pt x="10" y="10"/>
                    <a:pt x="8" y="9"/>
                    <a:pt x="8" y="8"/>
                  </a:cubicBezTo>
                  <a:close/>
                  <a:moveTo>
                    <a:pt x="4" y="4"/>
                  </a:moveTo>
                  <a:cubicBezTo>
                    <a:pt x="2" y="1"/>
                    <a:pt x="1" y="0"/>
                    <a:pt x="1" y="0"/>
                  </a:cubicBezTo>
                  <a:cubicBezTo>
                    <a:pt x="0" y="1"/>
                    <a:pt x="0" y="1"/>
                    <a:pt x="0" y="1"/>
                  </a:cubicBezTo>
                  <a:cubicBezTo>
                    <a:pt x="0" y="1"/>
                    <a:pt x="0" y="1"/>
                    <a:pt x="0" y="1"/>
                  </a:cubicBezTo>
                  <a:cubicBezTo>
                    <a:pt x="0" y="1"/>
                    <a:pt x="2" y="2"/>
                    <a:pt x="4" y="5"/>
                  </a:cubicBezTo>
                  <a:lnTo>
                    <a:pt x="4" y="4"/>
                  </a:lnTo>
                  <a:close/>
                  <a:moveTo>
                    <a:pt x="21" y="23"/>
                  </a:moveTo>
                  <a:cubicBezTo>
                    <a:pt x="20" y="23"/>
                    <a:pt x="20" y="23"/>
                    <a:pt x="20" y="23"/>
                  </a:cubicBezTo>
                  <a:cubicBezTo>
                    <a:pt x="21" y="25"/>
                    <a:pt x="23" y="26"/>
                    <a:pt x="24" y="27"/>
                  </a:cubicBezTo>
                  <a:cubicBezTo>
                    <a:pt x="25" y="26"/>
                    <a:pt x="25" y="26"/>
                    <a:pt x="25" y="26"/>
                  </a:cubicBezTo>
                  <a:cubicBezTo>
                    <a:pt x="23" y="25"/>
                    <a:pt x="22" y="24"/>
                    <a:pt x="21" y="23"/>
                  </a:cubicBezTo>
                  <a:close/>
                  <a:moveTo>
                    <a:pt x="14" y="15"/>
                  </a:moveTo>
                  <a:cubicBezTo>
                    <a:pt x="13" y="16"/>
                    <a:pt x="13" y="16"/>
                    <a:pt x="13" y="16"/>
                  </a:cubicBezTo>
                  <a:cubicBezTo>
                    <a:pt x="14" y="17"/>
                    <a:pt x="16" y="18"/>
                    <a:pt x="17" y="20"/>
                  </a:cubicBezTo>
                  <a:cubicBezTo>
                    <a:pt x="18" y="19"/>
                    <a:pt x="18" y="19"/>
                    <a:pt x="18" y="19"/>
                  </a:cubicBezTo>
                  <a:cubicBezTo>
                    <a:pt x="16" y="18"/>
                    <a:pt x="15" y="17"/>
                    <a:pt x="14" y="15"/>
                  </a:cubicBezTo>
                  <a:close/>
                  <a:moveTo>
                    <a:pt x="28" y="30"/>
                  </a:moveTo>
                  <a:cubicBezTo>
                    <a:pt x="28" y="30"/>
                    <a:pt x="28" y="30"/>
                    <a:pt x="28" y="30"/>
                  </a:cubicBezTo>
                  <a:cubicBezTo>
                    <a:pt x="29" y="31"/>
                    <a:pt x="30" y="33"/>
                    <a:pt x="31" y="34"/>
                  </a:cubicBezTo>
                  <a:cubicBezTo>
                    <a:pt x="32" y="33"/>
                    <a:pt x="32" y="33"/>
                    <a:pt x="32" y="33"/>
                  </a:cubicBezTo>
                  <a:cubicBezTo>
                    <a:pt x="31" y="32"/>
                    <a:pt x="29" y="31"/>
                    <a:pt x="28" y="30"/>
                  </a:cubicBezTo>
                  <a:close/>
                  <a:moveTo>
                    <a:pt x="44" y="42"/>
                  </a:moveTo>
                  <a:cubicBezTo>
                    <a:pt x="43" y="43"/>
                    <a:pt x="43" y="43"/>
                    <a:pt x="43" y="43"/>
                  </a:cubicBezTo>
                  <a:cubicBezTo>
                    <a:pt x="44" y="44"/>
                    <a:pt x="46" y="45"/>
                    <a:pt x="47" y="46"/>
                  </a:cubicBezTo>
                  <a:cubicBezTo>
                    <a:pt x="48" y="45"/>
                    <a:pt x="48" y="45"/>
                    <a:pt x="48" y="45"/>
                  </a:cubicBezTo>
                  <a:cubicBezTo>
                    <a:pt x="46" y="44"/>
                    <a:pt x="45" y="43"/>
                    <a:pt x="44" y="42"/>
                  </a:cubicBezTo>
                  <a:close/>
                  <a:moveTo>
                    <a:pt x="36" y="36"/>
                  </a:moveTo>
                  <a:cubicBezTo>
                    <a:pt x="35" y="37"/>
                    <a:pt x="35" y="37"/>
                    <a:pt x="35" y="37"/>
                  </a:cubicBezTo>
                  <a:cubicBezTo>
                    <a:pt x="36" y="38"/>
                    <a:pt x="38" y="39"/>
                    <a:pt x="39" y="40"/>
                  </a:cubicBezTo>
                  <a:cubicBezTo>
                    <a:pt x="40" y="39"/>
                    <a:pt x="40" y="39"/>
                    <a:pt x="40" y="39"/>
                  </a:cubicBezTo>
                  <a:cubicBezTo>
                    <a:pt x="38" y="38"/>
                    <a:pt x="37" y="37"/>
                    <a:pt x="36" y="36"/>
                  </a:cubicBezTo>
                  <a:close/>
                  <a:moveTo>
                    <a:pt x="57" y="51"/>
                  </a:moveTo>
                  <a:cubicBezTo>
                    <a:pt x="59" y="49"/>
                    <a:pt x="58" y="47"/>
                    <a:pt x="56" y="46"/>
                  </a:cubicBezTo>
                  <a:cubicBezTo>
                    <a:pt x="55" y="45"/>
                    <a:pt x="52" y="45"/>
                    <a:pt x="51" y="47"/>
                  </a:cubicBezTo>
                  <a:cubicBezTo>
                    <a:pt x="50" y="49"/>
                    <a:pt x="50" y="51"/>
                    <a:pt x="52" y="52"/>
                  </a:cubicBezTo>
                  <a:cubicBezTo>
                    <a:pt x="54" y="53"/>
                    <a:pt x="56" y="53"/>
                    <a:pt x="57"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1" name="Freeform 42"/>
            <p:cNvSpPr/>
            <p:nvPr/>
          </p:nvSpPr>
          <p:spPr bwMode="auto">
            <a:xfrm>
              <a:off x="6510" y="2646"/>
              <a:ext cx="230" cy="194"/>
            </a:xfrm>
            <a:custGeom>
              <a:avLst/>
              <a:gdLst>
                <a:gd name="T0" fmla="*/ 0 w 118"/>
                <a:gd name="T1" fmla="*/ 88 h 99"/>
                <a:gd name="T2" fmla="*/ 116 w 118"/>
                <a:gd name="T3" fmla="*/ 9 h 99"/>
                <a:gd name="T4" fmla="*/ 0 w 118"/>
                <a:gd name="T5" fmla="*/ 88 h 99"/>
              </a:gdLst>
              <a:ahLst/>
              <a:cxnLst>
                <a:cxn ang="0">
                  <a:pos x="T0" y="T1"/>
                </a:cxn>
                <a:cxn ang="0">
                  <a:pos x="T2" y="T3"/>
                </a:cxn>
                <a:cxn ang="0">
                  <a:pos x="T4" y="T5"/>
                </a:cxn>
              </a:cxnLst>
              <a:rect l="0" t="0" r="r" b="b"/>
              <a:pathLst>
                <a:path w="118" h="99">
                  <a:moveTo>
                    <a:pt x="0" y="88"/>
                  </a:moveTo>
                  <a:cubicBezTo>
                    <a:pt x="0" y="88"/>
                    <a:pt x="13" y="0"/>
                    <a:pt x="116" y="9"/>
                  </a:cubicBezTo>
                  <a:cubicBezTo>
                    <a:pt x="116" y="9"/>
                    <a:pt x="118" y="99"/>
                    <a:pt x="0" y="88"/>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2" name="Freeform 43"/>
            <p:cNvSpPr>
              <a:spLocks noEditPoints="1"/>
            </p:cNvSpPr>
            <p:nvPr/>
          </p:nvSpPr>
          <p:spPr bwMode="auto">
            <a:xfrm>
              <a:off x="6512" y="2707"/>
              <a:ext cx="142" cy="110"/>
            </a:xfrm>
            <a:custGeom>
              <a:avLst/>
              <a:gdLst>
                <a:gd name="T0" fmla="*/ 11 w 73"/>
                <a:gd name="T1" fmla="*/ 50 h 56"/>
                <a:gd name="T2" fmla="*/ 11 w 73"/>
                <a:gd name="T3" fmla="*/ 51 h 56"/>
                <a:gd name="T4" fmla="*/ 16 w 73"/>
                <a:gd name="T5" fmla="*/ 48 h 56"/>
                <a:gd name="T6" fmla="*/ 16 w 73"/>
                <a:gd name="T7" fmla="*/ 47 h 56"/>
                <a:gd name="T8" fmla="*/ 11 w 73"/>
                <a:gd name="T9" fmla="*/ 50 h 56"/>
                <a:gd name="T10" fmla="*/ 6 w 73"/>
                <a:gd name="T11" fmla="*/ 53 h 56"/>
                <a:gd name="T12" fmla="*/ 0 w 73"/>
                <a:gd name="T13" fmla="*/ 55 h 56"/>
                <a:gd name="T14" fmla="*/ 1 w 73"/>
                <a:gd name="T15" fmla="*/ 56 h 56"/>
                <a:gd name="T16" fmla="*/ 1 w 73"/>
                <a:gd name="T17" fmla="*/ 56 h 56"/>
                <a:gd name="T18" fmla="*/ 6 w 73"/>
                <a:gd name="T19" fmla="*/ 54 h 56"/>
                <a:gd name="T20" fmla="*/ 6 w 73"/>
                <a:gd name="T21" fmla="*/ 53 h 56"/>
                <a:gd name="T22" fmla="*/ 31 w 73"/>
                <a:gd name="T23" fmla="*/ 37 h 56"/>
                <a:gd name="T24" fmla="*/ 31 w 73"/>
                <a:gd name="T25" fmla="*/ 38 h 56"/>
                <a:gd name="T26" fmla="*/ 36 w 73"/>
                <a:gd name="T27" fmla="*/ 35 h 56"/>
                <a:gd name="T28" fmla="*/ 35 w 73"/>
                <a:gd name="T29" fmla="*/ 34 h 56"/>
                <a:gd name="T30" fmla="*/ 31 w 73"/>
                <a:gd name="T31" fmla="*/ 37 h 56"/>
                <a:gd name="T32" fmla="*/ 21 w 73"/>
                <a:gd name="T33" fmla="*/ 44 h 56"/>
                <a:gd name="T34" fmla="*/ 21 w 73"/>
                <a:gd name="T35" fmla="*/ 45 h 56"/>
                <a:gd name="T36" fmla="*/ 26 w 73"/>
                <a:gd name="T37" fmla="*/ 42 h 56"/>
                <a:gd name="T38" fmla="*/ 26 w 73"/>
                <a:gd name="T39" fmla="*/ 41 h 56"/>
                <a:gd name="T40" fmla="*/ 21 w 73"/>
                <a:gd name="T41" fmla="*/ 44 h 56"/>
                <a:gd name="T42" fmla="*/ 40 w 73"/>
                <a:gd name="T43" fmla="*/ 31 h 56"/>
                <a:gd name="T44" fmla="*/ 41 w 73"/>
                <a:gd name="T45" fmla="*/ 32 h 56"/>
                <a:gd name="T46" fmla="*/ 45 w 73"/>
                <a:gd name="T47" fmla="*/ 28 h 56"/>
                <a:gd name="T48" fmla="*/ 45 w 73"/>
                <a:gd name="T49" fmla="*/ 27 h 56"/>
                <a:gd name="T50" fmla="*/ 40 w 73"/>
                <a:gd name="T51" fmla="*/ 31 h 56"/>
                <a:gd name="T52" fmla="*/ 58 w 73"/>
                <a:gd name="T53" fmla="*/ 16 h 56"/>
                <a:gd name="T54" fmla="*/ 59 w 73"/>
                <a:gd name="T55" fmla="*/ 16 h 56"/>
                <a:gd name="T56" fmla="*/ 63 w 73"/>
                <a:gd name="T57" fmla="*/ 12 h 56"/>
                <a:gd name="T58" fmla="*/ 62 w 73"/>
                <a:gd name="T59" fmla="*/ 12 h 56"/>
                <a:gd name="T60" fmla="*/ 58 w 73"/>
                <a:gd name="T61" fmla="*/ 16 h 56"/>
                <a:gd name="T62" fmla="*/ 49 w 73"/>
                <a:gd name="T63" fmla="*/ 23 h 56"/>
                <a:gd name="T64" fmla="*/ 50 w 73"/>
                <a:gd name="T65" fmla="*/ 24 h 56"/>
                <a:gd name="T66" fmla="*/ 54 w 73"/>
                <a:gd name="T67" fmla="*/ 20 h 56"/>
                <a:gd name="T68" fmla="*/ 54 w 73"/>
                <a:gd name="T69" fmla="*/ 20 h 56"/>
                <a:gd name="T70" fmla="*/ 49 w 73"/>
                <a:gd name="T71" fmla="*/ 23 h 56"/>
                <a:gd name="T72" fmla="*/ 71 w 73"/>
                <a:gd name="T73" fmla="*/ 2 h 56"/>
                <a:gd name="T74" fmla="*/ 65 w 73"/>
                <a:gd name="T75" fmla="*/ 2 h 56"/>
                <a:gd name="T76" fmla="*/ 65 w 73"/>
                <a:gd name="T77" fmla="*/ 8 h 56"/>
                <a:gd name="T78" fmla="*/ 71 w 73"/>
                <a:gd name="T79" fmla="*/ 8 h 56"/>
                <a:gd name="T80" fmla="*/ 71 w 73"/>
                <a:gd name="T81"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 h="56">
                  <a:moveTo>
                    <a:pt x="11" y="50"/>
                  </a:moveTo>
                  <a:cubicBezTo>
                    <a:pt x="11" y="51"/>
                    <a:pt x="11" y="51"/>
                    <a:pt x="11" y="51"/>
                  </a:cubicBezTo>
                  <a:cubicBezTo>
                    <a:pt x="13" y="50"/>
                    <a:pt x="15" y="49"/>
                    <a:pt x="16" y="48"/>
                  </a:cubicBezTo>
                  <a:cubicBezTo>
                    <a:pt x="16" y="47"/>
                    <a:pt x="16" y="47"/>
                    <a:pt x="16" y="47"/>
                  </a:cubicBezTo>
                  <a:cubicBezTo>
                    <a:pt x="14" y="48"/>
                    <a:pt x="12" y="49"/>
                    <a:pt x="11" y="50"/>
                  </a:cubicBezTo>
                  <a:close/>
                  <a:moveTo>
                    <a:pt x="6" y="53"/>
                  </a:moveTo>
                  <a:cubicBezTo>
                    <a:pt x="2" y="54"/>
                    <a:pt x="1" y="55"/>
                    <a:pt x="0" y="55"/>
                  </a:cubicBezTo>
                  <a:cubicBezTo>
                    <a:pt x="1" y="56"/>
                    <a:pt x="1" y="56"/>
                    <a:pt x="1" y="56"/>
                  </a:cubicBezTo>
                  <a:cubicBezTo>
                    <a:pt x="1" y="56"/>
                    <a:pt x="1" y="56"/>
                    <a:pt x="1" y="56"/>
                  </a:cubicBezTo>
                  <a:cubicBezTo>
                    <a:pt x="1" y="56"/>
                    <a:pt x="3" y="55"/>
                    <a:pt x="6" y="54"/>
                  </a:cubicBezTo>
                  <a:lnTo>
                    <a:pt x="6" y="53"/>
                  </a:lnTo>
                  <a:close/>
                  <a:moveTo>
                    <a:pt x="31" y="37"/>
                  </a:moveTo>
                  <a:cubicBezTo>
                    <a:pt x="31" y="38"/>
                    <a:pt x="31" y="38"/>
                    <a:pt x="31" y="38"/>
                  </a:cubicBezTo>
                  <a:cubicBezTo>
                    <a:pt x="33" y="37"/>
                    <a:pt x="34" y="36"/>
                    <a:pt x="36" y="35"/>
                  </a:cubicBezTo>
                  <a:cubicBezTo>
                    <a:pt x="35" y="34"/>
                    <a:pt x="35" y="34"/>
                    <a:pt x="35" y="34"/>
                  </a:cubicBezTo>
                  <a:cubicBezTo>
                    <a:pt x="34" y="35"/>
                    <a:pt x="32" y="36"/>
                    <a:pt x="31" y="37"/>
                  </a:cubicBezTo>
                  <a:close/>
                  <a:moveTo>
                    <a:pt x="21" y="44"/>
                  </a:moveTo>
                  <a:cubicBezTo>
                    <a:pt x="21" y="45"/>
                    <a:pt x="21" y="45"/>
                    <a:pt x="21" y="45"/>
                  </a:cubicBezTo>
                  <a:cubicBezTo>
                    <a:pt x="23" y="44"/>
                    <a:pt x="25" y="43"/>
                    <a:pt x="26" y="42"/>
                  </a:cubicBezTo>
                  <a:cubicBezTo>
                    <a:pt x="26" y="41"/>
                    <a:pt x="26" y="41"/>
                    <a:pt x="26" y="41"/>
                  </a:cubicBezTo>
                  <a:cubicBezTo>
                    <a:pt x="24" y="42"/>
                    <a:pt x="22" y="43"/>
                    <a:pt x="21" y="44"/>
                  </a:cubicBezTo>
                  <a:close/>
                  <a:moveTo>
                    <a:pt x="40" y="31"/>
                  </a:moveTo>
                  <a:cubicBezTo>
                    <a:pt x="41" y="32"/>
                    <a:pt x="41" y="32"/>
                    <a:pt x="41" y="32"/>
                  </a:cubicBezTo>
                  <a:cubicBezTo>
                    <a:pt x="42" y="30"/>
                    <a:pt x="44" y="29"/>
                    <a:pt x="45" y="28"/>
                  </a:cubicBezTo>
                  <a:cubicBezTo>
                    <a:pt x="45" y="27"/>
                    <a:pt x="45" y="27"/>
                    <a:pt x="45" y="27"/>
                  </a:cubicBezTo>
                  <a:cubicBezTo>
                    <a:pt x="43" y="28"/>
                    <a:pt x="42" y="30"/>
                    <a:pt x="40" y="31"/>
                  </a:cubicBezTo>
                  <a:close/>
                  <a:moveTo>
                    <a:pt x="58" y="16"/>
                  </a:moveTo>
                  <a:cubicBezTo>
                    <a:pt x="59" y="16"/>
                    <a:pt x="59" y="16"/>
                    <a:pt x="59" y="16"/>
                  </a:cubicBezTo>
                  <a:cubicBezTo>
                    <a:pt x="60" y="15"/>
                    <a:pt x="61" y="14"/>
                    <a:pt x="63" y="12"/>
                  </a:cubicBezTo>
                  <a:cubicBezTo>
                    <a:pt x="62" y="12"/>
                    <a:pt x="62" y="12"/>
                    <a:pt x="62" y="12"/>
                  </a:cubicBezTo>
                  <a:cubicBezTo>
                    <a:pt x="60" y="13"/>
                    <a:pt x="59" y="14"/>
                    <a:pt x="58" y="16"/>
                  </a:cubicBezTo>
                  <a:close/>
                  <a:moveTo>
                    <a:pt x="49" y="23"/>
                  </a:moveTo>
                  <a:cubicBezTo>
                    <a:pt x="50" y="24"/>
                    <a:pt x="50" y="24"/>
                    <a:pt x="50" y="24"/>
                  </a:cubicBezTo>
                  <a:cubicBezTo>
                    <a:pt x="51" y="23"/>
                    <a:pt x="53" y="22"/>
                    <a:pt x="54" y="20"/>
                  </a:cubicBezTo>
                  <a:cubicBezTo>
                    <a:pt x="54" y="20"/>
                    <a:pt x="54" y="20"/>
                    <a:pt x="54" y="20"/>
                  </a:cubicBezTo>
                  <a:cubicBezTo>
                    <a:pt x="52" y="21"/>
                    <a:pt x="51" y="22"/>
                    <a:pt x="49" y="23"/>
                  </a:cubicBezTo>
                  <a:close/>
                  <a:moveTo>
                    <a:pt x="71" y="2"/>
                  </a:moveTo>
                  <a:cubicBezTo>
                    <a:pt x="69" y="0"/>
                    <a:pt x="66" y="0"/>
                    <a:pt x="65" y="2"/>
                  </a:cubicBezTo>
                  <a:cubicBezTo>
                    <a:pt x="63" y="4"/>
                    <a:pt x="63" y="7"/>
                    <a:pt x="65" y="8"/>
                  </a:cubicBezTo>
                  <a:cubicBezTo>
                    <a:pt x="67" y="10"/>
                    <a:pt x="69" y="10"/>
                    <a:pt x="71" y="8"/>
                  </a:cubicBezTo>
                  <a:cubicBezTo>
                    <a:pt x="73" y="6"/>
                    <a:pt x="73" y="4"/>
                    <a:pt x="7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3" name="Freeform 44"/>
            <p:cNvSpPr/>
            <p:nvPr/>
          </p:nvSpPr>
          <p:spPr bwMode="auto">
            <a:xfrm>
              <a:off x="6110" y="2740"/>
              <a:ext cx="236" cy="257"/>
            </a:xfrm>
            <a:custGeom>
              <a:avLst/>
              <a:gdLst>
                <a:gd name="T0" fmla="*/ 40 w 121"/>
                <a:gd name="T1" fmla="*/ 131 h 131"/>
                <a:gd name="T2" fmla="*/ 87 w 121"/>
                <a:gd name="T3" fmla="*/ 0 h 131"/>
                <a:gd name="T4" fmla="*/ 40 w 121"/>
                <a:gd name="T5" fmla="*/ 131 h 131"/>
              </a:gdLst>
              <a:ahLst/>
              <a:cxnLst>
                <a:cxn ang="0">
                  <a:pos x="T0" y="T1"/>
                </a:cxn>
                <a:cxn ang="0">
                  <a:pos x="T2" y="T3"/>
                </a:cxn>
                <a:cxn ang="0">
                  <a:pos x="T4" y="T5"/>
                </a:cxn>
              </a:cxnLst>
              <a:rect l="0" t="0" r="r" b="b"/>
              <a:pathLst>
                <a:path w="121" h="131">
                  <a:moveTo>
                    <a:pt x="40" y="131"/>
                  </a:moveTo>
                  <a:cubicBezTo>
                    <a:pt x="40" y="131"/>
                    <a:pt x="121" y="96"/>
                    <a:pt x="87" y="0"/>
                  </a:cubicBezTo>
                  <a:cubicBezTo>
                    <a:pt x="87" y="0"/>
                    <a:pt x="0" y="21"/>
                    <a:pt x="40" y="131"/>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4" name="Freeform 45"/>
            <p:cNvSpPr>
              <a:spLocks noEditPoints="1"/>
            </p:cNvSpPr>
            <p:nvPr/>
          </p:nvSpPr>
          <p:spPr bwMode="auto">
            <a:xfrm>
              <a:off x="6192" y="2817"/>
              <a:ext cx="64" cy="162"/>
            </a:xfrm>
            <a:custGeom>
              <a:avLst/>
              <a:gdLst>
                <a:gd name="T0" fmla="*/ 3 w 33"/>
                <a:gd name="T1" fmla="*/ 72 h 83"/>
                <a:gd name="T2" fmla="*/ 2 w 33"/>
                <a:gd name="T3" fmla="*/ 72 h 83"/>
                <a:gd name="T4" fmla="*/ 3 w 33"/>
                <a:gd name="T5" fmla="*/ 66 h 83"/>
                <a:gd name="T6" fmla="*/ 4 w 33"/>
                <a:gd name="T7" fmla="*/ 66 h 83"/>
                <a:gd name="T8" fmla="*/ 3 w 33"/>
                <a:gd name="T9" fmla="*/ 72 h 83"/>
                <a:gd name="T10" fmla="*/ 2 w 33"/>
                <a:gd name="T11" fmla="*/ 78 h 83"/>
                <a:gd name="T12" fmla="*/ 1 w 33"/>
                <a:gd name="T13" fmla="*/ 83 h 83"/>
                <a:gd name="T14" fmla="*/ 0 w 33"/>
                <a:gd name="T15" fmla="*/ 83 h 83"/>
                <a:gd name="T16" fmla="*/ 0 w 33"/>
                <a:gd name="T17" fmla="*/ 83 h 83"/>
                <a:gd name="T18" fmla="*/ 1 w 33"/>
                <a:gd name="T19" fmla="*/ 77 h 83"/>
                <a:gd name="T20" fmla="*/ 2 w 33"/>
                <a:gd name="T21" fmla="*/ 78 h 83"/>
                <a:gd name="T22" fmla="*/ 9 w 33"/>
                <a:gd name="T23" fmla="*/ 50 h 83"/>
                <a:gd name="T24" fmla="*/ 8 w 33"/>
                <a:gd name="T25" fmla="*/ 49 h 83"/>
                <a:gd name="T26" fmla="*/ 9 w 33"/>
                <a:gd name="T27" fmla="*/ 44 h 83"/>
                <a:gd name="T28" fmla="*/ 11 w 33"/>
                <a:gd name="T29" fmla="*/ 44 h 83"/>
                <a:gd name="T30" fmla="*/ 9 w 33"/>
                <a:gd name="T31" fmla="*/ 50 h 83"/>
                <a:gd name="T32" fmla="*/ 6 w 33"/>
                <a:gd name="T33" fmla="*/ 61 h 83"/>
                <a:gd name="T34" fmla="*/ 5 w 33"/>
                <a:gd name="T35" fmla="*/ 60 h 83"/>
                <a:gd name="T36" fmla="*/ 6 w 33"/>
                <a:gd name="T37" fmla="*/ 55 h 83"/>
                <a:gd name="T38" fmla="*/ 7 w 33"/>
                <a:gd name="T39" fmla="*/ 55 h 83"/>
                <a:gd name="T40" fmla="*/ 6 w 33"/>
                <a:gd name="T41" fmla="*/ 61 h 83"/>
                <a:gd name="T42" fmla="*/ 12 w 33"/>
                <a:gd name="T43" fmla="*/ 39 h 83"/>
                <a:gd name="T44" fmla="*/ 11 w 33"/>
                <a:gd name="T45" fmla="*/ 38 h 83"/>
                <a:gd name="T46" fmla="*/ 13 w 33"/>
                <a:gd name="T47" fmla="*/ 33 h 83"/>
                <a:gd name="T48" fmla="*/ 14 w 33"/>
                <a:gd name="T49" fmla="*/ 33 h 83"/>
                <a:gd name="T50" fmla="*/ 12 w 33"/>
                <a:gd name="T51" fmla="*/ 39 h 83"/>
                <a:gd name="T52" fmla="*/ 21 w 33"/>
                <a:gd name="T53" fmla="*/ 18 h 83"/>
                <a:gd name="T54" fmla="*/ 20 w 33"/>
                <a:gd name="T55" fmla="*/ 17 h 83"/>
                <a:gd name="T56" fmla="*/ 23 w 33"/>
                <a:gd name="T57" fmla="*/ 12 h 83"/>
                <a:gd name="T58" fmla="*/ 24 w 33"/>
                <a:gd name="T59" fmla="*/ 13 h 83"/>
                <a:gd name="T60" fmla="*/ 21 w 33"/>
                <a:gd name="T61" fmla="*/ 18 h 83"/>
                <a:gd name="T62" fmla="*/ 17 w 33"/>
                <a:gd name="T63" fmla="*/ 28 h 83"/>
                <a:gd name="T64" fmla="*/ 15 w 33"/>
                <a:gd name="T65" fmla="*/ 28 h 83"/>
                <a:gd name="T66" fmla="*/ 18 w 33"/>
                <a:gd name="T67" fmla="*/ 22 h 83"/>
                <a:gd name="T68" fmla="*/ 19 w 33"/>
                <a:gd name="T69" fmla="*/ 23 h 83"/>
                <a:gd name="T70" fmla="*/ 17 w 33"/>
                <a:gd name="T71" fmla="*/ 28 h 83"/>
                <a:gd name="T72" fmla="*/ 31 w 33"/>
                <a:gd name="T73" fmla="*/ 1 h 83"/>
                <a:gd name="T74" fmla="*/ 32 w 33"/>
                <a:gd name="T75" fmla="*/ 7 h 83"/>
                <a:gd name="T76" fmla="*/ 26 w 33"/>
                <a:gd name="T77" fmla="*/ 9 h 83"/>
                <a:gd name="T78" fmla="*/ 25 w 33"/>
                <a:gd name="T79" fmla="*/ 3 h 83"/>
                <a:gd name="T80" fmla="*/ 31 w 33"/>
                <a:gd name="T81"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83">
                  <a:moveTo>
                    <a:pt x="3" y="72"/>
                  </a:moveTo>
                  <a:cubicBezTo>
                    <a:pt x="2" y="72"/>
                    <a:pt x="2" y="72"/>
                    <a:pt x="2" y="72"/>
                  </a:cubicBezTo>
                  <a:cubicBezTo>
                    <a:pt x="2" y="70"/>
                    <a:pt x="3" y="68"/>
                    <a:pt x="3" y="66"/>
                  </a:cubicBezTo>
                  <a:cubicBezTo>
                    <a:pt x="4" y="66"/>
                    <a:pt x="4" y="66"/>
                    <a:pt x="4" y="66"/>
                  </a:cubicBezTo>
                  <a:cubicBezTo>
                    <a:pt x="4" y="68"/>
                    <a:pt x="3" y="70"/>
                    <a:pt x="3" y="72"/>
                  </a:cubicBezTo>
                  <a:close/>
                  <a:moveTo>
                    <a:pt x="2" y="78"/>
                  </a:moveTo>
                  <a:cubicBezTo>
                    <a:pt x="1" y="81"/>
                    <a:pt x="1" y="83"/>
                    <a:pt x="1" y="83"/>
                  </a:cubicBezTo>
                  <a:cubicBezTo>
                    <a:pt x="0" y="83"/>
                    <a:pt x="0" y="83"/>
                    <a:pt x="0" y="83"/>
                  </a:cubicBezTo>
                  <a:cubicBezTo>
                    <a:pt x="0" y="83"/>
                    <a:pt x="0" y="83"/>
                    <a:pt x="0" y="83"/>
                  </a:cubicBezTo>
                  <a:cubicBezTo>
                    <a:pt x="0" y="83"/>
                    <a:pt x="0" y="81"/>
                    <a:pt x="1" y="77"/>
                  </a:cubicBezTo>
                  <a:lnTo>
                    <a:pt x="2" y="78"/>
                  </a:lnTo>
                  <a:close/>
                  <a:moveTo>
                    <a:pt x="9" y="50"/>
                  </a:moveTo>
                  <a:cubicBezTo>
                    <a:pt x="8" y="49"/>
                    <a:pt x="8" y="49"/>
                    <a:pt x="8" y="49"/>
                  </a:cubicBezTo>
                  <a:cubicBezTo>
                    <a:pt x="8" y="48"/>
                    <a:pt x="9" y="46"/>
                    <a:pt x="9" y="44"/>
                  </a:cubicBezTo>
                  <a:cubicBezTo>
                    <a:pt x="11" y="44"/>
                    <a:pt x="11" y="44"/>
                    <a:pt x="11" y="44"/>
                  </a:cubicBezTo>
                  <a:cubicBezTo>
                    <a:pt x="10" y="46"/>
                    <a:pt x="9" y="48"/>
                    <a:pt x="9" y="50"/>
                  </a:cubicBezTo>
                  <a:close/>
                  <a:moveTo>
                    <a:pt x="6" y="61"/>
                  </a:moveTo>
                  <a:cubicBezTo>
                    <a:pt x="5" y="60"/>
                    <a:pt x="5" y="60"/>
                    <a:pt x="5" y="60"/>
                  </a:cubicBezTo>
                  <a:cubicBezTo>
                    <a:pt x="5" y="59"/>
                    <a:pt x="6" y="57"/>
                    <a:pt x="6" y="55"/>
                  </a:cubicBezTo>
                  <a:cubicBezTo>
                    <a:pt x="7" y="55"/>
                    <a:pt x="7" y="55"/>
                    <a:pt x="7" y="55"/>
                  </a:cubicBezTo>
                  <a:cubicBezTo>
                    <a:pt x="7" y="57"/>
                    <a:pt x="6" y="59"/>
                    <a:pt x="6" y="61"/>
                  </a:cubicBezTo>
                  <a:close/>
                  <a:moveTo>
                    <a:pt x="12" y="39"/>
                  </a:moveTo>
                  <a:cubicBezTo>
                    <a:pt x="11" y="38"/>
                    <a:pt x="11" y="38"/>
                    <a:pt x="11" y="38"/>
                  </a:cubicBezTo>
                  <a:cubicBezTo>
                    <a:pt x="12" y="37"/>
                    <a:pt x="13" y="35"/>
                    <a:pt x="13" y="33"/>
                  </a:cubicBezTo>
                  <a:cubicBezTo>
                    <a:pt x="14" y="33"/>
                    <a:pt x="14" y="33"/>
                    <a:pt x="14" y="33"/>
                  </a:cubicBezTo>
                  <a:cubicBezTo>
                    <a:pt x="14" y="35"/>
                    <a:pt x="13" y="37"/>
                    <a:pt x="12" y="39"/>
                  </a:cubicBezTo>
                  <a:close/>
                  <a:moveTo>
                    <a:pt x="21" y="18"/>
                  </a:moveTo>
                  <a:cubicBezTo>
                    <a:pt x="20" y="17"/>
                    <a:pt x="20" y="17"/>
                    <a:pt x="20" y="17"/>
                  </a:cubicBezTo>
                  <a:cubicBezTo>
                    <a:pt x="21" y="15"/>
                    <a:pt x="22" y="14"/>
                    <a:pt x="23" y="12"/>
                  </a:cubicBezTo>
                  <a:cubicBezTo>
                    <a:pt x="24" y="13"/>
                    <a:pt x="24" y="13"/>
                    <a:pt x="24" y="13"/>
                  </a:cubicBezTo>
                  <a:cubicBezTo>
                    <a:pt x="23" y="14"/>
                    <a:pt x="22" y="16"/>
                    <a:pt x="21" y="18"/>
                  </a:cubicBezTo>
                  <a:close/>
                  <a:moveTo>
                    <a:pt x="17" y="28"/>
                  </a:moveTo>
                  <a:cubicBezTo>
                    <a:pt x="15" y="28"/>
                    <a:pt x="15" y="28"/>
                    <a:pt x="15" y="28"/>
                  </a:cubicBezTo>
                  <a:cubicBezTo>
                    <a:pt x="16" y="26"/>
                    <a:pt x="17" y="24"/>
                    <a:pt x="18" y="22"/>
                  </a:cubicBezTo>
                  <a:cubicBezTo>
                    <a:pt x="19" y="23"/>
                    <a:pt x="19" y="23"/>
                    <a:pt x="19" y="23"/>
                  </a:cubicBezTo>
                  <a:cubicBezTo>
                    <a:pt x="18" y="25"/>
                    <a:pt x="17" y="26"/>
                    <a:pt x="17" y="28"/>
                  </a:cubicBezTo>
                  <a:close/>
                  <a:moveTo>
                    <a:pt x="31" y="1"/>
                  </a:moveTo>
                  <a:cubicBezTo>
                    <a:pt x="33" y="2"/>
                    <a:pt x="33" y="5"/>
                    <a:pt x="32" y="7"/>
                  </a:cubicBezTo>
                  <a:cubicBezTo>
                    <a:pt x="31" y="9"/>
                    <a:pt x="28" y="10"/>
                    <a:pt x="26" y="9"/>
                  </a:cubicBezTo>
                  <a:cubicBezTo>
                    <a:pt x="24" y="8"/>
                    <a:pt x="23" y="5"/>
                    <a:pt x="25" y="3"/>
                  </a:cubicBezTo>
                  <a:cubicBezTo>
                    <a:pt x="26" y="1"/>
                    <a:pt x="28" y="0"/>
                    <a:pt x="3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5" name="Freeform 46"/>
            <p:cNvSpPr/>
            <p:nvPr/>
          </p:nvSpPr>
          <p:spPr bwMode="auto">
            <a:xfrm>
              <a:off x="6757" y="2811"/>
              <a:ext cx="267" cy="280"/>
            </a:xfrm>
            <a:custGeom>
              <a:avLst/>
              <a:gdLst>
                <a:gd name="T0" fmla="*/ 0 w 137"/>
                <a:gd name="T1" fmla="*/ 89 h 143"/>
                <a:gd name="T2" fmla="*/ 137 w 137"/>
                <a:gd name="T3" fmla="*/ 66 h 143"/>
                <a:gd name="T4" fmla="*/ 0 w 137"/>
                <a:gd name="T5" fmla="*/ 89 h 143"/>
              </a:gdLst>
              <a:ahLst/>
              <a:cxnLst>
                <a:cxn ang="0">
                  <a:pos x="T0" y="T1"/>
                </a:cxn>
                <a:cxn ang="0">
                  <a:pos x="T2" y="T3"/>
                </a:cxn>
                <a:cxn ang="0">
                  <a:pos x="T4" y="T5"/>
                </a:cxn>
              </a:cxnLst>
              <a:rect l="0" t="0" r="r" b="b"/>
              <a:pathLst>
                <a:path w="137" h="143">
                  <a:moveTo>
                    <a:pt x="0" y="89"/>
                  </a:moveTo>
                  <a:cubicBezTo>
                    <a:pt x="0" y="89"/>
                    <a:pt x="71" y="143"/>
                    <a:pt x="137" y="66"/>
                  </a:cubicBezTo>
                  <a:cubicBezTo>
                    <a:pt x="137" y="66"/>
                    <a:pt x="77" y="0"/>
                    <a:pt x="0" y="89"/>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6" name="Freeform 47"/>
            <p:cNvSpPr>
              <a:spLocks noEditPoints="1"/>
            </p:cNvSpPr>
            <p:nvPr/>
          </p:nvSpPr>
          <p:spPr bwMode="auto">
            <a:xfrm>
              <a:off x="6775" y="2946"/>
              <a:ext cx="167" cy="37"/>
            </a:xfrm>
            <a:custGeom>
              <a:avLst/>
              <a:gdLst>
                <a:gd name="T0" fmla="*/ 11 w 86"/>
                <a:gd name="T1" fmla="*/ 15 h 19"/>
                <a:gd name="T2" fmla="*/ 11 w 86"/>
                <a:gd name="T3" fmla="*/ 14 h 19"/>
                <a:gd name="T4" fmla="*/ 16 w 86"/>
                <a:gd name="T5" fmla="*/ 12 h 19"/>
                <a:gd name="T6" fmla="*/ 17 w 86"/>
                <a:gd name="T7" fmla="*/ 13 h 19"/>
                <a:gd name="T8" fmla="*/ 11 w 86"/>
                <a:gd name="T9" fmla="*/ 15 h 19"/>
                <a:gd name="T10" fmla="*/ 6 w 86"/>
                <a:gd name="T11" fmla="*/ 17 h 19"/>
                <a:gd name="T12" fmla="*/ 0 w 86"/>
                <a:gd name="T13" fmla="*/ 19 h 19"/>
                <a:gd name="T14" fmla="*/ 0 w 86"/>
                <a:gd name="T15" fmla="*/ 17 h 19"/>
                <a:gd name="T16" fmla="*/ 0 w 86"/>
                <a:gd name="T17" fmla="*/ 17 h 19"/>
                <a:gd name="T18" fmla="*/ 5 w 86"/>
                <a:gd name="T19" fmla="*/ 16 h 19"/>
                <a:gd name="T20" fmla="*/ 6 w 86"/>
                <a:gd name="T21" fmla="*/ 17 h 19"/>
                <a:gd name="T22" fmla="*/ 33 w 86"/>
                <a:gd name="T23" fmla="*/ 9 h 19"/>
                <a:gd name="T24" fmla="*/ 33 w 86"/>
                <a:gd name="T25" fmla="*/ 8 h 19"/>
                <a:gd name="T26" fmla="*/ 39 w 86"/>
                <a:gd name="T27" fmla="*/ 6 h 19"/>
                <a:gd name="T28" fmla="*/ 39 w 86"/>
                <a:gd name="T29" fmla="*/ 8 h 19"/>
                <a:gd name="T30" fmla="*/ 33 w 86"/>
                <a:gd name="T31" fmla="*/ 9 h 19"/>
                <a:gd name="T32" fmla="*/ 22 w 86"/>
                <a:gd name="T33" fmla="*/ 12 h 19"/>
                <a:gd name="T34" fmla="*/ 22 w 86"/>
                <a:gd name="T35" fmla="*/ 11 h 19"/>
                <a:gd name="T36" fmla="*/ 27 w 86"/>
                <a:gd name="T37" fmla="*/ 9 h 19"/>
                <a:gd name="T38" fmla="*/ 28 w 86"/>
                <a:gd name="T39" fmla="*/ 10 h 19"/>
                <a:gd name="T40" fmla="*/ 22 w 86"/>
                <a:gd name="T41" fmla="*/ 12 h 19"/>
                <a:gd name="T42" fmla="*/ 45 w 86"/>
                <a:gd name="T43" fmla="*/ 7 h 19"/>
                <a:gd name="T44" fmla="*/ 44 w 86"/>
                <a:gd name="T45" fmla="*/ 5 h 19"/>
                <a:gd name="T46" fmla="*/ 50 w 86"/>
                <a:gd name="T47" fmla="*/ 5 h 19"/>
                <a:gd name="T48" fmla="*/ 50 w 86"/>
                <a:gd name="T49" fmla="*/ 6 h 19"/>
                <a:gd name="T50" fmla="*/ 45 w 86"/>
                <a:gd name="T51" fmla="*/ 7 h 19"/>
                <a:gd name="T52" fmla="*/ 67 w 86"/>
                <a:gd name="T53" fmla="*/ 4 h 19"/>
                <a:gd name="T54" fmla="*/ 67 w 86"/>
                <a:gd name="T55" fmla="*/ 3 h 19"/>
                <a:gd name="T56" fmla="*/ 73 w 86"/>
                <a:gd name="T57" fmla="*/ 3 h 19"/>
                <a:gd name="T58" fmla="*/ 73 w 86"/>
                <a:gd name="T59" fmla="*/ 4 h 19"/>
                <a:gd name="T60" fmla="*/ 67 w 86"/>
                <a:gd name="T61" fmla="*/ 4 h 19"/>
                <a:gd name="T62" fmla="*/ 56 w 86"/>
                <a:gd name="T63" fmla="*/ 5 h 19"/>
                <a:gd name="T64" fmla="*/ 56 w 86"/>
                <a:gd name="T65" fmla="*/ 4 h 19"/>
                <a:gd name="T66" fmla="*/ 62 w 86"/>
                <a:gd name="T67" fmla="*/ 3 h 19"/>
                <a:gd name="T68" fmla="*/ 62 w 86"/>
                <a:gd name="T69" fmla="*/ 4 h 19"/>
                <a:gd name="T70" fmla="*/ 56 w 86"/>
                <a:gd name="T71" fmla="*/ 5 h 19"/>
                <a:gd name="T72" fmla="*/ 86 w 86"/>
                <a:gd name="T73" fmla="*/ 4 h 19"/>
                <a:gd name="T74" fmla="*/ 82 w 86"/>
                <a:gd name="T75" fmla="*/ 8 h 19"/>
                <a:gd name="T76" fmla="*/ 78 w 86"/>
                <a:gd name="T77" fmla="*/ 4 h 19"/>
                <a:gd name="T78" fmla="*/ 82 w 86"/>
                <a:gd name="T79" fmla="*/ 0 h 19"/>
                <a:gd name="T80" fmla="*/ 86 w 86"/>
                <a:gd name="T81"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 h="19">
                  <a:moveTo>
                    <a:pt x="11" y="15"/>
                  </a:moveTo>
                  <a:cubicBezTo>
                    <a:pt x="11" y="14"/>
                    <a:pt x="11" y="14"/>
                    <a:pt x="11" y="14"/>
                  </a:cubicBezTo>
                  <a:cubicBezTo>
                    <a:pt x="12" y="13"/>
                    <a:pt x="14" y="13"/>
                    <a:pt x="16" y="12"/>
                  </a:cubicBezTo>
                  <a:cubicBezTo>
                    <a:pt x="17" y="13"/>
                    <a:pt x="17" y="13"/>
                    <a:pt x="17" y="13"/>
                  </a:cubicBezTo>
                  <a:cubicBezTo>
                    <a:pt x="15" y="14"/>
                    <a:pt x="13" y="14"/>
                    <a:pt x="11" y="15"/>
                  </a:cubicBezTo>
                  <a:close/>
                  <a:moveTo>
                    <a:pt x="6" y="17"/>
                  </a:moveTo>
                  <a:cubicBezTo>
                    <a:pt x="2" y="18"/>
                    <a:pt x="0" y="19"/>
                    <a:pt x="0" y="19"/>
                  </a:cubicBezTo>
                  <a:cubicBezTo>
                    <a:pt x="0" y="17"/>
                    <a:pt x="0" y="17"/>
                    <a:pt x="0" y="17"/>
                  </a:cubicBezTo>
                  <a:cubicBezTo>
                    <a:pt x="0" y="17"/>
                    <a:pt x="0" y="17"/>
                    <a:pt x="0" y="17"/>
                  </a:cubicBezTo>
                  <a:cubicBezTo>
                    <a:pt x="0" y="17"/>
                    <a:pt x="2" y="17"/>
                    <a:pt x="5" y="16"/>
                  </a:cubicBezTo>
                  <a:lnTo>
                    <a:pt x="6" y="17"/>
                  </a:lnTo>
                  <a:close/>
                  <a:moveTo>
                    <a:pt x="33" y="9"/>
                  </a:moveTo>
                  <a:cubicBezTo>
                    <a:pt x="33" y="8"/>
                    <a:pt x="33" y="8"/>
                    <a:pt x="33" y="8"/>
                  </a:cubicBezTo>
                  <a:cubicBezTo>
                    <a:pt x="35" y="7"/>
                    <a:pt x="37" y="7"/>
                    <a:pt x="39" y="6"/>
                  </a:cubicBezTo>
                  <a:cubicBezTo>
                    <a:pt x="39" y="8"/>
                    <a:pt x="39" y="8"/>
                    <a:pt x="39" y="8"/>
                  </a:cubicBezTo>
                  <a:cubicBezTo>
                    <a:pt x="37" y="8"/>
                    <a:pt x="35" y="8"/>
                    <a:pt x="33" y="9"/>
                  </a:cubicBezTo>
                  <a:close/>
                  <a:moveTo>
                    <a:pt x="22" y="12"/>
                  </a:moveTo>
                  <a:cubicBezTo>
                    <a:pt x="22" y="11"/>
                    <a:pt x="22" y="11"/>
                    <a:pt x="22" y="11"/>
                  </a:cubicBezTo>
                  <a:cubicBezTo>
                    <a:pt x="24" y="10"/>
                    <a:pt x="26" y="10"/>
                    <a:pt x="27" y="9"/>
                  </a:cubicBezTo>
                  <a:cubicBezTo>
                    <a:pt x="28" y="10"/>
                    <a:pt x="28" y="10"/>
                    <a:pt x="28" y="10"/>
                  </a:cubicBezTo>
                  <a:cubicBezTo>
                    <a:pt x="26" y="11"/>
                    <a:pt x="24" y="11"/>
                    <a:pt x="22" y="12"/>
                  </a:cubicBezTo>
                  <a:close/>
                  <a:moveTo>
                    <a:pt x="45" y="7"/>
                  </a:moveTo>
                  <a:cubicBezTo>
                    <a:pt x="44" y="5"/>
                    <a:pt x="44" y="5"/>
                    <a:pt x="44" y="5"/>
                  </a:cubicBezTo>
                  <a:cubicBezTo>
                    <a:pt x="46" y="5"/>
                    <a:pt x="48" y="5"/>
                    <a:pt x="50" y="5"/>
                  </a:cubicBezTo>
                  <a:cubicBezTo>
                    <a:pt x="50" y="6"/>
                    <a:pt x="50" y="6"/>
                    <a:pt x="50" y="6"/>
                  </a:cubicBezTo>
                  <a:cubicBezTo>
                    <a:pt x="48" y="6"/>
                    <a:pt x="46" y="6"/>
                    <a:pt x="45" y="7"/>
                  </a:cubicBezTo>
                  <a:close/>
                  <a:moveTo>
                    <a:pt x="67" y="4"/>
                  </a:moveTo>
                  <a:cubicBezTo>
                    <a:pt x="67" y="3"/>
                    <a:pt x="67" y="3"/>
                    <a:pt x="67" y="3"/>
                  </a:cubicBezTo>
                  <a:cubicBezTo>
                    <a:pt x="69" y="3"/>
                    <a:pt x="71" y="3"/>
                    <a:pt x="73" y="3"/>
                  </a:cubicBezTo>
                  <a:cubicBezTo>
                    <a:pt x="73" y="4"/>
                    <a:pt x="73" y="4"/>
                    <a:pt x="73" y="4"/>
                  </a:cubicBezTo>
                  <a:cubicBezTo>
                    <a:pt x="71" y="4"/>
                    <a:pt x="69" y="4"/>
                    <a:pt x="67" y="4"/>
                  </a:cubicBezTo>
                  <a:close/>
                  <a:moveTo>
                    <a:pt x="56" y="5"/>
                  </a:moveTo>
                  <a:cubicBezTo>
                    <a:pt x="56" y="4"/>
                    <a:pt x="56" y="4"/>
                    <a:pt x="56" y="4"/>
                  </a:cubicBezTo>
                  <a:cubicBezTo>
                    <a:pt x="58" y="4"/>
                    <a:pt x="60" y="3"/>
                    <a:pt x="62" y="3"/>
                  </a:cubicBezTo>
                  <a:cubicBezTo>
                    <a:pt x="62" y="4"/>
                    <a:pt x="62" y="4"/>
                    <a:pt x="62" y="4"/>
                  </a:cubicBezTo>
                  <a:cubicBezTo>
                    <a:pt x="60" y="4"/>
                    <a:pt x="58" y="5"/>
                    <a:pt x="56" y="5"/>
                  </a:cubicBezTo>
                  <a:close/>
                  <a:moveTo>
                    <a:pt x="86" y="4"/>
                  </a:moveTo>
                  <a:cubicBezTo>
                    <a:pt x="86" y="6"/>
                    <a:pt x="84" y="8"/>
                    <a:pt x="82" y="8"/>
                  </a:cubicBezTo>
                  <a:cubicBezTo>
                    <a:pt x="80" y="8"/>
                    <a:pt x="78" y="6"/>
                    <a:pt x="78" y="4"/>
                  </a:cubicBezTo>
                  <a:cubicBezTo>
                    <a:pt x="78" y="1"/>
                    <a:pt x="80" y="0"/>
                    <a:pt x="82" y="0"/>
                  </a:cubicBezTo>
                  <a:cubicBezTo>
                    <a:pt x="84" y="0"/>
                    <a:pt x="86" y="1"/>
                    <a:pt x="86"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7" name="Freeform 48"/>
            <p:cNvSpPr/>
            <p:nvPr/>
          </p:nvSpPr>
          <p:spPr bwMode="auto">
            <a:xfrm>
              <a:off x="5976" y="2552"/>
              <a:ext cx="771" cy="678"/>
            </a:xfrm>
            <a:custGeom>
              <a:avLst/>
              <a:gdLst>
                <a:gd name="T0" fmla="*/ 0 w 396"/>
                <a:gd name="T1" fmla="*/ 346 h 346"/>
                <a:gd name="T2" fmla="*/ 396 w 396"/>
                <a:gd name="T3" fmla="*/ 225 h 346"/>
              </a:gdLst>
              <a:ahLst/>
              <a:cxnLst>
                <a:cxn ang="0">
                  <a:pos x="T0" y="T1"/>
                </a:cxn>
                <a:cxn ang="0">
                  <a:pos x="T2" y="T3"/>
                </a:cxn>
              </a:cxnLst>
              <a:rect l="0" t="0" r="r" b="b"/>
              <a:pathLst>
                <a:path w="396" h="346">
                  <a:moveTo>
                    <a:pt x="0" y="346"/>
                  </a:moveTo>
                  <a:cubicBezTo>
                    <a:pt x="0" y="346"/>
                    <a:pt x="278" y="0"/>
                    <a:pt x="396" y="225"/>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grpSp>
      <p:pic>
        <p:nvPicPr>
          <p:cNvPr id="19" name="图片 18"/>
          <p:cNvPicPr>
            <a:picLocks noChangeAspect="1"/>
          </p:cNvPicPr>
          <p:nvPr/>
        </p:nvPicPr>
        <p:blipFill rotWithShape="1">
          <a:blip r:embed="rId4" cstate="email"/>
          <a:srcRect/>
          <a:stretch>
            <a:fillRect/>
          </a:stretch>
        </p:blipFill>
        <p:spPr>
          <a:xfrm>
            <a:off x="1498866" y="1575040"/>
            <a:ext cx="2324559" cy="2269475"/>
          </a:xfrm>
          <a:prstGeom prst="rect">
            <a:avLst/>
          </a:prstGeom>
        </p:spPr>
      </p:pic>
      <p:grpSp>
        <p:nvGrpSpPr>
          <p:cNvPr id="21" name="Group 4"/>
          <p:cNvGrpSpPr>
            <a:grpSpLocks noChangeAspect="1"/>
          </p:cNvGrpSpPr>
          <p:nvPr/>
        </p:nvGrpSpPr>
        <p:grpSpPr bwMode="auto">
          <a:xfrm>
            <a:off x="1824816" y="5197397"/>
            <a:ext cx="481644" cy="760751"/>
            <a:chOff x="2070" y="2664"/>
            <a:chExt cx="390" cy="616"/>
          </a:xfrm>
        </p:grpSpPr>
        <p:sp>
          <p:nvSpPr>
            <p:cNvPr id="22" name="AutoShape 3"/>
            <p:cNvSpPr>
              <a:spLocks noChangeAspect="1" noChangeArrowheads="1" noTextEdit="1"/>
            </p:cNvSpPr>
            <p:nvPr/>
          </p:nvSpPr>
          <p:spPr bwMode="auto">
            <a:xfrm>
              <a:off x="2070" y="2664"/>
              <a:ext cx="390"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 name="Freeform 5"/>
            <p:cNvSpPr>
              <a:spLocks noEditPoints="1"/>
            </p:cNvSpPr>
            <p:nvPr/>
          </p:nvSpPr>
          <p:spPr bwMode="auto">
            <a:xfrm>
              <a:off x="2070" y="2664"/>
              <a:ext cx="221" cy="616"/>
            </a:xfrm>
            <a:custGeom>
              <a:avLst/>
              <a:gdLst>
                <a:gd name="T0" fmla="*/ 120 w 221"/>
                <a:gd name="T1" fmla="*/ 0 h 616"/>
                <a:gd name="T2" fmla="*/ 103 w 221"/>
                <a:gd name="T3" fmla="*/ 220 h 616"/>
                <a:gd name="T4" fmla="*/ 103 w 221"/>
                <a:gd name="T5" fmla="*/ 203 h 616"/>
                <a:gd name="T6" fmla="*/ 118 w 221"/>
                <a:gd name="T7" fmla="*/ 265 h 616"/>
                <a:gd name="T8" fmla="*/ 106 w 221"/>
                <a:gd name="T9" fmla="*/ 265 h 616"/>
                <a:gd name="T10" fmla="*/ 118 w 221"/>
                <a:gd name="T11" fmla="*/ 291 h 616"/>
                <a:gd name="T12" fmla="*/ 106 w 221"/>
                <a:gd name="T13" fmla="*/ 344 h 616"/>
                <a:gd name="T14" fmla="*/ 106 w 221"/>
                <a:gd name="T15" fmla="*/ 332 h 616"/>
                <a:gd name="T16" fmla="*/ 118 w 221"/>
                <a:gd name="T17" fmla="*/ 382 h 616"/>
                <a:gd name="T18" fmla="*/ 106 w 221"/>
                <a:gd name="T19" fmla="*/ 382 h 616"/>
                <a:gd name="T20" fmla="*/ 118 w 221"/>
                <a:gd name="T21" fmla="*/ 411 h 616"/>
                <a:gd name="T22" fmla="*/ 106 w 221"/>
                <a:gd name="T23" fmla="*/ 463 h 616"/>
                <a:gd name="T24" fmla="*/ 106 w 221"/>
                <a:gd name="T25" fmla="*/ 449 h 616"/>
                <a:gd name="T26" fmla="*/ 118 w 221"/>
                <a:gd name="T27" fmla="*/ 499 h 616"/>
                <a:gd name="T28" fmla="*/ 106 w 221"/>
                <a:gd name="T29" fmla="*/ 499 h 616"/>
                <a:gd name="T30" fmla="*/ 118 w 221"/>
                <a:gd name="T31" fmla="*/ 525 h 616"/>
                <a:gd name="T32" fmla="*/ 106 w 221"/>
                <a:gd name="T33" fmla="*/ 578 h 616"/>
                <a:gd name="T34" fmla="*/ 106 w 221"/>
                <a:gd name="T35" fmla="*/ 566 h 616"/>
                <a:gd name="T36" fmla="*/ 118 w 221"/>
                <a:gd name="T37" fmla="*/ 616 h 616"/>
                <a:gd name="T38" fmla="*/ 106 w 221"/>
                <a:gd name="T39" fmla="*/ 616 h 616"/>
                <a:gd name="T40" fmla="*/ 221 w 221"/>
                <a:gd name="T41" fmla="*/ 117 h 616"/>
                <a:gd name="T42" fmla="*/ 0 w 221"/>
                <a:gd name="T43" fmla="*/ 117 h 616"/>
                <a:gd name="T44" fmla="*/ 0 w 221"/>
                <a:gd name="T45" fmla="*/ 103 h 616"/>
                <a:gd name="T46" fmla="*/ 183 w 221"/>
                <a:gd name="T47" fmla="*/ 26 h 616"/>
                <a:gd name="T48" fmla="*/ 195 w 221"/>
                <a:gd name="T49" fmla="*/ 38 h 616"/>
                <a:gd name="T50" fmla="*/ 50 w 221"/>
                <a:gd name="T51" fmla="*/ 182 h 616"/>
                <a:gd name="T52" fmla="*/ 171 w 221"/>
                <a:gd name="T53" fmla="*/ 182 h 616"/>
                <a:gd name="T54" fmla="*/ 183 w 221"/>
                <a:gd name="T55" fmla="*/ 170 h 616"/>
                <a:gd name="T56" fmla="*/ 38 w 221"/>
                <a:gd name="T57" fmla="*/ 50 h 616"/>
                <a:gd name="T58" fmla="*/ 26 w 221"/>
                <a:gd name="T59" fmla="*/ 38 h 616"/>
                <a:gd name="T60" fmla="*/ 72 w 221"/>
                <a:gd name="T61" fmla="*/ 34 h 616"/>
                <a:gd name="T62" fmla="*/ 132 w 221"/>
                <a:gd name="T63" fmla="*/ 179 h 616"/>
                <a:gd name="T64" fmla="*/ 144 w 221"/>
                <a:gd name="T65" fmla="*/ 174 h 616"/>
                <a:gd name="T66" fmla="*/ 176 w 221"/>
                <a:gd name="T67" fmla="*/ 76 h 616"/>
                <a:gd name="T68" fmla="*/ 188 w 221"/>
                <a:gd name="T69" fmla="*/ 72 h 616"/>
                <a:gd name="T70" fmla="*/ 41 w 221"/>
                <a:gd name="T71" fmla="*/ 131 h 616"/>
                <a:gd name="T72" fmla="*/ 149 w 221"/>
                <a:gd name="T73" fmla="*/ 34 h 616"/>
                <a:gd name="T74" fmla="*/ 144 w 221"/>
                <a:gd name="T75" fmla="*/ 45 h 616"/>
                <a:gd name="T76" fmla="*/ 84 w 221"/>
                <a:gd name="T77" fmla="*/ 191 h 616"/>
                <a:gd name="T78" fmla="*/ 72 w 221"/>
                <a:gd name="T79" fmla="*/ 186 h 616"/>
                <a:gd name="T80" fmla="*/ 176 w 221"/>
                <a:gd name="T81" fmla="*/ 143 h 616"/>
                <a:gd name="T82" fmla="*/ 29 w 221"/>
                <a:gd name="T83" fmla="*/ 84 h 616"/>
                <a:gd name="T84" fmla="*/ 34 w 221"/>
                <a:gd name="T85" fmla="*/ 72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 h="616">
                  <a:moveTo>
                    <a:pt x="103" y="17"/>
                  </a:moveTo>
                  <a:lnTo>
                    <a:pt x="120" y="17"/>
                  </a:lnTo>
                  <a:lnTo>
                    <a:pt x="120" y="0"/>
                  </a:lnTo>
                  <a:lnTo>
                    <a:pt x="103" y="0"/>
                  </a:lnTo>
                  <a:lnTo>
                    <a:pt x="103" y="17"/>
                  </a:lnTo>
                  <a:close/>
                  <a:moveTo>
                    <a:pt x="103" y="220"/>
                  </a:moveTo>
                  <a:lnTo>
                    <a:pt x="120" y="220"/>
                  </a:lnTo>
                  <a:lnTo>
                    <a:pt x="120" y="203"/>
                  </a:lnTo>
                  <a:lnTo>
                    <a:pt x="103" y="203"/>
                  </a:lnTo>
                  <a:lnTo>
                    <a:pt x="103" y="220"/>
                  </a:lnTo>
                  <a:close/>
                  <a:moveTo>
                    <a:pt x="106" y="265"/>
                  </a:moveTo>
                  <a:lnTo>
                    <a:pt x="118" y="265"/>
                  </a:lnTo>
                  <a:lnTo>
                    <a:pt x="118" y="253"/>
                  </a:lnTo>
                  <a:lnTo>
                    <a:pt x="106" y="253"/>
                  </a:lnTo>
                  <a:lnTo>
                    <a:pt x="106" y="265"/>
                  </a:lnTo>
                  <a:close/>
                  <a:moveTo>
                    <a:pt x="106" y="303"/>
                  </a:moveTo>
                  <a:lnTo>
                    <a:pt x="118" y="303"/>
                  </a:lnTo>
                  <a:lnTo>
                    <a:pt x="118" y="291"/>
                  </a:lnTo>
                  <a:lnTo>
                    <a:pt x="106" y="291"/>
                  </a:lnTo>
                  <a:lnTo>
                    <a:pt x="106" y="303"/>
                  </a:lnTo>
                  <a:close/>
                  <a:moveTo>
                    <a:pt x="106" y="344"/>
                  </a:moveTo>
                  <a:lnTo>
                    <a:pt x="118" y="344"/>
                  </a:lnTo>
                  <a:lnTo>
                    <a:pt x="118" y="332"/>
                  </a:lnTo>
                  <a:lnTo>
                    <a:pt x="106" y="332"/>
                  </a:lnTo>
                  <a:lnTo>
                    <a:pt x="106" y="344"/>
                  </a:lnTo>
                  <a:close/>
                  <a:moveTo>
                    <a:pt x="106" y="382"/>
                  </a:moveTo>
                  <a:lnTo>
                    <a:pt x="118" y="382"/>
                  </a:lnTo>
                  <a:lnTo>
                    <a:pt x="118" y="370"/>
                  </a:lnTo>
                  <a:lnTo>
                    <a:pt x="106" y="370"/>
                  </a:lnTo>
                  <a:lnTo>
                    <a:pt x="106" y="382"/>
                  </a:lnTo>
                  <a:close/>
                  <a:moveTo>
                    <a:pt x="106" y="423"/>
                  </a:moveTo>
                  <a:lnTo>
                    <a:pt x="118" y="423"/>
                  </a:lnTo>
                  <a:lnTo>
                    <a:pt x="118" y="411"/>
                  </a:lnTo>
                  <a:lnTo>
                    <a:pt x="106" y="411"/>
                  </a:lnTo>
                  <a:lnTo>
                    <a:pt x="106" y="423"/>
                  </a:lnTo>
                  <a:close/>
                  <a:moveTo>
                    <a:pt x="106" y="463"/>
                  </a:moveTo>
                  <a:lnTo>
                    <a:pt x="118" y="463"/>
                  </a:lnTo>
                  <a:lnTo>
                    <a:pt x="118" y="449"/>
                  </a:lnTo>
                  <a:lnTo>
                    <a:pt x="106" y="449"/>
                  </a:lnTo>
                  <a:lnTo>
                    <a:pt x="106" y="463"/>
                  </a:lnTo>
                  <a:close/>
                  <a:moveTo>
                    <a:pt x="106" y="499"/>
                  </a:moveTo>
                  <a:lnTo>
                    <a:pt x="118" y="499"/>
                  </a:lnTo>
                  <a:lnTo>
                    <a:pt x="118" y="487"/>
                  </a:lnTo>
                  <a:lnTo>
                    <a:pt x="106" y="487"/>
                  </a:lnTo>
                  <a:lnTo>
                    <a:pt x="106" y="499"/>
                  </a:lnTo>
                  <a:close/>
                  <a:moveTo>
                    <a:pt x="106" y="537"/>
                  </a:moveTo>
                  <a:lnTo>
                    <a:pt x="118" y="537"/>
                  </a:lnTo>
                  <a:lnTo>
                    <a:pt x="118" y="525"/>
                  </a:lnTo>
                  <a:lnTo>
                    <a:pt x="106" y="525"/>
                  </a:lnTo>
                  <a:lnTo>
                    <a:pt x="106" y="537"/>
                  </a:lnTo>
                  <a:close/>
                  <a:moveTo>
                    <a:pt x="106" y="578"/>
                  </a:moveTo>
                  <a:lnTo>
                    <a:pt x="118" y="578"/>
                  </a:lnTo>
                  <a:lnTo>
                    <a:pt x="118" y="566"/>
                  </a:lnTo>
                  <a:lnTo>
                    <a:pt x="106" y="566"/>
                  </a:lnTo>
                  <a:lnTo>
                    <a:pt x="106" y="578"/>
                  </a:lnTo>
                  <a:close/>
                  <a:moveTo>
                    <a:pt x="106" y="616"/>
                  </a:moveTo>
                  <a:lnTo>
                    <a:pt x="118" y="616"/>
                  </a:lnTo>
                  <a:lnTo>
                    <a:pt x="118" y="604"/>
                  </a:lnTo>
                  <a:lnTo>
                    <a:pt x="106" y="604"/>
                  </a:lnTo>
                  <a:lnTo>
                    <a:pt x="106" y="616"/>
                  </a:lnTo>
                  <a:close/>
                  <a:moveTo>
                    <a:pt x="205" y="103"/>
                  </a:moveTo>
                  <a:lnTo>
                    <a:pt x="205" y="117"/>
                  </a:lnTo>
                  <a:lnTo>
                    <a:pt x="221" y="117"/>
                  </a:lnTo>
                  <a:lnTo>
                    <a:pt x="221" y="103"/>
                  </a:lnTo>
                  <a:lnTo>
                    <a:pt x="205" y="103"/>
                  </a:lnTo>
                  <a:close/>
                  <a:moveTo>
                    <a:pt x="0" y="117"/>
                  </a:moveTo>
                  <a:lnTo>
                    <a:pt x="17" y="117"/>
                  </a:lnTo>
                  <a:lnTo>
                    <a:pt x="17" y="103"/>
                  </a:lnTo>
                  <a:lnTo>
                    <a:pt x="0" y="103"/>
                  </a:lnTo>
                  <a:lnTo>
                    <a:pt x="0" y="117"/>
                  </a:lnTo>
                  <a:close/>
                  <a:moveTo>
                    <a:pt x="195" y="38"/>
                  </a:moveTo>
                  <a:lnTo>
                    <a:pt x="183" y="26"/>
                  </a:lnTo>
                  <a:lnTo>
                    <a:pt x="171" y="38"/>
                  </a:lnTo>
                  <a:lnTo>
                    <a:pt x="183" y="50"/>
                  </a:lnTo>
                  <a:lnTo>
                    <a:pt x="195" y="38"/>
                  </a:lnTo>
                  <a:close/>
                  <a:moveTo>
                    <a:pt x="26" y="182"/>
                  </a:moveTo>
                  <a:lnTo>
                    <a:pt x="38" y="194"/>
                  </a:lnTo>
                  <a:lnTo>
                    <a:pt x="50" y="182"/>
                  </a:lnTo>
                  <a:lnTo>
                    <a:pt x="38" y="170"/>
                  </a:lnTo>
                  <a:lnTo>
                    <a:pt x="26" y="182"/>
                  </a:lnTo>
                  <a:close/>
                  <a:moveTo>
                    <a:pt x="171" y="182"/>
                  </a:moveTo>
                  <a:lnTo>
                    <a:pt x="183" y="194"/>
                  </a:lnTo>
                  <a:lnTo>
                    <a:pt x="195" y="182"/>
                  </a:lnTo>
                  <a:lnTo>
                    <a:pt x="183" y="170"/>
                  </a:lnTo>
                  <a:lnTo>
                    <a:pt x="171" y="182"/>
                  </a:lnTo>
                  <a:close/>
                  <a:moveTo>
                    <a:pt x="26" y="38"/>
                  </a:moveTo>
                  <a:lnTo>
                    <a:pt x="38" y="50"/>
                  </a:lnTo>
                  <a:lnTo>
                    <a:pt x="50" y="38"/>
                  </a:lnTo>
                  <a:lnTo>
                    <a:pt x="38" y="26"/>
                  </a:lnTo>
                  <a:lnTo>
                    <a:pt x="26" y="38"/>
                  </a:lnTo>
                  <a:close/>
                  <a:moveTo>
                    <a:pt x="89" y="41"/>
                  </a:moveTo>
                  <a:lnTo>
                    <a:pt x="84" y="29"/>
                  </a:lnTo>
                  <a:lnTo>
                    <a:pt x="72" y="34"/>
                  </a:lnTo>
                  <a:lnTo>
                    <a:pt x="77" y="45"/>
                  </a:lnTo>
                  <a:lnTo>
                    <a:pt x="89" y="41"/>
                  </a:lnTo>
                  <a:close/>
                  <a:moveTo>
                    <a:pt x="132" y="179"/>
                  </a:moveTo>
                  <a:lnTo>
                    <a:pt x="137" y="191"/>
                  </a:lnTo>
                  <a:lnTo>
                    <a:pt x="149" y="186"/>
                  </a:lnTo>
                  <a:lnTo>
                    <a:pt x="144" y="174"/>
                  </a:lnTo>
                  <a:lnTo>
                    <a:pt x="132" y="179"/>
                  </a:lnTo>
                  <a:close/>
                  <a:moveTo>
                    <a:pt x="188" y="72"/>
                  </a:moveTo>
                  <a:lnTo>
                    <a:pt x="176" y="76"/>
                  </a:lnTo>
                  <a:lnTo>
                    <a:pt x="181" y="88"/>
                  </a:lnTo>
                  <a:lnTo>
                    <a:pt x="193" y="84"/>
                  </a:lnTo>
                  <a:lnTo>
                    <a:pt x="188" y="72"/>
                  </a:lnTo>
                  <a:close/>
                  <a:moveTo>
                    <a:pt x="34" y="148"/>
                  </a:moveTo>
                  <a:lnTo>
                    <a:pt x="46" y="143"/>
                  </a:lnTo>
                  <a:lnTo>
                    <a:pt x="41" y="131"/>
                  </a:lnTo>
                  <a:lnTo>
                    <a:pt x="29" y="136"/>
                  </a:lnTo>
                  <a:lnTo>
                    <a:pt x="34" y="148"/>
                  </a:lnTo>
                  <a:close/>
                  <a:moveTo>
                    <a:pt x="149" y="34"/>
                  </a:moveTo>
                  <a:lnTo>
                    <a:pt x="137" y="29"/>
                  </a:lnTo>
                  <a:lnTo>
                    <a:pt x="132" y="41"/>
                  </a:lnTo>
                  <a:lnTo>
                    <a:pt x="144" y="45"/>
                  </a:lnTo>
                  <a:lnTo>
                    <a:pt x="149" y="34"/>
                  </a:lnTo>
                  <a:close/>
                  <a:moveTo>
                    <a:pt x="72" y="186"/>
                  </a:moveTo>
                  <a:lnTo>
                    <a:pt x="84" y="191"/>
                  </a:lnTo>
                  <a:lnTo>
                    <a:pt x="89" y="179"/>
                  </a:lnTo>
                  <a:lnTo>
                    <a:pt x="77" y="174"/>
                  </a:lnTo>
                  <a:lnTo>
                    <a:pt x="72" y="186"/>
                  </a:lnTo>
                  <a:close/>
                  <a:moveTo>
                    <a:pt x="193" y="136"/>
                  </a:moveTo>
                  <a:lnTo>
                    <a:pt x="181" y="131"/>
                  </a:lnTo>
                  <a:lnTo>
                    <a:pt x="176" y="143"/>
                  </a:lnTo>
                  <a:lnTo>
                    <a:pt x="188" y="148"/>
                  </a:lnTo>
                  <a:lnTo>
                    <a:pt x="193" y="136"/>
                  </a:lnTo>
                  <a:close/>
                  <a:moveTo>
                    <a:pt x="29" y="84"/>
                  </a:moveTo>
                  <a:lnTo>
                    <a:pt x="41" y="88"/>
                  </a:lnTo>
                  <a:lnTo>
                    <a:pt x="46" y="76"/>
                  </a:lnTo>
                  <a:lnTo>
                    <a:pt x="34" y="72"/>
                  </a:lnTo>
                  <a:lnTo>
                    <a:pt x="29" y="84"/>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 name="Freeform 6"/>
            <p:cNvSpPr>
              <a:spLocks noEditPoints="1"/>
            </p:cNvSpPr>
            <p:nvPr/>
          </p:nvSpPr>
          <p:spPr bwMode="auto">
            <a:xfrm>
              <a:off x="2323" y="2996"/>
              <a:ext cx="135" cy="284"/>
            </a:xfrm>
            <a:custGeom>
              <a:avLst/>
              <a:gdLst>
                <a:gd name="T0" fmla="*/ 72 w 135"/>
                <a:gd name="T1" fmla="*/ 12 h 284"/>
                <a:gd name="T2" fmla="*/ 62 w 135"/>
                <a:gd name="T3" fmla="*/ 0 h 284"/>
                <a:gd name="T4" fmla="*/ 62 w 135"/>
                <a:gd name="T5" fmla="*/ 136 h 284"/>
                <a:gd name="T6" fmla="*/ 72 w 135"/>
                <a:gd name="T7" fmla="*/ 127 h 284"/>
                <a:gd name="T8" fmla="*/ 62 w 135"/>
                <a:gd name="T9" fmla="*/ 136 h 284"/>
                <a:gd name="T10" fmla="*/ 70 w 135"/>
                <a:gd name="T11" fmla="*/ 162 h 284"/>
                <a:gd name="T12" fmla="*/ 62 w 135"/>
                <a:gd name="T13" fmla="*/ 155 h 284"/>
                <a:gd name="T14" fmla="*/ 62 w 135"/>
                <a:gd name="T15" fmla="*/ 189 h 284"/>
                <a:gd name="T16" fmla="*/ 70 w 135"/>
                <a:gd name="T17" fmla="*/ 182 h 284"/>
                <a:gd name="T18" fmla="*/ 62 w 135"/>
                <a:gd name="T19" fmla="*/ 189 h 284"/>
                <a:gd name="T20" fmla="*/ 70 w 135"/>
                <a:gd name="T21" fmla="*/ 213 h 284"/>
                <a:gd name="T22" fmla="*/ 62 w 135"/>
                <a:gd name="T23" fmla="*/ 205 h 284"/>
                <a:gd name="T24" fmla="*/ 62 w 135"/>
                <a:gd name="T25" fmla="*/ 236 h 284"/>
                <a:gd name="T26" fmla="*/ 70 w 135"/>
                <a:gd name="T27" fmla="*/ 229 h 284"/>
                <a:gd name="T28" fmla="*/ 62 w 135"/>
                <a:gd name="T29" fmla="*/ 236 h 284"/>
                <a:gd name="T30" fmla="*/ 70 w 135"/>
                <a:gd name="T31" fmla="*/ 260 h 284"/>
                <a:gd name="T32" fmla="*/ 62 w 135"/>
                <a:gd name="T33" fmla="*/ 253 h 284"/>
                <a:gd name="T34" fmla="*/ 62 w 135"/>
                <a:gd name="T35" fmla="*/ 284 h 284"/>
                <a:gd name="T36" fmla="*/ 70 w 135"/>
                <a:gd name="T37" fmla="*/ 277 h 284"/>
                <a:gd name="T38" fmla="*/ 62 w 135"/>
                <a:gd name="T39" fmla="*/ 284 h 284"/>
                <a:gd name="T40" fmla="*/ 125 w 135"/>
                <a:gd name="T41" fmla="*/ 74 h 284"/>
                <a:gd name="T42" fmla="*/ 135 w 135"/>
                <a:gd name="T43" fmla="*/ 64 h 284"/>
                <a:gd name="T44" fmla="*/ 0 w 135"/>
                <a:gd name="T45" fmla="*/ 74 h 284"/>
                <a:gd name="T46" fmla="*/ 9 w 135"/>
                <a:gd name="T47" fmla="*/ 64 h 284"/>
                <a:gd name="T48" fmla="*/ 0 w 135"/>
                <a:gd name="T49" fmla="*/ 74 h 284"/>
                <a:gd name="T50" fmla="*/ 111 w 135"/>
                <a:gd name="T51" fmla="*/ 17 h 284"/>
                <a:gd name="T52" fmla="*/ 111 w 135"/>
                <a:gd name="T53" fmla="*/ 31 h 284"/>
                <a:gd name="T54" fmla="*/ 14 w 135"/>
                <a:gd name="T55" fmla="*/ 112 h 284"/>
                <a:gd name="T56" fmla="*/ 29 w 135"/>
                <a:gd name="T57" fmla="*/ 112 h 284"/>
                <a:gd name="T58" fmla="*/ 14 w 135"/>
                <a:gd name="T59" fmla="*/ 112 h 284"/>
                <a:gd name="T60" fmla="*/ 111 w 135"/>
                <a:gd name="T61" fmla="*/ 119 h 284"/>
                <a:gd name="T62" fmla="*/ 111 w 135"/>
                <a:gd name="T63" fmla="*/ 105 h 284"/>
                <a:gd name="T64" fmla="*/ 14 w 135"/>
                <a:gd name="T65" fmla="*/ 24 h 284"/>
                <a:gd name="T66" fmla="*/ 29 w 135"/>
                <a:gd name="T67" fmla="*/ 24 h 284"/>
                <a:gd name="T68" fmla="*/ 14 w 135"/>
                <a:gd name="T69" fmla="*/ 24 h 284"/>
                <a:gd name="T70" fmla="*/ 50 w 135"/>
                <a:gd name="T71" fmla="*/ 19 h 284"/>
                <a:gd name="T72" fmla="*/ 46 w 135"/>
                <a:gd name="T73" fmla="*/ 29 h 284"/>
                <a:gd name="T74" fmla="*/ 82 w 135"/>
                <a:gd name="T75" fmla="*/ 110 h 284"/>
                <a:gd name="T76" fmla="*/ 91 w 135"/>
                <a:gd name="T77" fmla="*/ 115 h 284"/>
                <a:gd name="T78" fmla="*/ 82 w 135"/>
                <a:gd name="T79" fmla="*/ 110 h 284"/>
                <a:gd name="T80" fmla="*/ 106 w 135"/>
                <a:gd name="T81" fmla="*/ 48 h 284"/>
                <a:gd name="T82" fmla="*/ 118 w 135"/>
                <a:gd name="T83" fmla="*/ 53 h 284"/>
                <a:gd name="T84" fmla="*/ 19 w 135"/>
                <a:gd name="T85" fmla="*/ 93 h 284"/>
                <a:gd name="T86" fmla="*/ 24 w 135"/>
                <a:gd name="T87" fmla="*/ 81 h 284"/>
                <a:gd name="T88" fmla="*/ 19 w 135"/>
                <a:gd name="T89" fmla="*/ 93 h 284"/>
                <a:gd name="T90" fmla="*/ 84 w 135"/>
                <a:gd name="T91" fmla="*/ 19 h 284"/>
                <a:gd name="T92" fmla="*/ 86 w 135"/>
                <a:gd name="T93" fmla="*/ 29 h 284"/>
                <a:gd name="T94" fmla="*/ 43 w 135"/>
                <a:gd name="T95" fmla="*/ 115 h 284"/>
                <a:gd name="T96" fmla="*/ 53 w 135"/>
                <a:gd name="T97" fmla="*/ 110 h 284"/>
                <a:gd name="T98" fmla="*/ 43 w 135"/>
                <a:gd name="T99" fmla="*/ 115 h 284"/>
                <a:gd name="T100" fmla="*/ 111 w 135"/>
                <a:gd name="T101" fmla="*/ 81 h 284"/>
                <a:gd name="T102" fmla="*/ 113 w 135"/>
                <a:gd name="T103" fmla="*/ 91 h 284"/>
                <a:gd name="T104" fmla="*/ 17 w 135"/>
                <a:gd name="T105" fmla="*/ 53 h 284"/>
                <a:gd name="T106" fmla="*/ 26 w 135"/>
                <a:gd name="T107" fmla="*/ 48 h 284"/>
                <a:gd name="T108" fmla="*/ 17 w 135"/>
                <a:gd name="T109" fmla="*/ 5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5" h="284">
                  <a:moveTo>
                    <a:pt x="62" y="12"/>
                  </a:moveTo>
                  <a:lnTo>
                    <a:pt x="72" y="12"/>
                  </a:lnTo>
                  <a:lnTo>
                    <a:pt x="72" y="0"/>
                  </a:lnTo>
                  <a:lnTo>
                    <a:pt x="62" y="0"/>
                  </a:lnTo>
                  <a:lnTo>
                    <a:pt x="62" y="12"/>
                  </a:lnTo>
                  <a:close/>
                  <a:moveTo>
                    <a:pt x="62" y="136"/>
                  </a:moveTo>
                  <a:lnTo>
                    <a:pt x="72" y="136"/>
                  </a:lnTo>
                  <a:lnTo>
                    <a:pt x="72" y="127"/>
                  </a:lnTo>
                  <a:lnTo>
                    <a:pt x="62" y="127"/>
                  </a:lnTo>
                  <a:lnTo>
                    <a:pt x="62" y="136"/>
                  </a:lnTo>
                  <a:close/>
                  <a:moveTo>
                    <a:pt x="62" y="162"/>
                  </a:moveTo>
                  <a:lnTo>
                    <a:pt x="70" y="162"/>
                  </a:lnTo>
                  <a:lnTo>
                    <a:pt x="70" y="155"/>
                  </a:lnTo>
                  <a:lnTo>
                    <a:pt x="62" y="155"/>
                  </a:lnTo>
                  <a:lnTo>
                    <a:pt x="62" y="162"/>
                  </a:lnTo>
                  <a:close/>
                  <a:moveTo>
                    <a:pt x="62" y="189"/>
                  </a:moveTo>
                  <a:lnTo>
                    <a:pt x="70" y="189"/>
                  </a:lnTo>
                  <a:lnTo>
                    <a:pt x="70" y="182"/>
                  </a:lnTo>
                  <a:lnTo>
                    <a:pt x="62" y="182"/>
                  </a:lnTo>
                  <a:lnTo>
                    <a:pt x="62" y="189"/>
                  </a:lnTo>
                  <a:close/>
                  <a:moveTo>
                    <a:pt x="62" y="213"/>
                  </a:moveTo>
                  <a:lnTo>
                    <a:pt x="70" y="213"/>
                  </a:lnTo>
                  <a:lnTo>
                    <a:pt x="70" y="205"/>
                  </a:lnTo>
                  <a:lnTo>
                    <a:pt x="62" y="205"/>
                  </a:lnTo>
                  <a:lnTo>
                    <a:pt x="62" y="213"/>
                  </a:lnTo>
                  <a:close/>
                  <a:moveTo>
                    <a:pt x="62" y="236"/>
                  </a:moveTo>
                  <a:lnTo>
                    <a:pt x="70" y="236"/>
                  </a:lnTo>
                  <a:lnTo>
                    <a:pt x="70" y="229"/>
                  </a:lnTo>
                  <a:lnTo>
                    <a:pt x="62" y="229"/>
                  </a:lnTo>
                  <a:lnTo>
                    <a:pt x="62" y="236"/>
                  </a:lnTo>
                  <a:close/>
                  <a:moveTo>
                    <a:pt x="62" y="260"/>
                  </a:moveTo>
                  <a:lnTo>
                    <a:pt x="70" y="260"/>
                  </a:lnTo>
                  <a:lnTo>
                    <a:pt x="70" y="253"/>
                  </a:lnTo>
                  <a:lnTo>
                    <a:pt x="62" y="253"/>
                  </a:lnTo>
                  <a:lnTo>
                    <a:pt x="62" y="260"/>
                  </a:lnTo>
                  <a:close/>
                  <a:moveTo>
                    <a:pt x="62" y="284"/>
                  </a:moveTo>
                  <a:lnTo>
                    <a:pt x="70" y="284"/>
                  </a:lnTo>
                  <a:lnTo>
                    <a:pt x="70" y="277"/>
                  </a:lnTo>
                  <a:lnTo>
                    <a:pt x="62" y="277"/>
                  </a:lnTo>
                  <a:lnTo>
                    <a:pt x="62" y="284"/>
                  </a:lnTo>
                  <a:close/>
                  <a:moveTo>
                    <a:pt x="125" y="64"/>
                  </a:moveTo>
                  <a:lnTo>
                    <a:pt x="125" y="74"/>
                  </a:lnTo>
                  <a:lnTo>
                    <a:pt x="135" y="74"/>
                  </a:lnTo>
                  <a:lnTo>
                    <a:pt x="135" y="64"/>
                  </a:lnTo>
                  <a:lnTo>
                    <a:pt x="125" y="64"/>
                  </a:lnTo>
                  <a:close/>
                  <a:moveTo>
                    <a:pt x="0" y="74"/>
                  </a:moveTo>
                  <a:lnTo>
                    <a:pt x="9" y="74"/>
                  </a:lnTo>
                  <a:lnTo>
                    <a:pt x="9" y="64"/>
                  </a:lnTo>
                  <a:lnTo>
                    <a:pt x="0" y="64"/>
                  </a:lnTo>
                  <a:lnTo>
                    <a:pt x="0" y="74"/>
                  </a:lnTo>
                  <a:close/>
                  <a:moveTo>
                    <a:pt x="118" y="24"/>
                  </a:moveTo>
                  <a:lnTo>
                    <a:pt x="111" y="17"/>
                  </a:lnTo>
                  <a:lnTo>
                    <a:pt x="106" y="24"/>
                  </a:lnTo>
                  <a:lnTo>
                    <a:pt x="111" y="31"/>
                  </a:lnTo>
                  <a:lnTo>
                    <a:pt x="118" y="24"/>
                  </a:lnTo>
                  <a:close/>
                  <a:moveTo>
                    <a:pt x="14" y="112"/>
                  </a:moveTo>
                  <a:lnTo>
                    <a:pt x="21" y="119"/>
                  </a:lnTo>
                  <a:lnTo>
                    <a:pt x="29" y="112"/>
                  </a:lnTo>
                  <a:lnTo>
                    <a:pt x="21" y="105"/>
                  </a:lnTo>
                  <a:lnTo>
                    <a:pt x="14" y="112"/>
                  </a:lnTo>
                  <a:close/>
                  <a:moveTo>
                    <a:pt x="106" y="112"/>
                  </a:moveTo>
                  <a:lnTo>
                    <a:pt x="111" y="119"/>
                  </a:lnTo>
                  <a:lnTo>
                    <a:pt x="118" y="112"/>
                  </a:lnTo>
                  <a:lnTo>
                    <a:pt x="111" y="105"/>
                  </a:lnTo>
                  <a:lnTo>
                    <a:pt x="106" y="112"/>
                  </a:lnTo>
                  <a:close/>
                  <a:moveTo>
                    <a:pt x="14" y="24"/>
                  </a:moveTo>
                  <a:lnTo>
                    <a:pt x="21" y="31"/>
                  </a:lnTo>
                  <a:lnTo>
                    <a:pt x="29" y="24"/>
                  </a:lnTo>
                  <a:lnTo>
                    <a:pt x="21" y="17"/>
                  </a:lnTo>
                  <a:lnTo>
                    <a:pt x="14" y="24"/>
                  </a:lnTo>
                  <a:close/>
                  <a:moveTo>
                    <a:pt x="53" y="26"/>
                  </a:moveTo>
                  <a:lnTo>
                    <a:pt x="50" y="19"/>
                  </a:lnTo>
                  <a:lnTo>
                    <a:pt x="43" y="22"/>
                  </a:lnTo>
                  <a:lnTo>
                    <a:pt x="46" y="29"/>
                  </a:lnTo>
                  <a:lnTo>
                    <a:pt x="53" y="26"/>
                  </a:lnTo>
                  <a:close/>
                  <a:moveTo>
                    <a:pt x="82" y="110"/>
                  </a:moveTo>
                  <a:lnTo>
                    <a:pt x="84" y="117"/>
                  </a:lnTo>
                  <a:lnTo>
                    <a:pt x="91" y="115"/>
                  </a:lnTo>
                  <a:lnTo>
                    <a:pt x="89" y="107"/>
                  </a:lnTo>
                  <a:lnTo>
                    <a:pt x="82" y="110"/>
                  </a:lnTo>
                  <a:close/>
                  <a:moveTo>
                    <a:pt x="113" y="45"/>
                  </a:moveTo>
                  <a:lnTo>
                    <a:pt x="106" y="48"/>
                  </a:lnTo>
                  <a:lnTo>
                    <a:pt x="111" y="55"/>
                  </a:lnTo>
                  <a:lnTo>
                    <a:pt x="118" y="53"/>
                  </a:lnTo>
                  <a:lnTo>
                    <a:pt x="113" y="45"/>
                  </a:lnTo>
                  <a:close/>
                  <a:moveTo>
                    <a:pt x="19" y="93"/>
                  </a:moveTo>
                  <a:lnTo>
                    <a:pt x="26" y="88"/>
                  </a:lnTo>
                  <a:lnTo>
                    <a:pt x="24" y="81"/>
                  </a:lnTo>
                  <a:lnTo>
                    <a:pt x="17" y="86"/>
                  </a:lnTo>
                  <a:lnTo>
                    <a:pt x="19" y="93"/>
                  </a:lnTo>
                  <a:close/>
                  <a:moveTo>
                    <a:pt x="91" y="22"/>
                  </a:moveTo>
                  <a:lnTo>
                    <a:pt x="84" y="19"/>
                  </a:lnTo>
                  <a:lnTo>
                    <a:pt x="82" y="26"/>
                  </a:lnTo>
                  <a:lnTo>
                    <a:pt x="86" y="29"/>
                  </a:lnTo>
                  <a:lnTo>
                    <a:pt x="91" y="22"/>
                  </a:lnTo>
                  <a:close/>
                  <a:moveTo>
                    <a:pt x="43" y="115"/>
                  </a:moveTo>
                  <a:lnTo>
                    <a:pt x="50" y="117"/>
                  </a:lnTo>
                  <a:lnTo>
                    <a:pt x="53" y="110"/>
                  </a:lnTo>
                  <a:lnTo>
                    <a:pt x="46" y="107"/>
                  </a:lnTo>
                  <a:lnTo>
                    <a:pt x="43" y="115"/>
                  </a:lnTo>
                  <a:close/>
                  <a:moveTo>
                    <a:pt x="118" y="86"/>
                  </a:moveTo>
                  <a:lnTo>
                    <a:pt x="111" y="81"/>
                  </a:lnTo>
                  <a:lnTo>
                    <a:pt x="106" y="88"/>
                  </a:lnTo>
                  <a:lnTo>
                    <a:pt x="113" y="91"/>
                  </a:lnTo>
                  <a:lnTo>
                    <a:pt x="118" y="86"/>
                  </a:lnTo>
                  <a:close/>
                  <a:moveTo>
                    <a:pt x="17" y="53"/>
                  </a:moveTo>
                  <a:lnTo>
                    <a:pt x="24" y="55"/>
                  </a:lnTo>
                  <a:lnTo>
                    <a:pt x="26" y="48"/>
                  </a:lnTo>
                  <a:lnTo>
                    <a:pt x="19" y="45"/>
                  </a:lnTo>
                  <a:lnTo>
                    <a:pt x="17" y="53"/>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25" name="Group 4"/>
          <p:cNvGrpSpPr>
            <a:grpSpLocks noChangeAspect="1"/>
          </p:cNvGrpSpPr>
          <p:nvPr/>
        </p:nvGrpSpPr>
        <p:grpSpPr bwMode="auto">
          <a:xfrm>
            <a:off x="-160056" y="5481999"/>
            <a:ext cx="481644" cy="760751"/>
            <a:chOff x="2070" y="2664"/>
            <a:chExt cx="390" cy="616"/>
          </a:xfrm>
        </p:grpSpPr>
        <p:sp>
          <p:nvSpPr>
            <p:cNvPr id="26" name="AutoShape 3"/>
            <p:cNvSpPr>
              <a:spLocks noChangeAspect="1" noChangeArrowheads="1" noTextEdit="1"/>
            </p:cNvSpPr>
            <p:nvPr/>
          </p:nvSpPr>
          <p:spPr bwMode="auto">
            <a:xfrm>
              <a:off x="2070" y="2664"/>
              <a:ext cx="390"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 name="Freeform 5"/>
            <p:cNvSpPr>
              <a:spLocks noEditPoints="1"/>
            </p:cNvSpPr>
            <p:nvPr/>
          </p:nvSpPr>
          <p:spPr bwMode="auto">
            <a:xfrm>
              <a:off x="2070" y="2664"/>
              <a:ext cx="221" cy="616"/>
            </a:xfrm>
            <a:custGeom>
              <a:avLst/>
              <a:gdLst>
                <a:gd name="T0" fmla="*/ 120 w 221"/>
                <a:gd name="T1" fmla="*/ 0 h 616"/>
                <a:gd name="T2" fmla="*/ 103 w 221"/>
                <a:gd name="T3" fmla="*/ 220 h 616"/>
                <a:gd name="T4" fmla="*/ 103 w 221"/>
                <a:gd name="T5" fmla="*/ 203 h 616"/>
                <a:gd name="T6" fmla="*/ 118 w 221"/>
                <a:gd name="T7" fmla="*/ 265 h 616"/>
                <a:gd name="T8" fmla="*/ 106 w 221"/>
                <a:gd name="T9" fmla="*/ 265 h 616"/>
                <a:gd name="T10" fmla="*/ 118 w 221"/>
                <a:gd name="T11" fmla="*/ 291 h 616"/>
                <a:gd name="T12" fmla="*/ 106 w 221"/>
                <a:gd name="T13" fmla="*/ 344 h 616"/>
                <a:gd name="T14" fmla="*/ 106 w 221"/>
                <a:gd name="T15" fmla="*/ 332 h 616"/>
                <a:gd name="T16" fmla="*/ 118 w 221"/>
                <a:gd name="T17" fmla="*/ 382 h 616"/>
                <a:gd name="T18" fmla="*/ 106 w 221"/>
                <a:gd name="T19" fmla="*/ 382 h 616"/>
                <a:gd name="T20" fmla="*/ 118 w 221"/>
                <a:gd name="T21" fmla="*/ 411 h 616"/>
                <a:gd name="T22" fmla="*/ 106 w 221"/>
                <a:gd name="T23" fmla="*/ 463 h 616"/>
                <a:gd name="T24" fmla="*/ 106 w 221"/>
                <a:gd name="T25" fmla="*/ 449 h 616"/>
                <a:gd name="T26" fmla="*/ 118 w 221"/>
                <a:gd name="T27" fmla="*/ 499 h 616"/>
                <a:gd name="T28" fmla="*/ 106 w 221"/>
                <a:gd name="T29" fmla="*/ 499 h 616"/>
                <a:gd name="T30" fmla="*/ 118 w 221"/>
                <a:gd name="T31" fmla="*/ 525 h 616"/>
                <a:gd name="T32" fmla="*/ 106 w 221"/>
                <a:gd name="T33" fmla="*/ 578 h 616"/>
                <a:gd name="T34" fmla="*/ 106 w 221"/>
                <a:gd name="T35" fmla="*/ 566 h 616"/>
                <a:gd name="T36" fmla="*/ 118 w 221"/>
                <a:gd name="T37" fmla="*/ 616 h 616"/>
                <a:gd name="T38" fmla="*/ 106 w 221"/>
                <a:gd name="T39" fmla="*/ 616 h 616"/>
                <a:gd name="T40" fmla="*/ 221 w 221"/>
                <a:gd name="T41" fmla="*/ 117 h 616"/>
                <a:gd name="T42" fmla="*/ 0 w 221"/>
                <a:gd name="T43" fmla="*/ 117 h 616"/>
                <a:gd name="T44" fmla="*/ 0 w 221"/>
                <a:gd name="T45" fmla="*/ 103 h 616"/>
                <a:gd name="T46" fmla="*/ 183 w 221"/>
                <a:gd name="T47" fmla="*/ 26 h 616"/>
                <a:gd name="T48" fmla="*/ 195 w 221"/>
                <a:gd name="T49" fmla="*/ 38 h 616"/>
                <a:gd name="T50" fmla="*/ 50 w 221"/>
                <a:gd name="T51" fmla="*/ 182 h 616"/>
                <a:gd name="T52" fmla="*/ 171 w 221"/>
                <a:gd name="T53" fmla="*/ 182 h 616"/>
                <a:gd name="T54" fmla="*/ 183 w 221"/>
                <a:gd name="T55" fmla="*/ 170 h 616"/>
                <a:gd name="T56" fmla="*/ 38 w 221"/>
                <a:gd name="T57" fmla="*/ 50 h 616"/>
                <a:gd name="T58" fmla="*/ 26 w 221"/>
                <a:gd name="T59" fmla="*/ 38 h 616"/>
                <a:gd name="T60" fmla="*/ 72 w 221"/>
                <a:gd name="T61" fmla="*/ 34 h 616"/>
                <a:gd name="T62" fmla="*/ 132 w 221"/>
                <a:gd name="T63" fmla="*/ 179 h 616"/>
                <a:gd name="T64" fmla="*/ 144 w 221"/>
                <a:gd name="T65" fmla="*/ 174 h 616"/>
                <a:gd name="T66" fmla="*/ 176 w 221"/>
                <a:gd name="T67" fmla="*/ 76 h 616"/>
                <a:gd name="T68" fmla="*/ 188 w 221"/>
                <a:gd name="T69" fmla="*/ 72 h 616"/>
                <a:gd name="T70" fmla="*/ 41 w 221"/>
                <a:gd name="T71" fmla="*/ 131 h 616"/>
                <a:gd name="T72" fmla="*/ 149 w 221"/>
                <a:gd name="T73" fmla="*/ 34 h 616"/>
                <a:gd name="T74" fmla="*/ 144 w 221"/>
                <a:gd name="T75" fmla="*/ 45 h 616"/>
                <a:gd name="T76" fmla="*/ 84 w 221"/>
                <a:gd name="T77" fmla="*/ 191 h 616"/>
                <a:gd name="T78" fmla="*/ 72 w 221"/>
                <a:gd name="T79" fmla="*/ 186 h 616"/>
                <a:gd name="T80" fmla="*/ 176 w 221"/>
                <a:gd name="T81" fmla="*/ 143 h 616"/>
                <a:gd name="T82" fmla="*/ 29 w 221"/>
                <a:gd name="T83" fmla="*/ 84 h 616"/>
                <a:gd name="T84" fmla="*/ 34 w 221"/>
                <a:gd name="T85" fmla="*/ 72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 h="616">
                  <a:moveTo>
                    <a:pt x="103" y="17"/>
                  </a:moveTo>
                  <a:lnTo>
                    <a:pt x="120" y="17"/>
                  </a:lnTo>
                  <a:lnTo>
                    <a:pt x="120" y="0"/>
                  </a:lnTo>
                  <a:lnTo>
                    <a:pt x="103" y="0"/>
                  </a:lnTo>
                  <a:lnTo>
                    <a:pt x="103" y="17"/>
                  </a:lnTo>
                  <a:close/>
                  <a:moveTo>
                    <a:pt x="103" y="220"/>
                  </a:moveTo>
                  <a:lnTo>
                    <a:pt x="120" y="220"/>
                  </a:lnTo>
                  <a:lnTo>
                    <a:pt x="120" y="203"/>
                  </a:lnTo>
                  <a:lnTo>
                    <a:pt x="103" y="203"/>
                  </a:lnTo>
                  <a:lnTo>
                    <a:pt x="103" y="220"/>
                  </a:lnTo>
                  <a:close/>
                  <a:moveTo>
                    <a:pt x="106" y="265"/>
                  </a:moveTo>
                  <a:lnTo>
                    <a:pt x="118" y="265"/>
                  </a:lnTo>
                  <a:lnTo>
                    <a:pt x="118" y="253"/>
                  </a:lnTo>
                  <a:lnTo>
                    <a:pt x="106" y="253"/>
                  </a:lnTo>
                  <a:lnTo>
                    <a:pt x="106" y="265"/>
                  </a:lnTo>
                  <a:close/>
                  <a:moveTo>
                    <a:pt x="106" y="303"/>
                  </a:moveTo>
                  <a:lnTo>
                    <a:pt x="118" y="303"/>
                  </a:lnTo>
                  <a:lnTo>
                    <a:pt x="118" y="291"/>
                  </a:lnTo>
                  <a:lnTo>
                    <a:pt x="106" y="291"/>
                  </a:lnTo>
                  <a:lnTo>
                    <a:pt x="106" y="303"/>
                  </a:lnTo>
                  <a:close/>
                  <a:moveTo>
                    <a:pt x="106" y="344"/>
                  </a:moveTo>
                  <a:lnTo>
                    <a:pt x="118" y="344"/>
                  </a:lnTo>
                  <a:lnTo>
                    <a:pt x="118" y="332"/>
                  </a:lnTo>
                  <a:lnTo>
                    <a:pt x="106" y="332"/>
                  </a:lnTo>
                  <a:lnTo>
                    <a:pt x="106" y="344"/>
                  </a:lnTo>
                  <a:close/>
                  <a:moveTo>
                    <a:pt x="106" y="382"/>
                  </a:moveTo>
                  <a:lnTo>
                    <a:pt x="118" y="382"/>
                  </a:lnTo>
                  <a:lnTo>
                    <a:pt x="118" y="370"/>
                  </a:lnTo>
                  <a:lnTo>
                    <a:pt x="106" y="370"/>
                  </a:lnTo>
                  <a:lnTo>
                    <a:pt x="106" y="382"/>
                  </a:lnTo>
                  <a:close/>
                  <a:moveTo>
                    <a:pt x="106" y="423"/>
                  </a:moveTo>
                  <a:lnTo>
                    <a:pt x="118" y="423"/>
                  </a:lnTo>
                  <a:lnTo>
                    <a:pt x="118" y="411"/>
                  </a:lnTo>
                  <a:lnTo>
                    <a:pt x="106" y="411"/>
                  </a:lnTo>
                  <a:lnTo>
                    <a:pt x="106" y="423"/>
                  </a:lnTo>
                  <a:close/>
                  <a:moveTo>
                    <a:pt x="106" y="463"/>
                  </a:moveTo>
                  <a:lnTo>
                    <a:pt x="118" y="463"/>
                  </a:lnTo>
                  <a:lnTo>
                    <a:pt x="118" y="449"/>
                  </a:lnTo>
                  <a:lnTo>
                    <a:pt x="106" y="449"/>
                  </a:lnTo>
                  <a:lnTo>
                    <a:pt x="106" y="463"/>
                  </a:lnTo>
                  <a:close/>
                  <a:moveTo>
                    <a:pt x="106" y="499"/>
                  </a:moveTo>
                  <a:lnTo>
                    <a:pt x="118" y="499"/>
                  </a:lnTo>
                  <a:lnTo>
                    <a:pt x="118" y="487"/>
                  </a:lnTo>
                  <a:lnTo>
                    <a:pt x="106" y="487"/>
                  </a:lnTo>
                  <a:lnTo>
                    <a:pt x="106" y="499"/>
                  </a:lnTo>
                  <a:close/>
                  <a:moveTo>
                    <a:pt x="106" y="537"/>
                  </a:moveTo>
                  <a:lnTo>
                    <a:pt x="118" y="537"/>
                  </a:lnTo>
                  <a:lnTo>
                    <a:pt x="118" y="525"/>
                  </a:lnTo>
                  <a:lnTo>
                    <a:pt x="106" y="525"/>
                  </a:lnTo>
                  <a:lnTo>
                    <a:pt x="106" y="537"/>
                  </a:lnTo>
                  <a:close/>
                  <a:moveTo>
                    <a:pt x="106" y="578"/>
                  </a:moveTo>
                  <a:lnTo>
                    <a:pt x="118" y="578"/>
                  </a:lnTo>
                  <a:lnTo>
                    <a:pt x="118" y="566"/>
                  </a:lnTo>
                  <a:lnTo>
                    <a:pt x="106" y="566"/>
                  </a:lnTo>
                  <a:lnTo>
                    <a:pt x="106" y="578"/>
                  </a:lnTo>
                  <a:close/>
                  <a:moveTo>
                    <a:pt x="106" y="616"/>
                  </a:moveTo>
                  <a:lnTo>
                    <a:pt x="118" y="616"/>
                  </a:lnTo>
                  <a:lnTo>
                    <a:pt x="118" y="604"/>
                  </a:lnTo>
                  <a:lnTo>
                    <a:pt x="106" y="604"/>
                  </a:lnTo>
                  <a:lnTo>
                    <a:pt x="106" y="616"/>
                  </a:lnTo>
                  <a:close/>
                  <a:moveTo>
                    <a:pt x="205" y="103"/>
                  </a:moveTo>
                  <a:lnTo>
                    <a:pt x="205" y="117"/>
                  </a:lnTo>
                  <a:lnTo>
                    <a:pt x="221" y="117"/>
                  </a:lnTo>
                  <a:lnTo>
                    <a:pt x="221" y="103"/>
                  </a:lnTo>
                  <a:lnTo>
                    <a:pt x="205" y="103"/>
                  </a:lnTo>
                  <a:close/>
                  <a:moveTo>
                    <a:pt x="0" y="117"/>
                  </a:moveTo>
                  <a:lnTo>
                    <a:pt x="17" y="117"/>
                  </a:lnTo>
                  <a:lnTo>
                    <a:pt x="17" y="103"/>
                  </a:lnTo>
                  <a:lnTo>
                    <a:pt x="0" y="103"/>
                  </a:lnTo>
                  <a:lnTo>
                    <a:pt x="0" y="117"/>
                  </a:lnTo>
                  <a:close/>
                  <a:moveTo>
                    <a:pt x="195" y="38"/>
                  </a:moveTo>
                  <a:lnTo>
                    <a:pt x="183" y="26"/>
                  </a:lnTo>
                  <a:lnTo>
                    <a:pt x="171" y="38"/>
                  </a:lnTo>
                  <a:lnTo>
                    <a:pt x="183" y="50"/>
                  </a:lnTo>
                  <a:lnTo>
                    <a:pt x="195" y="38"/>
                  </a:lnTo>
                  <a:close/>
                  <a:moveTo>
                    <a:pt x="26" y="182"/>
                  </a:moveTo>
                  <a:lnTo>
                    <a:pt x="38" y="194"/>
                  </a:lnTo>
                  <a:lnTo>
                    <a:pt x="50" y="182"/>
                  </a:lnTo>
                  <a:lnTo>
                    <a:pt x="38" y="170"/>
                  </a:lnTo>
                  <a:lnTo>
                    <a:pt x="26" y="182"/>
                  </a:lnTo>
                  <a:close/>
                  <a:moveTo>
                    <a:pt x="171" y="182"/>
                  </a:moveTo>
                  <a:lnTo>
                    <a:pt x="183" y="194"/>
                  </a:lnTo>
                  <a:lnTo>
                    <a:pt x="195" y="182"/>
                  </a:lnTo>
                  <a:lnTo>
                    <a:pt x="183" y="170"/>
                  </a:lnTo>
                  <a:lnTo>
                    <a:pt x="171" y="182"/>
                  </a:lnTo>
                  <a:close/>
                  <a:moveTo>
                    <a:pt x="26" y="38"/>
                  </a:moveTo>
                  <a:lnTo>
                    <a:pt x="38" y="50"/>
                  </a:lnTo>
                  <a:lnTo>
                    <a:pt x="50" y="38"/>
                  </a:lnTo>
                  <a:lnTo>
                    <a:pt x="38" y="26"/>
                  </a:lnTo>
                  <a:lnTo>
                    <a:pt x="26" y="38"/>
                  </a:lnTo>
                  <a:close/>
                  <a:moveTo>
                    <a:pt x="89" y="41"/>
                  </a:moveTo>
                  <a:lnTo>
                    <a:pt x="84" y="29"/>
                  </a:lnTo>
                  <a:lnTo>
                    <a:pt x="72" y="34"/>
                  </a:lnTo>
                  <a:lnTo>
                    <a:pt x="77" y="45"/>
                  </a:lnTo>
                  <a:lnTo>
                    <a:pt x="89" y="41"/>
                  </a:lnTo>
                  <a:close/>
                  <a:moveTo>
                    <a:pt x="132" y="179"/>
                  </a:moveTo>
                  <a:lnTo>
                    <a:pt x="137" y="191"/>
                  </a:lnTo>
                  <a:lnTo>
                    <a:pt x="149" y="186"/>
                  </a:lnTo>
                  <a:lnTo>
                    <a:pt x="144" y="174"/>
                  </a:lnTo>
                  <a:lnTo>
                    <a:pt x="132" y="179"/>
                  </a:lnTo>
                  <a:close/>
                  <a:moveTo>
                    <a:pt x="188" y="72"/>
                  </a:moveTo>
                  <a:lnTo>
                    <a:pt x="176" y="76"/>
                  </a:lnTo>
                  <a:lnTo>
                    <a:pt x="181" y="88"/>
                  </a:lnTo>
                  <a:lnTo>
                    <a:pt x="193" y="84"/>
                  </a:lnTo>
                  <a:lnTo>
                    <a:pt x="188" y="72"/>
                  </a:lnTo>
                  <a:close/>
                  <a:moveTo>
                    <a:pt x="34" y="148"/>
                  </a:moveTo>
                  <a:lnTo>
                    <a:pt x="46" y="143"/>
                  </a:lnTo>
                  <a:lnTo>
                    <a:pt x="41" y="131"/>
                  </a:lnTo>
                  <a:lnTo>
                    <a:pt x="29" y="136"/>
                  </a:lnTo>
                  <a:lnTo>
                    <a:pt x="34" y="148"/>
                  </a:lnTo>
                  <a:close/>
                  <a:moveTo>
                    <a:pt x="149" y="34"/>
                  </a:moveTo>
                  <a:lnTo>
                    <a:pt x="137" y="29"/>
                  </a:lnTo>
                  <a:lnTo>
                    <a:pt x="132" y="41"/>
                  </a:lnTo>
                  <a:lnTo>
                    <a:pt x="144" y="45"/>
                  </a:lnTo>
                  <a:lnTo>
                    <a:pt x="149" y="34"/>
                  </a:lnTo>
                  <a:close/>
                  <a:moveTo>
                    <a:pt x="72" y="186"/>
                  </a:moveTo>
                  <a:lnTo>
                    <a:pt x="84" y="191"/>
                  </a:lnTo>
                  <a:lnTo>
                    <a:pt x="89" y="179"/>
                  </a:lnTo>
                  <a:lnTo>
                    <a:pt x="77" y="174"/>
                  </a:lnTo>
                  <a:lnTo>
                    <a:pt x="72" y="186"/>
                  </a:lnTo>
                  <a:close/>
                  <a:moveTo>
                    <a:pt x="193" y="136"/>
                  </a:moveTo>
                  <a:lnTo>
                    <a:pt x="181" y="131"/>
                  </a:lnTo>
                  <a:lnTo>
                    <a:pt x="176" y="143"/>
                  </a:lnTo>
                  <a:lnTo>
                    <a:pt x="188" y="148"/>
                  </a:lnTo>
                  <a:lnTo>
                    <a:pt x="193" y="136"/>
                  </a:lnTo>
                  <a:close/>
                  <a:moveTo>
                    <a:pt x="29" y="84"/>
                  </a:moveTo>
                  <a:lnTo>
                    <a:pt x="41" y="88"/>
                  </a:lnTo>
                  <a:lnTo>
                    <a:pt x="46" y="76"/>
                  </a:lnTo>
                  <a:lnTo>
                    <a:pt x="34" y="72"/>
                  </a:lnTo>
                  <a:lnTo>
                    <a:pt x="29" y="84"/>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 name="Freeform 6"/>
            <p:cNvSpPr>
              <a:spLocks noEditPoints="1"/>
            </p:cNvSpPr>
            <p:nvPr/>
          </p:nvSpPr>
          <p:spPr bwMode="auto">
            <a:xfrm>
              <a:off x="2323" y="2996"/>
              <a:ext cx="135" cy="284"/>
            </a:xfrm>
            <a:custGeom>
              <a:avLst/>
              <a:gdLst>
                <a:gd name="T0" fmla="*/ 72 w 135"/>
                <a:gd name="T1" fmla="*/ 12 h 284"/>
                <a:gd name="T2" fmla="*/ 62 w 135"/>
                <a:gd name="T3" fmla="*/ 0 h 284"/>
                <a:gd name="T4" fmla="*/ 62 w 135"/>
                <a:gd name="T5" fmla="*/ 136 h 284"/>
                <a:gd name="T6" fmla="*/ 72 w 135"/>
                <a:gd name="T7" fmla="*/ 127 h 284"/>
                <a:gd name="T8" fmla="*/ 62 w 135"/>
                <a:gd name="T9" fmla="*/ 136 h 284"/>
                <a:gd name="T10" fmla="*/ 70 w 135"/>
                <a:gd name="T11" fmla="*/ 162 h 284"/>
                <a:gd name="T12" fmla="*/ 62 w 135"/>
                <a:gd name="T13" fmla="*/ 155 h 284"/>
                <a:gd name="T14" fmla="*/ 62 w 135"/>
                <a:gd name="T15" fmla="*/ 189 h 284"/>
                <a:gd name="T16" fmla="*/ 70 w 135"/>
                <a:gd name="T17" fmla="*/ 182 h 284"/>
                <a:gd name="T18" fmla="*/ 62 w 135"/>
                <a:gd name="T19" fmla="*/ 189 h 284"/>
                <a:gd name="T20" fmla="*/ 70 w 135"/>
                <a:gd name="T21" fmla="*/ 213 h 284"/>
                <a:gd name="T22" fmla="*/ 62 w 135"/>
                <a:gd name="T23" fmla="*/ 205 h 284"/>
                <a:gd name="T24" fmla="*/ 62 w 135"/>
                <a:gd name="T25" fmla="*/ 236 h 284"/>
                <a:gd name="T26" fmla="*/ 70 w 135"/>
                <a:gd name="T27" fmla="*/ 229 h 284"/>
                <a:gd name="T28" fmla="*/ 62 w 135"/>
                <a:gd name="T29" fmla="*/ 236 h 284"/>
                <a:gd name="T30" fmla="*/ 70 w 135"/>
                <a:gd name="T31" fmla="*/ 260 h 284"/>
                <a:gd name="T32" fmla="*/ 62 w 135"/>
                <a:gd name="T33" fmla="*/ 253 h 284"/>
                <a:gd name="T34" fmla="*/ 62 w 135"/>
                <a:gd name="T35" fmla="*/ 284 h 284"/>
                <a:gd name="T36" fmla="*/ 70 w 135"/>
                <a:gd name="T37" fmla="*/ 277 h 284"/>
                <a:gd name="T38" fmla="*/ 62 w 135"/>
                <a:gd name="T39" fmla="*/ 284 h 284"/>
                <a:gd name="T40" fmla="*/ 125 w 135"/>
                <a:gd name="T41" fmla="*/ 74 h 284"/>
                <a:gd name="T42" fmla="*/ 135 w 135"/>
                <a:gd name="T43" fmla="*/ 64 h 284"/>
                <a:gd name="T44" fmla="*/ 0 w 135"/>
                <a:gd name="T45" fmla="*/ 74 h 284"/>
                <a:gd name="T46" fmla="*/ 9 w 135"/>
                <a:gd name="T47" fmla="*/ 64 h 284"/>
                <a:gd name="T48" fmla="*/ 0 w 135"/>
                <a:gd name="T49" fmla="*/ 74 h 284"/>
                <a:gd name="T50" fmla="*/ 111 w 135"/>
                <a:gd name="T51" fmla="*/ 17 h 284"/>
                <a:gd name="T52" fmla="*/ 111 w 135"/>
                <a:gd name="T53" fmla="*/ 31 h 284"/>
                <a:gd name="T54" fmla="*/ 14 w 135"/>
                <a:gd name="T55" fmla="*/ 112 h 284"/>
                <a:gd name="T56" fmla="*/ 29 w 135"/>
                <a:gd name="T57" fmla="*/ 112 h 284"/>
                <a:gd name="T58" fmla="*/ 14 w 135"/>
                <a:gd name="T59" fmla="*/ 112 h 284"/>
                <a:gd name="T60" fmla="*/ 111 w 135"/>
                <a:gd name="T61" fmla="*/ 119 h 284"/>
                <a:gd name="T62" fmla="*/ 111 w 135"/>
                <a:gd name="T63" fmla="*/ 105 h 284"/>
                <a:gd name="T64" fmla="*/ 14 w 135"/>
                <a:gd name="T65" fmla="*/ 24 h 284"/>
                <a:gd name="T66" fmla="*/ 29 w 135"/>
                <a:gd name="T67" fmla="*/ 24 h 284"/>
                <a:gd name="T68" fmla="*/ 14 w 135"/>
                <a:gd name="T69" fmla="*/ 24 h 284"/>
                <a:gd name="T70" fmla="*/ 50 w 135"/>
                <a:gd name="T71" fmla="*/ 19 h 284"/>
                <a:gd name="T72" fmla="*/ 46 w 135"/>
                <a:gd name="T73" fmla="*/ 29 h 284"/>
                <a:gd name="T74" fmla="*/ 82 w 135"/>
                <a:gd name="T75" fmla="*/ 110 h 284"/>
                <a:gd name="T76" fmla="*/ 91 w 135"/>
                <a:gd name="T77" fmla="*/ 115 h 284"/>
                <a:gd name="T78" fmla="*/ 82 w 135"/>
                <a:gd name="T79" fmla="*/ 110 h 284"/>
                <a:gd name="T80" fmla="*/ 106 w 135"/>
                <a:gd name="T81" fmla="*/ 48 h 284"/>
                <a:gd name="T82" fmla="*/ 118 w 135"/>
                <a:gd name="T83" fmla="*/ 53 h 284"/>
                <a:gd name="T84" fmla="*/ 19 w 135"/>
                <a:gd name="T85" fmla="*/ 93 h 284"/>
                <a:gd name="T86" fmla="*/ 24 w 135"/>
                <a:gd name="T87" fmla="*/ 81 h 284"/>
                <a:gd name="T88" fmla="*/ 19 w 135"/>
                <a:gd name="T89" fmla="*/ 93 h 284"/>
                <a:gd name="T90" fmla="*/ 84 w 135"/>
                <a:gd name="T91" fmla="*/ 19 h 284"/>
                <a:gd name="T92" fmla="*/ 86 w 135"/>
                <a:gd name="T93" fmla="*/ 29 h 284"/>
                <a:gd name="T94" fmla="*/ 43 w 135"/>
                <a:gd name="T95" fmla="*/ 115 h 284"/>
                <a:gd name="T96" fmla="*/ 53 w 135"/>
                <a:gd name="T97" fmla="*/ 110 h 284"/>
                <a:gd name="T98" fmla="*/ 43 w 135"/>
                <a:gd name="T99" fmla="*/ 115 h 284"/>
                <a:gd name="T100" fmla="*/ 111 w 135"/>
                <a:gd name="T101" fmla="*/ 81 h 284"/>
                <a:gd name="T102" fmla="*/ 113 w 135"/>
                <a:gd name="T103" fmla="*/ 91 h 284"/>
                <a:gd name="T104" fmla="*/ 17 w 135"/>
                <a:gd name="T105" fmla="*/ 53 h 284"/>
                <a:gd name="T106" fmla="*/ 26 w 135"/>
                <a:gd name="T107" fmla="*/ 48 h 284"/>
                <a:gd name="T108" fmla="*/ 17 w 135"/>
                <a:gd name="T109" fmla="*/ 5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5" h="284">
                  <a:moveTo>
                    <a:pt x="62" y="12"/>
                  </a:moveTo>
                  <a:lnTo>
                    <a:pt x="72" y="12"/>
                  </a:lnTo>
                  <a:lnTo>
                    <a:pt x="72" y="0"/>
                  </a:lnTo>
                  <a:lnTo>
                    <a:pt x="62" y="0"/>
                  </a:lnTo>
                  <a:lnTo>
                    <a:pt x="62" y="12"/>
                  </a:lnTo>
                  <a:close/>
                  <a:moveTo>
                    <a:pt x="62" y="136"/>
                  </a:moveTo>
                  <a:lnTo>
                    <a:pt x="72" y="136"/>
                  </a:lnTo>
                  <a:lnTo>
                    <a:pt x="72" y="127"/>
                  </a:lnTo>
                  <a:lnTo>
                    <a:pt x="62" y="127"/>
                  </a:lnTo>
                  <a:lnTo>
                    <a:pt x="62" y="136"/>
                  </a:lnTo>
                  <a:close/>
                  <a:moveTo>
                    <a:pt x="62" y="162"/>
                  </a:moveTo>
                  <a:lnTo>
                    <a:pt x="70" y="162"/>
                  </a:lnTo>
                  <a:lnTo>
                    <a:pt x="70" y="155"/>
                  </a:lnTo>
                  <a:lnTo>
                    <a:pt x="62" y="155"/>
                  </a:lnTo>
                  <a:lnTo>
                    <a:pt x="62" y="162"/>
                  </a:lnTo>
                  <a:close/>
                  <a:moveTo>
                    <a:pt x="62" y="189"/>
                  </a:moveTo>
                  <a:lnTo>
                    <a:pt x="70" y="189"/>
                  </a:lnTo>
                  <a:lnTo>
                    <a:pt x="70" y="182"/>
                  </a:lnTo>
                  <a:lnTo>
                    <a:pt x="62" y="182"/>
                  </a:lnTo>
                  <a:lnTo>
                    <a:pt x="62" y="189"/>
                  </a:lnTo>
                  <a:close/>
                  <a:moveTo>
                    <a:pt x="62" y="213"/>
                  </a:moveTo>
                  <a:lnTo>
                    <a:pt x="70" y="213"/>
                  </a:lnTo>
                  <a:lnTo>
                    <a:pt x="70" y="205"/>
                  </a:lnTo>
                  <a:lnTo>
                    <a:pt x="62" y="205"/>
                  </a:lnTo>
                  <a:lnTo>
                    <a:pt x="62" y="213"/>
                  </a:lnTo>
                  <a:close/>
                  <a:moveTo>
                    <a:pt x="62" y="236"/>
                  </a:moveTo>
                  <a:lnTo>
                    <a:pt x="70" y="236"/>
                  </a:lnTo>
                  <a:lnTo>
                    <a:pt x="70" y="229"/>
                  </a:lnTo>
                  <a:lnTo>
                    <a:pt x="62" y="229"/>
                  </a:lnTo>
                  <a:lnTo>
                    <a:pt x="62" y="236"/>
                  </a:lnTo>
                  <a:close/>
                  <a:moveTo>
                    <a:pt x="62" y="260"/>
                  </a:moveTo>
                  <a:lnTo>
                    <a:pt x="70" y="260"/>
                  </a:lnTo>
                  <a:lnTo>
                    <a:pt x="70" y="253"/>
                  </a:lnTo>
                  <a:lnTo>
                    <a:pt x="62" y="253"/>
                  </a:lnTo>
                  <a:lnTo>
                    <a:pt x="62" y="260"/>
                  </a:lnTo>
                  <a:close/>
                  <a:moveTo>
                    <a:pt x="62" y="284"/>
                  </a:moveTo>
                  <a:lnTo>
                    <a:pt x="70" y="284"/>
                  </a:lnTo>
                  <a:lnTo>
                    <a:pt x="70" y="277"/>
                  </a:lnTo>
                  <a:lnTo>
                    <a:pt x="62" y="277"/>
                  </a:lnTo>
                  <a:lnTo>
                    <a:pt x="62" y="284"/>
                  </a:lnTo>
                  <a:close/>
                  <a:moveTo>
                    <a:pt x="125" y="64"/>
                  </a:moveTo>
                  <a:lnTo>
                    <a:pt x="125" y="74"/>
                  </a:lnTo>
                  <a:lnTo>
                    <a:pt x="135" y="74"/>
                  </a:lnTo>
                  <a:lnTo>
                    <a:pt x="135" y="64"/>
                  </a:lnTo>
                  <a:lnTo>
                    <a:pt x="125" y="64"/>
                  </a:lnTo>
                  <a:close/>
                  <a:moveTo>
                    <a:pt x="0" y="74"/>
                  </a:moveTo>
                  <a:lnTo>
                    <a:pt x="9" y="74"/>
                  </a:lnTo>
                  <a:lnTo>
                    <a:pt x="9" y="64"/>
                  </a:lnTo>
                  <a:lnTo>
                    <a:pt x="0" y="64"/>
                  </a:lnTo>
                  <a:lnTo>
                    <a:pt x="0" y="74"/>
                  </a:lnTo>
                  <a:close/>
                  <a:moveTo>
                    <a:pt x="118" y="24"/>
                  </a:moveTo>
                  <a:lnTo>
                    <a:pt x="111" y="17"/>
                  </a:lnTo>
                  <a:lnTo>
                    <a:pt x="106" y="24"/>
                  </a:lnTo>
                  <a:lnTo>
                    <a:pt x="111" y="31"/>
                  </a:lnTo>
                  <a:lnTo>
                    <a:pt x="118" y="24"/>
                  </a:lnTo>
                  <a:close/>
                  <a:moveTo>
                    <a:pt x="14" y="112"/>
                  </a:moveTo>
                  <a:lnTo>
                    <a:pt x="21" y="119"/>
                  </a:lnTo>
                  <a:lnTo>
                    <a:pt x="29" y="112"/>
                  </a:lnTo>
                  <a:lnTo>
                    <a:pt x="21" y="105"/>
                  </a:lnTo>
                  <a:lnTo>
                    <a:pt x="14" y="112"/>
                  </a:lnTo>
                  <a:close/>
                  <a:moveTo>
                    <a:pt x="106" y="112"/>
                  </a:moveTo>
                  <a:lnTo>
                    <a:pt x="111" y="119"/>
                  </a:lnTo>
                  <a:lnTo>
                    <a:pt x="118" y="112"/>
                  </a:lnTo>
                  <a:lnTo>
                    <a:pt x="111" y="105"/>
                  </a:lnTo>
                  <a:lnTo>
                    <a:pt x="106" y="112"/>
                  </a:lnTo>
                  <a:close/>
                  <a:moveTo>
                    <a:pt x="14" y="24"/>
                  </a:moveTo>
                  <a:lnTo>
                    <a:pt x="21" y="31"/>
                  </a:lnTo>
                  <a:lnTo>
                    <a:pt x="29" y="24"/>
                  </a:lnTo>
                  <a:lnTo>
                    <a:pt x="21" y="17"/>
                  </a:lnTo>
                  <a:lnTo>
                    <a:pt x="14" y="24"/>
                  </a:lnTo>
                  <a:close/>
                  <a:moveTo>
                    <a:pt x="53" y="26"/>
                  </a:moveTo>
                  <a:lnTo>
                    <a:pt x="50" y="19"/>
                  </a:lnTo>
                  <a:lnTo>
                    <a:pt x="43" y="22"/>
                  </a:lnTo>
                  <a:lnTo>
                    <a:pt x="46" y="29"/>
                  </a:lnTo>
                  <a:lnTo>
                    <a:pt x="53" y="26"/>
                  </a:lnTo>
                  <a:close/>
                  <a:moveTo>
                    <a:pt x="82" y="110"/>
                  </a:moveTo>
                  <a:lnTo>
                    <a:pt x="84" y="117"/>
                  </a:lnTo>
                  <a:lnTo>
                    <a:pt x="91" y="115"/>
                  </a:lnTo>
                  <a:lnTo>
                    <a:pt x="89" y="107"/>
                  </a:lnTo>
                  <a:lnTo>
                    <a:pt x="82" y="110"/>
                  </a:lnTo>
                  <a:close/>
                  <a:moveTo>
                    <a:pt x="113" y="45"/>
                  </a:moveTo>
                  <a:lnTo>
                    <a:pt x="106" y="48"/>
                  </a:lnTo>
                  <a:lnTo>
                    <a:pt x="111" y="55"/>
                  </a:lnTo>
                  <a:lnTo>
                    <a:pt x="118" y="53"/>
                  </a:lnTo>
                  <a:lnTo>
                    <a:pt x="113" y="45"/>
                  </a:lnTo>
                  <a:close/>
                  <a:moveTo>
                    <a:pt x="19" y="93"/>
                  </a:moveTo>
                  <a:lnTo>
                    <a:pt x="26" y="88"/>
                  </a:lnTo>
                  <a:lnTo>
                    <a:pt x="24" y="81"/>
                  </a:lnTo>
                  <a:lnTo>
                    <a:pt x="17" y="86"/>
                  </a:lnTo>
                  <a:lnTo>
                    <a:pt x="19" y="93"/>
                  </a:lnTo>
                  <a:close/>
                  <a:moveTo>
                    <a:pt x="91" y="22"/>
                  </a:moveTo>
                  <a:lnTo>
                    <a:pt x="84" y="19"/>
                  </a:lnTo>
                  <a:lnTo>
                    <a:pt x="82" y="26"/>
                  </a:lnTo>
                  <a:lnTo>
                    <a:pt x="86" y="29"/>
                  </a:lnTo>
                  <a:lnTo>
                    <a:pt x="91" y="22"/>
                  </a:lnTo>
                  <a:close/>
                  <a:moveTo>
                    <a:pt x="43" y="115"/>
                  </a:moveTo>
                  <a:lnTo>
                    <a:pt x="50" y="117"/>
                  </a:lnTo>
                  <a:lnTo>
                    <a:pt x="53" y="110"/>
                  </a:lnTo>
                  <a:lnTo>
                    <a:pt x="46" y="107"/>
                  </a:lnTo>
                  <a:lnTo>
                    <a:pt x="43" y="115"/>
                  </a:lnTo>
                  <a:close/>
                  <a:moveTo>
                    <a:pt x="118" y="86"/>
                  </a:moveTo>
                  <a:lnTo>
                    <a:pt x="111" y="81"/>
                  </a:lnTo>
                  <a:lnTo>
                    <a:pt x="106" y="88"/>
                  </a:lnTo>
                  <a:lnTo>
                    <a:pt x="113" y="91"/>
                  </a:lnTo>
                  <a:lnTo>
                    <a:pt x="118" y="86"/>
                  </a:lnTo>
                  <a:close/>
                  <a:moveTo>
                    <a:pt x="17" y="53"/>
                  </a:moveTo>
                  <a:lnTo>
                    <a:pt x="24" y="55"/>
                  </a:lnTo>
                  <a:lnTo>
                    <a:pt x="26" y="48"/>
                  </a:lnTo>
                  <a:lnTo>
                    <a:pt x="19" y="45"/>
                  </a:lnTo>
                  <a:lnTo>
                    <a:pt x="17" y="53"/>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4" name="Group 4"/>
          <p:cNvGrpSpPr>
            <a:grpSpLocks noChangeAspect="1"/>
          </p:cNvGrpSpPr>
          <p:nvPr/>
        </p:nvGrpSpPr>
        <p:grpSpPr bwMode="auto">
          <a:xfrm>
            <a:off x="364475" y="284998"/>
            <a:ext cx="1361470" cy="1316533"/>
            <a:chOff x="5798" y="441"/>
            <a:chExt cx="1121" cy="1084"/>
          </a:xfrm>
        </p:grpSpPr>
        <p:sp>
          <p:nvSpPr>
            <p:cNvPr id="10" name="AutoShape 3"/>
            <p:cNvSpPr>
              <a:spLocks noChangeAspect="1" noChangeArrowheads="1" noTextEdit="1"/>
            </p:cNvSpPr>
            <p:nvPr/>
          </p:nvSpPr>
          <p:spPr bwMode="auto">
            <a:xfrm>
              <a:off x="5798" y="441"/>
              <a:ext cx="1121" cy="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 name="Freeform 5"/>
            <p:cNvSpPr/>
            <p:nvPr/>
          </p:nvSpPr>
          <p:spPr bwMode="auto">
            <a:xfrm>
              <a:off x="5972" y="634"/>
              <a:ext cx="632" cy="628"/>
            </a:xfrm>
            <a:custGeom>
              <a:avLst/>
              <a:gdLst>
                <a:gd name="T0" fmla="*/ 6 w 885"/>
                <a:gd name="T1" fmla="*/ 430 h 879"/>
                <a:gd name="T2" fmla="*/ 452 w 885"/>
                <a:gd name="T3" fmla="*/ 6 h 879"/>
                <a:gd name="T4" fmla="*/ 879 w 885"/>
                <a:gd name="T5" fmla="*/ 449 h 879"/>
                <a:gd name="T6" fmla="*/ 433 w 885"/>
                <a:gd name="T7" fmla="*/ 873 h 879"/>
                <a:gd name="T8" fmla="*/ 6 w 885"/>
                <a:gd name="T9" fmla="*/ 430 h 879"/>
              </a:gdLst>
              <a:ahLst/>
              <a:cxnLst>
                <a:cxn ang="0">
                  <a:pos x="T0" y="T1"/>
                </a:cxn>
                <a:cxn ang="0">
                  <a:pos x="T2" y="T3"/>
                </a:cxn>
                <a:cxn ang="0">
                  <a:pos x="T4" y="T5"/>
                </a:cxn>
                <a:cxn ang="0">
                  <a:pos x="T6" y="T7"/>
                </a:cxn>
                <a:cxn ang="0">
                  <a:pos x="T8" y="T9"/>
                </a:cxn>
              </a:cxnLst>
              <a:rect l="0" t="0" r="r" b="b"/>
              <a:pathLst>
                <a:path w="885" h="879">
                  <a:moveTo>
                    <a:pt x="6" y="430"/>
                  </a:moveTo>
                  <a:cubicBezTo>
                    <a:pt x="11" y="190"/>
                    <a:pt x="211" y="0"/>
                    <a:pt x="452" y="6"/>
                  </a:cubicBezTo>
                  <a:cubicBezTo>
                    <a:pt x="694" y="11"/>
                    <a:pt x="885" y="210"/>
                    <a:pt x="879" y="449"/>
                  </a:cubicBezTo>
                  <a:cubicBezTo>
                    <a:pt x="874" y="689"/>
                    <a:pt x="674" y="879"/>
                    <a:pt x="433" y="873"/>
                  </a:cubicBezTo>
                  <a:cubicBezTo>
                    <a:pt x="191" y="868"/>
                    <a:pt x="0" y="669"/>
                    <a:pt x="6" y="430"/>
                  </a:cubicBezTo>
                  <a:close/>
                </a:path>
              </a:pathLst>
            </a:custGeom>
            <a:solidFill>
              <a:srgbClr val="F9F0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 name="Freeform 6"/>
            <p:cNvSpPr/>
            <p:nvPr/>
          </p:nvSpPr>
          <p:spPr bwMode="auto">
            <a:xfrm>
              <a:off x="6015" y="706"/>
              <a:ext cx="516" cy="496"/>
            </a:xfrm>
            <a:custGeom>
              <a:avLst/>
              <a:gdLst>
                <a:gd name="T0" fmla="*/ 435 w 722"/>
                <a:gd name="T1" fmla="*/ 10 h 694"/>
                <a:gd name="T2" fmla="*/ 102 w 722"/>
                <a:gd name="T3" fmla="*/ 138 h 694"/>
                <a:gd name="T4" fmla="*/ 158 w 722"/>
                <a:gd name="T5" fmla="*/ 578 h 694"/>
                <a:gd name="T6" fmla="*/ 616 w 722"/>
                <a:gd name="T7" fmla="*/ 575 h 694"/>
                <a:gd name="T8" fmla="*/ 713 w 722"/>
                <a:gd name="T9" fmla="*/ 375 h 694"/>
                <a:gd name="T10" fmla="*/ 629 w 722"/>
                <a:gd name="T11" fmla="*/ 122 h 694"/>
                <a:gd name="T12" fmla="*/ 435 w 722"/>
                <a:gd name="T13" fmla="*/ 10 h 694"/>
                <a:gd name="T14" fmla="*/ 435 w 722"/>
                <a:gd name="T15" fmla="*/ 13 h 694"/>
                <a:gd name="T16" fmla="*/ 638 w 722"/>
                <a:gd name="T17" fmla="*/ 140 h 694"/>
                <a:gd name="T18" fmla="*/ 705 w 722"/>
                <a:gd name="T19" fmla="*/ 419 h 694"/>
                <a:gd name="T20" fmla="*/ 273 w 722"/>
                <a:gd name="T21" fmla="*/ 641 h 694"/>
                <a:gd name="T22" fmla="*/ 67 w 722"/>
                <a:gd name="T23" fmla="*/ 208 h 694"/>
                <a:gd name="T24" fmla="*/ 421 w 722"/>
                <a:gd name="T25" fmla="*/ 12 h 694"/>
                <a:gd name="T26" fmla="*/ 435 w 722"/>
                <a:gd name="T27" fmla="*/ 13 h 694"/>
                <a:gd name="T28" fmla="*/ 435 w 722"/>
                <a:gd name="T29" fmla="*/ 1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2" h="694">
                  <a:moveTo>
                    <a:pt x="435" y="10"/>
                  </a:moveTo>
                  <a:cubicBezTo>
                    <a:pt x="313" y="0"/>
                    <a:pt x="178" y="37"/>
                    <a:pt x="102" y="138"/>
                  </a:cubicBezTo>
                  <a:cubicBezTo>
                    <a:pt x="0" y="273"/>
                    <a:pt x="36" y="469"/>
                    <a:pt x="158" y="578"/>
                  </a:cubicBezTo>
                  <a:cubicBezTo>
                    <a:pt x="284" y="691"/>
                    <a:pt x="490" y="683"/>
                    <a:pt x="616" y="575"/>
                  </a:cubicBezTo>
                  <a:cubicBezTo>
                    <a:pt x="675" y="525"/>
                    <a:pt x="710" y="453"/>
                    <a:pt x="713" y="375"/>
                  </a:cubicBezTo>
                  <a:cubicBezTo>
                    <a:pt x="716" y="288"/>
                    <a:pt x="681" y="191"/>
                    <a:pt x="629" y="122"/>
                  </a:cubicBezTo>
                  <a:cubicBezTo>
                    <a:pt x="583" y="59"/>
                    <a:pt x="513" y="18"/>
                    <a:pt x="435" y="10"/>
                  </a:cubicBezTo>
                  <a:cubicBezTo>
                    <a:pt x="433" y="10"/>
                    <a:pt x="433" y="13"/>
                    <a:pt x="435" y="13"/>
                  </a:cubicBezTo>
                  <a:cubicBezTo>
                    <a:pt x="520" y="22"/>
                    <a:pt x="591" y="70"/>
                    <a:pt x="638" y="140"/>
                  </a:cubicBezTo>
                  <a:cubicBezTo>
                    <a:pt x="691" y="217"/>
                    <a:pt x="722" y="326"/>
                    <a:pt x="705" y="419"/>
                  </a:cubicBezTo>
                  <a:cubicBezTo>
                    <a:pt x="670" y="609"/>
                    <a:pt x="442" y="694"/>
                    <a:pt x="273" y="641"/>
                  </a:cubicBezTo>
                  <a:cubicBezTo>
                    <a:pt x="97" y="585"/>
                    <a:pt x="1" y="379"/>
                    <a:pt x="67" y="208"/>
                  </a:cubicBezTo>
                  <a:cubicBezTo>
                    <a:pt x="122" y="64"/>
                    <a:pt x="277" y="5"/>
                    <a:pt x="421" y="12"/>
                  </a:cubicBezTo>
                  <a:cubicBezTo>
                    <a:pt x="426" y="13"/>
                    <a:pt x="430" y="13"/>
                    <a:pt x="435" y="13"/>
                  </a:cubicBezTo>
                  <a:cubicBezTo>
                    <a:pt x="437" y="14"/>
                    <a:pt x="437" y="11"/>
                    <a:pt x="435" y="1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 name="Freeform 7"/>
            <p:cNvSpPr/>
            <p:nvPr/>
          </p:nvSpPr>
          <p:spPr bwMode="auto">
            <a:xfrm>
              <a:off x="6094" y="760"/>
              <a:ext cx="427" cy="411"/>
            </a:xfrm>
            <a:custGeom>
              <a:avLst/>
              <a:gdLst>
                <a:gd name="T0" fmla="*/ 326 w 598"/>
                <a:gd name="T1" fmla="*/ 19 h 575"/>
                <a:gd name="T2" fmla="*/ 33 w 598"/>
                <a:gd name="T3" fmla="*/ 308 h 575"/>
                <a:gd name="T4" fmla="*/ 484 w 598"/>
                <a:gd name="T5" fmla="*/ 411 h 575"/>
                <a:gd name="T6" fmla="*/ 326 w 598"/>
                <a:gd name="T7" fmla="*/ 19 h 575"/>
              </a:gdLst>
              <a:ahLst/>
              <a:cxnLst>
                <a:cxn ang="0">
                  <a:pos x="T0" y="T1"/>
                </a:cxn>
                <a:cxn ang="0">
                  <a:pos x="T2" y="T3"/>
                </a:cxn>
                <a:cxn ang="0">
                  <a:pos x="T4" y="T5"/>
                </a:cxn>
                <a:cxn ang="0">
                  <a:pos x="T6" y="T7"/>
                </a:cxn>
              </a:cxnLst>
              <a:rect l="0" t="0" r="r" b="b"/>
              <a:pathLst>
                <a:path w="598" h="575">
                  <a:moveTo>
                    <a:pt x="326" y="19"/>
                  </a:moveTo>
                  <a:cubicBezTo>
                    <a:pt x="170" y="0"/>
                    <a:pt x="0" y="113"/>
                    <a:pt x="33" y="308"/>
                  </a:cubicBezTo>
                  <a:cubicBezTo>
                    <a:pt x="66" y="503"/>
                    <a:pt x="369" y="575"/>
                    <a:pt x="484" y="411"/>
                  </a:cubicBezTo>
                  <a:cubicBezTo>
                    <a:pt x="598" y="247"/>
                    <a:pt x="510" y="42"/>
                    <a:pt x="326" y="19"/>
                  </a:cubicBezTo>
                  <a:close/>
                </a:path>
              </a:pathLst>
            </a:custGeom>
            <a:solidFill>
              <a:srgbClr val="FFD4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 name="Freeform 8"/>
            <p:cNvSpPr/>
            <p:nvPr/>
          </p:nvSpPr>
          <p:spPr bwMode="auto">
            <a:xfrm>
              <a:off x="6135" y="788"/>
              <a:ext cx="336" cy="326"/>
            </a:xfrm>
            <a:custGeom>
              <a:avLst/>
              <a:gdLst>
                <a:gd name="T0" fmla="*/ 249 w 470"/>
                <a:gd name="T1" fmla="*/ 6 h 457"/>
                <a:gd name="T2" fmla="*/ 96 w 470"/>
                <a:gd name="T3" fmla="*/ 49 h 457"/>
                <a:gd name="T4" fmla="*/ 18 w 470"/>
                <a:gd name="T5" fmla="*/ 236 h 457"/>
                <a:gd name="T6" fmla="*/ 130 w 470"/>
                <a:gd name="T7" fmla="*/ 422 h 457"/>
                <a:gd name="T8" fmla="*/ 351 w 470"/>
                <a:gd name="T9" fmla="*/ 418 h 457"/>
                <a:gd name="T10" fmla="*/ 464 w 470"/>
                <a:gd name="T11" fmla="*/ 196 h 457"/>
                <a:gd name="T12" fmla="*/ 411 w 470"/>
                <a:gd name="T13" fmla="*/ 75 h 457"/>
                <a:gd name="T14" fmla="*/ 249 w 470"/>
                <a:gd name="T15" fmla="*/ 6 h 457"/>
                <a:gd name="T16" fmla="*/ 249 w 470"/>
                <a:gd name="T17" fmla="*/ 9 h 457"/>
                <a:gd name="T18" fmla="*/ 438 w 470"/>
                <a:gd name="T19" fmla="*/ 117 h 457"/>
                <a:gd name="T20" fmla="*/ 450 w 470"/>
                <a:gd name="T21" fmla="*/ 289 h 457"/>
                <a:gd name="T22" fmla="*/ 345 w 470"/>
                <a:gd name="T23" fmla="*/ 417 h 457"/>
                <a:gd name="T24" fmla="*/ 93 w 470"/>
                <a:gd name="T25" fmla="*/ 394 h 457"/>
                <a:gd name="T26" fmla="*/ 53 w 470"/>
                <a:gd name="T27" fmla="*/ 100 h 457"/>
                <a:gd name="T28" fmla="*/ 249 w 470"/>
                <a:gd name="T29" fmla="*/ 9 h 457"/>
                <a:gd name="T30" fmla="*/ 249 w 470"/>
                <a:gd name="T31" fmla="*/ 6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0" h="457">
                  <a:moveTo>
                    <a:pt x="249" y="6"/>
                  </a:moveTo>
                  <a:cubicBezTo>
                    <a:pt x="195" y="0"/>
                    <a:pt x="139" y="16"/>
                    <a:pt x="96" y="49"/>
                  </a:cubicBezTo>
                  <a:cubicBezTo>
                    <a:pt x="37" y="93"/>
                    <a:pt x="17" y="166"/>
                    <a:pt x="18" y="236"/>
                  </a:cubicBezTo>
                  <a:cubicBezTo>
                    <a:pt x="20" y="316"/>
                    <a:pt x="58" y="385"/>
                    <a:pt x="130" y="422"/>
                  </a:cubicBezTo>
                  <a:cubicBezTo>
                    <a:pt x="199" y="457"/>
                    <a:pt x="283" y="451"/>
                    <a:pt x="351" y="418"/>
                  </a:cubicBezTo>
                  <a:cubicBezTo>
                    <a:pt x="430" y="379"/>
                    <a:pt x="470" y="280"/>
                    <a:pt x="464" y="196"/>
                  </a:cubicBezTo>
                  <a:cubicBezTo>
                    <a:pt x="461" y="151"/>
                    <a:pt x="442" y="108"/>
                    <a:pt x="411" y="75"/>
                  </a:cubicBezTo>
                  <a:cubicBezTo>
                    <a:pt x="369" y="32"/>
                    <a:pt x="308" y="13"/>
                    <a:pt x="249" y="6"/>
                  </a:cubicBezTo>
                  <a:cubicBezTo>
                    <a:pt x="247" y="6"/>
                    <a:pt x="247" y="9"/>
                    <a:pt x="249" y="9"/>
                  </a:cubicBezTo>
                  <a:cubicBezTo>
                    <a:pt x="324" y="18"/>
                    <a:pt x="399" y="48"/>
                    <a:pt x="438" y="117"/>
                  </a:cubicBezTo>
                  <a:cubicBezTo>
                    <a:pt x="468" y="169"/>
                    <a:pt x="468" y="233"/>
                    <a:pt x="450" y="289"/>
                  </a:cubicBezTo>
                  <a:cubicBezTo>
                    <a:pt x="432" y="343"/>
                    <a:pt x="396" y="392"/>
                    <a:pt x="345" y="417"/>
                  </a:cubicBezTo>
                  <a:cubicBezTo>
                    <a:pt x="265" y="457"/>
                    <a:pt x="163" y="450"/>
                    <a:pt x="93" y="394"/>
                  </a:cubicBezTo>
                  <a:cubicBezTo>
                    <a:pt x="9" y="327"/>
                    <a:pt x="0" y="189"/>
                    <a:pt x="53" y="100"/>
                  </a:cubicBezTo>
                  <a:cubicBezTo>
                    <a:pt x="93" y="34"/>
                    <a:pt x="174" y="1"/>
                    <a:pt x="249" y="9"/>
                  </a:cubicBezTo>
                  <a:cubicBezTo>
                    <a:pt x="251" y="9"/>
                    <a:pt x="251" y="6"/>
                    <a:pt x="249" y="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 name="Freeform 9"/>
            <p:cNvSpPr/>
            <p:nvPr/>
          </p:nvSpPr>
          <p:spPr bwMode="auto">
            <a:xfrm>
              <a:off x="6252" y="897"/>
              <a:ext cx="57" cy="45"/>
            </a:xfrm>
            <a:custGeom>
              <a:avLst/>
              <a:gdLst>
                <a:gd name="T0" fmla="*/ 43 w 80"/>
                <a:gd name="T1" fmla="*/ 0 h 63"/>
                <a:gd name="T2" fmla="*/ 33 w 80"/>
                <a:gd name="T3" fmla="*/ 56 h 63"/>
                <a:gd name="T4" fmla="*/ 43 w 80"/>
                <a:gd name="T5" fmla="*/ 0 h 63"/>
              </a:gdLst>
              <a:ahLst/>
              <a:cxnLst>
                <a:cxn ang="0">
                  <a:pos x="T0" y="T1"/>
                </a:cxn>
                <a:cxn ang="0">
                  <a:pos x="T2" y="T3"/>
                </a:cxn>
                <a:cxn ang="0">
                  <a:pos x="T4" y="T5"/>
                </a:cxn>
              </a:cxnLst>
              <a:rect l="0" t="0" r="r" b="b"/>
              <a:pathLst>
                <a:path w="80" h="63">
                  <a:moveTo>
                    <a:pt x="43" y="0"/>
                  </a:moveTo>
                  <a:cubicBezTo>
                    <a:pt x="18" y="0"/>
                    <a:pt x="0" y="49"/>
                    <a:pt x="33" y="56"/>
                  </a:cubicBezTo>
                  <a:cubicBezTo>
                    <a:pt x="63" y="63"/>
                    <a:pt x="80" y="0"/>
                    <a:pt x="43" y="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 name="Freeform 10"/>
            <p:cNvSpPr/>
            <p:nvPr/>
          </p:nvSpPr>
          <p:spPr bwMode="auto">
            <a:xfrm>
              <a:off x="6375" y="942"/>
              <a:ext cx="53" cy="46"/>
            </a:xfrm>
            <a:custGeom>
              <a:avLst/>
              <a:gdLst>
                <a:gd name="T0" fmla="*/ 40 w 75"/>
                <a:gd name="T1" fmla="*/ 0 h 64"/>
                <a:gd name="T2" fmla="*/ 31 w 75"/>
                <a:gd name="T3" fmla="*/ 57 h 64"/>
                <a:gd name="T4" fmla="*/ 40 w 75"/>
                <a:gd name="T5" fmla="*/ 0 h 64"/>
              </a:gdLst>
              <a:ahLst/>
              <a:cxnLst>
                <a:cxn ang="0">
                  <a:pos x="T0" y="T1"/>
                </a:cxn>
                <a:cxn ang="0">
                  <a:pos x="T2" y="T3"/>
                </a:cxn>
                <a:cxn ang="0">
                  <a:pos x="T4" y="T5"/>
                </a:cxn>
              </a:cxnLst>
              <a:rect l="0" t="0" r="r" b="b"/>
              <a:pathLst>
                <a:path w="75" h="64">
                  <a:moveTo>
                    <a:pt x="40" y="0"/>
                  </a:moveTo>
                  <a:cubicBezTo>
                    <a:pt x="16" y="0"/>
                    <a:pt x="0" y="49"/>
                    <a:pt x="31" y="57"/>
                  </a:cubicBezTo>
                  <a:cubicBezTo>
                    <a:pt x="60" y="64"/>
                    <a:pt x="75" y="1"/>
                    <a:pt x="40" y="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 name="Freeform 11"/>
            <p:cNvSpPr/>
            <p:nvPr/>
          </p:nvSpPr>
          <p:spPr bwMode="auto">
            <a:xfrm>
              <a:off x="6248" y="984"/>
              <a:ext cx="85" cy="75"/>
            </a:xfrm>
            <a:custGeom>
              <a:avLst/>
              <a:gdLst>
                <a:gd name="T0" fmla="*/ 0 w 119"/>
                <a:gd name="T1" fmla="*/ 2 h 104"/>
                <a:gd name="T2" fmla="*/ 118 w 119"/>
                <a:gd name="T3" fmla="*/ 88 h 104"/>
                <a:gd name="T4" fmla="*/ 117 w 119"/>
                <a:gd name="T5" fmla="*/ 85 h 104"/>
                <a:gd name="T6" fmla="*/ 3 w 119"/>
                <a:gd name="T7" fmla="*/ 1 h 104"/>
                <a:gd name="T8" fmla="*/ 0 w 119"/>
                <a:gd name="T9" fmla="*/ 2 h 104"/>
              </a:gdLst>
              <a:ahLst/>
              <a:cxnLst>
                <a:cxn ang="0">
                  <a:pos x="T0" y="T1"/>
                </a:cxn>
                <a:cxn ang="0">
                  <a:pos x="T2" y="T3"/>
                </a:cxn>
                <a:cxn ang="0">
                  <a:pos x="T4" y="T5"/>
                </a:cxn>
                <a:cxn ang="0">
                  <a:pos x="T6" y="T7"/>
                </a:cxn>
                <a:cxn ang="0">
                  <a:pos x="T8" y="T9"/>
                </a:cxn>
              </a:cxnLst>
              <a:rect l="0" t="0" r="r" b="b"/>
              <a:pathLst>
                <a:path w="119" h="104">
                  <a:moveTo>
                    <a:pt x="0" y="2"/>
                  </a:moveTo>
                  <a:cubicBezTo>
                    <a:pt x="13" y="58"/>
                    <a:pt x="57" y="104"/>
                    <a:pt x="118" y="88"/>
                  </a:cubicBezTo>
                  <a:cubicBezTo>
                    <a:pt x="119" y="88"/>
                    <a:pt x="119" y="85"/>
                    <a:pt x="117" y="85"/>
                  </a:cubicBezTo>
                  <a:cubicBezTo>
                    <a:pt x="58" y="101"/>
                    <a:pt x="16" y="55"/>
                    <a:pt x="3" y="1"/>
                  </a:cubicBezTo>
                  <a:cubicBezTo>
                    <a:pt x="3" y="0"/>
                    <a:pt x="0" y="0"/>
                    <a:pt x="0" y="2"/>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 name="Freeform 12"/>
            <p:cNvSpPr/>
            <p:nvPr/>
          </p:nvSpPr>
          <p:spPr bwMode="auto">
            <a:xfrm>
              <a:off x="6223" y="972"/>
              <a:ext cx="46" cy="18"/>
            </a:xfrm>
            <a:custGeom>
              <a:avLst/>
              <a:gdLst>
                <a:gd name="T0" fmla="*/ 2 w 65"/>
                <a:gd name="T1" fmla="*/ 17 h 25"/>
                <a:gd name="T2" fmla="*/ 63 w 65"/>
                <a:gd name="T3" fmla="*/ 3 h 25"/>
                <a:gd name="T4" fmla="*/ 61 w 65"/>
                <a:gd name="T5" fmla="*/ 1 h 25"/>
                <a:gd name="T6" fmla="*/ 3 w 65"/>
                <a:gd name="T7" fmla="*/ 15 h 25"/>
                <a:gd name="T8" fmla="*/ 2 w 65"/>
                <a:gd name="T9" fmla="*/ 17 h 25"/>
              </a:gdLst>
              <a:ahLst/>
              <a:cxnLst>
                <a:cxn ang="0">
                  <a:pos x="T0" y="T1"/>
                </a:cxn>
                <a:cxn ang="0">
                  <a:pos x="T2" y="T3"/>
                </a:cxn>
                <a:cxn ang="0">
                  <a:pos x="T4" y="T5"/>
                </a:cxn>
                <a:cxn ang="0">
                  <a:pos x="T6" y="T7"/>
                </a:cxn>
                <a:cxn ang="0">
                  <a:pos x="T8" y="T9"/>
                </a:cxn>
              </a:cxnLst>
              <a:rect l="0" t="0" r="r" b="b"/>
              <a:pathLst>
                <a:path w="65" h="25">
                  <a:moveTo>
                    <a:pt x="2" y="17"/>
                  </a:moveTo>
                  <a:cubicBezTo>
                    <a:pt x="23" y="25"/>
                    <a:pt x="47" y="19"/>
                    <a:pt x="63" y="3"/>
                  </a:cubicBezTo>
                  <a:cubicBezTo>
                    <a:pt x="65" y="2"/>
                    <a:pt x="63" y="0"/>
                    <a:pt x="61" y="1"/>
                  </a:cubicBezTo>
                  <a:cubicBezTo>
                    <a:pt x="46" y="16"/>
                    <a:pt x="23" y="22"/>
                    <a:pt x="3" y="15"/>
                  </a:cubicBezTo>
                  <a:cubicBezTo>
                    <a:pt x="1" y="14"/>
                    <a:pt x="0" y="17"/>
                    <a:pt x="2" y="17"/>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 name="Freeform 13"/>
            <p:cNvSpPr/>
            <p:nvPr/>
          </p:nvSpPr>
          <p:spPr bwMode="auto">
            <a:xfrm>
              <a:off x="5977" y="649"/>
              <a:ext cx="635" cy="647"/>
            </a:xfrm>
            <a:custGeom>
              <a:avLst/>
              <a:gdLst>
                <a:gd name="T0" fmla="*/ 595 w 890"/>
                <a:gd name="T1" fmla="*/ 37 h 906"/>
                <a:gd name="T2" fmla="*/ 227 w 890"/>
                <a:gd name="T3" fmla="*/ 60 h 906"/>
                <a:gd name="T4" fmla="*/ 71 w 890"/>
                <a:gd name="T5" fmla="*/ 211 h 906"/>
                <a:gd name="T6" fmla="*/ 21 w 890"/>
                <a:gd name="T7" fmla="*/ 436 h 906"/>
                <a:gd name="T8" fmla="*/ 80 w 890"/>
                <a:gd name="T9" fmla="*/ 646 h 906"/>
                <a:gd name="T10" fmla="*/ 261 w 890"/>
                <a:gd name="T11" fmla="*/ 805 h 906"/>
                <a:gd name="T12" fmla="*/ 534 w 890"/>
                <a:gd name="T13" fmla="*/ 858 h 906"/>
                <a:gd name="T14" fmla="*/ 739 w 890"/>
                <a:gd name="T15" fmla="*/ 763 h 906"/>
                <a:gd name="T16" fmla="*/ 859 w 890"/>
                <a:gd name="T17" fmla="*/ 592 h 906"/>
                <a:gd name="T18" fmla="*/ 882 w 890"/>
                <a:gd name="T19" fmla="*/ 391 h 906"/>
                <a:gd name="T20" fmla="*/ 802 w 890"/>
                <a:gd name="T21" fmla="*/ 181 h 906"/>
                <a:gd name="T22" fmla="*/ 595 w 890"/>
                <a:gd name="T23" fmla="*/ 37 h 906"/>
                <a:gd name="T24" fmla="*/ 594 w 890"/>
                <a:gd name="T25" fmla="*/ 40 h 906"/>
                <a:gd name="T26" fmla="*/ 816 w 890"/>
                <a:gd name="T27" fmla="*/ 207 h 906"/>
                <a:gd name="T28" fmla="*/ 882 w 890"/>
                <a:gd name="T29" fmla="*/ 436 h 906"/>
                <a:gd name="T30" fmla="*/ 672 w 890"/>
                <a:gd name="T31" fmla="*/ 807 h 906"/>
                <a:gd name="T32" fmla="*/ 145 w 890"/>
                <a:gd name="T33" fmla="*/ 722 h 906"/>
                <a:gd name="T34" fmla="*/ 50 w 890"/>
                <a:gd name="T35" fmla="*/ 272 h 906"/>
                <a:gd name="T36" fmla="*/ 150 w 890"/>
                <a:gd name="T37" fmla="*/ 113 h 906"/>
                <a:gd name="T38" fmla="*/ 308 w 890"/>
                <a:gd name="T39" fmla="*/ 36 h 906"/>
                <a:gd name="T40" fmla="*/ 594 w 890"/>
                <a:gd name="T41" fmla="*/ 40 h 906"/>
                <a:gd name="T42" fmla="*/ 595 w 890"/>
                <a:gd name="T43" fmla="*/ 37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0" h="906">
                  <a:moveTo>
                    <a:pt x="595" y="37"/>
                  </a:moveTo>
                  <a:cubicBezTo>
                    <a:pt x="480" y="0"/>
                    <a:pt x="337" y="10"/>
                    <a:pt x="227" y="60"/>
                  </a:cubicBezTo>
                  <a:cubicBezTo>
                    <a:pt x="159" y="91"/>
                    <a:pt x="104" y="144"/>
                    <a:pt x="71" y="211"/>
                  </a:cubicBezTo>
                  <a:cubicBezTo>
                    <a:pt x="37" y="279"/>
                    <a:pt x="20" y="359"/>
                    <a:pt x="21" y="436"/>
                  </a:cubicBezTo>
                  <a:cubicBezTo>
                    <a:pt x="21" y="510"/>
                    <a:pt x="41" y="583"/>
                    <a:pt x="80" y="646"/>
                  </a:cubicBezTo>
                  <a:cubicBezTo>
                    <a:pt x="123" y="716"/>
                    <a:pt x="188" y="769"/>
                    <a:pt x="261" y="805"/>
                  </a:cubicBezTo>
                  <a:cubicBezTo>
                    <a:pt x="345" y="847"/>
                    <a:pt x="440" y="869"/>
                    <a:pt x="534" y="858"/>
                  </a:cubicBezTo>
                  <a:cubicBezTo>
                    <a:pt x="610" y="848"/>
                    <a:pt x="681" y="813"/>
                    <a:pt x="739" y="763"/>
                  </a:cubicBezTo>
                  <a:cubicBezTo>
                    <a:pt x="792" y="717"/>
                    <a:pt x="833" y="657"/>
                    <a:pt x="859" y="592"/>
                  </a:cubicBezTo>
                  <a:cubicBezTo>
                    <a:pt x="885" y="528"/>
                    <a:pt x="890" y="458"/>
                    <a:pt x="882" y="391"/>
                  </a:cubicBezTo>
                  <a:cubicBezTo>
                    <a:pt x="874" y="315"/>
                    <a:pt x="847" y="242"/>
                    <a:pt x="802" y="181"/>
                  </a:cubicBezTo>
                  <a:cubicBezTo>
                    <a:pt x="750" y="112"/>
                    <a:pt x="676" y="65"/>
                    <a:pt x="595" y="37"/>
                  </a:cubicBezTo>
                  <a:cubicBezTo>
                    <a:pt x="593" y="37"/>
                    <a:pt x="593" y="40"/>
                    <a:pt x="594" y="40"/>
                  </a:cubicBezTo>
                  <a:cubicBezTo>
                    <a:pt x="685" y="71"/>
                    <a:pt x="764" y="126"/>
                    <a:pt x="816" y="207"/>
                  </a:cubicBezTo>
                  <a:cubicBezTo>
                    <a:pt x="860" y="275"/>
                    <a:pt x="881" y="356"/>
                    <a:pt x="882" y="436"/>
                  </a:cubicBezTo>
                  <a:cubicBezTo>
                    <a:pt x="886" y="587"/>
                    <a:pt x="802" y="730"/>
                    <a:pt x="672" y="807"/>
                  </a:cubicBezTo>
                  <a:cubicBezTo>
                    <a:pt x="505" y="906"/>
                    <a:pt x="281" y="850"/>
                    <a:pt x="145" y="722"/>
                  </a:cubicBezTo>
                  <a:cubicBezTo>
                    <a:pt x="22" y="605"/>
                    <a:pt x="0" y="428"/>
                    <a:pt x="50" y="272"/>
                  </a:cubicBezTo>
                  <a:cubicBezTo>
                    <a:pt x="70" y="210"/>
                    <a:pt x="101" y="155"/>
                    <a:pt x="150" y="113"/>
                  </a:cubicBezTo>
                  <a:cubicBezTo>
                    <a:pt x="195" y="74"/>
                    <a:pt x="251" y="50"/>
                    <a:pt x="308" y="36"/>
                  </a:cubicBezTo>
                  <a:cubicBezTo>
                    <a:pt x="398" y="13"/>
                    <a:pt x="505" y="11"/>
                    <a:pt x="594" y="40"/>
                  </a:cubicBezTo>
                  <a:cubicBezTo>
                    <a:pt x="596" y="41"/>
                    <a:pt x="597" y="38"/>
                    <a:pt x="595" y="37"/>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 name="Freeform 14"/>
            <p:cNvSpPr/>
            <p:nvPr/>
          </p:nvSpPr>
          <p:spPr bwMode="auto">
            <a:xfrm>
              <a:off x="6376" y="1316"/>
              <a:ext cx="39" cy="148"/>
            </a:xfrm>
            <a:custGeom>
              <a:avLst/>
              <a:gdLst>
                <a:gd name="T0" fmla="*/ 2 w 55"/>
                <a:gd name="T1" fmla="*/ 8 h 207"/>
                <a:gd name="T2" fmla="*/ 45 w 55"/>
                <a:gd name="T3" fmla="*/ 201 h 207"/>
                <a:gd name="T4" fmla="*/ 54 w 55"/>
                <a:gd name="T5" fmla="*/ 199 h 207"/>
                <a:gd name="T6" fmla="*/ 10 w 55"/>
                <a:gd name="T7" fmla="*/ 5 h 207"/>
                <a:gd name="T8" fmla="*/ 2 w 55"/>
                <a:gd name="T9" fmla="*/ 8 h 207"/>
              </a:gdLst>
              <a:ahLst/>
              <a:cxnLst>
                <a:cxn ang="0">
                  <a:pos x="T0" y="T1"/>
                </a:cxn>
                <a:cxn ang="0">
                  <a:pos x="T2" y="T3"/>
                </a:cxn>
                <a:cxn ang="0">
                  <a:pos x="T4" y="T5"/>
                </a:cxn>
                <a:cxn ang="0">
                  <a:pos x="T6" y="T7"/>
                </a:cxn>
                <a:cxn ang="0">
                  <a:pos x="T8" y="T9"/>
                </a:cxn>
              </a:cxnLst>
              <a:rect l="0" t="0" r="r" b="b"/>
              <a:pathLst>
                <a:path w="55" h="207">
                  <a:moveTo>
                    <a:pt x="2" y="8"/>
                  </a:moveTo>
                  <a:cubicBezTo>
                    <a:pt x="16" y="72"/>
                    <a:pt x="30" y="137"/>
                    <a:pt x="45" y="201"/>
                  </a:cubicBezTo>
                  <a:cubicBezTo>
                    <a:pt x="46" y="207"/>
                    <a:pt x="55" y="204"/>
                    <a:pt x="54" y="199"/>
                  </a:cubicBezTo>
                  <a:cubicBezTo>
                    <a:pt x="39" y="134"/>
                    <a:pt x="25" y="70"/>
                    <a:pt x="10" y="5"/>
                  </a:cubicBezTo>
                  <a:cubicBezTo>
                    <a:pt x="9" y="0"/>
                    <a:pt x="0" y="2"/>
                    <a:pt x="2" y="8"/>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8" name="Freeform 15"/>
            <p:cNvSpPr/>
            <p:nvPr/>
          </p:nvSpPr>
          <p:spPr bwMode="auto">
            <a:xfrm>
              <a:off x="6506" y="1252"/>
              <a:ext cx="164" cy="229"/>
            </a:xfrm>
            <a:custGeom>
              <a:avLst/>
              <a:gdLst>
                <a:gd name="T0" fmla="*/ 4 w 229"/>
                <a:gd name="T1" fmla="*/ 9 h 321"/>
                <a:gd name="T2" fmla="*/ 218 w 229"/>
                <a:gd name="T3" fmla="*/ 316 h 321"/>
                <a:gd name="T4" fmla="*/ 226 w 229"/>
                <a:gd name="T5" fmla="*/ 312 h 321"/>
                <a:gd name="T6" fmla="*/ 11 w 229"/>
                <a:gd name="T7" fmla="*/ 5 h 321"/>
                <a:gd name="T8" fmla="*/ 4 w 229"/>
                <a:gd name="T9" fmla="*/ 9 h 321"/>
              </a:gdLst>
              <a:ahLst/>
              <a:cxnLst>
                <a:cxn ang="0">
                  <a:pos x="T0" y="T1"/>
                </a:cxn>
                <a:cxn ang="0">
                  <a:pos x="T2" y="T3"/>
                </a:cxn>
                <a:cxn ang="0">
                  <a:pos x="T4" y="T5"/>
                </a:cxn>
                <a:cxn ang="0">
                  <a:pos x="T6" y="T7"/>
                </a:cxn>
                <a:cxn ang="0">
                  <a:pos x="T8" y="T9"/>
                </a:cxn>
              </a:cxnLst>
              <a:rect l="0" t="0" r="r" b="b"/>
              <a:pathLst>
                <a:path w="229" h="321">
                  <a:moveTo>
                    <a:pt x="4" y="9"/>
                  </a:moveTo>
                  <a:cubicBezTo>
                    <a:pt x="75" y="112"/>
                    <a:pt x="146" y="214"/>
                    <a:pt x="218" y="316"/>
                  </a:cubicBezTo>
                  <a:cubicBezTo>
                    <a:pt x="221" y="321"/>
                    <a:pt x="229" y="316"/>
                    <a:pt x="226" y="312"/>
                  </a:cubicBezTo>
                  <a:cubicBezTo>
                    <a:pt x="154" y="209"/>
                    <a:pt x="83" y="107"/>
                    <a:pt x="11" y="5"/>
                  </a:cubicBezTo>
                  <a:cubicBezTo>
                    <a:pt x="8" y="0"/>
                    <a:pt x="0" y="5"/>
                    <a:pt x="4" y="9"/>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1" name="Freeform 16"/>
            <p:cNvSpPr/>
            <p:nvPr/>
          </p:nvSpPr>
          <p:spPr bwMode="auto">
            <a:xfrm>
              <a:off x="6616" y="1134"/>
              <a:ext cx="290" cy="150"/>
            </a:xfrm>
            <a:custGeom>
              <a:avLst/>
              <a:gdLst>
                <a:gd name="T0" fmla="*/ 5 w 406"/>
                <a:gd name="T1" fmla="*/ 11 h 210"/>
                <a:gd name="T2" fmla="*/ 396 w 406"/>
                <a:gd name="T3" fmla="*/ 207 h 210"/>
                <a:gd name="T4" fmla="*/ 401 w 406"/>
                <a:gd name="T5" fmla="*/ 200 h 210"/>
                <a:gd name="T6" fmla="*/ 9 w 406"/>
                <a:gd name="T7" fmla="*/ 3 h 210"/>
                <a:gd name="T8" fmla="*/ 5 w 406"/>
                <a:gd name="T9" fmla="*/ 11 h 210"/>
              </a:gdLst>
              <a:ahLst/>
              <a:cxnLst>
                <a:cxn ang="0">
                  <a:pos x="T0" y="T1"/>
                </a:cxn>
                <a:cxn ang="0">
                  <a:pos x="T2" y="T3"/>
                </a:cxn>
                <a:cxn ang="0">
                  <a:pos x="T4" y="T5"/>
                </a:cxn>
                <a:cxn ang="0">
                  <a:pos x="T6" y="T7"/>
                </a:cxn>
                <a:cxn ang="0">
                  <a:pos x="T8" y="T9"/>
                </a:cxn>
              </a:cxnLst>
              <a:rect l="0" t="0" r="r" b="b"/>
              <a:pathLst>
                <a:path w="406" h="210">
                  <a:moveTo>
                    <a:pt x="5" y="11"/>
                  </a:moveTo>
                  <a:cubicBezTo>
                    <a:pt x="135" y="76"/>
                    <a:pt x="266" y="142"/>
                    <a:pt x="396" y="207"/>
                  </a:cubicBezTo>
                  <a:cubicBezTo>
                    <a:pt x="401" y="210"/>
                    <a:pt x="406" y="202"/>
                    <a:pt x="401" y="200"/>
                  </a:cubicBezTo>
                  <a:cubicBezTo>
                    <a:pt x="270" y="134"/>
                    <a:pt x="140" y="68"/>
                    <a:pt x="9" y="3"/>
                  </a:cubicBezTo>
                  <a:cubicBezTo>
                    <a:pt x="4" y="0"/>
                    <a:pt x="0" y="8"/>
                    <a:pt x="5" y="11"/>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2" name="Freeform 17"/>
            <p:cNvSpPr/>
            <p:nvPr/>
          </p:nvSpPr>
          <p:spPr bwMode="auto">
            <a:xfrm>
              <a:off x="6171" y="1334"/>
              <a:ext cx="53" cy="194"/>
            </a:xfrm>
            <a:custGeom>
              <a:avLst/>
              <a:gdLst>
                <a:gd name="T0" fmla="*/ 65 w 75"/>
                <a:gd name="T1" fmla="*/ 6 h 272"/>
                <a:gd name="T2" fmla="*/ 1 w 75"/>
                <a:gd name="T3" fmla="*/ 264 h 272"/>
                <a:gd name="T4" fmla="*/ 10 w 75"/>
                <a:gd name="T5" fmla="*/ 266 h 272"/>
                <a:gd name="T6" fmla="*/ 74 w 75"/>
                <a:gd name="T7" fmla="*/ 8 h 272"/>
                <a:gd name="T8" fmla="*/ 65 w 75"/>
                <a:gd name="T9" fmla="*/ 6 h 272"/>
              </a:gdLst>
              <a:ahLst/>
              <a:cxnLst>
                <a:cxn ang="0">
                  <a:pos x="T0" y="T1"/>
                </a:cxn>
                <a:cxn ang="0">
                  <a:pos x="T2" y="T3"/>
                </a:cxn>
                <a:cxn ang="0">
                  <a:pos x="T4" y="T5"/>
                </a:cxn>
                <a:cxn ang="0">
                  <a:pos x="T6" y="T7"/>
                </a:cxn>
                <a:cxn ang="0">
                  <a:pos x="T8" y="T9"/>
                </a:cxn>
              </a:cxnLst>
              <a:rect l="0" t="0" r="r" b="b"/>
              <a:pathLst>
                <a:path w="75" h="272">
                  <a:moveTo>
                    <a:pt x="65" y="6"/>
                  </a:moveTo>
                  <a:cubicBezTo>
                    <a:pt x="44" y="92"/>
                    <a:pt x="22" y="178"/>
                    <a:pt x="1" y="264"/>
                  </a:cubicBezTo>
                  <a:cubicBezTo>
                    <a:pt x="0" y="269"/>
                    <a:pt x="8" y="272"/>
                    <a:pt x="10" y="266"/>
                  </a:cubicBezTo>
                  <a:cubicBezTo>
                    <a:pt x="31" y="180"/>
                    <a:pt x="52" y="94"/>
                    <a:pt x="74" y="8"/>
                  </a:cubicBezTo>
                  <a:cubicBezTo>
                    <a:pt x="75" y="2"/>
                    <a:pt x="66" y="0"/>
                    <a:pt x="65" y="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3" name="Freeform 18"/>
            <p:cNvSpPr/>
            <p:nvPr/>
          </p:nvSpPr>
          <p:spPr bwMode="auto">
            <a:xfrm>
              <a:off x="6605" y="724"/>
              <a:ext cx="166" cy="84"/>
            </a:xfrm>
            <a:custGeom>
              <a:avLst/>
              <a:gdLst>
                <a:gd name="T0" fmla="*/ 10 w 233"/>
                <a:gd name="T1" fmla="*/ 116 h 118"/>
                <a:gd name="T2" fmla="*/ 227 w 233"/>
                <a:gd name="T3" fmla="*/ 10 h 118"/>
                <a:gd name="T4" fmla="*/ 223 w 233"/>
                <a:gd name="T5" fmla="*/ 3 h 118"/>
                <a:gd name="T6" fmla="*/ 5 w 233"/>
                <a:gd name="T7" fmla="*/ 108 h 118"/>
                <a:gd name="T8" fmla="*/ 10 w 233"/>
                <a:gd name="T9" fmla="*/ 116 h 118"/>
              </a:gdLst>
              <a:ahLst/>
              <a:cxnLst>
                <a:cxn ang="0">
                  <a:pos x="T0" y="T1"/>
                </a:cxn>
                <a:cxn ang="0">
                  <a:pos x="T2" y="T3"/>
                </a:cxn>
                <a:cxn ang="0">
                  <a:pos x="T4" y="T5"/>
                </a:cxn>
                <a:cxn ang="0">
                  <a:pos x="T6" y="T7"/>
                </a:cxn>
                <a:cxn ang="0">
                  <a:pos x="T8" y="T9"/>
                </a:cxn>
              </a:cxnLst>
              <a:rect l="0" t="0" r="r" b="b"/>
              <a:pathLst>
                <a:path w="233" h="118">
                  <a:moveTo>
                    <a:pt x="10" y="116"/>
                  </a:moveTo>
                  <a:cubicBezTo>
                    <a:pt x="82" y="81"/>
                    <a:pt x="155" y="46"/>
                    <a:pt x="227" y="10"/>
                  </a:cubicBezTo>
                  <a:cubicBezTo>
                    <a:pt x="233" y="8"/>
                    <a:pt x="228" y="0"/>
                    <a:pt x="223" y="3"/>
                  </a:cubicBezTo>
                  <a:cubicBezTo>
                    <a:pt x="150" y="38"/>
                    <a:pt x="78" y="73"/>
                    <a:pt x="5" y="108"/>
                  </a:cubicBezTo>
                  <a:cubicBezTo>
                    <a:pt x="0" y="111"/>
                    <a:pt x="5" y="118"/>
                    <a:pt x="10" y="11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4" name="Freeform 19"/>
            <p:cNvSpPr/>
            <p:nvPr/>
          </p:nvSpPr>
          <p:spPr bwMode="auto">
            <a:xfrm>
              <a:off x="6656" y="927"/>
              <a:ext cx="264" cy="37"/>
            </a:xfrm>
            <a:custGeom>
              <a:avLst/>
              <a:gdLst>
                <a:gd name="T0" fmla="*/ 5 w 369"/>
                <a:gd name="T1" fmla="*/ 52 h 53"/>
                <a:gd name="T2" fmla="*/ 363 w 369"/>
                <a:gd name="T3" fmla="*/ 9 h 53"/>
                <a:gd name="T4" fmla="*/ 363 w 369"/>
                <a:gd name="T5" fmla="*/ 0 h 53"/>
                <a:gd name="T6" fmla="*/ 5 w 369"/>
                <a:gd name="T7" fmla="*/ 43 h 53"/>
                <a:gd name="T8" fmla="*/ 5 w 369"/>
                <a:gd name="T9" fmla="*/ 52 h 53"/>
              </a:gdLst>
              <a:ahLst/>
              <a:cxnLst>
                <a:cxn ang="0">
                  <a:pos x="T0" y="T1"/>
                </a:cxn>
                <a:cxn ang="0">
                  <a:pos x="T2" y="T3"/>
                </a:cxn>
                <a:cxn ang="0">
                  <a:pos x="T4" y="T5"/>
                </a:cxn>
                <a:cxn ang="0">
                  <a:pos x="T6" y="T7"/>
                </a:cxn>
                <a:cxn ang="0">
                  <a:pos x="T8" y="T9"/>
                </a:cxn>
              </a:cxnLst>
              <a:rect l="0" t="0" r="r" b="b"/>
              <a:pathLst>
                <a:path w="369" h="53">
                  <a:moveTo>
                    <a:pt x="5" y="52"/>
                  </a:moveTo>
                  <a:cubicBezTo>
                    <a:pt x="125" y="38"/>
                    <a:pt x="244" y="24"/>
                    <a:pt x="363" y="9"/>
                  </a:cubicBezTo>
                  <a:cubicBezTo>
                    <a:pt x="369" y="9"/>
                    <a:pt x="369" y="0"/>
                    <a:pt x="363" y="0"/>
                  </a:cubicBezTo>
                  <a:cubicBezTo>
                    <a:pt x="244" y="15"/>
                    <a:pt x="125" y="29"/>
                    <a:pt x="5" y="43"/>
                  </a:cubicBezTo>
                  <a:cubicBezTo>
                    <a:pt x="0" y="44"/>
                    <a:pt x="0" y="53"/>
                    <a:pt x="5" y="52"/>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5" name="Freeform 20"/>
            <p:cNvSpPr/>
            <p:nvPr/>
          </p:nvSpPr>
          <p:spPr bwMode="auto">
            <a:xfrm>
              <a:off x="5977" y="1212"/>
              <a:ext cx="75" cy="99"/>
            </a:xfrm>
            <a:custGeom>
              <a:avLst/>
              <a:gdLst>
                <a:gd name="T0" fmla="*/ 94 w 105"/>
                <a:gd name="T1" fmla="*/ 4 h 139"/>
                <a:gd name="T2" fmla="*/ 3 w 105"/>
                <a:gd name="T3" fmla="*/ 130 h 139"/>
                <a:gd name="T4" fmla="*/ 11 w 105"/>
                <a:gd name="T5" fmla="*/ 134 h 139"/>
                <a:gd name="T6" fmla="*/ 101 w 105"/>
                <a:gd name="T7" fmla="*/ 9 h 139"/>
                <a:gd name="T8" fmla="*/ 94 w 105"/>
                <a:gd name="T9" fmla="*/ 4 h 139"/>
              </a:gdLst>
              <a:ahLst/>
              <a:cxnLst>
                <a:cxn ang="0">
                  <a:pos x="T0" y="T1"/>
                </a:cxn>
                <a:cxn ang="0">
                  <a:pos x="T2" y="T3"/>
                </a:cxn>
                <a:cxn ang="0">
                  <a:pos x="T4" y="T5"/>
                </a:cxn>
                <a:cxn ang="0">
                  <a:pos x="T6" y="T7"/>
                </a:cxn>
                <a:cxn ang="0">
                  <a:pos x="T8" y="T9"/>
                </a:cxn>
              </a:cxnLst>
              <a:rect l="0" t="0" r="r" b="b"/>
              <a:pathLst>
                <a:path w="105" h="139">
                  <a:moveTo>
                    <a:pt x="94" y="4"/>
                  </a:moveTo>
                  <a:cubicBezTo>
                    <a:pt x="63" y="46"/>
                    <a:pt x="33" y="88"/>
                    <a:pt x="3" y="130"/>
                  </a:cubicBezTo>
                  <a:cubicBezTo>
                    <a:pt x="0" y="135"/>
                    <a:pt x="8" y="139"/>
                    <a:pt x="11" y="134"/>
                  </a:cubicBezTo>
                  <a:cubicBezTo>
                    <a:pt x="41" y="93"/>
                    <a:pt x="71" y="51"/>
                    <a:pt x="101" y="9"/>
                  </a:cubicBezTo>
                  <a:cubicBezTo>
                    <a:pt x="105" y="4"/>
                    <a:pt x="97" y="0"/>
                    <a:pt x="94" y="4"/>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6" name="Freeform 21"/>
            <p:cNvSpPr/>
            <p:nvPr/>
          </p:nvSpPr>
          <p:spPr bwMode="auto">
            <a:xfrm>
              <a:off x="5817" y="1024"/>
              <a:ext cx="137" cy="24"/>
            </a:xfrm>
            <a:custGeom>
              <a:avLst/>
              <a:gdLst>
                <a:gd name="T0" fmla="*/ 183 w 191"/>
                <a:gd name="T1" fmla="*/ 0 h 34"/>
                <a:gd name="T2" fmla="*/ 6 w 191"/>
                <a:gd name="T3" fmla="*/ 25 h 34"/>
                <a:gd name="T4" fmla="*/ 8 w 191"/>
                <a:gd name="T5" fmla="*/ 34 h 34"/>
                <a:gd name="T6" fmla="*/ 185 w 191"/>
                <a:gd name="T7" fmla="*/ 9 h 34"/>
                <a:gd name="T8" fmla="*/ 183 w 191"/>
                <a:gd name="T9" fmla="*/ 0 h 34"/>
              </a:gdLst>
              <a:ahLst/>
              <a:cxnLst>
                <a:cxn ang="0">
                  <a:pos x="T0" y="T1"/>
                </a:cxn>
                <a:cxn ang="0">
                  <a:pos x="T2" y="T3"/>
                </a:cxn>
                <a:cxn ang="0">
                  <a:pos x="T4" y="T5"/>
                </a:cxn>
                <a:cxn ang="0">
                  <a:pos x="T6" y="T7"/>
                </a:cxn>
                <a:cxn ang="0">
                  <a:pos x="T8" y="T9"/>
                </a:cxn>
              </a:cxnLst>
              <a:rect l="0" t="0" r="r" b="b"/>
              <a:pathLst>
                <a:path w="191" h="34">
                  <a:moveTo>
                    <a:pt x="183" y="0"/>
                  </a:moveTo>
                  <a:cubicBezTo>
                    <a:pt x="124" y="9"/>
                    <a:pt x="65" y="17"/>
                    <a:pt x="6" y="25"/>
                  </a:cubicBezTo>
                  <a:cubicBezTo>
                    <a:pt x="0" y="26"/>
                    <a:pt x="3" y="34"/>
                    <a:pt x="8" y="34"/>
                  </a:cubicBezTo>
                  <a:cubicBezTo>
                    <a:pt x="67" y="25"/>
                    <a:pt x="126" y="17"/>
                    <a:pt x="185" y="9"/>
                  </a:cubicBezTo>
                  <a:cubicBezTo>
                    <a:pt x="191" y="8"/>
                    <a:pt x="188" y="0"/>
                    <a:pt x="183" y="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7" name="Freeform 22"/>
            <p:cNvSpPr/>
            <p:nvPr/>
          </p:nvSpPr>
          <p:spPr bwMode="auto">
            <a:xfrm>
              <a:off x="5795" y="750"/>
              <a:ext cx="182" cy="97"/>
            </a:xfrm>
            <a:custGeom>
              <a:avLst/>
              <a:gdLst>
                <a:gd name="T0" fmla="*/ 249 w 254"/>
                <a:gd name="T1" fmla="*/ 126 h 137"/>
                <a:gd name="T2" fmla="*/ 10 w 254"/>
                <a:gd name="T3" fmla="*/ 3 h 137"/>
                <a:gd name="T4" fmla="*/ 6 w 254"/>
                <a:gd name="T5" fmla="*/ 11 h 137"/>
                <a:gd name="T6" fmla="*/ 244 w 254"/>
                <a:gd name="T7" fmla="*/ 134 h 137"/>
                <a:gd name="T8" fmla="*/ 249 w 254"/>
                <a:gd name="T9" fmla="*/ 126 h 137"/>
              </a:gdLst>
              <a:ahLst/>
              <a:cxnLst>
                <a:cxn ang="0">
                  <a:pos x="T0" y="T1"/>
                </a:cxn>
                <a:cxn ang="0">
                  <a:pos x="T2" y="T3"/>
                </a:cxn>
                <a:cxn ang="0">
                  <a:pos x="T4" y="T5"/>
                </a:cxn>
                <a:cxn ang="0">
                  <a:pos x="T6" y="T7"/>
                </a:cxn>
                <a:cxn ang="0">
                  <a:pos x="T8" y="T9"/>
                </a:cxn>
              </a:cxnLst>
              <a:rect l="0" t="0" r="r" b="b"/>
              <a:pathLst>
                <a:path w="254" h="137">
                  <a:moveTo>
                    <a:pt x="249" y="126"/>
                  </a:moveTo>
                  <a:cubicBezTo>
                    <a:pt x="169" y="85"/>
                    <a:pt x="90" y="44"/>
                    <a:pt x="10" y="3"/>
                  </a:cubicBezTo>
                  <a:cubicBezTo>
                    <a:pt x="5" y="0"/>
                    <a:pt x="0" y="8"/>
                    <a:pt x="6" y="11"/>
                  </a:cubicBezTo>
                  <a:cubicBezTo>
                    <a:pt x="85" y="52"/>
                    <a:pt x="165" y="93"/>
                    <a:pt x="244" y="134"/>
                  </a:cubicBezTo>
                  <a:cubicBezTo>
                    <a:pt x="249" y="137"/>
                    <a:pt x="254" y="129"/>
                    <a:pt x="249" y="12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8" name="Freeform 23"/>
            <p:cNvSpPr/>
            <p:nvPr/>
          </p:nvSpPr>
          <p:spPr bwMode="auto">
            <a:xfrm>
              <a:off x="6006" y="443"/>
              <a:ext cx="126" cy="237"/>
            </a:xfrm>
            <a:custGeom>
              <a:avLst/>
              <a:gdLst>
                <a:gd name="T0" fmla="*/ 175 w 177"/>
                <a:gd name="T1" fmla="*/ 322 h 331"/>
                <a:gd name="T2" fmla="*/ 10 w 177"/>
                <a:gd name="T3" fmla="*/ 5 h 331"/>
                <a:gd name="T4" fmla="*/ 2 w 177"/>
                <a:gd name="T5" fmla="*/ 10 h 331"/>
                <a:gd name="T6" fmla="*/ 167 w 177"/>
                <a:gd name="T7" fmla="*/ 326 h 331"/>
                <a:gd name="T8" fmla="*/ 175 w 177"/>
                <a:gd name="T9" fmla="*/ 322 h 331"/>
              </a:gdLst>
              <a:ahLst/>
              <a:cxnLst>
                <a:cxn ang="0">
                  <a:pos x="T0" y="T1"/>
                </a:cxn>
                <a:cxn ang="0">
                  <a:pos x="T2" y="T3"/>
                </a:cxn>
                <a:cxn ang="0">
                  <a:pos x="T4" y="T5"/>
                </a:cxn>
                <a:cxn ang="0">
                  <a:pos x="T6" y="T7"/>
                </a:cxn>
                <a:cxn ang="0">
                  <a:pos x="T8" y="T9"/>
                </a:cxn>
              </a:cxnLst>
              <a:rect l="0" t="0" r="r" b="b"/>
              <a:pathLst>
                <a:path w="177" h="331">
                  <a:moveTo>
                    <a:pt x="175" y="322"/>
                  </a:moveTo>
                  <a:cubicBezTo>
                    <a:pt x="120" y="216"/>
                    <a:pt x="65" y="111"/>
                    <a:pt x="10" y="5"/>
                  </a:cubicBezTo>
                  <a:cubicBezTo>
                    <a:pt x="7" y="0"/>
                    <a:pt x="0" y="5"/>
                    <a:pt x="2" y="10"/>
                  </a:cubicBezTo>
                  <a:cubicBezTo>
                    <a:pt x="57" y="115"/>
                    <a:pt x="112" y="221"/>
                    <a:pt x="167" y="326"/>
                  </a:cubicBezTo>
                  <a:cubicBezTo>
                    <a:pt x="170" y="331"/>
                    <a:pt x="177" y="327"/>
                    <a:pt x="175" y="322"/>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9" name="Freeform 24"/>
            <p:cNvSpPr/>
            <p:nvPr/>
          </p:nvSpPr>
          <p:spPr bwMode="auto">
            <a:xfrm>
              <a:off x="6364" y="440"/>
              <a:ext cx="85" cy="185"/>
            </a:xfrm>
            <a:custGeom>
              <a:avLst/>
              <a:gdLst>
                <a:gd name="T0" fmla="*/ 10 w 119"/>
                <a:gd name="T1" fmla="*/ 254 h 259"/>
                <a:gd name="T2" fmla="*/ 117 w 119"/>
                <a:gd name="T3" fmla="*/ 10 h 259"/>
                <a:gd name="T4" fmla="*/ 109 w 119"/>
                <a:gd name="T5" fmla="*/ 5 h 259"/>
                <a:gd name="T6" fmla="*/ 2 w 119"/>
                <a:gd name="T7" fmla="*/ 250 h 259"/>
                <a:gd name="T8" fmla="*/ 10 w 119"/>
                <a:gd name="T9" fmla="*/ 254 h 259"/>
              </a:gdLst>
              <a:ahLst/>
              <a:cxnLst>
                <a:cxn ang="0">
                  <a:pos x="T0" y="T1"/>
                </a:cxn>
                <a:cxn ang="0">
                  <a:pos x="T2" y="T3"/>
                </a:cxn>
                <a:cxn ang="0">
                  <a:pos x="T4" y="T5"/>
                </a:cxn>
                <a:cxn ang="0">
                  <a:pos x="T6" y="T7"/>
                </a:cxn>
                <a:cxn ang="0">
                  <a:pos x="T8" y="T9"/>
                </a:cxn>
              </a:cxnLst>
              <a:rect l="0" t="0" r="r" b="b"/>
              <a:pathLst>
                <a:path w="119" h="259">
                  <a:moveTo>
                    <a:pt x="10" y="254"/>
                  </a:moveTo>
                  <a:cubicBezTo>
                    <a:pt x="46" y="173"/>
                    <a:pt x="81" y="91"/>
                    <a:pt x="117" y="10"/>
                  </a:cubicBezTo>
                  <a:cubicBezTo>
                    <a:pt x="119" y="5"/>
                    <a:pt x="111" y="0"/>
                    <a:pt x="109" y="5"/>
                  </a:cubicBezTo>
                  <a:cubicBezTo>
                    <a:pt x="73" y="87"/>
                    <a:pt x="38" y="168"/>
                    <a:pt x="2" y="250"/>
                  </a:cubicBezTo>
                  <a:cubicBezTo>
                    <a:pt x="0" y="255"/>
                    <a:pt x="8" y="259"/>
                    <a:pt x="10" y="254"/>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10" name="文本框 109"/>
          <p:cNvSpPr txBox="1"/>
          <p:nvPr/>
        </p:nvSpPr>
        <p:spPr>
          <a:xfrm>
            <a:off x="2754007" y="2940702"/>
            <a:ext cx="6683985" cy="584775"/>
          </a:xfrm>
          <a:prstGeom prst="rect">
            <a:avLst/>
          </a:prstGeom>
          <a:noFill/>
        </p:spPr>
        <p:txBody>
          <a:bodyPr wrap="square" rtlCol="0">
            <a:spAutoFit/>
          </a:bodyPr>
          <a:lstStyle/>
          <a:p>
            <a:pPr algn="ctr"/>
            <a:r>
              <a:rPr lang="zh-CN" altLang="en-US" sz="3200" dirty="0">
                <a:effectLst>
                  <a:outerShdw blurRad="38100" dist="38100" dir="2700000" algn="tl">
                    <a:srgbClr val="000000">
                      <a:alpha val="43137"/>
                    </a:srgbClr>
                  </a:outerShdw>
                </a:effectLst>
                <a:cs typeface="+mn-ea"/>
                <a:sym typeface="+mn-lt"/>
              </a:rPr>
              <a:t>单击添加您的标题内容</a:t>
            </a:r>
          </a:p>
        </p:txBody>
      </p:sp>
      <p:sp>
        <p:nvSpPr>
          <p:cNvPr id="122" name="文本框 121"/>
          <p:cNvSpPr txBox="1"/>
          <p:nvPr/>
        </p:nvSpPr>
        <p:spPr>
          <a:xfrm>
            <a:off x="2622616" y="3636901"/>
            <a:ext cx="6912768" cy="425053"/>
          </a:xfrm>
          <a:prstGeom prst="rect">
            <a:avLst/>
          </a:prstGeom>
          <a:noFill/>
        </p:spPr>
        <p:txBody>
          <a:bodyPr wrap="square" rtlCol="0">
            <a:spAutoFit/>
          </a:bodyPr>
          <a:lstStyle/>
          <a:p>
            <a:pPr algn="ctr">
              <a:lnSpc>
                <a:spcPct val="150000"/>
              </a:lnSpc>
            </a:pPr>
            <a:r>
              <a:rPr lang="en-US" altLang="zh-CN" sz="1600" dirty="0">
                <a:solidFill>
                  <a:schemeClr val="tx2"/>
                </a:solidFill>
                <a:cs typeface="+mn-ea"/>
                <a:sym typeface="+mn-lt"/>
              </a:rPr>
              <a:t>Happy flying dream for Children's Day</a:t>
            </a:r>
            <a:endParaRPr lang="zh-CN" altLang="en-US" sz="1600" dirty="0">
              <a:solidFill>
                <a:schemeClr val="tx2"/>
              </a:solidFill>
              <a:cs typeface="+mn-ea"/>
              <a:sym typeface="+mn-lt"/>
            </a:endParaRPr>
          </a:p>
        </p:txBody>
      </p:sp>
      <p:sp>
        <p:nvSpPr>
          <p:cNvPr id="120" name="文本框 119"/>
          <p:cNvSpPr txBox="1"/>
          <p:nvPr/>
        </p:nvSpPr>
        <p:spPr>
          <a:xfrm>
            <a:off x="4444238" y="2085884"/>
            <a:ext cx="2746907" cy="584775"/>
          </a:xfrm>
          <a:prstGeom prst="rect">
            <a:avLst/>
          </a:prstGeom>
          <a:noFill/>
        </p:spPr>
        <p:txBody>
          <a:bodyPr wrap="square" rtlCol="0">
            <a:spAutoFit/>
          </a:bodyPr>
          <a:lstStyle/>
          <a:p>
            <a:pPr algn="ctr"/>
            <a:r>
              <a:rPr lang="en-US" altLang="zh-CN" sz="3200" dirty="0">
                <a:solidFill>
                  <a:srgbClr val="78AB1D"/>
                </a:solidFill>
                <a:effectLst>
                  <a:outerShdw blurRad="38100" dist="38100" dir="2700000" algn="tl">
                    <a:srgbClr val="000000">
                      <a:alpha val="43137"/>
                    </a:srgbClr>
                  </a:outerShdw>
                </a:effectLst>
                <a:cs typeface="+mn-ea"/>
                <a:sym typeface="+mn-lt"/>
              </a:rPr>
              <a:t>PART 02</a:t>
            </a:r>
            <a:endParaRPr lang="zh-CN" altLang="en-US" sz="3200" dirty="0">
              <a:solidFill>
                <a:srgbClr val="78AB1D"/>
              </a:solidFill>
              <a:effectLst>
                <a:outerShdw blurRad="38100" dist="38100" dir="2700000" algn="tl">
                  <a:srgbClr val="000000">
                    <a:alpha val="43137"/>
                  </a:srgbClr>
                </a:outerShdw>
              </a:effectLst>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3000" advTm="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1000"/>
                                        <p:tgtEl>
                                          <p:spTgt spid="71"/>
                                        </p:tgtEl>
                                      </p:cBhvr>
                                    </p:animEffect>
                                    <p:anim calcmode="lin" valueType="num">
                                      <p:cBhvr>
                                        <p:cTn id="13" dur="1000" fill="hold"/>
                                        <p:tgtEl>
                                          <p:spTgt spid="71"/>
                                        </p:tgtEl>
                                        <p:attrNameLst>
                                          <p:attrName>ppt_x</p:attrName>
                                        </p:attrNameLst>
                                      </p:cBhvr>
                                      <p:tavLst>
                                        <p:tav tm="0">
                                          <p:val>
                                            <p:strVal val="#ppt_x"/>
                                          </p:val>
                                        </p:tav>
                                        <p:tav tm="100000">
                                          <p:val>
                                            <p:strVal val="#ppt_x"/>
                                          </p:val>
                                        </p:tav>
                                      </p:tavLst>
                                    </p:anim>
                                    <p:anim calcmode="lin" valueType="num">
                                      <p:cBhvr>
                                        <p:cTn id="14" dur="1000" fill="hold"/>
                                        <p:tgtEl>
                                          <p:spTgt spid="7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down)">
                                      <p:cBhvr>
                                        <p:cTn id="18" dur="500"/>
                                        <p:tgtEl>
                                          <p:spTgt spid="21"/>
                                        </p:tgtEl>
                                      </p:cBhvr>
                                    </p:animEffect>
                                  </p:childTnLst>
                                </p:cTn>
                              </p:par>
                              <p:par>
                                <p:cTn id="19" presetID="22" presetClass="entr" presetSubtype="4"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down)">
                                      <p:cBhvr>
                                        <p:cTn id="21" dur="500"/>
                                        <p:tgtEl>
                                          <p:spTgt spid="25"/>
                                        </p:tgtEl>
                                      </p:cBhvr>
                                    </p:animEffect>
                                  </p:childTnLst>
                                </p:cTn>
                              </p:par>
                              <p:par>
                                <p:cTn id="22" presetID="22" presetClass="entr" presetSubtype="4"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down)">
                                      <p:cBhvr>
                                        <p:cTn id="24" dur="500"/>
                                        <p:tgtEl>
                                          <p:spTgt spid="30"/>
                                        </p:tgtEl>
                                      </p:cBhvr>
                                    </p:animEffect>
                                  </p:childTnLst>
                                </p:cTn>
                              </p:par>
                            </p:childTnLst>
                          </p:cTn>
                        </p:par>
                        <p:par>
                          <p:cTn id="25" fill="hold">
                            <p:stCondLst>
                              <p:cond delay="1500"/>
                            </p:stCondLst>
                            <p:childTnLst>
                              <p:par>
                                <p:cTn id="26" presetID="22" presetClass="entr" presetSubtype="4"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1500"/>
                                        <p:tgtEl>
                                          <p:spTgt spid="19"/>
                                        </p:tgtEl>
                                      </p:cBhvr>
                                    </p:animEffect>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750"/>
                                        <p:tgtEl>
                                          <p:spTgt spid="8"/>
                                        </p:tgtEl>
                                      </p:cBhvr>
                                    </p:animEffect>
                                  </p:childTnLst>
                                </p:cTn>
                              </p:par>
                            </p:childTnLst>
                          </p:cTn>
                        </p:par>
                        <p:par>
                          <p:cTn id="39" fill="hold">
                            <p:stCondLst>
                              <p:cond delay="4500"/>
                            </p:stCondLst>
                            <p:childTnLst>
                              <p:par>
                                <p:cTn id="40" presetID="16" presetClass="entr" presetSubtype="21" fill="hold" grpId="0" nodeType="afterEffect">
                                  <p:stCondLst>
                                    <p:cond delay="0"/>
                                  </p:stCondLst>
                                  <p:childTnLst>
                                    <p:set>
                                      <p:cBhvr>
                                        <p:cTn id="41" dur="1" fill="hold">
                                          <p:stCondLst>
                                            <p:cond delay="0"/>
                                          </p:stCondLst>
                                        </p:cTn>
                                        <p:tgtEl>
                                          <p:spTgt spid="120"/>
                                        </p:tgtEl>
                                        <p:attrNameLst>
                                          <p:attrName>style.visibility</p:attrName>
                                        </p:attrNameLst>
                                      </p:cBhvr>
                                      <p:to>
                                        <p:strVal val="visible"/>
                                      </p:to>
                                    </p:set>
                                    <p:animEffect transition="in" filter="barn(inVertical)">
                                      <p:cBhvr>
                                        <p:cTn id="42" dur="500"/>
                                        <p:tgtEl>
                                          <p:spTgt spid="120"/>
                                        </p:tgtEl>
                                      </p:cBhvr>
                                    </p:animEffect>
                                  </p:childTnLst>
                                </p:cTn>
                              </p:par>
                            </p:childTnLst>
                          </p:cTn>
                        </p:par>
                        <p:par>
                          <p:cTn id="43" fill="hold">
                            <p:stCondLst>
                              <p:cond delay="5000"/>
                            </p:stCondLst>
                            <p:childTnLst>
                              <p:par>
                                <p:cTn id="44" presetID="6" presetClass="entr" presetSubtype="16" fill="hold" grpId="0" nodeType="afterEffect">
                                  <p:stCondLst>
                                    <p:cond delay="0"/>
                                  </p:stCondLst>
                                  <p:childTnLst>
                                    <p:set>
                                      <p:cBhvr>
                                        <p:cTn id="45" dur="1" fill="hold">
                                          <p:stCondLst>
                                            <p:cond delay="0"/>
                                          </p:stCondLst>
                                        </p:cTn>
                                        <p:tgtEl>
                                          <p:spTgt spid="110"/>
                                        </p:tgtEl>
                                        <p:attrNameLst>
                                          <p:attrName>style.visibility</p:attrName>
                                        </p:attrNameLst>
                                      </p:cBhvr>
                                      <p:to>
                                        <p:strVal val="visible"/>
                                      </p:to>
                                    </p:set>
                                    <p:animEffect transition="in" filter="circle(in)">
                                      <p:cBhvr>
                                        <p:cTn id="46" dur="2000"/>
                                        <p:tgtEl>
                                          <p:spTgt spid="110"/>
                                        </p:tgtEl>
                                      </p:cBhvr>
                                    </p:animEffect>
                                  </p:childTnLst>
                                </p:cTn>
                              </p:par>
                            </p:childTnLst>
                          </p:cTn>
                        </p:par>
                        <p:par>
                          <p:cTn id="47" fill="hold">
                            <p:stCondLst>
                              <p:cond delay="7000"/>
                            </p:stCondLst>
                            <p:childTnLst>
                              <p:par>
                                <p:cTn id="48" presetID="10" presetClass="entr" presetSubtype="0" fill="hold" grpId="0" nodeType="afterEffect">
                                  <p:stCondLst>
                                    <p:cond delay="0"/>
                                  </p:stCondLst>
                                  <p:childTnLst>
                                    <p:set>
                                      <p:cBhvr>
                                        <p:cTn id="49" dur="1" fill="hold">
                                          <p:stCondLst>
                                            <p:cond delay="0"/>
                                          </p:stCondLst>
                                        </p:cTn>
                                        <p:tgtEl>
                                          <p:spTgt spid="122"/>
                                        </p:tgtEl>
                                        <p:attrNameLst>
                                          <p:attrName>style.visibility</p:attrName>
                                        </p:attrNameLst>
                                      </p:cBhvr>
                                      <p:to>
                                        <p:strVal val="visible"/>
                                      </p:to>
                                    </p:set>
                                    <p:animEffect transition="in" filter="fade">
                                      <p:cBhvr>
                                        <p:cTn id="50" dur="19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22" grpId="0"/>
      <p:bldP spid="1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txBox="1">
            <a:spLocks noChangeArrowheads="1"/>
          </p:cNvSpPr>
          <p:nvPr/>
        </p:nvSpPr>
        <p:spPr bwMode="auto">
          <a:xfrm>
            <a:off x="853764" y="1487415"/>
            <a:ext cx="2696077" cy="1780378"/>
          </a:xfrm>
          <a:prstGeom prst="rect">
            <a:avLst/>
          </a:prstGeom>
          <a:noFill/>
          <a:ln>
            <a:noFill/>
          </a:ln>
        </p:spPr>
        <p:txBody>
          <a:bodyPr wrap="square" lIns="117240" tIns="58620" rIns="117240" bIns="58620">
            <a:spAutoFit/>
          </a:bodyPr>
          <a:lstStyle>
            <a:lvl1pPr eaLnBrk="0" hangingPunct="0">
              <a:defRPr sz="2400">
                <a:solidFill>
                  <a:schemeClr val="tx1"/>
                </a:solidFill>
                <a:latin typeface="Calibri" panose="020F0502020204030204" charset="0"/>
                <a:ea typeface="MS PGothic" panose="020B0600070205080204" charset="-128"/>
                <a:cs typeface="MS PGothic" panose="020B0600070205080204" charset="-128"/>
              </a:defRPr>
            </a:lvl1pPr>
            <a:lvl2pPr marL="742950" indent="-285750" eaLnBrk="0" hangingPunct="0">
              <a:defRPr sz="2400">
                <a:solidFill>
                  <a:schemeClr val="tx1"/>
                </a:solidFill>
                <a:latin typeface="Calibri" panose="020F0502020204030204" charset="0"/>
                <a:ea typeface="MS PGothic" panose="020B0600070205080204" charset="-128"/>
              </a:defRPr>
            </a:lvl2pPr>
            <a:lvl3pPr marL="1143000" indent="-228600" eaLnBrk="0" hangingPunct="0">
              <a:defRPr sz="2400">
                <a:solidFill>
                  <a:schemeClr val="tx1"/>
                </a:solidFill>
                <a:latin typeface="Calibri" panose="020F0502020204030204" charset="0"/>
                <a:ea typeface="MS PGothic" panose="020B0600070205080204" charset="-128"/>
              </a:defRPr>
            </a:lvl3pPr>
            <a:lvl4pPr marL="1600200" indent="-228600" eaLnBrk="0" hangingPunct="0">
              <a:defRPr sz="2400">
                <a:solidFill>
                  <a:schemeClr val="tx1"/>
                </a:solidFill>
                <a:latin typeface="Calibri" panose="020F0502020204030204" charset="0"/>
                <a:ea typeface="MS PGothic" panose="020B0600070205080204" charset="-128"/>
              </a:defRPr>
            </a:lvl4pPr>
            <a:lvl5pPr marL="2057400" indent="-228600" eaLnBrk="0" hangingPunct="0">
              <a:defRPr sz="2400">
                <a:solidFill>
                  <a:schemeClr val="tx1"/>
                </a:solidFill>
                <a:latin typeface="Calibri" panose="020F0502020204030204" charset="0"/>
                <a:ea typeface="MS PGothic" panose="020B0600070205080204" charset="-128"/>
              </a:defRPr>
            </a:lvl5pPr>
            <a:lvl6pPr marL="25146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6pPr>
            <a:lvl7pPr marL="29718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7pPr>
            <a:lvl8pPr marL="34290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8pPr>
            <a:lvl9pPr marL="38862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9pPr>
          </a:lstStyle>
          <a:p>
            <a:pPr algn="ctr" eaLnBrk="1" hangingPunct="1"/>
            <a:r>
              <a:rPr lang="zh-CN" altLang="en-US" b="1" dirty="0">
                <a:solidFill>
                  <a:schemeClr val="accent1"/>
                </a:solidFill>
                <a:latin typeface="+mn-lt"/>
                <a:ea typeface="+mn-ea"/>
                <a:cs typeface="+mn-ea"/>
                <a:sym typeface="+mn-lt"/>
              </a:rPr>
              <a:t>添加标题</a:t>
            </a:r>
            <a:endParaRPr lang="en-US" sz="1600" dirty="0">
              <a:solidFill>
                <a:schemeClr val="tx1">
                  <a:lumMod val="50000"/>
                  <a:lumOff val="50000"/>
                </a:schemeClr>
              </a:solidFill>
              <a:latin typeface="+mn-lt"/>
              <a:ea typeface="+mn-ea"/>
              <a:cs typeface="+mn-ea"/>
              <a:sym typeface="+mn-lt"/>
            </a:endParaRPr>
          </a:p>
          <a:p>
            <a:pPr algn="ctr" eaLnBrk="1" hangingPunct="1"/>
            <a:r>
              <a:rPr lang="en-US" sz="1400" dirty="0">
                <a:solidFill>
                  <a:schemeClr val="tx1">
                    <a:lumMod val="50000"/>
                    <a:lumOff val="50000"/>
                  </a:schemeClr>
                </a:solidFill>
                <a:latin typeface="+mn-lt"/>
                <a:ea typeface="+mn-ea"/>
                <a:cs typeface="+mn-ea"/>
                <a:sym typeface="+mn-lt"/>
              </a:rPr>
              <a:t>A company is an association or collection of individuals, whether natural persons, legal persons, or a mixture of both. Company members share a common purpose and</a:t>
            </a:r>
          </a:p>
        </p:txBody>
      </p:sp>
      <p:sp>
        <p:nvSpPr>
          <p:cNvPr id="3" name="TextBox 10"/>
          <p:cNvSpPr txBox="1">
            <a:spLocks noChangeArrowheads="1"/>
          </p:cNvSpPr>
          <p:nvPr/>
        </p:nvSpPr>
        <p:spPr bwMode="auto">
          <a:xfrm>
            <a:off x="853764" y="3855632"/>
            <a:ext cx="2696077" cy="1780378"/>
          </a:xfrm>
          <a:prstGeom prst="rect">
            <a:avLst/>
          </a:prstGeom>
          <a:noFill/>
          <a:ln>
            <a:noFill/>
          </a:ln>
        </p:spPr>
        <p:txBody>
          <a:bodyPr wrap="square" lIns="117240" tIns="58620" rIns="117240" bIns="58620">
            <a:spAutoFit/>
          </a:bodyPr>
          <a:lstStyle>
            <a:lvl1pPr eaLnBrk="0" hangingPunct="0">
              <a:defRPr sz="2400">
                <a:solidFill>
                  <a:schemeClr val="tx1"/>
                </a:solidFill>
                <a:latin typeface="Calibri" panose="020F0502020204030204" charset="0"/>
                <a:ea typeface="MS PGothic" panose="020B0600070205080204" charset="-128"/>
                <a:cs typeface="MS PGothic" panose="020B0600070205080204" charset="-128"/>
              </a:defRPr>
            </a:lvl1pPr>
            <a:lvl2pPr marL="742950" indent="-285750" eaLnBrk="0" hangingPunct="0">
              <a:defRPr sz="2400">
                <a:solidFill>
                  <a:schemeClr val="tx1"/>
                </a:solidFill>
                <a:latin typeface="Calibri" panose="020F0502020204030204" charset="0"/>
                <a:ea typeface="MS PGothic" panose="020B0600070205080204" charset="-128"/>
              </a:defRPr>
            </a:lvl2pPr>
            <a:lvl3pPr marL="1143000" indent="-228600" eaLnBrk="0" hangingPunct="0">
              <a:defRPr sz="2400">
                <a:solidFill>
                  <a:schemeClr val="tx1"/>
                </a:solidFill>
                <a:latin typeface="Calibri" panose="020F0502020204030204" charset="0"/>
                <a:ea typeface="MS PGothic" panose="020B0600070205080204" charset="-128"/>
              </a:defRPr>
            </a:lvl3pPr>
            <a:lvl4pPr marL="1600200" indent="-228600" eaLnBrk="0" hangingPunct="0">
              <a:defRPr sz="2400">
                <a:solidFill>
                  <a:schemeClr val="tx1"/>
                </a:solidFill>
                <a:latin typeface="Calibri" panose="020F0502020204030204" charset="0"/>
                <a:ea typeface="MS PGothic" panose="020B0600070205080204" charset="-128"/>
              </a:defRPr>
            </a:lvl4pPr>
            <a:lvl5pPr marL="2057400" indent="-228600" eaLnBrk="0" hangingPunct="0">
              <a:defRPr sz="2400">
                <a:solidFill>
                  <a:schemeClr val="tx1"/>
                </a:solidFill>
                <a:latin typeface="Calibri" panose="020F0502020204030204" charset="0"/>
                <a:ea typeface="MS PGothic" panose="020B0600070205080204" charset="-128"/>
              </a:defRPr>
            </a:lvl5pPr>
            <a:lvl6pPr marL="25146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6pPr>
            <a:lvl7pPr marL="29718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7pPr>
            <a:lvl8pPr marL="34290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8pPr>
            <a:lvl9pPr marL="38862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9pPr>
          </a:lstStyle>
          <a:p>
            <a:pPr algn="ctr" eaLnBrk="1" hangingPunct="1"/>
            <a:r>
              <a:rPr lang="zh-CN" altLang="en-US" b="1" dirty="0">
                <a:solidFill>
                  <a:schemeClr val="accent4"/>
                </a:solidFill>
                <a:latin typeface="+mn-lt"/>
                <a:ea typeface="+mn-ea"/>
                <a:cs typeface="+mn-ea"/>
                <a:sym typeface="+mn-lt"/>
              </a:rPr>
              <a:t>添加标题</a:t>
            </a:r>
            <a:endParaRPr lang="en-US" sz="1600" dirty="0">
              <a:solidFill>
                <a:schemeClr val="tx1">
                  <a:lumMod val="50000"/>
                  <a:lumOff val="50000"/>
                </a:schemeClr>
              </a:solidFill>
              <a:latin typeface="+mn-lt"/>
              <a:ea typeface="+mn-ea"/>
              <a:cs typeface="+mn-ea"/>
              <a:sym typeface="+mn-lt"/>
            </a:endParaRPr>
          </a:p>
          <a:p>
            <a:pPr algn="ctr" eaLnBrk="1" hangingPunct="1"/>
            <a:r>
              <a:rPr lang="en-US" sz="1400" dirty="0">
                <a:solidFill>
                  <a:schemeClr val="tx1">
                    <a:lumMod val="50000"/>
                    <a:lumOff val="50000"/>
                  </a:schemeClr>
                </a:solidFill>
                <a:latin typeface="+mn-lt"/>
                <a:ea typeface="+mn-ea"/>
                <a:cs typeface="+mn-ea"/>
                <a:sym typeface="+mn-lt"/>
              </a:rPr>
              <a:t>A company is an association or collection of individuals, whether natural persons, legal persons, or a mixture of both. Company members share a common purpose and</a:t>
            </a:r>
          </a:p>
        </p:txBody>
      </p:sp>
      <p:sp>
        <p:nvSpPr>
          <p:cNvPr id="4" name="TextBox 10"/>
          <p:cNvSpPr txBox="1">
            <a:spLocks noChangeArrowheads="1"/>
          </p:cNvSpPr>
          <p:nvPr/>
        </p:nvSpPr>
        <p:spPr bwMode="auto">
          <a:xfrm>
            <a:off x="8830194" y="1482969"/>
            <a:ext cx="2696077" cy="1780378"/>
          </a:xfrm>
          <a:prstGeom prst="rect">
            <a:avLst/>
          </a:prstGeom>
          <a:noFill/>
          <a:ln>
            <a:noFill/>
          </a:ln>
        </p:spPr>
        <p:txBody>
          <a:bodyPr wrap="square" lIns="117240" tIns="58620" rIns="117240" bIns="58620">
            <a:spAutoFit/>
          </a:bodyPr>
          <a:lstStyle>
            <a:lvl1pPr eaLnBrk="0" hangingPunct="0">
              <a:defRPr sz="2400">
                <a:solidFill>
                  <a:schemeClr val="tx1"/>
                </a:solidFill>
                <a:latin typeface="Calibri" panose="020F0502020204030204" charset="0"/>
                <a:ea typeface="MS PGothic" panose="020B0600070205080204" charset="-128"/>
                <a:cs typeface="MS PGothic" panose="020B0600070205080204" charset="-128"/>
              </a:defRPr>
            </a:lvl1pPr>
            <a:lvl2pPr marL="742950" indent="-285750" eaLnBrk="0" hangingPunct="0">
              <a:defRPr sz="2400">
                <a:solidFill>
                  <a:schemeClr val="tx1"/>
                </a:solidFill>
                <a:latin typeface="Calibri" panose="020F0502020204030204" charset="0"/>
                <a:ea typeface="MS PGothic" panose="020B0600070205080204" charset="-128"/>
              </a:defRPr>
            </a:lvl2pPr>
            <a:lvl3pPr marL="1143000" indent="-228600" eaLnBrk="0" hangingPunct="0">
              <a:defRPr sz="2400">
                <a:solidFill>
                  <a:schemeClr val="tx1"/>
                </a:solidFill>
                <a:latin typeface="Calibri" panose="020F0502020204030204" charset="0"/>
                <a:ea typeface="MS PGothic" panose="020B0600070205080204" charset="-128"/>
              </a:defRPr>
            </a:lvl3pPr>
            <a:lvl4pPr marL="1600200" indent="-228600" eaLnBrk="0" hangingPunct="0">
              <a:defRPr sz="2400">
                <a:solidFill>
                  <a:schemeClr val="tx1"/>
                </a:solidFill>
                <a:latin typeface="Calibri" panose="020F0502020204030204" charset="0"/>
                <a:ea typeface="MS PGothic" panose="020B0600070205080204" charset="-128"/>
              </a:defRPr>
            </a:lvl4pPr>
            <a:lvl5pPr marL="2057400" indent="-228600" eaLnBrk="0" hangingPunct="0">
              <a:defRPr sz="2400">
                <a:solidFill>
                  <a:schemeClr val="tx1"/>
                </a:solidFill>
                <a:latin typeface="Calibri" panose="020F0502020204030204" charset="0"/>
                <a:ea typeface="MS PGothic" panose="020B0600070205080204" charset="-128"/>
              </a:defRPr>
            </a:lvl5pPr>
            <a:lvl6pPr marL="25146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6pPr>
            <a:lvl7pPr marL="29718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7pPr>
            <a:lvl8pPr marL="34290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8pPr>
            <a:lvl9pPr marL="38862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9pPr>
          </a:lstStyle>
          <a:p>
            <a:pPr algn="ctr" eaLnBrk="1" hangingPunct="1"/>
            <a:r>
              <a:rPr lang="zh-CN" altLang="en-US" b="1" dirty="0">
                <a:solidFill>
                  <a:schemeClr val="accent2"/>
                </a:solidFill>
                <a:latin typeface="+mn-lt"/>
                <a:ea typeface="+mn-ea"/>
                <a:cs typeface="+mn-ea"/>
                <a:sym typeface="+mn-lt"/>
              </a:rPr>
              <a:t>添加标题</a:t>
            </a:r>
            <a:endParaRPr lang="en-US" sz="1600" dirty="0">
              <a:solidFill>
                <a:schemeClr val="tx1">
                  <a:lumMod val="50000"/>
                  <a:lumOff val="50000"/>
                </a:schemeClr>
              </a:solidFill>
              <a:latin typeface="+mn-lt"/>
              <a:ea typeface="+mn-ea"/>
              <a:cs typeface="+mn-ea"/>
              <a:sym typeface="+mn-lt"/>
            </a:endParaRPr>
          </a:p>
          <a:p>
            <a:pPr algn="ctr" eaLnBrk="1" hangingPunct="1"/>
            <a:r>
              <a:rPr lang="en-US" sz="1400" dirty="0">
                <a:solidFill>
                  <a:schemeClr val="tx1">
                    <a:lumMod val="50000"/>
                    <a:lumOff val="50000"/>
                  </a:schemeClr>
                </a:solidFill>
                <a:latin typeface="+mn-lt"/>
                <a:ea typeface="+mn-ea"/>
                <a:cs typeface="+mn-ea"/>
                <a:sym typeface="+mn-lt"/>
              </a:rPr>
              <a:t>A company is an association or collection of individuals, whether natural persons, legal persons, or a mixture of both. Company members share a common purpose and</a:t>
            </a:r>
          </a:p>
        </p:txBody>
      </p:sp>
      <p:sp>
        <p:nvSpPr>
          <p:cNvPr id="5" name="TextBox 10"/>
          <p:cNvSpPr txBox="1">
            <a:spLocks noChangeArrowheads="1"/>
          </p:cNvSpPr>
          <p:nvPr/>
        </p:nvSpPr>
        <p:spPr bwMode="auto">
          <a:xfrm>
            <a:off x="8830194" y="3855632"/>
            <a:ext cx="2696077" cy="1780378"/>
          </a:xfrm>
          <a:prstGeom prst="rect">
            <a:avLst/>
          </a:prstGeom>
          <a:noFill/>
          <a:ln>
            <a:noFill/>
          </a:ln>
        </p:spPr>
        <p:txBody>
          <a:bodyPr wrap="square" lIns="117240" tIns="58620" rIns="117240" bIns="58620">
            <a:spAutoFit/>
          </a:bodyPr>
          <a:lstStyle>
            <a:lvl1pPr eaLnBrk="0" hangingPunct="0">
              <a:defRPr sz="2400">
                <a:solidFill>
                  <a:schemeClr val="tx1"/>
                </a:solidFill>
                <a:latin typeface="Calibri" panose="020F0502020204030204" charset="0"/>
                <a:ea typeface="MS PGothic" panose="020B0600070205080204" charset="-128"/>
                <a:cs typeface="MS PGothic" panose="020B0600070205080204" charset="-128"/>
              </a:defRPr>
            </a:lvl1pPr>
            <a:lvl2pPr marL="742950" indent="-285750" eaLnBrk="0" hangingPunct="0">
              <a:defRPr sz="2400">
                <a:solidFill>
                  <a:schemeClr val="tx1"/>
                </a:solidFill>
                <a:latin typeface="Calibri" panose="020F0502020204030204" charset="0"/>
                <a:ea typeface="MS PGothic" panose="020B0600070205080204" charset="-128"/>
              </a:defRPr>
            </a:lvl2pPr>
            <a:lvl3pPr marL="1143000" indent="-228600" eaLnBrk="0" hangingPunct="0">
              <a:defRPr sz="2400">
                <a:solidFill>
                  <a:schemeClr val="tx1"/>
                </a:solidFill>
                <a:latin typeface="Calibri" panose="020F0502020204030204" charset="0"/>
                <a:ea typeface="MS PGothic" panose="020B0600070205080204" charset="-128"/>
              </a:defRPr>
            </a:lvl3pPr>
            <a:lvl4pPr marL="1600200" indent="-228600" eaLnBrk="0" hangingPunct="0">
              <a:defRPr sz="2400">
                <a:solidFill>
                  <a:schemeClr val="tx1"/>
                </a:solidFill>
                <a:latin typeface="Calibri" panose="020F0502020204030204" charset="0"/>
                <a:ea typeface="MS PGothic" panose="020B0600070205080204" charset="-128"/>
              </a:defRPr>
            </a:lvl4pPr>
            <a:lvl5pPr marL="2057400" indent="-228600" eaLnBrk="0" hangingPunct="0">
              <a:defRPr sz="2400">
                <a:solidFill>
                  <a:schemeClr val="tx1"/>
                </a:solidFill>
                <a:latin typeface="Calibri" panose="020F0502020204030204" charset="0"/>
                <a:ea typeface="MS PGothic" panose="020B0600070205080204" charset="-128"/>
              </a:defRPr>
            </a:lvl5pPr>
            <a:lvl6pPr marL="25146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6pPr>
            <a:lvl7pPr marL="29718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7pPr>
            <a:lvl8pPr marL="34290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8pPr>
            <a:lvl9pPr marL="3886200" indent="-228600" eaLnBrk="0" fontAlgn="base" hangingPunct="0">
              <a:spcBef>
                <a:spcPct val="0"/>
              </a:spcBef>
              <a:spcAft>
                <a:spcPct val="0"/>
              </a:spcAft>
              <a:defRPr sz="2400">
                <a:solidFill>
                  <a:schemeClr val="tx1"/>
                </a:solidFill>
                <a:latin typeface="Calibri" panose="020F0502020204030204" charset="0"/>
                <a:ea typeface="MS PGothic" panose="020B0600070205080204" charset="-128"/>
              </a:defRPr>
            </a:lvl9pPr>
          </a:lstStyle>
          <a:p>
            <a:pPr algn="ctr" eaLnBrk="1" hangingPunct="1"/>
            <a:r>
              <a:rPr lang="zh-CN" altLang="en-US" b="1" dirty="0">
                <a:solidFill>
                  <a:schemeClr val="accent3"/>
                </a:solidFill>
                <a:latin typeface="+mn-lt"/>
                <a:ea typeface="+mn-ea"/>
                <a:cs typeface="+mn-ea"/>
                <a:sym typeface="+mn-lt"/>
              </a:rPr>
              <a:t>添加标题</a:t>
            </a:r>
            <a:endParaRPr lang="en-US" sz="1600" dirty="0">
              <a:solidFill>
                <a:schemeClr val="tx1">
                  <a:lumMod val="50000"/>
                  <a:lumOff val="50000"/>
                </a:schemeClr>
              </a:solidFill>
              <a:latin typeface="+mn-lt"/>
              <a:ea typeface="+mn-ea"/>
              <a:cs typeface="+mn-ea"/>
              <a:sym typeface="+mn-lt"/>
            </a:endParaRPr>
          </a:p>
          <a:p>
            <a:pPr algn="ctr" eaLnBrk="1" hangingPunct="1"/>
            <a:r>
              <a:rPr lang="en-US" sz="1400" dirty="0">
                <a:solidFill>
                  <a:schemeClr val="tx1">
                    <a:lumMod val="50000"/>
                    <a:lumOff val="50000"/>
                  </a:schemeClr>
                </a:solidFill>
                <a:latin typeface="+mn-lt"/>
                <a:ea typeface="+mn-ea"/>
                <a:cs typeface="+mn-ea"/>
                <a:sym typeface="+mn-lt"/>
              </a:rPr>
              <a:t>A company is an association or collection of individuals, whether natural persons, legal persons, or a mixture of both. Company members share a common purpose and</a:t>
            </a:r>
          </a:p>
        </p:txBody>
      </p:sp>
      <p:sp>
        <p:nvSpPr>
          <p:cNvPr id="6" name="Circular Arrow 364"/>
          <p:cNvSpPr/>
          <p:nvPr/>
        </p:nvSpPr>
        <p:spPr>
          <a:xfrm>
            <a:off x="4423063" y="1988665"/>
            <a:ext cx="3449297" cy="3450195"/>
          </a:xfrm>
          <a:prstGeom prst="circularArrow">
            <a:avLst>
              <a:gd name="adj1" fmla="val 4668"/>
              <a:gd name="adj2" fmla="val 272909"/>
              <a:gd name="adj3" fmla="val 12840990"/>
              <a:gd name="adj4" fmla="val 18024320"/>
              <a:gd name="adj5" fmla="val 4847"/>
            </a:avLst>
          </a:prstGeom>
          <a:solidFill>
            <a:schemeClr val="bg1">
              <a:lumMod val="75000"/>
            </a:scheme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sp>
        <p:nvSpPr>
          <p:cNvPr id="7" name="Rounded Rectangle 365"/>
          <p:cNvSpPr/>
          <p:nvPr/>
        </p:nvSpPr>
        <p:spPr>
          <a:xfrm>
            <a:off x="4997755" y="4353996"/>
            <a:ext cx="2291111" cy="1145853"/>
          </a:xfrm>
          <a:prstGeom prst="roundRect">
            <a:avLst/>
          </a:prstGeom>
          <a:solidFill>
            <a:schemeClr val="accent3"/>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cs typeface="+mn-ea"/>
              <a:sym typeface="+mn-lt"/>
            </a:endParaRPr>
          </a:p>
        </p:txBody>
      </p:sp>
      <p:sp>
        <p:nvSpPr>
          <p:cNvPr id="8" name="Rounded Rectangle 366"/>
          <p:cNvSpPr/>
          <p:nvPr/>
        </p:nvSpPr>
        <p:spPr>
          <a:xfrm>
            <a:off x="3730956" y="3136602"/>
            <a:ext cx="2291111" cy="1145853"/>
          </a:xfrm>
          <a:prstGeom prst="roundRect">
            <a:avLst/>
          </a:prstGeom>
          <a:solidFill>
            <a:schemeClr val="accent4"/>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cs typeface="+mn-ea"/>
              <a:sym typeface="+mn-lt"/>
            </a:endParaRPr>
          </a:p>
        </p:txBody>
      </p:sp>
      <p:sp>
        <p:nvSpPr>
          <p:cNvPr id="9" name="Rounded Rectangle 367"/>
          <p:cNvSpPr/>
          <p:nvPr/>
        </p:nvSpPr>
        <p:spPr>
          <a:xfrm>
            <a:off x="6207745" y="3134640"/>
            <a:ext cx="2291111" cy="1145853"/>
          </a:xfrm>
          <a:prstGeom prst="roundRect">
            <a:avLst/>
          </a:prstGeom>
          <a:solidFill>
            <a:schemeClr val="accent2"/>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cs typeface="+mn-ea"/>
              <a:sym typeface="+mn-lt"/>
            </a:endParaRPr>
          </a:p>
        </p:txBody>
      </p:sp>
      <p:sp>
        <p:nvSpPr>
          <p:cNvPr id="10" name="Rounded Rectangle 368"/>
          <p:cNvSpPr/>
          <p:nvPr/>
        </p:nvSpPr>
        <p:spPr>
          <a:xfrm>
            <a:off x="5012864" y="1867564"/>
            <a:ext cx="2291111" cy="1145853"/>
          </a:xfrm>
          <a:prstGeom prst="roundRect">
            <a:avLst/>
          </a:prstGeom>
          <a:solidFill>
            <a:schemeClr val="accent1"/>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cs typeface="+mn-ea"/>
              <a:sym typeface="+mn-lt"/>
            </a:endParaRPr>
          </a:p>
        </p:txBody>
      </p:sp>
      <p:sp>
        <p:nvSpPr>
          <p:cNvPr id="11" name="Rounded Rectangle 4"/>
          <p:cNvSpPr/>
          <p:nvPr/>
        </p:nvSpPr>
        <p:spPr>
          <a:xfrm>
            <a:off x="5335918" y="2446255"/>
            <a:ext cx="1472732" cy="34883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5723" tIns="45723" rIns="45723" bIns="45723" numCol="1" spcCol="2540" anchor="ctr" anchorCtr="0">
            <a:noAutofit/>
          </a:bodyPr>
          <a:lstStyle/>
          <a:p>
            <a:pPr algn="ctr" defTabSz="533400">
              <a:lnSpc>
                <a:spcPct val="90000"/>
              </a:lnSpc>
              <a:spcBef>
                <a:spcPct val="0"/>
              </a:spcBef>
              <a:spcAft>
                <a:spcPct val="35000"/>
              </a:spcAft>
            </a:pPr>
            <a:r>
              <a:rPr lang="zh-CN" altLang="en-US" dirty="0">
                <a:solidFill>
                  <a:schemeClr val="bg1"/>
                </a:solidFill>
                <a:cs typeface="+mn-ea"/>
                <a:sym typeface="+mn-lt"/>
              </a:rPr>
              <a:t>添加标题</a:t>
            </a:r>
            <a:endParaRPr lang="en-US" dirty="0">
              <a:solidFill>
                <a:schemeClr val="bg1"/>
              </a:solidFill>
              <a:cs typeface="+mn-ea"/>
              <a:sym typeface="+mn-lt"/>
            </a:endParaRPr>
          </a:p>
        </p:txBody>
      </p:sp>
      <p:sp>
        <p:nvSpPr>
          <p:cNvPr id="12" name="Rounded Rectangle 4"/>
          <p:cNvSpPr/>
          <p:nvPr/>
        </p:nvSpPr>
        <p:spPr>
          <a:xfrm>
            <a:off x="6605485" y="3672778"/>
            <a:ext cx="1472732" cy="383713"/>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5723" tIns="45723" rIns="45723" bIns="45723" numCol="1" spcCol="2540" anchor="ctr" anchorCtr="0">
            <a:noAutofit/>
          </a:bodyPr>
          <a:lstStyle/>
          <a:p>
            <a:pPr algn="ctr" defTabSz="533400">
              <a:lnSpc>
                <a:spcPct val="90000"/>
              </a:lnSpc>
              <a:spcBef>
                <a:spcPct val="0"/>
              </a:spcBef>
              <a:spcAft>
                <a:spcPct val="35000"/>
              </a:spcAft>
            </a:pPr>
            <a:r>
              <a:rPr lang="zh-CN" altLang="en-US" dirty="0">
                <a:solidFill>
                  <a:schemeClr val="bg1"/>
                </a:solidFill>
                <a:cs typeface="+mn-ea"/>
                <a:sym typeface="+mn-lt"/>
              </a:rPr>
              <a:t>添加标题</a:t>
            </a:r>
            <a:endParaRPr lang="en-US" dirty="0">
              <a:solidFill>
                <a:schemeClr val="bg1"/>
              </a:solidFill>
              <a:cs typeface="+mn-ea"/>
              <a:sym typeface="+mn-lt"/>
            </a:endParaRPr>
          </a:p>
        </p:txBody>
      </p:sp>
      <p:sp>
        <p:nvSpPr>
          <p:cNvPr id="13" name="Rounded Rectangle 4"/>
          <p:cNvSpPr/>
          <p:nvPr/>
        </p:nvSpPr>
        <p:spPr>
          <a:xfrm>
            <a:off x="4066349" y="3703177"/>
            <a:ext cx="1472732" cy="34883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5723" tIns="45723" rIns="45723" bIns="45723" numCol="1" spcCol="2540" anchor="ctr" anchorCtr="0">
            <a:noAutofit/>
          </a:bodyPr>
          <a:lstStyle/>
          <a:p>
            <a:pPr algn="ctr" defTabSz="533400">
              <a:lnSpc>
                <a:spcPct val="90000"/>
              </a:lnSpc>
              <a:spcBef>
                <a:spcPct val="0"/>
              </a:spcBef>
              <a:spcAft>
                <a:spcPct val="35000"/>
              </a:spcAft>
            </a:pPr>
            <a:r>
              <a:rPr lang="zh-CN" altLang="en-US" dirty="0">
                <a:solidFill>
                  <a:schemeClr val="bg1"/>
                </a:solidFill>
                <a:cs typeface="+mn-ea"/>
                <a:sym typeface="+mn-lt"/>
              </a:rPr>
              <a:t>添加标题</a:t>
            </a:r>
            <a:endParaRPr lang="en-US" dirty="0">
              <a:solidFill>
                <a:schemeClr val="bg1"/>
              </a:solidFill>
              <a:cs typeface="+mn-ea"/>
              <a:sym typeface="+mn-lt"/>
            </a:endParaRPr>
          </a:p>
        </p:txBody>
      </p:sp>
      <p:sp>
        <p:nvSpPr>
          <p:cNvPr id="14" name="Rounded Rectangle 4"/>
          <p:cNvSpPr/>
          <p:nvPr/>
        </p:nvSpPr>
        <p:spPr>
          <a:xfrm>
            <a:off x="5335918" y="4999324"/>
            <a:ext cx="1472732" cy="34883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5723" tIns="45723" rIns="45723" bIns="45723" numCol="1" spcCol="2540" anchor="ctr" anchorCtr="0">
            <a:noAutofit/>
          </a:bodyPr>
          <a:lstStyle/>
          <a:p>
            <a:pPr algn="ctr" defTabSz="533400">
              <a:lnSpc>
                <a:spcPct val="90000"/>
              </a:lnSpc>
              <a:spcBef>
                <a:spcPct val="0"/>
              </a:spcBef>
              <a:spcAft>
                <a:spcPct val="35000"/>
              </a:spcAft>
            </a:pPr>
            <a:r>
              <a:rPr lang="zh-CN" altLang="en-US" dirty="0">
                <a:solidFill>
                  <a:schemeClr val="bg1"/>
                </a:solidFill>
                <a:cs typeface="+mn-ea"/>
                <a:sym typeface="+mn-lt"/>
              </a:rPr>
              <a:t>添加标题</a:t>
            </a:r>
            <a:endParaRPr lang="en-US" dirty="0">
              <a:solidFill>
                <a:schemeClr val="bg1"/>
              </a:solidFill>
              <a:cs typeface="+mn-ea"/>
              <a:sym typeface="+mn-lt"/>
            </a:endParaRPr>
          </a:p>
        </p:txBody>
      </p:sp>
      <p:sp>
        <p:nvSpPr>
          <p:cNvPr id="15" name="Freeform 6"/>
          <p:cNvSpPr>
            <a:spLocks noChangeArrowheads="1"/>
          </p:cNvSpPr>
          <p:nvPr/>
        </p:nvSpPr>
        <p:spPr bwMode="auto">
          <a:xfrm>
            <a:off x="5903947" y="2072828"/>
            <a:ext cx="354395" cy="347513"/>
          </a:xfrm>
          <a:custGeom>
            <a:avLst/>
            <a:gdLst>
              <a:gd name="T0" fmla="*/ 425 w 444"/>
              <a:gd name="T1" fmla="*/ 17 h 435"/>
              <a:gd name="T2" fmla="*/ 425 w 444"/>
              <a:gd name="T3" fmla="*/ 17 h 435"/>
              <a:gd name="T4" fmla="*/ 345 w 444"/>
              <a:gd name="T5" fmla="*/ 35 h 435"/>
              <a:gd name="T6" fmla="*/ 0 w 444"/>
              <a:gd name="T7" fmla="*/ 222 h 435"/>
              <a:gd name="T8" fmla="*/ 195 w 444"/>
              <a:gd name="T9" fmla="*/ 248 h 435"/>
              <a:gd name="T10" fmla="*/ 221 w 444"/>
              <a:gd name="T11" fmla="*/ 434 h 435"/>
              <a:gd name="T12" fmla="*/ 399 w 444"/>
              <a:gd name="T13" fmla="*/ 89 h 435"/>
              <a:gd name="T14" fmla="*/ 425 w 444"/>
              <a:gd name="T15" fmla="*/ 17 h 435"/>
              <a:gd name="T16" fmla="*/ 381 w 444"/>
              <a:gd name="T17" fmla="*/ 62 h 435"/>
              <a:gd name="T18" fmla="*/ 381 w 444"/>
              <a:gd name="T19" fmla="*/ 62 h 435"/>
              <a:gd name="T20" fmla="*/ 239 w 444"/>
              <a:gd name="T21" fmla="*/ 319 h 435"/>
              <a:gd name="T22" fmla="*/ 230 w 444"/>
              <a:gd name="T23" fmla="*/ 204 h 435"/>
              <a:gd name="T24" fmla="*/ 381 w 444"/>
              <a:gd name="T25" fmla="*/ 6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435">
                <a:moveTo>
                  <a:pt x="425" y="17"/>
                </a:moveTo>
                <a:lnTo>
                  <a:pt x="425" y="17"/>
                </a:lnTo>
                <a:cubicBezTo>
                  <a:pt x="408" y="0"/>
                  <a:pt x="399" y="17"/>
                  <a:pt x="345" y="35"/>
                </a:cubicBezTo>
                <a:cubicBezTo>
                  <a:pt x="221" y="97"/>
                  <a:pt x="0" y="222"/>
                  <a:pt x="0" y="222"/>
                </a:cubicBezTo>
                <a:cubicBezTo>
                  <a:pt x="195" y="248"/>
                  <a:pt x="195" y="248"/>
                  <a:pt x="195" y="248"/>
                </a:cubicBezTo>
                <a:cubicBezTo>
                  <a:pt x="221" y="434"/>
                  <a:pt x="221" y="434"/>
                  <a:pt x="221" y="434"/>
                </a:cubicBezTo>
                <a:cubicBezTo>
                  <a:pt x="221" y="434"/>
                  <a:pt x="345" y="222"/>
                  <a:pt x="399" y="89"/>
                </a:cubicBezTo>
                <a:cubicBezTo>
                  <a:pt x="425" y="44"/>
                  <a:pt x="443" y="26"/>
                  <a:pt x="425" y="17"/>
                </a:cubicBezTo>
                <a:close/>
                <a:moveTo>
                  <a:pt x="381" y="62"/>
                </a:moveTo>
                <a:lnTo>
                  <a:pt x="381" y="62"/>
                </a:lnTo>
                <a:cubicBezTo>
                  <a:pt x="239" y="319"/>
                  <a:pt x="239" y="319"/>
                  <a:pt x="239" y="319"/>
                </a:cubicBezTo>
                <a:cubicBezTo>
                  <a:pt x="230" y="204"/>
                  <a:pt x="230" y="204"/>
                  <a:pt x="230" y="204"/>
                </a:cubicBezTo>
                <a:lnTo>
                  <a:pt x="381" y="62"/>
                </a:lnTo>
                <a:close/>
              </a:path>
            </a:pathLst>
          </a:custGeom>
          <a:solidFill>
            <a:schemeClr val="bg1"/>
          </a:solidFill>
          <a:ln>
            <a:noFill/>
          </a:ln>
          <a:effectLst/>
        </p:spPr>
        <p:txBody>
          <a:bodyPr wrap="none" anchor="ctr"/>
          <a:lstStyle/>
          <a:p>
            <a:endParaRPr lang="en-US" sz="1000" dirty="0">
              <a:cs typeface="+mn-ea"/>
              <a:sym typeface="+mn-lt"/>
            </a:endParaRPr>
          </a:p>
        </p:txBody>
      </p:sp>
      <p:sp>
        <p:nvSpPr>
          <p:cNvPr id="16" name="Freeform 28"/>
          <p:cNvSpPr>
            <a:spLocks noChangeArrowheads="1"/>
          </p:cNvSpPr>
          <p:nvPr/>
        </p:nvSpPr>
        <p:spPr bwMode="auto">
          <a:xfrm>
            <a:off x="4708933" y="3348189"/>
            <a:ext cx="327687" cy="303156"/>
          </a:xfrm>
          <a:custGeom>
            <a:avLst/>
            <a:gdLst>
              <a:gd name="T0" fmla="*/ 124 w 498"/>
              <a:gd name="T1" fmla="*/ 81 h 418"/>
              <a:gd name="T2" fmla="*/ 124 w 498"/>
              <a:gd name="T3" fmla="*/ 81 h 418"/>
              <a:gd name="T4" fmla="*/ 36 w 498"/>
              <a:gd name="T5" fmla="*/ 258 h 418"/>
              <a:gd name="T6" fmla="*/ 346 w 498"/>
              <a:gd name="T7" fmla="*/ 116 h 418"/>
              <a:gd name="T8" fmla="*/ 9 w 498"/>
              <a:gd name="T9" fmla="*/ 382 h 418"/>
              <a:gd name="T10" fmla="*/ 44 w 498"/>
              <a:gd name="T11" fmla="*/ 400 h 418"/>
              <a:gd name="T12" fmla="*/ 97 w 498"/>
              <a:gd name="T13" fmla="*/ 311 h 418"/>
              <a:gd name="T14" fmla="*/ 293 w 498"/>
              <a:gd name="T15" fmla="*/ 311 h 418"/>
              <a:gd name="T16" fmla="*/ 469 w 498"/>
              <a:gd name="T17" fmla="*/ 72 h 418"/>
              <a:gd name="T18" fmla="*/ 124 w 498"/>
              <a:gd name="T19" fmla="*/ 81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8" h="41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chemeClr val="bg1"/>
          </a:solidFill>
          <a:ln>
            <a:noFill/>
          </a:ln>
          <a:effectLst/>
        </p:spPr>
        <p:txBody>
          <a:bodyPr wrap="none" anchor="ctr"/>
          <a:lstStyle/>
          <a:p>
            <a:endParaRPr lang="en-US" sz="1000" dirty="0">
              <a:cs typeface="+mn-ea"/>
              <a:sym typeface="+mn-lt"/>
            </a:endParaRPr>
          </a:p>
        </p:txBody>
      </p:sp>
      <p:sp>
        <p:nvSpPr>
          <p:cNvPr id="17" name="Freeform 24"/>
          <p:cNvSpPr>
            <a:spLocks noChangeArrowheads="1"/>
          </p:cNvSpPr>
          <p:nvPr/>
        </p:nvSpPr>
        <p:spPr bwMode="auto">
          <a:xfrm>
            <a:off x="7152872" y="3413988"/>
            <a:ext cx="297897" cy="237357"/>
          </a:xfrm>
          <a:custGeom>
            <a:avLst/>
            <a:gdLst>
              <a:gd name="T0" fmla="*/ 248 w 497"/>
              <a:gd name="T1" fmla="*/ 150 h 399"/>
              <a:gd name="T2" fmla="*/ 248 w 497"/>
              <a:gd name="T3" fmla="*/ 150 h 399"/>
              <a:gd name="T4" fmla="*/ 177 w 497"/>
              <a:gd name="T5" fmla="*/ 221 h 399"/>
              <a:gd name="T6" fmla="*/ 248 w 497"/>
              <a:gd name="T7" fmla="*/ 292 h 399"/>
              <a:gd name="T8" fmla="*/ 319 w 497"/>
              <a:gd name="T9" fmla="*/ 221 h 399"/>
              <a:gd name="T10" fmla="*/ 248 w 497"/>
              <a:gd name="T11" fmla="*/ 150 h 399"/>
              <a:gd name="T12" fmla="*/ 442 w 497"/>
              <a:gd name="T13" fmla="*/ 70 h 399"/>
              <a:gd name="T14" fmla="*/ 442 w 497"/>
              <a:gd name="T15" fmla="*/ 70 h 399"/>
              <a:gd name="T16" fmla="*/ 389 w 497"/>
              <a:gd name="T17" fmla="*/ 70 h 399"/>
              <a:gd name="T18" fmla="*/ 363 w 497"/>
              <a:gd name="T19" fmla="*/ 61 h 399"/>
              <a:gd name="T20" fmla="*/ 354 w 497"/>
              <a:gd name="T21" fmla="*/ 8 h 399"/>
              <a:gd name="T22" fmla="*/ 327 w 497"/>
              <a:gd name="T23" fmla="*/ 0 h 399"/>
              <a:gd name="T24" fmla="*/ 159 w 497"/>
              <a:gd name="T25" fmla="*/ 0 h 399"/>
              <a:gd name="T26" fmla="*/ 142 w 497"/>
              <a:gd name="T27" fmla="*/ 8 h 399"/>
              <a:gd name="T28" fmla="*/ 123 w 497"/>
              <a:gd name="T29" fmla="*/ 61 h 399"/>
              <a:gd name="T30" fmla="*/ 106 w 497"/>
              <a:gd name="T31" fmla="*/ 70 h 399"/>
              <a:gd name="T32" fmla="*/ 53 w 497"/>
              <a:gd name="T33" fmla="*/ 70 h 399"/>
              <a:gd name="T34" fmla="*/ 0 w 497"/>
              <a:gd name="T35" fmla="*/ 123 h 399"/>
              <a:gd name="T36" fmla="*/ 0 w 497"/>
              <a:gd name="T37" fmla="*/ 345 h 399"/>
              <a:gd name="T38" fmla="*/ 53 w 497"/>
              <a:gd name="T39" fmla="*/ 398 h 399"/>
              <a:gd name="T40" fmla="*/ 442 w 497"/>
              <a:gd name="T41" fmla="*/ 398 h 399"/>
              <a:gd name="T42" fmla="*/ 496 w 497"/>
              <a:gd name="T43" fmla="*/ 345 h 399"/>
              <a:gd name="T44" fmla="*/ 496 w 497"/>
              <a:gd name="T45" fmla="*/ 123 h 399"/>
              <a:gd name="T46" fmla="*/ 442 w 497"/>
              <a:gd name="T47" fmla="*/ 70 h 399"/>
              <a:gd name="T48" fmla="*/ 248 w 497"/>
              <a:gd name="T49" fmla="*/ 345 h 399"/>
              <a:gd name="T50" fmla="*/ 248 w 497"/>
              <a:gd name="T51" fmla="*/ 345 h 399"/>
              <a:gd name="T52" fmla="*/ 123 w 497"/>
              <a:gd name="T53" fmla="*/ 221 h 399"/>
              <a:gd name="T54" fmla="*/ 248 w 497"/>
              <a:gd name="T55" fmla="*/ 97 h 399"/>
              <a:gd name="T56" fmla="*/ 372 w 497"/>
              <a:gd name="T57" fmla="*/ 221 h 399"/>
              <a:gd name="T58" fmla="*/ 248 w 497"/>
              <a:gd name="T59" fmla="*/ 345 h 399"/>
              <a:gd name="T60" fmla="*/ 425 w 497"/>
              <a:gd name="T61" fmla="*/ 159 h 399"/>
              <a:gd name="T62" fmla="*/ 425 w 497"/>
              <a:gd name="T63" fmla="*/ 159 h 399"/>
              <a:gd name="T64" fmla="*/ 407 w 497"/>
              <a:gd name="T65" fmla="*/ 141 h 399"/>
              <a:gd name="T66" fmla="*/ 425 w 497"/>
              <a:gd name="T67" fmla="*/ 123 h 399"/>
              <a:gd name="T68" fmla="*/ 442 w 497"/>
              <a:gd name="T69" fmla="*/ 141 h 399"/>
              <a:gd name="T70" fmla="*/ 425 w 497"/>
              <a:gd name="T71" fmla="*/ 15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7" h="399">
                <a:moveTo>
                  <a:pt x="248" y="150"/>
                </a:moveTo>
                <a:lnTo>
                  <a:pt x="248" y="150"/>
                </a:lnTo>
                <a:cubicBezTo>
                  <a:pt x="203" y="150"/>
                  <a:pt x="177" y="176"/>
                  <a:pt x="177" y="221"/>
                </a:cubicBezTo>
                <a:cubicBezTo>
                  <a:pt x="177" y="266"/>
                  <a:pt x="203" y="292"/>
                  <a:pt x="248" y="292"/>
                </a:cubicBezTo>
                <a:cubicBezTo>
                  <a:pt x="292" y="292"/>
                  <a:pt x="319" y="266"/>
                  <a:pt x="319" y="221"/>
                </a:cubicBezTo>
                <a:cubicBezTo>
                  <a:pt x="319" y="176"/>
                  <a:pt x="292" y="150"/>
                  <a:pt x="248" y="150"/>
                </a:cubicBezTo>
                <a:close/>
                <a:moveTo>
                  <a:pt x="442" y="70"/>
                </a:moveTo>
                <a:lnTo>
                  <a:pt x="442" y="70"/>
                </a:lnTo>
                <a:cubicBezTo>
                  <a:pt x="389" y="70"/>
                  <a:pt x="389" y="70"/>
                  <a:pt x="389" y="70"/>
                </a:cubicBezTo>
                <a:cubicBezTo>
                  <a:pt x="380" y="70"/>
                  <a:pt x="372" y="70"/>
                  <a:pt x="363" y="61"/>
                </a:cubicBezTo>
                <a:cubicBezTo>
                  <a:pt x="354" y="8"/>
                  <a:pt x="354" y="8"/>
                  <a:pt x="354" y="8"/>
                </a:cubicBezTo>
                <a:cubicBezTo>
                  <a:pt x="345" y="8"/>
                  <a:pt x="336" y="0"/>
                  <a:pt x="327" y="0"/>
                </a:cubicBezTo>
                <a:cubicBezTo>
                  <a:pt x="159" y="0"/>
                  <a:pt x="159" y="0"/>
                  <a:pt x="159" y="0"/>
                </a:cubicBezTo>
                <a:cubicBezTo>
                  <a:pt x="159" y="0"/>
                  <a:pt x="150" y="8"/>
                  <a:pt x="142" y="8"/>
                </a:cubicBezTo>
                <a:cubicBezTo>
                  <a:pt x="123" y="61"/>
                  <a:pt x="123" y="61"/>
                  <a:pt x="123" y="61"/>
                </a:cubicBezTo>
                <a:cubicBezTo>
                  <a:pt x="123" y="70"/>
                  <a:pt x="115" y="70"/>
                  <a:pt x="106" y="70"/>
                </a:cubicBezTo>
                <a:cubicBezTo>
                  <a:pt x="53" y="70"/>
                  <a:pt x="53" y="70"/>
                  <a:pt x="53" y="70"/>
                </a:cubicBezTo>
                <a:cubicBezTo>
                  <a:pt x="17" y="70"/>
                  <a:pt x="0" y="97"/>
                  <a:pt x="0" y="123"/>
                </a:cubicBezTo>
                <a:cubicBezTo>
                  <a:pt x="0" y="345"/>
                  <a:pt x="0" y="345"/>
                  <a:pt x="0" y="345"/>
                </a:cubicBezTo>
                <a:cubicBezTo>
                  <a:pt x="0" y="372"/>
                  <a:pt x="17" y="398"/>
                  <a:pt x="53" y="398"/>
                </a:cubicBezTo>
                <a:cubicBezTo>
                  <a:pt x="442" y="398"/>
                  <a:pt x="442" y="398"/>
                  <a:pt x="442" y="398"/>
                </a:cubicBezTo>
                <a:cubicBezTo>
                  <a:pt x="470" y="398"/>
                  <a:pt x="496" y="372"/>
                  <a:pt x="496" y="345"/>
                </a:cubicBezTo>
                <a:cubicBezTo>
                  <a:pt x="496" y="123"/>
                  <a:pt x="496" y="123"/>
                  <a:pt x="496" y="123"/>
                </a:cubicBezTo>
                <a:cubicBezTo>
                  <a:pt x="496" y="97"/>
                  <a:pt x="470" y="70"/>
                  <a:pt x="442" y="70"/>
                </a:cubicBezTo>
                <a:close/>
                <a:moveTo>
                  <a:pt x="248" y="345"/>
                </a:moveTo>
                <a:lnTo>
                  <a:pt x="248" y="345"/>
                </a:lnTo>
                <a:cubicBezTo>
                  <a:pt x="177" y="345"/>
                  <a:pt x="123" y="292"/>
                  <a:pt x="123" y="221"/>
                </a:cubicBezTo>
                <a:cubicBezTo>
                  <a:pt x="123" y="150"/>
                  <a:pt x="177" y="97"/>
                  <a:pt x="248" y="97"/>
                </a:cubicBezTo>
                <a:cubicBezTo>
                  <a:pt x="319" y="97"/>
                  <a:pt x="372" y="150"/>
                  <a:pt x="372" y="221"/>
                </a:cubicBezTo>
                <a:cubicBezTo>
                  <a:pt x="372" y="292"/>
                  <a:pt x="319" y="345"/>
                  <a:pt x="248" y="345"/>
                </a:cubicBezTo>
                <a:close/>
                <a:moveTo>
                  <a:pt x="425" y="159"/>
                </a:moveTo>
                <a:lnTo>
                  <a:pt x="425" y="159"/>
                </a:lnTo>
                <a:cubicBezTo>
                  <a:pt x="416" y="159"/>
                  <a:pt x="407" y="150"/>
                  <a:pt x="407" y="141"/>
                </a:cubicBezTo>
                <a:cubicBezTo>
                  <a:pt x="407" y="132"/>
                  <a:pt x="416" y="123"/>
                  <a:pt x="425" y="123"/>
                </a:cubicBezTo>
                <a:cubicBezTo>
                  <a:pt x="433" y="123"/>
                  <a:pt x="442" y="132"/>
                  <a:pt x="442" y="141"/>
                </a:cubicBezTo>
                <a:cubicBezTo>
                  <a:pt x="442" y="150"/>
                  <a:pt x="433" y="159"/>
                  <a:pt x="425" y="159"/>
                </a:cubicBezTo>
                <a:close/>
              </a:path>
            </a:pathLst>
          </a:custGeom>
          <a:solidFill>
            <a:schemeClr val="bg1"/>
          </a:solidFill>
          <a:ln>
            <a:noFill/>
          </a:ln>
          <a:effectLst/>
        </p:spPr>
        <p:txBody>
          <a:bodyPr wrap="none" anchor="ctr"/>
          <a:lstStyle/>
          <a:p>
            <a:endParaRPr lang="en-US" sz="1000" dirty="0">
              <a:cs typeface="+mn-ea"/>
              <a:sym typeface="+mn-lt"/>
            </a:endParaRPr>
          </a:p>
        </p:txBody>
      </p:sp>
      <p:sp>
        <p:nvSpPr>
          <p:cNvPr id="18" name="Freeform 97"/>
          <p:cNvSpPr>
            <a:spLocks noChangeArrowheads="1"/>
          </p:cNvSpPr>
          <p:nvPr/>
        </p:nvSpPr>
        <p:spPr bwMode="auto">
          <a:xfrm>
            <a:off x="5923387" y="4648005"/>
            <a:ext cx="297899" cy="281401"/>
          </a:xfrm>
          <a:custGeom>
            <a:avLst/>
            <a:gdLst>
              <a:gd name="T0" fmla="*/ 230 w 497"/>
              <a:gd name="T1" fmla="*/ 231 h 426"/>
              <a:gd name="T2" fmla="*/ 230 w 497"/>
              <a:gd name="T3" fmla="*/ 231 h 426"/>
              <a:gd name="T4" fmla="*/ 274 w 497"/>
              <a:gd name="T5" fmla="*/ 231 h 426"/>
              <a:gd name="T6" fmla="*/ 274 w 497"/>
              <a:gd name="T7" fmla="*/ 275 h 426"/>
              <a:gd name="T8" fmla="*/ 496 w 497"/>
              <a:gd name="T9" fmla="*/ 275 h 426"/>
              <a:gd name="T10" fmla="*/ 487 w 497"/>
              <a:gd name="T11" fmla="*/ 133 h 426"/>
              <a:gd name="T12" fmla="*/ 443 w 497"/>
              <a:gd name="T13" fmla="*/ 80 h 426"/>
              <a:gd name="T14" fmla="*/ 363 w 497"/>
              <a:gd name="T15" fmla="*/ 80 h 426"/>
              <a:gd name="T16" fmla="*/ 337 w 497"/>
              <a:gd name="T17" fmla="*/ 27 h 426"/>
              <a:gd name="T18" fmla="*/ 300 w 497"/>
              <a:gd name="T19" fmla="*/ 0 h 426"/>
              <a:gd name="T20" fmla="*/ 194 w 497"/>
              <a:gd name="T21" fmla="*/ 0 h 426"/>
              <a:gd name="T22" fmla="*/ 168 w 497"/>
              <a:gd name="T23" fmla="*/ 27 h 426"/>
              <a:gd name="T24" fmla="*/ 133 w 497"/>
              <a:gd name="T25" fmla="*/ 80 h 426"/>
              <a:gd name="T26" fmla="*/ 53 w 497"/>
              <a:gd name="T27" fmla="*/ 80 h 426"/>
              <a:gd name="T28" fmla="*/ 9 w 497"/>
              <a:gd name="T29" fmla="*/ 133 h 426"/>
              <a:gd name="T30" fmla="*/ 0 w 497"/>
              <a:gd name="T31" fmla="*/ 275 h 426"/>
              <a:gd name="T32" fmla="*/ 230 w 497"/>
              <a:gd name="T33" fmla="*/ 275 h 426"/>
              <a:gd name="T34" fmla="*/ 230 w 497"/>
              <a:gd name="T35" fmla="*/ 231 h 426"/>
              <a:gd name="T36" fmla="*/ 186 w 497"/>
              <a:gd name="T37" fmla="*/ 53 h 426"/>
              <a:gd name="T38" fmla="*/ 186 w 497"/>
              <a:gd name="T39" fmla="*/ 53 h 426"/>
              <a:gd name="T40" fmla="*/ 212 w 497"/>
              <a:gd name="T41" fmla="*/ 36 h 426"/>
              <a:gd name="T42" fmla="*/ 284 w 497"/>
              <a:gd name="T43" fmla="*/ 36 h 426"/>
              <a:gd name="T44" fmla="*/ 309 w 497"/>
              <a:gd name="T45" fmla="*/ 53 h 426"/>
              <a:gd name="T46" fmla="*/ 319 w 497"/>
              <a:gd name="T47" fmla="*/ 80 h 426"/>
              <a:gd name="T48" fmla="*/ 177 w 497"/>
              <a:gd name="T49" fmla="*/ 80 h 426"/>
              <a:gd name="T50" fmla="*/ 186 w 497"/>
              <a:gd name="T51" fmla="*/ 53 h 426"/>
              <a:gd name="T52" fmla="*/ 274 w 497"/>
              <a:gd name="T53" fmla="*/ 355 h 426"/>
              <a:gd name="T54" fmla="*/ 274 w 497"/>
              <a:gd name="T55" fmla="*/ 355 h 426"/>
              <a:gd name="T56" fmla="*/ 230 w 497"/>
              <a:gd name="T57" fmla="*/ 355 h 426"/>
              <a:gd name="T58" fmla="*/ 230 w 497"/>
              <a:gd name="T59" fmla="*/ 302 h 426"/>
              <a:gd name="T60" fmla="*/ 9 w 497"/>
              <a:gd name="T61" fmla="*/ 302 h 426"/>
              <a:gd name="T62" fmla="*/ 17 w 497"/>
              <a:gd name="T63" fmla="*/ 381 h 426"/>
              <a:gd name="T64" fmla="*/ 62 w 497"/>
              <a:gd name="T65" fmla="*/ 425 h 426"/>
              <a:gd name="T66" fmla="*/ 434 w 497"/>
              <a:gd name="T67" fmla="*/ 425 h 426"/>
              <a:gd name="T68" fmla="*/ 478 w 497"/>
              <a:gd name="T69" fmla="*/ 381 h 426"/>
              <a:gd name="T70" fmla="*/ 487 w 497"/>
              <a:gd name="T71" fmla="*/ 302 h 426"/>
              <a:gd name="T72" fmla="*/ 274 w 497"/>
              <a:gd name="T73" fmla="*/ 302 h 426"/>
              <a:gd name="T74" fmla="*/ 274 w 497"/>
              <a:gd name="T75" fmla="*/ 35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chemeClr val="bg1"/>
          </a:solidFill>
          <a:ln>
            <a:noFill/>
          </a:ln>
          <a:effectLst/>
        </p:spPr>
        <p:txBody>
          <a:bodyPr wrap="none" anchor="ctr"/>
          <a:lstStyle/>
          <a:p>
            <a:endParaRPr lang="en-US" sz="1000" dirty="0">
              <a:cs typeface="+mn-ea"/>
              <a:sym typeface="+mn-lt"/>
            </a:endParaRPr>
          </a:p>
        </p:txBody>
      </p:sp>
      <p:pic>
        <p:nvPicPr>
          <p:cNvPr id="21" name="图片 20"/>
          <p:cNvPicPr>
            <a:picLocks noChangeAspect="1"/>
          </p:cNvPicPr>
          <p:nvPr/>
        </p:nvPicPr>
        <p:blipFill rotWithShape="1">
          <a:blip r:embed="rId3" cstate="email"/>
          <a:srcRect/>
          <a:stretch>
            <a:fillRect/>
          </a:stretch>
        </p:blipFill>
        <p:spPr>
          <a:xfrm>
            <a:off x="139792" y="54938"/>
            <a:ext cx="1634113" cy="672321"/>
          </a:xfrm>
          <a:prstGeom prst="rect">
            <a:avLst/>
          </a:prstGeom>
        </p:spPr>
      </p:pic>
      <p:sp>
        <p:nvSpPr>
          <p:cNvPr id="22" name="文本框 21"/>
          <p:cNvSpPr txBox="1"/>
          <p:nvPr/>
        </p:nvSpPr>
        <p:spPr>
          <a:xfrm>
            <a:off x="1903320" y="263741"/>
            <a:ext cx="4442989" cy="461665"/>
          </a:xfrm>
          <a:prstGeom prst="rect">
            <a:avLst/>
          </a:prstGeom>
          <a:noFill/>
        </p:spPr>
        <p:txBody>
          <a:bodyPr wrap="square" rtlCol="0">
            <a:spAutoFit/>
          </a:bodyPr>
          <a:lstStyle/>
          <a:p>
            <a:r>
              <a:rPr lang="zh-CN" altLang="en-US" sz="2400" dirty="0">
                <a:effectLst>
                  <a:outerShdw blurRad="38100" dist="38100" dir="2700000" algn="tl">
                    <a:srgbClr val="000000">
                      <a:alpha val="43137"/>
                    </a:srgbClr>
                  </a:outerShdw>
                </a:effectLst>
                <a:cs typeface="+mn-ea"/>
                <a:sym typeface="+mn-lt"/>
              </a:rPr>
              <a:t>单击添加您的标题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0"/>
          <p:cNvGrpSpPr/>
          <p:nvPr/>
        </p:nvGrpSpPr>
        <p:grpSpPr bwMode="auto">
          <a:xfrm>
            <a:off x="765970" y="1613348"/>
            <a:ext cx="2099187" cy="3697393"/>
            <a:chOff x="3490153" y="1467556"/>
            <a:chExt cx="2210741" cy="3537183"/>
          </a:xfrm>
        </p:grpSpPr>
        <p:sp>
          <p:nvSpPr>
            <p:cNvPr id="5" name="Rectangle 31"/>
            <p:cNvSpPr/>
            <p:nvPr/>
          </p:nvSpPr>
          <p:spPr>
            <a:xfrm>
              <a:off x="3499067" y="2060056"/>
              <a:ext cx="2197370" cy="2577155"/>
            </a:xfrm>
            <a:prstGeom prst="rect">
              <a:avLst/>
            </a:prstGeom>
            <a:solidFill>
              <a:schemeClr val="bg2"/>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600">
                <a:lnSpc>
                  <a:spcPct val="80000"/>
                </a:lnSpc>
                <a:defRPr/>
              </a:pPr>
              <a:r>
                <a:rPr lang="en-US" sz="900" dirty="0">
                  <a:solidFill>
                    <a:schemeClr val="tx2"/>
                  </a:solidFill>
                  <a:cs typeface="+mn-ea"/>
                  <a:sym typeface="+mn-lt"/>
                </a:rPr>
                <a:t>$</a:t>
              </a:r>
              <a:r>
                <a:rPr lang="en-US" sz="4400" dirty="0">
                  <a:solidFill>
                    <a:schemeClr val="tx2"/>
                  </a:solidFill>
                  <a:cs typeface="+mn-ea"/>
                  <a:sym typeface="+mn-lt"/>
                </a:rPr>
                <a:t>199</a:t>
              </a:r>
            </a:p>
            <a:p>
              <a:pPr algn="ctr" defTabSz="609600">
                <a:lnSpc>
                  <a:spcPct val="80000"/>
                </a:lnSpc>
                <a:defRPr/>
              </a:pPr>
              <a:endParaRPr lang="en-US" sz="900" dirty="0">
                <a:solidFill>
                  <a:schemeClr val="tx2"/>
                </a:solidFill>
                <a:cs typeface="+mn-ea"/>
                <a:sym typeface="+mn-lt"/>
              </a:endParaRPr>
            </a:p>
            <a:p>
              <a:pPr algn="ctr" defTabSz="609600">
                <a:lnSpc>
                  <a:spcPct val="80000"/>
                </a:lnSpc>
                <a:defRPr/>
              </a:pPr>
              <a:r>
                <a:rPr lang="en-US" sz="1350" dirty="0">
                  <a:solidFill>
                    <a:schemeClr val="tx2"/>
                  </a:solidFill>
                  <a:cs typeface="+mn-ea"/>
                  <a:sym typeface="+mn-lt"/>
                </a:rPr>
                <a:t>PACKAGE NAME</a:t>
              </a:r>
            </a:p>
            <a:p>
              <a:pPr algn="ctr" defTabSz="609600">
                <a:lnSpc>
                  <a:spcPct val="80000"/>
                </a:lnSpc>
                <a:defRPr/>
              </a:pPr>
              <a:endParaRPr lang="en-US" sz="1450" dirty="0">
                <a:solidFill>
                  <a:schemeClr val="tx2"/>
                </a:solidFill>
                <a:cs typeface="+mn-ea"/>
                <a:sym typeface="+mn-lt"/>
              </a:endParaRPr>
            </a:p>
            <a:p>
              <a:pPr algn="ctr" defTabSz="609600">
                <a:lnSpc>
                  <a:spcPct val="120000"/>
                </a:lnSpc>
                <a:defRPr/>
              </a:pPr>
              <a:r>
                <a:rPr lang="en-US" sz="1200" dirty="0">
                  <a:solidFill>
                    <a:schemeClr val="tx2"/>
                  </a:solidFill>
                  <a:cs typeface="+mn-ea"/>
                  <a:sym typeface="+mn-lt"/>
                </a:rPr>
                <a:t>Feature One</a:t>
              </a:r>
            </a:p>
            <a:p>
              <a:pPr algn="ctr" defTabSz="609600">
                <a:lnSpc>
                  <a:spcPct val="120000"/>
                </a:lnSpc>
                <a:defRPr/>
              </a:pPr>
              <a:r>
                <a:rPr lang="en-US" sz="1200" dirty="0">
                  <a:solidFill>
                    <a:schemeClr val="tx2"/>
                  </a:solidFill>
                  <a:cs typeface="+mn-ea"/>
                  <a:sym typeface="+mn-lt"/>
                </a:rPr>
                <a:t>Feature Number Two</a:t>
              </a:r>
            </a:p>
            <a:p>
              <a:pPr algn="ctr" defTabSz="609600">
                <a:lnSpc>
                  <a:spcPct val="120000"/>
                </a:lnSpc>
                <a:defRPr/>
              </a:pPr>
              <a:r>
                <a:rPr lang="en-US" sz="1200" dirty="0">
                  <a:solidFill>
                    <a:schemeClr val="tx2"/>
                  </a:solidFill>
                  <a:cs typeface="+mn-ea"/>
                  <a:sym typeface="+mn-lt"/>
                </a:rPr>
                <a:t>Feature Name Three</a:t>
              </a:r>
            </a:p>
          </p:txBody>
        </p:sp>
        <p:sp>
          <p:nvSpPr>
            <p:cNvPr id="6" name="Rectangle 32"/>
            <p:cNvSpPr/>
            <p:nvPr/>
          </p:nvSpPr>
          <p:spPr>
            <a:xfrm>
              <a:off x="3490153" y="1467556"/>
              <a:ext cx="2210741" cy="592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600">
                <a:defRPr/>
              </a:pPr>
              <a:r>
                <a:rPr lang="zh-CN" altLang="en-US" sz="2200" dirty="0">
                  <a:cs typeface="+mn-ea"/>
                  <a:sym typeface="+mn-lt"/>
                </a:rPr>
                <a:t>添加标题</a:t>
              </a:r>
              <a:endParaRPr lang="en-US" sz="2200" dirty="0">
                <a:cs typeface="+mn-ea"/>
                <a:sym typeface="+mn-lt"/>
              </a:endParaRPr>
            </a:p>
          </p:txBody>
        </p:sp>
        <p:sp>
          <p:nvSpPr>
            <p:cNvPr id="7" name="Rectangle 33"/>
            <p:cNvSpPr/>
            <p:nvPr/>
          </p:nvSpPr>
          <p:spPr>
            <a:xfrm>
              <a:off x="3490153" y="4637211"/>
              <a:ext cx="2210741" cy="36752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0" bIns="45720" anchor="ctr"/>
            <a:lstStyle/>
            <a:p>
              <a:pPr algn="ctr" defTabSz="609600">
                <a:defRPr/>
              </a:pPr>
              <a:r>
                <a:rPr lang="en-US" sz="1350" dirty="0">
                  <a:cs typeface="+mn-ea"/>
                  <a:sym typeface="+mn-lt"/>
                </a:rPr>
                <a:t>Learn More</a:t>
              </a:r>
            </a:p>
          </p:txBody>
        </p:sp>
      </p:grpSp>
      <p:grpSp>
        <p:nvGrpSpPr>
          <p:cNvPr id="8" name="Group 34"/>
          <p:cNvGrpSpPr/>
          <p:nvPr/>
        </p:nvGrpSpPr>
        <p:grpSpPr bwMode="auto">
          <a:xfrm>
            <a:off x="2907518" y="1613348"/>
            <a:ext cx="2099187" cy="3697393"/>
            <a:chOff x="3490153" y="1467556"/>
            <a:chExt cx="2210741" cy="3537183"/>
          </a:xfrm>
        </p:grpSpPr>
        <p:sp>
          <p:nvSpPr>
            <p:cNvPr id="9" name="Rectangle 35"/>
            <p:cNvSpPr/>
            <p:nvPr/>
          </p:nvSpPr>
          <p:spPr>
            <a:xfrm>
              <a:off x="3499067" y="2060056"/>
              <a:ext cx="2197370" cy="2577155"/>
            </a:xfrm>
            <a:prstGeom prst="rect">
              <a:avLst/>
            </a:prstGeom>
            <a:solidFill>
              <a:schemeClr val="bg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600">
                <a:lnSpc>
                  <a:spcPct val="80000"/>
                </a:lnSpc>
                <a:defRPr/>
              </a:pPr>
              <a:r>
                <a:rPr lang="en-US" sz="900" dirty="0">
                  <a:solidFill>
                    <a:schemeClr val="tx2"/>
                  </a:solidFill>
                  <a:cs typeface="+mn-ea"/>
                  <a:sym typeface="+mn-lt"/>
                </a:rPr>
                <a:t>$</a:t>
              </a:r>
              <a:r>
                <a:rPr lang="en-US" sz="4400" dirty="0">
                  <a:solidFill>
                    <a:schemeClr val="tx2"/>
                  </a:solidFill>
                  <a:cs typeface="+mn-ea"/>
                  <a:sym typeface="+mn-lt"/>
                </a:rPr>
                <a:t>299</a:t>
              </a:r>
            </a:p>
            <a:p>
              <a:pPr algn="ctr" defTabSz="609600">
                <a:lnSpc>
                  <a:spcPct val="80000"/>
                </a:lnSpc>
                <a:defRPr/>
              </a:pPr>
              <a:endParaRPr lang="en-US" sz="900" dirty="0">
                <a:solidFill>
                  <a:schemeClr val="tx2"/>
                </a:solidFill>
                <a:cs typeface="+mn-ea"/>
                <a:sym typeface="+mn-lt"/>
              </a:endParaRPr>
            </a:p>
            <a:p>
              <a:pPr algn="ctr" defTabSz="609600">
                <a:lnSpc>
                  <a:spcPct val="80000"/>
                </a:lnSpc>
                <a:defRPr/>
              </a:pPr>
              <a:r>
                <a:rPr lang="en-US" sz="1350" dirty="0">
                  <a:solidFill>
                    <a:schemeClr val="tx2"/>
                  </a:solidFill>
                  <a:cs typeface="+mn-ea"/>
                  <a:sym typeface="+mn-lt"/>
                </a:rPr>
                <a:t>PACKAGE NAME</a:t>
              </a:r>
            </a:p>
            <a:p>
              <a:pPr algn="ctr" defTabSz="609600">
                <a:lnSpc>
                  <a:spcPct val="80000"/>
                </a:lnSpc>
                <a:defRPr/>
              </a:pPr>
              <a:endParaRPr lang="en-US" sz="1450" dirty="0">
                <a:solidFill>
                  <a:schemeClr val="tx2"/>
                </a:solidFill>
                <a:cs typeface="+mn-ea"/>
                <a:sym typeface="+mn-lt"/>
              </a:endParaRPr>
            </a:p>
            <a:p>
              <a:pPr algn="ctr" defTabSz="609600">
                <a:lnSpc>
                  <a:spcPct val="120000"/>
                </a:lnSpc>
                <a:defRPr/>
              </a:pPr>
              <a:r>
                <a:rPr lang="en-US" sz="1200" dirty="0">
                  <a:solidFill>
                    <a:schemeClr val="tx2"/>
                  </a:solidFill>
                  <a:cs typeface="+mn-ea"/>
                  <a:sym typeface="+mn-lt"/>
                </a:rPr>
                <a:t>Feature One</a:t>
              </a:r>
            </a:p>
            <a:p>
              <a:pPr algn="ctr" defTabSz="609600">
                <a:lnSpc>
                  <a:spcPct val="120000"/>
                </a:lnSpc>
                <a:defRPr/>
              </a:pPr>
              <a:r>
                <a:rPr lang="en-US" sz="1200" dirty="0">
                  <a:solidFill>
                    <a:schemeClr val="tx2"/>
                  </a:solidFill>
                  <a:cs typeface="+mn-ea"/>
                  <a:sym typeface="+mn-lt"/>
                </a:rPr>
                <a:t>Feature Number Two</a:t>
              </a:r>
            </a:p>
            <a:p>
              <a:pPr algn="ctr" defTabSz="609600">
                <a:lnSpc>
                  <a:spcPct val="120000"/>
                </a:lnSpc>
                <a:defRPr/>
              </a:pPr>
              <a:r>
                <a:rPr lang="en-US" sz="1200" dirty="0">
                  <a:solidFill>
                    <a:schemeClr val="tx2"/>
                  </a:solidFill>
                  <a:cs typeface="+mn-ea"/>
                  <a:sym typeface="+mn-lt"/>
                </a:rPr>
                <a:t>Feature Name Three</a:t>
              </a:r>
            </a:p>
            <a:p>
              <a:pPr algn="ctr" defTabSz="609600">
                <a:lnSpc>
                  <a:spcPct val="120000"/>
                </a:lnSpc>
                <a:defRPr/>
              </a:pPr>
              <a:r>
                <a:rPr lang="en-US" sz="1200" dirty="0">
                  <a:solidFill>
                    <a:schemeClr val="tx2"/>
                  </a:solidFill>
                  <a:cs typeface="+mn-ea"/>
                  <a:sym typeface="+mn-lt"/>
                </a:rPr>
                <a:t>Feature Four</a:t>
              </a:r>
            </a:p>
          </p:txBody>
        </p:sp>
        <p:sp>
          <p:nvSpPr>
            <p:cNvPr id="10" name="Rectangle 36"/>
            <p:cNvSpPr/>
            <p:nvPr/>
          </p:nvSpPr>
          <p:spPr>
            <a:xfrm>
              <a:off x="3490153" y="1467556"/>
              <a:ext cx="2210741" cy="5925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600">
                <a:defRPr/>
              </a:pPr>
              <a:r>
                <a:rPr lang="zh-CN" altLang="en-US" sz="2200" dirty="0">
                  <a:cs typeface="+mn-ea"/>
                  <a:sym typeface="+mn-lt"/>
                </a:rPr>
                <a:t>添加标题</a:t>
              </a:r>
              <a:endParaRPr lang="en-US" sz="2200" dirty="0">
                <a:cs typeface="+mn-ea"/>
                <a:sym typeface="+mn-lt"/>
              </a:endParaRPr>
            </a:p>
          </p:txBody>
        </p:sp>
        <p:sp>
          <p:nvSpPr>
            <p:cNvPr id="11" name="Rectangle 37"/>
            <p:cNvSpPr/>
            <p:nvPr/>
          </p:nvSpPr>
          <p:spPr>
            <a:xfrm>
              <a:off x="3490153" y="4637211"/>
              <a:ext cx="2210741" cy="36752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tIns="0" bIns="45720" anchor="ctr"/>
            <a:lstStyle/>
            <a:p>
              <a:pPr algn="ctr" defTabSz="609600">
                <a:defRPr/>
              </a:pPr>
              <a:r>
                <a:rPr lang="en-US" sz="1350" dirty="0">
                  <a:cs typeface="+mn-ea"/>
                  <a:sym typeface="+mn-lt"/>
                </a:rPr>
                <a:t>Learn More</a:t>
              </a:r>
            </a:p>
          </p:txBody>
        </p:sp>
      </p:grpSp>
      <p:grpSp>
        <p:nvGrpSpPr>
          <p:cNvPr id="12" name="Group 38"/>
          <p:cNvGrpSpPr/>
          <p:nvPr/>
        </p:nvGrpSpPr>
        <p:grpSpPr bwMode="auto">
          <a:xfrm>
            <a:off x="5050377" y="1613348"/>
            <a:ext cx="2099187" cy="3697393"/>
            <a:chOff x="3490153" y="1467556"/>
            <a:chExt cx="2210741" cy="3537183"/>
          </a:xfrm>
        </p:grpSpPr>
        <p:sp>
          <p:nvSpPr>
            <p:cNvPr id="13" name="Rectangle 39"/>
            <p:cNvSpPr/>
            <p:nvPr/>
          </p:nvSpPr>
          <p:spPr>
            <a:xfrm>
              <a:off x="3499067" y="2060056"/>
              <a:ext cx="2197370" cy="2577155"/>
            </a:xfrm>
            <a:prstGeom prst="rect">
              <a:avLst/>
            </a:prstGeom>
            <a:solidFill>
              <a:schemeClr val="bg2"/>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600">
                <a:lnSpc>
                  <a:spcPct val="80000"/>
                </a:lnSpc>
                <a:defRPr/>
              </a:pPr>
              <a:r>
                <a:rPr lang="en-US" sz="900" dirty="0">
                  <a:solidFill>
                    <a:schemeClr val="tx2"/>
                  </a:solidFill>
                  <a:cs typeface="+mn-ea"/>
                  <a:sym typeface="+mn-lt"/>
                </a:rPr>
                <a:t>$</a:t>
              </a:r>
              <a:r>
                <a:rPr lang="en-US" sz="4400" dirty="0">
                  <a:solidFill>
                    <a:schemeClr val="tx2"/>
                  </a:solidFill>
                  <a:cs typeface="+mn-ea"/>
                  <a:sym typeface="+mn-lt"/>
                </a:rPr>
                <a:t>399</a:t>
              </a:r>
            </a:p>
            <a:p>
              <a:pPr algn="ctr" defTabSz="609600">
                <a:lnSpc>
                  <a:spcPct val="80000"/>
                </a:lnSpc>
                <a:defRPr/>
              </a:pPr>
              <a:endParaRPr lang="en-US" sz="900" dirty="0">
                <a:solidFill>
                  <a:schemeClr val="tx2"/>
                </a:solidFill>
                <a:cs typeface="+mn-ea"/>
                <a:sym typeface="+mn-lt"/>
              </a:endParaRPr>
            </a:p>
            <a:p>
              <a:pPr algn="ctr" defTabSz="609600">
                <a:lnSpc>
                  <a:spcPct val="80000"/>
                </a:lnSpc>
                <a:defRPr/>
              </a:pPr>
              <a:r>
                <a:rPr lang="en-US" sz="1350" dirty="0">
                  <a:solidFill>
                    <a:schemeClr val="tx2"/>
                  </a:solidFill>
                  <a:cs typeface="+mn-ea"/>
                  <a:sym typeface="+mn-lt"/>
                </a:rPr>
                <a:t>PACKAGE NAME</a:t>
              </a:r>
            </a:p>
            <a:p>
              <a:pPr algn="ctr" defTabSz="609600">
                <a:lnSpc>
                  <a:spcPct val="80000"/>
                </a:lnSpc>
                <a:defRPr/>
              </a:pPr>
              <a:endParaRPr lang="en-US" sz="1450" dirty="0">
                <a:solidFill>
                  <a:schemeClr val="tx2"/>
                </a:solidFill>
                <a:cs typeface="+mn-ea"/>
                <a:sym typeface="+mn-lt"/>
              </a:endParaRPr>
            </a:p>
            <a:p>
              <a:pPr algn="ctr" defTabSz="609600">
                <a:lnSpc>
                  <a:spcPct val="120000"/>
                </a:lnSpc>
                <a:defRPr/>
              </a:pPr>
              <a:r>
                <a:rPr lang="en-US" sz="1200" dirty="0">
                  <a:solidFill>
                    <a:schemeClr val="tx2"/>
                  </a:solidFill>
                  <a:cs typeface="+mn-ea"/>
                  <a:sym typeface="+mn-lt"/>
                </a:rPr>
                <a:t>Feature One</a:t>
              </a:r>
            </a:p>
            <a:p>
              <a:pPr algn="ctr" defTabSz="609600">
                <a:lnSpc>
                  <a:spcPct val="120000"/>
                </a:lnSpc>
                <a:defRPr/>
              </a:pPr>
              <a:r>
                <a:rPr lang="en-US" sz="1200" dirty="0">
                  <a:solidFill>
                    <a:schemeClr val="tx2"/>
                  </a:solidFill>
                  <a:cs typeface="+mn-ea"/>
                  <a:sym typeface="+mn-lt"/>
                </a:rPr>
                <a:t>Feature Number Two</a:t>
              </a:r>
            </a:p>
            <a:p>
              <a:pPr algn="ctr" defTabSz="609600">
                <a:lnSpc>
                  <a:spcPct val="120000"/>
                </a:lnSpc>
                <a:defRPr/>
              </a:pPr>
              <a:r>
                <a:rPr lang="en-US" sz="1200" dirty="0">
                  <a:solidFill>
                    <a:schemeClr val="tx2"/>
                  </a:solidFill>
                  <a:cs typeface="+mn-ea"/>
                  <a:sym typeface="+mn-lt"/>
                </a:rPr>
                <a:t>Feature Name Three</a:t>
              </a:r>
            </a:p>
          </p:txBody>
        </p:sp>
        <p:sp>
          <p:nvSpPr>
            <p:cNvPr id="14" name="Rectangle 40"/>
            <p:cNvSpPr/>
            <p:nvPr/>
          </p:nvSpPr>
          <p:spPr>
            <a:xfrm>
              <a:off x="3490153" y="1467556"/>
              <a:ext cx="2210741" cy="5925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600">
                <a:defRPr/>
              </a:pPr>
              <a:r>
                <a:rPr lang="zh-CN" altLang="en-US" sz="2200" dirty="0">
                  <a:cs typeface="+mn-ea"/>
                  <a:sym typeface="+mn-lt"/>
                </a:rPr>
                <a:t>添加标题</a:t>
              </a:r>
              <a:endParaRPr lang="en-US" sz="2200" dirty="0">
                <a:cs typeface="+mn-ea"/>
                <a:sym typeface="+mn-lt"/>
              </a:endParaRPr>
            </a:p>
          </p:txBody>
        </p:sp>
        <p:sp>
          <p:nvSpPr>
            <p:cNvPr id="15" name="Rectangle 41"/>
            <p:cNvSpPr/>
            <p:nvPr/>
          </p:nvSpPr>
          <p:spPr>
            <a:xfrm>
              <a:off x="3490153" y="4637211"/>
              <a:ext cx="2210741" cy="36752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0" bIns="45720" anchor="ctr"/>
            <a:lstStyle/>
            <a:p>
              <a:pPr algn="ctr" defTabSz="609600">
                <a:defRPr/>
              </a:pPr>
              <a:r>
                <a:rPr lang="en-US" sz="1350" dirty="0">
                  <a:cs typeface="+mn-ea"/>
                  <a:sym typeface="+mn-lt"/>
                </a:rPr>
                <a:t>Learn More</a:t>
              </a:r>
            </a:p>
          </p:txBody>
        </p:sp>
      </p:grpSp>
      <p:grpSp>
        <p:nvGrpSpPr>
          <p:cNvPr id="16" name="Group 42"/>
          <p:cNvGrpSpPr/>
          <p:nvPr/>
        </p:nvGrpSpPr>
        <p:grpSpPr bwMode="auto">
          <a:xfrm>
            <a:off x="7191925" y="1613348"/>
            <a:ext cx="2099187" cy="3697393"/>
            <a:chOff x="3490153" y="1467556"/>
            <a:chExt cx="2210741" cy="3537183"/>
          </a:xfrm>
        </p:grpSpPr>
        <p:sp>
          <p:nvSpPr>
            <p:cNvPr id="17" name="Rectangle 56"/>
            <p:cNvSpPr/>
            <p:nvPr/>
          </p:nvSpPr>
          <p:spPr>
            <a:xfrm>
              <a:off x="3499067" y="2060056"/>
              <a:ext cx="2197370" cy="2577155"/>
            </a:xfrm>
            <a:prstGeom prst="rect">
              <a:avLst/>
            </a:prstGeom>
            <a:solidFill>
              <a:schemeClr val="bg2"/>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600">
                <a:lnSpc>
                  <a:spcPct val="80000"/>
                </a:lnSpc>
                <a:defRPr/>
              </a:pPr>
              <a:r>
                <a:rPr lang="en-US" sz="900" dirty="0">
                  <a:solidFill>
                    <a:schemeClr val="tx2"/>
                  </a:solidFill>
                  <a:cs typeface="+mn-ea"/>
                  <a:sym typeface="+mn-lt"/>
                </a:rPr>
                <a:t>$</a:t>
              </a:r>
              <a:r>
                <a:rPr lang="en-US" sz="4400" dirty="0">
                  <a:solidFill>
                    <a:schemeClr val="tx2"/>
                  </a:solidFill>
                  <a:cs typeface="+mn-ea"/>
                  <a:sym typeface="+mn-lt"/>
                </a:rPr>
                <a:t>499</a:t>
              </a:r>
            </a:p>
            <a:p>
              <a:pPr algn="ctr" defTabSz="609600">
                <a:lnSpc>
                  <a:spcPct val="80000"/>
                </a:lnSpc>
                <a:defRPr/>
              </a:pPr>
              <a:endParaRPr lang="en-US" sz="900" dirty="0">
                <a:solidFill>
                  <a:schemeClr val="tx2"/>
                </a:solidFill>
                <a:cs typeface="+mn-ea"/>
                <a:sym typeface="+mn-lt"/>
              </a:endParaRPr>
            </a:p>
            <a:p>
              <a:pPr algn="ctr" defTabSz="609600">
                <a:lnSpc>
                  <a:spcPct val="80000"/>
                </a:lnSpc>
                <a:defRPr/>
              </a:pPr>
              <a:r>
                <a:rPr lang="en-US" sz="1350" dirty="0">
                  <a:solidFill>
                    <a:schemeClr val="tx2"/>
                  </a:solidFill>
                  <a:cs typeface="+mn-ea"/>
                  <a:sym typeface="+mn-lt"/>
                </a:rPr>
                <a:t>PACKAGE NAME</a:t>
              </a:r>
            </a:p>
            <a:p>
              <a:pPr algn="ctr" defTabSz="609600">
                <a:lnSpc>
                  <a:spcPct val="80000"/>
                </a:lnSpc>
                <a:defRPr/>
              </a:pPr>
              <a:endParaRPr lang="en-US" sz="1450" dirty="0">
                <a:solidFill>
                  <a:schemeClr val="tx2"/>
                </a:solidFill>
                <a:cs typeface="+mn-ea"/>
                <a:sym typeface="+mn-lt"/>
              </a:endParaRPr>
            </a:p>
            <a:p>
              <a:pPr algn="ctr" defTabSz="609600">
                <a:lnSpc>
                  <a:spcPct val="120000"/>
                </a:lnSpc>
                <a:defRPr/>
              </a:pPr>
              <a:r>
                <a:rPr lang="en-US" sz="1200" dirty="0">
                  <a:solidFill>
                    <a:schemeClr val="tx2"/>
                  </a:solidFill>
                  <a:cs typeface="+mn-ea"/>
                  <a:sym typeface="+mn-lt"/>
                </a:rPr>
                <a:t>Feature One</a:t>
              </a:r>
            </a:p>
            <a:p>
              <a:pPr algn="ctr" defTabSz="609600">
                <a:lnSpc>
                  <a:spcPct val="120000"/>
                </a:lnSpc>
                <a:defRPr/>
              </a:pPr>
              <a:r>
                <a:rPr lang="en-US" sz="1200" dirty="0">
                  <a:solidFill>
                    <a:schemeClr val="tx2"/>
                  </a:solidFill>
                  <a:cs typeface="+mn-ea"/>
                  <a:sym typeface="+mn-lt"/>
                </a:rPr>
                <a:t>Feature Number Two</a:t>
              </a:r>
            </a:p>
            <a:p>
              <a:pPr algn="ctr" defTabSz="609600">
                <a:lnSpc>
                  <a:spcPct val="120000"/>
                </a:lnSpc>
                <a:defRPr/>
              </a:pPr>
              <a:r>
                <a:rPr lang="en-US" sz="1200" dirty="0">
                  <a:solidFill>
                    <a:schemeClr val="tx2"/>
                  </a:solidFill>
                  <a:cs typeface="+mn-ea"/>
                  <a:sym typeface="+mn-lt"/>
                </a:rPr>
                <a:t>Feature Name Three</a:t>
              </a:r>
            </a:p>
          </p:txBody>
        </p:sp>
        <p:sp>
          <p:nvSpPr>
            <p:cNvPr id="18" name="Rectangle 57"/>
            <p:cNvSpPr/>
            <p:nvPr/>
          </p:nvSpPr>
          <p:spPr>
            <a:xfrm>
              <a:off x="3490153" y="1467556"/>
              <a:ext cx="2210741" cy="5925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600">
                <a:defRPr/>
              </a:pPr>
              <a:r>
                <a:rPr lang="zh-CN" altLang="en-US" sz="2200" dirty="0">
                  <a:cs typeface="+mn-ea"/>
                  <a:sym typeface="+mn-lt"/>
                </a:rPr>
                <a:t>添加标题</a:t>
              </a:r>
              <a:endParaRPr lang="en-US" sz="2200" dirty="0">
                <a:cs typeface="+mn-ea"/>
                <a:sym typeface="+mn-lt"/>
              </a:endParaRPr>
            </a:p>
          </p:txBody>
        </p:sp>
        <p:sp>
          <p:nvSpPr>
            <p:cNvPr id="19" name="Rectangle 58"/>
            <p:cNvSpPr/>
            <p:nvPr/>
          </p:nvSpPr>
          <p:spPr>
            <a:xfrm>
              <a:off x="3490153" y="4637211"/>
              <a:ext cx="2210741" cy="36752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tIns="0" bIns="45720" anchor="ctr"/>
            <a:lstStyle/>
            <a:p>
              <a:pPr algn="ctr" defTabSz="609600">
                <a:defRPr/>
              </a:pPr>
              <a:r>
                <a:rPr lang="en-US" sz="1350" dirty="0">
                  <a:cs typeface="+mn-ea"/>
                  <a:sym typeface="+mn-lt"/>
                </a:rPr>
                <a:t>Learn More</a:t>
              </a:r>
            </a:p>
          </p:txBody>
        </p:sp>
      </p:grpSp>
      <p:grpSp>
        <p:nvGrpSpPr>
          <p:cNvPr id="20" name="Group 59"/>
          <p:cNvGrpSpPr/>
          <p:nvPr/>
        </p:nvGrpSpPr>
        <p:grpSpPr bwMode="auto">
          <a:xfrm>
            <a:off x="9329227" y="1613348"/>
            <a:ext cx="2099187" cy="3697393"/>
            <a:chOff x="3490153" y="1467556"/>
            <a:chExt cx="2210741" cy="3537183"/>
          </a:xfrm>
        </p:grpSpPr>
        <p:sp>
          <p:nvSpPr>
            <p:cNvPr id="21" name="Rectangle 60"/>
            <p:cNvSpPr/>
            <p:nvPr/>
          </p:nvSpPr>
          <p:spPr>
            <a:xfrm>
              <a:off x="3499067" y="2060056"/>
              <a:ext cx="2197370" cy="2577155"/>
            </a:xfrm>
            <a:prstGeom prst="rect">
              <a:avLst/>
            </a:prstGeom>
            <a:solidFill>
              <a:schemeClr val="bg2"/>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600">
                <a:lnSpc>
                  <a:spcPct val="80000"/>
                </a:lnSpc>
                <a:defRPr/>
              </a:pPr>
              <a:r>
                <a:rPr lang="en-US" sz="900" dirty="0">
                  <a:solidFill>
                    <a:schemeClr val="tx2"/>
                  </a:solidFill>
                  <a:cs typeface="+mn-ea"/>
                  <a:sym typeface="+mn-lt"/>
                </a:rPr>
                <a:t>$</a:t>
              </a:r>
              <a:r>
                <a:rPr lang="en-US" sz="4400" dirty="0">
                  <a:solidFill>
                    <a:schemeClr val="tx2"/>
                  </a:solidFill>
                  <a:cs typeface="+mn-ea"/>
                  <a:sym typeface="+mn-lt"/>
                </a:rPr>
                <a:t>599</a:t>
              </a:r>
            </a:p>
            <a:p>
              <a:pPr algn="ctr" defTabSz="609600">
                <a:lnSpc>
                  <a:spcPct val="80000"/>
                </a:lnSpc>
                <a:defRPr/>
              </a:pPr>
              <a:endParaRPr lang="en-US" sz="900" dirty="0">
                <a:solidFill>
                  <a:schemeClr val="tx2"/>
                </a:solidFill>
                <a:cs typeface="+mn-ea"/>
                <a:sym typeface="+mn-lt"/>
              </a:endParaRPr>
            </a:p>
            <a:p>
              <a:pPr algn="ctr" defTabSz="609600">
                <a:lnSpc>
                  <a:spcPct val="80000"/>
                </a:lnSpc>
                <a:defRPr/>
              </a:pPr>
              <a:r>
                <a:rPr lang="en-US" sz="1350" dirty="0">
                  <a:solidFill>
                    <a:schemeClr val="tx2"/>
                  </a:solidFill>
                  <a:cs typeface="+mn-ea"/>
                  <a:sym typeface="+mn-lt"/>
                </a:rPr>
                <a:t>PACKAGE NAME</a:t>
              </a:r>
            </a:p>
            <a:p>
              <a:pPr algn="ctr" defTabSz="609600">
                <a:lnSpc>
                  <a:spcPct val="80000"/>
                </a:lnSpc>
                <a:defRPr/>
              </a:pPr>
              <a:endParaRPr lang="en-US" sz="1450" dirty="0">
                <a:solidFill>
                  <a:schemeClr val="tx2"/>
                </a:solidFill>
                <a:cs typeface="+mn-ea"/>
                <a:sym typeface="+mn-lt"/>
              </a:endParaRPr>
            </a:p>
            <a:p>
              <a:pPr algn="ctr" defTabSz="609600">
                <a:lnSpc>
                  <a:spcPct val="120000"/>
                </a:lnSpc>
                <a:defRPr/>
              </a:pPr>
              <a:r>
                <a:rPr lang="en-US" sz="1200" dirty="0">
                  <a:solidFill>
                    <a:schemeClr val="tx2"/>
                  </a:solidFill>
                  <a:cs typeface="+mn-ea"/>
                  <a:sym typeface="+mn-lt"/>
                </a:rPr>
                <a:t>Feature One</a:t>
              </a:r>
            </a:p>
            <a:p>
              <a:pPr algn="ctr" defTabSz="609600">
                <a:lnSpc>
                  <a:spcPct val="120000"/>
                </a:lnSpc>
                <a:defRPr/>
              </a:pPr>
              <a:r>
                <a:rPr lang="en-US" sz="1200" dirty="0">
                  <a:solidFill>
                    <a:schemeClr val="tx2"/>
                  </a:solidFill>
                  <a:cs typeface="+mn-ea"/>
                  <a:sym typeface="+mn-lt"/>
                </a:rPr>
                <a:t>Feature Number Two</a:t>
              </a:r>
            </a:p>
            <a:p>
              <a:pPr algn="ctr" defTabSz="609600">
                <a:lnSpc>
                  <a:spcPct val="120000"/>
                </a:lnSpc>
                <a:defRPr/>
              </a:pPr>
              <a:r>
                <a:rPr lang="en-US" sz="1200" dirty="0">
                  <a:solidFill>
                    <a:schemeClr val="tx2"/>
                  </a:solidFill>
                  <a:cs typeface="+mn-ea"/>
                  <a:sym typeface="+mn-lt"/>
                </a:rPr>
                <a:t>Feature Name Three</a:t>
              </a:r>
            </a:p>
          </p:txBody>
        </p:sp>
        <p:sp>
          <p:nvSpPr>
            <p:cNvPr id="22" name="Rectangle 61"/>
            <p:cNvSpPr/>
            <p:nvPr/>
          </p:nvSpPr>
          <p:spPr>
            <a:xfrm>
              <a:off x="3490153" y="1467556"/>
              <a:ext cx="2210741" cy="5925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600">
                <a:defRPr/>
              </a:pPr>
              <a:r>
                <a:rPr lang="zh-CN" altLang="en-US" sz="2200" dirty="0">
                  <a:cs typeface="+mn-ea"/>
                  <a:sym typeface="+mn-lt"/>
                </a:rPr>
                <a:t>添加标题</a:t>
              </a:r>
              <a:endParaRPr lang="en-US" sz="2200" dirty="0">
                <a:cs typeface="+mn-ea"/>
                <a:sym typeface="+mn-lt"/>
              </a:endParaRPr>
            </a:p>
          </p:txBody>
        </p:sp>
        <p:sp>
          <p:nvSpPr>
            <p:cNvPr id="23" name="Rectangle 62"/>
            <p:cNvSpPr/>
            <p:nvPr/>
          </p:nvSpPr>
          <p:spPr>
            <a:xfrm>
              <a:off x="3490153" y="4637211"/>
              <a:ext cx="2210741" cy="36752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tIns="0" bIns="45720" anchor="ctr"/>
            <a:lstStyle/>
            <a:p>
              <a:pPr algn="ctr" defTabSz="609600">
                <a:defRPr/>
              </a:pPr>
              <a:r>
                <a:rPr lang="en-US" sz="1350" dirty="0">
                  <a:cs typeface="+mn-ea"/>
                  <a:sym typeface="+mn-lt"/>
                </a:rPr>
                <a:t>Learn More</a:t>
              </a:r>
            </a:p>
          </p:txBody>
        </p:sp>
      </p:grpSp>
      <p:sp>
        <p:nvSpPr>
          <p:cNvPr id="24" name="TextBox 63"/>
          <p:cNvSpPr txBox="1"/>
          <p:nvPr/>
        </p:nvSpPr>
        <p:spPr>
          <a:xfrm>
            <a:off x="773039" y="5502852"/>
            <a:ext cx="10651143" cy="997196"/>
          </a:xfrm>
          <a:prstGeom prst="rect">
            <a:avLst/>
          </a:prstGeom>
          <a:noFill/>
        </p:spPr>
        <p:txBody>
          <a:bodyPr wrap="square" rtlCol="0">
            <a:spAutoFit/>
          </a:bodyPr>
          <a:lstStyle/>
          <a:p>
            <a:pPr>
              <a:lnSpc>
                <a:spcPct val="140000"/>
              </a:lnSpc>
            </a:pPr>
            <a:r>
              <a:rPr lang="en-US" sz="1400" dirty="0">
                <a:solidFill>
                  <a:schemeClr val="tx1">
                    <a:lumMod val="50000"/>
                    <a:lumOff val="50000"/>
                  </a:schemeClr>
                </a:solidFill>
                <a:cs typeface="+mn-ea"/>
                <a:sym typeface="+mn-lt"/>
              </a:rPr>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t>
            </a:r>
          </a:p>
        </p:txBody>
      </p:sp>
      <p:pic>
        <p:nvPicPr>
          <p:cNvPr id="25" name="图片 24"/>
          <p:cNvPicPr>
            <a:picLocks noChangeAspect="1"/>
          </p:cNvPicPr>
          <p:nvPr/>
        </p:nvPicPr>
        <p:blipFill rotWithShape="1">
          <a:blip r:embed="rId3" cstate="email"/>
          <a:srcRect/>
          <a:stretch>
            <a:fillRect/>
          </a:stretch>
        </p:blipFill>
        <p:spPr>
          <a:xfrm>
            <a:off x="139792" y="54938"/>
            <a:ext cx="1634113" cy="672321"/>
          </a:xfrm>
          <a:prstGeom prst="rect">
            <a:avLst/>
          </a:prstGeom>
        </p:spPr>
      </p:pic>
      <p:sp>
        <p:nvSpPr>
          <p:cNvPr id="26" name="文本框 25"/>
          <p:cNvSpPr txBox="1"/>
          <p:nvPr/>
        </p:nvSpPr>
        <p:spPr>
          <a:xfrm>
            <a:off x="1903320" y="263741"/>
            <a:ext cx="4442989" cy="461665"/>
          </a:xfrm>
          <a:prstGeom prst="rect">
            <a:avLst/>
          </a:prstGeom>
          <a:noFill/>
        </p:spPr>
        <p:txBody>
          <a:bodyPr wrap="square" rtlCol="0">
            <a:spAutoFit/>
          </a:bodyPr>
          <a:lstStyle/>
          <a:p>
            <a:r>
              <a:rPr lang="zh-CN" altLang="en-US" sz="2400" dirty="0">
                <a:effectLst>
                  <a:outerShdw blurRad="38100" dist="38100" dir="2700000" algn="tl">
                    <a:srgbClr val="000000">
                      <a:alpha val="43137"/>
                    </a:srgbClr>
                  </a:outerShdw>
                </a:effectLst>
                <a:cs typeface="+mn-ea"/>
                <a:sym typeface="+mn-lt"/>
              </a:rPr>
              <a:t>单击添加您的标题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6"/>
          <p:cNvSpPr/>
          <p:nvPr/>
        </p:nvSpPr>
        <p:spPr>
          <a:xfrm>
            <a:off x="850748" y="3952500"/>
            <a:ext cx="1822821" cy="461647"/>
          </a:xfrm>
          <a:prstGeom prst="rect">
            <a:avLst/>
          </a:prstGeom>
        </p:spPr>
        <p:txBody>
          <a:bodyPr wrap="square" lIns="91422" tIns="45711" rIns="91422" bIns="45711">
            <a:spAutoFit/>
          </a:bodyPr>
          <a:lstStyle/>
          <a:p>
            <a:pPr algn="ctr"/>
            <a:r>
              <a:rPr lang="en-US" sz="1200" dirty="0">
                <a:solidFill>
                  <a:schemeClr val="tx1">
                    <a:lumMod val="50000"/>
                    <a:lumOff val="50000"/>
                  </a:schemeClr>
                </a:solidFill>
                <a:cs typeface="+mn-ea"/>
                <a:sym typeface="+mn-lt"/>
              </a:rPr>
              <a:t>Buying and selling a product lorem service.</a:t>
            </a:r>
          </a:p>
        </p:txBody>
      </p:sp>
      <p:sp>
        <p:nvSpPr>
          <p:cNvPr id="3" name="TextBox 27"/>
          <p:cNvSpPr txBox="1"/>
          <p:nvPr/>
        </p:nvSpPr>
        <p:spPr>
          <a:xfrm>
            <a:off x="1235304" y="3683446"/>
            <a:ext cx="1011779" cy="338536"/>
          </a:xfrm>
          <a:prstGeom prst="rect">
            <a:avLst/>
          </a:prstGeom>
          <a:noFill/>
        </p:spPr>
        <p:txBody>
          <a:bodyPr wrap="none" lIns="91422" tIns="45711" rIns="91422" bIns="45711" rtlCol="0">
            <a:spAutoFit/>
          </a:bodyPr>
          <a:lstStyle/>
          <a:p>
            <a:pPr algn="ctr"/>
            <a:r>
              <a:rPr lang="zh-CN" altLang="en-US" sz="1600" b="1" dirty="0">
                <a:solidFill>
                  <a:schemeClr val="tx1">
                    <a:lumMod val="75000"/>
                    <a:lumOff val="25000"/>
                  </a:schemeClr>
                </a:solidFill>
                <a:cs typeface="+mn-ea"/>
                <a:sym typeface="+mn-lt"/>
              </a:rPr>
              <a:t>添加标题</a:t>
            </a:r>
            <a:endParaRPr lang="id-ID" sz="1600" b="1" dirty="0">
              <a:solidFill>
                <a:schemeClr val="tx1">
                  <a:lumMod val="75000"/>
                  <a:lumOff val="25000"/>
                </a:schemeClr>
              </a:solidFill>
              <a:cs typeface="+mn-ea"/>
              <a:sym typeface="+mn-lt"/>
            </a:endParaRPr>
          </a:p>
        </p:txBody>
      </p:sp>
      <p:sp>
        <p:nvSpPr>
          <p:cNvPr id="4" name="Rectangle 28"/>
          <p:cNvSpPr/>
          <p:nvPr/>
        </p:nvSpPr>
        <p:spPr>
          <a:xfrm>
            <a:off x="2501079" y="3952500"/>
            <a:ext cx="1822821" cy="461647"/>
          </a:xfrm>
          <a:prstGeom prst="rect">
            <a:avLst/>
          </a:prstGeom>
        </p:spPr>
        <p:txBody>
          <a:bodyPr wrap="square" lIns="91422" tIns="45711" rIns="91422" bIns="45711">
            <a:spAutoFit/>
          </a:bodyPr>
          <a:lstStyle/>
          <a:p>
            <a:pPr algn="ctr"/>
            <a:r>
              <a:rPr lang="en-US" sz="1200">
                <a:solidFill>
                  <a:schemeClr val="tx1">
                    <a:lumMod val="50000"/>
                    <a:lumOff val="50000"/>
                  </a:schemeClr>
                </a:solidFill>
                <a:cs typeface="+mn-ea"/>
                <a:sym typeface="+mn-lt"/>
              </a:rPr>
              <a:t>Buying and selling a product lorem service.</a:t>
            </a:r>
          </a:p>
        </p:txBody>
      </p:sp>
      <p:sp>
        <p:nvSpPr>
          <p:cNvPr id="5" name="TextBox 29"/>
          <p:cNvSpPr txBox="1"/>
          <p:nvPr/>
        </p:nvSpPr>
        <p:spPr>
          <a:xfrm>
            <a:off x="2885637" y="3683446"/>
            <a:ext cx="1011779" cy="338536"/>
          </a:xfrm>
          <a:prstGeom prst="rect">
            <a:avLst/>
          </a:prstGeom>
          <a:noFill/>
        </p:spPr>
        <p:txBody>
          <a:bodyPr wrap="none" lIns="91422" tIns="45711" rIns="91422" bIns="45711" rtlCol="0">
            <a:spAutoFit/>
          </a:bodyPr>
          <a:lstStyle/>
          <a:p>
            <a:pPr algn="ctr"/>
            <a:r>
              <a:rPr lang="zh-CN" altLang="en-US" sz="1600" b="1" dirty="0">
                <a:solidFill>
                  <a:schemeClr val="tx1">
                    <a:lumMod val="75000"/>
                    <a:lumOff val="25000"/>
                  </a:schemeClr>
                </a:solidFill>
                <a:cs typeface="+mn-ea"/>
                <a:sym typeface="+mn-lt"/>
              </a:rPr>
              <a:t>添加标题</a:t>
            </a:r>
            <a:endParaRPr lang="id-ID" sz="1600" b="1" dirty="0">
              <a:solidFill>
                <a:schemeClr val="tx1">
                  <a:lumMod val="75000"/>
                  <a:lumOff val="25000"/>
                </a:schemeClr>
              </a:solidFill>
              <a:cs typeface="+mn-ea"/>
              <a:sym typeface="+mn-lt"/>
            </a:endParaRPr>
          </a:p>
        </p:txBody>
      </p:sp>
      <p:sp>
        <p:nvSpPr>
          <p:cNvPr id="6" name="Rectangle 30"/>
          <p:cNvSpPr/>
          <p:nvPr/>
        </p:nvSpPr>
        <p:spPr>
          <a:xfrm>
            <a:off x="4157966" y="3952500"/>
            <a:ext cx="1822821" cy="461647"/>
          </a:xfrm>
          <a:prstGeom prst="rect">
            <a:avLst/>
          </a:prstGeom>
        </p:spPr>
        <p:txBody>
          <a:bodyPr wrap="square" lIns="91422" tIns="45711" rIns="91422" bIns="45711">
            <a:spAutoFit/>
          </a:bodyPr>
          <a:lstStyle/>
          <a:p>
            <a:pPr algn="ctr"/>
            <a:r>
              <a:rPr lang="en-US" sz="1200">
                <a:solidFill>
                  <a:schemeClr val="tx1">
                    <a:lumMod val="50000"/>
                    <a:lumOff val="50000"/>
                  </a:schemeClr>
                </a:solidFill>
                <a:cs typeface="+mn-ea"/>
                <a:sym typeface="+mn-lt"/>
              </a:rPr>
              <a:t>Buying and selling a product lorem service.</a:t>
            </a:r>
          </a:p>
        </p:txBody>
      </p:sp>
      <p:sp>
        <p:nvSpPr>
          <p:cNvPr id="7" name="TextBox 31"/>
          <p:cNvSpPr txBox="1"/>
          <p:nvPr/>
        </p:nvSpPr>
        <p:spPr>
          <a:xfrm>
            <a:off x="4542521" y="3683446"/>
            <a:ext cx="1011779" cy="338536"/>
          </a:xfrm>
          <a:prstGeom prst="rect">
            <a:avLst/>
          </a:prstGeom>
          <a:noFill/>
        </p:spPr>
        <p:txBody>
          <a:bodyPr wrap="none" lIns="91422" tIns="45711" rIns="91422" bIns="45711" rtlCol="0">
            <a:spAutoFit/>
          </a:bodyPr>
          <a:lstStyle/>
          <a:p>
            <a:pPr algn="ctr"/>
            <a:r>
              <a:rPr lang="zh-CN" altLang="en-US" sz="1600" b="1" dirty="0">
                <a:solidFill>
                  <a:schemeClr val="tx1">
                    <a:lumMod val="75000"/>
                    <a:lumOff val="25000"/>
                  </a:schemeClr>
                </a:solidFill>
                <a:cs typeface="+mn-ea"/>
                <a:sym typeface="+mn-lt"/>
              </a:rPr>
              <a:t>添加标题</a:t>
            </a:r>
            <a:endParaRPr lang="id-ID" sz="1600" b="1" dirty="0">
              <a:solidFill>
                <a:schemeClr val="tx1">
                  <a:lumMod val="75000"/>
                  <a:lumOff val="25000"/>
                </a:schemeClr>
              </a:solidFill>
              <a:cs typeface="+mn-ea"/>
              <a:sym typeface="+mn-lt"/>
            </a:endParaRPr>
          </a:p>
        </p:txBody>
      </p:sp>
      <p:sp>
        <p:nvSpPr>
          <p:cNvPr id="8" name="Rectangle 32"/>
          <p:cNvSpPr/>
          <p:nvPr/>
        </p:nvSpPr>
        <p:spPr>
          <a:xfrm>
            <a:off x="850748" y="5386848"/>
            <a:ext cx="1822821" cy="461647"/>
          </a:xfrm>
          <a:prstGeom prst="rect">
            <a:avLst/>
          </a:prstGeom>
        </p:spPr>
        <p:txBody>
          <a:bodyPr wrap="square" lIns="91422" tIns="45711" rIns="91422" bIns="45711">
            <a:spAutoFit/>
          </a:bodyPr>
          <a:lstStyle/>
          <a:p>
            <a:pPr algn="ctr"/>
            <a:r>
              <a:rPr lang="en-US" sz="1200" dirty="0">
                <a:solidFill>
                  <a:schemeClr val="tx1">
                    <a:lumMod val="50000"/>
                    <a:lumOff val="50000"/>
                  </a:schemeClr>
                </a:solidFill>
                <a:cs typeface="+mn-ea"/>
                <a:sym typeface="+mn-lt"/>
              </a:rPr>
              <a:t>Buying and selling a product lorem service.</a:t>
            </a:r>
          </a:p>
        </p:txBody>
      </p:sp>
      <p:sp>
        <p:nvSpPr>
          <p:cNvPr id="9" name="TextBox 33"/>
          <p:cNvSpPr txBox="1"/>
          <p:nvPr/>
        </p:nvSpPr>
        <p:spPr>
          <a:xfrm>
            <a:off x="1235306" y="5117794"/>
            <a:ext cx="1011779" cy="338536"/>
          </a:xfrm>
          <a:prstGeom prst="rect">
            <a:avLst/>
          </a:prstGeom>
          <a:noFill/>
        </p:spPr>
        <p:txBody>
          <a:bodyPr wrap="none" lIns="91422" tIns="45711" rIns="91422" bIns="45711" rtlCol="0">
            <a:spAutoFit/>
          </a:bodyPr>
          <a:lstStyle/>
          <a:p>
            <a:pPr algn="ctr"/>
            <a:r>
              <a:rPr lang="zh-CN" altLang="en-US" sz="1600" b="1" dirty="0">
                <a:solidFill>
                  <a:schemeClr val="tx1">
                    <a:lumMod val="75000"/>
                    <a:lumOff val="25000"/>
                  </a:schemeClr>
                </a:solidFill>
                <a:cs typeface="+mn-ea"/>
                <a:sym typeface="+mn-lt"/>
              </a:rPr>
              <a:t>添加标题</a:t>
            </a:r>
            <a:endParaRPr lang="id-ID" sz="1600" b="1" dirty="0">
              <a:solidFill>
                <a:schemeClr val="tx1">
                  <a:lumMod val="75000"/>
                  <a:lumOff val="25000"/>
                </a:schemeClr>
              </a:solidFill>
              <a:cs typeface="+mn-ea"/>
              <a:sym typeface="+mn-lt"/>
            </a:endParaRPr>
          </a:p>
        </p:txBody>
      </p:sp>
      <p:sp>
        <p:nvSpPr>
          <p:cNvPr id="10" name="Rectangle 34"/>
          <p:cNvSpPr/>
          <p:nvPr/>
        </p:nvSpPr>
        <p:spPr>
          <a:xfrm>
            <a:off x="2501079" y="5386848"/>
            <a:ext cx="1822821" cy="461647"/>
          </a:xfrm>
          <a:prstGeom prst="rect">
            <a:avLst/>
          </a:prstGeom>
        </p:spPr>
        <p:txBody>
          <a:bodyPr wrap="square" lIns="91422" tIns="45711" rIns="91422" bIns="45711">
            <a:spAutoFit/>
          </a:bodyPr>
          <a:lstStyle/>
          <a:p>
            <a:pPr algn="ctr"/>
            <a:r>
              <a:rPr lang="en-US" sz="1200">
                <a:solidFill>
                  <a:schemeClr val="tx1">
                    <a:lumMod val="50000"/>
                    <a:lumOff val="50000"/>
                  </a:schemeClr>
                </a:solidFill>
                <a:cs typeface="+mn-ea"/>
                <a:sym typeface="+mn-lt"/>
              </a:rPr>
              <a:t>Buying and selling a product lorem service.</a:t>
            </a:r>
          </a:p>
        </p:txBody>
      </p:sp>
      <p:sp>
        <p:nvSpPr>
          <p:cNvPr id="11" name="TextBox 35"/>
          <p:cNvSpPr txBox="1"/>
          <p:nvPr/>
        </p:nvSpPr>
        <p:spPr>
          <a:xfrm>
            <a:off x="2885635" y="5117794"/>
            <a:ext cx="1011780" cy="338536"/>
          </a:xfrm>
          <a:prstGeom prst="rect">
            <a:avLst/>
          </a:prstGeom>
          <a:noFill/>
        </p:spPr>
        <p:txBody>
          <a:bodyPr wrap="none" lIns="91422" tIns="45711" rIns="91422" bIns="45711" rtlCol="0">
            <a:spAutoFit/>
          </a:bodyPr>
          <a:lstStyle/>
          <a:p>
            <a:pPr algn="ctr"/>
            <a:r>
              <a:rPr lang="zh-CN" altLang="en-US" sz="1600" b="1" dirty="0">
                <a:solidFill>
                  <a:schemeClr val="tx1">
                    <a:lumMod val="75000"/>
                    <a:lumOff val="25000"/>
                  </a:schemeClr>
                </a:solidFill>
                <a:cs typeface="+mn-ea"/>
                <a:sym typeface="+mn-lt"/>
              </a:rPr>
              <a:t>添加标题</a:t>
            </a:r>
            <a:endParaRPr lang="id-ID" sz="1600" b="1" dirty="0">
              <a:solidFill>
                <a:schemeClr val="tx1">
                  <a:lumMod val="75000"/>
                  <a:lumOff val="25000"/>
                </a:schemeClr>
              </a:solidFill>
              <a:cs typeface="+mn-ea"/>
              <a:sym typeface="+mn-lt"/>
            </a:endParaRPr>
          </a:p>
        </p:txBody>
      </p:sp>
      <p:sp>
        <p:nvSpPr>
          <p:cNvPr id="12" name="Rectangle 36"/>
          <p:cNvSpPr/>
          <p:nvPr/>
        </p:nvSpPr>
        <p:spPr>
          <a:xfrm>
            <a:off x="4157966" y="5386848"/>
            <a:ext cx="1822821" cy="461647"/>
          </a:xfrm>
          <a:prstGeom prst="rect">
            <a:avLst/>
          </a:prstGeom>
        </p:spPr>
        <p:txBody>
          <a:bodyPr wrap="square" lIns="91422" tIns="45711" rIns="91422" bIns="45711">
            <a:spAutoFit/>
          </a:bodyPr>
          <a:lstStyle/>
          <a:p>
            <a:pPr algn="ctr"/>
            <a:r>
              <a:rPr lang="en-US" sz="1200">
                <a:solidFill>
                  <a:schemeClr val="tx1">
                    <a:lumMod val="50000"/>
                    <a:lumOff val="50000"/>
                  </a:schemeClr>
                </a:solidFill>
                <a:cs typeface="+mn-ea"/>
                <a:sym typeface="+mn-lt"/>
              </a:rPr>
              <a:t>Buying and selling a product lorem service.</a:t>
            </a:r>
          </a:p>
        </p:txBody>
      </p:sp>
      <p:sp>
        <p:nvSpPr>
          <p:cNvPr id="13" name="TextBox 37"/>
          <p:cNvSpPr txBox="1"/>
          <p:nvPr/>
        </p:nvSpPr>
        <p:spPr>
          <a:xfrm>
            <a:off x="4542520" y="5117794"/>
            <a:ext cx="1011779" cy="338536"/>
          </a:xfrm>
          <a:prstGeom prst="rect">
            <a:avLst/>
          </a:prstGeom>
          <a:noFill/>
        </p:spPr>
        <p:txBody>
          <a:bodyPr wrap="none" lIns="91422" tIns="45711" rIns="91422" bIns="45711" rtlCol="0">
            <a:spAutoFit/>
          </a:bodyPr>
          <a:lstStyle/>
          <a:p>
            <a:pPr algn="ctr"/>
            <a:r>
              <a:rPr lang="zh-CN" altLang="en-US" sz="1600" b="1" dirty="0">
                <a:solidFill>
                  <a:schemeClr val="tx1">
                    <a:lumMod val="75000"/>
                    <a:lumOff val="25000"/>
                  </a:schemeClr>
                </a:solidFill>
                <a:cs typeface="+mn-ea"/>
                <a:sym typeface="+mn-lt"/>
              </a:rPr>
              <a:t>添加标题</a:t>
            </a:r>
            <a:endParaRPr lang="id-ID" sz="1600" b="1" dirty="0">
              <a:solidFill>
                <a:schemeClr val="tx1">
                  <a:lumMod val="75000"/>
                  <a:lumOff val="25000"/>
                </a:schemeClr>
              </a:solidFill>
              <a:cs typeface="+mn-ea"/>
              <a:sym typeface="+mn-lt"/>
            </a:endParaRPr>
          </a:p>
        </p:txBody>
      </p:sp>
      <p:sp>
        <p:nvSpPr>
          <p:cNvPr id="14" name="Rectangle 48"/>
          <p:cNvSpPr/>
          <p:nvPr/>
        </p:nvSpPr>
        <p:spPr bwMode="auto">
          <a:xfrm>
            <a:off x="941296" y="2018221"/>
            <a:ext cx="4989379" cy="710964"/>
          </a:xfrm>
          <a:prstGeom prst="rect">
            <a:avLst/>
          </a:prstGeom>
          <a:noFill/>
          <a:ln>
            <a:noFill/>
          </a:ln>
        </p:spPr>
        <p:txBody>
          <a:bodyPr wrap="square" lIns="0" tIns="0" rIns="0" bIns="0" anchor="t" anchorCtr="0">
            <a:spAutoFit/>
          </a:bodyPr>
          <a:lstStyle/>
          <a:p>
            <a:pPr algn="just">
              <a:lnSpc>
                <a:spcPct val="110000"/>
              </a:lnSpc>
            </a:pPr>
            <a:r>
              <a:rPr lang="en-US" sz="1400" dirty="0">
                <a:solidFill>
                  <a:schemeClr val="tx1">
                    <a:lumMod val="50000"/>
                    <a:lumOff val="50000"/>
                  </a:schemeClr>
                </a:solidFill>
                <a:cs typeface="+mn-ea"/>
                <a:sym typeface="+mn-lt"/>
              </a:rPr>
              <a:t>The activities of a company associated with buying and selling a product or service. It includes advertising, selling and delivering products to people. People who work in marketing.</a:t>
            </a:r>
          </a:p>
        </p:txBody>
      </p:sp>
      <p:sp>
        <p:nvSpPr>
          <p:cNvPr id="15" name="Rectangle 49"/>
          <p:cNvSpPr/>
          <p:nvPr/>
        </p:nvSpPr>
        <p:spPr bwMode="auto">
          <a:xfrm>
            <a:off x="941296" y="1634196"/>
            <a:ext cx="820738" cy="246221"/>
          </a:xfrm>
          <a:prstGeom prst="rect">
            <a:avLst/>
          </a:prstGeom>
          <a:noFill/>
          <a:ln>
            <a:noFill/>
          </a:ln>
        </p:spPr>
        <p:txBody>
          <a:bodyPr wrap="none" lIns="0" tIns="0" rIns="0" bIns="0" anchor="ctr">
            <a:spAutoFit/>
          </a:bodyPr>
          <a:lstStyle/>
          <a:p>
            <a:r>
              <a:rPr lang="zh-CN" altLang="en-US" sz="1600" dirty="0">
                <a:cs typeface="+mn-ea"/>
                <a:sym typeface="+mn-lt"/>
              </a:rPr>
              <a:t>添加标题</a:t>
            </a:r>
            <a:endParaRPr lang="en-US" sz="1600" dirty="0">
              <a:cs typeface="+mn-ea"/>
              <a:sym typeface="+mn-lt"/>
            </a:endParaRPr>
          </a:p>
        </p:txBody>
      </p:sp>
      <p:sp>
        <p:nvSpPr>
          <p:cNvPr id="16" name="Freeform 6"/>
          <p:cNvSpPr/>
          <p:nvPr/>
        </p:nvSpPr>
        <p:spPr bwMode="auto">
          <a:xfrm>
            <a:off x="10183168" y="29231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bg1">
              <a:lumMod val="85000"/>
            </a:schemeClr>
          </a:solidFill>
          <a:ln>
            <a:noFill/>
          </a:ln>
        </p:spPr>
        <p:txBody>
          <a:bodyPr vert="horz" wrap="square" lIns="45720" tIns="22860" rIns="45720" bIns="22860" numCol="1" anchor="t" anchorCtr="0" compatLnSpc="1"/>
          <a:lstStyle/>
          <a:p>
            <a:endParaRPr lang="id-ID" sz="900">
              <a:cs typeface="+mn-ea"/>
              <a:sym typeface="+mn-lt"/>
            </a:endParaRPr>
          </a:p>
        </p:txBody>
      </p:sp>
      <p:sp>
        <p:nvSpPr>
          <p:cNvPr id="17" name="Freeform 20"/>
          <p:cNvSpPr/>
          <p:nvPr/>
        </p:nvSpPr>
        <p:spPr bwMode="auto">
          <a:xfrm>
            <a:off x="6544786" y="3465111"/>
            <a:ext cx="758450" cy="618005"/>
          </a:xfrm>
          <a:custGeom>
            <a:avLst/>
            <a:gdLst>
              <a:gd name="T0" fmla="*/ 280 w 280"/>
              <a:gd name="T1" fmla="*/ 27 h 228"/>
              <a:gd name="T2" fmla="*/ 247 w 280"/>
              <a:gd name="T3" fmla="*/ 36 h 228"/>
              <a:gd name="T4" fmla="*/ 272 w 280"/>
              <a:gd name="T5" fmla="*/ 5 h 228"/>
              <a:gd name="T6" fmla="*/ 236 w 280"/>
              <a:gd name="T7" fmla="*/ 19 h 228"/>
              <a:gd name="T8" fmla="*/ 194 w 280"/>
              <a:gd name="T9" fmla="*/ 0 h 228"/>
              <a:gd name="T10" fmla="*/ 136 w 280"/>
              <a:gd name="T11" fmla="*/ 58 h 228"/>
              <a:gd name="T12" fmla="*/ 138 w 280"/>
              <a:gd name="T13" fmla="*/ 71 h 228"/>
              <a:gd name="T14" fmla="*/ 19 w 280"/>
              <a:gd name="T15" fmla="*/ 11 h 228"/>
              <a:gd name="T16" fmla="*/ 12 w 280"/>
              <a:gd name="T17" fmla="*/ 40 h 228"/>
              <a:gd name="T18" fmla="*/ 37 w 280"/>
              <a:gd name="T19" fmla="*/ 88 h 228"/>
              <a:gd name="T20" fmla="*/ 11 w 280"/>
              <a:gd name="T21" fmla="*/ 80 h 228"/>
              <a:gd name="T22" fmla="*/ 11 w 280"/>
              <a:gd name="T23" fmla="*/ 81 h 228"/>
              <a:gd name="T24" fmla="*/ 57 w 280"/>
              <a:gd name="T25" fmla="*/ 138 h 228"/>
              <a:gd name="T26" fmla="*/ 42 w 280"/>
              <a:gd name="T27" fmla="*/ 140 h 228"/>
              <a:gd name="T28" fmla="*/ 31 w 280"/>
              <a:gd name="T29" fmla="*/ 139 h 228"/>
              <a:gd name="T30" fmla="*/ 85 w 280"/>
              <a:gd name="T31" fmla="*/ 178 h 228"/>
              <a:gd name="T32" fmla="*/ 14 w 280"/>
              <a:gd name="T33" fmla="*/ 203 h 228"/>
              <a:gd name="T34" fmla="*/ 0 w 280"/>
              <a:gd name="T35" fmla="*/ 202 h 228"/>
              <a:gd name="T36" fmla="*/ 88 w 280"/>
              <a:gd name="T37" fmla="*/ 228 h 228"/>
              <a:gd name="T38" fmla="*/ 251 w 280"/>
              <a:gd name="T39" fmla="*/ 65 h 228"/>
              <a:gd name="T40" fmla="*/ 251 w 280"/>
              <a:gd name="T41" fmla="*/ 57 h 228"/>
              <a:gd name="T42" fmla="*/ 280 w 280"/>
              <a:gd name="T43" fmla="*/ 2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0" h="228">
                <a:moveTo>
                  <a:pt x="280" y="27"/>
                </a:moveTo>
                <a:cubicBezTo>
                  <a:pt x="270" y="32"/>
                  <a:pt x="259" y="35"/>
                  <a:pt x="247" y="36"/>
                </a:cubicBezTo>
                <a:cubicBezTo>
                  <a:pt x="259" y="29"/>
                  <a:pt x="268" y="18"/>
                  <a:pt x="272" y="5"/>
                </a:cubicBezTo>
                <a:cubicBezTo>
                  <a:pt x="261" y="11"/>
                  <a:pt x="249" y="16"/>
                  <a:pt x="236" y="19"/>
                </a:cubicBezTo>
                <a:cubicBezTo>
                  <a:pt x="225" y="7"/>
                  <a:pt x="210" y="0"/>
                  <a:pt x="194" y="0"/>
                </a:cubicBezTo>
                <a:cubicBezTo>
                  <a:pt x="162" y="0"/>
                  <a:pt x="136" y="26"/>
                  <a:pt x="136" y="58"/>
                </a:cubicBezTo>
                <a:cubicBezTo>
                  <a:pt x="136" y="62"/>
                  <a:pt x="137" y="67"/>
                  <a:pt x="138" y="71"/>
                </a:cubicBezTo>
                <a:cubicBezTo>
                  <a:pt x="90" y="69"/>
                  <a:pt x="48" y="46"/>
                  <a:pt x="19" y="11"/>
                </a:cubicBezTo>
                <a:cubicBezTo>
                  <a:pt x="14" y="19"/>
                  <a:pt x="12" y="29"/>
                  <a:pt x="12" y="40"/>
                </a:cubicBezTo>
                <a:cubicBezTo>
                  <a:pt x="12" y="60"/>
                  <a:pt x="22" y="77"/>
                  <a:pt x="37" y="88"/>
                </a:cubicBezTo>
                <a:cubicBezTo>
                  <a:pt x="28" y="87"/>
                  <a:pt x="19" y="85"/>
                  <a:pt x="11" y="80"/>
                </a:cubicBezTo>
                <a:cubicBezTo>
                  <a:pt x="11" y="81"/>
                  <a:pt x="11" y="81"/>
                  <a:pt x="11" y="81"/>
                </a:cubicBezTo>
                <a:cubicBezTo>
                  <a:pt x="11" y="109"/>
                  <a:pt x="31" y="132"/>
                  <a:pt x="57" y="138"/>
                </a:cubicBezTo>
                <a:cubicBezTo>
                  <a:pt x="52" y="139"/>
                  <a:pt x="47" y="140"/>
                  <a:pt x="42" y="140"/>
                </a:cubicBezTo>
                <a:cubicBezTo>
                  <a:pt x="38" y="140"/>
                  <a:pt x="35" y="139"/>
                  <a:pt x="31" y="139"/>
                </a:cubicBezTo>
                <a:cubicBezTo>
                  <a:pt x="39" y="161"/>
                  <a:pt x="60" y="178"/>
                  <a:pt x="85" y="178"/>
                </a:cubicBezTo>
                <a:cubicBezTo>
                  <a:pt x="65" y="194"/>
                  <a:pt x="40" y="203"/>
                  <a:pt x="14" y="203"/>
                </a:cubicBezTo>
                <a:cubicBezTo>
                  <a:pt x="9" y="203"/>
                  <a:pt x="4" y="203"/>
                  <a:pt x="0" y="202"/>
                </a:cubicBezTo>
                <a:cubicBezTo>
                  <a:pt x="25" y="219"/>
                  <a:pt x="55" y="228"/>
                  <a:pt x="88" y="228"/>
                </a:cubicBezTo>
                <a:cubicBezTo>
                  <a:pt x="194" y="228"/>
                  <a:pt x="251" y="140"/>
                  <a:pt x="251" y="65"/>
                </a:cubicBezTo>
                <a:cubicBezTo>
                  <a:pt x="251" y="62"/>
                  <a:pt x="251" y="60"/>
                  <a:pt x="251" y="57"/>
                </a:cubicBezTo>
                <a:cubicBezTo>
                  <a:pt x="263" y="49"/>
                  <a:pt x="272" y="39"/>
                  <a:pt x="280" y="27"/>
                </a:cubicBezTo>
                <a:close/>
              </a:path>
            </a:pathLst>
          </a:custGeom>
          <a:solidFill>
            <a:schemeClr val="accent4"/>
          </a:solidFill>
          <a:ln>
            <a:noFill/>
          </a:ln>
        </p:spPr>
        <p:txBody>
          <a:bodyPr vert="horz" wrap="square" lIns="45720" tIns="22860" rIns="45720" bIns="22860" numCol="1" anchor="t" anchorCtr="0" compatLnSpc="1"/>
          <a:lstStyle/>
          <a:p>
            <a:endParaRPr lang="id-ID" sz="900">
              <a:cs typeface="+mn-ea"/>
              <a:sym typeface="+mn-lt"/>
            </a:endParaRPr>
          </a:p>
        </p:txBody>
      </p:sp>
      <p:sp>
        <p:nvSpPr>
          <p:cNvPr id="18" name="Freeform 37"/>
          <p:cNvSpPr/>
          <p:nvPr/>
        </p:nvSpPr>
        <p:spPr bwMode="auto">
          <a:xfrm>
            <a:off x="7790565" y="3266191"/>
            <a:ext cx="2105220" cy="3617636"/>
          </a:xfrm>
          <a:custGeom>
            <a:avLst/>
            <a:gdLst>
              <a:gd name="T0" fmla="*/ 470 w 588"/>
              <a:gd name="T1" fmla="*/ 274 h 1010"/>
              <a:gd name="T2" fmla="*/ 543 w 588"/>
              <a:gd name="T3" fmla="*/ 164 h 1010"/>
              <a:gd name="T4" fmla="*/ 588 w 588"/>
              <a:gd name="T5" fmla="*/ 13 h 1010"/>
              <a:gd name="T6" fmla="*/ 580 w 588"/>
              <a:gd name="T7" fmla="*/ 9 h 1010"/>
              <a:gd name="T8" fmla="*/ 531 w 588"/>
              <a:gd name="T9" fmla="*/ 143 h 1010"/>
              <a:gd name="T10" fmla="*/ 456 w 588"/>
              <a:gd name="T11" fmla="*/ 237 h 1010"/>
              <a:gd name="T12" fmla="*/ 454 w 588"/>
              <a:gd name="T13" fmla="*/ 238 h 1010"/>
              <a:gd name="T14" fmla="*/ 310 w 588"/>
              <a:gd name="T15" fmla="*/ 0 h 1010"/>
              <a:gd name="T16" fmla="*/ 272 w 588"/>
              <a:gd name="T17" fmla="*/ 25 h 1010"/>
              <a:gd name="T18" fmla="*/ 401 w 588"/>
              <a:gd name="T19" fmla="*/ 434 h 1010"/>
              <a:gd name="T20" fmla="*/ 234 w 588"/>
              <a:gd name="T21" fmla="*/ 365 h 1010"/>
              <a:gd name="T22" fmla="*/ 106 w 588"/>
              <a:gd name="T23" fmla="*/ 257 h 1010"/>
              <a:gd name="T24" fmla="*/ 12 w 588"/>
              <a:gd name="T25" fmla="*/ 95 h 1010"/>
              <a:gd name="T26" fmla="*/ 0 w 588"/>
              <a:gd name="T27" fmla="*/ 101 h 1010"/>
              <a:gd name="T28" fmla="*/ 90 w 588"/>
              <a:gd name="T29" fmla="*/ 284 h 1010"/>
              <a:gd name="T30" fmla="*/ 218 w 588"/>
              <a:gd name="T31" fmla="*/ 413 h 1010"/>
              <a:gd name="T32" fmla="*/ 406 w 588"/>
              <a:gd name="T33" fmla="*/ 511 h 1010"/>
              <a:gd name="T34" fmla="*/ 331 w 588"/>
              <a:gd name="T35" fmla="*/ 1010 h 1010"/>
              <a:gd name="T36" fmla="*/ 557 w 588"/>
              <a:gd name="T37" fmla="*/ 1010 h 1010"/>
              <a:gd name="T38" fmla="*/ 546 w 588"/>
              <a:gd name="T39" fmla="*/ 509 h 1010"/>
              <a:gd name="T40" fmla="*/ 470 w 588"/>
              <a:gd name="T41" fmla="*/ 274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8" h="1010">
                <a:moveTo>
                  <a:pt x="470" y="274"/>
                </a:moveTo>
                <a:cubicBezTo>
                  <a:pt x="498" y="243"/>
                  <a:pt x="523" y="207"/>
                  <a:pt x="543" y="164"/>
                </a:cubicBezTo>
                <a:cubicBezTo>
                  <a:pt x="564" y="120"/>
                  <a:pt x="581" y="71"/>
                  <a:pt x="588" y="13"/>
                </a:cubicBezTo>
                <a:cubicBezTo>
                  <a:pt x="580" y="9"/>
                  <a:pt x="580" y="9"/>
                  <a:pt x="580" y="9"/>
                </a:cubicBezTo>
                <a:cubicBezTo>
                  <a:pt x="571" y="60"/>
                  <a:pt x="552" y="106"/>
                  <a:pt x="531" y="143"/>
                </a:cubicBezTo>
                <a:cubicBezTo>
                  <a:pt x="509" y="181"/>
                  <a:pt x="483" y="212"/>
                  <a:pt x="456" y="237"/>
                </a:cubicBezTo>
                <a:cubicBezTo>
                  <a:pt x="455" y="238"/>
                  <a:pt x="455" y="238"/>
                  <a:pt x="454" y="238"/>
                </a:cubicBezTo>
                <a:cubicBezTo>
                  <a:pt x="415" y="153"/>
                  <a:pt x="366" y="73"/>
                  <a:pt x="310" y="0"/>
                </a:cubicBezTo>
                <a:cubicBezTo>
                  <a:pt x="272" y="25"/>
                  <a:pt x="272" y="25"/>
                  <a:pt x="272" y="25"/>
                </a:cubicBezTo>
                <a:cubicBezTo>
                  <a:pt x="346" y="158"/>
                  <a:pt x="386" y="295"/>
                  <a:pt x="401" y="434"/>
                </a:cubicBezTo>
                <a:cubicBezTo>
                  <a:pt x="344" y="419"/>
                  <a:pt x="287" y="397"/>
                  <a:pt x="234" y="365"/>
                </a:cubicBezTo>
                <a:cubicBezTo>
                  <a:pt x="188" y="337"/>
                  <a:pt x="145" y="301"/>
                  <a:pt x="106" y="257"/>
                </a:cubicBezTo>
                <a:cubicBezTo>
                  <a:pt x="68" y="212"/>
                  <a:pt x="32" y="157"/>
                  <a:pt x="12" y="95"/>
                </a:cubicBezTo>
                <a:cubicBezTo>
                  <a:pt x="0" y="101"/>
                  <a:pt x="0" y="101"/>
                  <a:pt x="0" y="101"/>
                </a:cubicBezTo>
                <a:cubicBezTo>
                  <a:pt x="18" y="172"/>
                  <a:pt x="52" y="232"/>
                  <a:pt x="90" y="284"/>
                </a:cubicBezTo>
                <a:cubicBezTo>
                  <a:pt x="128" y="335"/>
                  <a:pt x="172" y="378"/>
                  <a:pt x="218" y="413"/>
                </a:cubicBezTo>
                <a:cubicBezTo>
                  <a:pt x="278" y="457"/>
                  <a:pt x="341" y="489"/>
                  <a:pt x="406" y="511"/>
                </a:cubicBezTo>
                <a:cubicBezTo>
                  <a:pt x="412" y="679"/>
                  <a:pt x="383" y="847"/>
                  <a:pt x="331" y="1010"/>
                </a:cubicBezTo>
                <a:cubicBezTo>
                  <a:pt x="557" y="1010"/>
                  <a:pt x="557" y="1010"/>
                  <a:pt x="557" y="1010"/>
                </a:cubicBezTo>
                <a:cubicBezTo>
                  <a:pt x="583" y="820"/>
                  <a:pt x="587" y="695"/>
                  <a:pt x="546" y="509"/>
                </a:cubicBezTo>
                <a:cubicBezTo>
                  <a:pt x="528" y="428"/>
                  <a:pt x="503" y="349"/>
                  <a:pt x="470" y="274"/>
                </a:cubicBezTo>
                <a:close/>
              </a:path>
            </a:pathLst>
          </a:custGeom>
          <a:solidFill>
            <a:schemeClr val="bg1">
              <a:lumMod val="85000"/>
            </a:schemeClr>
          </a:solidFill>
          <a:ln>
            <a:noFill/>
          </a:ln>
        </p:spPr>
        <p:txBody>
          <a:bodyPr vert="horz" wrap="square" lIns="45720" tIns="22860" rIns="45720" bIns="22860" numCol="1" anchor="t" anchorCtr="0" compatLnSpc="1"/>
          <a:lstStyle/>
          <a:p>
            <a:endParaRPr lang="id-ID" sz="900">
              <a:cs typeface="+mn-ea"/>
              <a:sym typeface="+mn-lt"/>
            </a:endParaRPr>
          </a:p>
        </p:txBody>
      </p:sp>
      <p:grpSp>
        <p:nvGrpSpPr>
          <p:cNvPr id="19" name="Group 64"/>
          <p:cNvGrpSpPr/>
          <p:nvPr/>
        </p:nvGrpSpPr>
        <p:grpSpPr>
          <a:xfrm>
            <a:off x="7345934" y="1858730"/>
            <a:ext cx="3552982" cy="3410178"/>
            <a:chOff x="7792243" y="1111250"/>
            <a:chExt cx="4160838" cy="3992562"/>
          </a:xfrm>
          <a:solidFill>
            <a:schemeClr val="accent3"/>
          </a:solidFill>
        </p:grpSpPr>
        <p:sp>
          <p:nvSpPr>
            <p:cNvPr id="20" name="Freeform 133"/>
            <p:cNvSpPr>
              <a:spLocks noEditPoints="1"/>
            </p:cNvSpPr>
            <p:nvPr/>
          </p:nvSpPr>
          <p:spPr bwMode="auto">
            <a:xfrm>
              <a:off x="10857706" y="2143125"/>
              <a:ext cx="479425" cy="477837"/>
            </a:xfrm>
            <a:custGeom>
              <a:avLst/>
              <a:gdLst>
                <a:gd name="T0" fmla="*/ 106 w 114"/>
                <a:gd name="T1" fmla="*/ 0 h 114"/>
                <a:gd name="T2" fmla="*/ 8 w 114"/>
                <a:gd name="T3" fmla="*/ 0 h 114"/>
                <a:gd name="T4" fmla="*/ 0 w 114"/>
                <a:gd name="T5" fmla="*/ 8 h 114"/>
                <a:gd name="T6" fmla="*/ 0 w 114"/>
                <a:gd name="T7" fmla="*/ 106 h 114"/>
                <a:gd name="T8" fmla="*/ 8 w 114"/>
                <a:gd name="T9" fmla="*/ 114 h 114"/>
                <a:gd name="T10" fmla="*/ 106 w 114"/>
                <a:gd name="T11" fmla="*/ 114 h 114"/>
                <a:gd name="T12" fmla="*/ 114 w 114"/>
                <a:gd name="T13" fmla="*/ 106 h 114"/>
                <a:gd name="T14" fmla="*/ 114 w 114"/>
                <a:gd name="T15" fmla="*/ 8 h 114"/>
                <a:gd name="T16" fmla="*/ 106 w 114"/>
                <a:gd name="T17" fmla="*/ 0 h 114"/>
                <a:gd name="T18" fmla="*/ 35 w 114"/>
                <a:gd name="T19" fmla="*/ 96 h 114"/>
                <a:gd name="T20" fmla="*/ 17 w 114"/>
                <a:gd name="T21" fmla="*/ 96 h 114"/>
                <a:gd name="T22" fmla="*/ 17 w 114"/>
                <a:gd name="T23" fmla="*/ 44 h 114"/>
                <a:gd name="T24" fmla="*/ 35 w 114"/>
                <a:gd name="T25" fmla="*/ 44 h 114"/>
                <a:gd name="T26" fmla="*/ 35 w 114"/>
                <a:gd name="T27" fmla="*/ 96 h 114"/>
                <a:gd name="T28" fmla="*/ 26 w 114"/>
                <a:gd name="T29" fmla="*/ 37 h 114"/>
                <a:gd name="T30" fmla="*/ 26 w 114"/>
                <a:gd name="T31" fmla="*/ 37 h 114"/>
                <a:gd name="T32" fmla="*/ 16 w 114"/>
                <a:gd name="T33" fmla="*/ 28 h 114"/>
                <a:gd name="T34" fmla="*/ 26 w 114"/>
                <a:gd name="T35" fmla="*/ 19 h 114"/>
                <a:gd name="T36" fmla="*/ 36 w 114"/>
                <a:gd name="T37" fmla="*/ 28 h 114"/>
                <a:gd name="T38" fmla="*/ 26 w 114"/>
                <a:gd name="T39" fmla="*/ 37 h 114"/>
                <a:gd name="T40" fmla="*/ 97 w 114"/>
                <a:gd name="T41" fmla="*/ 96 h 114"/>
                <a:gd name="T42" fmla="*/ 80 w 114"/>
                <a:gd name="T43" fmla="*/ 96 h 114"/>
                <a:gd name="T44" fmla="*/ 80 w 114"/>
                <a:gd name="T45" fmla="*/ 68 h 114"/>
                <a:gd name="T46" fmla="*/ 71 w 114"/>
                <a:gd name="T47" fmla="*/ 56 h 114"/>
                <a:gd name="T48" fmla="*/ 62 w 114"/>
                <a:gd name="T49" fmla="*/ 63 h 114"/>
                <a:gd name="T50" fmla="*/ 61 w 114"/>
                <a:gd name="T51" fmla="*/ 67 h 114"/>
                <a:gd name="T52" fmla="*/ 61 w 114"/>
                <a:gd name="T53" fmla="*/ 96 h 114"/>
                <a:gd name="T54" fmla="*/ 44 w 114"/>
                <a:gd name="T55" fmla="*/ 96 h 114"/>
                <a:gd name="T56" fmla="*/ 44 w 114"/>
                <a:gd name="T57" fmla="*/ 44 h 114"/>
                <a:gd name="T58" fmla="*/ 61 w 114"/>
                <a:gd name="T59" fmla="*/ 44 h 114"/>
                <a:gd name="T60" fmla="*/ 61 w 114"/>
                <a:gd name="T61" fmla="*/ 51 h 114"/>
                <a:gd name="T62" fmla="*/ 77 w 114"/>
                <a:gd name="T63" fmla="*/ 43 h 114"/>
                <a:gd name="T64" fmla="*/ 97 w 114"/>
                <a:gd name="T65" fmla="*/ 66 h 114"/>
                <a:gd name="T66" fmla="*/ 97 w 114"/>
                <a:gd name="T67" fmla="*/ 9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4" h="114">
                  <a:moveTo>
                    <a:pt x="106" y="0"/>
                  </a:moveTo>
                  <a:cubicBezTo>
                    <a:pt x="8" y="0"/>
                    <a:pt x="8" y="0"/>
                    <a:pt x="8" y="0"/>
                  </a:cubicBezTo>
                  <a:cubicBezTo>
                    <a:pt x="4" y="0"/>
                    <a:pt x="0" y="3"/>
                    <a:pt x="0" y="8"/>
                  </a:cubicBezTo>
                  <a:cubicBezTo>
                    <a:pt x="0" y="106"/>
                    <a:pt x="0" y="106"/>
                    <a:pt x="0" y="106"/>
                  </a:cubicBezTo>
                  <a:cubicBezTo>
                    <a:pt x="0" y="111"/>
                    <a:pt x="4" y="114"/>
                    <a:pt x="8" y="114"/>
                  </a:cubicBezTo>
                  <a:cubicBezTo>
                    <a:pt x="106" y="114"/>
                    <a:pt x="106" y="114"/>
                    <a:pt x="106" y="114"/>
                  </a:cubicBezTo>
                  <a:cubicBezTo>
                    <a:pt x="110" y="114"/>
                    <a:pt x="114" y="111"/>
                    <a:pt x="114" y="106"/>
                  </a:cubicBezTo>
                  <a:cubicBezTo>
                    <a:pt x="114" y="8"/>
                    <a:pt x="114" y="8"/>
                    <a:pt x="114" y="8"/>
                  </a:cubicBezTo>
                  <a:cubicBezTo>
                    <a:pt x="114" y="3"/>
                    <a:pt x="110" y="0"/>
                    <a:pt x="106" y="0"/>
                  </a:cubicBezTo>
                  <a:close/>
                  <a:moveTo>
                    <a:pt x="35" y="96"/>
                  </a:moveTo>
                  <a:cubicBezTo>
                    <a:pt x="17" y="96"/>
                    <a:pt x="17" y="96"/>
                    <a:pt x="17" y="96"/>
                  </a:cubicBezTo>
                  <a:cubicBezTo>
                    <a:pt x="17" y="44"/>
                    <a:pt x="17" y="44"/>
                    <a:pt x="17" y="44"/>
                  </a:cubicBezTo>
                  <a:cubicBezTo>
                    <a:pt x="35" y="44"/>
                    <a:pt x="35" y="44"/>
                    <a:pt x="35" y="44"/>
                  </a:cubicBezTo>
                  <a:lnTo>
                    <a:pt x="35" y="96"/>
                  </a:lnTo>
                  <a:close/>
                  <a:moveTo>
                    <a:pt x="26" y="37"/>
                  </a:moveTo>
                  <a:cubicBezTo>
                    <a:pt x="26" y="37"/>
                    <a:pt x="26" y="37"/>
                    <a:pt x="26" y="37"/>
                  </a:cubicBezTo>
                  <a:cubicBezTo>
                    <a:pt x="20" y="37"/>
                    <a:pt x="16" y="33"/>
                    <a:pt x="16" y="28"/>
                  </a:cubicBezTo>
                  <a:cubicBezTo>
                    <a:pt x="16" y="23"/>
                    <a:pt x="20" y="19"/>
                    <a:pt x="26" y="19"/>
                  </a:cubicBezTo>
                  <a:cubicBezTo>
                    <a:pt x="32" y="19"/>
                    <a:pt x="36" y="23"/>
                    <a:pt x="36" y="28"/>
                  </a:cubicBezTo>
                  <a:cubicBezTo>
                    <a:pt x="36" y="33"/>
                    <a:pt x="32" y="37"/>
                    <a:pt x="26" y="37"/>
                  </a:cubicBezTo>
                  <a:close/>
                  <a:moveTo>
                    <a:pt x="97" y="96"/>
                  </a:moveTo>
                  <a:cubicBezTo>
                    <a:pt x="80" y="96"/>
                    <a:pt x="80" y="96"/>
                    <a:pt x="80" y="96"/>
                  </a:cubicBezTo>
                  <a:cubicBezTo>
                    <a:pt x="80" y="68"/>
                    <a:pt x="80" y="68"/>
                    <a:pt x="80" y="68"/>
                  </a:cubicBezTo>
                  <a:cubicBezTo>
                    <a:pt x="80" y="61"/>
                    <a:pt x="77" y="56"/>
                    <a:pt x="71" y="56"/>
                  </a:cubicBezTo>
                  <a:cubicBezTo>
                    <a:pt x="66" y="56"/>
                    <a:pt x="63" y="59"/>
                    <a:pt x="62" y="63"/>
                  </a:cubicBezTo>
                  <a:cubicBezTo>
                    <a:pt x="61" y="64"/>
                    <a:pt x="61" y="65"/>
                    <a:pt x="61" y="67"/>
                  </a:cubicBezTo>
                  <a:cubicBezTo>
                    <a:pt x="61" y="96"/>
                    <a:pt x="61" y="96"/>
                    <a:pt x="61" y="96"/>
                  </a:cubicBezTo>
                  <a:cubicBezTo>
                    <a:pt x="44" y="96"/>
                    <a:pt x="44" y="96"/>
                    <a:pt x="44" y="96"/>
                  </a:cubicBezTo>
                  <a:cubicBezTo>
                    <a:pt x="44" y="96"/>
                    <a:pt x="44" y="49"/>
                    <a:pt x="44" y="44"/>
                  </a:cubicBezTo>
                  <a:cubicBezTo>
                    <a:pt x="61" y="44"/>
                    <a:pt x="61" y="44"/>
                    <a:pt x="61" y="44"/>
                  </a:cubicBezTo>
                  <a:cubicBezTo>
                    <a:pt x="61" y="51"/>
                    <a:pt x="61" y="51"/>
                    <a:pt x="61" y="51"/>
                  </a:cubicBezTo>
                  <a:cubicBezTo>
                    <a:pt x="64" y="48"/>
                    <a:pt x="68" y="43"/>
                    <a:pt x="77" y="43"/>
                  </a:cubicBezTo>
                  <a:cubicBezTo>
                    <a:pt x="88" y="43"/>
                    <a:pt x="97" y="50"/>
                    <a:pt x="97" y="66"/>
                  </a:cubicBezTo>
                  <a:lnTo>
                    <a:pt x="97" y="96"/>
                  </a:lnTo>
                  <a:close/>
                </a:path>
              </a:pathLst>
            </a:custGeom>
            <a:grpFill/>
            <a:ln>
              <a:noFill/>
            </a:ln>
          </p:spPr>
          <p:txBody>
            <a:bodyPr vert="horz" wrap="square" lIns="45720" tIns="22860" rIns="45720" bIns="22860" numCol="1" anchor="t" anchorCtr="0" compatLnSpc="1"/>
            <a:lstStyle/>
            <a:p>
              <a:endParaRPr lang="id-ID" sz="900">
                <a:cs typeface="+mn-ea"/>
                <a:sym typeface="+mn-lt"/>
              </a:endParaRPr>
            </a:p>
          </p:txBody>
        </p:sp>
        <p:grpSp>
          <p:nvGrpSpPr>
            <p:cNvPr id="21" name="Group 134"/>
            <p:cNvGrpSpPr/>
            <p:nvPr/>
          </p:nvGrpSpPr>
          <p:grpSpPr>
            <a:xfrm>
              <a:off x="10762456" y="4194175"/>
              <a:ext cx="909638" cy="909637"/>
              <a:chOff x="4127501" y="4194175"/>
              <a:chExt cx="909638" cy="909637"/>
            </a:xfrm>
            <a:grpFill/>
          </p:grpSpPr>
          <p:sp>
            <p:nvSpPr>
              <p:cNvPr id="38" name="Freeform 11"/>
              <p:cNvSpPr/>
              <p:nvPr/>
            </p:nvSpPr>
            <p:spPr bwMode="auto">
              <a:xfrm>
                <a:off x="4386263" y="4659313"/>
                <a:ext cx="96838" cy="192087"/>
              </a:xfrm>
              <a:custGeom>
                <a:avLst/>
                <a:gdLst>
                  <a:gd name="T0" fmla="*/ 0 w 61"/>
                  <a:gd name="T1" fmla="*/ 18 h 121"/>
                  <a:gd name="T2" fmla="*/ 22 w 61"/>
                  <a:gd name="T3" fmla="*/ 18 h 121"/>
                  <a:gd name="T4" fmla="*/ 22 w 61"/>
                  <a:gd name="T5" fmla="*/ 121 h 121"/>
                  <a:gd name="T6" fmla="*/ 40 w 61"/>
                  <a:gd name="T7" fmla="*/ 121 h 121"/>
                  <a:gd name="T8" fmla="*/ 40 w 61"/>
                  <a:gd name="T9" fmla="*/ 18 h 121"/>
                  <a:gd name="T10" fmla="*/ 61 w 61"/>
                  <a:gd name="T11" fmla="*/ 18 h 121"/>
                  <a:gd name="T12" fmla="*/ 61 w 61"/>
                  <a:gd name="T13" fmla="*/ 0 h 121"/>
                  <a:gd name="T14" fmla="*/ 0 w 61"/>
                  <a:gd name="T15" fmla="*/ 0 h 121"/>
                  <a:gd name="T16" fmla="*/ 0 w 61"/>
                  <a:gd name="T17" fmla="*/ 1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21">
                    <a:moveTo>
                      <a:pt x="0" y="18"/>
                    </a:moveTo>
                    <a:lnTo>
                      <a:pt x="22" y="18"/>
                    </a:lnTo>
                    <a:lnTo>
                      <a:pt x="22" y="121"/>
                    </a:lnTo>
                    <a:lnTo>
                      <a:pt x="40" y="121"/>
                    </a:lnTo>
                    <a:lnTo>
                      <a:pt x="40" y="18"/>
                    </a:lnTo>
                    <a:lnTo>
                      <a:pt x="61" y="18"/>
                    </a:lnTo>
                    <a:lnTo>
                      <a:pt x="61" y="0"/>
                    </a:lnTo>
                    <a:lnTo>
                      <a:pt x="0" y="0"/>
                    </a:lnTo>
                    <a:lnTo>
                      <a:pt x="0" y="18"/>
                    </a:lnTo>
                    <a:close/>
                  </a:path>
                </a:pathLst>
              </a:custGeom>
              <a:grpFill/>
              <a:ln>
                <a:noFill/>
              </a:ln>
            </p:spPr>
            <p:txBody>
              <a:bodyPr vert="horz" wrap="square" lIns="45720" tIns="22860" rIns="45720" bIns="22860" numCol="1" anchor="t" anchorCtr="0" compatLnSpc="1"/>
              <a:lstStyle/>
              <a:p>
                <a:endParaRPr lang="id-ID" sz="900">
                  <a:cs typeface="+mn-ea"/>
                  <a:sym typeface="+mn-lt"/>
                </a:endParaRPr>
              </a:p>
            </p:txBody>
          </p:sp>
          <p:sp>
            <p:nvSpPr>
              <p:cNvPr id="39" name="Freeform 12"/>
              <p:cNvSpPr/>
              <p:nvPr/>
            </p:nvSpPr>
            <p:spPr bwMode="auto">
              <a:xfrm>
                <a:off x="4572001" y="4440238"/>
                <a:ext cx="25400" cy="109537"/>
              </a:xfrm>
              <a:custGeom>
                <a:avLst/>
                <a:gdLst>
                  <a:gd name="T0" fmla="*/ 3 w 6"/>
                  <a:gd name="T1" fmla="*/ 26 h 26"/>
                  <a:gd name="T2" fmla="*/ 5 w 6"/>
                  <a:gd name="T3" fmla="*/ 25 h 26"/>
                  <a:gd name="T4" fmla="*/ 6 w 6"/>
                  <a:gd name="T5" fmla="*/ 23 h 26"/>
                  <a:gd name="T6" fmla="*/ 6 w 6"/>
                  <a:gd name="T7" fmla="*/ 3 h 26"/>
                  <a:gd name="T8" fmla="*/ 5 w 6"/>
                  <a:gd name="T9" fmla="*/ 1 h 26"/>
                  <a:gd name="T10" fmla="*/ 3 w 6"/>
                  <a:gd name="T11" fmla="*/ 0 h 26"/>
                  <a:gd name="T12" fmla="*/ 0 w 6"/>
                  <a:gd name="T13" fmla="*/ 1 h 26"/>
                  <a:gd name="T14" fmla="*/ 0 w 6"/>
                  <a:gd name="T15" fmla="*/ 3 h 26"/>
                  <a:gd name="T16" fmla="*/ 0 w 6"/>
                  <a:gd name="T17" fmla="*/ 23 h 26"/>
                  <a:gd name="T18" fmla="*/ 0 w 6"/>
                  <a:gd name="T19" fmla="*/ 25 h 26"/>
                  <a:gd name="T20" fmla="*/ 3 w 6"/>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26">
                    <a:moveTo>
                      <a:pt x="3" y="26"/>
                    </a:moveTo>
                    <a:cubicBezTo>
                      <a:pt x="4" y="26"/>
                      <a:pt x="5" y="26"/>
                      <a:pt x="5" y="25"/>
                    </a:cubicBezTo>
                    <a:cubicBezTo>
                      <a:pt x="6" y="25"/>
                      <a:pt x="6" y="24"/>
                      <a:pt x="6" y="23"/>
                    </a:cubicBezTo>
                    <a:cubicBezTo>
                      <a:pt x="6" y="3"/>
                      <a:pt x="6" y="3"/>
                      <a:pt x="6" y="3"/>
                    </a:cubicBezTo>
                    <a:cubicBezTo>
                      <a:pt x="6" y="2"/>
                      <a:pt x="6" y="1"/>
                      <a:pt x="5" y="1"/>
                    </a:cubicBezTo>
                    <a:cubicBezTo>
                      <a:pt x="5" y="0"/>
                      <a:pt x="4" y="0"/>
                      <a:pt x="3" y="0"/>
                    </a:cubicBezTo>
                    <a:cubicBezTo>
                      <a:pt x="2" y="0"/>
                      <a:pt x="1" y="0"/>
                      <a:pt x="0" y="1"/>
                    </a:cubicBezTo>
                    <a:cubicBezTo>
                      <a:pt x="0" y="1"/>
                      <a:pt x="0" y="2"/>
                      <a:pt x="0" y="3"/>
                    </a:cubicBezTo>
                    <a:cubicBezTo>
                      <a:pt x="0" y="23"/>
                      <a:pt x="0" y="23"/>
                      <a:pt x="0" y="23"/>
                    </a:cubicBezTo>
                    <a:cubicBezTo>
                      <a:pt x="0" y="24"/>
                      <a:pt x="0" y="25"/>
                      <a:pt x="0" y="25"/>
                    </a:cubicBezTo>
                    <a:cubicBezTo>
                      <a:pt x="1" y="26"/>
                      <a:pt x="2" y="26"/>
                      <a:pt x="3" y="26"/>
                    </a:cubicBezTo>
                    <a:close/>
                  </a:path>
                </a:pathLst>
              </a:custGeom>
              <a:grpFill/>
              <a:ln>
                <a:noFill/>
              </a:ln>
            </p:spPr>
            <p:txBody>
              <a:bodyPr vert="horz" wrap="square" lIns="45720" tIns="22860" rIns="45720" bIns="22860" numCol="1" anchor="t" anchorCtr="0" compatLnSpc="1"/>
              <a:lstStyle/>
              <a:p>
                <a:endParaRPr lang="id-ID" sz="900">
                  <a:cs typeface="+mn-ea"/>
                  <a:sym typeface="+mn-lt"/>
                </a:endParaRPr>
              </a:p>
            </p:txBody>
          </p:sp>
          <p:sp>
            <p:nvSpPr>
              <p:cNvPr id="40" name="Freeform 13"/>
              <p:cNvSpPr>
                <a:spLocks noEditPoints="1"/>
              </p:cNvSpPr>
              <p:nvPr/>
            </p:nvSpPr>
            <p:spPr bwMode="auto">
              <a:xfrm>
                <a:off x="4600576" y="4659313"/>
                <a:ext cx="79375" cy="192087"/>
              </a:xfrm>
              <a:custGeom>
                <a:avLst/>
                <a:gdLst>
                  <a:gd name="T0" fmla="*/ 13 w 19"/>
                  <a:gd name="T1" fmla="*/ 12 h 46"/>
                  <a:gd name="T2" fmla="*/ 9 w 19"/>
                  <a:gd name="T3" fmla="*/ 12 h 46"/>
                  <a:gd name="T4" fmla="*/ 6 w 19"/>
                  <a:gd name="T5" fmla="*/ 15 h 46"/>
                  <a:gd name="T6" fmla="*/ 6 w 19"/>
                  <a:gd name="T7" fmla="*/ 0 h 46"/>
                  <a:gd name="T8" fmla="*/ 0 w 19"/>
                  <a:gd name="T9" fmla="*/ 0 h 46"/>
                  <a:gd name="T10" fmla="*/ 0 w 19"/>
                  <a:gd name="T11" fmla="*/ 46 h 46"/>
                  <a:gd name="T12" fmla="*/ 6 w 19"/>
                  <a:gd name="T13" fmla="*/ 46 h 46"/>
                  <a:gd name="T14" fmla="*/ 6 w 19"/>
                  <a:gd name="T15" fmla="*/ 43 h 46"/>
                  <a:gd name="T16" fmla="*/ 9 w 19"/>
                  <a:gd name="T17" fmla="*/ 45 h 46"/>
                  <a:gd name="T18" fmla="*/ 13 w 19"/>
                  <a:gd name="T19" fmla="*/ 46 h 46"/>
                  <a:gd name="T20" fmla="*/ 18 w 19"/>
                  <a:gd name="T21" fmla="*/ 44 h 46"/>
                  <a:gd name="T22" fmla="*/ 19 w 19"/>
                  <a:gd name="T23" fmla="*/ 39 h 46"/>
                  <a:gd name="T24" fmla="*/ 19 w 19"/>
                  <a:gd name="T25" fmla="*/ 20 h 46"/>
                  <a:gd name="T26" fmla="*/ 17 w 19"/>
                  <a:gd name="T27" fmla="*/ 14 h 46"/>
                  <a:gd name="T28" fmla="*/ 13 w 19"/>
                  <a:gd name="T29" fmla="*/ 12 h 46"/>
                  <a:gd name="T30" fmla="*/ 12 w 19"/>
                  <a:gd name="T31" fmla="*/ 38 h 46"/>
                  <a:gd name="T32" fmla="*/ 12 w 19"/>
                  <a:gd name="T33" fmla="*/ 40 h 46"/>
                  <a:gd name="T34" fmla="*/ 10 w 19"/>
                  <a:gd name="T35" fmla="*/ 41 h 46"/>
                  <a:gd name="T36" fmla="*/ 8 w 19"/>
                  <a:gd name="T37" fmla="*/ 41 h 46"/>
                  <a:gd name="T38" fmla="*/ 6 w 19"/>
                  <a:gd name="T39" fmla="*/ 39 h 46"/>
                  <a:gd name="T40" fmla="*/ 6 w 19"/>
                  <a:gd name="T41" fmla="*/ 18 h 46"/>
                  <a:gd name="T42" fmla="*/ 8 w 19"/>
                  <a:gd name="T43" fmla="*/ 17 h 46"/>
                  <a:gd name="T44" fmla="*/ 9 w 19"/>
                  <a:gd name="T45" fmla="*/ 17 h 46"/>
                  <a:gd name="T46" fmla="*/ 11 w 19"/>
                  <a:gd name="T47" fmla="*/ 18 h 46"/>
                  <a:gd name="T48" fmla="*/ 12 w 19"/>
                  <a:gd name="T49" fmla="*/ 20 h 46"/>
                  <a:gd name="T50" fmla="*/ 12 w 19"/>
                  <a:gd name="T51"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46">
                    <a:moveTo>
                      <a:pt x="13" y="12"/>
                    </a:moveTo>
                    <a:cubicBezTo>
                      <a:pt x="11" y="12"/>
                      <a:pt x="10" y="12"/>
                      <a:pt x="9" y="12"/>
                    </a:cubicBezTo>
                    <a:cubicBezTo>
                      <a:pt x="8" y="13"/>
                      <a:pt x="7" y="14"/>
                      <a:pt x="6" y="15"/>
                    </a:cubicBezTo>
                    <a:cubicBezTo>
                      <a:pt x="6" y="0"/>
                      <a:pt x="6" y="0"/>
                      <a:pt x="6" y="0"/>
                    </a:cubicBezTo>
                    <a:cubicBezTo>
                      <a:pt x="0" y="0"/>
                      <a:pt x="0" y="0"/>
                      <a:pt x="0" y="0"/>
                    </a:cubicBezTo>
                    <a:cubicBezTo>
                      <a:pt x="0" y="46"/>
                      <a:pt x="0" y="46"/>
                      <a:pt x="0" y="46"/>
                    </a:cubicBezTo>
                    <a:cubicBezTo>
                      <a:pt x="6" y="46"/>
                      <a:pt x="6" y="46"/>
                      <a:pt x="6" y="46"/>
                    </a:cubicBezTo>
                    <a:cubicBezTo>
                      <a:pt x="6" y="43"/>
                      <a:pt x="6" y="43"/>
                      <a:pt x="6" y="43"/>
                    </a:cubicBezTo>
                    <a:cubicBezTo>
                      <a:pt x="7" y="44"/>
                      <a:pt x="8" y="45"/>
                      <a:pt x="9" y="45"/>
                    </a:cubicBezTo>
                    <a:cubicBezTo>
                      <a:pt x="10" y="46"/>
                      <a:pt x="12" y="46"/>
                      <a:pt x="13" y="46"/>
                    </a:cubicBezTo>
                    <a:cubicBezTo>
                      <a:pt x="15" y="46"/>
                      <a:pt x="16" y="46"/>
                      <a:pt x="18" y="44"/>
                    </a:cubicBezTo>
                    <a:cubicBezTo>
                      <a:pt x="19" y="43"/>
                      <a:pt x="19" y="41"/>
                      <a:pt x="19" y="39"/>
                    </a:cubicBezTo>
                    <a:cubicBezTo>
                      <a:pt x="19" y="20"/>
                      <a:pt x="19" y="20"/>
                      <a:pt x="19" y="20"/>
                    </a:cubicBezTo>
                    <a:cubicBezTo>
                      <a:pt x="19" y="17"/>
                      <a:pt x="19" y="15"/>
                      <a:pt x="17" y="14"/>
                    </a:cubicBezTo>
                    <a:cubicBezTo>
                      <a:pt x="16" y="12"/>
                      <a:pt x="15" y="12"/>
                      <a:pt x="13" y="12"/>
                    </a:cubicBezTo>
                    <a:close/>
                    <a:moveTo>
                      <a:pt x="12" y="38"/>
                    </a:moveTo>
                    <a:cubicBezTo>
                      <a:pt x="12" y="39"/>
                      <a:pt x="12" y="40"/>
                      <a:pt x="12" y="40"/>
                    </a:cubicBezTo>
                    <a:cubicBezTo>
                      <a:pt x="11" y="41"/>
                      <a:pt x="11" y="41"/>
                      <a:pt x="10" y="41"/>
                    </a:cubicBezTo>
                    <a:cubicBezTo>
                      <a:pt x="9" y="41"/>
                      <a:pt x="9" y="41"/>
                      <a:pt x="8" y="41"/>
                    </a:cubicBezTo>
                    <a:cubicBezTo>
                      <a:pt x="8" y="40"/>
                      <a:pt x="7" y="40"/>
                      <a:pt x="6" y="39"/>
                    </a:cubicBezTo>
                    <a:cubicBezTo>
                      <a:pt x="6" y="18"/>
                      <a:pt x="6" y="18"/>
                      <a:pt x="6" y="18"/>
                    </a:cubicBezTo>
                    <a:cubicBezTo>
                      <a:pt x="7" y="18"/>
                      <a:pt x="7" y="17"/>
                      <a:pt x="8" y="17"/>
                    </a:cubicBezTo>
                    <a:cubicBezTo>
                      <a:pt x="8" y="17"/>
                      <a:pt x="9" y="17"/>
                      <a:pt x="9" y="17"/>
                    </a:cubicBezTo>
                    <a:cubicBezTo>
                      <a:pt x="10" y="17"/>
                      <a:pt x="11" y="17"/>
                      <a:pt x="11" y="18"/>
                    </a:cubicBezTo>
                    <a:cubicBezTo>
                      <a:pt x="12" y="18"/>
                      <a:pt x="12" y="19"/>
                      <a:pt x="12" y="20"/>
                    </a:cubicBezTo>
                    <a:lnTo>
                      <a:pt x="12" y="38"/>
                    </a:lnTo>
                    <a:close/>
                  </a:path>
                </a:pathLst>
              </a:custGeom>
              <a:grpFill/>
              <a:ln>
                <a:noFill/>
              </a:ln>
            </p:spPr>
            <p:txBody>
              <a:bodyPr vert="horz" wrap="square" lIns="45720" tIns="22860" rIns="45720" bIns="22860" numCol="1" anchor="t" anchorCtr="0" compatLnSpc="1"/>
              <a:lstStyle/>
              <a:p>
                <a:endParaRPr lang="id-ID" sz="900">
                  <a:cs typeface="+mn-ea"/>
                  <a:sym typeface="+mn-lt"/>
                </a:endParaRPr>
              </a:p>
            </p:txBody>
          </p:sp>
          <p:sp>
            <p:nvSpPr>
              <p:cNvPr id="41" name="Freeform 14"/>
              <p:cNvSpPr/>
              <p:nvPr/>
            </p:nvSpPr>
            <p:spPr bwMode="auto">
              <a:xfrm>
                <a:off x="4495801" y="4710113"/>
                <a:ext cx="84138" cy="141287"/>
              </a:xfrm>
              <a:custGeom>
                <a:avLst/>
                <a:gdLst>
                  <a:gd name="T0" fmla="*/ 13 w 20"/>
                  <a:gd name="T1" fmla="*/ 26 h 34"/>
                  <a:gd name="T2" fmla="*/ 11 w 20"/>
                  <a:gd name="T3" fmla="*/ 27 h 34"/>
                  <a:gd name="T4" fmla="*/ 9 w 20"/>
                  <a:gd name="T5" fmla="*/ 28 h 34"/>
                  <a:gd name="T6" fmla="*/ 7 w 20"/>
                  <a:gd name="T7" fmla="*/ 28 h 34"/>
                  <a:gd name="T8" fmla="*/ 7 w 20"/>
                  <a:gd name="T9" fmla="*/ 26 h 34"/>
                  <a:gd name="T10" fmla="*/ 7 w 20"/>
                  <a:gd name="T11" fmla="*/ 0 h 34"/>
                  <a:gd name="T12" fmla="*/ 0 w 20"/>
                  <a:gd name="T13" fmla="*/ 0 h 34"/>
                  <a:gd name="T14" fmla="*/ 0 w 20"/>
                  <a:gd name="T15" fmla="*/ 28 h 34"/>
                  <a:gd name="T16" fmla="*/ 1 w 20"/>
                  <a:gd name="T17" fmla="*/ 33 h 34"/>
                  <a:gd name="T18" fmla="*/ 5 w 20"/>
                  <a:gd name="T19" fmla="*/ 34 h 34"/>
                  <a:gd name="T20" fmla="*/ 9 w 20"/>
                  <a:gd name="T21" fmla="*/ 33 h 34"/>
                  <a:gd name="T22" fmla="*/ 13 w 20"/>
                  <a:gd name="T23" fmla="*/ 30 h 34"/>
                  <a:gd name="T24" fmla="*/ 13 w 20"/>
                  <a:gd name="T25" fmla="*/ 34 h 34"/>
                  <a:gd name="T26" fmla="*/ 20 w 20"/>
                  <a:gd name="T27" fmla="*/ 34 h 34"/>
                  <a:gd name="T28" fmla="*/ 20 w 20"/>
                  <a:gd name="T29" fmla="*/ 0 h 34"/>
                  <a:gd name="T30" fmla="*/ 13 w 20"/>
                  <a:gd name="T31" fmla="*/ 0 h 34"/>
                  <a:gd name="T32" fmla="*/ 13 w 20"/>
                  <a:gd name="T33"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34">
                    <a:moveTo>
                      <a:pt x="13" y="26"/>
                    </a:moveTo>
                    <a:cubicBezTo>
                      <a:pt x="12" y="26"/>
                      <a:pt x="11" y="27"/>
                      <a:pt x="11" y="27"/>
                    </a:cubicBezTo>
                    <a:cubicBezTo>
                      <a:pt x="10" y="28"/>
                      <a:pt x="9" y="28"/>
                      <a:pt x="9" y="28"/>
                    </a:cubicBezTo>
                    <a:cubicBezTo>
                      <a:pt x="8" y="28"/>
                      <a:pt x="8" y="28"/>
                      <a:pt x="7" y="28"/>
                    </a:cubicBezTo>
                    <a:cubicBezTo>
                      <a:pt x="7" y="27"/>
                      <a:pt x="7" y="27"/>
                      <a:pt x="7" y="26"/>
                    </a:cubicBezTo>
                    <a:cubicBezTo>
                      <a:pt x="7" y="0"/>
                      <a:pt x="7" y="0"/>
                      <a:pt x="7" y="0"/>
                    </a:cubicBezTo>
                    <a:cubicBezTo>
                      <a:pt x="0" y="0"/>
                      <a:pt x="0" y="0"/>
                      <a:pt x="0" y="0"/>
                    </a:cubicBezTo>
                    <a:cubicBezTo>
                      <a:pt x="0" y="28"/>
                      <a:pt x="0" y="28"/>
                      <a:pt x="0" y="28"/>
                    </a:cubicBezTo>
                    <a:cubicBezTo>
                      <a:pt x="0" y="30"/>
                      <a:pt x="1" y="32"/>
                      <a:pt x="1" y="33"/>
                    </a:cubicBezTo>
                    <a:cubicBezTo>
                      <a:pt x="2" y="34"/>
                      <a:pt x="3" y="34"/>
                      <a:pt x="5" y="34"/>
                    </a:cubicBezTo>
                    <a:cubicBezTo>
                      <a:pt x="6" y="34"/>
                      <a:pt x="8" y="34"/>
                      <a:pt x="9" y="33"/>
                    </a:cubicBezTo>
                    <a:cubicBezTo>
                      <a:pt x="10" y="32"/>
                      <a:pt x="12" y="31"/>
                      <a:pt x="13" y="30"/>
                    </a:cubicBezTo>
                    <a:cubicBezTo>
                      <a:pt x="13" y="34"/>
                      <a:pt x="13" y="34"/>
                      <a:pt x="13" y="34"/>
                    </a:cubicBezTo>
                    <a:cubicBezTo>
                      <a:pt x="20" y="34"/>
                      <a:pt x="20" y="34"/>
                      <a:pt x="20" y="34"/>
                    </a:cubicBezTo>
                    <a:cubicBezTo>
                      <a:pt x="20" y="0"/>
                      <a:pt x="20" y="0"/>
                      <a:pt x="20" y="0"/>
                    </a:cubicBezTo>
                    <a:cubicBezTo>
                      <a:pt x="13" y="0"/>
                      <a:pt x="13" y="0"/>
                      <a:pt x="13" y="0"/>
                    </a:cubicBezTo>
                    <a:lnTo>
                      <a:pt x="13" y="26"/>
                    </a:lnTo>
                    <a:close/>
                  </a:path>
                </a:pathLst>
              </a:custGeom>
              <a:grpFill/>
              <a:ln>
                <a:noFill/>
              </a:ln>
            </p:spPr>
            <p:txBody>
              <a:bodyPr vert="horz" wrap="square" lIns="45720" tIns="22860" rIns="45720" bIns="22860" numCol="1" anchor="t" anchorCtr="0" compatLnSpc="1"/>
              <a:lstStyle/>
              <a:p>
                <a:endParaRPr lang="id-ID" sz="900">
                  <a:cs typeface="+mn-ea"/>
                  <a:sym typeface="+mn-lt"/>
                </a:endParaRPr>
              </a:p>
            </p:txBody>
          </p:sp>
          <p:sp>
            <p:nvSpPr>
              <p:cNvPr id="42" name="Freeform 15"/>
              <p:cNvSpPr>
                <a:spLocks noEditPoints="1"/>
              </p:cNvSpPr>
              <p:nvPr/>
            </p:nvSpPr>
            <p:spPr bwMode="auto">
              <a:xfrm>
                <a:off x="4127501" y="4194175"/>
                <a:ext cx="909638" cy="909637"/>
              </a:xfrm>
              <a:custGeom>
                <a:avLst/>
                <a:gdLst>
                  <a:gd name="T0" fmla="*/ 108 w 217"/>
                  <a:gd name="T1" fmla="*/ 0 h 217"/>
                  <a:gd name="T2" fmla="*/ 0 w 217"/>
                  <a:gd name="T3" fmla="*/ 108 h 217"/>
                  <a:gd name="T4" fmla="*/ 108 w 217"/>
                  <a:gd name="T5" fmla="*/ 217 h 217"/>
                  <a:gd name="T6" fmla="*/ 217 w 217"/>
                  <a:gd name="T7" fmla="*/ 108 h 217"/>
                  <a:gd name="T8" fmla="*/ 108 w 217"/>
                  <a:gd name="T9" fmla="*/ 0 h 217"/>
                  <a:gd name="T10" fmla="*/ 126 w 217"/>
                  <a:gd name="T11" fmla="*/ 53 h 217"/>
                  <a:gd name="T12" fmla="*/ 134 w 217"/>
                  <a:gd name="T13" fmla="*/ 53 h 217"/>
                  <a:gd name="T14" fmla="*/ 134 w 217"/>
                  <a:gd name="T15" fmla="*/ 82 h 217"/>
                  <a:gd name="T16" fmla="*/ 134 w 217"/>
                  <a:gd name="T17" fmla="*/ 84 h 217"/>
                  <a:gd name="T18" fmla="*/ 136 w 217"/>
                  <a:gd name="T19" fmla="*/ 84 h 217"/>
                  <a:gd name="T20" fmla="*/ 138 w 217"/>
                  <a:gd name="T21" fmla="*/ 84 h 217"/>
                  <a:gd name="T22" fmla="*/ 140 w 217"/>
                  <a:gd name="T23" fmla="*/ 82 h 217"/>
                  <a:gd name="T24" fmla="*/ 140 w 217"/>
                  <a:gd name="T25" fmla="*/ 53 h 217"/>
                  <a:gd name="T26" fmla="*/ 148 w 217"/>
                  <a:gd name="T27" fmla="*/ 53 h 217"/>
                  <a:gd name="T28" fmla="*/ 148 w 217"/>
                  <a:gd name="T29" fmla="*/ 91 h 217"/>
                  <a:gd name="T30" fmla="*/ 140 w 217"/>
                  <a:gd name="T31" fmla="*/ 91 h 217"/>
                  <a:gd name="T32" fmla="*/ 140 w 217"/>
                  <a:gd name="T33" fmla="*/ 86 h 217"/>
                  <a:gd name="T34" fmla="*/ 136 w 217"/>
                  <a:gd name="T35" fmla="*/ 90 h 217"/>
                  <a:gd name="T36" fmla="*/ 131 w 217"/>
                  <a:gd name="T37" fmla="*/ 91 h 217"/>
                  <a:gd name="T38" fmla="*/ 127 w 217"/>
                  <a:gd name="T39" fmla="*/ 89 h 217"/>
                  <a:gd name="T40" fmla="*/ 126 w 217"/>
                  <a:gd name="T41" fmla="*/ 84 h 217"/>
                  <a:gd name="T42" fmla="*/ 126 w 217"/>
                  <a:gd name="T43" fmla="*/ 53 h 217"/>
                  <a:gd name="T44" fmla="*/ 98 w 217"/>
                  <a:gd name="T45" fmla="*/ 62 h 217"/>
                  <a:gd name="T46" fmla="*/ 101 w 217"/>
                  <a:gd name="T47" fmla="*/ 55 h 217"/>
                  <a:gd name="T48" fmla="*/ 109 w 217"/>
                  <a:gd name="T49" fmla="*/ 52 h 217"/>
                  <a:gd name="T50" fmla="*/ 117 w 217"/>
                  <a:gd name="T51" fmla="*/ 55 h 217"/>
                  <a:gd name="T52" fmla="*/ 120 w 217"/>
                  <a:gd name="T53" fmla="*/ 62 h 217"/>
                  <a:gd name="T54" fmla="*/ 120 w 217"/>
                  <a:gd name="T55" fmla="*/ 81 h 217"/>
                  <a:gd name="T56" fmla="*/ 117 w 217"/>
                  <a:gd name="T57" fmla="*/ 89 h 217"/>
                  <a:gd name="T58" fmla="*/ 109 w 217"/>
                  <a:gd name="T59" fmla="*/ 91 h 217"/>
                  <a:gd name="T60" fmla="*/ 101 w 217"/>
                  <a:gd name="T61" fmla="*/ 89 h 217"/>
                  <a:gd name="T62" fmla="*/ 98 w 217"/>
                  <a:gd name="T63" fmla="*/ 81 h 217"/>
                  <a:gd name="T64" fmla="*/ 98 w 217"/>
                  <a:gd name="T65" fmla="*/ 62 h 217"/>
                  <a:gd name="T66" fmla="*/ 77 w 217"/>
                  <a:gd name="T67" fmla="*/ 40 h 217"/>
                  <a:gd name="T68" fmla="*/ 83 w 217"/>
                  <a:gd name="T69" fmla="*/ 60 h 217"/>
                  <a:gd name="T70" fmla="*/ 83 w 217"/>
                  <a:gd name="T71" fmla="*/ 60 h 217"/>
                  <a:gd name="T72" fmla="*/ 88 w 217"/>
                  <a:gd name="T73" fmla="*/ 40 h 217"/>
                  <a:gd name="T74" fmla="*/ 97 w 217"/>
                  <a:gd name="T75" fmla="*/ 40 h 217"/>
                  <a:gd name="T76" fmla="*/ 87 w 217"/>
                  <a:gd name="T77" fmla="*/ 70 h 217"/>
                  <a:gd name="T78" fmla="*/ 87 w 217"/>
                  <a:gd name="T79" fmla="*/ 91 h 217"/>
                  <a:gd name="T80" fmla="*/ 79 w 217"/>
                  <a:gd name="T81" fmla="*/ 91 h 217"/>
                  <a:gd name="T82" fmla="*/ 79 w 217"/>
                  <a:gd name="T83" fmla="*/ 71 h 217"/>
                  <a:gd name="T84" fmla="*/ 68 w 217"/>
                  <a:gd name="T85" fmla="*/ 40 h 217"/>
                  <a:gd name="T86" fmla="*/ 77 w 217"/>
                  <a:gd name="T87" fmla="*/ 40 h 217"/>
                  <a:gd name="T88" fmla="*/ 177 w 217"/>
                  <a:gd name="T89" fmla="*/ 146 h 217"/>
                  <a:gd name="T90" fmla="*/ 152 w 217"/>
                  <a:gd name="T91" fmla="*/ 171 h 217"/>
                  <a:gd name="T92" fmla="*/ 68 w 217"/>
                  <a:gd name="T93" fmla="*/ 171 h 217"/>
                  <a:gd name="T94" fmla="*/ 43 w 217"/>
                  <a:gd name="T95" fmla="*/ 146 h 217"/>
                  <a:gd name="T96" fmla="*/ 43 w 217"/>
                  <a:gd name="T97" fmla="*/ 127 h 217"/>
                  <a:gd name="T98" fmla="*/ 68 w 217"/>
                  <a:gd name="T99" fmla="*/ 102 h 217"/>
                  <a:gd name="T100" fmla="*/ 152 w 217"/>
                  <a:gd name="T101" fmla="*/ 102 h 217"/>
                  <a:gd name="T102" fmla="*/ 177 w 217"/>
                  <a:gd name="T103" fmla="*/ 127 h 217"/>
                  <a:gd name="T104" fmla="*/ 177 w 217"/>
                  <a:gd name="T105" fmla="*/ 14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7" h="217">
                    <a:moveTo>
                      <a:pt x="108" y="0"/>
                    </a:moveTo>
                    <a:cubicBezTo>
                      <a:pt x="48" y="0"/>
                      <a:pt x="0" y="48"/>
                      <a:pt x="0" y="108"/>
                    </a:cubicBezTo>
                    <a:cubicBezTo>
                      <a:pt x="0" y="169"/>
                      <a:pt x="48" y="217"/>
                      <a:pt x="108" y="217"/>
                    </a:cubicBezTo>
                    <a:cubicBezTo>
                      <a:pt x="169" y="217"/>
                      <a:pt x="217" y="169"/>
                      <a:pt x="217" y="108"/>
                    </a:cubicBezTo>
                    <a:cubicBezTo>
                      <a:pt x="217" y="48"/>
                      <a:pt x="169" y="0"/>
                      <a:pt x="108" y="0"/>
                    </a:cubicBezTo>
                    <a:close/>
                    <a:moveTo>
                      <a:pt x="126" y="53"/>
                    </a:moveTo>
                    <a:cubicBezTo>
                      <a:pt x="134" y="53"/>
                      <a:pt x="134" y="53"/>
                      <a:pt x="134" y="53"/>
                    </a:cubicBezTo>
                    <a:cubicBezTo>
                      <a:pt x="134" y="82"/>
                      <a:pt x="134" y="82"/>
                      <a:pt x="134" y="82"/>
                    </a:cubicBezTo>
                    <a:cubicBezTo>
                      <a:pt x="134" y="83"/>
                      <a:pt x="134" y="83"/>
                      <a:pt x="134" y="84"/>
                    </a:cubicBezTo>
                    <a:cubicBezTo>
                      <a:pt x="134" y="84"/>
                      <a:pt x="135" y="84"/>
                      <a:pt x="136" y="84"/>
                    </a:cubicBezTo>
                    <a:cubicBezTo>
                      <a:pt x="136" y="84"/>
                      <a:pt x="137" y="84"/>
                      <a:pt x="138" y="84"/>
                    </a:cubicBezTo>
                    <a:cubicBezTo>
                      <a:pt x="139" y="83"/>
                      <a:pt x="139" y="82"/>
                      <a:pt x="140" y="82"/>
                    </a:cubicBezTo>
                    <a:cubicBezTo>
                      <a:pt x="140" y="53"/>
                      <a:pt x="140" y="53"/>
                      <a:pt x="140" y="53"/>
                    </a:cubicBezTo>
                    <a:cubicBezTo>
                      <a:pt x="148" y="53"/>
                      <a:pt x="148" y="53"/>
                      <a:pt x="148" y="53"/>
                    </a:cubicBezTo>
                    <a:cubicBezTo>
                      <a:pt x="148" y="91"/>
                      <a:pt x="148" y="91"/>
                      <a:pt x="148" y="91"/>
                    </a:cubicBezTo>
                    <a:cubicBezTo>
                      <a:pt x="140" y="91"/>
                      <a:pt x="140" y="91"/>
                      <a:pt x="140" y="91"/>
                    </a:cubicBezTo>
                    <a:cubicBezTo>
                      <a:pt x="140" y="86"/>
                      <a:pt x="140" y="86"/>
                      <a:pt x="140" y="86"/>
                    </a:cubicBezTo>
                    <a:cubicBezTo>
                      <a:pt x="139" y="88"/>
                      <a:pt x="137" y="89"/>
                      <a:pt x="136" y="90"/>
                    </a:cubicBezTo>
                    <a:cubicBezTo>
                      <a:pt x="134" y="91"/>
                      <a:pt x="133" y="91"/>
                      <a:pt x="131" y="91"/>
                    </a:cubicBezTo>
                    <a:cubicBezTo>
                      <a:pt x="130" y="91"/>
                      <a:pt x="128" y="91"/>
                      <a:pt x="127" y="89"/>
                    </a:cubicBezTo>
                    <a:cubicBezTo>
                      <a:pt x="126" y="88"/>
                      <a:pt x="126" y="87"/>
                      <a:pt x="126" y="84"/>
                    </a:cubicBezTo>
                    <a:lnTo>
                      <a:pt x="126" y="53"/>
                    </a:lnTo>
                    <a:close/>
                    <a:moveTo>
                      <a:pt x="98" y="62"/>
                    </a:moveTo>
                    <a:cubicBezTo>
                      <a:pt x="98" y="59"/>
                      <a:pt x="99" y="57"/>
                      <a:pt x="101" y="55"/>
                    </a:cubicBezTo>
                    <a:cubicBezTo>
                      <a:pt x="103" y="53"/>
                      <a:pt x="106" y="52"/>
                      <a:pt x="109" y="52"/>
                    </a:cubicBezTo>
                    <a:cubicBezTo>
                      <a:pt x="112" y="52"/>
                      <a:pt x="115" y="53"/>
                      <a:pt x="117" y="55"/>
                    </a:cubicBezTo>
                    <a:cubicBezTo>
                      <a:pt x="119" y="57"/>
                      <a:pt x="120" y="59"/>
                      <a:pt x="120" y="62"/>
                    </a:cubicBezTo>
                    <a:cubicBezTo>
                      <a:pt x="120" y="81"/>
                      <a:pt x="120" y="81"/>
                      <a:pt x="120" y="81"/>
                    </a:cubicBezTo>
                    <a:cubicBezTo>
                      <a:pt x="120" y="84"/>
                      <a:pt x="119" y="87"/>
                      <a:pt x="117" y="89"/>
                    </a:cubicBezTo>
                    <a:cubicBezTo>
                      <a:pt x="115" y="91"/>
                      <a:pt x="112" y="91"/>
                      <a:pt x="109" y="91"/>
                    </a:cubicBezTo>
                    <a:cubicBezTo>
                      <a:pt x="105" y="91"/>
                      <a:pt x="103" y="91"/>
                      <a:pt x="101" y="89"/>
                    </a:cubicBezTo>
                    <a:cubicBezTo>
                      <a:pt x="99" y="87"/>
                      <a:pt x="98" y="84"/>
                      <a:pt x="98" y="81"/>
                    </a:cubicBezTo>
                    <a:lnTo>
                      <a:pt x="98" y="62"/>
                    </a:lnTo>
                    <a:close/>
                    <a:moveTo>
                      <a:pt x="77" y="40"/>
                    </a:moveTo>
                    <a:cubicBezTo>
                      <a:pt x="83" y="60"/>
                      <a:pt x="83" y="60"/>
                      <a:pt x="83" y="60"/>
                    </a:cubicBezTo>
                    <a:cubicBezTo>
                      <a:pt x="83" y="60"/>
                      <a:pt x="83" y="60"/>
                      <a:pt x="83" y="60"/>
                    </a:cubicBezTo>
                    <a:cubicBezTo>
                      <a:pt x="88" y="40"/>
                      <a:pt x="88" y="40"/>
                      <a:pt x="88" y="40"/>
                    </a:cubicBezTo>
                    <a:cubicBezTo>
                      <a:pt x="97" y="40"/>
                      <a:pt x="97" y="40"/>
                      <a:pt x="97" y="40"/>
                    </a:cubicBezTo>
                    <a:cubicBezTo>
                      <a:pt x="87" y="70"/>
                      <a:pt x="87" y="70"/>
                      <a:pt x="87" y="70"/>
                    </a:cubicBezTo>
                    <a:cubicBezTo>
                      <a:pt x="87" y="91"/>
                      <a:pt x="87" y="91"/>
                      <a:pt x="87" y="91"/>
                    </a:cubicBezTo>
                    <a:cubicBezTo>
                      <a:pt x="79" y="91"/>
                      <a:pt x="79" y="91"/>
                      <a:pt x="79" y="91"/>
                    </a:cubicBezTo>
                    <a:cubicBezTo>
                      <a:pt x="79" y="71"/>
                      <a:pt x="79" y="71"/>
                      <a:pt x="79" y="71"/>
                    </a:cubicBezTo>
                    <a:cubicBezTo>
                      <a:pt x="68" y="40"/>
                      <a:pt x="68" y="40"/>
                      <a:pt x="68" y="40"/>
                    </a:cubicBezTo>
                    <a:lnTo>
                      <a:pt x="77" y="40"/>
                    </a:lnTo>
                    <a:close/>
                    <a:moveTo>
                      <a:pt x="177" y="146"/>
                    </a:moveTo>
                    <a:cubicBezTo>
                      <a:pt x="177" y="160"/>
                      <a:pt x="166" y="171"/>
                      <a:pt x="152" y="171"/>
                    </a:cubicBezTo>
                    <a:cubicBezTo>
                      <a:pt x="68" y="171"/>
                      <a:pt x="68" y="171"/>
                      <a:pt x="68" y="171"/>
                    </a:cubicBezTo>
                    <a:cubicBezTo>
                      <a:pt x="54" y="171"/>
                      <a:pt x="43" y="160"/>
                      <a:pt x="43" y="146"/>
                    </a:cubicBezTo>
                    <a:cubicBezTo>
                      <a:pt x="43" y="127"/>
                      <a:pt x="43" y="127"/>
                      <a:pt x="43" y="127"/>
                    </a:cubicBezTo>
                    <a:cubicBezTo>
                      <a:pt x="43" y="113"/>
                      <a:pt x="54" y="102"/>
                      <a:pt x="68" y="102"/>
                    </a:cubicBezTo>
                    <a:cubicBezTo>
                      <a:pt x="152" y="102"/>
                      <a:pt x="152" y="102"/>
                      <a:pt x="152" y="102"/>
                    </a:cubicBezTo>
                    <a:cubicBezTo>
                      <a:pt x="166" y="102"/>
                      <a:pt x="177" y="113"/>
                      <a:pt x="177" y="127"/>
                    </a:cubicBezTo>
                    <a:lnTo>
                      <a:pt x="177" y="146"/>
                    </a:lnTo>
                    <a:close/>
                  </a:path>
                </a:pathLst>
              </a:custGeom>
              <a:grpFill/>
              <a:ln>
                <a:noFill/>
              </a:ln>
            </p:spPr>
            <p:txBody>
              <a:bodyPr vert="horz" wrap="square" lIns="45720" tIns="22860" rIns="45720" bIns="22860" numCol="1" anchor="t" anchorCtr="0" compatLnSpc="1"/>
              <a:lstStyle/>
              <a:p>
                <a:endParaRPr lang="id-ID" sz="900">
                  <a:cs typeface="+mn-ea"/>
                  <a:sym typeface="+mn-lt"/>
                </a:endParaRPr>
              </a:p>
            </p:txBody>
          </p:sp>
          <p:sp>
            <p:nvSpPr>
              <p:cNvPr id="43" name="Freeform 16"/>
              <p:cNvSpPr>
                <a:spLocks noEditPoints="1"/>
              </p:cNvSpPr>
              <p:nvPr/>
            </p:nvSpPr>
            <p:spPr bwMode="auto">
              <a:xfrm>
                <a:off x="4697413" y="4705350"/>
                <a:ext cx="84138" cy="150812"/>
              </a:xfrm>
              <a:custGeom>
                <a:avLst/>
                <a:gdLst>
                  <a:gd name="T0" fmla="*/ 10 w 20"/>
                  <a:gd name="T1" fmla="*/ 0 h 36"/>
                  <a:gd name="T2" fmla="*/ 3 w 20"/>
                  <a:gd name="T3" fmla="*/ 3 h 36"/>
                  <a:gd name="T4" fmla="*/ 0 w 20"/>
                  <a:gd name="T5" fmla="*/ 10 h 36"/>
                  <a:gd name="T6" fmla="*/ 0 w 20"/>
                  <a:gd name="T7" fmla="*/ 25 h 36"/>
                  <a:gd name="T8" fmla="*/ 2 w 20"/>
                  <a:gd name="T9" fmla="*/ 33 h 36"/>
                  <a:gd name="T10" fmla="*/ 9 w 20"/>
                  <a:gd name="T11" fmla="*/ 36 h 36"/>
                  <a:gd name="T12" fmla="*/ 17 w 20"/>
                  <a:gd name="T13" fmla="*/ 33 h 36"/>
                  <a:gd name="T14" fmla="*/ 20 w 20"/>
                  <a:gd name="T15" fmla="*/ 25 h 36"/>
                  <a:gd name="T16" fmla="*/ 20 w 20"/>
                  <a:gd name="T17" fmla="*/ 23 h 36"/>
                  <a:gd name="T18" fmla="*/ 13 w 20"/>
                  <a:gd name="T19" fmla="*/ 23 h 36"/>
                  <a:gd name="T20" fmla="*/ 13 w 20"/>
                  <a:gd name="T21" fmla="*/ 25 h 36"/>
                  <a:gd name="T22" fmla="*/ 12 w 20"/>
                  <a:gd name="T23" fmla="*/ 29 h 36"/>
                  <a:gd name="T24" fmla="*/ 10 w 20"/>
                  <a:gd name="T25" fmla="*/ 30 h 36"/>
                  <a:gd name="T26" fmla="*/ 7 w 20"/>
                  <a:gd name="T27" fmla="*/ 29 h 36"/>
                  <a:gd name="T28" fmla="*/ 7 w 20"/>
                  <a:gd name="T29" fmla="*/ 25 h 36"/>
                  <a:gd name="T30" fmla="*/ 7 w 20"/>
                  <a:gd name="T31" fmla="*/ 19 h 36"/>
                  <a:gd name="T32" fmla="*/ 20 w 20"/>
                  <a:gd name="T33" fmla="*/ 19 h 36"/>
                  <a:gd name="T34" fmla="*/ 20 w 20"/>
                  <a:gd name="T35" fmla="*/ 10 h 36"/>
                  <a:gd name="T36" fmla="*/ 17 w 20"/>
                  <a:gd name="T37" fmla="*/ 3 h 36"/>
                  <a:gd name="T38" fmla="*/ 10 w 20"/>
                  <a:gd name="T39" fmla="*/ 0 h 36"/>
                  <a:gd name="T40" fmla="*/ 13 w 20"/>
                  <a:gd name="T41" fmla="*/ 13 h 36"/>
                  <a:gd name="T42" fmla="*/ 7 w 20"/>
                  <a:gd name="T43" fmla="*/ 13 h 36"/>
                  <a:gd name="T44" fmla="*/ 7 w 20"/>
                  <a:gd name="T45" fmla="*/ 10 h 36"/>
                  <a:gd name="T46" fmla="*/ 7 w 20"/>
                  <a:gd name="T47" fmla="*/ 7 h 36"/>
                  <a:gd name="T48" fmla="*/ 10 w 20"/>
                  <a:gd name="T49" fmla="*/ 6 h 36"/>
                  <a:gd name="T50" fmla="*/ 12 w 20"/>
                  <a:gd name="T51" fmla="*/ 7 h 36"/>
                  <a:gd name="T52" fmla="*/ 13 w 20"/>
                  <a:gd name="T53" fmla="*/ 10 h 36"/>
                  <a:gd name="T54" fmla="*/ 13 w 20"/>
                  <a:gd name="T55" fmla="*/ 1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 h="36">
                    <a:moveTo>
                      <a:pt x="10" y="0"/>
                    </a:moveTo>
                    <a:cubicBezTo>
                      <a:pt x="7" y="0"/>
                      <a:pt x="4" y="1"/>
                      <a:pt x="3" y="3"/>
                    </a:cubicBezTo>
                    <a:cubicBezTo>
                      <a:pt x="1" y="5"/>
                      <a:pt x="0" y="7"/>
                      <a:pt x="0" y="10"/>
                    </a:cubicBezTo>
                    <a:cubicBezTo>
                      <a:pt x="0" y="25"/>
                      <a:pt x="0" y="25"/>
                      <a:pt x="0" y="25"/>
                    </a:cubicBezTo>
                    <a:cubicBezTo>
                      <a:pt x="0" y="28"/>
                      <a:pt x="1" y="31"/>
                      <a:pt x="2" y="33"/>
                    </a:cubicBezTo>
                    <a:cubicBezTo>
                      <a:pt x="4" y="35"/>
                      <a:pt x="6" y="36"/>
                      <a:pt x="9" y="36"/>
                    </a:cubicBezTo>
                    <a:cubicBezTo>
                      <a:pt x="13" y="36"/>
                      <a:pt x="15" y="35"/>
                      <a:pt x="17" y="33"/>
                    </a:cubicBezTo>
                    <a:cubicBezTo>
                      <a:pt x="19" y="31"/>
                      <a:pt x="20" y="29"/>
                      <a:pt x="20" y="25"/>
                    </a:cubicBezTo>
                    <a:cubicBezTo>
                      <a:pt x="20" y="23"/>
                      <a:pt x="20" y="23"/>
                      <a:pt x="20" y="23"/>
                    </a:cubicBezTo>
                    <a:cubicBezTo>
                      <a:pt x="13" y="23"/>
                      <a:pt x="13" y="23"/>
                      <a:pt x="13" y="23"/>
                    </a:cubicBezTo>
                    <a:cubicBezTo>
                      <a:pt x="13" y="25"/>
                      <a:pt x="13" y="25"/>
                      <a:pt x="13" y="25"/>
                    </a:cubicBezTo>
                    <a:cubicBezTo>
                      <a:pt x="13" y="27"/>
                      <a:pt x="12" y="28"/>
                      <a:pt x="12" y="29"/>
                    </a:cubicBezTo>
                    <a:cubicBezTo>
                      <a:pt x="11" y="29"/>
                      <a:pt x="11" y="30"/>
                      <a:pt x="10" y="30"/>
                    </a:cubicBezTo>
                    <a:cubicBezTo>
                      <a:pt x="8" y="30"/>
                      <a:pt x="8" y="29"/>
                      <a:pt x="7" y="29"/>
                    </a:cubicBezTo>
                    <a:cubicBezTo>
                      <a:pt x="7" y="28"/>
                      <a:pt x="7" y="27"/>
                      <a:pt x="7" y="25"/>
                    </a:cubicBezTo>
                    <a:cubicBezTo>
                      <a:pt x="7" y="19"/>
                      <a:pt x="7" y="19"/>
                      <a:pt x="7" y="19"/>
                    </a:cubicBezTo>
                    <a:cubicBezTo>
                      <a:pt x="20" y="19"/>
                      <a:pt x="20" y="19"/>
                      <a:pt x="20" y="19"/>
                    </a:cubicBezTo>
                    <a:cubicBezTo>
                      <a:pt x="20" y="10"/>
                      <a:pt x="20" y="10"/>
                      <a:pt x="20" y="10"/>
                    </a:cubicBezTo>
                    <a:cubicBezTo>
                      <a:pt x="20" y="7"/>
                      <a:pt x="19" y="4"/>
                      <a:pt x="17" y="3"/>
                    </a:cubicBezTo>
                    <a:cubicBezTo>
                      <a:pt x="15" y="1"/>
                      <a:pt x="13" y="0"/>
                      <a:pt x="10" y="0"/>
                    </a:cubicBezTo>
                    <a:close/>
                    <a:moveTo>
                      <a:pt x="13" y="13"/>
                    </a:moveTo>
                    <a:cubicBezTo>
                      <a:pt x="7" y="13"/>
                      <a:pt x="7" y="13"/>
                      <a:pt x="7" y="13"/>
                    </a:cubicBezTo>
                    <a:cubicBezTo>
                      <a:pt x="7" y="10"/>
                      <a:pt x="7" y="10"/>
                      <a:pt x="7" y="10"/>
                    </a:cubicBezTo>
                    <a:cubicBezTo>
                      <a:pt x="7" y="9"/>
                      <a:pt x="7" y="8"/>
                      <a:pt x="7" y="7"/>
                    </a:cubicBezTo>
                    <a:cubicBezTo>
                      <a:pt x="8" y="6"/>
                      <a:pt x="9" y="6"/>
                      <a:pt x="10" y="6"/>
                    </a:cubicBezTo>
                    <a:cubicBezTo>
                      <a:pt x="11" y="6"/>
                      <a:pt x="11" y="6"/>
                      <a:pt x="12" y="7"/>
                    </a:cubicBezTo>
                    <a:cubicBezTo>
                      <a:pt x="12" y="8"/>
                      <a:pt x="13" y="9"/>
                      <a:pt x="13" y="10"/>
                    </a:cubicBezTo>
                    <a:lnTo>
                      <a:pt x="13" y="13"/>
                    </a:lnTo>
                    <a:close/>
                  </a:path>
                </a:pathLst>
              </a:custGeom>
              <a:grpFill/>
              <a:ln>
                <a:noFill/>
              </a:ln>
            </p:spPr>
            <p:txBody>
              <a:bodyPr vert="horz" wrap="square" lIns="45720" tIns="22860" rIns="45720" bIns="22860" numCol="1" anchor="t" anchorCtr="0" compatLnSpc="1"/>
              <a:lstStyle/>
              <a:p>
                <a:endParaRPr lang="id-ID" sz="900">
                  <a:cs typeface="+mn-ea"/>
                  <a:sym typeface="+mn-lt"/>
                </a:endParaRPr>
              </a:p>
            </p:txBody>
          </p:sp>
        </p:grpSp>
        <p:grpSp>
          <p:nvGrpSpPr>
            <p:cNvPr id="22" name="Group 135"/>
            <p:cNvGrpSpPr/>
            <p:nvPr/>
          </p:nvGrpSpPr>
          <p:grpSpPr>
            <a:xfrm>
              <a:off x="11395868" y="1690688"/>
              <a:ext cx="557213" cy="557212"/>
              <a:chOff x="11395868" y="1690688"/>
              <a:chExt cx="557213" cy="557212"/>
            </a:xfrm>
            <a:grpFill/>
          </p:grpSpPr>
          <p:sp>
            <p:nvSpPr>
              <p:cNvPr id="35" name="Freeform 17"/>
              <p:cNvSpPr/>
              <p:nvPr/>
            </p:nvSpPr>
            <p:spPr bwMode="auto">
              <a:xfrm>
                <a:off x="11580018" y="1857375"/>
                <a:ext cx="71438" cy="93662"/>
              </a:xfrm>
              <a:custGeom>
                <a:avLst/>
                <a:gdLst>
                  <a:gd name="T0" fmla="*/ 10 w 17"/>
                  <a:gd name="T1" fmla="*/ 22 h 22"/>
                  <a:gd name="T2" fmla="*/ 14 w 17"/>
                  <a:gd name="T3" fmla="*/ 20 h 22"/>
                  <a:gd name="T4" fmla="*/ 16 w 17"/>
                  <a:gd name="T5" fmla="*/ 11 h 22"/>
                  <a:gd name="T6" fmla="*/ 6 w 17"/>
                  <a:gd name="T7" fmla="*/ 0 h 22"/>
                  <a:gd name="T8" fmla="*/ 6 w 17"/>
                  <a:gd name="T9" fmla="*/ 0 h 22"/>
                  <a:gd name="T10" fmla="*/ 2 w 17"/>
                  <a:gd name="T11" fmla="*/ 2 h 22"/>
                  <a:gd name="T12" fmla="*/ 0 w 17"/>
                  <a:gd name="T13" fmla="*/ 10 h 22"/>
                  <a:gd name="T14" fmla="*/ 10 w 17"/>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2">
                    <a:moveTo>
                      <a:pt x="10" y="22"/>
                    </a:moveTo>
                    <a:cubicBezTo>
                      <a:pt x="12" y="22"/>
                      <a:pt x="13" y="21"/>
                      <a:pt x="14" y="20"/>
                    </a:cubicBezTo>
                    <a:cubicBezTo>
                      <a:pt x="16" y="18"/>
                      <a:pt x="17" y="15"/>
                      <a:pt x="16" y="11"/>
                    </a:cubicBezTo>
                    <a:cubicBezTo>
                      <a:pt x="15" y="5"/>
                      <a:pt x="11" y="0"/>
                      <a:pt x="6" y="0"/>
                    </a:cubicBezTo>
                    <a:cubicBezTo>
                      <a:pt x="6" y="0"/>
                      <a:pt x="6" y="0"/>
                      <a:pt x="6" y="0"/>
                    </a:cubicBezTo>
                    <a:cubicBezTo>
                      <a:pt x="5" y="0"/>
                      <a:pt x="3" y="0"/>
                      <a:pt x="2" y="2"/>
                    </a:cubicBezTo>
                    <a:cubicBezTo>
                      <a:pt x="0" y="4"/>
                      <a:pt x="0" y="7"/>
                      <a:pt x="0" y="10"/>
                    </a:cubicBezTo>
                    <a:cubicBezTo>
                      <a:pt x="1" y="16"/>
                      <a:pt x="5" y="22"/>
                      <a:pt x="10" y="22"/>
                    </a:cubicBezTo>
                    <a:close/>
                  </a:path>
                </a:pathLst>
              </a:custGeom>
              <a:solidFill>
                <a:schemeClr val="accent4"/>
              </a:solidFill>
              <a:ln>
                <a:noFill/>
              </a:ln>
            </p:spPr>
            <p:txBody>
              <a:bodyPr vert="horz" wrap="square" lIns="45720" tIns="22860" rIns="45720" bIns="22860" numCol="1" anchor="t" anchorCtr="0" compatLnSpc="1"/>
              <a:lstStyle/>
              <a:p>
                <a:endParaRPr lang="id-ID" sz="900">
                  <a:cs typeface="+mn-ea"/>
                  <a:sym typeface="+mn-lt"/>
                </a:endParaRPr>
              </a:p>
            </p:txBody>
          </p:sp>
          <p:sp>
            <p:nvSpPr>
              <p:cNvPr id="36" name="Freeform 18"/>
              <p:cNvSpPr/>
              <p:nvPr/>
            </p:nvSpPr>
            <p:spPr bwMode="auto">
              <a:xfrm>
                <a:off x="11559381" y="2020888"/>
                <a:ext cx="107950" cy="76200"/>
              </a:xfrm>
              <a:custGeom>
                <a:avLst/>
                <a:gdLst>
                  <a:gd name="T0" fmla="*/ 20 w 26"/>
                  <a:gd name="T1" fmla="*/ 1 h 18"/>
                  <a:gd name="T2" fmla="*/ 19 w 26"/>
                  <a:gd name="T3" fmla="*/ 0 h 18"/>
                  <a:gd name="T4" fmla="*/ 14 w 26"/>
                  <a:gd name="T5" fmla="*/ 0 h 18"/>
                  <a:gd name="T6" fmla="*/ 14 w 26"/>
                  <a:gd name="T7" fmla="*/ 0 h 18"/>
                  <a:gd name="T8" fmla="*/ 0 w 26"/>
                  <a:gd name="T9" fmla="*/ 9 h 18"/>
                  <a:gd name="T10" fmla="*/ 13 w 26"/>
                  <a:gd name="T11" fmla="*/ 18 h 18"/>
                  <a:gd name="T12" fmla="*/ 26 w 26"/>
                  <a:gd name="T13" fmla="*/ 9 h 18"/>
                  <a:gd name="T14" fmla="*/ 26 w 26"/>
                  <a:gd name="T15" fmla="*/ 7 h 18"/>
                  <a:gd name="T16" fmla="*/ 20 w 26"/>
                  <a:gd name="T17"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8">
                    <a:moveTo>
                      <a:pt x="20" y="1"/>
                    </a:moveTo>
                    <a:cubicBezTo>
                      <a:pt x="19" y="1"/>
                      <a:pt x="19" y="1"/>
                      <a:pt x="19" y="0"/>
                    </a:cubicBezTo>
                    <a:cubicBezTo>
                      <a:pt x="17" y="0"/>
                      <a:pt x="16" y="0"/>
                      <a:pt x="14" y="0"/>
                    </a:cubicBezTo>
                    <a:cubicBezTo>
                      <a:pt x="14" y="0"/>
                      <a:pt x="14" y="0"/>
                      <a:pt x="14" y="0"/>
                    </a:cubicBezTo>
                    <a:cubicBezTo>
                      <a:pt x="7" y="0"/>
                      <a:pt x="0" y="4"/>
                      <a:pt x="0" y="9"/>
                    </a:cubicBezTo>
                    <a:cubicBezTo>
                      <a:pt x="0" y="14"/>
                      <a:pt x="6" y="18"/>
                      <a:pt x="13" y="18"/>
                    </a:cubicBezTo>
                    <a:cubicBezTo>
                      <a:pt x="22" y="18"/>
                      <a:pt x="26" y="15"/>
                      <a:pt x="26" y="9"/>
                    </a:cubicBezTo>
                    <a:cubicBezTo>
                      <a:pt x="26" y="9"/>
                      <a:pt x="26" y="8"/>
                      <a:pt x="26" y="7"/>
                    </a:cubicBezTo>
                    <a:cubicBezTo>
                      <a:pt x="25" y="5"/>
                      <a:pt x="23" y="4"/>
                      <a:pt x="20" y="1"/>
                    </a:cubicBezTo>
                    <a:close/>
                  </a:path>
                </a:pathLst>
              </a:custGeom>
              <a:solidFill>
                <a:schemeClr val="accent4"/>
              </a:solidFill>
              <a:ln>
                <a:noFill/>
              </a:ln>
            </p:spPr>
            <p:txBody>
              <a:bodyPr vert="horz" wrap="square" lIns="45720" tIns="22860" rIns="45720" bIns="22860" numCol="1" anchor="t" anchorCtr="0" compatLnSpc="1"/>
              <a:lstStyle/>
              <a:p>
                <a:endParaRPr lang="id-ID" sz="900">
                  <a:cs typeface="+mn-ea"/>
                  <a:sym typeface="+mn-lt"/>
                </a:endParaRPr>
              </a:p>
            </p:txBody>
          </p:sp>
          <p:sp>
            <p:nvSpPr>
              <p:cNvPr id="37" name="Freeform 19"/>
              <p:cNvSpPr>
                <a:spLocks noEditPoints="1"/>
              </p:cNvSpPr>
              <p:nvPr/>
            </p:nvSpPr>
            <p:spPr bwMode="auto">
              <a:xfrm>
                <a:off x="11395868" y="1690688"/>
                <a:ext cx="557213" cy="557212"/>
              </a:xfrm>
              <a:custGeom>
                <a:avLst/>
                <a:gdLst>
                  <a:gd name="T0" fmla="*/ 66 w 133"/>
                  <a:gd name="T1" fmla="*/ 0 h 133"/>
                  <a:gd name="T2" fmla="*/ 0 w 133"/>
                  <a:gd name="T3" fmla="*/ 67 h 133"/>
                  <a:gd name="T4" fmla="*/ 66 w 133"/>
                  <a:gd name="T5" fmla="*/ 133 h 133"/>
                  <a:gd name="T6" fmla="*/ 133 w 133"/>
                  <a:gd name="T7" fmla="*/ 67 h 133"/>
                  <a:gd name="T8" fmla="*/ 66 w 133"/>
                  <a:gd name="T9" fmla="*/ 0 h 133"/>
                  <a:gd name="T10" fmla="*/ 60 w 133"/>
                  <a:gd name="T11" fmla="*/ 103 h 133"/>
                  <a:gd name="T12" fmla="*/ 52 w 133"/>
                  <a:gd name="T13" fmla="*/ 104 h 133"/>
                  <a:gd name="T14" fmla="*/ 42 w 133"/>
                  <a:gd name="T15" fmla="*/ 103 h 133"/>
                  <a:gd name="T16" fmla="*/ 30 w 133"/>
                  <a:gd name="T17" fmla="*/ 95 h 133"/>
                  <a:gd name="T18" fmla="*/ 29 w 133"/>
                  <a:gd name="T19" fmla="*/ 90 h 133"/>
                  <a:gd name="T20" fmla="*/ 30 w 133"/>
                  <a:gd name="T21" fmla="*/ 85 h 133"/>
                  <a:gd name="T22" fmla="*/ 51 w 133"/>
                  <a:gd name="T23" fmla="*/ 74 h 133"/>
                  <a:gd name="T24" fmla="*/ 51 w 133"/>
                  <a:gd name="T25" fmla="*/ 74 h 133"/>
                  <a:gd name="T26" fmla="*/ 50 w 133"/>
                  <a:gd name="T27" fmla="*/ 69 h 133"/>
                  <a:gd name="T28" fmla="*/ 50 w 133"/>
                  <a:gd name="T29" fmla="*/ 67 h 133"/>
                  <a:gd name="T30" fmla="*/ 33 w 133"/>
                  <a:gd name="T31" fmla="*/ 50 h 133"/>
                  <a:gd name="T32" fmla="*/ 46 w 133"/>
                  <a:gd name="T33" fmla="*/ 35 h 133"/>
                  <a:gd name="T34" fmla="*/ 53 w 133"/>
                  <a:gd name="T35" fmla="*/ 33 h 133"/>
                  <a:gd name="T36" fmla="*/ 74 w 133"/>
                  <a:gd name="T37" fmla="*/ 33 h 133"/>
                  <a:gd name="T38" fmla="*/ 75 w 133"/>
                  <a:gd name="T39" fmla="*/ 35 h 133"/>
                  <a:gd name="T40" fmla="*/ 75 w 133"/>
                  <a:gd name="T41" fmla="*/ 36 h 133"/>
                  <a:gd name="T42" fmla="*/ 70 w 133"/>
                  <a:gd name="T43" fmla="*/ 40 h 133"/>
                  <a:gd name="T44" fmla="*/ 69 w 133"/>
                  <a:gd name="T45" fmla="*/ 40 h 133"/>
                  <a:gd name="T46" fmla="*/ 68 w 133"/>
                  <a:gd name="T47" fmla="*/ 40 h 133"/>
                  <a:gd name="T48" fmla="*/ 71 w 133"/>
                  <a:gd name="T49" fmla="*/ 50 h 133"/>
                  <a:gd name="T50" fmla="*/ 64 w 133"/>
                  <a:gd name="T51" fmla="*/ 63 h 133"/>
                  <a:gd name="T52" fmla="*/ 61 w 133"/>
                  <a:gd name="T53" fmla="*/ 67 h 133"/>
                  <a:gd name="T54" fmla="*/ 66 w 133"/>
                  <a:gd name="T55" fmla="*/ 73 h 133"/>
                  <a:gd name="T56" fmla="*/ 74 w 133"/>
                  <a:gd name="T57" fmla="*/ 87 h 133"/>
                  <a:gd name="T58" fmla="*/ 60 w 133"/>
                  <a:gd name="T59" fmla="*/ 103 h 133"/>
                  <a:gd name="T60" fmla="*/ 107 w 133"/>
                  <a:gd name="T61" fmla="*/ 67 h 133"/>
                  <a:gd name="T62" fmla="*/ 106 w 133"/>
                  <a:gd name="T63" fmla="*/ 69 h 133"/>
                  <a:gd name="T64" fmla="*/ 94 w 133"/>
                  <a:gd name="T65" fmla="*/ 69 h 133"/>
                  <a:gd name="T66" fmla="*/ 94 w 133"/>
                  <a:gd name="T67" fmla="*/ 81 h 133"/>
                  <a:gd name="T68" fmla="*/ 92 w 133"/>
                  <a:gd name="T69" fmla="*/ 82 h 133"/>
                  <a:gd name="T70" fmla="*/ 89 w 133"/>
                  <a:gd name="T71" fmla="*/ 82 h 133"/>
                  <a:gd name="T72" fmla="*/ 87 w 133"/>
                  <a:gd name="T73" fmla="*/ 81 h 133"/>
                  <a:gd name="T74" fmla="*/ 87 w 133"/>
                  <a:gd name="T75" fmla="*/ 69 h 133"/>
                  <a:gd name="T76" fmla="*/ 75 w 133"/>
                  <a:gd name="T77" fmla="*/ 69 h 133"/>
                  <a:gd name="T78" fmla="*/ 74 w 133"/>
                  <a:gd name="T79" fmla="*/ 67 h 133"/>
                  <a:gd name="T80" fmla="*/ 74 w 133"/>
                  <a:gd name="T81" fmla="*/ 64 h 133"/>
                  <a:gd name="T82" fmla="*/ 75 w 133"/>
                  <a:gd name="T83" fmla="*/ 62 h 133"/>
                  <a:gd name="T84" fmla="*/ 87 w 133"/>
                  <a:gd name="T85" fmla="*/ 62 h 133"/>
                  <a:gd name="T86" fmla="*/ 87 w 133"/>
                  <a:gd name="T87" fmla="*/ 50 h 133"/>
                  <a:gd name="T88" fmla="*/ 89 w 133"/>
                  <a:gd name="T89" fmla="*/ 49 h 133"/>
                  <a:gd name="T90" fmla="*/ 92 w 133"/>
                  <a:gd name="T91" fmla="*/ 49 h 133"/>
                  <a:gd name="T92" fmla="*/ 94 w 133"/>
                  <a:gd name="T93" fmla="*/ 50 h 133"/>
                  <a:gd name="T94" fmla="*/ 94 w 133"/>
                  <a:gd name="T95" fmla="*/ 62 h 133"/>
                  <a:gd name="T96" fmla="*/ 106 w 133"/>
                  <a:gd name="T97" fmla="*/ 62 h 133"/>
                  <a:gd name="T98" fmla="*/ 107 w 133"/>
                  <a:gd name="T99" fmla="*/ 64 h 133"/>
                  <a:gd name="T100" fmla="*/ 107 w 133"/>
                  <a:gd name="T101" fmla="*/ 6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3" h="133">
                    <a:moveTo>
                      <a:pt x="66" y="0"/>
                    </a:moveTo>
                    <a:cubicBezTo>
                      <a:pt x="29" y="0"/>
                      <a:pt x="0" y="30"/>
                      <a:pt x="0" y="67"/>
                    </a:cubicBezTo>
                    <a:cubicBezTo>
                      <a:pt x="0" y="103"/>
                      <a:pt x="29" y="133"/>
                      <a:pt x="66" y="133"/>
                    </a:cubicBezTo>
                    <a:cubicBezTo>
                      <a:pt x="103" y="133"/>
                      <a:pt x="133" y="103"/>
                      <a:pt x="133" y="67"/>
                    </a:cubicBezTo>
                    <a:cubicBezTo>
                      <a:pt x="133" y="30"/>
                      <a:pt x="103" y="0"/>
                      <a:pt x="66" y="0"/>
                    </a:cubicBezTo>
                    <a:close/>
                    <a:moveTo>
                      <a:pt x="60" y="103"/>
                    </a:moveTo>
                    <a:cubicBezTo>
                      <a:pt x="58" y="104"/>
                      <a:pt x="55" y="104"/>
                      <a:pt x="52" y="104"/>
                    </a:cubicBezTo>
                    <a:cubicBezTo>
                      <a:pt x="48" y="104"/>
                      <a:pt x="45" y="104"/>
                      <a:pt x="42" y="103"/>
                    </a:cubicBezTo>
                    <a:cubicBezTo>
                      <a:pt x="36" y="101"/>
                      <a:pt x="32" y="99"/>
                      <a:pt x="30" y="95"/>
                    </a:cubicBezTo>
                    <a:cubicBezTo>
                      <a:pt x="29" y="94"/>
                      <a:pt x="29" y="92"/>
                      <a:pt x="29" y="90"/>
                    </a:cubicBezTo>
                    <a:cubicBezTo>
                      <a:pt x="29" y="88"/>
                      <a:pt x="29" y="87"/>
                      <a:pt x="30" y="85"/>
                    </a:cubicBezTo>
                    <a:cubicBezTo>
                      <a:pt x="33" y="78"/>
                      <a:pt x="42" y="74"/>
                      <a:pt x="51" y="74"/>
                    </a:cubicBezTo>
                    <a:cubicBezTo>
                      <a:pt x="51" y="74"/>
                      <a:pt x="51" y="74"/>
                      <a:pt x="51" y="74"/>
                    </a:cubicBezTo>
                    <a:cubicBezTo>
                      <a:pt x="50" y="72"/>
                      <a:pt x="50" y="71"/>
                      <a:pt x="50" y="69"/>
                    </a:cubicBezTo>
                    <a:cubicBezTo>
                      <a:pt x="50" y="69"/>
                      <a:pt x="50" y="68"/>
                      <a:pt x="50" y="67"/>
                    </a:cubicBezTo>
                    <a:cubicBezTo>
                      <a:pt x="40" y="67"/>
                      <a:pt x="33" y="60"/>
                      <a:pt x="33" y="50"/>
                    </a:cubicBezTo>
                    <a:cubicBezTo>
                      <a:pt x="33" y="44"/>
                      <a:pt x="39" y="37"/>
                      <a:pt x="46" y="35"/>
                    </a:cubicBezTo>
                    <a:cubicBezTo>
                      <a:pt x="48" y="34"/>
                      <a:pt x="51" y="33"/>
                      <a:pt x="53" y="33"/>
                    </a:cubicBezTo>
                    <a:cubicBezTo>
                      <a:pt x="74" y="33"/>
                      <a:pt x="74" y="33"/>
                      <a:pt x="74" y="33"/>
                    </a:cubicBezTo>
                    <a:cubicBezTo>
                      <a:pt x="75" y="33"/>
                      <a:pt x="75" y="34"/>
                      <a:pt x="75" y="35"/>
                    </a:cubicBezTo>
                    <a:cubicBezTo>
                      <a:pt x="76" y="35"/>
                      <a:pt x="75" y="36"/>
                      <a:pt x="75" y="36"/>
                    </a:cubicBezTo>
                    <a:cubicBezTo>
                      <a:pt x="70" y="40"/>
                      <a:pt x="70" y="40"/>
                      <a:pt x="70" y="40"/>
                    </a:cubicBezTo>
                    <a:cubicBezTo>
                      <a:pt x="70" y="40"/>
                      <a:pt x="70" y="40"/>
                      <a:pt x="69" y="40"/>
                    </a:cubicBezTo>
                    <a:cubicBezTo>
                      <a:pt x="68" y="40"/>
                      <a:pt x="68" y="40"/>
                      <a:pt x="68" y="40"/>
                    </a:cubicBezTo>
                    <a:cubicBezTo>
                      <a:pt x="70" y="43"/>
                      <a:pt x="71" y="46"/>
                      <a:pt x="71" y="50"/>
                    </a:cubicBezTo>
                    <a:cubicBezTo>
                      <a:pt x="71" y="55"/>
                      <a:pt x="69" y="59"/>
                      <a:pt x="64" y="63"/>
                    </a:cubicBezTo>
                    <a:cubicBezTo>
                      <a:pt x="61" y="65"/>
                      <a:pt x="61" y="66"/>
                      <a:pt x="61" y="67"/>
                    </a:cubicBezTo>
                    <a:cubicBezTo>
                      <a:pt x="61" y="68"/>
                      <a:pt x="63" y="71"/>
                      <a:pt x="66" y="73"/>
                    </a:cubicBezTo>
                    <a:cubicBezTo>
                      <a:pt x="72" y="77"/>
                      <a:pt x="74" y="81"/>
                      <a:pt x="74" y="87"/>
                    </a:cubicBezTo>
                    <a:cubicBezTo>
                      <a:pt x="74" y="94"/>
                      <a:pt x="69" y="101"/>
                      <a:pt x="60" y="103"/>
                    </a:cubicBezTo>
                    <a:close/>
                    <a:moveTo>
                      <a:pt x="107" y="67"/>
                    </a:moveTo>
                    <a:cubicBezTo>
                      <a:pt x="107" y="68"/>
                      <a:pt x="107" y="69"/>
                      <a:pt x="106" y="69"/>
                    </a:cubicBezTo>
                    <a:cubicBezTo>
                      <a:pt x="94" y="69"/>
                      <a:pt x="94" y="69"/>
                      <a:pt x="94" y="69"/>
                    </a:cubicBezTo>
                    <a:cubicBezTo>
                      <a:pt x="94" y="81"/>
                      <a:pt x="94" y="81"/>
                      <a:pt x="94" y="81"/>
                    </a:cubicBezTo>
                    <a:cubicBezTo>
                      <a:pt x="94" y="82"/>
                      <a:pt x="93" y="82"/>
                      <a:pt x="92" y="82"/>
                    </a:cubicBezTo>
                    <a:cubicBezTo>
                      <a:pt x="89" y="82"/>
                      <a:pt x="89" y="82"/>
                      <a:pt x="89" y="82"/>
                    </a:cubicBezTo>
                    <a:cubicBezTo>
                      <a:pt x="88" y="82"/>
                      <a:pt x="87" y="82"/>
                      <a:pt x="87" y="81"/>
                    </a:cubicBezTo>
                    <a:cubicBezTo>
                      <a:pt x="87" y="69"/>
                      <a:pt x="87" y="69"/>
                      <a:pt x="87" y="69"/>
                    </a:cubicBezTo>
                    <a:cubicBezTo>
                      <a:pt x="75" y="69"/>
                      <a:pt x="75" y="69"/>
                      <a:pt x="75" y="69"/>
                    </a:cubicBezTo>
                    <a:cubicBezTo>
                      <a:pt x="74" y="69"/>
                      <a:pt x="74" y="68"/>
                      <a:pt x="74" y="67"/>
                    </a:cubicBezTo>
                    <a:cubicBezTo>
                      <a:pt x="74" y="64"/>
                      <a:pt x="74" y="64"/>
                      <a:pt x="74" y="64"/>
                    </a:cubicBezTo>
                    <a:cubicBezTo>
                      <a:pt x="74" y="63"/>
                      <a:pt x="74" y="62"/>
                      <a:pt x="75" y="62"/>
                    </a:cubicBezTo>
                    <a:cubicBezTo>
                      <a:pt x="87" y="62"/>
                      <a:pt x="87" y="62"/>
                      <a:pt x="87" y="62"/>
                    </a:cubicBezTo>
                    <a:cubicBezTo>
                      <a:pt x="87" y="50"/>
                      <a:pt x="87" y="50"/>
                      <a:pt x="87" y="50"/>
                    </a:cubicBezTo>
                    <a:cubicBezTo>
                      <a:pt x="87" y="49"/>
                      <a:pt x="88" y="49"/>
                      <a:pt x="89" y="49"/>
                    </a:cubicBezTo>
                    <a:cubicBezTo>
                      <a:pt x="92" y="49"/>
                      <a:pt x="92" y="49"/>
                      <a:pt x="92" y="49"/>
                    </a:cubicBezTo>
                    <a:cubicBezTo>
                      <a:pt x="93" y="49"/>
                      <a:pt x="94" y="49"/>
                      <a:pt x="94" y="50"/>
                    </a:cubicBezTo>
                    <a:cubicBezTo>
                      <a:pt x="94" y="62"/>
                      <a:pt x="94" y="62"/>
                      <a:pt x="94" y="62"/>
                    </a:cubicBezTo>
                    <a:cubicBezTo>
                      <a:pt x="106" y="62"/>
                      <a:pt x="106" y="62"/>
                      <a:pt x="106" y="62"/>
                    </a:cubicBezTo>
                    <a:cubicBezTo>
                      <a:pt x="107" y="62"/>
                      <a:pt x="107" y="63"/>
                      <a:pt x="107" y="64"/>
                    </a:cubicBezTo>
                    <a:lnTo>
                      <a:pt x="107" y="67"/>
                    </a:lnTo>
                    <a:close/>
                  </a:path>
                </a:pathLst>
              </a:custGeom>
              <a:solidFill>
                <a:schemeClr val="accent4"/>
              </a:solidFill>
              <a:ln>
                <a:noFill/>
              </a:ln>
            </p:spPr>
            <p:txBody>
              <a:bodyPr vert="horz" wrap="square" lIns="45720" tIns="22860" rIns="45720" bIns="22860" numCol="1" anchor="t" anchorCtr="0" compatLnSpc="1"/>
              <a:lstStyle/>
              <a:p>
                <a:endParaRPr lang="id-ID" sz="900">
                  <a:cs typeface="+mn-ea"/>
                  <a:sym typeface="+mn-lt"/>
                </a:endParaRPr>
              </a:p>
            </p:txBody>
          </p:sp>
        </p:grpSp>
        <p:sp>
          <p:nvSpPr>
            <p:cNvPr id="23" name="Freeform 32"/>
            <p:cNvSpPr>
              <a:spLocks noEditPoints="1"/>
            </p:cNvSpPr>
            <p:nvPr/>
          </p:nvSpPr>
          <p:spPr bwMode="auto">
            <a:xfrm>
              <a:off x="8412956" y="2759075"/>
              <a:ext cx="998538" cy="500062"/>
            </a:xfrm>
            <a:custGeom>
              <a:avLst/>
              <a:gdLst>
                <a:gd name="T0" fmla="*/ 101 w 238"/>
                <a:gd name="T1" fmla="*/ 35 h 119"/>
                <a:gd name="T2" fmla="*/ 190 w 238"/>
                <a:gd name="T3" fmla="*/ 50 h 119"/>
                <a:gd name="T4" fmla="*/ 157 w 238"/>
                <a:gd name="T5" fmla="*/ 59 h 119"/>
                <a:gd name="T6" fmla="*/ 147 w 238"/>
                <a:gd name="T7" fmla="*/ 41 h 119"/>
                <a:gd name="T8" fmla="*/ 116 w 238"/>
                <a:gd name="T9" fmla="*/ 41 h 119"/>
                <a:gd name="T10" fmla="*/ 139 w 238"/>
                <a:gd name="T11" fmla="*/ 87 h 119"/>
                <a:gd name="T12" fmla="*/ 238 w 238"/>
                <a:gd name="T13" fmla="*/ 59 h 119"/>
                <a:gd name="T14" fmla="*/ 95 w 238"/>
                <a:gd name="T15" fmla="*/ 21 h 119"/>
                <a:gd name="T16" fmla="*/ 93 w 238"/>
                <a:gd name="T17" fmla="*/ 21 h 119"/>
                <a:gd name="T18" fmla="*/ 83 w 238"/>
                <a:gd name="T19" fmla="*/ 0 h 119"/>
                <a:gd name="T20" fmla="*/ 52 w 238"/>
                <a:gd name="T21" fmla="*/ 4 h 119"/>
                <a:gd name="T22" fmla="*/ 65 w 238"/>
                <a:gd name="T23" fmla="*/ 29 h 119"/>
                <a:gd name="T24" fmla="*/ 29 w 238"/>
                <a:gd name="T25" fmla="*/ 119 h 119"/>
                <a:gd name="T26" fmla="*/ 128 w 238"/>
                <a:gd name="T27" fmla="*/ 91 h 119"/>
                <a:gd name="T28" fmla="*/ 101 w 238"/>
                <a:gd name="T29" fmla="*/ 35 h 119"/>
                <a:gd name="T30" fmla="*/ 56 w 238"/>
                <a:gd name="T31" fmla="*/ 86 h 119"/>
                <a:gd name="T32" fmla="*/ 74 w 238"/>
                <a:gd name="T33" fmla="*/ 47 h 119"/>
                <a:gd name="T34" fmla="*/ 89 w 238"/>
                <a:gd name="T35" fmla="*/ 78 h 119"/>
                <a:gd name="T36" fmla="*/ 56 w 238"/>
                <a:gd name="T37" fmla="*/ 8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119">
                  <a:moveTo>
                    <a:pt x="101" y="35"/>
                  </a:moveTo>
                  <a:cubicBezTo>
                    <a:pt x="149" y="21"/>
                    <a:pt x="190" y="50"/>
                    <a:pt x="190" y="50"/>
                  </a:cubicBezTo>
                  <a:cubicBezTo>
                    <a:pt x="157" y="59"/>
                    <a:pt x="157" y="59"/>
                    <a:pt x="157" y="59"/>
                  </a:cubicBezTo>
                  <a:cubicBezTo>
                    <a:pt x="147" y="41"/>
                    <a:pt x="147" y="41"/>
                    <a:pt x="147" y="41"/>
                  </a:cubicBezTo>
                  <a:cubicBezTo>
                    <a:pt x="138" y="40"/>
                    <a:pt x="127" y="39"/>
                    <a:pt x="116" y="41"/>
                  </a:cubicBezTo>
                  <a:cubicBezTo>
                    <a:pt x="139" y="87"/>
                    <a:pt x="139" y="87"/>
                    <a:pt x="139" y="87"/>
                  </a:cubicBezTo>
                  <a:cubicBezTo>
                    <a:pt x="238" y="59"/>
                    <a:pt x="238" y="59"/>
                    <a:pt x="238" y="59"/>
                  </a:cubicBezTo>
                  <a:cubicBezTo>
                    <a:pt x="238" y="59"/>
                    <a:pt x="202" y="3"/>
                    <a:pt x="95" y="21"/>
                  </a:cubicBezTo>
                  <a:cubicBezTo>
                    <a:pt x="95" y="21"/>
                    <a:pt x="94" y="21"/>
                    <a:pt x="93" y="21"/>
                  </a:cubicBezTo>
                  <a:cubicBezTo>
                    <a:pt x="83" y="0"/>
                    <a:pt x="83" y="0"/>
                    <a:pt x="83" y="0"/>
                  </a:cubicBezTo>
                  <a:cubicBezTo>
                    <a:pt x="52" y="4"/>
                    <a:pt x="52" y="4"/>
                    <a:pt x="52" y="4"/>
                  </a:cubicBezTo>
                  <a:cubicBezTo>
                    <a:pt x="65" y="29"/>
                    <a:pt x="65" y="29"/>
                    <a:pt x="65" y="29"/>
                  </a:cubicBezTo>
                  <a:cubicBezTo>
                    <a:pt x="0" y="56"/>
                    <a:pt x="29" y="119"/>
                    <a:pt x="29" y="119"/>
                  </a:cubicBezTo>
                  <a:cubicBezTo>
                    <a:pt x="128" y="91"/>
                    <a:pt x="128" y="91"/>
                    <a:pt x="128" y="91"/>
                  </a:cubicBezTo>
                  <a:lnTo>
                    <a:pt x="101" y="35"/>
                  </a:lnTo>
                  <a:close/>
                  <a:moveTo>
                    <a:pt x="56" y="86"/>
                  </a:moveTo>
                  <a:cubicBezTo>
                    <a:pt x="56" y="86"/>
                    <a:pt x="46" y="65"/>
                    <a:pt x="74" y="47"/>
                  </a:cubicBezTo>
                  <a:cubicBezTo>
                    <a:pt x="89" y="78"/>
                    <a:pt x="89" y="78"/>
                    <a:pt x="89" y="78"/>
                  </a:cubicBezTo>
                  <a:lnTo>
                    <a:pt x="56" y="86"/>
                  </a:lnTo>
                  <a:close/>
                </a:path>
              </a:pathLst>
            </a:custGeom>
            <a:grpFill/>
            <a:ln>
              <a:noFill/>
            </a:ln>
          </p:spPr>
          <p:txBody>
            <a:bodyPr vert="horz" wrap="square" lIns="45720" tIns="22860" rIns="45720" bIns="22860" numCol="1" anchor="t" anchorCtr="0" compatLnSpc="1"/>
            <a:lstStyle/>
            <a:p>
              <a:endParaRPr lang="id-ID" sz="900">
                <a:cs typeface="+mn-ea"/>
                <a:sym typeface="+mn-lt"/>
              </a:endParaRPr>
            </a:p>
          </p:txBody>
        </p:sp>
        <p:grpSp>
          <p:nvGrpSpPr>
            <p:cNvPr id="24" name="Group 137"/>
            <p:cNvGrpSpPr/>
            <p:nvPr/>
          </p:nvGrpSpPr>
          <p:grpSpPr>
            <a:xfrm>
              <a:off x="10548143" y="3711575"/>
              <a:ext cx="615950" cy="385763"/>
              <a:chOff x="3913188" y="3711575"/>
              <a:chExt cx="615950" cy="385763"/>
            </a:xfrm>
            <a:grpFill/>
          </p:grpSpPr>
          <p:sp>
            <p:nvSpPr>
              <p:cNvPr id="32" name="Freeform 33"/>
              <p:cNvSpPr>
                <a:spLocks noEditPoints="1"/>
              </p:cNvSpPr>
              <p:nvPr/>
            </p:nvSpPr>
            <p:spPr bwMode="auto">
              <a:xfrm>
                <a:off x="3913188" y="3711575"/>
                <a:ext cx="314325" cy="377825"/>
              </a:xfrm>
              <a:custGeom>
                <a:avLst/>
                <a:gdLst>
                  <a:gd name="T0" fmla="*/ 57 w 75"/>
                  <a:gd name="T1" fmla="*/ 41 h 90"/>
                  <a:gd name="T2" fmla="*/ 71 w 75"/>
                  <a:gd name="T3" fmla="*/ 24 h 90"/>
                  <a:gd name="T4" fmla="*/ 46 w 75"/>
                  <a:gd name="T5" fmla="*/ 0 h 90"/>
                  <a:gd name="T6" fmla="*/ 20 w 75"/>
                  <a:gd name="T7" fmla="*/ 0 h 90"/>
                  <a:gd name="T8" fmla="*/ 19 w 75"/>
                  <a:gd name="T9" fmla="*/ 0 h 90"/>
                  <a:gd name="T10" fmla="*/ 0 w 75"/>
                  <a:gd name="T11" fmla="*/ 0 h 90"/>
                  <a:gd name="T12" fmla="*/ 0 w 75"/>
                  <a:gd name="T13" fmla="*/ 89 h 90"/>
                  <a:gd name="T14" fmla="*/ 19 w 75"/>
                  <a:gd name="T15" fmla="*/ 89 h 90"/>
                  <a:gd name="T16" fmla="*/ 20 w 75"/>
                  <a:gd name="T17" fmla="*/ 89 h 90"/>
                  <a:gd name="T18" fmla="*/ 46 w 75"/>
                  <a:gd name="T19" fmla="*/ 89 h 90"/>
                  <a:gd name="T20" fmla="*/ 74 w 75"/>
                  <a:gd name="T21" fmla="*/ 63 h 90"/>
                  <a:gd name="T22" fmla="*/ 57 w 75"/>
                  <a:gd name="T23" fmla="*/ 41 h 90"/>
                  <a:gd name="T24" fmla="*/ 20 w 75"/>
                  <a:gd name="T25" fmla="*/ 16 h 90"/>
                  <a:gd name="T26" fmla="*/ 42 w 75"/>
                  <a:gd name="T27" fmla="*/ 16 h 90"/>
                  <a:gd name="T28" fmla="*/ 46 w 75"/>
                  <a:gd name="T29" fmla="*/ 16 h 90"/>
                  <a:gd name="T30" fmla="*/ 52 w 75"/>
                  <a:gd name="T31" fmla="*/ 25 h 90"/>
                  <a:gd name="T32" fmla="*/ 44 w 75"/>
                  <a:gd name="T33" fmla="*/ 36 h 90"/>
                  <a:gd name="T34" fmla="*/ 20 w 75"/>
                  <a:gd name="T35" fmla="*/ 36 h 90"/>
                  <a:gd name="T36" fmla="*/ 20 w 75"/>
                  <a:gd name="T37" fmla="*/ 16 h 90"/>
                  <a:gd name="T38" fmla="*/ 44 w 75"/>
                  <a:gd name="T39" fmla="*/ 73 h 90"/>
                  <a:gd name="T40" fmla="*/ 43 w 75"/>
                  <a:gd name="T41" fmla="*/ 73 h 90"/>
                  <a:gd name="T42" fmla="*/ 20 w 75"/>
                  <a:gd name="T43" fmla="*/ 73 h 90"/>
                  <a:gd name="T44" fmla="*/ 20 w 75"/>
                  <a:gd name="T45" fmla="*/ 49 h 90"/>
                  <a:gd name="T46" fmla="*/ 46 w 75"/>
                  <a:gd name="T47" fmla="*/ 49 h 90"/>
                  <a:gd name="T48" fmla="*/ 55 w 75"/>
                  <a:gd name="T49" fmla="*/ 62 h 90"/>
                  <a:gd name="T50" fmla="*/ 44 w 75"/>
                  <a:gd name="T51" fmla="*/ 7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5" h="90">
                    <a:moveTo>
                      <a:pt x="57" y="41"/>
                    </a:moveTo>
                    <a:cubicBezTo>
                      <a:pt x="57" y="41"/>
                      <a:pt x="71" y="40"/>
                      <a:pt x="71" y="24"/>
                    </a:cubicBezTo>
                    <a:cubicBezTo>
                      <a:pt x="71" y="8"/>
                      <a:pt x="60" y="0"/>
                      <a:pt x="46" y="0"/>
                    </a:cubicBezTo>
                    <a:cubicBezTo>
                      <a:pt x="20" y="0"/>
                      <a:pt x="20" y="0"/>
                      <a:pt x="20" y="0"/>
                    </a:cubicBezTo>
                    <a:cubicBezTo>
                      <a:pt x="19" y="0"/>
                      <a:pt x="19" y="0"/>
                      <a:pt x="19" y="0"/>
                    </a:cubicBezTo>
                    <a:cubicBezTo>
                      <a:pt x="0" y="0"/>
                      <a:pt x="0" y="0"/>
                      <a:pt x="0" y="0"/>
                    </a:cubicBezTo>
                    <a:cubicBezTo>
                      <a:pt x="0" y="89"/>
                      <a:pt x="0" y="89"/>
                      <a:pt x="0" y="89"/>
                    </a:cubicBezTo>
                    <a:cubicBezTo>
                      <a:pt x="19" y="89"/>
                      <a:pt x="19" y="89"/>
                      <a:pt x="19" y="89"/>
                    </a:cubicBezTo>
                    <a:cubicBezTo>
                      <a:pt x="20" y="89"/>
                      <a:pt x="20" y="89"/>
                      <a:pt x="20" y="89"/>
                    </a:cubicBezTo>
                    <a:cubicBezTo>
                      <a:pt x="46" y="89"/>
                      <a:pt x="46" y="89"/>
                      <a:pt x="46" y="89"/>
                    </a:cubicBezTo>
                    <a:cubicBezTo>
                      <a:pt x="46" y="89"/>
                      <a:pt x="74" y="90"/>
                      <a:pt x="74" y="63"/>
                    </a:cubicBezTo>
                    <a:cubicBezTo>
                      <a:pt x="74" y="63"/>
                      <a:pt x="75" y="41"/>
                      <a:pt x="57" y="41"/>
                    </a:cubicBezTo>
                    <a:close/>
                    <a:moveTo>
                      <a:pt x="20" y="16"/>
                    </a:moveTo>
                    <a:cubicBezTo>
                      <a:pt x="42" y="16"/>
                      <a:pt x="42" y="16"/>
                      <a:pt x="42" y="16"/>
                    </a:cubicBezTo>
                    <a:cubicBezTo>
                      <a:pt x="46" y="16"/>
                      <a:pt x="46" y="16"/>
                      <a:pt x="46" y="16"/>
                    </a:cubicBezTo>
                    <a:cubicBezTo>
                      <a:pt x="46" y="16"/>
                      <a:pt x="52" y="16"/>
                      <a:pt x="52" y="25"/>
                    </a:cubicBezTo>
                    <a:cubicBezTo>
                      <a:pt x="52" y="34"/>
                      <a:pt x="48" y="36"/>
                      <a:pt x="44" y="36"/>
                    </a:cubicBezTo>
                    <a:cubicBezTo>
                      <a:pt x="20" y="36"/>
                      <a:pt x="20" y="36"/>
                      <a:pt x="20" y="36"/>
                    </a:cubicBezTo>
                    <a:lnTo>
                      <a:pt x="20" y="16"/>
                    </a:lnTo>
                    <a:close/>
                    <a:moveTo>
                      <a:pt x="44" y="73"/>
                    </a:moveTo>
                    <a:cubicBezTo>
                      <a:pt x="44" y="73"/>
                      <a:pt x="43" y="73"/>
                      <a:pt x="43" y="73"/>
                    </a:cubicBezTo>
                    <a:cubicBezTo>
                      <a:pt x="20" y="73"/>
                      <a:pt x="20" y="73"/>
                      <a:pt x="20" y="73"/>
                    </a:cubicBezTo>
                    <a:cubicBezTo>
                      <a:pt x="20" y="49"/>
                      <a:pt x="20" y="49"/>
                      <a:pt x="20" y="49"/>
                    </a:cubicBezTo>
                    <a:cubicBezTo>
                      <a:pt x="46" y="49"/>
                      <a:pt x="46" y="49"/>
                      <a:pt x="46" y="49"/>
                    </a:cubicBezTo>
                    <a:cubicBezTo>
                      <a:pt x="46" y="49"/>
                      <a:pt x="55" y="49"/>
                      <a:pt x="55" y="62"/>
                    </a:cubicBezTo>
                    <a:cubicBezTo>
                      <a:pt x="55" y="72"/>
                      <a:pt x="48" y="73"/>
                      <a:pt x="44" y="73"/>
                    </a:cubicBezTo>
                    <a:close/>
                  </a:path>
                </a:pathLst>
              </a:custGeom>
              <a:grpFill/>
              <a:ln>
                <a:noFill/>
              </a:ln>
            </p:spPr>
            <p:txBody>
              <a:bodyPr vert="horz" wrap="square" lIns="45720" tIns="22860" rIns="45720" bIns="22860" numCol="1" anchor="t" anchorCtr="0" compatLnSpc="1"/>
              <a:lstStyle/>
              <a:p>
                <a:endParaRPr lang="id-ID" sz="900">
                  <a:cs typeface="+mn-ea"/>
                  <a:sym typeface="+mn-lt"/>
                </a:endParaRPr>
              </a:p>
            </p:txBody>
          </p:sp>
          <p:sp>
            <p:nvSpPr>
              <p:cNvPr id="33" name="Freeform 34"/>
              <p:cNvSpPr>
                <a:spLocks noEditPoints="1"/>
              </p:cNvSpPr>
              <p:nvPr/>
            </p:nvSpPr>
            <p:spPr bwMode="auto">
              <a:xfrm>
                <a:off x="4227513" y="3808413"/>
                <a:ext cx="301625" cy="288925"/>
              </a:xfrm>
              <a:custGeom>
                <a:avLst/>
                <a:gdLst>
                  <a:gd name="T0" fmla="*/ 36 w 72"/>
                  <a:gd name="T1" fmla="*/ 0 h 69"/>
                  <a:gd name="T2" fmla="*/ 2 w 72"/>
                  <a:gd name="T3" fmla="*/ 34 h 69"/>
                  <a:gd name="T4" fmla="*/ 36 w 72"/>
                  <a:gd name="T5" fmla="*/ 68 h 69"/>
                  <a:gd name="T6" fmla="*/ 66 w 72"/>
                  <a:gd name="T7" fmla="*/ 44 h 69"/>
                  <a:gd name="T8" fmla="*/ 51 w 72"/>
                  <a:gd name="T9" fmla="*/ 44 h 69"/>
                  <a:gd name="T10" fmla="*/ 37 w 72"/>
                  <a:gd name="T11" fmla="*/ 54 h 69"/>
                  <a:gd name="T12" fmla="*/ 21 w 72"/>
                  <a:gd name="T13" fmla="*/ 38 h 69"/>
                  <a:gd name="T14" fmla="*/ 67 w 72"/>
                  <a:gd name="T15" fmla="*/ 38 h 69"/>
                  <a:gd name="T16" fmla="*/ 36 w 72"/>
                  <a:gd name="T17" fmla="*/ 0 h 69"/>
                  <a:gd name="T18" fmla="*/ 21 w 72"/>
                  <a:gd name="T19" fmla="*/ 26 h 69"/>
                  <a:gd name="T20" fmla="*/ 37 w 72"/>
                  <a:gd name="T21" fmla="*/ 13 h 69"/>
                  <a:gd name="T22" fmla="*/ 50 w 72"/>
                  <a:gd name="T23" fmla="*/ 26 h 69"/>
                  <a:gd name="T24" fmla="*/ 21 w 72"/>
                  <a:gd name="T25" fmla="*/ 2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69">
                    <a:moveTo>
                      <a:pt x="36" y="0"/>
                    </a:moveTo>
                    <a:cubicBezTo>
                      <a:pt x="2" y="0"/>
                      <a:pt x="2" y="34"/>
                      <a:pt x="2" y="34"/>
                    </a:cubicBezTo>
                    <a:cubicBezTo>
                      <a:pt x="2" y="34"/>
                      <a:pt x="0" y="68"/>
                      <a:pt x="36" y="68"/>
                    </a:cubicBezTo>
                    <a:cubicBezTo>
                      <a:pt x="36" y="68"/>
                      <a:pt x="66" y="69"/>
                      <a:pt x="66" y="44"/>
                    </a:cubicBezTo>
                    <a:cubicBezTo>
                      <a:pt x="51" y="44"/>
                      <a:pt x="51" y="44"/>
                      <a:pt x="51" y="44"/>
                    </a:cubicBezTo>
                    <a:cubicBezTo>
                      <a:pt x="51" y="44"/>
                      <a:pt x="51" y="54"/>
                      <a:pt x="37" y="54"/>
                    </a:cubicBezTo>
                    <a:cubicBezTo>
                      <a:pt x="37" y="54"/>
                      <a:pt x="21" y="55"/>
                      <a:pt x="21" y="38"/>
                    </a:cubicBezTo>
                    <a:cubicBezTo>
                      <a:pt x="67" y="38"/>
                      <a:pt x="67" y="38"/>
                      <a:pt x="67" y="38"/>
                    </a:cubicBezTo>
                    <a:cubicBezTo>
                      <a:pt x="67" y="38"/>
                      <a:pt x="72" y="0"/>
                      <a:pt x="36" y="0"/>
                    </a:cubicBezTo>
                    <a:close/>
                    <a:moveTo>
                      <a:pt x="21" y="26"/>
                    </a:moveTo>
                    <a:cubicBezTo>
                      <a:pt x="21" y="26"/>
                      <a:pt x="23" y="13"/>
                      <a:pt x="37" y="13"/>
                    </a:cubicBezTo>
                    <a:cubicBezTo>
                      <a:pt x="50" y="13"/>
                      <a:pt x="50" y="26"/>
                      <a:pt x="50" y="26"/>
                    </a:cubicBezTo>
                    <a:lnTo>
                      <a:pt x="21" y="26"/>
                    </a:lnTo>
                    <a:close/>
                  </a:path>
                </a:pathLst>
              </a:custGeom>
              <a:grpFill/>
              <a:ln>
                <a:noFill/>
              </a:ln>
            </p:spPr>
            <p:txBody>
              <a:bodyPr vert="horz" wrap="square" lIns="45720" tIns="22860" rIns="45720" bIns="22860" numCol="1" anchor="t" anchorCtr="0" compatLnSpc="1"/>
              <a:lstStyle/>
              <a:p>
                <a:endParaRPr lang="id-ID" sz="900">
                  <a:cs typeface="+mn-ea"/>
                  <a:sym typeface="+mn-lt"/>
                </a:endParaRPr>
              </a:p>
            </p:txBody>
          </p:sp>
          <p:sp>
            <p:nvSpPr>
              <p:cNvPr id="34" name="Rectangle 35"/>
              <p:cNvSpPr>
                <a:spLocks noChangeArrowheads="1"/>
              </p:cNvSpPr>
              <p:nvPr/>
            </p:nvSpPr>
            <p:spPr bwMode="auto">
              <a:xfrm>
                <a:off x="4298951" y="3736975"/>
                <a:ext cx="155575" cy="41275"/>
              </a:xfrm>
              <a:prstGeom prst="rect">
                <a:avLst/>
              </a:prstGeom>
              <a:grpFill/>
              <a:ln>
                <a:noFill/>
              </a:ln>
            </p:spPr>
            <p:txBody>
              <a:bodyPr vert="horz" wrap="square" lIns="45720" tIns="22860" rIns="45720" bIns="22860" numCol="1" anchor="t" anchorCtr="0" compatLnSpc="1"/>
              <a:lstStyle/>
              <a:p>
                <a:endParaRPr lang="id-ID" sz="900">
                  <a:cs typeface="+mn-ea"/>
                  <a:sym typeface="+mn-lt"/>
                </a:endParaRPr>
              </a:p>
            </p:txBody>
          </p:sp>
        </p:grpSp>
        <p:sp>
          <p:nvSpPr>
            <p:cNvPr id="25" name="Freeform 39"/>
            <p:cNvSpPr/>
            <p:nvPr/>
          </p:nvSpPr>
          <p:spPr bwMode="auto">
            <a:xfrm>
              <a:off x="9797256" y="2395538"/>
              <a:ext cx="873125" cy="841375"/>
            </a:xfrm>
            <a:custGeom>
              <a:avLst/>
              <a:gdLst>
                <a:gd name="T0" fmla="*/ 0 w 208"/>
                <a:gd name="T1" fmla="*/ 68 h 201"/>
                <a:gd name="T2" fmla="*/ 8 w 208"/>
                <a:gd name="T3" fmla="*/ 78 h 201"/>
                <a:gd name="T4" fmla="*/ 31 w 208"/>
                <a:gd name="T5" fmla="*/ 72 h 201"/>
                <a:gd name="T6" fmla="*/ 64 w 208"/>
                <a:gd name="T7" fmla="*/ 172 h 201"/>
                <a:gd name="T8" fmla="*/ 106 w 208"/>
                <a:gd name="T9" fmla="*/ 189 h 201"/>
                <a:gd name="T10" fmla="*/ 197 w 208"/>
                <a:gd name="T11" fmla="*/ 62 h 201"/>
                <a:gd name="T12" fmla="*/ 114 w 208"/>
                <a:gd name="T13" fmla="*/ 67 h 201"/>
                <a:gd name="T14" fmla="*/ 137 w 208"/>
                <a:gd name="T15" fmla="*/ 94 h 201"/>
                <a:gd name="T16" fmla="*/ 109 w 208"/>
                <a:gd name="T17" fmla="*/ 130 h 201"/>
                <a:gd name="T18" fmla="*/ 93 w 208"/>
                <a:gd name="T19" fmla="*/ 90 h 201"/>
                <a:gd name="T20" fmla="*/ 60 w 208"/>
                <a:gd name="T21" fmla="*/ 22 h 201"/>
                <a:gd name="T22" fmla="*/ 0 w 208"/>
                <a:gd name="T23" fmla="*/ 6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201">
                  <a:moveTo>
                    <a:pt x="0" y="68"/>
                  </a:moveTo>
                  <a:cubicBezTo>
                    <a:pt x="8" y="78"/>
                    <a:pt x="8" y="78"/>
                    <a:pt x="8" y="78"/>
                  </a:cubicBezTo>
                  <a:cubicBezTo>
                    <a:pt x="8" y="78"/>
                    <a:pt x="25" y="65"/>
                    <a:pt x="31" y="72"/>
                  </a:cubicBezTo>
                  <a:cubicBezTo>
                    <a:pt x="36" y="78"/>
                    <a:pt x="57" y="157"/>
                    <a:pt x="64" y="172"/>
                  </a:cubicBezTo>
                  <a:cubicBezTo>
                    <a:pt x="70" y="184"/>
                    <a:pt x="87" y="201"/>
                    <a:pt x="106" y="189"/>
                  </a:cubicBezTo>
                  <a:cubicBezTo>
                    <a:pt x="125" y="177"/>
                    <a:pt x="186" y="124"/>
                    <a:pt x="197" y="62"/>
                  </a:cubicBezTo>
                  <a:cubicBezTo>
                    <a:pt x="208" y="0"/>
                    <a:pt x="123" y="13"/>
                    <a:pt x="114" y="67"/>
                  </a:cubicBezTo>
                  <a:cubicBezTo>
                    <a:pt x="137" y="54"/>
                    <a:pt x="149" y="73"/>
                    <a:pt x="137" y="94"/>
                  </a:cubicBezTo>
                  <a:cubicBezTo>
                    <a:pt x="126" y="116"/>
                    <a:pt x="115" y="130"/>
                    <a:pt x="109" y="130"/>
                  </a:cubicBezTo>
                  <a:cubicBezTo>
                    <a:pt x="104" y="130"/>
                    <a:pt x="100" y="116"/>
                    <a:pt x="93" y="90"/>
                  </a:cubicBezTo>
                  <a:cubicBezTo>
                    <a:pt x="87" y="64"/>
                    <a:pt x="87" y="17"/>
                    <a:pt x="60" y="22"/>
                  </a:cubicBezTo>
                  <a:cubicBezTo>
                    <a:pt x="34" y="27"/>
                    <a:pt x="0" y="68"/>
                    <a:pt x="0" y="68"/>
                  </a:cubicBezTo>
                  <a:close/>
                </a:path>
              </a:pathLst>
            </a:custGeom>
            <a:grpFill/>
            <a:ln>
              <a:noFill/>
            </a:ln>
          </p:spPr>
          <p:txBody>
            <a:bodyPr vert="horz" wrap="square" lIns="45720" tIns="22860" rIns="45720" bIns="22860" numCol="1" anchor="t" anchorCtr="0" compatLnSpc="1"/>
            <a:lstStyle/>
            <a:p>
              <a:endParaRPr lang="id-ID" sz="900">
                <a:cs typeface="+mn-ea"/>
                <a:sym typeface="+mn-lt"/>
              </a:endParaRPr>
            </a:p>
          </p:txBody>
        </p:sp>
        <p:grpSp>
          <p:nvGrpSpPr>
            <p:cNvPr id="26" name="Group 139"/>
            <p:cNvGrpSpPr/>
            <p:nvPr/>
          </p:nvGrpSpPr>
          <p:grpSpPr>
            <a:xfrm>
              <a:off x="7792243" y="1111250"/>
              <a:ext cx="944563" cy="944562"/>
              <a:chOff x="1157288" y="1111250"/>
              <a:chExt cx="944563" cy="944562"/>
            </a:xfrm>
            <a:grpFill/>
          </p:grpSpPr>
          <p:sp>
            <p:nvSpPr>
              <p:cNvPr id="27" name="Freeform 45"/>
              <p:cNvSpPr/>
              <p:nvPr/>
            </p:nvSpPr>
            <p:spPr bwMode="auto">
              <a:xfrm>
                <a:off x="1463676" y="1111250"/>
                <a:ext cx="360363" cy="357187"/>
              </a:xfrm>
              <a:custGeom>
                <a:avLst/>
                <a:gdLst>
                  <a:gd name="T0" fmla="*/ 86 w 86"/>
                  <a:gd name="T1" fmla="*/ 10 h 85"/>
                  <a:gd name="T2" fmla="*/ 40 w 86"/>
                  <a:gd name="T3" fmla="*/ 0 h 85"/>
                  <a:gd name="T4" fmla="*/ 0 w 86"/>
                  <a:gd name="T5" fmla="*/ 8 h 85"/>
                  <a:gd name="T6" fmla="*/ 86 w 86"/>
                  <a:gd name="T7" fmla="*/ 85 h 85"/>
                  <a:gd name="T8" fmla="*/ 86 w 86"/>
                  <a:gd name="T9" fmla="*/ 10 h 85"/>
                </a:gdLst>
                <a:ahLst/>
                <a:cxnLst>
                  <a:cxn ang="0">
                    <a:pos x="T0" y="T1"/>
                  </a:cxn>
                  <a:cxn ang="0">
                    <a:pos x="T2" y="T3"/>
                  </a:cxn>
                  <a:cxn ang="0">
                    <a:pos x="T4" y="T5"/>
                  </a:cxn>
                  <a:cxn ang="0">
                    <a:pos x="T6" y="T7"/>
                  </a:cxn>
                  <a:cxn ang="0">
                    <a:pos x="T8" y="T9"/>
                  </a:cxn>
                </a:cxnLst>
                <a:rect l="0" t="0" r="r" b="b"/>
                <a:pathLst>
                  <a:path w="86" h="85">
                    <a:moveTo>
                      <a:pt x="86" y="10"/>
                    </a:moveTo>
                    <a:cubicBezTo>
                      <a:pt x="71" y="4"/>
                      <a:pt x="56" y="0"/>
                      <a:pt x="40" y="0"/>
                    </a:cubicBezTo>
                    <a:cubicBezTo>
                      <a:pt x="26" y="0"/>
                      <a:pt x="13" y="3"/>
                      <a:pt x="0" y="8"/>
                    </a:cubicBezTo>
                    <a:cubicBezTo>
                      <a:pt x="3" y="10"/>
                      <a:pt x="82" y="82"/>
                      <a:pt x="86" y="85"/>
                    </a:cubicBezTo>
                    <a:cubicBezTo>
                      <a:pt x="86" y="80"/>
                      <a:pt x="86" y="12"/>
                      <a:pt x="86" y="10"/>
                    </a:cubicBezTo>
                    <a:close/>
                  </a:path>
                </a:pathLst>
              </a:custGeom>
              <a:grpFill/>
              <a:ln>
                <a:noFill/>
              </a:ln>
            </p:spPr>
            <p:txBody>
              <a:bodyPr vert="horz" wrap="square" lIns="45720" tIns="22860" rIns="45720" bIns="22860" numCol="1" anchor="t" anchorCtr="0" compatLnSpc="1"/>
              <a:lstStyle/>
              <a:p>
                <a:endParaRPr lang="id-ID" sz="900">
                  <a:cs typeface="+mn-ea"/>
                  <a:sym typeface="+mn-lt"/>
                </a:endParaRPr>
              </a:p>
            </p:txBody>
          </p:sp>
          <p:sp>
            <p:nvSpPr>
              <p:cNvPr id="28" name="Freeform 46"/>
              <p:cNvSpPr/>
              <p:nvPr/>
            </p:nvSpPr>
            <p:spPr bwMode="auto">
              <a:xfrm>
                <a:off x="1190626" y="1581150"/>
                <a:ext cx="196850" cy="406400"/>
              </a:xfrm>
              <a:custGeom>
                <a:avLst/>
                <a:gdLst>
                  <a:gd name="T0" fmla="*/ 47 w 47"/>
                  <a:gd name="T1" fmla="*/ 97 h 97"/>
                  <a:gd name="T2" fmla="*/ 47 w 47"/>
                  <a:gd name="T3" fmla="*/ 0 h 97"/>
                  <a:gd name="T4" fmla="*/ 0 w 47"/>
                  <a:gd name="T5" fmla="*/ 42 h 97"/>
                  <a:gd name="T6" fmla="*/ 47 w 47"/>
                  <a:gd name="T7" fmla="*/ 97 h 97"/>
                </a:gdLst>
                <a:ahLst/>
                <a:cxnLst>
                  <a:cxn ang="0">
                    <a:pos x="T0" y="T1"/>
                  </a:cxn>
                  <a:cxn ang="0">
                    <a:pos x="T2" y="T3"/>
                  </a:cxn>
                  <a:cxn ang="0">
                    <a:pos x="T4" y="T5"/>
                  </a:cxn>
                  <a:cxn ang="0">
                    <a:pos x="T6" y="T7"/>
                  </a:cxn>
                </a:cxnLst>
                <a:rect l="0" t="0" r="r" b="b"/>
                <a:pathLst>
                  <a:path w="47" h="97">
                    <a:moveTo>
                      <a:pt x="47" y="97"/>
                    </a:moveTo>
                    <a:cubicBezTo>
                      <a:pt x="47" y="92"/>
                      <a:pt x="47" y="5"/>
                      <a:pt x="47" y="0"/>
                    </a:cubicBezTo>
                    <a:cubicBezTo>
                      <a:pt x="43" y="3"/>
                      <a:pt x="2" y="41"/>
                      <a:pt x="0" y="42"/>
                    </a:cubicBezTo>
                    <a:cubicBezTo>
                      <a:pt x="9" y="65"/>
                      <a:pt x="26" y="84"/>
                      <a:pt x="47" y="97"/>
                    </a:cubicBezTo>
                    <a:close/>
                  </a:path>
                </a:pathLst>
              </a:custGeom>
              <a:grpFill/>
              <a:ln>
                <a:noFill/>
              </a:ln>
            </p:spPr>
            <p:txBody>
              <a:bodyPr vert="horz" wrap="square" lIns="45720" tIns="22860" rIns="45720" bIns="22860" numCol="1" anchor="t" anchorCtr="0" compatLnSpc="1"/>
              <a:lstStyle/>
              <a:p>
                <a:endParaRPr lang="id-ID" sz="900">
                  <a:cs typeface="+mn-ea"/>
                  <a:sym typeface="+mn-lt"/>
                </a:endParaRPr>
              </a:p>
            </p:txBody>
          </p:sp>
          <p:sp>
            <p:nvSpPr>
              <p:cNvPr id="29" name="Freeform 47"/>
              <p:cNvSpPr/>
              <p:nvPr/>
            </p:nvSpPr>
            <p:spPr bwMode="auto">
              <a:xfrm>
                <a:off x="1157288" y="1166813"/>
                <a:ext cx="436563" cy="539750"/>
              </a:xfrm>
              <a:custGeom>
                <a:avLst/>
                <a:gdLst>
                  <a:gd name="T0" fmla="*/ 0 w 104"/>
                  <a:gd name="T1" fmla="*/ 100 h 129"/>
                  <a:gd name="T2" fmla="*/ 4 w 104"/>
                  <a:gd name="T3" fmla="*/ 129 h 129"/>
                  <a:gd name="T4" fmla="*/ 104 w 104"/>
                  <a:gd name="T5" fmla="*/ 38 h 129"/>
                  <a:gd name="T6" fmla="*/ 61 w 104"/>
                  <a:gd name="T7" fmla="*/ 0 h 129"/>
                  <a:gd name="T8" fmla="*/ 0 w 104"/>
                  <a:gd name="T9" fmla="*/ 100 h 129"/>
                </a:gdLst>
                <a:ahLst/>
                <a:cxnLst>
                  <a:cxn ang="0">
                    <a:pos x="T0" y="T1"/>
                  </a:cxn>
                  <a:cxn ang="0">
                    <a:pos x="T2" y="T3"/>
                  </a:cxn>
                  <a:cxn ang="0">
                    <a:pos x="T4" y="T5"/>
                  </a:cxn>
                  <a:cxn ang="0">
                    <a:pos x="T6" y="T7"/>
                  </a:cxn>
                  <a:cxn ang="0">
                    <a:pos x="T8" y="T9"/>
                  </a:cxn>
                </a:cxnLst>
                <a:rect l="0" t="0" r="r" b="b"/>
                <a:pathLst>
                  <a:path w="104" h="129">
                    <a:moveTo>
                      <a:pt x="0" y="100"/>
                    </a:moveTo>
                    <a:cubicBezTo>
                      <a:pt x="0" y="109"/>
                      <a:pt x="2" y="119"/>
                      <a:pt x="4" y="129"/>
                    </a:cubicBezTo>
                    <a:cubicBezTo>
                      <a:pt x="7" y="126"/>
                      <a:pt x="102" y="40"/>
                      <a:pt x="104" y="38"/>
                    </a:cubicBezTo>
                    <a:cubicBezTo>
                      <a:pt x="102" y="37"/>
                      <a:pt x="63" y="1"/>
                      <a:pt x="61" y="0"/>
                    </a:cubicBezTo>
                    <a:cubicBezTo>
                      <a:pt x="24" y="19"/>
                      <a:pt x="0" y="57"/>
                      <a:pt x="0" y="100"/>
                    </a:cubicBezTo>
                    <a:close/>
                  </a:path>
                </a:pathLst>
              </a:custGeom>
              <a:grpFill/>
              <a:ln>
                <a:noFill/>
              </a:ln>
            </p:spPr>
            <p:txBody>
              <a:bodyPr vert="horz" wrap="square" lIns="45720" tIns="22860" rIns="45720" bIns="22860" numCol="1" anchor="t" anchorCtr="0" compatLnSpc="1"/>
              <a:lstStyle/>
              <a:p>
                <a:endParaRPr lang="id-ID" sz="900">
                  <a:cs typeface="+mn-ea"/>
                  <a:sym typeface="+mn-lt"/>
                </a:endParaRPr>
              </a:p>
            </p:txBody>
          </p:sp>
          <p:sp>
            <p:nvSpPr>
              <p:cNvPr id="30" name="Freeform 48"/>
              <p:cNvSpPr/>
              <p:nvPr/>
            </p:nvSpPr>
            <p:spPr bwMode="auto">
              <a:xfrm>
                <a:off x="1438276" y="1790700"/>
                <a:ext cx="615950" cy="265112"/>
              </a:xfrm>
              <a:custGeom>
                <a:avLst/>
                <a:gdLst>
                  <a:gd name="T0" fmla="*/ 0 w 147"/>
                  <a:gd name="T1" fmla="*/ 0 h 63"/>
                  <a:gd name="T2" fmla="*/ 0 w 147"/>
                  <a:gd name="T3" fmla="*/ 53 h 63"/>
                  <a:gd name="T4" fmla="*/ 35 w 147"/>
                  <a:gd name="T5" fmla="*/ 63 h 63"/>
                  <a:gd name="T6" fmla="*/ 56 w 147"/>
                  <a:gd name="T7" fmla="*/ 63 h 63"/>
                  <a:gd name="T8" fmla="*/ 147 w 147"/>
                  <a:gd name="T9" fmla="*/ 0 h 63"/>
                  <a:gd name="T10" fmla="*/ 0 w 147"/>
                  <a:gd name="T11" fmla="*/ 0 h 63"/>
                </a:gdLst>
                <a:ahLst/>
                <a:cxnLst>
                  <a:cxn ang="0">
                    <a:pos x="T0" y="T1"/>
                  </a:cxn>
                  <a:cxn ang="0">
                    <a:pos x="T2" y="T3"/>
                  </a:cxn>
                  <a:cxn ang="0">
                    <a:pos x="T4" y="T5"/>
                  </a:cxn>
                  <a:cxn ang="0">
                    <a:pos x="T6" y="T7"/>
                  </a:cxn>
                  <a:cxn ang="0">
                    <a:pos x="T8" y="T9"/>
                  </a:cxn>
                  <a:cxn ang="0">
                    <a:pos x="T10" y="T11"/>
                  </a:cxn>
                </a:cxnLst>
                <a:rect l="0" t="0" r="r" b="b"/>
                <a:pathLst>
                  <a:path w="147" h="63">
                    <a:moveTo>
                      <a:pt x="0" y="0"/>
                    </a:moveTo>
                    <a:cubicBezTo>
                      <a:pt x="0" y="2"/>
                      <a:pt x="0" y="52"/>
                      <a:pt x="0" y="53"/>
                    </a:cubicBezTo>
                    <a:cubicBezTo>
                      <a:pt x="11" y="58"/>
                      <a:pt x="23" y="62"/>
                      <a:pt x="35" y="63"/>
                    </a:cubicBezTo>
                    <a:cubicBezTo>
                      <a:pt x="56" y="63"/>
                      <a:pt x="56" y="63"/>
                      <a:pt x="56" y="63"/>
                    </a:cubicBezTo>
                    <a:cubicBezTo>
                      <a:pt x="95" y="59"/>
                      <a:pt x="129" y="35"/>
                      <a:pt x="147" y="0"/>
                    </a:cubicBezTo>
                    <a:cubicBezTo>
                      <a:pt x="143" y="0"/>
                      <a:pt x="2" y="0"/>
                      <a:pt x="0" y="0"/>
                    </a:cubicBezTo>
                    <a:close/>
                  </a:path>
                </a:pathLst>
              </a:custGeom>
              <a:grpFill/>
              <a:ln>
                <a:noFill/>
              </a:ln>
            </p:spPr>
            <p:txBody>
              <a:bodyPr vert="horz" wrap="square" lIns="45720" tIns="22860" rIns="45720" bIns="22860" numCol="1" anchor="t" anchorCtr="0" compatLnSpc="1"/>
              <a:lstStyle/>
              <a:p>
                <a:endParaRPr lang="id-ID" sz="900">
                  <a:cs typeface="+mn-ea"/>
                  <a:sym typeface="+mn-lt"/>
                </a:endParaRPr>
              </a:p>
            </p:txBody>
          </p:sp>
          <p:sp>
            <p:nvSpPr>
              <p:cNvPr id="31" name="Freeform 49"/>
              <p:cNvSpPr/>
              <p:nvPr/>
            </p:nvSpPr>
            <p:spPr bwMode="auto">
              <a:xfrm>
                <a:off x="1874838" y="1182688"/>
                <a:ext cx="227013" cy="558800"/>
              </a:xfrm>
              <a:custGeom>
                <a:avLst/>
                <a:gdLst>
                  <a:gd name="T0" fmla="*/ 0 w 54"/>
                  <a:gd name="T1" fmla="*/ 0 h 133"/>
                  <a:gd name="T2" fmla="*/ 0 w 54"/>
                  <a:gd name="T3" fmla="*/ 133 h 133"/>
                  <a:gd name="T4" fmla="*/ 48 w 54"/>
                  <a:gd name="T5" fmla="*/ 133 h 133"/>
                  <a:gd name="T6" fmla="*/ 54 w 54"/>
                  <a:gd name="T7" fmla="*/ 96 h 133"/>
                  <a:gd name="T8" fmla="*/ 0 w 54"/>
                  <a:gd name="T9" fmla="*/ 0 h 133"/>
                </a:gdLst>
                <a:ahLst/>
                <a:cxnLst>
                  <a:cxn ang="0">
                    <a:pos x="T0" y="T1"/>
                  </a:cxn>
                  <a:cxn ang="0">
                    <a:pos x="T2" y="T3"/>
                  </a:cxn>
                  <a:cxn ang="0">
                    <a:pos x="T4" y="T5"/>
                  </a:cxn>
                  <a:cxn ang="0">
                    <a:pos x="T6" y="T7"/>
                  </a:cxn>
                  <a:cxn ang="0">
                    <a:pos x="T8" y="T9"/>
                  </a:cxn>
                </a:cxnLst>
                <a:rect l="0" t="0" r="r" b="b"/>
                <a:pathLst>
                  <a:path w="54" h="133">
                    <a:moveTo>
                      <a:pt x="0" y="0"/>
                    </a:moveTo>
                    <a:cubicBezTo>
                      <a:pt x="0" y="4"/>
                      <a:pt x="0" y="130"/>
                      <a:pt x="0" y="133"/>
                    </a:cubicBezTo>
                    <a:cubicBezTo>
                      <a:pt x="2" y="133"/>
                      <a:pt x="46" y="133"/>
                      <a:pt x="48" y="133"/>
                    </a:cubicBezTo>
                    <a:cubicBezTo>
                      <a:pt x="52" y="121"/>
                      <a:pt x="54" y="108"/>
                      <a:pt x="54" y="96"/>
                    </a:cubicBezTo>
                    <a:cubicBezTo>
                      <a:pt x="54" y="57"/>
                      <a:pt x="33" y="20"/>
                      <a:pt x="0" y="0"/>
                    </a:cubicBezTo>
                    <a:close/>
                  </a:path>
                </a:pathLst>
              </a:custGeom>
              <a:grpFill/>
              <a:ln>
                <a:noFill/>
              </a:ln>
            </p:spPr>
            <p:txBody>
              <a:bodyPr vert="horz" wrap="square" lIns="45720" tIns="22860" rIns="45720" bIns="22860" numCol="1" anchor="t" anchorCtr="0" compatLnSpc="1"/>
              <a:lstStyle/>
              <a:p>
                <a:endParaRPr lang="id-ID" sz="900">
                  <a:cs typeface="+mn-ea"/>
                  <a:sym typeface="+mn-lt"/>
                </a:endParaRPr>
              </a:p>
            </p:txBody>
          </p:sp>
        </p:grpSp>
      </p:grpSp>
      <p:grpSp>
        <p:nvGrpSpPr>
          <p:cNvPr id="44" name="Group 65"/>
          <p:cNvGrpSpPr/>
          <p:nvPr/>
        </p:nvGrpSpPr>
        <p:grpSpPr>
          <a:xfrm>
            <a:off x="6722366" y="1504832"/>
            <a:ext cx="4381244" cy="3515941"/>
            <a:chOff x="7061993" y="696913"/>
            <a:chExt cx="5130801" cy="4116387"/>
          </a:xfrm>
          <a:solidFill>
            <a:schemeClr val="accent2"/>
          </a:solidFill>
        </p:grpSpPr>
        <p:sp>
          <p:nvSpPr>
            <p:cNvPr id="45" name="Freeform 5"/>
            <p:cNvSpPr>
              <a:spLocks noEditPoints="1"/>
            </p:cNvSpPr>
            <p:nvPr/>
          </p:nvSpPr>
          <p:spPr bwMode="auto">
            <a:xfrm>
              <a:off x="11416506" y="2373313"/>
              <a:ext cx="733425" cy="730250"/>
            </a:xfrm>
            <a:custGeom>
              <a:avLst/>
              <a:gdLst>
                <a:gd name="T0" fmla="*/ 168 w 175"/>
                <a:gd name="T1" fmla="*/ 53 h 174"/>
                <a:gd name="T2" fmla="*/ 149 w 175"/>
                <a:gd name="T3" fmla="*/ 25 h 174"/>
                <a:gd name="T4" fmla="*/ 121 w 175"/>
                <a:gd name="T5" fmla="*/ 6 h 174"/>
                <a:gd name="T6" fmla="*/ 87 w 175"/>
                <a:gd name="T7" fmla="*/ 0 h 174"/>
                <a:gd name="T8" fmla="*/ 53 w 175"/>
                <a:gd name="T9" fmla="*/ 6 h 174"/>
                <a:gd name="T10" fmla="*/ 26 w 175"/>
                <a:gd name="T11" fmla="*/ 25 h 174"/>
                <a:gd name="T12" fmla="*/ 7 w 175"/>
                <a:gd name="T13" fmla="*/ 53 h 174"/>
                <a:gd name="T14" fmla="*/ 0 w 175"/>
                <a:gd name="T15" fmla="*/ 87 h 174"/>
                <a:gd name="T16" fmla="*/ 7 w 175"/>
                <a:gd name="T17" fmla="*/ 121 h 174"/>
                <a:gd name="T18" fmla="*/ 26 w 175"/>
                <a:gd name="T19" fmla="*/ 149 h 174"/>
                <a:gd name="T20" fmla="*/ 53 w 175"/>
                <a:gd name="T21" fmla="*/ 167 h 174"/>
                <a:gd name="T22" fmla="*/ 87 w 175"/>
                <a:gd name="T23" fmla="*/ 174 h 174"/>
                <a:gd name="T24" fmla="*/ 121 w 175"/>
                <a:gd name="T25" fmla="*/ 167 h 174"/>
                <a:gd name="T26" fmla="*/ 149 w 175"/>
                <a:gd name="T27" fmla="*/ 149 h 174"/>
                <a:gd name="T28" fmla="*/ 168 w 175"/>
                <a:gd name="T29" fmla="*/ 121 h 174"/>
                <a:gd name="T30" fmla="*/ 175 w 175"/>
                <a:gd name="T31" fmla="*/ 87 h 174"/>
                <a:gd name="T32" fmla="*/ 162 w 175"/>
                <a:gd name="T33" fmla="*/ 86 h 174"/>
                <a:gd name="T34" fmla="*/ 108 w 175"/>
                <a:gd name="T35" fmla="*/ 80 h 174"/>
                <a:gd name="T36" fmla="*/ 145 w 175"/>
                <a:gd name="T37" fmla="*/ 40 h 174"/>
                <a:gd name="T38" fmla="*/ 137 w 175"/>
                <a:gd name="T39" fmla="*/ 31 h 174"/>
                <a:gd name="T40" fmla="*/ 70 w 175"/>
                <a:gd name="T41" fmla="*/ 14 h 174"/>
                <a:gd name="T42" fmla="*/ 137 w 175"/>
                <a:gd name="T43" fmla="*/ 31 h 174"/>
                <a:gd name="T44" fmla="*/ 70 w 175"/>
                <a:gd name="T45" fmla="*/ 14 h 174"/>
                <a:gd name="T46" fmla="*/ 70 w 175"/>
                <a:gd name="T47" fmla="*/ 14 h 174"/>
                <a:gd name="T48" fmla="*/ 83 w 175"/>
                <a:gd name="T49" fmla="*/ 62 h 174"/>
                <a:gd name="T50" fmla="*/ 56 w 175"/>
                <a:gd name="T51" fmla="*/ 19 h 174"/>
                <a:gd name="T52" fmla="*/ 13 w 175"/>
                <a:gd name="T53" fmla="*/ 85 h 174"/>
                <a:gd name="T54" fmla="*/ 96 w 175"/>
                <a:gd name="T55" fmla="*/ 87 h 174"/>
                <a:gd name="T56" fmla="*/ 32 w 175"/>
                <a:gd name="T57" fmla="*/ 137 h 174"/>
                <a:gd name="T58" fmla="*/ 13 w 175"/>
                <a:gd name="T59" fmla="*/ 87 h 174"/>
                <a:gd name="T60" fmla="*/ 40 w 175"/>
                <a:gd name="T61" fmla="*/ 144 h 174"/>
                <a:gd name="T62" fmla="*/ 100 w 175"/>
                <a:gd name="T63" fmla="*/ 99 h 174"/>
                <a:gd name="T64" fmla="*/ 117 w 175"/>
                <a:gd name="T65" fmla="*/ 156 h 174"/>
                <a:gd name="T66" fmla="*/ 129 w 175"/>
                <a:gd name="T67" fmla="*/ 149 h 174"/>
                <a:gd name="T68" fmla="*/ 161 w 175"/>
                <a:gd name="T69" fmla="*/ 9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5" h="174">
                  <a:moveTo>
                    <a:pt x="173" y="69"/>
                  </a:moveTo>
                  <a:cubicBezTo>
                    <a:pt x="172" y="64"/>
                    <a:pt x="170" y="58"/>
                    <a:pt x="168" y="53"/>
                  </a:cubicBezTo>
                  <a:cubicBezTo>
                    <a:pt x="166" y="48"/>
                    <a:pt x="163" y="43"/>
                    <a:pt x="160" y="38"/>
                  </a:cubicBezTo>
                  <a:cubicBezTo>
                    <a:pt x="157" y="33"/>
                    <a:pt x="153" y="29"/>
                    <a:pt x="149" y="25"/>
                  </a:cubicBezTo>
                  <a:cubicBezTo>
                    <a:pt x="145" y="21"/>
                    <a:pt x="141" y="18"/>
                    <a:pt x="136" y="14"/>
                  </a:cubicBezTo>
                  <a:cubicBezTo>
                    <a:pt x="132" y="11"/>
                    <a:pt x="127" y="9"/>
                    <a:pt x="121" y="6"/>
                  </a:cubicBezTo>
                  <a:cubicBezTo>
                    <a:pt x="116" y="4"/>
                    <a:pt x="111" y="2"/>
                    <a:pt x="105" y="1"/>
                  </a:cubicBezTo>
                  <a:cubicBezTo>
                    <a:pt x="99" y="0"/>
                    <a:pt x="93" y="0"/>
                    <a:pt x="87" y="0"/>
                  </a:cubicBezTo>
                  <a:cubicBezTo>
                    <a:pt x="82" y="0"/>
                    <a:pt x="76" y="0"/>
                    <a:pt x="70" y="1"/>
                  </a:cubicBezTo>
                  <a:cubicBezTo>
                    <a:pt x="64" y="2"/>
                    <a:pt x="59" y="4"/>
                    <a:pt x="53" y="6"/>
                  </a:cubicBezTo>
                  <a:cubicBezTo>
                    <a:pt x="48" y="9"/>
                    <a:pt x="43" y="11"/>
                    <a:pt x="39" y="14"/>
                  </a:cubicBezTo>
                  <a:cubicBezTo>
                    <a:pt x="34" y="18"/>
                    <a:pt x="30" y="21"/>
                    <a:pt x="26" y="25"/>
                  </a:cubicBezTo>
                  <a:cubicBezTo>
                    <a:pt x="22" y="29"/>
                    <a:pt x="18" y="33"/>
                    <a:pt x="15" y="38"/>
                  </a:cubicBezTo>
                  <a:cubicBezTo>
                    <a:pt x="12" y="43"/>
                    <a:pt x="9" y="48"/>
                    <a:pt x="7" y="53"/>
                  </a:cubicBezTo>
                  <a:cubicBezTo>
                    <a:pt x="5" y="58"/>
                    <a:pt x="3" y="64"/>
                    <a:pt x="2" y="69"/>
                  </a:cubicBezTo>
                  <a:cubicBezTo>
                    <a:pt x="1" y="75"/>
                    <a:pt x="0" y="81"/>
                    <a:pt x="0" y="87"/>
                  </a:cubicBezTo>
                  <a:cubicBezTo>
                    <a:pt x="0" y="93"/>
                    <a:pt x="1" y="99"/>
                    <a:pt x="2" y="105"/>
                  </a:cubicBezTo>
                  <a:cubicBezTo>
                    <a:pt x="3" y="110"/>
                    <a:pt x="5" y="116"/>
                    <a:pt x="7" y="121"/>
                  </a:cubicBezTo>
                  <a:cubicBezTo>
                    <a:pt x="9" y="126"/>
                    <a:pt x="12" y="131"/>
                    <a:pt x="15" y="136"/>
                  </a:cubicBezTo>
                  <a:cubicBezTo>
                    <a:pt x="18" y="140"/>
                    <a:pt x="22" y="145"/>
                    <a:pt x="26" y="149"/>
                  </a:cubicBezTo>
                  <a:cubicBezTo>
                    <a:pt x="30" y="153"/>
                    <a:pt x="34" y="156"/>
                    <a:pt x="39" y="159"/>
                  </a:cubicBezTo>
                  <a:cubicBezTo>
                    <a:pt x="43" y="163"/>
                    <a:pt x="48" y="165"/>
                    <a:pt x="53" y="167"/>
                  </a:cubicBezTo>
                  <a:cubicBezTo>
                    <a:pt x="59" y="170"/>
                    <a:pt x="64" y="171"/>
                    <a:pt x="70" y="173"/>
                  </a:cubicBezTo>
                  <a:cubicBezTo>
                    <a:pt x="76" y="174"/>
                    <a:pt x="82" y="174"/>
                    <a:pt x="87" y="174"/>
                  </a:cubicBezTo>
                  <a:cubicBezTo>
                    <a:pt x="93" y="174"/>
                    <a:pt x="99" y="174"/>
                    <a:pt x="105" y="173"/>
                  </a:cubicBezTo>
                  <a:cubicBezTo>
                    <a:pt x="111" y="171"/>
                    <a:pt x="116" y="170"/>
                    <a:pt x="121" y="167"/>
                  </a:cubicBezTo>
                  <a:cubicBezTo>
                    <a:pt x="127" y="165"/>
                    <a:pt x="132" y="163"/>
                    <a:pt x="136" y="159"/>
                  </a:cubicBezTo>
                  <a:cubicBezTo>
                    <a:pt x="141" y="156"/>
                    <a:pt x="145" y="153"/>
                    <a:pt x="149" y="149"/>
                  </a:cubicBezTo>
                  <a:cubicBezTo>
                    <a:pt x="153" y="145"/>
                    <a:pt x="157" y="140"/>
                    <a:pt x="160" y="136"/>
                  </a:cubicBezTo>
                  <a:cubicBezTo>
                    <a:pt x="163" y="131"/>
                    <a:pt x="166" y="126"/>
                    <a:pt x="168" y="121"/>
                  </a:cubicBezTo>
                  <a:cubicBezTo>
                    <a:pt x="170" y="116"/>
                    <a:pt x="172" y="110"/>
                    <a:pt x="173" y="105"/>
                  </a:cubicBezTo>
                  <a:cubicBezTo>
                    <a:pt x="174" y="99"/>
                    <a:pt x="175" y="93"/>
                    <a:pt x="175" y="87"/>
                  </a:cubicBezTo>
                  <a:cubicBezTo>
                    <a:pt x="175" y="81"/>
                    <a:pt x="174" y="75"/>
                    <a:pt x="173" y="69"/>
                  </a:cubicBezTo>
                  <a:close/>
                  <a:moveTo>
                    <a:pt x="162" y="86"/>
                  </a:moveTo>
                  <a:cubicBezTo>
                    <a:pt x="161" y="86"/>
                    <a:pt x="136" y="81"/>
                    <a:pt x="110" y="84"/>
                  </a:cubicBezTo>
                  <a:cubicBezTo>
                    <a:pt x="110" y="82"/>
                    <a:pt x="109" y="81"/>
                    <a:pt x="108" y="80"/>
                  </a:cubicBezTo>
                  <a:cubicBezTo>
                    <a:pt x="107" y="76"/>
                    <a:pt x="105" y="73"/>
                    <a:pt x="104" y="69"/>
                  </a:cubicBezTo>
                  <a:cubicBezTo>
                    <a:pt x="133" y="57"/>
                    <a:pt x="145" y="40"/>
                    <a:pt x="145" y="40"/>
                  </a:cubicBezTo>
                  <a:cubicBezTo>
                    <a:pt x="156" y="52"/>
                    <a:pt x="162" y="68"/>
                    <a:pt x="162" y="86"/>
                  </a:cubicBezTo>
                  <a:close/>
                  <a:moveTo>
                    <a:pt x="137" y="31"/>
                  </a:moveTo>
                  <a:cubicBezTo>
                    <a:pt x="137" y="31"/>
                    <a:pt x="126" y="47"/>
                    <a:pt x="98" y="58"/>
                  </a:cubicBezTo>
                  <a:cubicBezTo>
                    <a:pt x="85" y="35"/>
                    <a:pt x="71" y="16"/>
                    <a:pt x="70" y="14"/>
                  </a:cubicBezTo>
                  <a:cubicBezTo>
                    <a:pt x="76" y="13"/>
                    <a:pt x="81" y="12"/>
                    <a:pt x="87" y="12"/>
                  </a:cubicBezTo>
                  <a:cubicBezTo>
                    <a:pt x="106" y="12"/>
                    <a:pt x="124" y="19"/>
                    <a:pt x="137" y="31"/>
                  </a:cubicBezTo>
                  <a:close/>
                  <a:moveTo>
                    <a:pt x="70" y="14"/>
                  </a:moveTo>
                  <a:cubicBezTo>
                    <a:pt x="70" y="14"/>
                    <a:pt x="70" y="14"/>
                    <a:pt x="70" y="14"/>
                  </a:cubicBezTo>
                  <a:cubicBezTo>
                    <a:pt x="70" y="14"/>
                    <a:pt x="69" y="15"/>
                    <a:pt x="69" y="15"/>
                  </a:cubicBezTo>
                  <a:cubicBezTo>
                    <a:pt x="69" y="15"/>
                    <a:pt x="70" y="15"/>
                    <a:pt x="70" y="14"/>
                  </a:cubicBezTo>
                  <a:close/>
                  <a:moveTo>
                    <a:pt x="56" y="19"/>
                  </a:moveTo>
                  <a:cubicBezTo>
                    <a:pt x="57" y="21"/>
                    <a:pt x="70" y="39"/>
                    <a:pt x="83" y="62"/>
                  </a:cubicBezTo>
                  <a:cubicBezTo>
                    <a:pt x="47" y="72"/>
                    <a:pt x="16" y="72"/>
                    <a:pt x="14" y="72"/>
                  </a:cubicBezTo>
                  <a:cubicBezTo>
                    <a:pt x="19" y="48"/>
                    <a:pt x="35" y="29"/>
                    <a:pt x="56" y="19"/>
                  </a:cubicBezTo>
                  <a:close/>
                  <a:moveTo>
                    <a:pt x="13" y="87"/>
                  </a:moveTo>
                  <a:cubicBezTo>
                    <a:pt x="13" y="86"/>
                    <a:pt x="13" y="85"/>
                    <a:pt x="13" y="85"/>
                  </a:cubicBezTo>
                  <a:cubicBezTo>
                    <a:pt x="14" y="85"/>
                    <a:pt x="51" y="85"/>
                    <a:pt x="90" y="74"/>
                  </a:cubicBezTo>
                  <a:cubicBezTo>
                    <a:pt x="92" y="78"/>
                    <a:pt x="94" y="82"/>
                    <a:pt x="96" y="87"/>
                  </a:cubicBezTo>
                  <a:cubicBezTo>
                    <a:pt x="95" y="87"/>
                    <a:pt x="94" y="87"/>
                    <a:pt x="93" y="88"/>
                  </a:cubicBezTo>
                  <a:cubicBezTo>
                    <a:pt x="52" y="101"/>
                    <a:pt x="32" y="137"/>
                    <a:pt x="32" y="137"/>
                  </a:cubicBezTo>
                  <a:cubicBezTo>
                    <a:pt x="32" y="137"/>
                    <a:pt x="32" y="137"/>
                    <a:pt x="32" y="137"/>
                  </a:cubicBezTo>
                  <a:cubicBezTo>
                    <a:pt x="20" y="124"/>
                    <a:pt x="13" y="106"/>
                    <a:pt x="13" y="87"/>
                  </a:cubicBezTo>
                  <a:close/>
                  <a:moveTo>
                    <a:pt x="87" y="162"/>
                  </a:moveTo>
                  <a:cubicBezTo>
                    <a:pt x="69" y="162"/>
                    <a:pt x="53" y="155"/>
                    <a:pt x="40" y="144"/>
                  </a:cubicBezTo>
                  <a:cubicBezTo>
                    <a:pt x="41" y="145"/>
                    <a:pt x="42" y="146"/>
                    <a:pt x="42" y="146"/>
                  </a:cubicBezTo>
                  <a:cubicBezTo>
                    <a:pt x="42" y="146"/>
                    <a:pt x="56" y="115"/>
                    <a:pt x="100" y="99"/>
                  </a:cubicBezTo>
                  <a:cubicBezTo>
                    <a:pt x="100" y="99"/>
                    <a:pt x="100" y="99"/>
                    <a:pt x="101" y="99"/>
                  </a:cubicBezTo>
                  <a:cubicBezTo>
                    <a:pt x="111" y="126"/>
                    <a:pt x="115" y="149"/>
                    <a:pt x="117" y="156"/>
                  </a:cubicBezTo>
                  <a:cubicBezTo>
                    <a:pt x="108" y="159"/>
                    <a:pt x="98" y="162"/>
                    <a:pt x="87" y="162"/>
                  </a:cubicBezTo>
                  <a:close/>
                  <a:moveTo>
                    <a:pt x="129" y="149"/>
                  </a:moveTo>
                  <a:cubicBezTo>
                    <a:pt x="128" y="144"/>
                    <a:pt x="124" y="122"/>
                    <a:pt x="115" y="96"/>
                  </a:cubicBezTo>
                  <a:cubicBezTo>
                    <a:pt x="139" y="92"/>
                    <a:pt x="160" y="98"/>
                    <a:pt x="161" y="99"/>
                  </a:cubicBezTo>
                  <a:cubicBezTo>
                    <a:pt x="158" y="120"/>
                    <a:pt x="146" y="138"/>
                    <a:pt x="129" y="149"/>
                  </a:cubicBezTo>
                  <a:close/>
                </a:path>
              </a:pathLst>
            </a:custGeom>
            <a:grpFill/>
            <a:ln>
              <a:noFill/>
            </a:ln>
          </p:spPr>
          <p:txBody>
            <a:bodyPr vert="horz" wrap="square" lIns="45720" tIns="22860" rIns="45720" bIns="22860" numCol="1" anchor="t" anchorCtr="0" compatLnSpc="1"/>
            <a:lstStyle/>
            <a:p>
              <a:endParaRPr lang="id-ID" sz="900">
                <a:cs typeface="+mn-ea"/>
                <a:sym typeface="+mn-lt"/>
              </a:endParaRPr>
            </a:p>
          </p:txBody>
        </p:sp>
        <p:sp>
          <p:nvSpPr>
            <p:cNvPr id="46" name="Freeform 21"/>
            <p:cNvSpPr/>
            <p:nvPr/>
          </p:nvSpPr>
          <p:spPr bwMode="auto">
            <a:xfrm>
              <a:off x="11235531" y="3208338"/>
              <a:ext cx="957263" cy="952500"/>
            </a:xfrm>
            <a:custGeom>
              <a:avLst/>
              <a:gdLst>
                <a:gd name="T0" fmla="*/ 114 w 228"/>
                <a:gd name="T1" fmla="*/ 0 h 227"/>
                <a:gd name="T2" fmla="*/ 0 w 228"/>
                <a:gd name="T3" fmla="*/ 114 h 227"/>
                <a:gd name="T4" fmla="*/ 68 w 228"/>
                <a:gd name="T5" fmla="*/ 218 h 227"/>
                <a:gd name="T6" fmla="*/ 70 w 228"/>
                <a:gd name="T7" fmla="*/ 192 h 227"/>
                <a:gd name="T8" fmla="*/ 85 w 228"/>
                <a:gd name="T9" fmla="*/ 130 h 227"/>
                <a:gd name="T10" fmla="*/ 81 w 228"/>
                <a:gd name="T11" fmla="*/ 112 h 227"/>
                <a:gd name="T12" fmla="*/ 103 w 228"/>
                <a:gd name="T13" fmla="*/ 82 h 227"/>
                <a:gd name="T14" fmla="*/ 119 w 228"/>
                <a:gd name="T15" fmla="*/ 99 h 227"/>
                <a:gd name="T16" fmla="*/ 109 w 228"/>
                <a:gd name="T17" fmla="*/ 140 h 227"/>
                <a:gd name="T18" fmla="*/ 127 w 228"/>
                <a:gd name="T19" fmla="*/ 162 h 227"/>
                <a:gd name="T20" fmla="*/ 163 w 228"/>
                <a:gd name="T21" fmla="*/ 101 h 227"/>
                <a:gd name="T22" fmla="*/ 115 w 228"/>
                <a:gd name="T23" fmla="*/ 57 h 227"/>
                <a:gd name="T24" fmla="*/ 59 w 228"/>
                <a:gd name="T25" fmla="*/ 112 h 227"/>
                <a:gd name="T26" fmla="*/ 67 w 228"/>
                <a:gd name="T27" fmla="*/ 134 h 227"/>
                <a:gd name="T28" fmla="*/ 68 w 228"/>
                <a:gd name="T29" fmla="*/ 141 h 227"/>
                <a:gd name="T30" fmla="*/ 66 w 228"/>
                <a:gd name="T31" fmla="*/ 150 h 227"/>
                <a:gd name="T32" fmla="*/ 60 w 228"/>
                <a:gd name="T33" fmla="*/ 153 h 227"/>
                <a:gd name="T34" fmla="*/ 37 w 228"/>
                <a:gd name="T35" fmla="*/ 109 h 227"/>
                <a:gd name="T36" fmla="*/ 118 w 228"/>
                <a:gd name="T37" fmla="*/ 38 h 227"/>
                <a:gd name="T38" fmla="*/ 191 w 228"/>
                <a:gd name="T39" fmla="*/ 103 h 227"/>
                <a:gd name="T40" fmla="*/ 129 w 228"/>
                <a:gd name="T41" fmla="*/ 181 h 227"/>
                <a:gd name="T42" fmla="*/ 101 w 228"/>
                <a:gd name="T43" fmla="*/ 167 h 227"/>
                <a:gd name="T44" fmla="*/ 93 w 228"/>
                <a:gd name="T45" fmla="*/ 198 h 227"/>
                <a:gd name="T46" fmla="*/ 82 w 228"/>
                <a:gd name="T47" fmla="*/ 223 h 227"/>
                <a:gd name="T48" fmla="*/ 114 w 228"/>
                <a:gd name="T49" fmla="*/ 227 h 227"/>
                <a:gd name="T50" fmla="*/ 228 w 228"/>
                <a:gd name="T51" fmla="*/ 114 h 227"/>
                <a:gd name="T52" fmla="*/ 114 w 228"/>
                <a:gd name="T5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8" h="227">
                  <a:moveTo>
                    <a:pt x="114" y="0"/>
                  </a:moveTo>
                  <a:cubicBezTo>
                    <a:pt x="51" y="0"/>
                    <a:pt x="0" y="51"/>
                    <a:pt x="0" y="114"/>
                  </a:cubicBezTo>
                  <a:cubicBezTo>
                    <a:pt x="0" y="160"/>
                    <a:pt x="28" y="200"/>
                    <a:pt x="68" y="218"/>
                  </a:cubicBezTo>
                  <a:cubicBezTo>
                    <a:pt x="68" y="210"/>
                    <a:pt x="68" y="200"/>
                    <a:pt x="70" y="192"/>
                  </a:cubicBezTo>
                  <a:cubicBezTo>
                    <a:pt x="73" y="183"/>
                    <a:pt x="85" y="130"/>
                    <a:pt x="85" y="130"/>
                  </a:cubicBezTo>
                  <a:cubicBezTo>
                    <a:pt x="85" y="130"/>
                    <a:pt x="81" y="122"/>
                    <a:pt x="81" y="112"/>
                  </a:cubicBezTo>
                  <a:cubicBezTo>
                    <a:pt x="81" y="95"/>
                    <a:pt x="91" y="82"/>
                    <a:pt x="103" y="82"/>
                  </a:cubicBezTo>
                  <a:cubicBezTo>
                    <a:pt x="114" y="82"/>
                    <a:pt x="119" y="90"/>
                    <a:pt x="119" y="99"/>
                  </a:cubicBezTo>
                  <a:cubicBezTo>
                    <a:pt x="119" y="110"/>
                    <a:pt x="112" y="125"/>
                    <a:pt x="109" y="140"/>
                  </a:cubicBezTo>
                  <a:cubicBezTo>
                    <a:pt x="106" y="152"/>
                    <a:pt x="115" y="162"/>
                    <a:pt x="127" y="162"/>
                  </a:cubicBezTo>
                  <a:cubicBezTo>
                    <a:pt x="148" y="162"/>
                    <a:pt x="163" y="134"/>
                    <a:pt x="163" y="101"/>
                  </a:cubicBezTo>
                  <a:cubicBezTo>
                    <a:pt x="163" y="76"/>
                    <a:pt x="146" y="57"/>
                    <a:pt x="115" y="57"/>
                  </a:cubicBezTo>
                  <a:cubicBezTo>
                    <a:pt x="81" y="57"/>
                    <a:pt x="59" y="83"/>
                    <a:pt x="59" y="112"/>
                  </a:cubicBezTo>
                  <a:cubicBezTo>
                    <a:pt x="59" y="122"/>
                    <a:pt x="62" y="129"/>
                    <a:pt x="67" y="134"/>
                  </a:cubicBezTo>
                  <a:cubicBezTo>
                    <a:pt x="69" y="137"/>
                    <a:pt x="69" y="138"/>
                    <a:pt x="68" y="141"/>
                  </a:cubicBezTo>
                  <a:cubicBezTo>
                    <a:pt x="68" y="143"/>
                    <a:pt x="67" y="148"/>
                    <a:pt x="66" y="150"/>
                  </a:cubicBezTo>
                  <a:cubicBezTo>
                    <a:pt x="65" y="153"/>
                    <a:pt x="63" y="154"/>
                    <a:pt x="60" y="153"/>
                  </a:cubicBezTo>
                  <a:cubicBezTo>
                    <a:pt x="44" y="146"/>
                    <a:pt x="37" y="129"/>
                    <a:pt x="37" y="109"/>
                  </a:cubicBezTo>
                  <a:cubicBezTo>
                    <a:pt x="37" y="77"/>
                    <a:pt x="64" y="38"/>
                    <a:pt x="118" y="38"/>
                  </a:cubicBezTo>
                  <a:cubicBezTo>
                    <a:pt x="162" y="38"/>
                    <a:pt x="191" y="70"/>
                    <a:pt x="191" y="103"/>
                  </a:cubicBezTo>
                  <a:cubicBezTo>
                    <a:pt x="191" y="148"/>
                    <a:pt x="166" y="181"/>
                    <a:pt x="129" y="181"/>
                  </a:cubicBezTo>
                  <a:cubicBezTo>
                    <a:pt x="117" y="181"/>
                    <a:pt x="105" y="175"/>
                    <a:pt x="101" y="167"/>
                  </a:cubicBezTo>
                  <a:cubicBezTo>
                    <a:pt x="101" y="167"/>
                    <a:pt x="95" y="193"/>
                    <a:pt x="93" y="198"/>
                  </a:cubicBezTo>
                  <a:cubicBezTo>
                    <a:pt x="91" y="207"/>
                    <a:pt x="86" y="216"/>
                    <a:pt x="82" y="223"/>
                  </a:cubicBezTo>
                  <a:cubicBezTo>
                    <a:pt x="92" y="226"/>
                    <a:pt x="103" y="227"/>
                    <a:pt x="114" y="227"/>
                  </a:cubicBezTo>
                  <a:cubicBezTo>
                    <a:pt x="177" y="227"/>
                    <a:pt x="228" y="176"/>
                    <a:pt x="228" y="114"/>
                  </a:cubicBezTo>
                  <a:cubicBezTo>
                    <a:pt x="228" y="51"/>
                    <a:pt x="177" y="0"/>
                    <a:pt x="114" y="0"/>
                  </a:cubicBezTo>
                  <a:close/>
                </a:path>
              </a:pathLst>
            </a:custGeom>
            <a:grpFill/>
            <a:ln>
              <a:noFill/>
            </a:ln>
          </p:spPr>
          <p:txBody>
            <a:bodyPr vert="horz" wrap="square" lIns="45720" tIns="22860" rIns="45720" bIns="22860" numCol="1" anchor="t" anchorCtr="0" compatLnSpc="1"/>
            <a:lstStyle/>
            <a:p>
              <a:endParaRPr lang="id-ID" sz="900">
                <a:cs typeface="+mn-ea"/>
                <a:sym typeface="+mn-lt"/>
              </a:endParaRPr>
            </a:p>
          </p:txBody>
        </p:sp>
        <p:sp>
          <p:nvSpPr>
            <p:cNvPr id="47" name="Freeform 22"/>
            <p:cNvSpPr>
              <a:spLocks noEditPoints="1"/>
            </p:cNvSpPr>
            <p:nvPr/>
          </p:nvSpPr>
          <p:spPr bwMode="auto">
            <a:xfrm>
              <a:off x="8811418" y="1774825"/>
              <a:ext cx="855663" cy="854075"/>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grpFill/>
            <a:ln>
              <a:noFill/>
            </a:ln>
          </p:spPr>
          <p:txBody>
            <a:bodyPr vert="horz" wrap="square" lIns="45720" tIns="22860" rIns="45720" bIns="22860" numCol="1" anchor="t" anchorCtr="0" compatLnSpc="1"/>
            <a:lstStyle/>
            <a:p>
              <a:endParaRPr lang="id-ID" sz="900">
                <a:cs typeface="+mn-ea"/>
                <a:sym typeface="+mn-lt"/>
              </a:endParaRPr>
            </a:p>
          </p:txBody>
        </p:sp>
        <p:grpSp>
          <p:nvGrpSpPr>
            <p:cNvPr id="48" name="Group 101"/>
            <p:cNvGrpSpPr/>
            <p:nvPr/>
          </p:nvGrpSpPr>
          <p:grpSpPr>
            <a:xfrm>
              <a:off x="9973468" y="696913"/>
              <a:ext cx="771525" cy="717550"/>
              <a:chOff x="3338513" y="696913"/>
              <a:chExt cx="771525" cy="717550"/>
            </a:xfrm>
            <a:grpFill/>
          </p:grpSpPr>
          <p:sp>
            <p:nvSpPr>
              <p:cNvPr id="56" name="Freeform 23"/>
              <p:cNvSpPr/>
              <p:nvPr/>
            </p:nvSpPr>
            <p:spPr bwMode="auto">
              <a:xfrm>
                <a:off x="3586163" y="696913"/>
                <a:ext cx="523875" cy="717550"/>
              </a:xfrm>
              <a:custGeom>
                <a:avLst/>
                <a:gdLst>
                  <a:gd name="T0" fmla="*/ 115 w 125"/>
                  <a:gd name="T1" fmla="*/ 63 h 171"/>
                  <a:gd name="T2" fmla="*/ 69 w 125"/>
                  <a:gd name="T3" fmla="*/ 63 h 171"/>
                  <a:gd name="T4" fmla="*/ 85 w 125"/>
                  <a:gd name="T5" fmla="*/ 32 h 171"/>
                  <a:gd name="T6" fmla="*/ 74 w 125"/>
                  <a:gd name="T7" fmla="*/ 0 h 171"/>
                  <a:gd name="T8" fmla="*/ 61 w 125"/>
                  <a:gd name="T9" fmla="*/ 21 h 171"/>
                  <a:gd name="T10" fmla="*/ 37 w 125"/>
                  <a:gd name="T11" fmla="*/ 53 h 171"/>
                  <a:gd name="T12" fmla="*/ 0 w 125"/>
                  <a:gd name="T13" fmla="*/ 70 h 171"/>
                  <a:gd name="T14" fmla="*/ 0 w 125"/>
                  <a:gd name="T15" fmla="*/ 71 h 171"/>
                  <a:gd name="T16" fmla="*/ 0 w 125"/>
                  <a:gd name="T17" fmla="*/ 148 h 171"/>
                  <a:gd name="T18" fmla="*/ 26 w 125"/>
                  <a:gd name="T19" fmla="*/ 155 h 171"/>
                  <a:gd name="T20" fmla="*/ 76 w 125"/>
                  <a:gd name="T21" fmla="*/ 171 h 171"/>
                  <a:gd name="T22" fmla="*/ 91 w 125"/>
                  <a:gd name="T23" fmla="*/ 147 h 171"/>
                  <a:gd name="T24" fmla="*/ 103 w 125"/>
                  <a:gd name="T25" fmla="*/ 121 h 171"/>
                  <a:gd name="T26" fmla="*/ 107 w 125"/>
                  <a:gd name="T27" fmla="*/ 91 h 171"/>
                  <a:gd name="T28" fmla="*/ 115 w 125"/>
                  <a:gd name="T29" fmla="*/ 63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5" h="171">
                    <a:moveTo>
                      <a:pt x="115" y="63"/>
                    </a:moveTo>
                    <a:cubicBezTo>
                      <a:pt x="105" y="57"/>
                      <a:pt x="69" y="63"/>
                      <a:pt x="69" y="63"/>
                    </a:cubicBezTo>
                    <a:cubicBezTo>
                      <a:pt x="75" y="59"/>
                      <a:pt x="85" y="38"/>
                      <a:pt x="85" y="32"/>
                    </a:cubicBezTo>
                    <a:cubicBezTo>
                      <a:pt x="86" y="19"/>
                      <a:pt x="83" y="0"/>
                      <a:pt x="74" y="0"/>
                    </a:cubicBezTo>
                    <a:cubicBezTo>
                      <a:pt x="64" y="0"/>
                      <a:pt x="62" y="16"/>
                      <a:pt x="61" y="21"/>
                    </a:cubicBezTo>
                    <a:cubicBezTo>
                      <a:pt x="59" y="35"/>
                      <a:pt x="46" y="48"/>
                      <a:pt x="37" y="53"/>
                    </a:cubicBezTo>
                    <a:cubicBezTo>
                      <a:pt x="25" y="60"/>
                      <a:pt x="16" y="66"/>
                      <a:pt x="0" y="70"/>
                    </a:cubicBezTo>
                    <a:cubicBezTo>
                      <a:pt x="0" y="70"/>
                      <a:pt x="0" y="71"/>
                      <a:pt x="0" y="71"/>
                    </a:cubicBezTo>
                    <a:cubicBezTo>
                      <a:pt x="0" y="148"/>
                      <a:pt x="0" y="148"/>
                      <a:pt x="0" y="148"/>
                    </a:cubicBezTo>
                    <a:cubicBezTo>
                      <a:pt x="9" y="148"/>
                      <a:pt x="18" y="150"/>
                      <a:pt x="26" y="155"/>
                    </a:cubicBezTo>
                    <a:cubicBezTo>
                      <a:pt x="43" y="164"/>
                      <a:pt x="56" y="171"/>
                      <a:pt x="76" y="171"/>
                    </a:cubicBezTo>
                    <a:cubicBezTo>
                      <a:pt x="106" y="171"/>
                      <a:pt x="103" y="148"/>
                      <a:pt x="91" y="147"/>
                    </a:cubicBezTo>
                    <a:cubicBezTo>
                      <a:pt x="115" y="148"/>
                      <a:pt x="117" y="128"/>
                      <a:pt x="103" y="121"/>
                    </a:cubicBezTo>
                    <a:cubicBezTo>
                      <a:pt x="125" y="121"/>
                      <a:pt x="122" y="93"/>
                      <a:pt x="107" y="91"/>
                    </a:cubicBezTo>
                    <a:cubicBezTo>
                      <a:pt x="124" y="92"/>
                      <a:pt x="125" y="70"/>
                      <a:pt x="115" y="63"/>
                    </a:cubicBezTo>
                    <a:close/>
                  </a:path>
                </a:pathLst>
              </a:custGeom>
              <a:grpFill/>
              <a:ln>
                <a:noFill/>
              </a:ln>
            </p:spPr>
            <p:txBody>
              <a:bodyPr vert="horz" wrap="square" lIns="45720" tIns="22860" rIns="45720" bIns="22860" numCol="1" anchor="t" anchorCtr="0" compatLnSpc="1"/>
              <a:lstStyle/>
              <a:p>
                <a:endParaRPr lang="id-ID" sz="900">
                  <a:cs typeface="+mn-ea"/>
                  <a:sym typeface="+mn-lt"/>
                </a:endParaRPr>
              </a:p>
            </p:txBody>
          </p:sp>
          <p:sp>
            <p:nvSpPr>
              <p:cNvPr id="57" name="Rectangle 24"/>
              <p:cNvSpPr>
                <a:spLocks noChangeArrowheads="1"/>
              </p:cNvSpPr>
              <p:nvPr/>
            </p:nvSpPr>
            <p:spPr bwMode="auto">
              <a:xfrm>
                <a:off x="3338513" y="960438"/>
                <a:ext cx="163513" cy="390525"/>
              </a:xfrm>
              <a:prstGeom prst="rect">
                <a:avLst/>
              </a:prstGeom>
              <a:grpFill/>
              <a:ln>
                <a:noFill/>
              </a:ln>
            </p:spPr>
            <p:txBody>
              <a:bodyPr vert="horz" wrap="square" lIns="45720" tIns="22860" rIns="45720" bIns="22860" numCol="1" anchor="t" anchorCtr="0" compatLnSpc="1"/>
              <a:lstStyle/>
              <a:p>
                <a:endParaRPr lang="id-ID" sz="900">
                  <a:cs typeface="+mn-ea"/>
                  <a:sym typeface="+mn-lt"/>
                </a:endParaRPr>
              </a:p>
            </p:txBody>
          </p:sp>
        </p:grpSp>
        <p:sp>
          <p:nvSpPr>
            <p:cNvPr id="49" name="Freeform 25"/>
            <p:cNvSpPr>
              <a:spLocks noEditPoints="1"/>
            </p:cNvSpPr>
            <p:nvPr/>
          </p:nvSpPr>
          <p:spPr bwMode="auto">
            <a:xfrm>
              <a:off x="8878093" y="4511675"/>
              <a:ext cx="349250" cy="301625"/>
            </a:xfrm>
            <a:custGeom>
              <a:avLst/>
              <a:gdLst>
                <a:gd name="T0" fmla="*/ 42 w 83"/>
                <a:gd name="T1" fmla="*/ 0 h 72"/>
                <a:gd name="T2" fmla="*/ 0 w 83"/>
                <a:gd name="T3" fmla="*/ 31 h 72"/>
                <a:gd name="T4" fmla="*/ 14 w 83"/>
                <a:gd name="T5" fmla="*/ 54 h 72"/>
                <a:gd name="T6" fmla="*/ 4 w 83"/>
                <a:gd name="T7" fmla="*/ 72 h 72"/>
                <a:gd name="T8" fmla="*/ 24 w 83"/>
                <a:gd name="T9" fmla="*/ 59 h 72"/>
                <a:gd name="T10" fmla="*/ 42 w 83"/>
                <a:gd name="T11" fmla="*/ 62 h 72"/>
                <a:gd name="T12" fmla="*/ 83 w 83"/>
                <a:gd name="T13" fmla="*/ 31 h 72"/>
                <a:gd name="T14" fmla="*/ 42 w 83"/>
                <a:gd name="T15" fmla="*/ 0 h 72"/>
                <a:gd name="T16" fmla="*/ 42 w 83"/>
                <a:gd name="T17" fmla="*/ 12 h 72"/>
                <a:gd name="T18" fmla="*/ 9 w 83"/>
                <a:gd name="T19" fmla="*/ 23 h 72"/>
                <a:gd name="T20" fmla="*/ 42 w 83"/>
                <a:gd name="T21" fmla="*/ 7 h 72"/>
                <a:gd name="T22" fmla="*/ 75 w 83"/>
                <a:gd name="T23" fmla="*/ 23 h 72"/>
                <a:gd name="T24" fmla="*/ 42 w 83"/>
                <a:gd name="T25"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72">
                  <a:moveTo>
                    <a:pt x="42" y="0"/>
                  </a:moveTo>
                  <a:cubicBezTo>
                    <a:pt x="19" y="0"/>
                    <a:pt x="0" y="14"/>
                    <a:pt x="0" y="31"/>
                  </a:cubicBezTo>
                  <a:cubicBezTo>
                    <a:pt x="0" y="40"/>
                    <a:pt x="6" y="48"/>
                    <a:pt x="14" y="54"/>
                  </a:cubicBezTo>
                  <a:cubicBezTo>
                    <a:pt x="4" y="72"/>
                    <a:pt x="4" y="72"/>
                    <a:pt x="4" y="72"/>
                  </a:cubicBezTo>
                  <a:cubicBezTo>
                    <a:pt x="24" y="59"/>
                    <a:pt x="24" y="59"/>
                    <a:pt x="24" y="59"/>
                  </a:cubicBezTo>
                  <a:cubicBezTo>
                    <a:pt x="29" y="61"/>
                    <a:pt x="35" y="62"/>
                    <a:pt x="42" y="62"/>
                  </a:cubicBezTo>
                  <a:cubicBezTo>
                    <a:pt x="64" y="62"/>
                    <a:pt x="83" y="48"/>
                    <a:pt x="83" y="31"/>
                  </a:cubicBezTo>
                  <a:cubicBezTo>
                    <a:pt x="83" y="14"/>
                    <a:pt x="64" y="0"/>
                    <a:pt x="42" y="0"/>
                  </a:cubicBezTo>
                  <a:close/>
                  <a:moveTo>
                    <a:pt x="42" y="12"/>
                  </a:moveTo>
                  <a:cubicBezTo>
                    <a:pt x="28" y="12"/>
                    <a:pt x="16" y="16"/>
                    <a:pt x="9" y="23"/>
                  </a:cubicBezTo>
                  <a:cubicBezTo>
                    <a:pt x="12" y="14"/>
                    <a:pt x="26" y="7"/>
                    <a:pt x="42" y="7"/>
                  </a:cubicBezTo>
                  <a:cubicBezTo>
                    <a:pt x="58" y="7"/>
                    <a:pt x="72" y="14"/>
                    <a:pt x="75" y="23"/>
                  </a:cubicBezTo>
                  <a:cubicBezTo>
                    <a:pt x="68" y="16"/>
                    <a:pt x="55" y="12"/>
                    <a:pt x="42" y="12"/>
                  </a:cubicBezTo>
                  <a:close/>
                </a:path>
              </a:pathLst>
            </a:custGeom>
            <a:grpFill/>
            <a:ln>
              <a:noFill/>
            </a:ln>
          </p:spPr>
          <p:txBody>
            <a:bodyPr vert="horz" wrap="square" lIns="45720" tIns="22860" rIns="45720" bIns="22860" numCol="1" anchor="t" anchorCtr="0" compatLnSpc="1"/>
            <a:lstStyle/>
            <a:p>
              <a:endParaRPr lang="id-ID" sz="900">
                <a:cs typeface="+mn-ea"/>
                <a:sym typeface="+mn-lt"/>
              </a:endParaRPr>
            </a:p>
          </p:txBody>
        </p:sp>
        <p:grpSp>
          <p:nvGrpSpPr>
            <p:cNvPr id="50" name="Group 103"/>
            <p:cNvGrpSpPr/>
            <p:nvPr/>
          </p:nvGrpSpPr>
          <p:grpSpPr>
            <a:xfrm>
              <a:off x="7179468" y="3295650"/>
              <a:ext cx="1325563" cy="1241425"/>
              <a:chOff x="544513" y="3295650"/>
              <a:chExt cx="1325563" cy="1241425"/>
            </a:xfrm>
            <a:grpFill/>
          </p:grpSpPr>
          <p:sp>
            <p:nvSpPr>
              <p:cNvPr id="53" name="Freeform 26"/>
              <p:cNvSpPr/>
              <p:nvPr/>
            </p:nvSpPr>
            <p:spPr bwMode="auto">
              <a:xfrm>
                <a:off x="692151" y="3351213"/>
                <a:ext cx="1077913" cy="1185862"/>
              </a:xfrm>
              <a:custGeom>
                <a:avLst/>
                <a:gdLst>
                  <a:gd name="T0" fmla="*/ 55 w 257"/>
                  <a:gd name="T1" fmla="*/ 128 h 283"/>
                  <a:gd name="T2" fmla="*/ 49 w 257"/>
                  <a:gd name="T3" fmla="*/ 128 h 283"/>
                  <a:gd name="T4" fmla="*/ 43 w 257"/>
                  <a:gd name="T5" fmla="*/ 129 h 283"/>
                  <a:gd name="T6" fmla="*/ 36 w 257"/>
                  <a:gd name="T7" fmla="*/ 133 h 283"/>
                  <a:gd name="T8" fmla="*/ 9 w 257"/>
                  <a:gd name="T9" fmla="*/ 145 h 283"/>
                  <a:gd name="T10" fmla="*/ 4 w 257"/>
                  <a:gd name="T11" fmla="*/ 167 h 283"/>
                  <a:gd name="T12" fmla="*/ 26 w 257"/>
                  <a:gd name="T13" fmla="*/ 218 h 283"/>
                  <a:gd name="T14" fmla="*/ 46 w 257"/>
                  <a:gd name="T15" fmla="*/ 229 h 283"/>
                  <a:gd name="T16" fmla="*/ 61 w 257"/>
                  <a:gd name="T17" fmla="*/ 223 h 283"/>
                  <a:gd name="T18" fmla="*/ 73 w 257"/>
                  <a:gd name="T19" fmla="*/ 243 h 283"/>
                  <a:gd name="T20" fmla="*/ 77 w 257"/>
                  <a:gd name="T21" fmla="*/ 240 h 283"/>
                  <a:gd name="T22" fmla="*/ 106 w 257"/>
                  <a:gd name="T23" fmla="*/ 273 h 283"/>
                  <a:gd name="T24" fmla="*/ 139 w 257"/>
                  <a:gd name="T25" fmla="*/ 275 h 283"/>
                  <a:gd name="T26" fmla="*/ 141 w 257"/>
                  <a:gd name="T27" fmla="*/ 242 h 283"/>
                  <a:gd name="T28" fmla="*/ 138 w 257"/>
                  <a:gd name="T29" fmla="*/ 239 h 283"/>
                  <a:gd name="T30" fmla="*/ 138 w 257"/>
                  <a:gd name="T31" fmla="*/ 239 h 283"/>
                  <a:gd name="T32" fmla="*/ 112 w 257"/>
                  <a:gd name="T33" fmla="*/ 209 h 283"/>
                  <a:gd name="T34" fmla="*/ 128 w 257"/>
                  <a:gd name="T35" fmla="*/ 194 h 283"/>
                  <a:gd name="T36" fmla="*/ 131 w 257"/>
                  <a:gd name="T37" fmla="*/ 193 h 283"/>
                  <a:gd name="T38" fmla="*/ 257 w 257"/>
                  <a:gd name="T39" fmla="*/ 188 h 283"/>
                  <a:gd name="T40" fmla="*/ 174 w 257"/>
                  <a:gd name="T41" fmla="*/ 0 h 283"/>
                  <a:gd name="T42" fmla="*/ 55 w 257"/>
                  <a:gd name="T43" fmla="*/ 128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7" h="283">
                    <a:moveTo>
                      <a:pt x="55" y="128"/>
                    </a:moveTo>
                    <a:cubicBezTo>
                      <a:pt x="53" y="127"/>
                      <a:pt x="51" y="127"/>
                      <a:pt x="49" y="128"/>
                    </a:cubicBezTo>
                    <a:cubicBezTo>
                      <a:pt x="47" y="128"/>
                      <a:pt x="45" y="128"/>
                      <a:pt x="43" y="129"/>
                    </a:cubicBezTo>
                    <a:cubicBezTo>
                      <a:pt x="41" y="130"/>
                      <a:pt x="38" y="131"/>
                      <a:pt x="36" y="133"/>
                    </a:cubicBezTo>
                    <a:cubicBezTo>
                      <a:pt x="9" y="145"/>
                      <a:pt x="9" y="145"/>
                      <a:pt x="9" y="145"/>
                    </a:cubicBezTo>
                    <a:cubicBezTo>
                      <a:pt x="2" y="148"/>
                      <a:pt x="0" y="158"/>
                      <a:pt x="4" y="167"/>
                    </a:cubicBezTo>
                    <a:cubicBezTo>
                      <a:pt x="26" y="218"/>
                      <a:pt x="26" y="218"/>
                      <a:pt x="26" y="218"/>
                    </a:cubicBezTo>
                    <a:cubicBezTo>
                      <a:pt x="30" y="227"/>
                      <a:pt x="39" y="232"/>
                      <a:pt x="46" y="229"/>
                    </a:cubicBezTo>
                    <a:cubicBezTo>
                      <a:pt x="61" y="223"/>
                      <a:pt x="61" y="223"/>
                      <a:pt x="61" y="223"/>
                    </a:cubicBezTo>
                    <a:cubicBezTo>
                      <a:pt x="73" y="243"/>
                      <a:pt x="73" y="243"/>
                      <a:pt x="73" y="243"/>
                    </a:cubicBezTo>
                    <a:cubicBezTo>
                      <a:pt x="77" y="240"/>
                      <a:pt x="77" y="240"/>
                      <a:pt x="77" y="240"/>
                    </a:cubicBezTo>
                    <a:cubicBezTo>
                      <a:pt x="106" y="273"/>
                      <a:pt x="106" y="273"/>
                      <a:pt x="106" y="273"/>
                    </a:cubicBezTo>
                    <a:cubicBezTo>
                      <a:pt x="115" y="282"/>
                      <a:pt x="129" y="283"/>
                      <a:pt x="139" y="275"/>
                    </a:cubicBezTo>
                    <a:cubicBezTo>
                      <a:pt x="149" y="266"/>
                      <a:pt x="149" y="251"/>
                      <a:pt x="141" y="242"/>
                    </a:cubicBezTo>
                    <a:cubicBezTo>
                      <a:pt x="138" y="239"/>
                      <a:pt x="138" y="239"/>
                      <a:pt x="138" y="239"/>
                    </a:cubicBezTo>
                    <a:cubicBezTo>
                      <a:pt x="138" y="239"/>
                      <a:pt x="138" y="239"/>
                      <a:pt x="138" y="239"/>
                    </a:cubicBezTo>
                    <a:cubicBezTo>
                      <a:pt x="112" y="209"/>
                      <a:pt x="112" y="209"/>
                      <a:pt x="112" y="209"/>
                    </a:cubicBezTo>
                    <a:cubicBezTo>
                      <a:pt x="128" y="194"/>
                      <a:pt x="128" y="194"/>
                      <a:pt x="128" y="194"/>
                    </a:cubicBezTo>
                    <a:cubicBezTo>
                      <a:pt x="129" y="194"/>
                      <a:pt x="130" y="193"/>
                      <a:pt x="131" y="193"/>
                    </a:cubicBezTo>
                    <a:cubicBezTo>
                      <a:pt x="197" y="178"/>
                      <a:pt x="257" y="188"/>
                      <a:pt x="257" y="188"/>
                    </a:cubicBezTo>
                    <a:cubicBezTo>
                      <a:pt x="174" y="0"/>
                      <a:pt x="174" y="0"/>
                      <a:pt x="174" y="0"/>
                    </a:cubicBezTo>
                    <a:cubicBezTo>
                      <a:pt x="161" y="54"/>
                      <a:pt x="86" y="108"/>
                      <a:pt x="55" y="128"/>
                    </a:cubicBezTo>
                    <a:close/>
                  </a:path>
                </a:pathLst>
              </a:custGeom>
              <a:grpFill/>
              <a:ln>
                <a:noFill/>
              </a:ln>
            </p:spPr>
            <p:txBody>
              <a:bodyPr vert="horz" wrap="square" lIns="45720" tIns="22860" rIns="45720" bIns="22860" numCol="1" anchor="t" anchorCtr="0" compatLnSpc="1"/>
              <a:lstStyle/>
              <a:p>
                <a:endParaRPr lang="id-ID" sz="900">
                  <a:cs typeface="+mn-ea"/>
                  <a:sym typeface="+mn-lt"/>
                </a:endParaRPr>
              </a:p>
            </p:txBody>
          </p:sp>
          <p:sp>
            <p:nvSpPr>
              <p:cNvPr id="54" name="Freeform 27"/>
              <p:cNvSpPr/>
              <p:nvPr/>
            </p:nvSpPr>
            <p:spPr bwMode="auto">
              <a:xfrm>
                <a:off x="1446213" y="3295650"/>
                <a:ext cx="423863" cy="865187"/>
              </a:xfrm>
              <a:custGeom>
                <a:avLst/>
                <a:gdLst>
                  <a:gd name="T0" fmla="*/ 0 w 267"/>
                  <a:gd name="T1" fmla="*/ 16 h 545"/>
                  <a:gd name="T2" fmla="*/ 233 w 267"/>
                  <a:gd name="T3" fmla="*/ 545 h 545"/>
                  <a:gd name="T4" fmla="*/ 267 w 267"/>
                  <a:gd name="T5" fmla="*/ 531 h 545"/>
                  <a:gd name="T6" fmla="*/ 32 w 267"/>
                  <a:gd name="T7" fmla="*/ 0 h 545"/>
                  <a:gd name="T8" fmla="*/ 0 w 267"/>
                  <a:gd name="T9" fmla="*/ 16 h 545"/>
                </a:gdLst>
                <a:ahLst/>
                <a:cxnLst>
                  <a:cxn ang="0">
                    <a:pos x="T0" y="T1"/>
                  </a:cxn>
                  <a:cxn ang="0">
                    <a:pos x="T2" y="T3"/>
                  </a:cxn>
                  <a:cxn ang="0">
                    <a:pos x="T4" y="T5"/>
                  </a:cxn>
                  <a:cxn ang="0">
                    <a:pos x="T6" y="T7"/>
                  </a:cxn>
                  <a:cxn ang="0">
                    <a:pos x="T8" y="T9"/>
                  </a:cxn>
                </a:cxnLst>
                <a:rect l="0" t="0" r="r" b="b"/>
                <a:pathLst>
                  <a:path w="267" h="545">
                    <a:moveTo>
                      <a:pt x="0" y="16"/>
                    </a:moveTo>
                    <a:lnTo>
                      <a:pt x="233" y="545"/>
                    </a:lnTo>
                    <a:lnTo>
                      <a:pt x="267" y="531"/>
                    </a:lnTo>
                    <a:lnTo>
                      <a:pt x="32" y="0"/>
                    </a:lnTo>
                    <a:lnTo>
                      <a:pt x="0" y="16"/>
                    </a:lnTo>
                    <a:close/>
                  </a:path>
                </a:pathLst>
              </a:custGeom>
              <a:grpFill/>
              <a:ln>
                <a:noFill/>
              </a:ln>
            </p:spPr>
            <p:txBody>
              <a:bodyPr vert="horz" wrap="square" lIns="45720" tIns="22860" rIns="45720" bIns="22860" numCol="1" anchor="t" anchorCtr="0" compatLnSpc="1"/>
              <a:lstStyle/>
              <a:p>
                <a:endParaRPr lang="id-ID" sz="900">
                  <a:cs typeface="+mn-ea"/>
                  <a:sym typeface="+mn-lt"/>
                </a:endParaRPr>
              </a:p>
            </p:txBody>
          </p:sp>
          <p:sp>
            <p:nvSpPr>
              <p:cNvPr id="55" name="Freeform 28"/>
              <p:cNvSpPr/>
              <p:nvPr/>
            </p:nvSpPr>
            <p:spPr bwMode="auto">
              <a:xfrm>
                <a:off x="544513" y="4021138"/>
                <a:ext cx="257175" cy="339725"/>
              </a:xfrm>
              <a:custGeom>
                <a:avLst/>
                <a:gdLst>
                  <a:gd name="T0" fmla="*/ 30 w 61"/>
                  <a:gd name="T1" fmla="*/ 10 h 81"/>
                  <a:gd name="T2" fmla="*/ 28 w 61"/>
                  <a:gd name="T3" fmla="*/ 0 h 81"/>
                  <a:gd name="T4" fmla="*/ 17 w 61"/>
                  <a:gd name="T5" fmla="*/ 5 h 81"/>
                  <a:gd name="T6" fmla="*/ 1 w 61"/>
                  <a:gd name="T7" fmla="*/ 32 h 81"/>
                  <a:gd name="T8" fmla="*/ 15 w 61"/>
                  <a:gd name="T9" fmla="*/ 26 h 81"/>
                  <a:gd name="T10" fmla="*/ 21 w 61"/>
                  <a:gd name="T11" fmla="*/ 28 h 81"/>
                  <a:gd name="T12" fmla="*/ 21 w 61"/>
                  <a:gd name="T13" fmla="*/ 29 h 81"/>
                  <a:gd name="T14" fmla="*/ 22 w 61"/>
                  <a:gd name="T15" fmla="*/ 29 h 81"/>
                  <a:gd name="T16" fmla="*/ 19 w 61"/>
                  <a:gd name="T17" fmla="*/ 35 h 81"/>
                  <a:gd name="T18" fmla="*/ 4 w 61"/>
                  <a:gd name="T19" fmla="*/ 42 h 81"/>
                  <a:gd name="T20" fmla="*/ 6 w 61"/>
                  <a:gd name="T21" fmla="*/ 47 h 81"/>
                  <a:gd name="T22" fmla="*/ 21 w 61"/>
                  <a:gd name="T23" fmla="*/ 40 h 81"/>
                  <a:gd name="T24" fmla="*/ 27 w 61"/>
                  <a:gd name="T25" fmla="*/ 42 h 81"/>
                  <a:gd name="T26" fmla="*/ 28 w 61"/>
                  <a:gd name="T27" fmla="*/ 43 h 81"/>
                  <a:gd name="T28" fmla="*/ 28 w 61"/>
                  <a:gd name="T29" fmla="*/ 43 h 81"/>
                  <a:gd name="T30" fmla="*/ 25 w 61"/>
                  <a:gd name="T31" fmla="*/ 49 h 81"/>
                  <a:gd name="T32" fmla="*/ 10 w 61"/>
                  <a:gd name="T33" fmla="*/ 56 h 81"/>
                  <a:gd name="T34" fmla="*/ 12 w 61"/>
                  <a:gd name="T35" fmla="*/ 61 h 81"/>
                  <a:gd name="T36" fmla="*/ 28 w 61"/>
                  <a:gd name="T37" fmla="*/ 54 h 81"/>
                  <a:gd name="T38" fmla="*/ 34 w 61"/>
                  <a:gd name="T39" fmla="*/ 56 h 81"/>
                  <a:gd name="T40" fmla="*/ 34 w 61"/>
                  <a:gd name="T41" fmla="*/ 56 h 81"/>
                  <a:gd name="T42" fmla="*/ 34 w 61"/>
                  <a:gd name="T43" fmla="*/ 57 h 81"/>
                  <a:gd name="T44" fmla="*/ 31 w 61"/>
                  <a:gd name="T45" fmla="*/ 63 h 81"/>
                  <a:gd name="T46" fmla="*/ 17 w 61"/>
                  <a:gd name="T47" fmla="*/ 69 h 81"/>
                  <a:gd name="T48" fmla="*/ 48 w 61"/>
                  <a:gd name="T49" fmla="*/ 76 h 81"/>
                  <a:gd name="T50" fmla="*/ 61 w 61"/>
                  <a:gd name="T51" fmla="*/ 71 h 81"/>
                  <a:gd name="T52" fmla="*/ 53 w 61"/>
                  <a:gd name="T53" fmla="*/ 61 h 81"/>
                  <a:gd name="T54" fmla="*/ 30 w 61"/>
                  <a:gd name="T55" fmla="*/ 1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1" h="81">
                    <a:moveTo>
                      <a:pt x="30" y="10"/>
                    </a:moveTo>
                    <a:cubicBezTo>
                      <a:pt x="29" y="6"/>
                      <a:pt x="28" y="3"/>
                      <a:pt x="28" y="0"/>
                    </a:cubicBezTo>
                    <a:cubicBezTo>
                      <a:pt x="17" y="5"/>
                      <a:pt x="17" y="5"/>
                      <a:pt x="17" y="5"/>
                    </a:cubicBezTo>
                    <a:cubicBezTo>
                      <a:pt x="6" y="10"/>
                      <a:pt x="0" y="21"/>
                      <a:pt x="1" y="32"/>
                    </a:cubicBezTo>
                    <a:cubicBezTo>
                      <a:pt x="15" y="26"/>
                      <a:pt x="15" y="26"/>
                      <a:pt x="15" y="26"/>
                    </a:cubicBezTo>
                    <a:cubicBezTo>
                      <a:pt x="18" y="25"/>
                      <a:pt x="20" y="26"/>
                      <a:pt x="21" y="28"/>
                    </a:cubicBezTo>
                    <a:cubicBezTo>
                      <a:pt x="21" y="29"/>
                      <a:pt x="21" y="29"/>
                      <a:pt x="21" y="29"/>
                    </a:cubicBezTo>
                    <a:cubicBezTo>
                      <a:pt x="21" y="29"/>
                      <a:pt x="22" y="29"/>
                      <a:pt x="22" y="29"/>
                    </a:cubicBezTo>
                    <a:cubicBezTo>
                      <a:pt x="23" y="31"/>
                      <a:pt x="22" y="34"/>
                      <a:pt x="19" y="35"/>
                    </a:cubicBezTo>
                    <a:cubicBezTo>
                      <a:pt x="4" y="42"/>
                      <a:pt x="4" y="42"/>
                      <a:pt x="4" y="42"/>
                    </a:cubicBezTo>
                    <a:cubicBezTo>
                      <a:pt x="6" y="47"/>
                      <a:pt x="6" y="47"/>
                      <a:pt x="6" y="47"/>
                    </a:cubicBezTo>
                    <a:cubicBezTo>
                      <a:pt x="21" y="40"/>
                      <a:pt x="21" y="40"/>
                      <a:pt x="21" y="40"/>
                    </a:cubicBezTo>
                    <a:cubicBezTo>
                      <a:pt x="24" y="39"/>
                      <a:pt x="26" y="40"/>
                      <a:pt x="27" y="42"/>
                    </a:cubicBezTo>
                    <a:cubicBezTo>
                      <a:pt x="27" y="42"/>
                      <a:pt x="27" y="43"/>
                      <a:pt x="28" y="43"/>
                    </a:cubicBezTo>
                    <a:cubicBezTo>
                      <a:pt x="28" y="43"/>
                      <a:pt x="28" y="43"/>
                      <a:pt x="28" y="43"/>
                    </a:cubicBezTo>
                    <a:cubicBezTo>
                      <a:pt x="29" y="45"/>
                      <a:pt x="28" y="48"/>
                      <a:pt x="25" y="49"/>
                    </a:cubicBezTo>
                    <a:cubicBezTo>
                      <a:pt x="10" y="56"/>
                      <a:pt x="10" y="56"/>
                      <a:pt x="10" y="56"/>
                    </a:cubicBezTo>
                    <a:cubicBezTo>
                      <a:pt x="12" y="61"/>
                      <a:pt x="12" y="61"/>
                      <a:pt x="12" y="61"/>
                    </a:cubicBezTo>
                    <a:cubicBezTo>
                      <a:pt x="28" y="54"/>
                      <a:pt x="28" y="54"/>
                      <a:pt x="28" y="54"/>
                    </a:cubicBezTo>
                    <a:cubicBezTo>
                      <a:pt x="30" y="53"/>
                      <a:pt x="33" y="54"/>
                      <a:pt x="34" y="56"/>
                    </a:cubicBezTo>
                    <a:cubicBezTo>
                      <a:pt x="34" y="56"/>
                      <a:pt x="34" y="56"/>
                      <a:pt x="34" y="56"/>
                    </a:cubicBezTo>
                    <a:cubicBezTo>
                      <a:pt x="34" y="57"/>
                      <a:pt x="34" y="57"/>
                      <a:pt x="34" y="57"/>
                    </a:cubicBezTo>
                    <a:cubicBezTo>
                      <a:pt x="35" y="59"/>
                      <a:pt x="34" y="62"/>
                      <a:pt x="31" y="63"/>
                    </a:cubicBezTo>
                    <a:cubicBezTo>
                      <a:pt x="17" y="69"/>
                      <a:pt x="17" y="69"/>
                      <a:pt x="17" y="69"/>
                    </a:cubicBezTo>
                    <a:cubicBezTo>
                      <a:pt x="24" y="78"/>
                      <a:pt x="37" y="81"/>
                      <a:pt x="48" y="76"/>
                    </a:cubicBezTo>
                    <a:cubicBezTo>
                      <a:pt x="61" y="71"/>
                      <a:pt x="61" y="71"/>
                      <a:pt x="61" y="71"/>
                    </a:cubicBezTo>
                    <a:cubicBezTo>
                      <a:pt x="58" y="68"/>
                      <a:pt x="55" y="65"/>
                      <a:pt x="53" y="61"/>
                    </a:cubicBezTo>
                    <a:lnTo>
                      <a:pt x="30" y="10"/>
                    </a:lnTo>
                    <a:close/>
                  </a:path>
                </a:pathLst>
              </a:custGeom>
              <a:grpFill/>
              <a:ln>
                <a:noFill/>
              </a:ln>
            </p:spPr>
            <p:txBody>
              <a:bodyPr vert="horz" wrap="square" lIns="45720" tIns="22860" rIns="45720" bIns="22860" numCol="1" anchor="t" anchorCtr="0" compatLnSpc="1"/>
              <a:lstStyle/>
              <a:p>
                <a:endParaRPr lang="id-ID" sz="900">
                  <a:cs typeface="+mn-ea"/>
                  <a:sym typeface="+mn-lt"/>
                </a:endParaRPr>
              </a:p>
            </p:txBody>
          </p:sp>
        </p:grpSp>
        <p:sp>
          <p:nvSpPr>
            <p:cNvPr id="51" name="Freeform 52"/>
            <p:cNvSpPr/>
            <p:nvPr/>
          </p:nvSpPr>
          <p:spPr bwMode="auto">
            <a:xfrm>
              <a:off x="7061993" y="1874838"/>
              <a:ext cx="612775" cy="738187"/>
            </a:xfrm>
            <a:custGeom>
              <a:avLst/>
              <a:gdLst>
                <a:gd name="T0" fmla="*/ 60 w 146"/>
                <a:gd name="T1" fmla="*/ 173 h 176"/>
                <a:gd name="T2" fmla="*/ 40 w 146"/>
                <a:gd name="T3" fmla="*/ 173 h 176"/>
                <a:gd name="T4" fmla="*/ 38 w 146"/>
                <a:gd name="T5" fmla="*/ 172 h 176"/>
                <a:gd name="T6" fmla="*/ 17 w 146"/>
                <a:gd name="T7" fmla="*/ 122 h 176"/>
                <a:gd name="T8" fmla="*/ 40 w 146"/>
                <a:gd name="T9" fmla="*/ 62 h 176"/>
                <a:gd name="T10" fmla="*/ 55 w 146"/>
                <a:gd name="T11" fmla="*/ 24 h 176"/>
                <a:gd name="T12" fmla="*/ 103 w 146"/>
                <a:gd name="T13" fmla="*/ 9 h 176"/>
                <a:gd name="T14" fmla="*/ 141 w 146"/>
                <a:gd name="T15" fmla="*/ 53 h 176"/>
                <a:gd name="T16" fmla="*/ 108 w 146"/>
                <a:gd name="T17" fmla="*/ 142 h 176"/>
                <a:gd name="T18" fmla="*/ 98 w 146"/>
                <a:gd name="T19" fmla="*/ 146 h 176"/>
                <a:gd name="T20" fmla="*/ 94 w 146"/>
                <a:gd name="T21" fmla="*/ 137 h 176"/>
                <a:gd name="T22" fmla="*/ 127 w 146"/>
                <a:gd name="T23" fmla="*/ 49 h 176"/>
                <a:gd name="T24" fmla="*/ 98 w 146"/>
                <a:gd name="T25" fmla="*/ 23 h 176"/>
                <a:gd name="T26" fmla="*/ 69 w 146"/>
                <a:gd name="T27" fmla="*/ 30 h 176"/>
                <a:gd name="T28" fmla="*/ 54 w 146"/>
                <a:gd name="T29" fmla="*/ 67 h 176"/>
                <a:gd name="T30" fmla="*/ 30 w 146"/>
                <a:gd name="T31" fmla="*/ 127 h 176"/>
                <a:gd name="T32" fmla="*/ 44 w 146"/>
                <a:gd name="T33" fmla="*/ 159 h 176"/>
                <a:gd name="T34" fmla="*/ 45 w 146"/>
                <a:gd name="T35" fmla="*/ 159 h 176"/>
                <a:gd name="T36" fmla="*/ 61 w 146"/>
                <a:gd name="T37" fmla="*/ 151 h 176"/>
                <a:gd name="T38" fmla="*/ 67 w 146"/>
                <a:gd name="T39" fmla="*/ 135 h 176"/>
                <a:gd name="T40" fmla="*/ 93 w 146"/>
                <a:gd name="T41" fmla="*/ 68 h 176"/>
                <a:gd name="T42" fmla="*/ 91 w 146"/>
                <a:gd name="T43" fmla="*/ 58 h 176"/>
                <a:gd name="T44" fmla="*/ 82 w 146"/>
                <a:gd name="T45" fmla="*/ 67 h 176"/>
                <a:gd name="T46" fmla="*/ 57 w 146"/>
                <a:gd name="T47" fmla="*/ 130 h 176"/>
                <a:gd name="T48" fmla="*/ 48 w 146"/>
                <a:gd name="T49" fmla="*/ 134 h 176"/>
                <a:gd name="T50" fmla="*/ 44 w 146"/>
                <a:gd name="T51" fmla="*/ 124 h 176"/>
                <a:gd name="T52" fmla="*/ 68 w 146"/>
                <a:gd name="T53" fmla="*/ 62 h 176"/>
                <a:gd name="T54" fmla="*/ 96 w 146"/>
                <a:gd name="T55" fmla="*/ 44 h 176"/>
                <a:gd name="T56" fmla="*/ 107 w 146"/>
                <a:gd name="T57" fmla="*/ 72 h 176"/>
                <a:gd name="T58" fmla="*/ 80 w 146"/>
                <a:gd name="T59" fmla="*/ 141 h 176"/>
                <a:gd name="T60" fmla="*/ 74 w 146"/>
                <a:gd name="T61" fmla="*/ 156 h 176"/>
                <a:gd name="T62" fmla="*/ 60 w 146"/>
                <a:gd name="T63" fmla="*/ 17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6" h="176">
                  <a:moveTo>
                    <a:pt x="60" y="173"/>
                  </a:moveTo>
                  <a:cubicBezTo>
                    <a:pt x="54" y="176"/>
                    <a:pt x="47" y="176"/>
                    <a:pt x="40" y="173"/>
                  </a:cubicBezTo>
                  <a:cubicBezTo>
                    <a:pt x="38" y="172"/>
                    <a:pt x="38" y="172"/>
                    <a:pt x="38" y="172"/>
                  </a:cubicBezTo>
                  <a:cubicBezTo>
                    <a:pt x="31" y="169"/>
                    <a:pt x="0" y="160"/>
                    <a:pt x="17" y="122"/>
                  </a:cubicBezTo>
                  <a:cubicBezTo>
                    <a:pt x="24" y="106"/>
                    <a:pt x="31" y="84"/>
                    <a:pt x="40" y="62"/>
                  </a:cubicBezTo>
                  <a:cubicBezTo>
                    <a:pt x="45" y="50"/>
                    <a:pt x="50" y="37"/>
                    <a:pt x="55" y="24"/>
                  </a:cubicBezTo>
                  <a:cubicBezTo>
                    <a:pt x="64" y="1"/>
                    <a:pt x="78" y="0"/>
                    <a:pt x="103" y="9"/>
                  </a:cubicBezTo>
                  <a:cubicBezTo>
                    <a:pt x="133" y="20"/>
                    <a:pt x="146" y="39"/>
                    <a:pt x="141" y="53"/>
                  </a:cubicBezTo>
                  <a:cubicBezTo>
                    <a:pt x="135" y="73"/>
                    <a:pt x="109" y="139"/>
                    <a:pt x="108" y="142"/>
                  </a:cubicBezTo>
                  <a:cubicBezTo>
                    <a:pt x="106" y="146"/>
                    <a:pt x="102" y="148"/>
                    <a:pt x="98" y="146"/>
                  </a:cubicBezTo>
                  <a:cubicBezTo>
                    <a:pt x="95" y="145"/>
                    <a:pt x="93" y="141"/>
                    <a:pt x="94" y="137"/>
                  </a:cubicBezTo>
                  <a:cubicBezTo>
                    <a:pt x="94" y="136"/>
                    <a:pt x="121" y="68"/>
                    <a:pt x="127" y="49"/>
                  </a:cubicBezTo>
                  <a:cubicBezTo>
                    <a:pt x="129" y="45"/>
                    <a:pt x="124" y="32"/>
                    <a:pt x="98" y="23"/>
                  </a:cubicBezTo>
                  <a:cubicBezTo>
                    <a:pt x="83" y="17"/>
                    <a:pt x="76" y="10"/>
                    <a:pt x="69" y="30"/>
                  </a:cubicBezTo>
                  <a:cubicBezTo>
                    <a:pt x="64" y="42"/>
                    <a:pt x="59" y="55"/>
                    <a:pt x="54" y="67"/>
                  </a:cubicBezTo>
                  <a:cubicBezTo>
                    <a:pt x="45" y="90"/>
                    <a:pt x="37" y="111"/>
                    <a:pt x="30" y="127"/>
                  </a:cubicBezTo>
                  <a:cubicBezTo>
                    <a:pt x="20" y="152"/>
                    <a:pt x="36" y="155"/>
                    <a:pt x="44" y="159"/>
                  </a:cubicBezTo>
                  <a:cubicBezTo>
                    <a:pt x="45" y="159"/>
                    <a:pt x="45" y="159"/>
                    <a:pt x="45" y="159"/>
                  </a:cubicBezTo>
                  <a:cubicBezTo>
                    <a:pt x="52" y="162"/>
                    <a:pt x="56" y="161"/>
                    <a:pt x="61" y="151"/>
                  </a:cubicBezTo>
                  <a:cubicBezTo>
                    <a:pt x="62" y="148"/>
                    <a:pt x="64" y="142"/>
                    <a:pt x="67" y="135"/>
                  </a:cubicBezTo>
                  <a:cubicBezTo>
                    <a:pt x="75" y="115"/>
                    <a:pt x="91" y="77"/>
                    <a:pt x="93" y="68"/>
                  </a:cubicBezTo>
                  <a:cubicBezTo>
                    <a:pt x="94" y="65"/>
                    <a:pt x="94" y="59"/>
                    <a:pt x="91" y="58"/>
                  </a:cubicBezTo>
                  <a:cubicBezTo>
                    <a:pt x="87" y="56"/>
                    <a:pt x="83" y="65"/>
                    <a:pt x="82" y="67"/>
                  </a:cubicBezTo>
                  <a:cubicBezTo>
                    <a:pt x="72" y="95"/>
                    <a:pt x="58" y="130"/>
                    <a:pt x="57" y="130"/>
                  </a:cubicBezTo>
                  <a:cubicBezTo>
                    <a:pt x="56" y="134"/>
                    <a:pt x="52" y="135"/>
                    <a:pt x="48" y="134"/>
                  </a:cubicBezTo>
                  <a:cubicBezTo>
                    <a:pt x="44" y="132"/>
                    <a:pt x="42" y="128"/>
                    <a:pt x="44" y="124"/>
                  </a:cubicBezTo>
                  <a:cubicBezTo>
                    <a:pt x="44" y="124"/>
                    <a:pt x="58" y="90"/>
                    <a:pt x="68" y="62"/>
                  </a:cubicBezTo>
                  <a:cubicBezTo>
                    <a:pt x="75" y="45"/>
                    <a:pt x="87" y="41"/>
                    <a:pt x="96" y="44"/>
                  </a:cubicBezTo>
                  <a:cubicBezTo>
                    <a:pt x="106" y="47"/>
                    <a:pt x="110" y="62"/>
                    <a:pt x="107" y="72"/>
                  </a:cubicBezTo>
                  <a:cubicBezTo>
                    <a:pt x="105" y="81"/>
                    <a:pt x="93" y="111"/>
                    <a:pt x="80" y="141"/>
                  </a:cubicBezTo>
                  <a:cubicBezTo>
                    <a:pt x="78" y="148"/>
                    <a:pt x="75" y="154"/>
                    <a:pt x="74" y="156"/>
                  </a:cubicBezTo>
                  <a:cubicBezTo>
                    <a:pt x="71" y="165"/>
                    <a:pt x="66" y="171"/>
                    <a:pt x="60" y="173"/>
                  </a:cubicBezTo>
                  <a:close/>
                </a:path>
              </a:pathLst>
            </a:custGeom>
            <a:grpFill/>
            <a:ln>
              <a:noFill/>
            </a:ln>
          </p:spPr>
          <p:txBody>
            <a:bodyPr vert="horz" wrap="square" lIns="45720" tIns="22860" rIns="45720" bIns="22860" numCol="1" anchor="t" anchorCtr="0" compatLnSpc="1"/>
            <a:lstStyle/>
            <a:p>
              <a:endParaRPr lang="id-ID" sz="900">
                <a:cs typeface="+mn-ea"/>
                <a:sym typeface="+mn-lt"/>
              </a:endParaRPr>
            </a:p>
          </p:txBody>
        </p:sp>
        <p:sp>
          <p:nvSpPr>
            <p:cNvPr id="52" name="Freeform 52"/>
            <p:cNvSpPr/>
            <p:nvPr/>
          </p:nvSpPr>
          <p:spPr bwMode="auto">
            <a:xfrm>
              <a:off x="10700581" y="1154907"/>
              <a:ext cx="612775" cy="738187"/>
            </a:xfrm>
            <a:custGeom>
              <a:avLst/>
              <a:gdLst>
                <a:gd name="T0" fmla="*/ 60 w 146"/>
                <a:gd name="T1" fmla="*/ 173 h 176"/>
                <a:gd name="T2" fmla="*/ 40 w 146"/>
                <a:gd name="T3" fmla="*/ 173 h 176"/>
                <a:gd name="T4" fmla="*/ 38 w 146"/>
                <a:gd name="T5" fmla="*/ 172 h 176"/>
                <a:gd name="T6" fmla="*/ 17 w 146"/>
                <a:gd name="T7" fmla="*/ 122 h 176"/>
                <a:gd name="T8" fmla="*/ 40 w 146"/>
                <a:gd name="T9" fmla="*/ 62 h 176"/>
                <a:gd name="T10" fmla="*/ 55 w 146"/>
                <a:gd name="T11" fmla="*/ 24 h 176"/>
                <a:gd name="T12" fmla="*/ 103 w 146"/>
                <a:gd name="T13" fmla="*/ 9 h 176"/>
                <a:gd name="T14" fmla="*/ 141 w 146"/>
                <a:gd name="T15" fmla="*/ 53 h 176"/>
                <a:gd name="T16" fmla="*/ 108 w 146"/>
                <a:gd name="T17" fmla="*/ 142 h 176"/>
                <a:gd name="T18" fmla="*/ 98 w 146"/>
                <a:gd name="T19" fmla="*/ 146 h 176"/>
                <a:gd name="T20" fmla="*/ 94 w 146"/>
                <a:gd name="T21" fmla="*/ 137 h 176"/>
                <a:gd name="T22" fmla="*/ 127 w 146"/>
                <a:gd name="T23" fmla="*/ 49 h 176"/>
                <a:gd name="T24" fmla="*/ 98 w 146"/>
                <a:gd name="T25" fmla="*/ 23 h 176"/>
                <a:gd name="T26" fmla="*/ 69 w 146"/>
                <a:gd name="T27" fmla="*/ 30 h 176"/>
                <a:gd name="T28" fmla="*/ 54 w 146"/>
                <a:gd name="T29" fmla="*/ 67 h 176"/>
                <a:gd name="T30" fmla="*/ 30 w 146"/>
                <a:gd name="T31" fmla="*/ 127 h 176"/>
                <a:gd name="T32" fmla="*/ 44 w 146"/>
                <a:gd name="T33" fmla="*/ 159 h 176"/>
                <a:gd name="T34" fmla="*/ 45 w 146"/>
                <a:gd name="T35" fmla="*/ 159 h 176"/>
                <a:gd name="T36" fmla="*/ 61 w 146"/>
                <a:gd name="T37" fmla="*/ 151 h 176"/>
                <a:gd name="T38" fmla="*/ 67 w 146"/>
                <a:gd name="T39" fmla="*/ 135 h 176"/>
                <a:gd name="T40" fmla="*/ 93 w 146"/>
                <a:gd name="T41" fmla="*/ 68 h 176"/>
                <a:gd name="T42" fmla="*/ 91 w 146"/>
                <a:gd name="T43" fmla="*/ 58 h 176"/>
                <a:gd name="T44" fmla="*/ 82 w 146"/>
                <a:gd name="T45" fmla="*/ 67 h 176"/>
                <a:gd name="T46" fmla="*/ 57 w 146"/>
                <a:gd name="T47" fmla="*/ 130 h 176"/>
                <a:gd name="T48" fmla="*/ 48 w 146"/>
                <a:gd name="T49" fmla="*/ 134 h 176"/>
                <a:gd name="T50" fmla="*/ 44 w 146"/>
                <a:gd name="T51" fmla="*/ 124 h 176"/>
                <a:gd name="T52" fmla="*/ 68 w 146"/>
                <a:gd name="T53" fmla="*/ 62 h 176"/>
                <a:gd name="T54" fmla="*/ 96 w 146"/>
                <a:gd name="T55" fmla="*/ 44 h 176"/>
                <a:gd name="T56" fmla="*/ 107 w 146"/>
                <a:gd name="T57" fmla="*/ 72 h 176"/>
                <a:gd name="T58" fmla="*/ 80 w 146"/>
                <a:gd name="T59" fmla="*/ 141 h 176"/>
                <a:gd name="T60" fmla="*/ 74 w 146"/>
                <a:gd name="T61" fmla="*/ 156 h 176"/>
                <a:gd name="T62" fmla="*/ 60 w 146"/>
                <a:gd name="T63" fmla="*/ 17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6" h="176">
                  <a:moveTo>
                    <a:pt x="60" y="173"/>
                  </a:moveTo>
                  <a:cubicBezTo>
                    <a:pt x="54" y="176"/>
                    <a:pt x="47" y="176"/>
                    <a:pt x="40" y="173"/>
                  </a:cubicBezTo>
                  <a:cubicBezTo>
                    <a:pt x="38" y="172"/>
                    <a:pt x="38" y="172"/>
                    <a:pt x="38" y="172"/>
                  </a:cubicBezTo>
                  <a:cubicBezTo>
                    <a:pt x="31" y="169"/>
                    <a:pt x="0" y="160"/>
                    <a:pt x="17" y="122"/>
                  </a:cubicBezTo>
                  <a:cubicBezTo>
                    <a:pt x="24" y="106"/>
                    <a:pt x="31" y="84"/>
                    <a:pt x="40" y="62"/>
                  </a:cubicBezTo>
                  <a:cubicBezTo>
                    <a:pt x="45" y="50"/>
                    <a:pt x="50" y="37"/>
                    <a:pt x="55" y="24"/>
                  </a:cubicBezTo>
                  <a:cubicBezTo>
                    <a:pt x="64" y="1"/>
                    <a:pt x="78" y="0"/>
                    <a:pt x="103" y="9"/>
                  </a:cubicBezTo>
                  <a:cubicBezTo>
                    <a:pt x="133" y="20"/>
                    <a:pt x="146" y="39"/>
                    <a:pt x="141" y="53"/>
                  </a:cubicBezTo>
                  <a:cubicBezTo>
                    <a:pt x="135" y="73"/>
                    <a:pt x="109" y="139"/>
                    <a:pt x="108" y="142"/>
                  </a:cubicBezTo>
                  <a:cubicBezTo>
                    <a:pt x="106" y="146"/>
                    <a:pt x="102" y="148"/>
                    <a:pt x="98" y="146"/>
                  </a:cubicBezTo>
                  <a:cubicBezTo>
                    <a:pt x="95" y="145"/>
                    <a:pt x="93" y="141"/>
                    <a:pt x="94" y="137"/>
                  </a:cubicBezTo>
                  <a:cubicBezTo>
                    <a:pt x="94" y="136"/>
                    <a:pt x="121" y="68"/>
                    <a:pt x="127" y="49"/>
                  </a:cubicBezTo>
                  <a:cubicBezTo>
                    <a:pt x="129" y="45"/>
                    <a:pt x="124" y="32"/>
                    <a:pt x="98" y="23"/>
                  </a:cubicBezTo>
                  <a:cubicBezTo>
                    <a:pt x="83" y="17"/>
                    <a:pt x="76" y="10"/>
                    <a:pt x="69" y="30"/>
                  </a:cubicBezTo>
                  <a:cubicBezTo>
                    <a:pt x="64" y="42"/>
                    <a:pt x="59" y="55"/>
                    <a:pt x="54" y="67"/>
                  </a:cubicBezTo>
                  <a:cubicBezTo>
                    <a:pt x="45" y="90"/>
                    <a:pt x="37" y="111"/>
                    <a:pt x="30" y="127"/>
                  </a:cubicBezTo>
                  <a:cubicBezTo>
                    <a:pt x="20" y="152"/>
                    <a:pt x="36" y="155"/>
                    <a:pt x="44" y="159"/>
                  </a:cubicBezTo>
                  <a:cubicBezTo>
                    <a:pt x="45" y="159"/>
                    <a:pt x="45" y="159"/>
                    <a:pt x="45" y="159"/>
                  </a:cubicBezTo>
                  <a:cubicBezTo>
                    <a:pt x="52" y="162"/>
                    <a:pt x="56" y="161"/>
                    <a:pt x="61" y="151"/>
                  </a:cubicBezTo>
                  <a:cubicBezTo>
                    <a:pt x="62" y="148"/>
                    <a:pt x="64" y="142"/>
                    <a:pt x="67" y="135"/>
                  </a:cubicBezTo>
                  <a:cubicBezTo>
                    <a:pt x="75" y="115"/>
                    <a:pt x="91" y="77"/>
                    <a:pt x="93" y="68"/>
                  </a:cubicBezTo>
                  <a:cubicBezTo>
                    <a:pt x="94" y="65"/>
                    <a:pt x="94" y="59"/>
                    <a:pt x="91" y="58"/>
                  </a:cubicBezTo>
                  <a:cubicBezTo>
                    <a:pt x="87" y="56"/>
                    <a:pt x="83" y="65"/>
                    <a:pt x="82" y="67"/>
                  </a:cubicBezTo>
                  <a:cubicBezTo>
                    <a:pt x="72" y="95"/>
                    <a:pt x="58" y="130"/>
                    <a:pt x="57" y="130"/>
                  </a:cubicBezTo>
                  <a:cubicBezTo>
                    <a:pt x="56" y="134"/>
                    <a:pt x="52" y="135"/>
                    <a:pt x="48" y="134"/>
                  </a:cubicBezTo>
                  <a:cubicBezTo>
                    <a:pt x="44" y="132"/>
                    <a:pt x="42" y="128"/>
                    <a:pt x="44" y="124"/>
                  </a:cubicBezTo>
                  <a:cubicBezTo>
                    <a:pt x="44" y="124"/>
                    <a:pt x="58" y="90"/>
                    <a:pt x="68" y="62"/>
                  </a:cubicBezTo>
                  <a:cubicBezTo>
                    <a:pt x="75" y="45"/>
                    <a:pt x="87" y="41"/>
                    <a:pt x="96" y="44"/>
                  </a:cubicBezTo>
                  <a:cubicBezTo>
                    <a:pt x="106" y="47"/>
                    <a:pt x="110" y="62"/>
                    <a:pt x="107" y="72"/>
                  </a:cubicBezTo>
                  <a:cubicBezTo>
                    <a:pt x="105" y="81"/>
                    <a:pt x="93" y="111"/>
                    <a:pt x="80" y="141"/>
                  </a:cubicBezTo>
                  <a:cubicBezTo>
                    <a:pt x="78" y="148"/>
                    <a:pt x="75" y="154"/>
                    <a:pt x="74" y="156"/>
                  </a:cubicBezTo>
                  <a:cubicBezTo>
                    <a:pt x="71" y="165"/>
                    <a:pt x="66" y="171"/>
                    <a:pt x="60" y="173"/>
                  </a:cubicBezTo>
                  <a:close/>
                </a:path>
              </a:pathLst>
            </a:custGeom>
            <a:grpFill/>
            <a:ln>
              <a:noFill/>
            </a:ln>
          </p:spPr>
          <p:txBody>
            <a:bodyPr vert="horz" wrap="square" lIns="45720" tIns="22860" rIns="45720" bIns="22860" numCol="1" anchor="t" anchorCtr="0" compatLnSpc="1"/>
            <a:lstStyle/>
            <a:p>
              <a:endParaRPr lang="id-ID" sz="900">
                <a:cs typeface="+mn-ea"/>
                <a:sym typeface="+mn-lt"/>
              </a:endParaRPr>
            </a:p>
          </p:txBody>
        </p:sp>
      </p:grpSp>
      <p:grpSp>
        <p:nvGrpSpPr>
          <p:cNvPr id="58" name="Group 66"/>
          <p:cNvGrpSpPr/>
          <p:nvPr/>
        </p:nvGrpSpPr>
        <p:grpSpPr>
          <a:xfrm>
            <a:off x="7245622" y="1369238"/>
            <a:ext cx="3108351" cy="4519333"/>
            <a:chOff x="7674768" y="538163"/>
            <a:chExt cx="3640138" cy="5291137"/>
          </a:xfrm>
          <a:solidFill>
            <a:schemeClr val="accent1"/>
          </a:solidFill>
        </p:grpSpPr>
        <p:sp>
          <p:nvSpPr>
            <p:cNvPr id="59" name="Freeform 9"/>
            <p:cNvSpPr>
              <a:spLocks noEditPoints="1"/>
            </p:cNvSpPr>
            <p:nvPr/>
          </p:nvSpPr>
          <p:spPr bwMode="auto">
            <a:xfrm>
              <a:off x="8874918" y="4810125"/>
              <a:ext cx="1019175" cy="1019175"/>
            </a:xfrm>
            <a:custGeom>
              <a:avLst/>
              <a:gdLst>
                <a:gd name="T0" fmla="*/ 122 w 243"/>
                <a:gd name="T1" fmla="*/ 0 h 243"/>
                <a:gd name="T2" fmla="*/ 0 w 243"/>
                <a:gd name="T3" fmla="*/ 121 h 243"/>
                <a:gd name="T4" fmla="*/ 122 w 243"/>
                <a:gd name="T5" fmla="*/ 243 h 243"/>
                <a:gd name="T6" fmla="*/ 243 w 243"/>
                <a:gd name="T7" fmla="*/ 121 h 243"/>
                <a:gd name="T8" fmla="*/ 122 w 243"/>
                <a:gd name="T9" fmla="*/ 0 h 243"/>
                <a:gd name="T10" fmla="*/ 154 w 243"/>
                <a:gd name="T11" fmla="*/ 121 h 243"/>
                <a:gd name="T12" fmla="*/ 133 w 243"/>
                <a:gd name="T13" fmla="*/ 121 h 243"/>
                <a:gd name="T14" fmla="*/ 133 w 243"/>
                <a:gd name="T15" fmla="*/ 196 h 243"/>
                <a:gd name="T16" fmla="*/ 102 w 243"/>
                <a:gd name="T17" fmla="*/ 196 h 243"/>
                <a:gd name="T18" fmla="*/ 102 w 243"/>
                <a:gd name="T19" fmla="*/ 121 h 243"/>
                <a:gd name="T20" fmla="*/ 87 w 243"/>
                <a:gd name="T21" fmla="*/ 121 h 243"/>
                <a:gd name="T22" fmla="*/ 87 w 243"/>
                <a:gd name="T23" fmla="*/ 94 h 243"/>
                <a:gd name="T24" fmla="*/ 102 w 243"/>
                <a:gd name="T25" fmla="*/ 94 h 243"/>
                <a:gd name="T26" fmla="*/ 102 w 243"/>
                <a:gd name="T27" fmla="*/ 77 h 243"/>
                <a:gd name="T28" fmla="*/ 133 w 243"/>
                <a:gd name="T29" fmla="*/ 46 h 243"/>
                <a:gd name="T30" fmla="*/ 156 w 243"/>
                <a:gd name="T31" fmla="*/ 46 h 243"/>
                <a:gd name="T32" fmla="*/ 156 w 243"/>
                <a:gd name="T33" fmla="*/ 72 h 243"/>
                <a:gd name="T34" fmla="*/ 140 w 243"/>
                <a:gd name="T35" fmla="*/ 72 h 243"/>
                <a:gd name="T36" fmla="*/ 133 w 243"/>
                <a:gd name="T37" fmla="*/ 79 h 243"/>
                <a:gd name="T38" fmla="*/ 133 w 243"/>
                <a:gd name="T39" fmla="*/ 94 h 243"/>
                <a:gd name="T40" fmla="*/ 157 w 243"/>
                <a:gd name="T41" fmla="*/ 94 h 243"/>
                <a:gd name="T42" fmla="*/ 154 w 243"/>
                <a:gd name="T43" fmla="*/ 12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43">
                  <a:moveTo>
                    <a:pt x="122" y="0"/>
                  </a:moveTo>
                  <a:cubicBezTo>
                    <a:pt x="55" y="0"/>
                    <a:pt x="0" y="54"/>
                    <a:pt x="0" y="121"/>
                  </a:cubicBezTo>
                  <a:cubicBezTo>
                    <a:pt x="0" y="188"/>
                    <a:pt x="55" y="243"/>
                    <a:pt x="122" y="243"/>
                  </a:cubicBezTo>
                  <a:cubicBezTo>
                    <a:pt x="189" y="243"/>
                    <a:pt x="243" y="188"/>
                    <a:pt x="243" y="121"/>
                  </a:cubicBezTo>
                  <a:cubicBezTo>
                    <a:pt x="243" y="54"/>
                    <a:pt x="189" y="0"/>
                    <a:pt x="122" y="0"/>
                  </a:cubicBezTo>
                  <a:close/>
                  <a:moveTo>
                    <a:pt x="154" y="121"/>
                  </a:moveTo>
                  <a:cubicBezTo>
                    <a:pt x="133" y="121"/>
                    <a:pt x="133" y="121"/>
                    <a:pt x="133" y="121"/>
                  </a:cubicBezTo>
                  <a:cubicBezTo>
                    <a:pt x="133" y="154"/>
                    <a:pt x="133" y="196"/>
                    <a:pt x="133" y="196"/>
                  </a:cubicBezTo>
                  <a:cubicBezTo>
                    <a:pt x="102" y="196"/>
                    <a:pt x="102" y="196"/>
                    <a:pt x="102" y="196"/>
                  </a:cubicBezTo>
                  <a:cubicBezTo>
                    <a:pt x="102" y="196"/>
                    <a:pt x="102" y="155"/>
                    <a:pt x="102" y="121"/>
                  </a:cubicBezTo>
                  <a:cubicBezTo>
                    <a:pt x="87" y="121"/>
                    <a:pt x="87" y="121"/>
                    <a:pt x="87" y="121"/>
                  </a:cubicBezTo>
                  <a:cubicBezTo>
                    <a:pt x="87" y="94"/>
                    <a:pt x="87" y="94"/>
                    <a:pt x="87" y="94"/>
                  </a:cubicBezTo>
                  <a:cubicBezTo>
                    <a:pt x="102" y="94"/>
                    <a:pt x="102" y="94"/>
                    <a:pt x="102" y="94"/>
                  </a:cubicBezTo>
                  <a:cubicBezTo>
                    <a:pt x="102" y="77"/>
                    <a:pt x="102" y="77"/>
                    <a:pt x="102" y="77"/>
                  </a:cubicBezTo>
                  <a:cubicBezTo>
                    <a:pt x="102" y="65"/>
                    <a:pt x="108" y="46"/>
                    <a:pt x="133" y="46"/>
                  </a:cubicBezTo>
                  <a:cubicBezTo>
                    <a:pt x="156" y="46"/>
                    <a:pt x="156" y="46"/>
                    <a:pt x="156" y="46"/>
                  </a:cubicBezTo>
                  <a:cubicBezTo>
                    <a:pt x="156" y="72"/>
                    <a:pt x="156" y="72"/>
                    <a:pt x="156" y="72"/>
                  </a:cubicBezTo>
                  <a:cubicBezTo>
                    <a:pt x="156" y="72"/>
                    <a:pt x="142" y="72"/>
                    <a:pt x="140" y="72"/>
                  </a:cubicBezTo>
                  <a:cubicBezTo>
                    <a:pt x="137" y="72"/>
                    <a:pt x="133" y="73"/>
                    <a:pt x="133" y="79"/>
                  </a:cubicBezTo>
                  <a:cubicBezTo>
                    <a:pt x="133" y="94"/>
                    <a:pt x="133" y="94"/>
                    <a:pt x="133" y="94"/>
                  </a:cubicBezTo>
                  <a:cubicBezTo>
                    <a:pt x="157" y="94"/>
                    <a:pt x="157" y="94"/>
                    <a:pt x="157" y="94"/>
                  </a:cubicBezTo>
                  <a:lnTo>
                    <a:pt x="154" y="121"/>
                  </a:lnTo>
                  <a:close/>
                </a:path>
              </a:pathLst>
            </a:custGeom>
            <a:grpFill/>
            <a:ln>
              <a:noFill/>
            </a:ln>
          </p:spPr>
          <p:txBody>
            <a:bodyPr vert="horz" wrap="square" lIns="45720" tIns="22860" rIns="45720" bIns="22860" numCol="1" anchor="t" anchorCtr="0" compatLnSpc="1"/>
            <a:lstStyle/>
            <a:p>
              <a:endParaRPr lang="id-ID" sz="900">
                <a:cs typeface="+mn-ea"/>
                <a:sym typeface="+mn-lt"/>
              </a:endParaRPr>
            </a:p>
          </p:txBody>
        </p:sp>
        <p:sp>
          <p:nvSpPr>
            <p:cNvPr id="60" name="Freeform 36"/>
            <p:cNvSpPr/>
            <p:nvPr/>
          </p:nvSpPr>
          <p:spPr bwMode="auto">
            <a:xfrm>
              <a:off x="10724356" y="2755900"/>
              <a:ext cx="590550" cy="784225"/>
            </a:xfrm>
            <a:custGeom>
              <a:avLst/>
              <a:gdLst>
                <a:gd name="T0" fmla="*/ 3 w 141"/>
                <a:gd name="T1" fmla="*/ 157 h 187"/>
                <a:gd name="T2" fmla="*/ 3 w 141"/>
                <a:gd name="T3" fmla="*/ 155 h 187"/>
                <a:gd name="T4" fmla="*/ 36 w 141"/>
                <a:gd name="T5" fmla="*/ 131 h 187"/>
                <a:gd name="T6" fmla="*/ 38 w 141"/>
                <a:gd name="T7" fmla="*/ 130 h 187"/>
                <a:gd name="T8" fmla="*/ 60 w 141"/>
                <a:gd name="T9" fmla="*/ 139 h 187"/>
                <a:gd name="T10" fmla="*/ 87 w 141"/>
                <a:gd name="T11" fmla="*/ 105 h 187"/>
                <a:gd name="T12" fmla="*/ 99 w 141"/>
                <a:gd name="T13" fmla="*/ 65 h 187"/>
                <a:gd name="T14" fmla="*/ 79 w 141"/>
                <a:gd name="T15" fmla="*/ 50 h 187"/>
                <a:gd name="T16" fmla="*/ 80 w 141"/>
                <a:gd name="T17" fmla="*/ 10 h 187"/>
                <a:gd name="T18" fmla="*/ 82 w 141"/>
                <a:gd name="T19" fmla="*/ 8 h 187"/>
                <a:gd name="T20" fmla="*/ 96 w 141"/>
                <a:gd name="T21" fmla="*/ 0 h 187"/>
                <a:gd name="T22" fmla="*/ 100 w 141"/>
                <a:gd name="T23" fmla="*/ 1 h 187"/>
                <a:gd name="T24" fmla="*/ 123 w 141"/>
                <a:gd name="T25" fmla="*/ 15 h 187"/>
                <a:gd name="T26" fmla="*/ 113 w 141"/>
                <a:gd name="T27" fmla="*/ 123 h 187"/>
                <a:gd name="T28" fmla="*/ 32 w 141"/>
                <a:gd name="T29" fmla="*/ 187 h 187"/>
                <a:gd name="T30" fmla="*/ 32 w 141"/>
                <a:gd name="T31" fmla="*/ 187 h 187"/>
                <a:gd name="T32" fmla="*/ 31 w 141"/>
                <a:gd name="T33" fmla="*/ 187 h 187"/>
                <a:gd name="T34" fmla="*/ 7 w 141"/>
                <a:gd name="T35" fmla="*/ 176 h 187"/>
                <a:gd name="T36" fmla="*/ 3 w 141"/>
                <a:gd name="T37" fmla="*/ 15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1" h="187">
                  <a:moveTo>
                    <a:pt x="3" y="157"/>
                  </a:moveTo>
                  <a:cubicBezTo>
                    <a:pt x="3" y="155"/>
                    <a:pt x="3" y="155"/>
                    <a:pt x="3" y="155"/>
                  </a:cubicBezTo>
                  <a:cubicBezTo>
                    <a:pt x="4" y="148"/>
                    <a:pt x="33" y="131"/>
                    <a:pt x="36" y="131"/>
                  </a:cubicBezTo>
                  <a:cubicBezTo>
                    <a:pt x="38" y="130"/>
                    <a:pt x="38" y="130"/>
                    <a:pt x="38" y="130"/>
                  </a:cubicBezTo>
                  <a:cubicBezTo>
                    <a:pt x="42" y="130"/>
                    <a:pt x="48" y="133"/>
                    <a:pt x="60" y="139"/>
                  </a:cubicBezTo>
                  <a:cubicBezTo>
                    <a:pt x="70" y="132"/>
                    <a:pt x="82" y="114"/>
                    <a:pt x="87" y="105"/>
                  </a:cubicBezTo>
                  <a:cubicBezTo>
                    <a:pt x="92" y="94"/>
                    <a:pt x="99" y="77"/>
                    <a:pt x="99" y="65"/>
                  </a:cubicBezTo>
                  <a:cubicBezTo>
                    <a:pt x="86" y="58"/>
                    <a:pt x="80" y="55"/>
                    <a:pt x="79" y="50"/>
                  </a:cubicBezTo>
                  <a:cubicBezTo>
                    <a:pt x="78" y="48"/>
                    <a:pt x="76" y="14"/>
                    <a:pt x="80" y="10"/>
                  </a:cubicBezTo>
                  <a:cubicBezTo>
                    <a:pt x="82" y="8"/>
                    <a:pt x="82" y="8"/>
                    <a:pt x="82" y="8"/>
                  </a:cubicBezTo>
                  <a:cubicBezTo>
                    <a:pt x="85" y="5"/>
                    <a:pt x="89" y="0"/>
                    <a:pt x="96" y="0"/>
                  </a:cubicBezTo>
                  <a:cubicBezTo>
                    <a:pt x="97" y="0"/>
                    <a:pt x="99" y="0"/>
                    <a:pt x="100" y="1"/>
                  </a:cubicBezTo>
                  <a:cubicBezTo>
                    <a:pt x="105" y="2"/>
                    <a:pt x="117" y="7"/>
                    <a:pt x="123" y="15"/>
                  </a:cubicBezTo>
                  <a:cubicBezTo>
                    <a:pt x="127" y="20"/>
                    <a:pt x="141" y="70"/>
                    <a:pt x="113" y="123"/>
                  </a:cubicBezTo>
                  <a:cubicBezTo>
                    <a:pt x="85" y="174"/>
                    <a:pt x="39" y="187"/>
                    <a:pt x="32" y="187"/>
                  </a:cubicBezTo>
                  <a:cubicBezTo>
                    <a:pt x="32" y="187"/>
                    <a:pt x="32" y="187"/>
                    <a:pt x="32" y="187"/>
                  </a:cubicBezTo>
                  <a:cubicBezTo>
                    <a:pt x="31" y="187"/>
                    <a:pt x="31" y="187"/>
                    <a:pt x="31" y="187"/>
                  </a:cubicBezTo>
                  <a:cubicBezTo>
                    <a:pt x="21" y="186"/>
                    <a:pt x="11" y="179"/>
                    <a:pt x="7" y="176"/>
                  </a:cubicBezTo>
                  <a:cubicBezTo>
                    <a:pt x="0" y="171"/>
                    <a:pt x="2" y="162"/>
                    <a:pt x="3" y="157"/>
                  </a:cubicBezTo>
                  <a:close/>
                </a:path>
              </a:pathLst>
            </a:custGeom>
            <a:grpFill/>
            <a:ln>
              <a:noFill/>
            </a:ln>
          </p:spPr>
          <p:txBody>
            <a:bodyPr vert="horz" wrap="square" lIns="45720" tIns="22860" rIns="45720" bIns="22860" numCol="1" anchor="t" anchorCtr="0" compatLnSpc="1"/>
            <a:lstStyle/>
            <a:p>
              <a:endParaRPr lang="id-ID" sz="900">
                <a:cs typeface="+mn-ea"/>
                <a:sym typeface="+mn-lt"/>
              </a:endParaRPr>
            </a:p>
          </p:txBody>
        </p:sp>
        <p:sp>
          <p:nvSpPr>
            <p:cNvPr id="61" name="Freeform 38"/>
            <p:cNvSpPr>
              <a:spLocks noEditPoints="1"/>
            </p:cNvSpPr>
            <p:nvPr/>
          </p:nvSpPr>
          <p:spPr bwMode="auto">
            <a:xfrm>
              <a:off x="8908256" y="3300413"/>
              <a:ext cx="817563" cy="830262"/>
            </a:xfrm>
            <a:custGeom>
              <a:avLst/>
              <a:gdLst>
                <a:gd name="T0" fmla="*/ 190 w 195"/>
                <a:gd name="T1" fmla="*/ 120 h 198"/>
                <a:gd name="T2" fmla="*/ 192 w 195"/>
                <a:gd name="T3" fmla="*/ 100 h 198"/>
                <a:gd name="T4" fmla="*/ 99 w 195"/>
                <a:gd name="T5" fmla="*/ 7 h 198"/>
                <a:gd name="T6" fmla="*/ 83 w 195"/>
                <a:gd name="T7" fmla="*/ 8 h 198"/>
                <a:gd name="T8" fmla="*/ 54 w 195"/>
                <a:gd name="T9" fmla="*/ 0 h 198"/>
                <a:gd name="T10" fmla="*/ 0 w 195"/>
                <a:gd name="T11" fmla="*/ 54 h 198"/>
                <a:gd name="T12" fmla="*/ 7 w 195"/>
                <a:gd name="T13" fmla="*/ 81 h 198"/>
                <a:gd name="T14" fmla="*/ 5 w 195"/>
                <a:gd name="T15" fmla="*/ 100 h 198"/>
                <a:gd name="T16" fmla="*/ 99 w 195"/>
                <a:gd name="T17" fmla="*/ 193 h 198"/>
                <a:gd name="T18" fmla="*/ 116 w 195"/>
                <a:gd name="T19" fmla="*/ 192 h 198"/>
                <a:gd name="T20" fmla="*/ 141 w 195"/>
                <a:gd name="T21" fmla="*/ 198 h 198"/>
                <a:gd name="T22" fmla="*/ 195 w 195"/>
                <a:gd name="T23" fmla="*/ 144 h 198"/>
                <a:gd name="T24" fmla="*/ 190 w 195"/>
                <a:gd name="T25" fmla="*/ 120 h 198"/>
                <a:gd name="T26" fmla="*/ 146 w 195"/>
                <a:gd name="T27" fmla="*/ 145 h 198"/>
                <a:gd name="T28" fmla="*/ 127 w 195"/>
                <a:gd name="T29" fmla="*/ 159 h 198"/>
                <a:gd name="T30" fmla="*/ 98 w 195"/>
                <a:gd name="T31" fmla="*/ 164 h 198"/>
                <a:gd name="T32" fmla="*/ 65 w 195"/>
                <a:gd name="T33" fmla="*/ 157 h 198"/>
                <a:gd name="T34" fmla="*/ 49 w 195"/>
                <a:gd name="T35" fmla="*/ 144 h 198"/>
                <a:gd name="T36" fmla="*/ 44 w 195"/>
                <a:gd name="T37" fmla="*/ 127 h 198"/>
                <a:gd name="T38" fmla="*/ 47 w 195"/>
                <a:gd name="T39" fmla="*/ 118 h 198"/>
                <a:gd name="T40" fmla="*/ 57 w 195"/>
                <a:gd name="T41" fmla="*/ 114 h 198"/>
                <a:gd name="T42" fmla="*/ 65 w 195"/>
                <a:gd name="T43" fmla="*/ 117 h 198"/>
                <a:gd name="T44" fmla="*/ 71 w 195"/>
                <a:gd name="T45" fmla="*/ 125 h 198"/>
                <a:gd name="T46" fmla="*/ 76 w 195"/>
                <a:gd name="T47" fmla="*/ 135 h 198"/>
                <a:gd name="T48" fmla="*/ 84 w 195"/>
                <a:gd name="T49" fmla="*/ 141 h 198"/>
                <a:gd name="T50" fmla="*/ 98 w 195"/>
                <a:gd name="T51" fmla="*/ 143 h 198"/>
                <a:gd name="T52" fmla="*/ 116 w 195"/>
                <a:gd name="T53" fmla="*/ 138 h 198"/>
                <a:gd name="T54" fmla="*/ 123 w 195"/>
                <a:gd name="T55" fmla="*/ 127 h 198"/>
                <a:gd name="T56" fmla="*/ 120 w 195"/>
                <a:gd name="T57" fmla="*/ 118 h 198"/>
                <a:gd name="T58" fmla="*/ 110 w 195"/>
                <a:gd name="T59" fmla="*/ 112 h 198"/>
                <a:gd name="T60" fmla="*/ 93 w 195"/>
                <a:gd name="T61" fmla="*/ 108 h 198"/>
                <a:gd name="T62" fmla="*/ 68 w 195"/>
                <a:gd name="T63" fmla="*/ 101 h 198"/>
                <a:gd name="T64" fmla="*/ 52 w 195"/>
                <a:gd name="T65" fmla="*/ 89 h 198"/>
                <a:gd name="T66" fmla="*/ 46 w 195"/>
                <a:gd name="T67" fmla="*/ 70 h 198"/>
                <a:gd name="T68" fmla="*/ 52 w 195"/>
                <a:gd name="T69" fmla="*/ 51 h 198"/>
                <a:gd name="T70" fmla="*/ 71 w 195"/>
                <a:gd name="T71" fmla="*/ 39 h 198"/>
                <a:gd name="T72" fmla="*/ 98 w 195"/>
                <a:gd name="T73" fmla="*/ 35 h 198"/>
                <a:gd name="T74" fmla="*/ 120 w 195"/>
                <a:gd name="T75" fmla="*/ 37 h 198"/>
                <a:gd name="T76" fmla="*/ 135 w 195"/>
                <a:gd name="T77" fmla="*/ 45 h 198"/>
                <a:gd name="T78" fmla="*/ 144 w 195"/>
                <a:gd name="T79" fmla="*/ 55 h 198"/>
                <a:gd name="T80" fmla="*/ 147 w 195"/>
                <a:gd name="T81" fmla="*/ 66 h 198"/>
                <a:gd name="T82" fmla="*/ 143 w 195"/>
                <a:gd name="T83" fmla="*/ 75 h 198"/>
                <a:gd name="T84" fmla="*/ 134 w 195"/>
                <a:gd name="T85" fmla="*/ 79 h 198"/>
                <a:gd name="T86" fmla="*/ 126 w 195"/>
                <a:gd name="T87" fmla="*/ 76 h 198"/>
                <a:gd name="T88" fmla="*/ 120 w 195"/>
                <a:gd name="T89" fmla="*/ 69 h 198"/>
                <a:gd name="T90" fmla="*/ 112 w 195"/>
                <a:gd name="T91" fmla="*/ 59 h 198"/>
                <a:gd name="T92" fmla="*/ 96 w 195"/>
                <a:gd name="T93" fmla="*/ 55 h 198"/>
                <a:gd name="T94" fmla="*/ 80 w 195"/>
                <a:gd name="T95" fmla="*/ 59 h 198"/>
                <a:gd name="T96" fmla="*/ 74 w 195"/>
                <a:gd name="T97" fmla="*/ 68 h 198"/>
                <a:gd name="T98" fmla="*/ 76 w 195"/>
                <a:gd name="T99" fmla="*/ 73 h 198"/>
                <a:gd name="T100" fmla="*/ 82 w 195"/>
                <a:gd name="T101" fmla="*/ 78 h 198"/>
                <a:gd name="T102" fmla="*/ 89 w 195"/>
                <a:gd name="T103" fmla="*/ 81 h 198"/>
                <a:gd name="T104" fmla="*/ 102 w 195"/>
                <a:gd name="T105" fmla="*/ 84 h 198"/>
                <a:gd name="T106" fmla="*/ 123 w 195"/>
                <a:gd name="T107" fmla="*/ 89 h 198"/>
                <a:gd name="T108" fmla="*/ 139 w 195"/>
                <a:gd name="T109" fmla="*/ 96 h 198"/>
                <a:gd name="T110" fmla="*/ 149 w 195"/>
                <a:gd name="T111" fmla="*/ 108 h 198"/>
                <a:gd name="T112" fmla="*/ 153 w 195"/>
                <a:gd name="T113" fmla="*/ 124 h 198"/>
                <a:gd name="T114" fmla="*/ 146 w 195"/>
                <a:gd name="T115" fmla="*/ 14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5" h="198">
                  <a:moveTo>
                    <a:pt x="190" y="120"/>
                  </a:moveTo>
                  <a:cubicBezTo>
                    <a:pt x="191" y="114"/>
                    <a:pt x="192" y="107"/>
                    <a:pt x="192" y="100"/>
                  </a:cubicBezTo>
                  <a:cubicBezTo>
                    <a:pt x="192" y="49"/>
                    <a:pt x="150" y="7"/>
                    <a:pt x="99" y="7"/>
                  </a:cubicBezTo>
                  <a:cubicBezTo>
                    <a:pt x="93" y="7"/>
                    <a:pt x="88" y="7"/>
                    <a:pt x="83" y="8"/>
                  </a:cubicBezTo>
                  <a:cubicBezTo>
                    <a:pt x="74" y="3"/>
                    <a:pt x="64" y="0"/>
                    <a:pt x="54" y="0"/>
                  </a:cubicBezTo>
                  <a:cubicBezTo>
                    <a:pt x="24" y="0"/>
                    <a:pt x="0" y="24"/>
                    <a:pt x="0" y="54"/>
                  </a:cubicBezTo>
                  <a:cubicBezTo>
                    <a:pt x="0" y="64"/>
                    <a:pt x="2" y="73"/>
                    <a:pt x="7" y="81"/>
                  </a:cubicBezTo>
                  <a:cubicBezTo>
                    <a:pt x="6" y="87"/>
                    <a:pt x="5" y="94"/>
                    <a:pt x="5" y="100"/>
                  </a:cubicBezTo>
                  <a:cubicBezTo>
                    <a:pt x="5" y="152"/>
                    <a:pt x="47" y="193"/>
                    <a:pt x="99" y="193"/>
                  </a:cubicBezTo>
                  <a:cubicBezTo>
                    <a:pt x="104" y="193"/>
                    <a:pt x="110" y="193"/>
                    <a:pt x="116" y="192"/>
                  </a:cubicBezTo>
                  <a:cubicBezTo>
                    <a:pt x="123" y="196"/>
                    <a:pt x="132" y="198"/>
                    <a:pt x="141" y="198"/>
                  </a:cubicBezTo>
                  <a:cubicBezTo>
                    <a:pt x="171" y="198"/>
                    <a:pt x="195" y="174"/>
                    <a:pt x="195" y="144"/>
                  </a:cubicBezTo>
                  <a:cubicBezTo>
                    <a:pt x="195" y="136"/>
                    <a:pt x="193" y="127"/>
                    <a:pt x="190" y="120"/>
                  </a:cubicBezTo>
                  <a:close/>
                  <a:moveTo>
                    <a:pt x="146" y="145"/>
                  </a:moveTo>
                  <a:cubicBezTo>
                    <a:pt x="142" y="151"/>
                    <a:pt x="136" y="156"/>
                    <a:pt x="127" y="159"/>
                  </a:cubicBezTo>
                  <a:cubicBezTo>
                    <a:pt x="119" y="163"/>
                    <a:pt x="109" y="164"/>
                    <a:pt x="98" y="164"/>
                  </a:cubicBezTo>
                  <a:cubicBezTo>
                    <a:pt x="85" y="164"/>
                    <a:pt x="74" y="162"/>
                    <a:pt x="65" y="157"/>
                  </a:cubicBezTo>
                  <a:cubicBezTo>
                    <a:pt x="59" y="154"/>
                    <a:pt x="53" y="149"/>
                    <a:pt x="49" y="144"/>
                  </a:cubicBezTo>
                  <a:cubicBezTo>
                    <a:pt x="46" y="138"/>
                    <a:pt x="44" y="132"/>
                    <a:pt x="44" y="127"/>
                  </a:cubicBezTo>
                  <a:cubicBezTo>
                    <a:pt x="44" y="123"/>
                    <a:pt x="45" y="120"/>
                    <a:pt x="47" y="118"/>
                  </a:cubicBezTo>
                  <a:cubicBezTo>
                    <a:pt x="50" y="116"/>
                    <a:pt x="53" y="114"/>
                    <a:pt x="57" y="114"/>
                  </a:cubicBezTo>
                  <a:cubicBezTo>
                    <a:pt x="60" y="114"/>
                    <a:pt x="63" y="115"/>
                    <a:pt x="65" y="117"/>
                  </a:cubicBezTo>
                  <a:cubicBezTo>
                    <a:pt x="68" y="119"/>
                    <a:pt x="69" y="122"/>
                    <a:pt x="71" y="125"/>
                  </a:cubicBezTo>
                  <a:cubicBezTo>
                    <a:pt x="72" y="129"/>
                    <a:pt x="74" y="132"/>
                    <a:pt x="76" y="135"/>
                  </a:cubicBezTo>
                  <a:cubicBezTo>
                    <a:pt x="78" y="137"/>
                    <a:pt x="81" y="139"/>
                    <a:pt x="84" y="141"/>
                  </a:cubicBezTo>
                  <a:cubicBezTo>
                    <a:pt x="87" y="142"/>
                    <a:pt x="92" y="143"/>
                    <a:pt x="98" y="143"/>
                  </a:cubicBezTo>
                  <a:cubicBezTo>
                    <a:pt x="105" y="143"/>
                    <a:pt x="112" y="142"/>
                    <a:pt x="116" y="138"/>
                  </a:cubicBezTo>
                  <a:cubicBezTo>
                    <a:pt x="121" y="135"/>
                    <a:pt x="123" y="131"/>
                    <a:pt x="123" y="127"/>
                  </a:cubicBezTo>
                  <a:cubicBezTo>
                    <a:pt x="123" y="123"/>
                    <a:pt x="122" y="120"/>
                    <a:pt x="120" y="118"/>
                  </a:cubicBezTo>
                  <a:cubicBezTo>
                    <a:pt x="117" y="115"/>
                    <a:pt x="114" y="114"/>
                    <a:pt x="110" y="112"/>
                  </a:cubicBezTo>
                  <a:cubicBezTo>
                    <a:pt x="105" y="111"/>
                    <a:pt x="100" y="110"/>
                    <a:pt x="93" y="108"/>
                  </a:cubicBezTo>
                  <a:cubicBezTo>
                    <a:pt x="83" y="106"/>
                    <a:pt x="75" y="104"/>
                    <a:pt x="68" y="101"/>
                  </a:cubicBezTo>
                  <a:cubicBezTo>
                    <a:pt x="61" y="98"/>
                    <a:pt x="56" y="94"/>
                    <a:pt x="52" y="89"/>
                  </a:cubicBezTo>
                  <a:cubicBezTo>
                    <a:pt x="48" y="84"/>
                    <a:pt x="46" y="78"/>
                    <a:pt x="46" y="70"/>
                  </a:cubicBezTo>
                  <a:cubicBezTo>
                    <a:pt x="46" y="63"/>
                    <a:pt x="48" y="57"/>
                    <a:pt x="52" y="51"/>
                  </a:cubicBezTo>
                  <a:cubicBezTo>
                    <a:pt x="57" y="46"/>
                    <a:pt x="63" y="42"/>
                    <a:pt x="71" y="39"/>
                  </a:cubicBezTo>
                  <a:cubicBezTo>
                    <a:pt x="78" y="36"/>
                    <a:pt x="87" y="35"/>
                    <a:pt x="98" y="35"/>
                  </a:cubicBezTo>
                  <a:cubicBezTo>
                    <a:pt x="106" y="35"/>
                    <a:pt x="114" y="35"/>
                    <a:pt x="120" y="37"/>
                  </a:cubicBezTo>
                  <a:cubicBezTo>
                    <a:pt x="126" y="39"/>
                    <a:pt x="131" y="42"/>
                    <a:pt x="135" y="45"/>
                  </a:cubicBezTo>
                  <a:cubicBezTo>
                    <a:pt x="139" y="48"/>
                    <a:pt x="142" y="52"/>
                    <a:pt x="144" y="55"/>
                  </a:cubicBezTo>
                  <a:cubicBezTo>
                    <a:pt x="146" y="59"/>
                    <a:pt x="147" y="62"/>
                    <a:pt x="147" y="66"/>
                  </a:cubicBezTo>
                  <a:cubicBezTo>
                    <a:pt x="147" y="69"/>
                    <a:pt x="146" y="72"/>
                    <a:pt x="143" y="75"/>
                  </a:cubicBezTo>
                  <a:cubicBezTo>
                    <a:pt x="141" y="78"/>
                    <a:pt x="137" y="79"/>
                    <a:pt x="134" y="79"/>
                  </a:cubicBezTo>
                  <a:cubicBezTo>
                    <a:pt x="130" y="79"/>
                    <a:pt x="128" y="78"/>
                    <a:pt x="126" y="76"/>
                  </a:cubicBezTo>
                  <a:cubicBezTo>
                    <a:pt x="124" y="75"/>
                    <a:pt x="122" y="72"/>
                    <a:pt x="120" y="69"/>
                  </a:cubicBezTo>
                  <a:cubicBezTo>
                    <a:pt x="118" y="65"/>
                    <a:pt x="115" y="61"/>
                    <a:pt x="112" y="59"/>
                  </a:cubicBezTo>
                  <a:cubicBezTo>
                    <a:pt x="109" y="56"/>
                    <a:pt x="103" y="55"/>
                    <a:pt x="96" y="55"/>
                  </a:cubicBezTo>
                  <a:cubicBezTo>
                    <a:pt x="89" y="55"/>
                    <a:pt x="84" y="56"/>
                    <a:pt x="80" y="59"/>
                  </a:cubicBezTo>
                  <a:cubicBezTo>
                    <a:pt x="76" y="62"/>
                    <a:pt x="74" y="65"/>
                    <a:pt x="74" y="68"/>
                  </a:cubicBezTo>
                  <a:cubicBezTo>
                    <a:pt x="74" y="70"/>
                    <a:pt x="75" y="72"/>
                    <a:pt x="76" y="73"/>
                  </a:cubicBezTo>
                  <a:cubicBezTo>
                    <a:pt x="77" y="75"/>
                    <a:pt x="79" y="76"/>
                    <a:pt x="82" y="78"/>
                  </a:cubicBezTo>
                  <a:cubicBezTo>
                    <a:pt x="84" y="79"/>
                    <a:pt x="87" y="80"/>
                    <a:pt x="89" y="81"/>
                  </a:cubicBezTo>
                  <a:cubicBezTo>
                    <a:pt x="92" y="81"/>
                    <a:pt x="96" y="82"/>
                    <a:pt x="102" y="84"/>
                  </a:cubicBezTo>
                  <a:cubicBezTo>
                    <a:pt x="110" y="85"/>
                    <a:pt x="117" y="87"/>
                    <a:pt x="123" y="89"/>
                  </a:cubicBezTo>
                  <a:cubicBezTo>
                    <a:pt x="129" y="91"/>
                    <a:pt x="134" y="94"/>
                    <a:pt x="139" y="96"/>
                  </a:cubicBezTo>
                  <a:cubicBezTo>
                    <a:pt x="143" y="99"/>
                    <a:pt x="147" y="103"/>
                    <a:pt x="149" y="108"/>
                  </a:cubicBezTo>
                  <a:cubicBezTo>
                    <a:pt x="152" y="112"/>
                    <a:pt x="153" y="118"/>
                    <a:pt x="153" y="124"/>
                  </a:cubicBezTo>
                  <a:cubicBezTo>
                    <a:pt x="153" y="132"/>
                    <a:pt x="151" y="139"/>
                    <a:pt x="146" y="145"/>
                  </a:cubicBezTo>
                  <a:close/>
                </a:path>
              </a:pathLst>
            </a:custGeom>
            <a:grpFill/>
            <a:ln>
              <a:noFill/>
            </a:ln>
          </p:spPr>
          <p:txBody>
            <a:bodyPr vert="horz" wrap="square" lIns="45720" tIns="22860" rIns="45720" bIns="22860" numCol="1" anchor="t" anchorCtr="0" compatLnSpc="1"/>
            <a:lstStyle/>
            <a:p>
              <a:endParaRPr lang="id-ID" sz="900">
                <a:cs typeface="+mn-ea"/>
                <a:sym typeface="+mn-lt"/>
              </a:endParaRPr>
            </a:p>
          </p:txBody>
        </p:sp>
        <p:sp>
          <p:nvSpPr>
            <p:cNvPr id="62" name="Freeform 44"/>
            <p:cNvSpPr>
              <a:spLocks noEditPoints="1"/>
            </p:cNvSpPr>
            <p:nvPr/>
          </p:nvSpPr>
          <p:spPr bwMode="auto">
            <a:xfrm>
              <a:off x="7674768" y="2147888"/>
              <a:ext cx="809625" cy="812800"/>
            </a:xfrm>
            <a:custGeom>
              <a:avLst/>
              <a:gdLst>
                <a:gd name="T0" fmla="*/ 192 w 193"/>
                <a:gd name="T1" fmla="*/ 81 h 194"/>
                <a:gd name="T2" fmla="*/ 191 w 193"/>
                <a:gd name="T3" fmla="*/ 77 h 194"/>
                <a:gd name="T4" fmla="*/ 188 w 193"/>
                <a:gd name="T5" fmla="*/ 75 h 194"/>
                <a:gd name="T6" fmla="*/ 162 w 193"/>
                <a:gd name="T7" fmla="*/ 71 h 194"/>
                <a:gd name="T8" fmla="*/ 157 w 193"/>
                <a:gd name="T9" fmla="*/ 54 h 194"/>
                <a:gd name="T10" fmla="*/ 151 w 193"/>
                <a:gd name="T11" fmla="*/ 34 h 194"/>
                <a:gd name="T12" fmla="*/ 104 w 193"/>
                <a:gd name="T13" fmla="*/ 0 h 194"/>
                <a:gd name="T14" fmla="*/ 61 w 193"/>
                <a:gd name="T15" fmla="*/ 0 h 194"/>
                <a:gd name="T16" fmla="*/ 0 w 193"/>
                <a:gd name="T17" fmla="*/ 61 h 194"/>
                <a:gd name="T18" fmla="*/ 0 w 193"/>
                <a:gd name="T19" fmla="*/ 133 h 194"/>
                <a:gd name="T20" fmla="*/ 61 w 193"/>
                <a:gd name="T21" fmla="*/ 194 h 194"/>
                <a:gd name="T22" fmla="*/ 131 w 193"/>
                <a:gd name="T23" fmla="*/ 194 h 194"/>
                <a:gd name="T24" fmla="*/ 192 w 193"/>
                <a:gd name="T25" fmla="*/ 133 h 194"/>
                <a:gd name="T26" fmla="*/ 193 w 193"/>
                <a:gd name="T27" fmla="*/ 83 h 194"/>
                <a:gd name="T28" fmla="*/ 192 w 193"/>
                <a:gd name="T29" fmla="*/ 81 h 194"/>
                <a:gd name="T30" fmla="*/ 62 w 193"/>
                <a:gd name="T31" fmla="*/ 50 h 194"/>
                <a:gd name="T32" fmla="*/ 96 w 193"/>
                <a:gd name="T33" fmla="*/ 50 h 194"/>
                <a:gd name="T34" fmla="*/ 108 w 193"/>
                <a:gd name="T35" fmla="*/ 62 h 194"/>
                <a:gd name="T36" fmla="*/ 96 w 193"/>
                <a:gd name="T37" fmla="*/ 73 h 194"/>
                <a:gd name="T38" fmla="*/ 62 w 193"/>
                <a:gd name="T39" fmla="*/ 73 h 194"/>
                <a:gd name="T40" fmla="*/ 50 w 193"/>
                <a:gd name="T41" fmla="*/ 62 h 194"/>
                <a:gd name="T42" fmla="*/ 62 w 193"/>
                <a:gd name="T43" fmla="*/ 50 h 194"/>
                <a:gd name="T44" fmla="*/ 131 w 193"/>
                <a:gd name="T45" fmla="*/ 143 h 194"/>
                <a:gd name="T46" fmla="*/ 62 w 193"/>
                <a:gd name="T47" fmla="*/ 143 h 194"/>
                <a:gd name="T48" fmla="*/ 50 w 193"/>
                <a:gd name="T49" fmla="*/ 132 h 194"/>
                <a:gd name="T50" fmla="*/ 62 w 193"/>
                <a:gd name="T51" fmla="*/ 120 h 194"/>
                <a:gd name="T52" fmla="*/ 131 w 193"/>
                <a:gd name="T53" fmla="*/ 120 h 194"/>
                <a:gd name="T54" fmla="*/ 142 w 193"/>
                <a:gd name="T55" fmla="*/ 132 h 194"/>
                <a:gd name="T56" fmla="*/ 131 w 193"/>
                <a:gd name="T57" fmla="*/ 14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3" h="194">
                  <a:moveTo>
                    <a:pt x="192" y="81"/>
                  </a:moveTo>
                  <a:cubicBezTo>
                    <a:pt x="191" y="77"/>
                    <a:pt x="191" y="77"/>
                    <a:pt x="191" y="77"/>
                  </a:cubicBezTo>
                  <a:cubicBezTo>
                    <a:pt x="188" y="75"/>
                    <a:pt x="188" y="75"/>
                    <a:pt x="188" y="75"/>
                  </a:cubicBezTo>
                  <a:cubicBezTo>
                    <a:pt x="184" y="72"/>
                    <a:pt x="166" y="75"/>
                    <a:pt x="162" y="71"/>
                  </a:cubicBezTo>
                  <a:cubicBezTo>
                    <a:pt x="158" y="68"/>
                    <a:pt x="158" y="62"/>
                    <a:pt x="157" y="54"/>
                  </a:cubicBezTo>
                  <a:cubicBezTo>
                    <a:pt x="155" y="39"/>
                    <a:pt x="153" y="39"/>
                    <a:pt x="151" y="34"/>
                  </a:cubicBezTo>
                  <a:cubicBezTo>
                    <a:pt x="143" y="16"/>
                    <a:pt x="120" y="2"/>
                    <a:pt x="104" y="0"/>
                  </a:cubicBezTo>
                  <a:cubicBezTo>
                    <a:pt x="61" y="0"/>
                    <a:pt x="61" y="0"/>
                    <a:pt x="61" y="0"/>
                  </a:cubicBezTo>
                  <a:cubicBezTo>
                    <a:pt x="28" y="0"/>
                    <a:pt x="0" y="28"/>
                    <a:pt x="0" y="61"/>
                  </a:cubicBezTo>
                  <a:cubicBezTo>
                    <a:pt x="0" y="133"/>
                    <a:pt x="0" y="133"/>
                    <a:pt x="0" y="133"/>
                  </a:cubicBezTo>
                  <a:cubicBezTo>
                    <a:pt x="0" y="166"/>
                    <a:pt x="28" y="194"/>
                    <a:pt x="61" y="194"/>
                  </a:cubicBezTo>
                  <a:cubicBezTo>
                    <a:pt x="131" y="194"/>
                    <a:pt x="131" y="194"/>
                    <a:pt x="131" y="194"/>
                  </a:cubicBezTo>
                  <a:cubicBezTo>
                    <a:pt x="165" y="194"/>
                    <a:pt x="192" y="166"/>
                    <a:pt x="192" y="133"/>
                  </a:cubicBezTo>
                  <a:cubicBezTo>
                    <a:pt x="193" y="83"/>
                    <a:pt x="193" y="83"/>
                    <a:pt x="193" y="83"/>
                  </a:cubicBezTo>
                  <a:lnTo>
                    <a:pt x="192" y="81"/>
                  </a:lnTo>
                  <a:close/>
                  <a:moveTo>
                    <a:pt x="62" y="50"/>
                  </a:moveTo>
                  <a:cubicBezTo>
                    <a:pt x="96" y="50"/>
                    <a:pt x="96" y="50"/>
                    <a:pt x="96" y="50"/>
                  </a:cubicBezTo>
                  <a:cubicBezTo>
                    <a:pt x="102" y="50"/>
                    <a:pt x="108" y="55"/>
                    <a:pt x="108" y="62"/>
                  </a:cubicBezTo>
                  <a:cubicBezTo>
                    <a:pt x="108" y="68"/>
                    <a:pt x="102" y="73"/>
                    <a:pt x="96" y="73"/>
                  </a:cubicBezTo>
                  <a:cubicBezTo>
                    <a:pt x="62" y="73"/>
                    <a:pt x="62" y="73"/>
                    <a:pt x="62" y="73"/>
                  </a:cubicBezTo>
                  <a:cubicBezTo>
                    <a:pt x="56" y="73"/>
                    <a:pt x="50" y="68"/>
                    <a:pt x="50" y="62"/>
                  </a:cubicBezTo>
                  <a:cubicBezTo>
                    <a:pt x="50" y="55"/>
                    <a:pt x="56" y="50"/>
                    <a:pt x="62" y="50"/>
                  </a:cubicBezTo>
                  <a:close/>
                  <a:moveTo>
                    <a:pt x="131" y="143"/>
                  </a:moveTo>
                  <a:cubicBezTo>
                    <a:pt x="62" y="143"/>
                    <a:pt x="62" y="143"/>
                    <a:pt x="62" y="143"/>
                  </a:cubicBezTo>
                  <a:cubicBezTo>
                    <a:pt x="56" y="143"/>
                    <a:pt x="50" y="138"/>
                    <a:pt x="50" y="132"/>
                  </a:cubicBezTo>
                  <a:cubicBezTo>
                    <a:pt x="50" y="125"/>
                    <a:pt x="56" y="120"/>
                    <a:pt x="62" y="120"/>
                  </a:cubicBezTo>
                  <a:cubicBezTo>
                    <a:pt x="131" y="120"/>
                    <a:pt x="131" y="120"/>
                    <a:pt x="131" y="120"/>
                  </a:cubicBezTo>
                  <a:cubicBezTo>
                    <a:pt x="137" y="120"/>
                    <a:pt x="142" y="125"/>
                    <a:pt x="142" y="132"/>
                  </a:cubicBezTo>
                  <a:cubicBezTo>
                    <a:pt x="142" y="138"/>
                    <a:pt x="137" y="143"/>
                    <a:pt x="131" y="143"/>
                  </a:cubicBezTo>
                  <a:close/>
                </a:path>
              </a:pathLst>
            </a:custGeom>
            <a:grpFill/>
            <a:ln>
              <a:noFill/>
            </a:ln>
          </p:spPr>
          <p:txBody>
            <a:bodyPr vert="horz" wrap="square" lIns="45720" tIns="22860" rIns="45720" bIns="22860" numCol="1" anchor="t" anchorCtr="0" compatLnSpc="1"/>
            <a:lstStyle/>
            <a:p>
              <a:endParaRPr lang="id-ID" sz="900">
                <a:cs typeface="+mn-ea"/>
                <a:sym typeface="+mn-lt"/>
              </a:endParaRPr>
            </a:p>
          </p:txBody>
        </p:sp>
        <p:grpSp>
          <p:nvGrpSpPr>
            <p:cNvPr id="63" name="Group 91"/>
            <p:cNvGrpSpPr/>
            <p:nvPr/>
          </p:nvGrpSpPr>
          <p:grpSpPr>
            <a:xfrm>
              <a:off x="8824118" y="538163"/>
              <a:ext cx="977900" cy="971549"/>
              <a:chOff x="2189163" y="538163"/>
              <a:chExt cx="977900" cy="971549"/>
            </a:xfrm>
            <a:grpFill/>
          </p:grpSpPr>
          <p:sp>
            <p:nvSpPr>
              <p:cNvPr id="68" name="Freeform 50"/>
              <p:cNvSpPr/>
              <p:nvPr/>
            </p:nvSpPr>
            <p:spPr bwMode="auto">
              <a:xfrm>
                <a:off x="2189163" y="538163"/>
                <a:ext cx="733425" cy="677862"/>
              </a:xfrm>
              <a:custGeom>
                <a:avLst/>
                <a:gdLst>
                  <a:gd name="T0" fmla="*/ 75 w 175"/>
                  <a:gd name="T1" fmla="*/ 162 h 162"/>
                  <a:gd name="T2" fmla="*/ 87 w 175"/>
                  <a:gd name="T3" fmla="*/ 152 h 162"/>
                  <a:gd name="T4" fmla="*/ 76 w 175"/>
                  <a:gd name="T5" fmla="*/ 142 h 162"/>
                  <a:gd name="T6" fmla="*/ 69 w 175"/>
                  <a:gd name="T7" fmla="*/ 142 h 162"/>
                  <a:gd name="T8" fmla="*/ 37 w 175"/>
                  <a:gd name="T9" fmla="*/ 109 h 162"/>
                  <a:gd name="T10" fmla="*/ 70 w 175"/>
                  <a:gd name="T11" fmla="*/ 78 h 162"/>
                  <a:gd name="T12" fmla="*/ 114 w 175"/>
                  <a:gd name="T13" fmla="*/ 78 h 162"/>
                  <a:gd name="T14" fmla="*/ 146 w 175"/>
                  <a:gd name="T15" fmla="*/ 110 h 162"/>
                  <a:gd name="T16" fmla="*/ 146 w 175"/>
                  <a:gd name="T17" fmla="*/ 151 h 162"/>
                  <a:gd name="T18" fmla="*/ 158 w 175"/>
                  <a:gd name="T19" fmla="*/ 162 h 162"/>
                  <a:gd name="T20" fmla="*/ 163 w 175"/>
                  <a:gd name="T21" fmla="*/ 162 h 162"/>
                  <a:gd name="T22" fmla="*/ 175 w 175"/>
                  <a:gd name="T23" fmla="*/ 151 h 162"/>
                  <a:gd name="T24" fmla="*/ 175 w 175"/>
                  <a:gd name="T25" fmla="*/ 15 h 162"/>
                  <a:gd name="T26" fmla="*/ 117 w 175"/>
                  <a:gd name="T27" fmla="*/ 0 h 162"/>
                  <a:gd name="T28" fmla="*/ 0 w 175"/>
                  <a:gd name="T29" fmla="*/ 116 h 162"/>
                  <a:gd name="T30" fmla="*/ 10 w 175"/>
                  <a:gd name="T31" fmla="*/ 162 h 162"/>
                  <a:gd name="T32" fmla="*/ 75 w 175"/>
                  <a:gd name="T33"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2">
                    <a:moveTo>
                      <a:pt x="75" y="162"/>
                    </a:moveTo>
                    <a:cubicBezTo>
                      <a:pt x="82" y="162"/>
                      <a:pt x="87" y="158"/>
                      <a:pt x="87" y="152"/>
                    </a:cubicBezTo>
                    <a:cubicBezTo>
                      <a:pt x="87" y="147"/>
                      <a:pt x="82" y="143"/>
                      <a:pt x="76" y="142"/>
                    </a:cubicBezTo>
                    <a:cubicBezTo>
                      <a:pt x="69" y="142"/>
                      <a:pt x="69" y="142"/>
                      <a:pt x="69" y="142"/>
                    </a:cubicBezTo>
                    <a:cubicBezTo>
                      <a:pt x="52" y="141"/>
                      <a:pt x="37" y="126"/>
                      <a:pt x="37" y="109"/>
                    </a:cubicBezTo>
                    <a:cubicBezTo>
                      <a:pt x="37" y="92"/>
                      <a:pt x="52" y="78"/>
                      <a:pt x="70" y="78"/>
                    </a:cubicBezTo>
                    <a:cubicBezTo>
                      <a:pt x="114" y="78"/>
                      <a:pt x="114" y="78"/>
                      <a:pt x="114" y="78"/>
                    </a:cubicBezTo>
                    <a:cubicBezTo>
                      <a:pt x="132" y="78"/>
                      <a:pt x="146" y="92"/>
                      <a:pt x="146" y="110"/>
                    </a:cubicBezTo>
                    <a:cubicBezTo>
                      <a:pt x="146" y="151"/>
                      <a:pt x="146" y="151"/>
                      <a:pt x="146" y="151"/>
                    </a:cubicBezTo>
                    <a:cubicBezTo>
                      <a:pt x="146" y="157"/>
                      <a:pt x="152" y="162"/>
                      <a:pt x="158" y="162"/>
                    </a:cubicBezTo>
                    <a:cubicBezTo>
                      <a:pt x="163" y="162"/>
                      <a:pt x="163" y="162"/>
                      <a:pt x="163" y="162"/>
                    </a:cubicBezTo>
                    <a:cubicBezTo>
                      <a:pt x="169" y="162"/>
                      <a:pt x="175" y="157"/>
                      <a:pt x="175" y="151"/>
                    </a:cubicBezTo>
                    <a:cubicBezTo>
                      <a:pt x="175" y="15"/>
                      <a:pt x="175" y="15"/>
                      <a:pt x="175" y="15"/>
                    </a:cubicBezTo>
                    <a:cubicBezTo>
                      <a:pt x="158" y="5"/>
                      <a:pt x="138" y="0"/>
                      <a:pt x="117" y="0"/>
                    </a:cubicBezTo>
                    <a:cubicBezTo>
                      <a:pt x="52" y="0"/>
                      <a:pt x="0" y="52"/>
                      <a:pt x="0" y="116"/>
                    </a:cubicBezTo>
                    <a:cubicBezTo>
                      <a:pt x="0" y="132"/>
                      <a:pt x="4" y="148"/>
                      <a:pt x="10" y="162"/>
                    </a:cubicBezTo>
                    <a:lnTo>
                      <a:pt x="75" y="162"/>
                    </a:lnTo>
                    <a:close/>
                  </a:path>
                </a:pathLst>
              </a:custGeom>
              <a:grpFill/>
              <a:ln>
                <a:noFill/>
              </a:ln>
            </p:spPr>
            <p:txBody>
              <a:bodyPr vert="horz" wrap="square" lIns="45720" tIns="22860" rIns="45720" bIns="22860" numCol="1" anchor="t" anchorCtr="0" compatLnSpc="1"/>
              <a:lstStyle/>
              <a:p>
                <a:endParaRPr lang="id-ID" sz="900">
                  <a:cs typeface="+mn-ea"/>
                  <a:sym typeface="+mn-lt"/>
                </a:endParaRPr>
              </a:p>
            </p:txBody>
          </p:sp>
          <p:sp>
            <p:nvSpPr>
              <p:cNvPr id="69" name="Freeform 51"/>
              <p:cNvSpPr/>
              <p:nvPr/>
            </p:nvSpPr>
            <p:spPr bwMode="auto">
              <a:xfrm>
                <a:off x="2281238" y="666750"/>
                <a:ext cx="885825" cy="842962"/>
              </a:xfrm>
              <a:custGeom>
                <a:avLst/>
                <a:gdLst>
                  <a:gd name="T0" fmla="*/ 174 w 211"/>
                  <a:gd name="T1" fmla="*/ 0 h 201"/>
                  <a:gd name="T2" fmla="*/ 174 w 211"/>
                  <a:gd name="T3" fmla="*/ 120 h 201"/>
                  <a:gd name="T4" fmla="*/ 141 w 211"/>
                  <a:gd name="T5" fmla="*/ 152 h 201"/>
                  <a:gd name="T6" fmla="*/ 136 w 211"/>
                  <a:gd name="T7" fmla="*/ 152 h 201"/>
                  <a:gd name="T8" fmla="*/ 103 w 211"/>
                  <a:gd name="T9" fmla="*/ 120 h 201"/>
                  <a:gd name="T10" fmla="*/ 103 w 211"/>
                  <a:gd name="T11" fmla="*/ 79 h 201"/>
                  <a:gd name="T12" fmla="*/ 92 w 211"/>
                  <a:gd name="T13" fmla="*/ 67 h 201"/>
                  <a:gd name="T14" fmla="*/ 48 w 211"/>
                  <a:gd name="T15" fmla="*/ 67 h 201"/>
                  <a:gd name="T16" fmla="*/ 36 w 211"/>
                  <a:gd name="T17" fmla="*/ 78 h 201"/>
                  <a:gd name="T18" fmla="*/ 48 w 211"/>
                  <a:gd name="T19" fmla="*/ 90 h 201"/>
                  <a:gd name="T20" fmla="*/ 55 w 211"/>
                  <a:gd name="T21" fmla="*/ 90 h 201"/>
                  <a:gd name="T22" fmla="*/ 86 w 211"/>
                  <a:gd name="T23" fmla="*/ 122 h 201"/>
                  <a:gd name="T24" fmla="*/ 53 w 211"/>
                  <a:gd name="T25" fmla="*/ 152 h 201"/>
                  <a:gd name="T26" fmla="*/ 0 w 211"/>
                  <a:gd name="T27" fmla="*/ 152 h 201"/>
                  <a:gd name="T28" fmla="*/ 95 w 211"/>
                  <a:gd name="T29" fmla="*/ 201 h 201"/>
                  <a:gd name="T30" fmla="*/ 211 w 211"/>
                  <a:gd name="T31" fmla="*/ 85 h 201"/>
                  <a:gd name="T32" fmla="*/ 174 w 211"/>
                  <a:gd name="T33"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1" h="201">
                    <a:moveTo>
                      <a:pt x="174" y="0"/>
                    </a:moveTo>
                    <a:cubicBezTo>
                      <a:pt x="174" y="120"/>
                      <a:pt x="174" y="120"/>
                      <a:pt x="174" y="120"/>
                    </a:cubicBezTo>
                    <a:cubicBezTo>
                      <a:pt x="174" y="138"/>
                      <a:pt x="159" y="152"/>
                      <a:pt x="141" y="152"/>
                    </a:cubicBezTo>
                    <a:cubicBezTo>
                      <a:pt x="136" y="152"/>
                      <a:pt x="136" y="152"/>
                      <a:pt x="136" y="152"/>
                    </a:cubicBezTo>
                    <a:cubicBezTo>
                      <a:pt x="118" y="152"/>
                      <a:pt x="103" y="138"/>
                      <a:pt x="103" y="120"/>
                    </a:cubicBezTo>
                    <a:cubicBezTo>
                      <a:pt x="103" y="79"/>
                      <a:pt x="103" y="79"/>
                      <a:pt x="103" y="79"/>
                    </a:cubicBezTo>
                    <a:cubicBezTo>
                      <a:pt x="103" y="73"/>
                      <a:pt x="98" y="67"/>
                      <a:pt x="92" y="67"/>
                    </a:cubicBezTo>
                    <a:cubicBezTo>
                      <a:pt x="48" y="67"/>
                      <a:pt x="48" y="67"/>
                      <a:pt x="48" y="67"/>
                    </a:cubicBezTo>
                    <a:cubicBezTo>
                      <a:pt x="42" y="67"/>
                      <a:pt x="36" y="72"/>
                      <a:pt x="36" y="78"/>
                    </a:cubicBezTo>
                    <a:cubicBezTo>
                      <a:pt x="36" y="84"/>
                      <a:pt x="42" y="90"/>
                      <a:pt x="48" y="90"/>
                    </a:cubicBezTo>
                    <a:cubicBezTo>
                      <a:pt x="55" y="90"/>
                      <a:pt x="55" y="90"/>
                      <a:pt x="55" y="90"/>
                    </a:cubicBezTo>
                    <a:cubicBezTo>
                      <a:pt x="73" y="91"/>
                      <a:pt x="87" y="106"/>
                      <a:pt x="86" y="122"/>
                    </a:cubicBezTo>
                    <a:cubicBezTo>
                      <a:pt x="86" y="139"/>
                      <a:pt x="71" y="152"/>
                      <a:pt x="53" y="152"/>
                    </a:cubicBezTo>
                    <a:cubicBezTo>
                      <a:pt x="0" y="152"/>
                      <a:pt x="0" y="152"/>
                      <a:pt x="0" y="152"/>
                    </a:cubicBezTo>
                    <a:cubicBezTo>
                      <a:pt x="21" y="182"/>
                      <a:pt x="55" y="201"/>
                      <a:pt x="95" y="201"/>
                    </a:cubicBezTo>
                    <a:cubicBezTo>
                      <a:pt x="159" y="201"/>
                      <a:pt x="211" y="149"/>
                      <a:pt x="211" y="85"/>
                    </a:cubicBezTo>
                    <a:cubicBezTo>
                      <a:pt x="211" y="51"/>
                      <a:pt x="197" y="21"/>
                      <a:pt x="174" y="0"/>
                    </a:cubicBezTo>
                    <a:close/>
                  </a:path>
                </a:pathLst>
              </a:custGeom>
              <a:grpFill/>
              <a:ln>
                <a:noFill/>
              </a:ln>
            </p:spPr>
            <p:txBody>
              <a:bodyPr vert="horz" wrap="square" lIns="45720" tIns="22860" rIns="45720" bIns="22860" numCol="1" anchor="t" anchorCtr="0" compatLnSpc="1"/>
              <a:lstStyle/>
              <a:p>
                <a:endParaRPr lang="id-ID" sz="900">
                  <a:cs typeface="+mn-ea"/>
                  <a:sym typeface="+mn-lt"/>
                </a:endParaRPr>
              </a:p>
            </p:txBody>
          </p:sp>
        </p:grpSp>
        <p:grpSp>
          <p:nvGrpSpPr>
            <p:cNvPr id="64" name="Group 92"/>
            <p:cNvGrpSpPr/>
            <p:nvPr/>
          </p:nvGrpSpPr>
          <p:grpSpPr>
            <a:xfrm>
              <a:off x="8081168" y="4547140"/>
              <a:ext cx="626441" cy="586294"/>
              <a:chOff x="7904163" y="-96838"/>
              <a:chExt cx="1436687" cy="1344613"/>
            </a:xfrm>
            <a:grpFill/>
          </p:grpSpPr>
          <p:sp>
            <p:nvSpPr>
              <p:cNvPr id="66" name="Freeform 31"/>
              <p:cNvSpPr/>
              <p:nvPr/>
            </p:nvSpPr>
            <p:spPr bwMode="auto">
              <a:xfrm>
                <a:off x="8097838" y="1054100"/>
                <a:ext cx="1050925" cy="193675"/>
              </a:xfrm>
              <a:custGeom>
                <a:avLst/>
                <a:gdLst>
                  <a:gd name="T0" fmla="*/ 273 w 278"/>
                  <a:gd name="T1" fmla="*/ 0 h 51"/>
                  <a:gd name="T2" fmla="*/ 5 w 278"/>
                  <a:gd name="T3" fmla="*/ 0 h 51"/>
                  <a:gd name="T4" fmla="*/ 0 w 278"/>
                  <a:gd name="T5" fmla="*/ 5 h 51"/>
                  <a:gd name="T6" fmla="*/ 0 w 278"/>
                  <a:gd name="T7" fmla="*/ 46 h 51"/>
                  <a:gd name="T8" fmla="*/ 5 w 278"/>
                  <a:gd name="T9" fmla="*/ 51 h 51"/>
                  <a:gd name="T10" fmla="*/ 273 w 278"/>
                  <a:gd name="T11" fmla="*/ 51 h 51"/>
                  <a:gd name="T12" fmla="*/ 278 w 278"/>
                  <a:gd name="T13" fmla="*/ 46 h 51"/>
                  <a:gd name="T14" fmla="*/ 278 w 278"/>
                  <a:gd name="T15" fmla="*/ 5 h 51"/>
                  <a:gd name="T16" fmla="*/ 273 w 278"/>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8" h="51">
                    <a:moveTo>
                      <a:pt x="273" y="0"/>
                    </a:moveTo>
                    <a:cubicBezTo>
                      <a:pt x="5" y="0"/>
                      <a:pt x="5" y="0"/>
                      <a:pt x="5" y="0"/>
                    </a:cubicBezTo>
                    <a:cubicBezTo>
                      <a:pt x="2" y="0"/>
                      <a:pt x="0" y="2"/>
                      <a:pt x="0" y="5"/>
                    </a:cubicBezTo>
                    <a:cubicBezTo>
                      <a:pt x="0" y="46"/>
                      <a:pt x="0" y="46"/>
                      <a:pt x="0" y="46"/>
                    </a:cubicBezTo>
                    <a:cubicBezTo>
                      <a:pt x="0" y="48"/>
                      <a:pt x="2" y="51"/>
                      <a:pt x="5" y="51"/>
                    </a:cubicBezTo>
                    <a:cubicBezTo>
                      <a:pt x="273" y="51"/>
                      <a:pt x="273" y="51"/>
                      <a:pt x="273" y="51"/>
                    </a:cubicBezTo>
                    <a:cubicBezTo>
                      <a:pt x="276" y="51"/>
                      <a:pt x="278" y="48"/>
                      <a:pt x="278" y="46"/>
                    </a:cubicBezTo>
                    <a:cubicBezTo>
                      <a:pt x="278" y="5"/>
                      <a:pt x="278" y="5"/>
                      <a:pt x="278" y="5"/>
                    </a:cubicBezTo>
                    <a:cubicBezTo>
                      <a:pt x="278" y="2"/>
                      <a:pt x="276" y="0"/>
                      <a:pt x="273" y="0"/>
                    </a:cubicBezTo>
                    <a:close/>
                  </a:path>
                </a:pathLst>
              </a:custGeom>
              <a:grpFill/>
              <a:ln>
                <a:noFill/>
              </a:ln>
            </p:spPr>
            <p:txBody>
              <a:bodyPr vert="horz" wrap="square" lIns="45720" tIns="22860" rIns="45720" bIns="22860" numCol="1" anchor="t" anchorCtr="0" compatLnSpc="1"/>
              <a:lstStyle/>
              <a:p>
                <a:endParaRPr lang="id-ID" sz="900">
                  <a:cs typeface="+mn-ea"/>
                  <a:sym typeface="+mn-lt"/>
                </a:endParaRPr>
              </a:p>
            </p:txBody>
          </p:sp>
          <p:sp>
            <p:nvSpPr>
              <p:cNvPr id="67" name="Freeform 32"/>
              <p:cNvSpPr/>
              <p:nvPr/>
            </p:nvSpPr>
            <p:spPr bwMode="auto">
              <a:xfrm>
                <a:off x="7904163" y="-96838"/>
                <a:ext cx="1436687" cy="1055688"/>
              </a:xfrm>
              <a:custGeom>
                <a:avLst/>
                <a:gdLst>
                  <a:gd name="T0" fmla="*/ 380 w 380"/>
                  <a:gd name="T1" fmla="*/ 38 h 279"/>
                  <a:gd name="T2" fmla="*/ 342 w 380"/>
                  <a:gd name="T3" fmla="*/ 0 h 279"/>
                  <a:gd name="T4" fmla="*/ 304 w 380"/>
                  <a:gd name="T5" fmla="*/ 38 h 279"/>
                  <a:gd name="T6" fmla="*/ 320 w 380"/>
                  <a:gd name="T7" fmla="*/ 69 h 279"/>
                  <a:gd name="T8" fmla="*/ 253 w 380"/>
                  <a:gd name="T9" fmla="*/ 203 h 279"/>
                  <a:gd name="T10" fmla="*/ 209 w 380"/>
                  <a:gd name="T11" fmla="*/ 71 h 279"/>
                  <a:gd name="T12" fmla="*/ 228 w 380"/>
                  <a:gd name="T13" fmla="*/ 38 h 279"/>
                  <a:gd name="T14" fmla="*/ 190 w 380"/>
                  <a:gd name="T15" fmla="*/ 0 h 279"/>
                  <a:gd name="T16" fmla="*/ 152 w 380"/>
                  <a:gd name="T17" fmla="*/ 38 h 279"/>
                  <a:gd name="T18" fmla="*/ 171 w 380"/>
                  <a:gd name="T19" fmla="*/ 71 h 279"/>
                  <a:gd name="T20" fmla="*/ 127 w 380"/>
                  <a:gd name="T21" fmla="*/ 203 h 279"/>
                  <a:gd name="T22" fmla="*/ 60 w 380"/>
                  <a:gd name="T23" fmla="*/ 69 h 279"/>
                  <a:gd name="T24" fmla="*/ 76 w 380"/>
                  <a:gd name="T25" fmla="*/ 38 h 279"/>
                  <a:gd name="T26" fmla="*/ 38 w 380"/>
                  <a:gd name="T27" fmla="*/ 0 h 279"/>
                  <a:gd name="T28" fmla="*/ 0 w 380"/>
                  <a:gd name="T29" fmla="*/ 38 h 279"/>
                  <a:gd name="T30" fmla="*/ 28 w 380"/>
                  <a:gd name="T31" fmla="*/ 74 h 279"/>
                  <a:gd name="T32" fmla="*/ 51 w 380"/>
                  <a:gd name="T33" fmla="*/ 279 h 279"/>
                  <a:gd name="T34" fmla="*/ 329 w 380"/>
                  <a:gd name="T35" fmla="*/ 279 h 279"/>
                  <a:gd name="T36" fmla="*/ 352 w 380"/>
                  <a:gd name="T37" fmla="*/ 74 h 279"/>
                  <a:gd name="T38" fmla="*/ 380 w 380"/>
                  <a:gd name="T39" fmla="*/ 3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0" h="279">
                    <a:moveTo>
                      <a:pt x="380" y="38"/>
                    </a:moveTo>
                    <a:cubicBezTo>
                      <a:pt x="380" y="17"/>
                      <a:pt x="363" y="0"/>
                      <a:pt x="342" y="0"/>
                    </a:cubicBezTo>
                    <a:cubicBezTo>
                      <a:pt x="321" y="0"/>
                      <a:pt x="304" y="17"/>
                      <a:pt x="304" y="38"/>
                    </a:cubicBezTo>
                    <a:cubicBezTo>
                      <a:pt x="304" y="51"/>
                      <a:pt x="310" y="62"/>
                      <a:pt x="320" y="69"/>
                    </a:cubicBezTo>
                    <a:cubicBezTo>
                      <a:pt x="253" y="203"/>
                      <a:pt x="253" y="203"/>
                      <a:pt x="253" y="203"/>
                    </a:cubicBezTo>
                    <a:cubicBezTo>
                      <a:pt x="209" y="71"/>
                      <a:pt x="209" y="71"/>
                      <a:pt x="209" y="71"/>
                    </a:cubicBezTo>
                    <a:cubicBezTo>
                      <a:pt x="220" y="64"/>
                      <a:pt x="228" y="52"/>
                      <a:pt x="228" y="38"/>
                    </a:cubicBezTo>
                    <a:cubicBezTo>
                      <a:pt x="228" y="17"/>
                      <a:pt x="211" y="0"/>
                      <a:pt x="190" y="0"/>
                    </a:cubicBezTo>
                    <a:cubicBezTo>
                      <a:pt x="169" y="0"/>
                      <a:pt x="152" y="17"/>
                      <a:pt x="152" y="38"/>
                    </a:cubicBezTo>
                    <a:cubicBezTo>
                      <a:pt x="152" y="52"/>
                      <a:pt x="160" y="64"/>
                      <a:pt x="171" y="71"/>
                    </a:cubicBezTo>
                    <a:cubicBezTo>
                      <a:pt x="127" y="203"/>
                      <a:pt x="127" y="203"/>
                      <a:pt x="127" y="203"/>
                    </a:cubicBezTo>
                    <a:cubicBezTo>
                      <a:pt x="60" y="69"/>
                      <a:pt x="60" y="69"/>
                      <a:pt x="60" y="69"/>
                    </a:cubicBezTo>
                    <a:cubicBezTo>
                      <a:pt x="70" y="62"/>
                      <a:pt x="76" y="51"/>
                      <a:pt x="76" y="38"/>
                    </a:cubicBezTo>
                    <a:cubicBezTo>
                      <a:pt x="76" y="17"/>
                      <a:pt x="59" y="0"/>
                      <a:pt x="38" y="0"/>
                    </a:cubicBezTo>
                    <a:cubicBezTo>
                      <a:pt x="17" y="0"/>
                      <a:pt x="0" y="17"/>
                      <a:pt x="0" y="38"/>
                    </a:cubicBezTo>
                    <a:cubicBezTo>
                      <a:pt x="0" y="55"/>
                      <a:pt x="12" y="70"/>
                      <a:pt x="28" y="74"/>
                    </a:cubicBezTo>
                    <a:cubicBezTo>
                      <a:pt x="51" y="279"/>
                      <a:pt x="51" y="279"/>
                      <a:pt x="51" y="279"/>
                    </a:cubicBezTo>
                    <a:cubicBezTo>
                      <a:pt x="329" y="279"/>
                      <a:pt x="329" y="279"/>
                      <a:pt x="329" y="279"/>
                    </a:cubicBezTo>
                    <a:cubicBezTo>
                      <a:pt x="352" y="74"/>
                      <a:pt x="352" y="74"/>
                      <a:pt x="352" y="74"/>
                    </a:cubicBezTo>
                    <a:cubicBezTo>
                      <a:pt x="368" y="70"/>
                      <a:pt x="380" y="55"/>
                      <a:pt x="380" y="38"/>
                    </a:cubicBezTo>
                    <a:close/>
                  </a:path>
                </a:pathLst>
              </a:custGeom>
              <a:grpFill/>
              <a:ln>
                <a:noFill/>
              </a:ln>
            </p:spPr>
            <p:txBody>
              <a:bodyPr vert="horz" wrap="square" lIns="45720" tIns="22860" rIns="45720" bIns="22860" numCol="1" anchor="t" anchorCtr="0" compatLnSpc="1"/>
              <a:lstStyle/>
              <a:p>
                <a:endParaRPr lang="id-ID" sz="900">
                  <a:cs typeface="+mn-ea"/>
                  <a:sym typeface="+mn-lt"/>
                </a:endParaRPr>
              </a:p>
            </p:txBody>
          </p:sp>
        </p:grpSp>
        <p:sp>
          <p:nvSpPr>
            <p:cNvPr id="65" name="Freeform 36"/>
            <p:cNvSpPr/>
            <p:nvPr/>
          </p:nvSpPr>
          <p:spPr bwMode="auto">
            <a:xfrm>
              <a:off x="9860367" y="1730894"/>
              <a:ext cx="769132" cy="701156"/>
            </a:xfrm>
            <a:custGeom>
              <a:avLst/>
              <a:gdLst>
                <a:gd name="T0" fmla="*/ 189 w 255"/>
                <a:gd name="T1" fmla="*/ 10 h 233"/>
                <a:gd name="T2" fmla="*/ 104 w 255"/>
                <a:gd name="T3" fmla="*/ 16 h 233"/>
                <a:gd name="T4" fmla="*/ 18 w 255"/>
                <a:gd name="T5" fmla="*/ 30 h 233"/>
                <a:gd name="T6" fmla="*/ 6 w 255"/>
                <a:gd name="T7" fmla="*/ 30 h 233"/>
                <a:gd name="T8" fmla="*/ 3 w 255"/>
                <a:gd name="T9" fmla="*/ 46 h 233"/>
                <a:gd name="T10" fmla="*/ 115 w 255"/>
                <a:gd name="T11" fmla="*/ 228 h 233"/>
                <a:gd name="T12" fmla="*/ 124 w 255"/>
                <a:gd name="T13" fmla="*/ 233 h 233"/>
                <a:gd name="T14" fmla="*/ 130 w 255"/>
                <a:gd name="T15" fmla="*/ 231 h 233"/>
                <a:gd name="T16" fmla="*/ 134 w 255"/>
                <a:gd name="T17" fmla="*/ 216 h 233"/>
                <a:gd name="T18" fmla="*/ 84 w 255"/>
                <a:gd name="T19" fmla="*/ 135 h 233"/>
                <a:gd name="T20" fmla="*/ 170 w 255"/>
                <a:gd name="T21" fmla="*/ 121 h 233"/>
                <a:gd name="T22" fmla="*/ 255 w 255"/>
                <a:gd name="T23" fmla="*/ 115 h 233"/>
                <a:gd name="T24" fmla="*/ 189 w 255"/>
                <a:gd name="T25" fmla="*/ 1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33">
                  <a:moveTo>
                    <a:pt x="189" y="10"/>
                  </a:moveTo>
                  <a:cubicBezTo>
                    <a:pt x="189" y="10"/>
                    <a:pt x="146" y="31"/>
                    <a:pt x="104" y="16"/>
                  </a:cubicBezTo>
                  <a:cubicBezTo>
                    <a:pt x="58" y="0"/>
                    <a:pt x="37" y="6"/>
                    <a:pt x="18" y="30"/>
                  </a:cubicBezTo>
                  <a:cubicBezTo>
                    <a:pt x="14" y="28"/>
                    <a:pt x="10" y="28"/>
                    <a:pt x="6" y="30"/>
                  </a:cubicBezTo>
                  <a:cubicBezTo>
                    <a:pt x="1" y="33"/>
                    <a:pt x="0" y="40"/>
                    <a:pt x="3" y="46"/>
                  </a:cubicBezTo>
                  <a:cubicBezTo>
                    <a:pt x="115" y="228"/>
                    <a:pt x="115" y="228"/>
                    <a:pt x="115" y="228"/>
                  </a:cubicBezTo>
                  <a:cubicBezTo>
                    <a:pt x="117" y="231"/>
                    <a:pt x="121" y="233"/>
                    <a:pt x="124" y="233"/>
                  </a:cubicBezTo>
                  <a:cubicBezTo>
                    <a:pt x="126" y="233"/>
                    <a:pt x="128" y="232"/>
                    <a:pt x="130" y="231"/>
                  </a:cubicBezTo>
                  <a:cubicBezTo>
                    <a:pt x="135" y="228"/>
                    <a:pt x="137" y="221"/>
                    <a:pt x="134" y="216"/>
                  </a:cubicBezTo>
                  <a:cubicBezTo>
                    <a:pt x="84" y="135"/>
                    <a:pt x="84" y="135"/>
                    <a:pt x="84" y="135"/>
                  </a:cubicBezTo>
                  <a:cubicBezTo>
                    <a:pt x="104" y="111"/>
                    <a:pt x="124" y="105"/>
                    <a:pt x="170" y="121"/>
                  </a:cubicBezTo>
                  <a:cubicBezTo>
                    <a:pt x="213" y="135"/>
                    <a:pt x="255" y="115"/>
                    <a:pt x="255" y="115"/>
                  </a:cubicBezTo>
                  <a:lnTo>
                    <a:pt x="189" y="10"/>
                  </a:lnTo>
                  <a:close/>
                </a:path>
              </a:pathLst>
            </a:custGeom>
            <a:grpFill/>
            <a:ln>
              <a:noFill/>
            </a:ln>
          </p:spPr>
          <p:txBody>
            <a:bodyPr vert="horz" wrap="square" lIns="45720" tIns="22860" rIns="45720" bIns="22860" numCol="1" anchor="t" anchorCtr="0" compatLnSpc="1"/>
            <a:lstStyle/>
            <a:p>
              <a:endParaRPr lang="id-ID" sz="900">
                <a:cs typeface="+mn-ea"/>
                <a:sym typeface="+mn-lt"/>
              </a:endParaRPr>
            </a:p>
          </p:txBody>
        </p:sp>
      </p:grpSp>
      <p:sp>
        <p:nvSpPr>
          <p:cNvPr id="70" name="Freeform 203"/>
          <p:cNvSpPr>
            <a:spLocks noChangeArrowheads="1"/>
          </p:cNvSpPr>
          <p:nvPr/>
        </p:nvSpPr>
        <p:spPr bwMode="auto">
          <a:xfrm>
            <a:off x="1497531" y="3193446"/>
            <a:ext cx="438051" cy="434836"/>
          </a:xfrm>
          <a:custGeom>
            <a:avLst/>
            <a:gdLst>
              <a:gd name="T0" fmla="*/ 299 w 595"/>
              <a:gd name="T1" fmla="*/ 0 h 591"/>
              <a:gd name="T2" fmla="*/ 299 w 595"/>
              <a:gd name="T3" fmla="*/ 0 h 591"/>
              <a:gd name="T4" fmla="*/ 0 w 595"/>
              <a:gd name="T5" fmla="*/ 295 h 591"/>
              <a:gd name="T6" fmla="*/ 299 w 595"/>
              <a:gd name="T7" fmla="*/ 590 h 591"/>
              <a:gd name="T8" fmla="*/ 594 w 595"/>
              <a:gd name="T9" fmla="*/ 295 h 591"/>
              <a:gd name="T10" fmla="*/ 299 w 595"/>
              <a:gd name="T11" fmla="*/ 0 h 591"/>
              <a:gd name="T12" fmla="*/ 369 w 595"/>
              <a:gd name="T13" fmla="*/ 203 h 591"/>
              <a:gd name="T14" fmla="*/ 369 w 595"/>
              <a:gd name="T15" fmla="*/ 203 h 591"/>
              <a:gd name="T16" fmla="*/ 321 w 595"/>
              <a:gd name="T17" fmla="*/ 203 h 591"/>
              <a:gd name="T18" fmla="*/ 312 w 595"/>
              <a:gd name="T19" fmla="*/ 220 h 591"/>
              <a:gd name="T20" fmla="*/ 312 w 595"/>
              <a:gd name="T21" fmla="*/ 251 h 591"/>
              <a:gd name="T22" fmla="*/ 369 w 595"/>
              <a:gd name="T23" fmla="*/ 251 h 591"/>
              <a:gd name="T24" fmla="*/ 369 w 595"/>
              <a:gd name="T25" fmla="*/ 300 h 591"/>
              <a:gd name="T26" fmla="*/ 312 w 595"/>
              <a:gd name="T27" fmla="*/ 300 h 591"/>
              <a:gd name="T28" fmla="*/ 312 w 595"/>
              <a:gd name="T29" fmla="*/ 436 h 591"/>
              <a:gd name="T30" fmla="*/ 259 w 595"/>
              <a:gd name="T31" fmla="*/ 436 h 591"/>
              <a:gd name="T32" fmla="*/ 259 w 595"/>
              <a:gd name="T33" fmla="*/ 300 h 591"/>
              <a:gd name="T34" fmla="*/ 211 w 595"/>
              <a:gd name="T35" fmla="*/ 300 h 591"/>
              <a:gd name="T36" fmla="*/ 211 w 595"/>
              <a:gd name="T37" fmla="*/ 251 h 591"/>
              <a:gd name="T38" fmla="*/ 259 w 595"/>
              <a:gd name="T39" fmla="*/ 251 h 591"/>
              <a:gd name="T40" fmla="*/ 259 w 595"/>
              <a:gd name="T41" fmla="*/ 225 h 591"/>
              <a:gd name="T42" fmla="*/ 321 w 595"/>
              <a:gd name="T43" fmla="*/ 154 h 591"/>
              <a:gd name="T44" fmla="*/ 369 w 595"/>
              <a:gd name="T45" fmla="*/ 154 h 591"/>
              <a:gd name="T46" fmla="*/ 369 w 595"/>
              <a:gd name="T47" fmla="*/ 203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5" h="591">
                <a:moveTo>
                  <a:pt x="299" y="0"/>
                </a:moveTo>
                <a:lnTo>
                  <a:pt x="299" y="0"/>
                </a:lnTo>
                <a:cubicBezTo>
                  <a:pt x="132" y="0"/>
                  <a:pt x="0" y="132"/>
                  <a:pt x="0" y="295"/>
                </a:cubicBezTo>
                <a:cubicBezTo>
                  <a:pt x="0" y="458"/>
                  <a:pt x="132" y="590"/>
                  <a:pt x="299" y="590"/>
                </a:cubicBezTo>
                <a:cubicBezTo>
                  <a:pt x="462" y="590"/>
                  <a:pt x="594" y="458"/>
                  <a:pt x="594" y="295"/>
                </a:cubicBezTo>
                <a:cubicBezTo>
                  <a:pt x="594" y="132"/>
                  <a:pt x="462" y="0"/>
                  <a:pt x="299" y="0"/>
                </a:cubicBezTo>
                <a:close/>
                <a:moveTo>
                  <a:pt x="369" y="203"/>
                </a:moveTo>
                <a:lnTo>
                  <a:pt x="369" y="203"/>
                </a:lnTo>
                <a:cubicBezTo>
                  <a:pt x="321" y="203"/>
                  <a:pt x="321" y="203"/>
                  <a:pt x="321" y="203"/>
                </a:cubicBezTo>
                <a:cubicBezTo>
                  <a:pt x="316" y="203"/>
                  <a:pt x="312" y="212"/>
                  <a:pt x="312" y="220"/>
                </a:cubicBezTo>
                <a:cubicBezTo>
                  <a:pt x="312" y="251"/>
                  <a:pt x="312" y="251"/>
                  <a:pt x="312" y="251"/>
                </a:cubicBezTo>
                <a:cubicBezTo>
                  <a:pt x="369" y="251"/>
                  <a:pt x="369" y="251"/>
                  <a:pt x="369" y="251"/>
                </a:cubicBezTo>
                <a:cubicBezTo>
                  <a:pt x="369" y="300"/>
                  <a:pt x="369" y="300"/>
                  <a:pt x="369" y="300"/>
                </a:cubicBezTo>
                <a:cubicBezTo>
                  <a:pt x="312" y="300"/>
                  <a:pt x="312" y="300"/>
                  <a:pt x="312" y="300"/>
                </a:cubicBezTo>
                <a:cubicBezTo>
                  <a:pt x="312" y="436"/>
                  <a:pt x="312" y="436"/>
                  <a:pt x="312" y="436"/>
                </a:cubicBezTo>
                <a:cubicBezTo>
                  <a:pt x="259" y="436"/>
                  <a:pt x="259" y="436"/>
                  <a:pt x="259" y="436"/>
                </a:cubicBezTo>
                <a:cubicBezTo>
                  <a:pt x="259" y="300"/>
                  <a:pt x="259" y="300"/>
                  <a:pt x="259" y="300"/>
                </a:cubicBezTo>
                <a:cubicBezTo>
                  <a:pt x="211" y="300"/>
                  <a:pt x="211" y="300"/>
                  <a:pt x="211" y="300"/>
                </a:cubicBezTo>
                <a:cubicBezTo>
                  <a:pt x="211" y="251"/>
                  <a:pt x="211" y="251"/>
                  <a:pt x="211" y="251"/>
                </a:cubicBezTo>
                <a:cubicBezTo>
                  <a:pt x="259" y="251"/>
                  <a:pt x="259" y="251"/>
                  <a:pt x="259" y="251"/>
                </a:cubicBezTo>
                <a:cubicBezTo>
                  <a:pt x="259" y="225"/>
                  <a:pt x="259" y="225"/>
                  <a:pt x="259" y="225"/>
                </a:cubicBezTo>
                <a:cubicBezTo>
                  <a:pt x="259" y="185"/>
                  <a:pt x="286" y="154"/>
                  <a:pt x="321" y="154"/>
                </a:cubicBezTo>
                <a:cubicBezTo>
                  <a:pt x="369" y="154"/>
                  <a:pt x="369" y="154"/>
                  <a:pt x="369" y="154"/>
                </a:cubicBezTo>
                <a:lnTo>
                  <a:pt x="369" y="203"/>
                </a:lnTo>
                <a:close/>
              </a:path>
            </a:pathLst>
          </a:custGeom>
          <a:solidFill>
            <a:schemeClr val="accent1"/>
          </a:solidFill>
          <a:ln>
            <a:noFill/>
          </a:ln>
          <a:effectLst/>
        </p:spPr>
        <p:txBody>
          <a:bodyPr wrap="none" anchor="ctr"/>
          <a:lstStyle/>
          <a:p>
            <a:endParaRPr lang="en-US" sz="900">
              <a:cs typeface="+mn-ea"/>
              <a:sym typeface="+mn-lt"/>
            </a:endParaRPr>
          </a:p>
        </p:txBody>
      </p:sp>
      <p:sp>
        <p:nvSpPr>
          <p:cNvPr id="71" name="Freeform 212"/>
          <p:cNvSpPr>
            <a:spLocks noChangeArrowheads="1"/>
          </p:cNvSpPr>
          <p:nvPr/>
        </p:nvSpPr>
        <p:spPr bwMode="auto">
          <a:xfrm>
            <a:off x="3197833" y="3231986"/>
            <a:ext cx="392623" cy="392650"/>
          </a:xfrm>
          <a:custGeom>
            <a:avLst/>
            <a:gdLst>
              <a:gd name="T0" fmla="*/ 427 w 534"/>
              <a:gd name="T1" fmla="*/ 264 h 533"/>
              <a:gd name="T2" fmla="*/ 427 w 534"/>
              <a:gd name="T3" fmla="*/ 264 h 533"/>
              <a:gd name="T4" fmla="*/ 264 w 534"/>
              <a:gd name="T5" fmla="*/ 426 h 533"/>
              <a:gd name="T6" fmla="*/ 106 w 534"/>
              <a:gd name="T7" fmla="*/ 264 h 533"/>
              <a:gd name="T8" fmla="*/ 106 w 534"/>
              <a:gd name="T9" fmla="*/ 233 h 533"/>
              <a:gd name="T10" fmla="*/ 0 w 534"/>
              <a:gd name="T11" fmla="*/ 233 h 533"/>
              <a:gd name="T12" fmla="*/ 0 w 534"/>
              <a:gd name="T13" fmla="*/ 448 h 533"/>
              <a:gd name="T14" fmla="*/ 84 w 534"/>
              <a:gd name="T15" fmla="*/ 532 h 533"/>
              <a:gd name="T16" fmla="*/ 449 w 534"/>
              <a:gd name="T17" fmla="*/ 532 h 533"/>
              <a:gd name="T18" fmla="*/ 533 w 534"/>
              <a:gd name="T19" fmla="*/ 448 h 533"/>
              <a:gd name="T20" fmla="*/ 533 w 534"/>
              <a:gd name="T21" fmla="*/ 233 h 533"/>
              <a:gd name="T22" fmla="*/ 422 w 534"/>
              <a:gd name="T23" fmla="*/ 233 h 533"/>
              <a:gd name="T24" fmla="*/ 427 w 534"/>
              <a:gd name="T25" fmla="*/ 264 h 533"/>
              <a:gd name="T26" fmla="*/ 449 w 534"/>
              <a:gd name="T27" fmla="*/ 0 h 533"/>
              <a:gd name="T28" fmla="*/ 449 w 534"/>
              <a:gd name="T29" fmla="*/ 0 h 533"/>
              <a:gd name="T30" fmla="*/ 84 w 534"/>
              <a:gd name="T31" fmla="*/ 0 h 533"/>
              <a:gd name="T32" fmla="*/ 0 w 534"/>
              <a:gd name="T33" fmla="*/ 83 h 533"/>
              <a:gd name="T34" fmla="*/ 0 w 534"/>
              <a:gd name="T35" fmla="*/ 171 h 533"/>
              <a:gd name="T36" fmla="*/ 132 w 534"/>
              <a:gd name="T37" fmla="*/ 171 h 533"/>
              <a:gd name="T38" fmla="*/ 264 w 534"/>
              <a:gd name="T39" fmla="*/ 105 h 533"/>
              <a:gd name="T40" fmla="*/ 396 w 534"/>
              <a:gd name="T41" fmla="*/ 171 h 533"/>
              <a:gd name="T42" fmla="*/ 533 w 534"/>
              <a:gd name="T43" fmla="*/ 171 h 533"/>
              <a:gd name="T44" fmla="*/ 533 w 534"/>
              <a:gd name="T45" fmla="*/ 83 h 533"/>
              <a:gd name="T46" fmla="*/ 449 w 534"/>
              <a:gd name="T47" fmla="*/ 0 h 533"/>
              <a:gd name="T48" fmla="*/ 489 w 534"/>
              <a:gd name="T49" fmla="*/ 101 h 533"/>
              <a:gd name="T50" fmla="*/ 489 w 534"/>
              <a:gd name="T51" fmla="*/ 101 h 533"/>
              <a:gd name="T52" fmla="*/ 475 w 534"/>
              <a:gd name="T53" fmla="*/ 118 h 533"/>
              <a:gd name="T54" fmla="*/ 431 w 534"/>
              <a:gd name="T55" fmla="*/ 118 h 533"/>
              <a:gd name="T56" fmla="*/ 414 w 534"/>
              <a:gd name="T57" fmla="*/ 101 h 533"/>
              <a:gd name="T58" fmla="*/ 414 w 534"/>
              <a:gd name="T59" fmla="*/ 57 h 533"/>
              <a:gd name="T60" fmla="*/ 431 w 534"/>
              <a:gd name="T61" fmla="*/ 43 h 533"/>
              <a:gd name="T62" fmla="*/ 475 w 534"/>
              <a:gd name="T63" fmla="*/ 43 h 533"/>
              <a:gd name="T64" fmla="*/ 489 w 534"/>
              <a:gd name="T65" fmla="*/ 57 h 533"/>
              <a:gd name="T66" fmla="*/ 489 w 534"/>
              <a:gd name="T67" fmla="*/ 101 h 533"/>
              <a:gd name="T68" fmla="*/ 365 w 534"/>
              <a:gd name="T69" fmla="*/ 264 h 533"/>
              <a:gd name="T70" fmla="*/ 365 w 534"/>
              <a:gd name="T71" fmla="*/ 264 h 533"/>
              <a:gd name="T72" fmla="*/ 264 w 534"/>
              <a:gd name="T73" fmla="*/ 167 h 533"/>
              <a:gd name="T74" fmla="*/ 167 w 534"/>
              <a:gd name="T75" fmla="*/ 264 h 533"/>
              <a:gd name="T76" fmla="*/ 264 w 534"/>
              <a:gd name="T77" fmla="*/ 365 h 533"/>
              <a:gd name="T78" fmla="*/ 365 w 534"/>
              <a:gd name="T79" fmla="*/ 264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4" h="533">
                <a:moveTo>
                  <a:pt x="427" y="264"/>
                </a:moveTo>
                <a:lnTo>
                  <a:pt x="427" y="264"/>
                </a:lnTo>
                <a:cubicBezTo>
                  <a:pt x="427" y="356"/>
                  <a:pt x="352" y="426"/>
                  <a:pt x="264" y="426"/>
                </a:cubicBezTo>
                <a:cubicBezTo>
                  <a:pt x="176" y="426"/>
                  <a:pt x="106" y="356"/>
                  <a:pt x="106" y="264"/>
                </a:cubicBezTo>
                <a:cubicBezTo>
                  <a:pt x="106" y="255"/>
                  <a:pt x="106" y="246"/>
                  <a:pt x="106" y="233"/>
                </a:cubicBezTo>
                <a:cubicBezTo>
                  <a:pt x="0" y="233"/>
                  <a:pt x="0" y="233"/>
                  <a:pt x="0" y="233"/>
                </a:cubicBezTo>
                <a:cubicBezTo>
                  <a:pt x="0" y="448"/>
                  <a:pt x="0" y="448"/>
                  <a:pt x="0" y="448"/>
                </a:cubicBezTo>
                <a:cubicBezTo>
                  <a:pt x="0" y="493"/>
                  <a:pt x="35" y="532"/>
                  <a:pt x="84" y="532"/>
                </a:cubicBezTo>
                <a:cubicBezTo>
                  <a:pt x="449" y="532"/>
                  <a:pt x="449" y="532"/>
                  <a:pt x="449" y="532"/>
                </a:cubicBezTo>
                <a:cubicBezTo>
                  <a:pt x="493" y="532"/>
                  <a:pt x="533" y="493"/>
                  <a:pt x="533" y="448"/>
                </a:cubicBezTo>
                <a:cubicBezTo>
                  <a:pt x="533" y="233"/>
                  <a:pt x="533" y="233"/>
                  <a:pt x="533" y="233"/>
                </a:cubicBezTo>
                <a:cubicBezTo>
                  <a:pt x="422" y="233"/>
                  <a:pt x="422" y="233"/>
                  <a:pt x="422" y="233"/>
                </a:cubicBezTo>
                <a:cubicBezTo>
                  <a:pt x="427" y="246"/>
                  <a:pt x="427" y="255"/>
                  <a:pt x="427" y="264"/>
                </a:cubicBezTo>
                <a:close/>
                <a:moveTo>
                  <a:pt x="449" y="0"/>
                </a:moveTo>
                <a:lnTo>
                  <a:pt x="449" y="0"/>
                </a:lnTo>
                <a:cubicBezTo>
                  <a:pt x="84" y="0"/>
                  <a:pt x="84" y="0"/>
                  <a:pt x="84" y="0"/>
                </a:cubicBezTo>
                <a:cubicBezTo>
                  <a:pt x="35" y="0"/>
                  <a:pt x="0" y="35"/>
                  <a:pt x="0" y="83"/>
                </a:cubicBezTo>
                <a:cubicBezTo>
                  <a:pt x="0" y="171"/>
                  <a:pt x="0" y="171"/>
                  <a:pt x="0" y="171"/>
                </a:cubicBezTo>
                <a:cubicBezTo>
                  <a:pt x="132" y="171"/>
                  <a:pt x="132" y="171"/>
                  <a:pt x="132" y="171"/>
                </a:cubicBezTo>
                <a:cubicBezTo>
                  <a:pt x="163" y="132"/>
                  <a:pt x="211" y="105"/>
                  <a:pt x="264" y="105"/>
                </a:cubicBezTo>
                <a:cubicBezTo>
                  <a:pt x="321" y="105"/>
                  <a:pt x="365" y="132"/>
                  <a:pt x="396" y="171"/>
                </a:cubicBezTo>
                <a:cubicBezTo>
                  <a:pt x="533" y="171"/>
                  <a:pt x="533" y="171"/>
                  <a:pt x="533" y="171"/>
                </a:cubicBezTo>
                <a:cubicBezTo>
                  <a:pt x="533" y="83"/>
                  <a:pt x="533" y="83"/>
                  <a:pt x="533" y="83"/>
                </a:cubicBezTo>
                <a:cubicBezTo>
                  <a:pt x="533" y="35"/>
                  <a:pt x="493" y="0"/>
                  <a:pt x="449" y="0"/>
                </a:cubicBezTo>
                <a:close/>
                <a:moveTo>
                  <a:pt x="489" y="101"/>
                </a:moveTo>
                <a:lnTo>
                  <a:pt x="489" y="101"/>
                </a:lnTo>
                <a:cubicBezTo>
                  <a:pt x="489" y="110"/>
                  <a:pt x="480" y="118"/>
                  <a:pt x="475" y="118"/>
                </a:cubicBezTo>
                <a:cubicBezTo>
                  <a:pt x="431" y="118"/>
                  <a:pt x="431" y="118"/>
                  <a:pt x="431" y="118"/>
                </a:cubicBezTo>
                <a:cubicBezTo>
                  <a:pt x="422" y="118"/>
                  <a:pt x="414" y="110"/>
                  <a:pt x="414" y="101"/>
                </a:cubicBezTo>
                <a:cubicBezTo>
                  <a:pt x="414" y="57"/>
                  <a:pt x="414" y="57"/>
                  <a:pt x="414" y="57"/>
                </a:cubicBezTo>
                <a:cubicBezTo>
                  <a:pt x="414" y="48"/>
                  <a:pt x="422" y="43"/>
                  <a:pt x="431" y="43"/>
                </a:cubicBezTo>
                <a:cubicBezTo>
                  <a:pt x="475" y="43"/>
                  <a:pt x="475" y="43"/>
                  <a:pt x="475" y="43"/>
                </a:cubicBezTo>
                <a:cubicBezTo>
                  <a:pt x="480" y="43"/>
                  <a:pt x="489" y="48"/>
                  <a:pt x="489" y="57"/>
                </a:cubicBezTo>
                <a:lnTo>
                  <a:pt x="489" y="101"/>
                </a:lnTo>
                <a:close/>
                <a:moveTo>
                  <a:pt x="365" y="264"/>
                </a:moveTo>
                <a:lnTo>
                  <a:pt x="365" y="264"/>
                </a:lnTo>
                <a:cubicBezTo>
                  <a:pt x="365" y="211"/>
                  <a:pt x="321" y="167"/>
                  <a:pt x="264" y="167"/>
                </a:cubicBezTo>
                <a:cubicBezTo>
                  <a:pt x="211" y="167"/>
                  <a:pt x="167" y="211"/>
                  <a:pt x="167" y="264"/>
                </a:cubicBezTo>
                <a:cubicBezTo>
                  <a:pt x="167" y="321"/>
                  <a:pt x="211" y="365"/>
                  <a:pt x="264" y="365"/>
                </a:cubicBezTo>
                <a:cubicBezTo>
                  <a:pt x="321" y="365"/>
                  <a:pt x="365" y="321"/>
                  <a:pt x="365" y="264"/>
                </a:cubicBezTo>
                <a:close/>
              </a:path>
            </a:pathLst>
          </a:custGeom>
          <a:solidFill>
            <a:schemeClr val="accent2"/>
          </a:solidFill>
          <a:ln>
            <a:noFill/>
          </a:ln>
          <a:effectLst/>
        </p:spPr>
        <p:txBody>
          <a:bodyPr wrap="none" anchor="ctr"/>
          <a:lstStyle/>
          <a:p>
            <a:endParaRPr lang="en-US" sz="900">
              <a:cs typeface="+mn-ea"/>
              <a:sym typeface="+mn-lt"/>
            </a:endParaRPr>
          </a:p>
        </p:txBody>
      </p:sp>
      <p:sp>
        <p:nvSpPr>
          <p:cNvPr id="72" name="Freeform 211"/>
          <p:cNvSpPr>
            <a:spLocks noChangeArrowheads="1"/>
          </p:cNvSpPr>
          <p:nvPr/>
        </p:nvSpPr>
        <p:spPr bwMode="auto">
          <a:xfrm>
            <a:off x="4824733" y="3182306"/>
            <a:ext cx="438054" cy="434836"/>
          </a:xfrm>
          <a:custGeom>
            <a:avLst/>
            <a:gdLst>
              <a:gd name="T0" fmla="*/ 295 w 595"/>
              <a:gd name="T1" fmla="*/ 0 h 591"/>
              <a:gd name="T2" fmla="*/ 295 w 595"/>
              <a:gd name="T3" fmla="*/ 0 h 591"/>
              <a:gd name="T4" fmla="*/ 0 w 595"/>
              <a:gd name="T5" fmla="*/ 295 h 591"/>
              <a:gd name="T6" fmla="*/ 295 w 595"/>
              <a:gd name="T7" fmla="*/ 590 h 591"/>
              <a:gd name="T8" fmla="*/ 594 w 595"/>
              <a:gd name="T9" fmla="*/ 295 h 591"/>
              <a:gd name="T10" fmla="*/ 295 w 595"/>
              <a:gd name="T11" fmla="*/ 0 h 591"/>
              <a:gd name="T12" fmla="*/ 417 w 595"/>
              <a:gd name="T13" fmla="*/ 242 h 591"/>
              <a:gd name="T14" fmla="*/ 417 w 595"/>
              <a:gd name="T15" fmla="*/ 242 h 591"/>
              <a:gd name="T16" fmla="*/ 417 w 595"/>
              <a:gd name="T17" fmla="*/ 247 h 591"/>
              <a:gd name="T18" fmla="*/ 251 w 595"/>
              <a:gd name="T19" fmla="*/ 414 h 591"/>
              <a:gd name="T20" fmla="*/ 163 w 595"/>
              <a:gd name="T21" fmla="*/ 388 h 591"/>
              <a:gd name="T22" fmla="*/ 176 w 595"/>
              <a:gd name="T23" fmla="*/ 388 h 591"/>
              <a:gd name="T24" fmla="*/ 247 w 595"/>
              <a:gd name="T25" fmla="*/ 366 h 591"/>
              <a:gd name="T26" fmla="*/ 194 w 595"/>
              <a:gd name="T27" fmla="*/ 326 h 591"/>
              <a:gd name="T28" fmla="*/ 203 w 595"/>
              <a:gd name="T29" fmla="*/ 326 h 591"/>
              <a:gd name="T30" fmla="*/ 220 w 595"/>
              <a:gd name="T31" fmla="*/ 322 h 591"/>
              <a:gd name="T32" fmla="*/ 172 w 595"/>
              <a:gd name="T33" fmla="*/ 264 h 591"/>
              <a:gd name="T34" fmla="*/ 172 w 595"/>
              <a:gd name="T35" fmla="*/ 264 h 591"/>
              <a:gd name="T36" fmla="*/ 198 w 595"/>
              <a:gd name="T37" fmla="*/ 273 h 591"/>
              <a:gd name="T38" fmla="*/ 172 w 595"/>
              <a:gd name="T39" fmla="*/ 225 h 591"/>
              <a:gd name="T40" fmla="*/ 181 w 595"/>
              <a:gd name="T41" fmla="*/ 194 h 591"/>
              <a:gd name="T42" fmla="*/ 299 w 595"/>
              <a:gd name="T43" fmla="*/ 256 h 591"/>
              <a:gd name="T44" fmla="*/ 299 w 595"/>
              <a:gd name="T45" fmla="*/ 242 h 591"/>
              <a:gd name="T46" fmla="*/ 356 w 595"/>
              <a:gd name="T47" fmla="*/ 185 h 591"/>
              <a:gd name="T48" fmla="*/ 400 w 595"/>
              <a:gd name="T49" fmla="*/ 203 h 591"/>
              <a:gd name="T50" fmla="*/ 435 w 595"/>
              <a:gd name="T51" fmla="*/ 190 h 591"/>
              <a:gd name="T52" fmla="*/ 413 w 595"/>
              <a:gd name="T53" fmla="*/ 220 h 591"/>
              <a:gd name="T54" fmla="*/ 444 w 595"/>
              <a:gd name="T55" fmla="*/ 212 h 591"/>
              <a:gd name="T56" fmla="*/ 417 w 595"/>
              <a:gd name="T57" fmla="*/ 242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5" h="591">
                <a:moveTo>
                  <a:pt x="295" y="0"/>
                </a:moveTo>
                <a:lnTo>
                  <a:pt x="295" y="0"/>
                </a:lnTo>
                <a:cubicBezTo>
                  <a:pt x="132" y="0"/>
                  <a:pt x="0" y="132"/>
                  <a:pt x="0" y="295"/>
                </a:cubicBezTo>
                <a:cubicBezTo>
                  <a:pt x="0" y="458"/>
                  <a:pt x="132" y="590"/>
                  <a:pt x="295" y="590"/>
                </a:cubicBezTo>
                <a:cubicBezTo>
                  <a:pt x="457" y="590"/>
                  <a:pt x="594" y="458"/>
                  <a:pt x="594" y="295"/>
                </a:cubicBezTo>
                <a:cubicBezTo>
                  <a:pt x="594" y="132"/>
                  <a:pt x="457" y="0"/>
                  <a:pt x="295" y="0"/>
                </a:cubicBezTo>
                <a:close/>
                <a:moveTo>
                  <a:pt x="417" y="242"/>
                </a:moveTo>
                <a:lnTo>
                  <a:pt x="417" y="242"/>
                </a:lnTo>
                <a:lnTo>
                  <a:pt x="417" y="247"/>
                </a:lnTo>
                <a:cubicBezTo>
                  <a:pt x="417" y="326"/>
                  <a:pt x="356" y="414"/>
                  <a:pt x="251" y="414"/>
                </a:cubicBezTo>
                <a:cubicBezTo>
                  <a:pt x="216" y="414"/>
                  <a:pt x="185" y="405"/>
                  <a:pt x="163" y="388"/>
                </a:cubicBezTo>
                <a:cubicBezTo>
                  <a:pt x="167" y="388"/>
                  <a:pt x="172" y="388"/>
                  <a:pt x="176" y="388"/>
                </a:cubicBezTo>
                <a:cubicBezTo>
                  <a:pt x="203" y="388"/>
                  <a:pt x="229" y="379"/>
                  <a:pt x="247" y="366"/>
                </a:cubicBezTo>
                <a:cubicBezTo>
                  <a:pt x="220" y="366"/>
                  <a:pt x="198" y="348"/>
                  <a:pt x="194" y="326"/>
                </a:cubicBezTo>
                <a:cubicBezTo>
                  <a:pt x="198" y="326"/>
                  <a:pt x="198" y="326"/>
                  <a:pt x="203" y="326"/>
                </a:cubicBezTo>
                <a:cubicBezTo>
                  <a:pt x="207" y="326"/>
                  <a:pt x="216" y="326"/>
                  <a:pt x="220" y="322"/>
                </a:cubicBezTo>
                <a:cubicBezTo>
                  <a:pt x="194" y="317"/>
                  <a:pt x="172" y="295"/>
                  <a:pt x="172" y="264"/>
                </a:cubicBezTo>
                <a:lnTo>
                  <a:pt x="172" y="264"/>
                </a:lnTo>
                <a:cubicBezTo>
                  <a:pt x="181" y="269"/>
                  <a:pt x="190" y="273"/>
                  <a:pt x="198" y="273"/>
                </a:cubicBezTo>
                <a:cubicBezTo>
                  <a:pt x="185" y="260"/>
                  <a:pt x="172" y="242"/>
                  <a:pt x="172" y="225"/>
                </a:cubicBezTo>
                <a:cubicBezTo>
                  <a:pt x="172" y="212"/>
                  <a:pt x="176" y="203"/>
                  <a:pt x="181" y="194"/>
                </a:cubicBezTo>
                <a:cubicBezTo>
                  <a:pt x="212" y="229"/>
                  <a:pt x="251" y="251"/>
                  <a:pt x="299" y="256"/>
                </a:cubicBezTo>
                <a:cubicBezTo>
                  <a:pt x="299" y="251"/>
                  <a:pt x="299" y="247"/>
                  <a:pt x="299" y="242"/>
                </a:cubicBezTo>
                <a:cubicBezTo>
                  <a:pt x="299" y="212"/>
                  <a:pt x="325" y="185"/>
                  <a:pt x="356" y="185"/>
                </a:cubicBezTo>
                <a:cubicBezTo>
                  <a:pt x="373" y="185"/>
                  <a:pt x="391" y="190"/>
                  <a:pt x="400" y="203"/>
                </a:cubicBezTo>
                <a:cubicBezTo>
                  <a:pt x="413" y="198"/>
                  <a:pt x="426" y="194"/>
                  <a:pt x="435" y="190"/>
                </a:cubicBezTo>
                <a:cubicBezTo>
                  <a:pt x="431" y="203"/>
                  <a:pt x="422" y="212"/>
                  <a:pt x="413" y="220"/>
                </a:cubicBezTo>
                <a:cubicBezTo>
                  <a:pt x="422" y="220"/>
                  <a:pt x="435" y="216"/>
                  <a:pt x="444" y="212"/>
                </a:cubicBezTo>
                <a:cubicBezTo>
                  <a:pt x="435" y="225"/>
                  <a:pt x="426" y="234"/>
                  <a:pt x="417" y="242"/>
                </a:cubicBezTo>
                <a:close/>
              </a:path>
            </a:pathLst>
          </a:custGeom>
          <a:solidFill>
            <a:schemeClr val="accent3"/>
          </a:solidFill>
          <a:ln>
            <a:noFill/>
          </a:ln>
          <a:effectLst/>
        </p:spPr>
        <p:txBody>
          <a:bodyPr wrap="none" anchor="ctr"/>
          <a:lstStyle/>
          <a:p>
            <a:endParaRPr lang="en-US" sz="900">
              <a:cs typeface="+mn-ea"/>
              <a:sym typeface="+mn-lt"/>
            </a:endParaRPr>
          </a:p>
        </p:txBody>
      </p:sp>
      <p:sp>
        <p:nvSpPr>
          <p:cNvPr id="73" name="Freeform 173"/>
          <p:cNvSpPr>
            <a:spLocks noChangeArrowheads="1"/>
          </p:cNvSpPr>
          <p:nvPr/>
        </p:nvSpPr>
        <p:spPr bwMode="auto">
          <a:xfrm>
            <a:off x="3176271" y="4652626"/>
            <a:ext cx="438050" cy="438082"/>
          </a:xfrm>
          <a:custGeom>
            <a:avLst/>
            <a:gdLst>
              <a:gd name="T0" fmla="*/ 295 w 596"/>
              <a:gd name="T1" fmla="*/ 0 h 595"/>
              <a:gd name="T2" fmla="*/ 295 w 596"/>
              <a:gd name="T3" fmla="*/ 0 h 595"/>
              <a:gd name="T4" fmla="*/ 0 w 596"/>
              <a:gd name="T5" fmla="*/ 299 h 595"/>
              <a:gd name="T6" fmla="*/ 295 w 596"/>
              <a:gd name="T7" fmla="*/ 594 h 595"/>
              <a:gd name="T8" fmla="*/ 595 w 596"/>
              <a:gd name="T9" fmla="*/ 299 h 595"/>
              <a:gd name="T10" fmla="*/ 295 w 596"/>
              <a:gd name="T11" fmla="*/ 0 h 595"/>
              <a:gd name="T12" fmla="*/ 225 w 596"/>
              <a:gd name="T13" fmla="*/ 422 h 595"/>
              <a:gd name="T14" fmla="*/ 225 w 596"/>
              <a:gd name="T15" fmla="*/ 422 h 595"/>
              <a:gd name="T16" fmla="*/ 163 w 596"/>
              <a:gd name="T17" fmla="*/ 422 h 595"/>
              <a:gd name="T18" fmla="*/ 163 w 596"/>
              <a:gd name="T19" fmla="*/ 229 h 595"/>
              <a:gd name="T20" fmla="*/ 225 w 596"/>
              <a:gd name="T21" fmla="*/ 229 h 595"/>
              <a:gd name="T22" fmla="*/ 225 w 596"/>
              <a:gd name="T23" fmla="*/ 422 h 595"/>
              <a:gd name="T24" fmla="*/ 194 w 596"/>
              <a:gd name="T25" fmla="*/ 202 h 595"/>
              <a:gd name="T26" fmla="*/ 194 w 596"/>
              <a:gd name="T27" fmla="*/ 202 h 595"/>
              <a:gd name="T28" fmla="*/ 163 w 596"/>
              <a:gd name="T29" fmla="*/ 172 h 595"/>
              <a:gd name="T30" fmla="*/ 194 w 596"/>
              <a:gd name="T31" fmla="*/ 145 h 595"/>
              <a:gd name="T32" fmla="*/ 225 w 596"/>
              <a:gd name="T33" fmla="*/ 172 h 595"/>
              <a:gd name="T34" fmla="*/ 194 w 596"/>
              <a:gd name="T35" fmla="*/ 202 h 595"/>
              <a:gd name="T36" fmla="*/ 445 w 596"/>
              <a:gd name="T37" fmla="*/ 422 h 595"/>
              <a:gd name="T38" fmla="*/ 445 w 596"/>
              <a:gd name="T39" fmla="*/ 422 h 595"/>
              <a:gd name="T40" fmla="*/ 383 w 596"/>
              <a:gd name="T41" fmla="*/ 422 h 595"/>
              <a:gd name="T42" fmla="*/ 383 w 596"/>
              <a:gd name="T43" fmla="*/ 312 h 595"/>
              <a:gd name="T44" fmla="*/ 352 w 596"/>
              <a:gd name="T45" fmla="*/ 273 h 595"/>
              <a:gd name="T46" fmla="*/ 322 w 596"/>
              <a:gd name="T47" fmla="*/ 295 h 595"/>
              <a:gd name="T48" fmla="*/ 322 w 596"/>
              <a:gd name="T49" fmla="*/ 308 h 595"/>
              <a:gd name="T50" fmla="*/ 322 w 596"/>
              <a:gd name="T51" fmla="*/ 422 h 595"/>
              <a:gd name="T52" fmla="*/ 260 w 596"/>
              <a:gd name="T53" fmla="*/ 422 h 595"/>
              <a:gd name="T54" fmla="*/ 260 w 596"/>
              <a:gd name="T55" fmla="*/ 290 h 595"/>
              <a:gd name="T56" fmla="*/ 260 w 596"/>
              <a:gd name="T57" fmla="*/ 229 h 595"/>
              <a:gd name="T58" fmla="*/ 308 w 596"/>
              <a:gd name="T59" fmla="*/ 229 h 595"/>
              <a:gd name="T60" fmla="*/ 313 w 596"/>
              <a:gd name="T61" fmla="*/ 255 h 595"/>
              <a:gd name="T62" fmla="*/ 313 w 596"/>
              <a:gd name="T63" fmla="*/ 255 h 595"/>
              <a:gd name="T64" fmla="*/ 374 w 596"/>
              <a:gd name="T65" fmla="*/ 224 h 595"/>
              <a:gd name="T66" fmla="*/ 445 w 596"/>
              <a:gd name="T67" fmla="*/ 308 h 595"/>
              <a:gd name="T68" fmla="*/ 445 w 596"/>
              <a:gd name="T69" fmla="*/ 422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6" h="595">
                <a:moveTo>
                  <a:pt x="295" y="0"/>
                </a:moveTo>
                <a:lnTo>
                  <a:pt x="295" y="0"/>
                </a:lnTo>
                <a:cubicBezTo>
                  <a:pt x="132" y="0"/>
                  <a:pt x="0" y="132"/>
                  <a:pt x="0" y="299"/>
                </a:cubicBezTo>
                <a:cubicBezTo>
                  <a:pt x="0" y="462"/>
                  <a:pt x="132" y="594"/>
                  <a:pt x="295" y="594"/>
                </a:cubicBezTo>
                <a:cubicBezTo>
                  <a:pt x="462" y="594"/>
                  <a:pt x="595" y="462"/>
                  <a:pt x="595" y="299"/>
                </a:cubicBezTo>
                <a:cubicBezTo>
                  <a:pt x="595" y="132"/>
                  <a:pt x="462" y="0"/>
                  <a:pt x="295" y="0"/>
                </a:cubicBezTo>
                <a:close/>
                <a:moveTo>
                  <a:pt x="225" y="422"/>
                </a:moveTo>
                <a:lnTo>
                  <a:pt x="225" y="422"/>
                </a:lnTo>
                <a:cubicBezTo>
                  <a:pt x="163" y="422"/>
                  <a:pt x="163" y="422"/>
                  <a:pt x="163" y="422"/>
                </a:cubicBezTo>
                <a:cubicBezTo>
                  <a:pt x="163" y="229"/>
                  <a:pt x="163" y="229"/>
                  <a:pt x="163" y="229"/>
                </a:cubicBezTo>
                <a:cubicBezTo>
                  <a:pt x="225" y="229"/>
                  <a:pt x="225" y="229"/>
                  <a:pt x="225" y="229"/>
                </a:cubicBezTo>
                <a:lnTo>
                  <a:pt x="225" y="422"/>
                </a:lnTo>
                <a:close/>
                <a:moveTo>
                  <a:pt x="194" y="202"/>
                </a:moveTo>
                <a:lnTo>
                  <a:pt x="194" y="202"/>
                </a:lnTo>
                <a:cubicBezTo>
                  <a:pt x="176" y="202"/>
                  <a:pt x="163" y="189"/>
                  <a:pt x="163" y="172"/>
                </a:cubicBezTo>
                <a:cubicBezTo>
                  <a:pt x="163" y="158"/>
                  <a:pt x="176" y="145"/>
                  <a:pt x="194" y="145"/>
                </a:cubicBezTo>
                <a:cubicBezTo>
                  <a:pt x="212" y="145"/>
                  <a:pt x="225" y="158"/>
                  <a:pt x="225" y="172"/>
                </a:cubicBezTo>
                <a:cubicBezTo>
                  <a:pt x="225" y="189"/>
                  <a:pt x="212" y="202"/>
                  <a:pt x="194" y="202"/>
                </a:cubicBezTo>
                <a:close/>
                <a:moveTo>
                  <a:pt x="445" y="422"/>
                </a:moveTo>
                <a:lnTo>
                  <a:pt x="445" y="422"/>
                </a:lnTo>
                <a:cubicBezTo>
                  <a:pt x="383" y="422"/>
                  <a:pt x="383" y="422"/>
                  <a:pt x="383" y="422"/>
                </a:cubicBezTo>
                <a:cubicBezTo>
                  <a:pt x="383" y="312"/>
                  <a:pt x="383" y="312"/>
                  <a:pt x="383" y="312"/>
                </a:cubicBezTo>
                <a:cubicBezTo>
                  <a:pt x="383" y="290"/>
                  <a:pt x="374" y="273"/>
                  <a:pt x="352" y="273"/>
                </a:cubicBezTo>
                <a:cubicBezTo>
                  <a:pt x="335" y="273"/>
                  <a:pt x="326" y="282"/>
                  <a:pt x="322" y="295"/>
                </a:cubicBezTo>
                <a:cubicBezTo>
                  <a:pt x="322" y="299"/>
                  <a:pt x="322" y="304"/>
                  <a:pt x="322" y="308"/>
                </a:cubicBezTo>
                <a:cubicBezTo>
                  <a:pt x="322" y="422"/>
                  <a:pt x="322" y="422"/>
                  <a:pt x="322" y="422"/>
                </a:cubicBezTo>
                <a:cubicBezTo>
                  <a:pt x="260" y="422"/>
                  <a:pt x="260" y="422"/>
                  <a:pt x="260" y="422"/>
                </a:cubicBezTo>
                <a:cubicBezTo>
                  <a:pt x="260" y="290"/>
                  <a:pt x="260" y="290"/>
                  <a:pt x="260" y="290"/>
                </a:cubicBezTo>
                <a:cubicBezTo>
                  <a:pt x="260" y="264"/>
                  <a:pt x="260" y="246"/>
                  <a:pt x="260" y="229"/>
                </a:cubicBezTo>
                <a:cubicBezTo>
                  <a:pt x="308" y="229"/>
                  <a:pt x="308" y="229"/>
                  <a:pt x="308" y="229"/>
                </a:cubicBezTo>
                <a:cubicBezTo>
                  <a:pt x="313" y="255"/>
                  <a:pt x="313" y="255"/>
                  <a:pt x="313" y="255"/>
                </a:cubicBezTo>
                <a:lnTo>
                  <a:pt x="313" y="255"/>
                </a:lnTo>
                <a:cubicBezTo>
                  <a:pt x="322" y="242"/>
                  <a:pt x="344" y="224"/>
                  <a:pt x="374" y="224"/>
                </a:cubicBezTo>
                <a:cubicBezTo>
                  <a:pt x="414" y="224"/>
                  <a:pt x="445" y="251"/>
                  <a:pt x="445" y="308"/>
                </a:cubicBezTo>
                <a:lnTo>
                  <a:pt x="445" y="422"/>
                </a:lnTo>
                <a:close/>
              </a:path>
            </a:pathLst>
          </a:custGeom>
          <a:solidFill>
            <a:schemeClr val="accent5"/>
          </a:solidFill>
          <a:ln>
            <a:noFill/>
          </a:ln>
          <a:effectLst/>
        </p:spPr>
        <p:txBody>
          <a:bodyPr wrap="none" anchor="ctr"/>
          <a:lstStyle/>
          <a:p>
            <a:endParaRPr lang="en-US" sz="900">
              <a:cs typeface="+mn-ea"/>
              <a:sym typeface="+mn-lt"/>
            </a:endParaRPr>
          </a:p>
        </p:txBody>
      </p:sp>
      <p:sp>
        <p:nvSpPr>
          <p:cNvPr id="74" name="Freeform 176"/>
          <p:cNvSpPr>
            <a:spLocks noChangeArrowheads="1"/>
          </p:cNvSpPr>
          <p:nvPr/>
        </p:nvSpPr>
        <p:spPr bwMode="auto">
          <a:xfrm>
            <a:off x="1486391" y="4643553"/>
            <a:ext cx="438051" cy="434836"/>
          </a:xfrm>
          <a:custGeom>
            <a:avLst/>
            <a:gdLst>
              <a:gd name="T0" fmla="*/ 295 w 596"/>
              <a:gd name="T1" fmla="*/ 0 h 591"/>
              <a:gd name="T2" fmla="*/ 295 w 596"/>
              <a:gd name="T3" fmla="*/ 0 h 591"/>
              <a:gd name="T4" fmla="*/ 0 w 596"/>
              <a:gd name="T5" fmla="*/ 295 h 591"/>
              <a:gd name="T6" fmla="*/ 295 w 596"/>
              <a:gd name="T7" fmla="*/ 590 h 591"/>
              <a:gd name="T8" fmla="*/ 595 w 596"/>
              <a:gd name="T9" fmla="*/ 295 h 591"/>
              <a:gd name="T10" fmla="*/ 295 w 596"/>
              <a:gd name="T11" fmla="*/ 0 h 591"/>
              <a:gd name="T12" fmla="*/ 317 w 596"/>
              <a:gd name="T13" fmla="*/ 366 h 591"/>
              <a:gd name="T14" fmla="*/ 317 w 596"/>
              <a:gd name="T15" fmla="*/ 366 h 591"/>
              <a:gd name="T16" fmla="*/ 273 w 596"/>
              <a:gd name="T17" fmla="*/ 344 h 591"/>
              <a:gd name="T18" fmla="*/ 229 w 596"/>
              <a:gd name="T19" fmla="*/ 449 h 591"/>
              <a:gd name="T20" fmla="*/ 251 w 596"/>
              <a:gd name="T21" fmla="*/ 286 h 591"/>
              <a:gd name="T22" fmla="*/ 291 w 596"/>
              <a:gd name="T23" fmla="*/ 212 h 591"/>
              <a:gd name="T24" fmla="*/ 309 w 596"/>
              <a:gd name="T25" fmla="*/ 335 h 591"/>
              <a:gd name="T26" fmla="*/ 357 w 596"/>
              <a:gd name="T27" fmla="*/ 190 h 591"/>
              <a:gd name="T28" fmla="*/ 212 w 596"/>
              <a:gd name="T29" fmla="*/ 269 h 591"/>
              <a:gd name="T30" fmla="*/ 221 w 596"/>
              <a:gd name="T31" fmla="*/ 317 h 591"/>
              <a:gd name="T32" fmla="*/ 176 w 596"/>
              <a:gd name="T33" fmla="*/ 247 h 591"/>
              <a:gd name="T34" fmla="*/ 282 w 596"/>
              <a:gd name="T35" fmla="*/ 141 h 591"/>
              <a:gd name="T36" fmla="*/ 419 w 596"/>
              <a:gd name="T37" fmla="*/ 225 h 591"/>
              <a:gd name="T38" fmla="*/ 317 w 596"/>
              <a:gd name="T39" fmla="*/ 366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6" h="591">
                <a:moveTo>
                  <a:pt x="295" y="0"/>
                </a:moveTo>
                <a:lnTo>
                  <a:pt x="295" y="0"/>
                </a:lnTo>
                <a:cubicBezTo>
                  <a:pt x="132" y="0"/>
                  <a:pt x="0" y="132"/>
                  <a:pt x="0" y="295"/>
                </a:cubicBezTo>
                <a:cubicBezTo>
                  <a:pt x="0" y="458"/>
                  <a:pt x="132" y="590"/>
                  <a:pt x="295" y="590"/>
                </a:cubicBezTo>
                <a:cubicBezTo>
                  <a:pt x="463" y="590"/>
                  <a:pt x="595" y="458"/>
                  <a:pt x="595" y="295"/>
                </a:cubicBezTo>
                <a:cubicBezTo>
                  <a:pt x="595" y="132"/>
                  <a:pt x="463" y="0"/>
                  <a:pt x="295" y="0"/>
                </a:cubicBezTo>
                <a:close/>
                <a:moveTo>
                  <a:pt x="317" y="366"/>
                </a:moveTo>
                <a:lnTo>
                  <a:pt x="317" y="366"/>
                </a:lnTo>
                <a:cubicBezTo>
                  <a:pt x="300" y="366"/>
                  <a:pt x="291" y="352"/>
                  <a:pt x="273" y="344"/>
                </a:cubicBezTo>
                <a:cubicBezTo>
                  <a:pt x="269" y="388"/>
                  <a:pt x="256" y="427"/>
                  <a:pt x="229" y="449"/>
                </a:cubicBezTo>
                <a:cubicBezTo>
                  <a:pt x="216" y="388"/>
                  <a:pt x="242" y="339"/>
                  <a:pt x="251" y="286"/>
                </a:cubicBezTo>
                <a:cubicBezTo>
                  <a:pt x="234" y="256"/>
                  <a:pt x="251" y="194"/>
                  <a:pt x="291" y="212"/>
                </a:cubicBezTo>
                <a:cubicBezTo>
                  <a:pt x="339" y="229"/>
                  <a:pt x="251" y="322"/>
                  <a:pt x="309" y="335"/>
                </a:cubicBezTo>
                <a:cubicBezTo>
                  <a:pt x="370" y="344"/>
                  <a:pt x="397" y="229"/>
                  <a:pt x="357" y="190"/>
                </a:cubicBezTo>
                <a:cubicBezTo>
                  <a:pt x="304" y="132"/>
                  <a:pt x="198" y="190"/>
                  <a:pt x="212" y="269"/>
                </a:cubicBezTo>
                <a:cubicBezTo>
                  <a:pt x="216" y="286"/>
                  <a:pt x="234" y="291"/>
                  <a:pt x="221" y="317"/>
                </a:cubicBezTo>
                <a:cubicBezTo>
                  <a:pt x="185" y="313"/>
                  <a:pt x="172" y="282"/>
                  <a:pt x="176" y="247"/>
                </a:cubicBezTo>
                <a:cubicBezTo>
                  <a:pt x="176" y="190"/>
                  <a:pt x="229" y="146"/>
                  <a:pt x="282" y="141"/>
                </a:cubicBezTo>
                <a:cubicBezTo>
                  <a:pt x="348" y="132"/>
                  <a:pt x="410" y="163"/>
                  <a:pt x="419" y="225"/>
                </a:cubicBezTo>
                <a:cubicBezTo>
                  <a:pt x="427" y="295"/>
                  <a:pt x="388" y="370"/>
                  <a:pt x="317" y="366"/>
                </a:cubicBezTo>
                <a:close/>
              </a:path>
            </a:pathLst>
          </a:custGeom>
          <a:solidFill>
            <a:schemeClr val="accent4"/>
          </a:solidFill>
          <a:ln>
            <a:noFill/>
          </a:ln>
          <a:effectLst/>
        </p:spPr>
        <p:txBody>
          <a:bodyPr wrap="none" anchor="ctr"/>
          <a:lstStyle/>
          <a:p>
            <a:endParaRPr lang="en-US" sz="900">
              <a:cs typeface="+mn-ea"/>
              <a:sym typeface="+mn-lt"/>
            </a:endParaRPr>
          </a:p>
        </p:txBody>
      </p:sp>
      <p:sp>
        <p:nvSpPr>
          <p:cNvPr id="75" name="Freeform 202"/>
          <p:cNvSpPr>
            <a:spLocks noChangeArrowheads="1"/>
          </p:cNvSpPr>
          <p:nvPr/>
        </p:nvSpPr>
        <p:spPr bwMode="auto">
          <a:xfrm>
            <a:off x="4824733" y="4649538"/>
            <a:ext cx="438054" cy="434836"/>
          </a:xfrm>
          <a:custGeom>
            <a:avLst/>
            <a:gdLst>
              <a:gd name="T0" fmla="*/ 273 w 595"/>
              <a:gd name="T1" fmla="*/ 212 h 591"/>
              <a:gd name="T2" fmla="*/ 273 w 595"/>
              <a:gd name="T3" fmla="*/ 212 h 591"/>
              <a:gd name="T4" fmla="*/ 233 w 595"/>
              <a:gd name="T5" fmla="*/ 176 h 591"/>
              <a:gd name="T6" fmla="*/ 224 w 595"/>
              <a:gd name="T7" fmla="*/ 176 h 591"/>
              <a:gd name="T8" fmla="*/ 207 w 595"/>
              <a:gd name="T9" fmla="*/ 198 h 591"/>
              <a:gd name="T10" fmla="*/ 207 w 595"/>
              <a:gd name="T11" fmla="*/ 229 h 591"/>
              <a:gd name="T12" fmla="*/ 242 w 595"/>
              <a:gd name="T13" fmla="*/ 269 h 591"/>
              <a:gd name="T14" fmla="*/ 251 w 595"/>
              <a:gd name="T15" fmla="*/ 264 h 591"/>
              <a:gd name="T16" fmla="*/ 273 w 595"/>
              <a:gd name="T17" fmla="*/ 212 h 591"/>
              <a:gd name="T18" fmla="*/ 299 w 595"/>
              <a:gd name="T19" fmla="*/ 0 h 591"/>
              <a:gd name="T20" fmla="*/ 299 w 595"/>
              <a:gd name="T21" fmla="*/ 0 h 591"/>
              <a:gd name="T22" fmla="*/ 0 w 595"/>
              <a:gd name="T23" fmla="*/ 295 h 591"/>
              <a:gd name="T24" fmla="*/ 299 w 595"/>
              <a:gd name="T25" fmla="*/ 590 h 591"/>
              <a:gd name="T26" fmla="*/ 594 w 595"/>
              <a:gd name="T27" fmla="*/ 295 h 591"/>
              <a:gd name="T28" fmla="*/ 299 w 595"/>
              <a:gd name="T29" fmla="*/ 0 h 591"/>
              <a:gd name="T30" fmla="*/ 281 w 595"/>
              <a:gd name="T31" fmla="*/ 423 h 591"/>
              <a:gd name="T32" fmla="*/ 281 w 595"/>
              <a:gd name="T33" fmla="*/ 423 h 591"/>
              <a:gd name="T34" fmla="*/ 233 w 595"/>
              <a:gd name="T35" fmla="*/ 432 h 591"/>
              <a:gd name="T36" fmla="*/ 233 w 595"/>
              <a:gd name="T37" fmla="*/ 432 h 591"/>
              <a:gd name="T38" fmla="*/ 233 w 595"/>
              <a:gd name="T39" fmla="*/ 432 h 591"/>
              <a:gd name="T40" fmla="*/ 158 w 595"/>
              <a:gd name="T41" fmla="*/ 374 h 591"/>
              <a:gd name="T42" fmla="*/ 246 w 595"/>
              <a:gd name="T43" fmla="*/ 317 h 591"/>
              <a:gd name="T44" fmla="*/ 246 w 595"/>
              <a:gd name="T45" fmla="*/ 317 h 591"/>
              <a:gd name="T46" fmla="*/ 237 w 595"/>
              <a:gd name="T47" fmla="*/ 286 h 591"/>
              <a:gd name="T48" fmla="*/ 233 w 595"/>
              <a:gd name="T49" fmla="*/ 286 h 591"/>
              <a:gd name="T50" fmla="*/ 198 w 595"/>
              <a:gd name="T51" fmla="*/ 278 h 591"/>
              <a:gd name="T52" fmla="*/ 171 w 595"/>
              <a:gd name="T53" fmla="*/ 225 h 591"/>
              <a:gd name="T54" fmla="*/ 246 w 595"/>
              <a:gd name="T55" fmla="*/ 159 h 591"/>
              <a:gd name="T56" fmla="*/ 317 w 595"/>
              <a:gd name="T57" fmla="*/ 159 h 591"/>
              <a:gd name="T58" fmla="*/ 317 w 595"/>
              <a:gd name="T59" fmla="*/ 159 h 591"/>
              <a:gd name="T60" fmla="*/ 295 w 595"/>
              <a:gd name="T61" fmla="*/ 172 h 591"/>
              <a:gd name="T62" fmla="*/ 281 w 595"/>
              <a:gd name="T63" fmla="*/ 172 h 591"/>
              <a:gd name="T64" fmla="*/ 303 w 595"/>
              <a:gd name="T65" fmla="*/ 220 h 591"/>
              <a:gd name="T66" fmla="*/ 281 w 595"/>
              <a:gd name="T67" fmla="*/ 269 h 591"/>
              <a:gd name="T68" fmla="*/ 268 w 595"/>
              <a:gd name="T69" fmla="*/ 286 h 591"/>
              <a:gd name="T70" fmla="*/ 286 w 595"/>
              <a:gd name="T71" fmla="*/ 304 h 591"/>
              <a:gd name="T72" fmla="*/ 317 w 595"/>
              <a:gd name="T73" fmla="*/ 361 h 591"/>
              <a:gd name="T74" fmla="*/ 281 w 595"/>
              <a:gd name="T75" fmla="*/ 423 h 591"/>
              <a:gd name="T76" fmla="*/ 440 w 595"/>
              <a:gd name="T77" fmla="*/ 295 h 591"/>
              <a:gd name="T78" fmla="*/ 440 w 595"/>
              <a:gd name="T79" fmla="*/ 295 h 591"/>
              <a:gd name="T80" fmla="*/ 391 w 595"/>
              <a:gd name="T81" fmla="*/ 295 h 591"/>
              <a:gd name="T82" fmla="*/ 391 w 595"/>
              <a:gd name="T83" fmla="*/ 344 h 591"/>
              <a:gd name="T84" fmla="*/ 361 w 595"/>
              <a:gd name="T85" fmla="*/ 344 h 591"/>
              <a:gd name="T86" fmla="*/ 361 w 595"/>
              <a:gd name="T87" fmla="*/ 295 h 591"/>
              <a:gd name="T88" fmla="*/ 317 w 595"/>
              <a:gd name="T89" fmla="*/ 295 h 591"/>
              <a:gd name="T90" fmla="*/ 317 w 595"/>
              <a:gd name="T91" fmla="*/ 264 h 591"/>
              <a:gd name="T92" fmla="*/ 361 w 595"/>
              <a:gd name="T93" fmla="*/ 264 h 591"/>
              <a:gd name="T94" fmla="*/ 361 w 595"/>
              <a:gd name="T95" fmla="*/ 216 h 591"/>
              <a:gd name="T96" fmla="*/ 391 w 595"/>
              <a:gd name="T97" fmla="*/ 216 h 591"/>
              <a:gd name="T98" fmla="*/ 391 w 595"/>
              <a:gd name="T99" fmla="*/ 264 h 591"/>
              <a:gd name="T100" fmla="*/ 440 w 595"/>
              <a:gd name="T101" fmla="*/ 264 h 591"/>
              <a:gd name="T102" fmla="*/ 440 w 595"/>
              <a:gd name="T103" fmla="*/ 295 h 591"/>
              <a:gd name="T104" fmla="*/ 242 w 595"/>
              <a:gd name="T105" fmla="*/ 330 h 591"/>
              <a:gd name="T106" fmla="*/ 242 w 595"/>
              <a:gd name="T107" fmla="*/ 330 h 591"/>
              <a:gd name="T108" fmla="*/ 237 w 595"/>
              <a:gd name="T109" fmla="*/ 330 h 591"/>
              <a:gd name="T110" fmla="*/ 202 w 595"/>
              <a:gd name="T111" fmla="*/ 344 h 591"/>
              <a:gd name="T112" fmla="*/ 189 w 595"/>
              <a:gd name="T113" fmla="*/ 374 h 591"/>
              <a:gd name="T114" fmla="*/ 242 w 595"/>
              <a:gd name="T115" fmla="*/ 405 h 591"/>
              <a:gd name="T116" fmla="*/ 290 w 595"/>
              <a:gd name="T117" fmla="*/ 366 h 591"/>
              <a:gd name="T118" fmla="*/ 242 w 595"/>
              <a:gd name="T119" fmla="*/ 33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5" h="591">
                <a:moveTo>
                  <a:pt x="273" y="212"/>
                </a:moveTo>
                <a:lnTo>
                  <a:pt x="273" y="212"/>
                </a:lnTo>
                <a:cubicBezTo>
                  <a:pt x="264" y="185"/>
                  <a:pt x="251" y="176"/>
                  <a:pt x="233" y="176"/>
                </a:cubicBezTo>
                <a:cubicBezTo>
                  <a:pt x="229" y="176"/>
                  <a:pt x="229" y="176"/>
                  <a:pt x="224" y="176"/>
                </a:cubicBezTo>
                <a:cubicBezTo>
                  <a:pt x="220" y="181"/>
                  <a:pt x="211" y="185"/>
                  <a:pt x="207" y="198"/>
                </a:cubicBezTo>
                <a:cubicBezTo>
                  <a:pt x="202" y="207"/>
                  <a:pt x="202" y="216"/>
                  <a:pt x="207" y="229"/>
                </a:cubicBezTo>
                <a:cubicBezTo>
                  <a:pt x="211" y="251"/>
                  <a:pt x="229" y="269"/>
                  <a:pt x="242" y="269"/>
                </a:cubicBezTo>
                <a:cubicBezTo>
                  <a:pt x="246" y="269"/>
                  <a:pt x="246" y="269"/>
                  <a:pt x="251" y="264"/>
                </a:cubicBezTo>
                <a:cubicBezTo>
                  <a:pt x="268" y="260"/>
                  <a:pt x="277" y="238"/>
                  <a:pt x="273" y="212"/>
                </a:cubicBezTo>
                <a:close/>
                <a:moveTo>
                  <a:pt x="299" y="0"/>
                </a:moveTo>
                <a:lnTo>
                  <a:pt x="299" y="0"/>
                </a:lnTo>
                <a:cubicBezTo>
                  <a:pt x="136" y="0"/>
                  <a:pt x="0" y="132"/>
                  <a:pt x="0" y="295"/>
                </a:cubicBezTo>
                <a:cubicBezTo>
                  <a:pt x="0" y="458"/>
                  <a:pt x="136" y="590"/>
                  <a:pt x="299" y="590"/>
                </a:cubicBezTo>
                <a:cubicBezTo>
                  <a:pt x="462" y="590"/>
                  <a:pt x="594" y="458"/>
                  <a:pt x="594" y="295"/>
                </a:cubicBezTo>
                <a:cubicBezTo>
                  <a:pt x="594" y="132"/>
                  <a:pt x="462" y="0"/>
                  <a:pt x="299" y="0"/>
                </a:cubicBezTo>
                <a:close/>
                <a:moveTo>
                  <a:pt x="281" y="423"/>
                </a:moveTo>
                <a:lnTo>
                  <a:pt x="281" y="423"/>
                </a:lnTo>
                <a:cubicBezTo>
                  <a:pt x="264" y="432"/>
                  <a:pt x="242" y="432"/>
                  <a:pt x="233" y="432"/>
                </a:cubicBezTo>
                <a:lnTo>
                  <a:pt x="233" y="432"/>
                </a:lnTo>
                <a:lnTo>
                  <a:pt x="233" y="432"/>
                </a:lnTo>
                <a:cubicBezTo>
                  <a:pt x="220" y="432"/>
                  <a:pt x="158" y="427"/>
                  <a:pt x="158" y="374"/>
                </a:cubicBezTo>
                <a:cubicBezTo>
                  <a:pt x="158" y="322"/>
                  <a:pt x="224" y="317"/>
                  <a:pt x="246" y="317"/>
                </a:cubicBezTo>
                <a:lnTo>
                  <a:pt x="246" y="317"/>
                </a:lnTo>
                <a:cubicBezTo>
                  <a:pt x="233" y="300"/>
                  <a:pt x="237" y="286"/>
                  <a:pt x="237" y="286"/>
                </a:cubicBezTo>
                <a:cubicBezTo>
                  <a:pt x="233" y="286"/>
                  <a:pt x="233" y="286"/>
                  <a:pt x="233" y="286"/>
                </a:cubicBezTo>
                <a:cubicBezTo>
                  <a:pt x="224" y="286"/>
                  <a:pt x="211" y="282"/>
                  <a:pt x="198" y="278"/>
                </a:cubicBezTo>
                <a:cubicBezTo>
                  <a:pt x="180" y="264"/>
                  <a:pt x="171" y="251"/>
                  <a:pt x="171" y="225"/>
                </a:cubicBezTo>
                <a:cubicBezTo>
                  <a:pt x="171" y="159"/>
                  <a:pt x="246" y="159"/>
                  <a:pt x="246" y="159"/>
                </a:cubicBezTo>
                <a:cubicBezTo>
                  <a:pt x="317" y="159"/>
                  <a:pt x="317" y="159"/>
                  <a:pt x="317" y="159"/>
                </a:cubicBezTo>
                <a:lnTo>
                  <a:pt x="317" y="159"/>
                </a:lnTo>
                <a:cubicBezTo>
                  <a:pt x="317" y="168"/>
                  <a:pt x="303" y="168"/>
                  <a:pt x="295" y="172"/>
                </a:cubicBezTo>
                <a:cubicBezTo>
                  <a:pt x="290" y="172"/>
                  <a:pt x="281" y="172"/>
                  <a:pt x="281" y="172"/>
                </a:cubicBezTo>
                <a:cubicBezTo>
                  <a:pt x="299" y="181"/>
                  <a:pt x="303" y="198"/>
                  <a:pt x="303" y="220"/>
                </a:cubicBezTo>
                <a:cubicBezTo>
                  <a:pt x="303" y="247"/>
                  <a:pt x="295" y="260"/>
                  <a:pt x="281" y="269"/>
                </a:cubicBezTo>
                <a:cubicBezTo>
                  <a:pt x="277" y="273"/>
                  <a:pt x="268" y="278"/>
                  <a:pt x="268" y="286"/>
                </a:cubicBezTo>
                <a:cubicBezTo>
                  <a:pt x="268" y="291"/>
                  <a:pt x="277" y="300"/>
                  <a:pt x="286" y="304"/>
                </a:cubicBezTo>
                <a:cubicBezTo>
                  <a:pt x="299" y="317"/>
                  <a:pt x="317" y="335"/>
                  <a:pt x="317" y="361"/>
                </a:cubicBezTo>
                <a:cubicBezTo>
                  <a:pt x="317" y="392"/>
                  <a:pt x="303" y="410"/>
                  <a:pt x="281" y="423"/>
                </a:cubicBezTo>
                <a:close/>
                <a:moveTo>
                  <a:pt x="440" y="295"/>
                </a:moveTo>
                <a:lnTo>
                  <a:pt x="440" y="295"/>
                </a:lnTo>
                <a:cubicBezTo>
                  <a:pt x="391" y="295"/>
                  <a:pt x="391" y="295"/>
                  <a:pt x="391" y="295"/>
                </a:cubicBezTo>
                <a:cubicBezTo>
                  <a:pt x="391" y="344"/>
                  <a:pt x="391" y="344"/>
                  <a:pt x="391" y="344"/>
                </a:cubicBezTo>
                <a:cubicBezTo>
                  <a:pt x="361" y="344"/>
                  <a:pt x="361" y="344"/>
                  <a:pt x="361" y="344"/>
                </a:cubicBezTo>
                <a:cubicBezTo>
                  <a:pt x="361" y="295"/>
                  <a:pt x="361" y="295"/>
                  <a:pt x="361" y="295"/>
                </a:cubicBezTo>
                <a:cubicBezTo>
                  <a:pt x="317" y="295"/>
                  <a:pt x="317" y="295"/>
                  <a:pt x="317" y="295"/>
                </a:cubicBezTo>
                <a:cubicBezTo>
                  <a:pt x="317" y="264"/>
                  <a:pt x="317" y="264"/>
                  <a:pt x="317" y="264"/>
                </a:cubicBezTo>
                <a:cubicBezTo>
                  <a:pt x="361" y="264"/>
                  <a:pt x="361" y="264"/>
                  <a:pt x="361" y="264"/>
                </a:cubicBezTo>
                <a:cubicBezTo>
                  <a:pt x="361" y="216"/>
                  <a:pt x="361" y="216"/>
                  <a:pt x="361" y="216"/>
                </a:cubicBezTo>
                <a:cubicBezTo>
                  <a:pt x="391" y="216"/>
                  <a:pt x="391" y="216"/>
                  <a:pt x="391" y="216"/>
                </a:cubicBezTo>
                <a:cubicBezTo>
                  <a:pt x="391" y="264"/>
                  <a:pt x="391" y="264"/>
                  <a:pt x="391" y="264"/>
                </a:cubicBezTo>
                <a:cubicBezTo>
                  <a:pt x="440" y="264"/>
                  <a:pt x="440" y="264"/>
                  <a:pt x="440" y="264"/>
                </a:cubicBezTo>
                <a:lnTo>
                  <a:pt x="440" y="295"/>
                </a:lnTo>
                <a:close/>
                <a:moveTo>
                  <a:pt x="242" y="330"/>
                </a:moveTo>
                <a:lnTo>
                  <a:pt x="242" y="330"/>
                </a:lnTo>
                <a:cubicBezTo>
                  <a:pt x="242" y="330"/>
                  <a:pt x="242" y="330"/>
                  <a:pt x="237" y="330"/>
                </a:cubicBezTo>
                <a:cubicBezTo>
                  <a:pt x="224" y="330"/>
                  <a:pt x="211" y="335"/>
                  <a:pt x="202" y="344"/>
                </a:cubicBezTo>
                <a:cubicBezTo>
                  <a:pt x="193" y="352"/>
                  <a:pt x="189" y="366"/>
                  <a:pt x="189" y="374"/>
                </a:cubicBezTo>
                <a:cubicBezTo>
                  <a:pt x="193" y="396"/>
                  <a:pt x="215" y="410"/>
                  <a:pt x="242" y="405"/>
                </a:cubicBezTo>
                <a:cubicBezTo>
                  <a:pt x="273" y="405"/>
                  <a:pt x="290" y="388"/>
                  <a:pt x="290" y="366"/>
                </a:cubicBezTo>
                <a:cubicBezTo>
                  <a:pt x="286" y="348"/>
                  <a:pt x="268" y="330"/>
                  <a:pt x="242" y="330"/>
                </a:cubicBezTo>
                <a:close/>
              </a:path>
            </a:pathLst>
          </a:custGeom>
          <a:solidFill>
            <a:schemeClr val="accent6"/>
          </a:solidFill>
          <a:ln>
            <a:noFill/>
          </a:ln>
          <a:effectLst/>
        </p:spPr>
        <p:txBody>
          <a:bodyPr wrap="none" anchor="ctr"/>
          <a:lstStyle/>
          <a:p>
            <a:endParaRPr lang="en-US" sz="900">
              <a:cs typeface="+mn-ea"/>
              <a:sym typeface="+mn-lt"/>
            </a:endParaRPr>
          </a:p>
        </p:txBody>
      </p:sp>
      <p:pic>
        <p:nvPicPr>
          <p:cNvPr id="78" name="图片 77"/>
          <p:cNvPicPr>
            <a:picLocks noChangeAspect="1"/>
          </p:cNvPicPr>
          <p:nvPr/>
        </p:nvPicPr>
        <p:blipFill rotWithShape="1">
          <a:blip r:embed="rId3" cstate="email"/>
          <a:srcRect/>
          <a:stretch>
            <a:fillRect/>
          </a:stretch>
        </p:blipFill>
        <p:spPr>
          <a:xfrm>
            <a:off x="139792" y="54938"/>
            <a:ext cx="1634113" cy="672321"/>
          </a:xfrm>
          <a:prstGeom prst="rect">
            <a:avLst/>
          </a:prstGeom>
        </p:spPr>
      </p:pic>
      <p:sp>
        <p:nvSpPr>
          <p:cNvPr id="79" name="文本框 78"/>
          <p:cNvSpPr txBox="1"/>
          <p:nvPr/>
        </p:nvSpPr>
        <p:spPr>
          <a:xfrm>
            <a:off x="1903320" y="263741"/>
            <a:ext cx="4442989" cy="461665"/>
          </a:xfrm>
          <a:prstGeom prst="rect">
            <a:avLst/>
          </a:prstGeom>
          <a:noFill/>
        </p:spPr>
        <p:txBody>
          <a:bodyPr wrap="square" rtlCol="0">
            <a:spAutoFit/>
          </a:bodyPr>
          <a:lstStyle/>
          <a:p>
            <a:r>
              <a:rPr lang="zh-CN" altLang="en-US" sz="2400" dirty="0">
                <a:effectLst>
                  <a:outerShdw blurRad="38100" dist="38100" dir="2700000" algn="tl">
                    <a:srgbClr val="000000">
                      <a:alpha val="43137"/>
                    </a:srgbClr>
                  </a:outerShdw>
                </a:effectLst>
                <a:cs typeface="+mn-ea"/>
                <a:sym typeface="+mn-lt"/>
              </a:rPr>
              <a:t>单击添加您的标题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091"/>
          <p:cNvGrpSpPr/>
          <p:nvPr/>
        </p:nvGrpSpPr>
        <p:grpSpPr>
          <a:xfrm>
            <a:off x="4552400" y="2854191"/>
            <a:ext cx="3148281" cy="3179057"/>
            <a:chOff x="0" y="0"/>
            <a:chExt cx="5203767" cy="5780102"/>
          </a:xfrm>
        </p:grpSpPr>
        <p:grpSp>
          <p:nvGrpSpPr>
            <p:cNvPr id="3" name="Group 25087"/>
            <p:cNvGrpSpPr/>
            <p:nvPr/>
          </p:nvGrpSpPr>
          <p:grpSpPr>
            <a:xfrm>
              <a:off x="0" y="217102"/>
              <a:ext cx="5203768" cy="2532384"/>
              <a:chOff x="0" y="0"/>
              <a:chExt cx="5203767" cy="2532383"/>
            </a:xfrm>
          </p:grpSpPr>
          <p:sp>
            <p:nvSpPr>
              <p:cNvPr id="7" name="Shape 25084"/>
              <p:cNvSpPr/>
              <p:nvPr/>
            </p:nvSpPr>
            <p:spPr>
              <a:xfrm>
                <a:off x="2855722" y="15030"/>
                <a:ext cx="2348046" cy="2510419"/>
              </a:xfrm>
              <a:custGeom>
                <a:avLst/>
                <a:gdLst/>
                <a:ahLst/>
                <a:cxnLst>
                  <a:cxn ang="0">
                    <a:pos x="wd2" y="hd2"/>
                  </a:cxn>
                  <a:cxn ang="5400000">
                    <a:pos x="wd2" y="hd2"/>
                  </a:cxn>
                  <a:cxn ang="10800000">
                    <a:pos x="wd2" y="hd2"/>
                  </a:cxn>
                  <a:cxn ang="16200000">
                    <a:pos x="wd2" y="hd2"/>
                  </a:cxn>
                </a:cxnLst>
                <a:rect l="0" t="0" r="r" b="b"/>
                <a:pathLst>
                  <a:path w="21600" h="21600" extrusionOk="0">
                    <a:moveTo>
                      <a:pt x="15534" y="19583"/>
                    </a:moveTo>
                    <a:cubicBezTo>
                      <a:pt x="17809" y="19583"/>
                      <a:pt x="19909" y="20285"/>
                      <a:pt x="21600" y="21469"/>
                    </a:cubicBezTo>
                    <a:cubicBezTo>
                      <a:pt x="21162" y="10211"/>
                      <a:pt x="11843" y="1073"/>
                      <a:pt x="0" y="0"/>
                    </a:cubicBezTo>
                    <a:cubicBezTo>
                      <a:pt x="5747" y="5427"/>
                      <a:pt x="9297" y="12893"/>
                      <a:pt x="9297" y="21135"/>
                    </a:cubicBezTo>
                    <a:cubicBezTo>
                      <a:pt x="9297" y="21290"/>
                      <a:pt x="9293" y="21445"/>
                      <a:pt x="9290" y="21600"/>
                    </a:cubicBezTo>
                    <a:cubicBezTo>
                      <a:pt x="11011" y="20338"/>
                      <a:pt x="13177" y="19583"/>
                      <a:pt x="15534" y="19583"/>
                    </a:cubicBezTo>
                    <a:close/>
                  </a:path>
                </a:pathLst>
              </a:custGeom>
              <a:solidFill>
                <a:schemeClr val="accent3"/>
              </a:solidFill>
              <a:ln w="12700" cap="flat">
                <a:noFill/>
                <a:miter lim="400000"/>
              </a:ln>
              <a:effectLst/>
            </p:spPr>
            <p:txBody>
              <a:bodyPr wrap="square" lIns="19050" tIns="19050" rIns="19050" bIns="19050" numCol="1" anchor="ctr">
                <a:noAutofit/>
              </a:bodyPr>
              <a:lstStyle/>
              <a:p>
                <a:pPr lvl="0"/>
                <a:endParaRPr sz="900">
                  <a:cs typeface="+mn-ea"/>
                  <a:sym typeface="+mn-lt"/>
                </a:endParaRPr>
              </a:p>
            </p:txBody>
          </p:sp>
          <p:sp>
            <p:nvSpPr>
              <p:cNvPr id="8" name="Shape 25085"/>
              <p:cNvSpPr/>
              <p:nvPr/>
            </p:nvSpPr>
            <p:spPr>
              <a:xfrm>
                <a:off x="0" y="15030"/>
                <a:ext cx="2348031" cy="2510419"/>
              </a:xfrm>
              <a:custGeom>
                <a:avLst/>
                <a:gdLst/>
                <a:ahLst/>
                <a:cxnLst>
                  <a:cxn ang="0">
                    <a:pos x="wd2" y="hd2"/>
                  </a:cxn>
                  <a:cxn ang="5400000">
                    <a:pos x="wd2" y="hd2"/>
                  </a:cxn>
                  <a:cxn ang="10800000">
                    <a:pos x="wd2" y="hd2"/>
                  </a:cxn>
                  <a:cxn ang="16200000">
                    <a:pos x="wd2" y="hd2"/>
                  </a:cxn>
                </a:cxnLst>
                <a:rect l="0" t="0" r="r" b="b"/>
                <a:pathLst>
                  <a:path w="21600" h="21600" extrusionOk="0">
                    <a:moveTo>
                      <a:pt x="0" y="21469"/>
                    </a:moveTo>
                    <a:cubicBezTo>
                      <a:pt x="1691" y="20285"/>
                      <a:pt x="3791" y="19583"/>
                      <a:pt x="6066" y="19583"/>
                    </a:cubicBezTo>
                    <a:cubicBezTo>
                      <a:pt x="8422" y="19583"/>
                      <a:pt x="10589" y="20338"/>
                      <a:pt x="12310" y="21600"/>
                    </a:cubicBezTo>
                    <a:cubicBezTo>
                      <a:pt x="12307" y="21445"/>
                      <a:pt x="12302" y="21290"/>
                      <a:pt x="12302" y="21135"/>
                    </a:cubicBezTo>
                    <a:cubicBezTo>
                      <a:pt x="12302" y="12893"/>
                      <a:pt x="15853" y="5427"/>
                      <a:pt x="21600" y="0"/>
                    </a:cubicBezTo>
                    <a:cubicBezTo>
                      <a:pt x="9757" y="1073"/>
                      <a:pt x="438" y="10211"/>
                      <a:pt x="0" y="21469"/>
                    </a:cubicBezTo>
                    <a:close/>
                  </a:path>
                </a:pathLst>
              </a:custGeom>
              <a:solidFill>
                <a:schemeClr val="accent1"/>
              </a:solidFill>
              <a:ln w="12700" cap="flat">
                <a:noFill/>
                <a:miter lim="400000"/>
              </a:ln>
              <a:effectLst/>
            </p:spPr>
            <p:txBody>
              <a:bodyPr wrap="square" lIns="19050" tIns="19050" rIns="19050" bIns="19050" numCol="1" anchor="ctr">
                <a:noAutofit/>
              </a:bodyPr>
              <a:lstStyle/>
              <a:p>
                <a:pPr lvl="0"/>
                <a:endParaRPr sz="900">
                  <a:cs typeface="+mn-ea"/>
                  <a:sym typeface="+mn-lt"/>
                </a:endParaRPr>
              </a:p>
            </p:txBody>
          </p:sp>
          <p:sp>
            <p:nvSpPr>
              <p:cNvPr id="9" name="Shape 25086"/>
              <p:cNvSpPr/>
              <p:nvPr/>
            </p:nvSpPr>
            <p:spPr>
              <a:xfrm>
                <a:off x="1412830" y="-1"/>
                <a:ext cx="2381042" cy="2532385"/>
              </a:xfrm>
              <a:custGeom>
                <a:avLst/>
                <a:gdLst/>
                <a:ahLst/>
                <a:cxnLst>
                  <a:cxn ang="0">
                    <a:pos x="wd2" y="hd2"/>
                  </a:cxn>
                  <a:cxn ang="5400000">
                    <a:pos x="wd2" y="hd2"/>
                  </a:cxn>
                  <a:cxn ang="10800000">
                    <a:pos x="wd2" y="hd2"/>
                  </a:cxn>
                  <a:cxn ang="16200000">
                    <a:pos x="wd2" y="hd2"/>
                  </a:cxn>
                </a:cxnLst>
                <a:rect l="0" t="0" r="r" b="b"/>
                <a:pathLst>
                  <a:path w="21600" h="21600" extrusionOk="0">
                    <a:moveTo>
                      <a:pt x="8971" y="552"/>
                    </a:moveTo>
                    <a:cubicBezTo>
                      <a:pt x="3186" y="6043"/>
                      <a:pt x="0" y="12939"/>
                      <a:pt x="0" y="20667"/>
                    </a:cubicBezTo>
                    <a:cubicBezTo>
                      <a:pt x="0" y="20769"/>
                      <a:pt x="2" y="20870"/>
                      <a:pt x="4" y="20971"/>
                    </a:cubicBezTo>
                    <a:lnTo>
                      <a:pt x="7" y="21118"/>
                    </a:lnTo>
                    <a:lnTo>
                      <a:pt x="15" y="21600"/>
                    </a:lnTo>
                    <a:cubicBezTo>
                      <a:pt x="2750" y="20042"/>
                      <a:pt x="6575" y="19074"/>
                      <a:pt x="10809" y="19074"/>
                    </a:cubicBezTo>
                    <a:cubicBezTo>
                      <a:pt x="15034" y="19074"/>
                      <a:pt x="18852" y="20038"/>
                      <a:pt x="21585" y="21590"/>
                    </a:cubicBezTo>
                    <a:lnTo>
                      <a:pt x="21593" y="21118"/>
                    </a:lnTo>
                    <a:lnTo>
                      <a:pt x="21596" y="20971"/>
                    </a:lnTo>
                    <a:cubicBezTo>
                      <a:pt x="21598" y="20870"/>
                      <a:pt x="21600" y="20769"/>
                      <a:pt x="21600" y="20667"/>
                    </a:cubicBezTo>
                    <a:cubicBezTo>
                      <a:pt x="21600" y="12939"/>
                      <a:pt x="18414" y="6043"/>
                      <a:pt x="12629" y="552"/>
                    </a:cubicBezTo>
                    <a:lnTo>
                      <a:pt x="12151" y="101"/>
                    </a:lnTo>
                    <a:cubicBezTo>
                      <a:pt x="11900" y="52"/>
                      <a:pt x="11318" y="0"/>
                      <a:pt x="10736" y="0"/>
                    </a:cubicBezTo>
                    <a:cubicBezTo>
                      <a:pt x="10197" y="1"/>
                      <a:pt x="9688" y="56"/>
                      <a:pt x="9445" y="101"/>
                    </a:cubicBezTo>
                    <a:cubicBezTo>
                      <a:pt x="9445" y="101"/>
                      <a:pt x="8971" y="552"/>
                      <a:pt x="8971" y="552"/>
                    </a:cubicBezTo>
                    <a:close/>
                  </a:path>
                </a:pathLst>
              </a:custGeom>
              <a:solidFill>
                <a:schemeClr val="accent2"/>
              </a:solidFill>
              <a:ln w="12700" cap="flat">
                <a:noFill/>
                <a:miter lim="400000"/>
              </a:ln>
              <a:effectLst/>
            </p:spPr>
            <p:txBody>
              <a:bodyPr wrap="square" lIns="19050" tIns="19050" rIns="19050" bIns="19050" numCol="1" anchor="ctr">
                <a:noAutofit/>
              </a:bodyPr>
              <a:lstStyle/>
              <a:p>
                <a:pPr lvl="0"/>
                <a:endParaRPr sz="900">
                  <a:cs typeface="+mn-ea"/>
                  <a:sym typeface="+mn-lt"/>
                </a:endParaRPr>
              </a:p>
            </p:txBody>
          </p:sp>
        </p:grpSp>
        <p:grpSp>
          <p:nvGrpSpPr>
            <p:cNvPr id="4" name="Group 25090"/>
            <p:cNvGrpSpPr/>
            <p:nvPr/>
          </p:nvGrpSpPr>
          <p:grpSpPr>
            <a:xfrm>
              <a:off x="1653312" y="0"/>
              <a:ext cx="1032074" cy="5780103"/>
              <a:chOff x="0" y="0"/>
              <a:chExt cx="1032072" cy="5780102"/>
            </a:xfrm>
          </p:grpSpPr>
          <p:sp>
            <p:nvSpPr>
              <p:cNvPr id="5" name="Shape 25088"/>
              <p:cNvSpPr/>
              <p:nvPr/>
            </p:nvSpPr>
            <p:spPr>
              <a:xfrm>
                <a:off x="0" y="2520983"/>
                <a:ext cx="1032073" cy="3259120"/>
              </a:xfrm>
              <a:custGeom>
                <a:avLst/>
                <a:gdLst/>
                <a:ahLst/>
                <a:cxnLst>
                  <a:cxn ang="0">
                    <a:pos x="wd2" y="hd2"/>
                  </a:cxn>
                  <a:cxn ang="5400000">
                    <a:pos x="wd2" y="hd2"/>
                  </a:cxn>
                  <a:cxn ang="10800000">
                    <a:pos x="wd2" y="hd2"/>
                  </a:cxn>
                  <a:cxn ang="16200000">
                    <a:pos x="wd2" y="hd2"/>
                  </a:cxn>
                </a:cxnLst>
                <a:rect l="0" t="0" r="r" b="b"/>
                <a:pathLst>
                  <a:path w="21600" h="21600" extrusionOk="0">
                    <a:moveTo>
                      <a:pt x="18123" y="0"/>
                    </a:moveTo>
                    <a:cubicBezTo>
                      <a:pt x="18126" y="20"/>
                      <a:pt x="18131" y="4565"/>
                      <a:pt x="18134" y="9105"/>
                    </a:cubicBezTo>
                    <a:cubicBezTo>
                      <a:pt x="18138" y="13860"/>
                      <a:pt x="18140" y="18611"/>
                      <a:pt x="18140" y="18612"/>
                    </a:cubicBezTo>
                    <a:cubicBezTo>
                      <a:pt x="18140" y="19133"/>
                      <a:pt x="17470" y="19607"/>
                      <a:pt x="16387" y="19949"/>
                    </a:cubicBezTo>
                    <a:cubicBezTo>
                      <a:pt x="15305" y="20292"/>
                      <a:pt x="13811" y="20504"/>
                      <a:pt x="12163" y="20504"/>
                    </a:cubicBezTo>
                    <a:lnTo>
                      <a:pt x="9437" y="20504"/>
                    </a:lnTo>
                    <a:cubicBezTo>
                      <a:pt x="7789" y="20504"/>
                      <a:pt x="6295" y="20292"/>
                      <a:pt x="5213" y="19949"/>
                    </a:cubicBezTo>
                    <a:cubicBezTo>
                      <a:pt x="4130" y="19607"/>
                      <a:pt x="3460" y="19133"/>
                      <a:pt x="3460" y="18612"/>
                    </a:cubicBezTo>
                    <a:lnTo>
                      <a:pt x="3460" y="17947"/>
                    </a:lnTo>
                    <a:lnTo>
                      <a:pt x="0" y="17947"/>
                    </a:lnTo>
                    <a:lnTo>
                      <a:pt x="0" y="18612"/>
                    </a:lnTo>
                    <a:cubicBezTo>
                      <a:pt x="0" y="19433"/>
                      <a:pt x="1062" y="20181"/>
                      <a:pt x="2772" y="20722"/>
                    </a:cubicBezTo>
                    <a:cubicBezTo>
                      <a:pt x="4483" y="21264"/>
                      <a:pt x="6842" y="21600"/>
                      <a:pt x="9437" y="21600"/>
                    </a:cubicBezTo>
                    <a:lnTo>
                      <a:pt x="12163" y="21600"/>
                    </a:lnTo>
                    <a:cubicBezTo>
                      <a:pt x="14758" y="21600"/>
                      <a:pt x="17117" y="21264"/>
                      <a:pt x="18828" y="20722"/>
                    </a:cubicBezTo>
                    <a:cubicBezTo>
                      <a:pt x="20538" y="20181"/>
                      <a:pt x="21600" y="19433"/>
                      <a:pt x="21600" y="18612"/>
                    </a:cubicBezTo>
                    <a:cubicBezTo>
                      <a:pt x="21600" y="18611"/>
                      <a:pt x="21598" y="13860"/>
                      <a:pt x="21595" y="9105"/>
                    </a:cubicBezTo>
                    <a:cubicBezTo>
                      <a:pt x="21593" y="4565"/>
                      <a:pt x="21589" y="20"/>
                      <a:pt x="21587" y="0"/>
                    </a:cubicBezTo>
                    <a:lnTo>
                      <a:pt x="18123" y="0"/>
                    </a:lnTo>
                    <a:close/>
                  </a:path>
                </a:pathLst>
              </a:custGeom>
              <a:solidFill>
                <a:schemeClr val="bg1">
                  <a:lumMod val="75000"/>
                </a:schemeClr>
              </a:solidFill>
              <a:ln w="12700" cap="flat">
                <a:noFill/>
                <a:miter lim="400000"/>
              </a:ln>
              <a:effectLst/>
            </p:spPr>
            <p:txBody>
              <a:bodyPr wrap="square" lIns="19050" tIns="19050" rIns="19050" bIns="19050" numCol="1" anchor="ctr">
                <a:noAutofit/>
              </a:bodyPr>
              <a:lstStyle/>
              <a:p>
                <a:pPr lvl="0"/>
                <a:endParaRPr sz="900">
                  <a:cs typeface="+mn-ea"/>
                  <a:sym typeface="+mn-lt"/>
                </a:endParaRPr>
              </a:p>
            </p:txBody>
          </p:sp>
          <p:sp>
            <p:nvSpPr>
              <p:cNvPr id="6" name="Shape 25089"/>
              <p:cNvSpPr/>
              <p:nvPr/>
            </p:nvSpPr>
            <p:spPr>
              <a:xfrm>
                <a:off x="901806" y="0"/>
                <a:ext cx="71395" cy="178625"/>
              </a:xfrm>
              <a:prstGeom prst="rect">
                <a:avLst/>
              </a:prstGeom>
              <a:solidFill>
                <a:srgbClr val="E5E5E5"/>
              </a:solidFill>
              <a:ln w="12700" cap="flat">
                <a:noFill/>
                <a:miter lim="400000"/>
              </a:ln>
              <a:effectLst/>
            </p:spPr>
            <p:txBody>
              <a:bodyPr wrap="square" lIns="19050" tIns="19050" rIns="19050" bIns="19050" numCol="1" anchor="ctr">
                <a:noAutofit/>
              </a:bodyPr>
              <a:lstStyle/>
              <a:p>
                <a:pPr lvl="0"/>
                <a:endParaRPr sz="900">
                  <a:cs typeface="+mn-ea"/>
                  <a:sym typeface="+mn-lt"/>
                </a:endParaRPr>
              </a:p>
            </p:txBody>
          </p:sp>
        </p:grpSp>
      </p:grpSp>
      <p:grpSp>
        <p:nvGrpSpPr>
          <p:cNvPr id="10" name="Group 25111"/>
          <p:cNvGrpSpPr/>
          <p:nvPr/>
        </p:nvGrpSpPr>
        <p:grpSpPr>
          <a:xfrm>
            <a:off x="4212132" y="1900069"/>
            <a:ext cx="3835183" cy="1441964"/>
            <a:chOff x="-1" y="0"/>
            <a:chExt cx="6339142" cy="2621751"/>
          </a:xfrm>
        </p:grpSpPr>
        <p:sp>
          <p:nvSpPr>
            <p:cNvPr id="11" name="Shape 25096"/>
            <p:cNvSpPr/>
            <p:nvPr/>
          </p:nvSpPr>
          <p:spPr>
            <a:xfrm>
              <a:off x="-1" y="1357297"/>
              <a:ext cx="1022089" cy="1264454"/>
            </a:xfrm>
            <a:custGeom>
              <a:avLst/>
              <a:gdLst/>
              <a:ahLst/>
              <a:cxnLst>
                <a:cxn ang="0">
                  <a:pos x="wd2" y="hd2"/>
                </a:cxn>
                <a:cxn ang="5400000">
                  <a:pos x="wd2" y="hd2"/>
                </a:cxn>
                <a:cxn ang="10800000">
                  <a:pos x="wd2" y="hd2"/>
                </a:cxn>
                <a:cxn ang="16200000">
                  <a:pos x="wd2" y="hd2"/>
                </a:cxn>
              </a:cxnLst>
              <a:rect l="0" t="0" r="r" b="b"/>
              <a:pathLst>
                <a:path w="21597" h="21600" extrusionOk="0">
                  <a:moveTo>
                    <a:pt x="3163" y="18980"/>
                  </a:moveTo>
                  <a:cubicBezTo>
                    <a:pt x="1208" y="17359"/>
                    <a:pt x="3" y="15121"/>
                    <a:pt x="0" y="12653"/>
                  </a:cubicBezTo>
                  <a:cubicBezTo>
                    <a:pt x="-3" y="10068"/>
                    <a:pt x="1252" y="7771"/>
                    <a:pt x="3465" y="6076"/>
                  </a:cubicBezTo>
                  <a:lnTo>
                    <a:pt x="10799" y="0"/>
                  </a:lnTo>
                  <a:lnTo>
                    <a:pt x="18412" y="6308"/>
                  </a:lnTo>
                  <a:cubicBezTo>
                    <a:pt x="20379" y="7929"/>
                    <a:pt x="21597" y="10173"/>
                    <a:pt x="21597" y="12653"/>
                  </a:cubicBezTo>
                  <a:cubicBezTo>
                    <a:pt x="21597" y="17594"/>
                    <a:pt x="16762" y="21599"/>
                    <a:pt x="10799" y="21600"/>
                  </a:cubicBezTo>
                  <a:cubicBezTo>
                    <a:pt x="7817" y="21600"/>
                    <a:pt x="5116" y="20599"/>
                    <a:pt x="3163" y="18980"/>
                  </a:cubicBezTo>
                  <a:close/>
                </a:path>
              </a:pathLst>
            </a:custGeom>
            <a:solidFill>
              <a:schemeClr val="accent1">
                <a:lumMod val="75000"/>
              </a:schemeClr>
            </a:solidFill>
            <a:ln w="12700" cap="flat">
              <a:noFill/>
              <a:miter lim="400000"/>
            </a:ln>
            <a:effectLst/>
          </p:spPr>
          <p:txBody>
            <a:bodyPr wrap="square" lIns="0" tIns="0" rIns="0" bIns="0" numCol="1" anchor="t">
              <a:noAutofit/>
            </a:bodyPr>
            <a:lstStyle/>
            <a:p>
              <a:pPr lvl="0"/>
              <a:endParaRPr sz="900">
                <a:cs typeface="+mn-ea"/>
                <a:sym typeface="+mn-lt"/>
              </a:endParaRPr>
            </a:p>
          </p:txBody>
        </p:sp>
        <p:sp>
          <p:nvSpPr>
            <p:cNvPr id="12" name="Shape 25099"/>
            <p:cNvSpPr/>
            <p:nvPr/>
          </p:nvSpPr>
          <p:spPr>
            <a:xfrm>
              <a:off x="1152781" y="353219"/>
              <a:ext cx="1022089" cy="1264454"/>
            </a:xfrm>
            <a:custGeom>
              <a:avLst/>
              <a:gdLst/>
              <a:ahLst/>
              <a:cxnLst>
                <a:cxn ang="0">
                  <a:pos x="wd2" y="hd2"/>
                </a:cxn>
                <a:cxn ang="5400000">
                  <a:pos x="wd2" y="hd2"/>
                </a:cxn>
                <a:cxn ang="10800000">
                  <a:pos x="wd2" y="hd2"/>
                </a:cxn>
                <a:cxn ang="16200000">
                  <a:pos x="wd2" y="hd2"/>
                </a:cxn>
              </a:cxnLst>
              <a:rect l="0" t="0" r="r" b="b"/>
              <a:pathLst>
                <a:path w="21597" h="21600" extrusionOk="0">
                  <a:moveTo>
                    <a:pt x="3163" y="18980"/>
                  </a:moveTo>
                  <a:cubicBezTo>
                    <a:pt x="1208" y="17359"/>
                    <a:pt x="3" y="15121"/>
                    <a:pt x="0" y="12653"/>
                  </a:cubicBezTo>
                  <a:cubicBezTo>
                    <a:pt x="-3" y="10068"/>
                    <a:pt x="1252" y="7771"/>
                    <a:pt x="3465" y="6076"/>
                  </a:cubicBezTo>
                  <a:lnTo>
                    <a:pt x="10799" y="0"/>
                  </a:lnTo>
                  <a:lnTo>
                    <a:pt x="18412" y="6308"/>
                  </a:lnTo>
                  <a:cubicBezTo>
                    <a:pt x="20379" y="7929"/>
                    <a:pt x="21597" y="10173"/>
                    <a:pt x="21597" y="12653"/>
                  </a:cubicBezTo>
                  <a:cubicBezTo>
                    <a:pt x="21597" y="17594"/>
                    <a:pt x="16762" y="21599"/>
                    <a:pt x="10799" y="21600"/>
                  </a:cubicBezTo>
                  <a:cubicBezTo>
                    <a:pt x="7817" y="21600"/>
                    <a:pt x="5116" y="20599"/>
                    <a:pt x="3163" y="18980"/>
                  </a:cubicBezTo>
                  <a:close/>
                </a:path>
              </a:pathLst>
            </a:custGeom>
            <a:solidFill>
              <a:schemeClr val="accent1"/>
            </a:solidFill>
            <a:ln w="12700" cap="flat">
              <a:noFill/>
              <a:miter lim="400000"/>
            </a:ln>
            <a:effectLst/>
          </p:spPr>
          <p:txBody>
            <a:bodyPr wrap="square" lIns="0" tIns="0" rIns="0" bIns="0" numCol="1" anchor="t">
              <a:noAutofit/>
            </a:bodyPr>
            <a:lstStyle/>
            <a:p>
              <a:pPr lvl="0"/>
              <a:endParaRPr sz="900">
                <a:cs typeface="+mn-ea"/>
                <a:sym typeface="+mn-lt"/>
              </a:endParaRPr>
            </a:p>
          </p:txBody>
        </p:sp>
        <p:sp>
          <p:nvSpPr>
            <p:cNvPr id="13" name="Shape 25102"/>
            <p:cNvSpPr/>
            <p:nvPr/>
          </p:nvSpPr>
          <p:spPr>
            <a:xfrm>
              <a:off x="5317053" y="1357297"/>
              <a:ext cx="1022088" cy="1264454"/>
            </a:xfrm>
            <a:custGeom>
              <a:avLst/>
              <a:gdLst/>
              <a:ahLst/>
              <a:cxnLst>
                <a:cxn ang="0">
                  <a:pos x="wd2" y="hd2"/>
                </a:cxn>
                <a:cxn ang="5400000">
                  <a:pos x="wd2" y="hd2"/>
                </a:cxn>
                <a:cxn ang="10800000">
                  <a:pos x="wd2" y="hd2"/>
                </a:cxn>
                <a:cxn ang="16200000">
                  <a:pos x="wd2" y="hd2"/>
                </a:cxn>
              </a:cxnLst>
              <a:rect l="0" t="0" r="r" b="b"/>
              <a:pathLst>
                <a:path w="21597" h="21600" extrusionOk="0">
                  <a:moveTo>
                    <a:pt x="3163" y="18980"/>
                  </a:moveTo>
                  <a:cubicBezTo>
                    <a:pt x="1208" y="17359"/>
                    <a:pt x="3" y="15121"/>
                    <a:pt x="0" y="12653"/>
                  </a:cubicBezTo>
                  <a:cubicBezTo>
                    <a:pt x="-3" y="10068"/>
                    <a:pt x="1252" y="7771"/>
                    <a:pt x="3465" y="6076"/>
                  </a:cubicBezTo>
                  <a:lnTo>
                    <a:pt x="10799" y="0"/>
                  </a:lnTo>
                  <a:lnTo>
                    <a:pt x="18412" y="6308"/>
                  </a:lnTo>
                  <a:cubicBezTo>
                    <a:pt x="20379" y="7929"/>
                    <a:pt x="21597" y="10173"/>
                    <a:pt x="21597" y="12653"/>
                  </a:cubicBezTo>
                  <a:cubicBezTo>
                    <a:pt x="21597" y="17594"/>
                    <a:pt x="16762" y="21599"/>
                    <a:pt x="10799" y="21600"/>
                  </a:cubicBezTo>
                  <a:cubicBezTo>
                    <a:pt x="7817" y="21600"/>
                    <a:pt x="5116" y="20599"/>
                    <a:pt x="3163" y="18980"/>
                  </a:cubicBezTo>
                  <a:close/>
                </a:path>
              </a:pathLst>
            </a:custGeom>
            <a:solidFill>
              <a:schemeClr val="accent3">
                <a:lumMod val="75000"/>
              </a:schemeClr>
            </a:solidFill>
            <a:ln w="12700" cap="flat">
              <a:noFill/>
              <a:miter lim="400000"/>
            </a:ln>
            <a:effectLst/>
          </p:spPr>
          <p:txBody>
            <a:bodyPr wrap="square" lIns="0" tIns="0" rIns="0" bIns="0" numCol="1" anchor="t">
              <a:noAutofit/>
            </a:bodyPr>
            <a:lstStyle/>
            <a:p>
              <a:pPr lvl="0"/>
              <a:endParaRPr sz="900">
                <a:cs typeface="+mn-ea"/>
                <a:sym typeface="+mn-lt"/>
              </a:endParaRPr>
            </a:p>
          </p:txBody>
        </p:sp>
        <p:sp>
          <p:nvSpPr>
            <p:cNvPr id="14" name="Shape 25105"/>
            <p:cNvSpPr/>
            <p:nvPr/>
          </p:nvSpPr>
          <p:spPr>
            <a:xfrm>
              <a:off x="2663787" y="0"/>
              <a:ext cx="1011567" cy="1264454"/>
            </a:xfrm>
            <a:custGeom>
              <a:avLst/>
              <a:gdLst/>
              <a:ahLst/>
              <a:cxnLst>
                <a:cxn ang="0">
                  <a:pos x="wd2" y="hd2"/>
                </a:cxn>
                <a:cxn ang="5400000">
                  <a:pos x="wd2" y="hd2"/>
                </a:cxn>
                <a:cxn ang="10800000">
                  <a:pos x="wd2" y="hd2"/>
                </a:cxn>
                <a:cxn ang="16200000">
                  <a:pos x="wd2" y="hd2"/>
                </a:cxn>
              </a:cxnLst>
              <a:rect l="0" t="0" r="r" b="b"/>
              <a:pathLst>
                <a:path w="21597" h="21600" extrusionOk="0">
                  <a:moveTo>
                    <a:pt x="3163" y="18980"/>
                  </a:moveTo>
                  <a:cubicBezTo>
                    <a:pt x="1208" y="17359"/>
                    <a:pt x="3" y="15121"/>
                    <a:pt x="0" y="12653"/>
                  </a:cubicBezTo>
                  <a:cubicBezTo>
                    <a:pt x="-3" y="10068"/>
                    <a:pt x="1252" y="7771"/>
                    <a:pt x="3465" y="6076"/>
                  </a:cubicBezTo>
                  <a:lnTo>
                    <a:pt x="10799" y="0"/>
                  </a:lnTo>
                  <a:lnTo>
                    <a:pt x="18412" y="6308"/>
                  </a:lnTo>
                  <a:cubicBezTo>
                    <a:pt x="20379" y="7929"/>
                    <a:pt x="21597" y="10173"/>
                    <a:pt x="21597" y="12653"/>
                  </a:cubicBezTo>
                  <a:cubicBezTo>
                    <a:pt x="21597" y="17594"/>
                    <a:pt x="16762" y="21599"/>
                    <a:pt x="10799" y="21600"/>
                  </a:cubicBezTo>
                  <a:cubicBezTo>
                    <a:pt x="7817" y="21600"/>
                    <a:pt x="5116" y="20599"/>
                    <a:pt x="3163" y="18980"/>
                  </a:cubicBezTo>
                  <a:close/>
                </a:path>
              </a:pathLst>
            </a:custGeom>
            <a:solidFill>
              <a:schemeClr val="accent2"/>
            </a:solidFill>
            <a:ln w="12700" cap="flat">
              <a:noFill/>
              <a:miter lim="400000"/>
            </a:ln>
            <a:effectLst/>
          </p:spPr>
          <p:txBody>
            <a:bodyPr wrap="square" lIns="0" tIns="0" rIns="0" bIns="0" numCol="1" anchor="t">
              <a:noAutofit/>
            </a:bodyPr>
            <a:lstStyle/>
            <a:p>
              <a:pPr lvl="0"/>
              <a:endParaRPr sz="900">
                <a:cs typeface="+mn-ea"/>
                <a:sym typeface="+mn-lt"/>
              </a:endParaRPr>
            </a:p>
          </p:txBody>
        </p:sp>
        <p:sp>
          <p:nvSpPr>
            <p:cNvPr id="15" name="Shape 25108"/>
            <p:cNvSpPr/>
            <p:nvPr/>
          </p:nvSpPr>
          <p:spPr>
            <a:xfrm>
              <a:off x="4164271" y="353219"/>
              <a:ext cx="1022089" cy="1264454"/>
            </a:xfrm>
            <a:custGeom>
              <a:avLst/>
              <a:gdLst/>
              <a:ahLst/>
              <a:cxnLst>
                <a:cxn ang="0">
                  <a:pos x="wd2" y="hd2"/>
                </a:cxn>
                <a:cxn ang="5400000">
                  <a:pos x="wd2" y="hd2"/>
                </a:cxn>
                <a:cxn ang="10800000">
                  <a:pos x="wd2" y="hd2"/>
                </a:cxn>
                <a:cxn ang="16200000">
                  <a:pos x="wd2" y="hd2"/>
                </a:cxn>
              </a:cxnLst>
              <a:rect l="0" t="0" r="r" b="b"/>
              <a:pathLst>
                <a:path w="21597" h="21600" extrusionOk="0">
                  <a:moveTo>
                    <a:pt x="3163" y="18980"/>
                  </a:moveTo>
                  <a:cubicBezTo>
                    <a:pt x="1208" y="17359"/>
                    <a:pt x="3" y="15121"/>
                    <a:pt x="0" y="12653"/>
                  </a:cubicBezTo>
                  <a:cubicBezTo>
                    <a:pt x="-3" y="10068"/>
                    <a:pt x="1252" y="7771"/>
                    <a:pt x="3465" y="6076"/>
                  </a:cubicBezTo>
                  <a:lnTo>
                    <a:pt x="10799" y="0"/>
                  </a:lnTo>
                  <a:lnTo>
                    <a:pt x="18412" y="6308"/>
                  </a:lnTo>
                  <a:cubicBezTo>
                    <a:pt x="20379" y="7929"/>
                    <a:pt x="21597" y="10173"/>
                    <a:pt x="21597" y="12653"/>
                  </a:cubicBezTo>
                  <a:cubicBezTo>
                    <a:pt x="21597" y="17594"/>
                    <a:pt x="16762" y="21599"/>
                    <a:pt x="10799" y="21600"/>
                  </a:cubicBezTo>
                  <a:cubicBezTo>
                    <a:pt x="7817" y="21600"/>
                    <a:pt x="5116" y="20599"/>
                    <a:pt x="3163" y="18980"/>
                  </a:cubicBezTo>
                  <a:close/>
                </a:path>
              </a:pathLst>
            </a:custGeom>
            <a:solidFill>
              <a:schemeClr val="accent3"/>
            </a:solidFill>
            <a:ln w="12700" cap="flat">
              <a:noFill/>
              <a:miter lim="400000"/>
            </a:ln>
            <a:effectLst/>
          </p:spPr>
          <p:txBody>
            <a:bodyPr wrap="square" lIns="0" tIns="0" rIns="0" bIns="0" numCol="1" anchor="t">
              <a:noAutofit/>
            </a:bodyPr>
            <a:lstStyle/>
            <a:p>
              <a:pPr lvl="0"/>
              <a:endParaRPr sz="900">
                <a:cs typeface="+mn-ea"/>
                <a:sym typeface="+mn-lt"/>
              </a:endParaRPr>
            </a:p>
          </p:txBody>
        </p:sp>
      </p:grpSp>
      <p:sp>
        <p:nvSpPr>
          <p:cNvPr id="16" name="Freeform 116"/>
          <p:cNvSpPr/>
          <p:nvPr/>
        </p:nvSpPr>
        <p:spPr bwMode="auto">
          <a:xfrm>
            <a:off x="5990749" y="2115219"/>
            <a:ext cx="259862" cy="258737"/>
          </a:xfrm>
          <a:custGeom>
            <a:avLst/>
            <a:gdLst/>
            <a:ahLst/>
            <a:cxnLst>
              <a:cxn ang="0">
                <a:pos x="268" y="0"/>
              </a:cxn>
              <a:cxn ang="0">
                <a:pos x="57" y="30"/>
              </a:cxn>
              <a:cxn ang="0">
                <a:pos x="61" y="30"/>
              </a:cxn>
              <a:cxn ang="0">
                <a:pos x="61" y="214"/>
              </a:cxn>
              <a:cxn ang="0">
                <a:pos x="46" y="211"/>
              </a:cxn>
              <a:cxn ang="0">
                <a:pos x="0" y="257"/>
              </a:cxn>
              <a:cxn ang="0">
                <a:pos x="46" y="302"/>
              </a:cxn>
              <a:cxn ang="0">
                <a:pos x="91" y="257"/>
              </a:cxn>
              <a:cxn ang="0">
                <a:pos x="88" y="242"/>
              </a:cxn>
              <a:cxn ang="0">
                <a:pos x="91" y="242"/>
              </a:cxn>
              <a:cxn ang="0">
                <a:pos x="91" y="117"/>
              </a:cxn>
              <a:cxn ang="0">
                <a:pos x="242" y="95"/>
              </a:cxn>
              <a:cxn ang="0">
                <a:pos x="242" y="184"/>
              </a:cxn>
              <a:cxn ang="0">
                <a:pos x="227" y="181"/>
              </a:cxn>
              <a:cxn ang="0">
                <a:pos x="182" y="226"/>
              </a:cxn>
              <a:cxn ang="0">
                <a:pos x="227" y="272"/>
              </a:cxn>
              <a:cxn ang="0">
                <a:pos x="273" y="226"/>
              </a:cxn>
              <a:cxn ang="0">
                <a:pos x="269" y="211"/>
              </a:cxn>
              <a:cxn ang="0">
                <a:pos x="273" y="211"/>
              </a:cxn>
              <a:cxn ang="0">
                <a:pos x="273" y="60"/>
              </a:cxn>
              <a:cxn ang="0">
                <a:pos x="277" y="60"/>
              </a:cxn>
              <a:cxn ang="0">
                <a:pos x="268" y="0"/>
              </a:cxn>
            </a:cxnLst>
            <a:rect l="0" t="0" r="r" b="b"/>
            <a:pathLst>
              <a:path w="277" h="302">
                <a:moveTo>
                  <a:pt x="268" y="0"/>
                </a:moveTo>
                <a:cubicBezTo>
                  <a:pt x="57" y="30"/>
                  <a:pt x="57" y="30"/>
                  <a:pt x="57" y="30"/>
                </a:cubicBezTo>
                <a:cubicBezTo>
                  <a:pt x="61" y="30"/>
                  <a:pt x="61" y="30"/>
                  <a:pt x="61" y="30"/>
                </a:cubicBezTo>
                <a:cubicBezTo>
                  <a:pt x="61" y="214"/>
                  <a:pt x="61" y="214"/>
                  <a:pt x="61" y="214"/>
                </a:cubicBezTo>
                <a:cubicBezTo>
                  <a:pt x="56" y="213"/>
                  <a:pt x="51" y="211"/>
                  <a:pt x="46" y="211"/>
                </a:cubicBezTo>
                <a:cubicBezTo>
                  <a:pt x="21" y="211"/>
                  <a:pt x="0" y="232"/>
                  <a:pt x="0" y="257"/>
                </a:cubicBezTo>
                <a:cubicBezTo>
                  <a:pt x="0" y="282"/>
                  <a:pt x="21" y="302"/>
                  <a:pt x="46" y="302"/>
                </a:cubicBezTo>
                <a:cubicBezTo>
                  <a:pt x="71" y="302"/>
                  <a:pt x="91" y="282"/>
                  <a:pt x="91" y="257"/>
                </a:cubicBezTo>
                <a:cubicBezTo>
                  <a:pt x="91" y="251"/>
                  <a:pt x="90" y="246"/>
                  <a:pt x="88" y="242"/>
                </a:cubicBezTo>
                <a:cubicBezTo>
                  <a:pt x="91" y="242"/>
                  <a:pt x="91" y="242"/>
                  <a:pt x="91" y="242"/>
                </a:cubicBezTo>
                <a:cubicBezTo>
                  <a:pt x="91" y="117"/>
                  <a:pt x="91" y="117"/>
                  <a:pt x="91" y="117"/>
                </a:cubicBezTo>
                <a:cubicBezTo>
                  <a:pt x="242" y="95"/>
                  <a:pt x="242" y="95"/>
                  <a:pt x="242" y="95"/>
                </a:cubicBezTo>
                <a:cubicBezTo>
                  <a:pt x="242" y="184"/>
                  <a:pt x="242" y="184"/>
                  <a:pt x="242" y="184"/>
                </a:cubicBezTo>
                <a:cubicBezTo>
                  <a:pt x="238" y="182"/>
                  <a:pt x="233" y="181"/>
                  <a:pt x="227" y="181"/>
                </a:cubicBezTo>
                <a:cubicBezTo>
                  <a:pt x="202" y="181"/>
                  <a:pt x="182" y="201"/>
                  <a:pt x="182" y="226"/>
                </a:cubicBezTo>
                <a:cubicBezTo>
                  <a:pt x="182" y="252"/>
                  <a:pt x="202" y="272"/>
                  <a:pt x="227" y="272"/>
                </a:cubicBezTo>
                <a:cubicBezTo>
                  <a:pt x="252" y="272"/>
                  <a:pt x="273" y="252"/>
                  <a:pt x="273" y="226"/>
                </a:cubicBezTo>
                <a:cubicBezTo>
                  <a:pt x="273" y="221"/>
                  <a:pt x="271" y="216"/>
                  <a:pt x="269" y="211"/>
                </a:cubicBezTo>
                <a:cubicBezTo>
                  <a:pt x="273" y="211"/>
                  <a:pt x="273" y="211"/>
                  <a:pt x="273" y="211"/>
                </a:cubicBezTo>
                <a:cubicBezTo>
                  <a:pt x="273" y="60"/>
                  <a:pt x="273" y="60"/>
                  <a:pt x="273" y="60"/>
                </a:cubicBezTo>
                <a:cubicBezTo>
                  <a:pt x="277" y="60"/>
                  <a:pt x="277" y="60"/>
                  <a:pt x="277" y="60"/>
                </a:cubicBezTo>
                <a:cubicBezTo>
                  <a:pt x="268" y="0"/>
                  <a:pt x="268" y="0"/>
                  <a:pt x="268" y="0"/>
                </a:cubicBezTo>
                <a:close/>
              </a:path>
            </a:pathLst>
          </a:custGeom>
          <a:solidFill>
            <a:srgbClr val="FFFFFF"/>
          </a:solidFill>
          <a:ln w="9525">
            <a:noFill/>
            <a:round/>
          </a:ln>
        </p:spPr>
        <p:txBody>
          <a:bodyPr vert="horz" wrap="square" lIns="45720" tIns="22860" rIns="45720" bIns="22860" numCol="1" anchor="t" anchorCtr="0" compatLnSpc="1"/>
          <a:lstStyle/>
          <a:p>
            <a:endParaRPr lang="en-US" sz="900">
              <a:cs typeface="+mn-ea"/>
              <a:sym typeface="+mn-lt"/>
            </a:endParaRPr>
          </a:p>
        </p:txBody>
      </p:sp>
      <p:sp>
        <p:nvSpPr>
          <p:cNvPr id="17" name="Freeform 134"/>
          <p:cNvSpPr>
            <a:spLocks noEditPoints="1"/>
          </p:cNvSpPr>
          <p:nvPr/>
        </p:nvSpPr>
        <p:spPr bwMode="auto">
          <a:xfrm>
            <a:off x="5065157" y="2361653"/>
            <a:ext cx="295297" cy="217318"/>
          </a:xfrm>
          <a:custGeom>
            <a:avLst/>
            <a:gdLst/>
            <a:ahLst/>
            <a:cxnLst>
              <a:cxn ang="0">
                <a:pos x="259" y="87"/>
              </a:cxn>
              <a:cxn ang="0">
                <a:pos x="281" y="65"/>
              </a:cxn>
              <a:cxn ang="0">
                <a:pos x="303" y="87"/>
              </a:cxn>
              <a:cxn ang="0">
                <a:pos x="281" y="108"/>
              </a:cxn>
              <a:cxn ang="0">
                <a:pos x="259" y="87"/>
              </a:cxn>
              <a:cxn ang="0">
                <a:pos x="237" y="22"/>
              </a:cxn>
              <a:cxn ang="0">
                <a:pos x="212" y="0"/>
              </a:cxn>
              <a:cxn ang="0">
                <a:pos x="133" y="0"/>
              </a:cxn>
              <a:cxn ang="0">
                <a:pos x="108" y="22"/>
              </a:cxn>
              <a:cxn ang="0">
                <a:pos x="65" y="22"/>
              </a:cxn>
              <a:cxn ang="0">
                <a:pos x="0" y="87"/>
              </a:cxn>
              <a:cxn ang="0">
                <a:pos x="0" y="216"/>
              </a:cxn>
              <a:cxn ang="0">
                <a:pos x="65" y="281"/>
              </a:cxn>
              <a:cxn ang="0">
                <a:pos x="281" y="281"/>
              </a:cxn>
              <a:cxn ang="0">
                <a:pos x="346" y="216"/>
              </a:cxn>
              <a:cxn ang="0">
                <a:pos x="346" y="87"/>
              </a:cxn>
              <a:cxn ang="0">
                <a:pos x="281" y="22"/>
              </a:cxn>
              <a:cxn ang="0">
                <a:pos x="237" y="22"/>
              </a:cxn>
              <a:cxn ang="0">
                <a:pos x="175" y="87"/>
              </a:cxn>
              <a:cxn ang="0">
                <a:pos x="238" y="153"/>
              </a:cxn>
              <a:cxn ang="0">
                <a:pos x="172" y="216"/>
              </a:cxn>
              <a:cxn ang="0">
                <a:pos x="108" y="152"/>
              </a:cxn>
              <a:cxn ang="0">
                <a:pos x="175" y="87"/>
              </a:cxn>
            </a:cxnLst>
            <a:rect l="0" t="0" r="r" b="b"/>
            <a:pathLst>
              <a:path w="346" h="281">
                <a:moveTo>
                  <a:pt x="259" y="87"/>
                </a:moveTo>
                <a:cubicBezTo>
                  <a:pt x="259" y="75"/>
                  <a:pt x="269" y="65"/>
                  <a:pt x="281" y="65"/>
                </a:cubicBezTo>
                <a:cubicBezTo>
                  <a:pt x="293" y="65"/>
                  <a:pt x="303" y="75"/>
                  <a:pt x="303" y="87"/>
                </a:cubicBezTo>
                <a:cubicBezTo>
                  <a:pt x="303" y="99"/>
                  <a:pt x="293" y="108"/>
                  <a:pt x="281" y="108"/>
                </a:cubicBezTo>
                <a:cubicBezTo>
                  <a:pt x="269" y="108"/>
                  <a:pt x="259" y="99"/>
                  <a:pt x="259" y="87"/>
                </a:cubicBezTo>
                <a:close/>
                <a:moveTo>
                  <a:pt x="237" y="22"/>
                </a:moveTo>
                <a:cubicBezTo>
                  <a:pt x="237" y="1"/>
                  <a:pt x="226" y="0"/>
                  <a:pt x="212" y="0"/>
                </a:cubicBezTo>
                <a:cubicBezTo>
                  <a:pt x="133" y="0"/>
                  <a:pt x="133" y="0"/>
                  <a:pt x="133" y="0"/>
                </a:cubicBezTo>
                <a:cubicBezTo>
                  <a:pt x="119" y="0"/>
                  <a:pt x="108" y="1"/>
                  <a:pt x="108" y="22"/>
                </a:cubicBezTo>
                <a:cubicBezTo>
                  <a:pt x="65" y="22"/>
                  <a:pt x="65" y="22"/>
                  <a:pt x="65" y="22"/>
                </a:cubicBezTo>
                <a:cubicBezTo>
                  <a:pt x="32" y="22"/>
                  <a:pt x="0" y="54"/>
                  <a:pt x="0" y="87"/>
                </a:cubicBezTo>
                <a:cubicBezTo>
                  <a:pt x="0" y="216"/>
                  <a:pt x="0" y="216"/>
                  <a:pt x="0" y="216"/>
                </a:cubicBezTo>
                <a:cubicBezTo>
                  <a:pt x="0" y="249"/>
                  <a:pt x="32" y="281"/>
                  <a:pt x="65" y="281"/>
                </a:cubicBezTo>
                <a:cubicBezTo>
                  <a:pt x="281" y="281"/>
                  <a:pt x="281" y="281"/>
                  <a:pt x="281" y="281"/>
                </a:cubicBezTo>
                <a:cubicBezTo>
                  <a:pt x="313" y="281"/>
                  <a:pt x="346" y="249"/>
                  <a:pt x="346" y="216"/>
                </a:cubicBezTo>
                <a:cubicBezTo>
                  <a:pt x="346" y="87"/>
                  <a:pt x="346" y="87"/>
                  <a:pt x="346" y="87"/>
                </a:cubicBezTo>
                <a:cubicBezTo>
                  <a:pt x="346" y="54"/>
                  <a:pt x="313" y="22"/>
                  <a:pt x="281" y="22"/>
                </a:cubicBezTo>
                <a:cubicBezTo>
                  <a:pt x="237" y="22"/>
                  <a:pt x="237" y="22"/>
                  <a:pt x="237" y="22"/>
                </a:cubicBezTo>
                <a:close/>
                <a:moveTo>
                  <a:pt x="175" y="87"/>
                </a:moveTo>
                <a:cubicBezTo>
                  <a:pt x="210" y="87"/>
                  <a:pt x="238" y="117"/>
                  <a:pt x="238" y="153"/>
                </a:cubicBezTo>
                <a:cubicBezTo>
                  <a:pt x="238" y="188"/>
                  <a:pt x="207" y="216"/>
                  <a:pt x="172" y="216"/>
                </a:cubicBezTo>
                <a:cubicBezTo>
                  <a:pt x="138" y="216"/>
                  <a:pt x="108" y="187"/>
                  <a:pt x="108" y="152"/>
                </a:cubicBezTo>
                <a:cubicBezTo>
                  <a:pt x="108" y="116"/>
                  <a:pt x="141" y="87"/>
                  <a:pt x="175" y="87"/>
                </a:cubicBezTo>
                <a:close/>
              </a:path>
            </a:pathLst>
          </a:custGeom>
          <a:solidFill>
            <a:srgbClr val="FFFFFF"/>
          </a:solidFill>
          <a:ln w="9525">
            <a:noFill/>
            <a:round/>
          </a:ln>
        </p:spPr>
        <p:txBody>
          <a:bodyPr vert="horz" wrap="square" lIns="45720" tIns="22860" rIns="45720" bIns="22860" numCol="1" anchor="t" anchorCtr="0" compatLnSpc="1"/>
          <a:lstStyle/>
          <a:p>
            <a:endParaRPr lang="en-US" sz="900">
              <a:cs typeface="+mn-ea"/>
              <a:sym typeface="+mn-lt"/>
            </a:endParaRPr>
          </a:p>
        </p:txBody>
      </p:sp>
      <p:sp>
        <p:nvSpPr>
          <p:cNvPr id="18" name="Freeform 162"/>
          <p:cNvSpPr/>
          <p:nvPr/>
        </p:nvSpPr>
        <p:spPr bwMode="auto">
          <a:xfrm>
            <a:off x="4391815" y="2966205"/>
            <a:ext cx="265769" cy="149567"/>
          </a:xfrm>
          <a:custGeom>
            <a:avLst/>
            <a:gdLst/>
            <a:ahLst/>
            <a:cxnLst>
              <a:cxn ang="0">
                <a:pos x="248" y="193"/>
              </a:cxn>
              <a:cxn ang="0">
                <a:pos x="248" y="193"/>
              </a:cxn>
              <a:cxn ang="0">
                <a:pos x="72" y="193"/>
              </a:cxn>
              <a:cxn ang="0">
                <a:pos x="72" y="193"/>
              </a:cxn>
              <a:cxn ang="0">
                <a:pos x="0" y="116"/>
              </a:cxn>
              <a:cxn ang="0">
                <a:pos x="78" y="39"/>
              </a:cxn>
              <a:cxn ang="0">
                <a:pos x="96" y="41"/>
              </a:cxn>
              <a:cxn ang="0">
                <a:pos x="164" y="0"/>
              </a:cxn>
              <a:cxn ang="0">
                <a:pos x="241" y="66"/>
              </a:cxn>
              <a:cxn ang="0">
                <a:pos x="247" y="66"/>
              </a:cxn>
              <a:cxn ang="0">
                <a:pos x="311" y="129"/>
              </a:cxn>
              <a:cxn ang="0">
                <a:pos x="248" y="193"/>
              </a:cxn>
            </a:cxnLst>
            <a:rect l="0" t="0" r="r" b="b"/>
            <a:pathLst>
              <a:path w="311" h="193">
                <a:moveTo>
                  <a:pt x="248" y="193"/>
                </a:moveTo>
                <a:cubicBezTo>
                  <a:pt x="248" y="193"/>
                  <a:pt x="248" y="193"/>
                  <a:pt x="248" y="193"/>
                </a:cubicBezTo>
                <a:cubicBezTo>
                  <a:pt x="72" y="193"/>
                  <a:pt x="72" y="193"/>
                  <a:pt x="72" y="193"/>
                </a:cubicBezTo>
                <a:cubicBezTo>
                  <a:pt x="72" y="193"/>
                  <a:pt x="72" y="193"/>
                  <a:pt x="72" y="193"/>
                </a:cubicBezTo>
                <a:cubicBezTo>
                  <a:pt x="32" y="190"/>
                  <a:pt x="0" y="156"/>
                  <a:pt x="0" y="116"/>
                </a:cubicBezTo>
                <a:cubicBezTo>
                  <a:pt x="0" y="73"/>
                  <a:pt x="35" y="39"/>
                  <a:pt x="78" y="39"/>
                </a:cubicBezTo>
                <a:cubicBezTo>
                  <a:pt x="84" y="39"/>
                  <a:pt x="90" y="40"/>
                  <a:pt x="96" y="41"/>
                </a:cubicBezTo>
                <a:cubicBezTo>
                  <a:pt x="109" y="17"/>
                  <a:pt x="135" y="0"/>
                  <a:pt x="164" y="0"/>
                </a:cubicBezTo>
                <a:cubicBezTo>
                  <a:pt x="203" y="0"/>
                  <a:pt x="236" y="29"/>
                  <a:pt x="241" y="66"/>
                </a:cubicBezTo>
                <a:cubicBezTo>
                  <a:pt x="243" y="66"/>
                  <a:pt x="245" y="66"/>
                  <a:pt x="247" y="66"/>
                </a:cubicBezTo>
                <a:cubicBezTo>
                  <a:pt x="282" y="66"/>
                  <a:pt x="311" y="94"/>
                  <a:pt x="311" y="129"/>
                </a:cubicBezTo>
                <a:cubicBezTo>
                  <a:pt x="311" y="164"/>
                  <a:pt x="283" y="192"/>
                  <a:pt x="248" y="193"/>
                </a:cubicBezTo>
                <a:close/>
              </a:path>
            </a:pathLst>
          </a:custGeom>
          <a:solidFill>
            <a:schemeClr val="bg1"/>
          </a:solidFill>
          <a:ln w="9525">
            <a:noFill/>
            <a:round/>
          </a:ln>
        </p:spPr>
        <p:txBody>
          <a:bodyPr vert="horz" wrap="square" lIns="45720" tIns="22860" rIns="45720" bIns="22860" numCol="1" anchor="t" anchorCtr="0" compatLnSpc="1"/>
          <a:lstStyle/>
          <a:p>
            <a:endParaRPr lang="en-US" sz="900">
              <a:cs typeface="+mn-ea"/>
              <a:sym typeface="+mn-lt"/>
            </a:endParaRPr>
          </a:p>
        </p:txBody>
      </p:sp>
      <p:grpSp>
        <p:nvGrpSpPr>
          <p:cNvPr id="19" name="Group 65"/>
          <p:cNvGrpSpPr/>
          <p:nvPr/>
        </p:nvGrpSpPr>
        <p:grpSpPr>
          <a:xfrm>
            <a:off x="6928115" y="2399384"/>
            <a:ext cx="262955" cy="164907"/>
            <a:chOff x="857250" y="2541588"/>
            <a:chExt cx="296863" cy="204788"/>
          </a:xfrm>
          <a:solidFill>
            <a:srgbClr val="FFFFFF"/>
          </a:solidFill>
        </p:grpSpPr>
        <p:sp>
          <p:nvSpPr>
            <p:cNvPr id="20" name="Freeform 112"/>
            <p:cNvSpPr/>
            <p:nvPr/>
          </p:nvSpPr>
          <p:spPr bwMode="auto">
            <a:xfrm>
              <a:off x="857250" y="2541588"/>
              <a:ext cx="204788" cy="204788"/>
            </a:xfrm>
            <a:custGeom>
              <a:avLst/>
              <a:gdLst/>
              <a:ahLst/>
              <a:cxnLst>
                <a:cxn ang="0">
                  <a:pos x="73" y="0"/>
                </a:cxn>
                <a:cxn ang="0">
                  <a:pos x="7" y="0"/>
                </a:cxn>
                <a:cxn ang="0">
                  <a:pos x="0" y="7"/>
                </a:cxn>
                <a:cxn ang="0">
                  <a:pos x="0" y="72"/>
                </a:cxn>
                <a:cxn ang="0">
                  <a:pos x="7" y="80"/>
                </a:cxn>
                <a:cxn ang="0">
                  <a:pos x="73" y="80"/>
                </a:cxn>
                <a:cxn ang="0">
                  <a:pos x="80" y="72"/>
                </a:cxn>
                <a:cxn ang="0">
                  <a:pos x="80" y="7"/>
                </a:cxn>
                <a:cxn ang="0">
                  <a:pos x="73" y="0"/>
                </a:cxn>
              </a:cxnLst>
              <a:rect l="0" t="0" r="r" b="b"/>
              <a:pathLst>
                <a:path w="80" h="80">
                  <a:moveTo>
                    <a:pt x="73" y="0"/>
                  </a:moveTo>
                  <a:cubicBezTo>
                    <a:pt x="7" y="0"/>
                    <a:pt x="7" y="0"/>
                    <a:pt x="7" y="0"/>
                  </a:cubicBezTo>
                  <a:cubicBezTo>
                    <a:pt x="3" y="0"/>
                    <a:pt x="0" y="3"/>
                    <a:pt x="0" y="7"/>
                  </a:cubicBezTo>
                  <a:cubicBezTo>
                    <a:pt x="0" y="72"/>
                    <a:pt x="0" y="72"/>
                    <a:pt x="0" y="72"/>
                  </a:cubicBezTo>
                  <a:cubicBezTo>
                    <a:pt x="0" y="76"/>
                    <a:pt x="3" y="80"/>
                    <a:pt x="7" y="80"/>
                  </a:cubicBezTo>
                  <a:cubicBezTo>
                    <a:pt x="73" y="80"/>
                    <a:pt x="73" y="80"/>
                    <a:pt x="73" y="80"/>
                  </a:cubicBezTo>
                  <a:cubicBezTo>
                    <a:pt x="77" y="80"/>
                    <a:pt x="80" y="76"/>
                    <a:pt x="80" y="72"/>
                  </a:cubicBezTo>
                  <a:cubicBezTo>
                    <a:pt x="80" y="7"/>
                    <a:pt x="80" y="7"/>
                    <a:pt x="80" y="7"/>
                  </a:cubicBezTo>
                  <a:cubicBezTo>
                    <a:pt x="80" y="3"/>
                    <a:pt x="77" y="0"/>
                    <a:pt x="73" y="0"/>
                  </a:cubicBezTo>
                  <a:close/>
                </a:path>
              </a:pathLst>
            </a:custGeom>
            <a:grpFill/>
            <a:ln w="9525">
              <a:noFill/>
              <a:round/>
            </a:ln>
          </p:spPr>
          <p:txBody>
            <a:bodyPr vert="horz" wrap="square" lIns="45720" tIns="22860" rIns="45720" bIns="22860" numCol="1" anchor="t" anchorCtr="0" compatLnSpc="1"/>
            <a:lstStyle/>
            <a:p>
              <a:endParaRPr lang="en-US" sz="900">
                <a:cs typeface="+mn-ea"/>
                <a:sym typeface="+mn-lt"/>
              </a:endParaRPr>
            </a:p>
          </p:txBody>
        </p:sp>
        <p:sp>
          <p:nvSpPr>
            <p:cNvPr id="21" name="Freeform 113"/>
            <p:cNvSpPr/>
            <p:nvPr/>
          </p:nvSpPr>
          <p:spPr bwMode="auto">
            <a:xfrm>
              <a:off x="1079500" y="2566988"/>
              <a:ext cx="74613" cy="150813"/>
            </a:xfrm>
            <a:custGeom>
              <a:avLst/>
              <a:gdLst/>
              <a:ahLst/>
              <a:cxnLst>
                <a:cxn ang="0">
                  <a:pos x="23" y="2"/>
                </a:cxn>
                <a:cxn ang="0">
                  <a:pos x="10" y="10"/>
                </a:cxn>
                <a:cxn ang="0">
                  <a:pos x="0" y="16"/>
                </a:cxn>
                <a:cxn ang="0">
                  <a:pos x="0" y="43"/>
                </a:cxn>
                <a:cxn ang="0">
                  <a:pos x="10" y="49"/>
                </a:cxn>
                <a:cxn ang="0">
                  <a:pos x="23" y="57"/>
                </a:cxn>
                <a:cxn ang="0">
                  <a:pos x="29" y="53"/>
                </a:cxn>
                <a:cxn ang="0">
                  <a:pos x="29" y="6"/>
                </a:cxn>
                <a:cxn ang="0">
                  <a:pos x="23" y="2"/>
                </a:cxn>
              </a:cxnLst>
              <a:rect l="0" t="0" r="r" b="b"/>
              <a:pathLst>
                <a:path w="29" h="59">
                  <a:moveTo>
                    <a:pt x="23" y="2"/>
                  </a:moveTo>
                  <a:cubicBezTo>
                    <a:pt x="10" y="10"/>
                    <a:pt x="10" y="10"/>
                    <a:pt x="10" y="10"/>
                  </a:cubicBezTo>
                  <a:cubicBezTo>
                    <a:pt x="7" y="12"/>
                    <a:pt x="3" y="14"/>
                    <a:pt x="0" y="16"/>
                  </a:cubicBezTo>
                  <a:cubicBezTo>
                    <a:pt x="0" y="43"/>
                    <a:pt x="0" y="43"/>
                    <a:pt x="0" y="43"/>
                  </a:cubicBezTo>
                  <a:cubicBezTo>
                    <a:pt x="3" y="45"/>
                    <a:pt x="7" y="47"/>
                    <a:pt x="10" y="49"/>
                  </a:cubicBezTo>
                  <a:cubicBezTo>
                    <a:pt x="23" y="57"/>
                    <a:pt x="23" y="57"/>
                    <a:pt x="23" y="57"/>
                  </a:cubicBezTo>
                  <a:cubicBezTo>
                    <a:pt x="26" y="59"/>
                    <a:pt x="29" y="57"/>
                    <a:pt x="29" y="53"/>
                  </a:cubicBezTo>
                  <a:cubicBezTo>
                    <a:pt x="29" y="6"/>
                    <a:pt x="29" y="6"/>
                    <a:pt x="29" y="6"/>
                  </a:cubicBezTo>
                  <a:cubicBezTo>
                    <a:pt x="29" y="2"/>
                    <a:pt x="26" y="0"/>
                    <a:pt x="23" y="2"/>
                  </a:cubicBezTo>
                  <a:close/>
                </a:path>
              </a:pathLst>
            </a:custGeom>
            <a:grpFill/>
            <a:ln w="9525">
              <a:noFill/>
              <a:round/>
            </a:ln>
          </p:spPr>
          <p:txBody>
            <a:bodyPr vert="horz" wrap="square" lIns="45720" tIns="22860" rIns="45720" bIns="22860" numCol="1" anchor="t" anchorCtr="0" compatLnSpc="1"/>
            <a:lstStyle/>
            <a:p>
              <a:endParaRPr lang="en-US" sz="900">
                <a:cs typeface="+mn-ea"/>
                <a:sym typeface="+mn-lt"/>
              </a:endParaRPr>
            </a:p>
          </p:txBody>
        </p:sp>
      </p:grpSp>
      <p:sp>
        <p:nvSpPr>
          <p:cNvPr id="22" name="Freeform 120"/>
          <p:cNvSpPr>
            <a:spLocks noEditPoints="1"/>
          </p:cNvSpPr>
          <p:nvPr/>
        </p:nvSpPr>
        <p:spPr bwMode="auto">
          <a:xfrm>
            <a:off x="7584110" y="2938393"/>
            <a:ext cx="292346" cy="229207"/>
          </a:xfrm>
          <a:custGeom>
            <a:avLst/>
            <a:gdLst/>
            <a:ahLst/>
            <a:cxnLst>
              <a:cxn ang="0">
                <a:pos x="95" y="7"/>
              </a:cxn>
              <a:cxn ang="0">
                <a:pos x="95" y="14"/>
              </a:cxn>
              <a:cxn ang="0">
                <a:pos x="15" y="36"/>
              </a:cxn>
              <a:cxn ang="0">
                <a:pos x="0" y="28"/>
              </a:cxn>
              <a:cxn ang="0">
                <a:pos x="0" y="72"/>
              </a:cxn>
              <a:cxn ang="0">
                <a:pos x="15" y="65"/>
              </a:cxn>
              <a:cxn ang="0">
                <a:pos x="24" y="67"/>
              </a:cxn>
              <a:cxn ang="0">
                <a:pos x="21" y="76"/>
              </a:cxn>
              <a:cxn ang="0">
                <a:pos x="29" y="89"/>
              </a:cxn>
              <a:cxn ang="0">
                <a:pos x="50" y="95"/>
              </a:cxn>
              <a:cxn ang="0">
                <a:pos x="53" y="95"/>
              </a:cxn>
              <a:cxn ang="0">
                <a:pos x="64" y="87"/>
              </a:cxn>
              <a:cxn ang="0">
                <a:pos x="66" y="78"/>
              </a:cxn>
              <a:cxn ang="0">
                <a:pos x="95" y="86"/>
              </a:cxn>
              <a:cxn ang="0">
                <a:pos x="95" y="94"/>
              </a:cxn>
              <a:cxn ang="0">
                <a:pos x="117" y="101"/>
              </a:cxn>
              <a:cxn ang="0">
                <a:pos x="117" y="0"/>
              </a:cxn>
              <a:cxn ang="0">
                <a:pos x="95" y="7"/>
              </a:cxn>
              <a:cxn ang="0">
                <a:pos x="57" y="85"/>
              </a:cxn>
              <a:cxn ang="0">
                <a:pos x="52" y="88"/>
              </a:cxn>
              <a:cxn ang="0">
                <a:pos x="31" y="82"/>
              </a:cxn>
              <a:cxn ang="0">
                <a:pos x="28" y="78"/>
              </a:cxn>
              <a:cxn ang="0">
                <a:pos x="31" y="69"/>
              </a:cxn>
              <a:cxn ang="0">
                <a:pos x="59" y="77"/>
              </a:cxn>
              <a:cxn ang="0">
                <a:pos x="57" y="85"/>
              </a:cxn>
              <a:cxn ang="0">
                <a:pos x="95" y="50"/>
              </a:cxn>
              <a:cxn ang="0">
                <a:pos x="15" y="50"/>
              </a:cxn>
              <a:cxn ang="0">
                <a:pos x="15" y="43"/>
              </a:cxn>
              <a:cxn ang="0">
                <a:pos x="95" y="21"/>
              </a:cxn>
              <a:cxn ang="0">
                <a:pos x="95" y="50"/>
              </a:cxn>
              <a:cxn ang="0">
                <a:pos x="109" y="50"/>
              </a:cxn>
              <a:cxn ang="0">
                <a:pos x="102" y="50"/>
              </a:cxn>
              <a:cxn ang="0">
                <a:pos x="102" y="14"/>
              </a:cxn>
              <a:cxn ang="0">
                <a:pos x="109" y="14"/>
              </a:cxn>
              <a:cxn ang="0">
                <a:pos x="109" y="50"/>
              </a:cxn>
            </a:cxnLst>
            <a:rect l="0" t="0" r="r" b="b"/>
            <a:pathLst>
              <a:path w="117" h="101">
                <a:moveTo>
                  <a:pt x="95" y="7"/>
                </a:moveTo>
                <a:cubicBezTo>
                  <a:pt x="95" y="14"/>
                  <a:pt x="95" y="14"/>
                  <a:pt x="95" y="14"/>
                </a:cubicBezTo>
                <a:cubicBezTo>
                  <a:pt x="15" y="36"/>
                  <a:pt x="15" y="36"/>
                  <a:pt x="15" y="36"/>
                </a:cubicBezTo>
                <a:cubicBezTo>
                  <a:pt x="0" y="28"/>
                  <a:pt x="0" y="28"/>
                  <a:pt x="0" y="28"/>
                </a:cubicBezTo>
                <a:cubicBezTo>
                  <a:pt x="0" y="72"/>
                  <a:pt x="0" y="72"/>
                  <a:pt x="0" y="72"/>
                </a:cubicBezTo>
                <a:cubicBezTo>
                  <a:pt x="15" y="65"/>
                  <a:pt x="15" y="65"/>
                  <a:pt x="15" y="65"/>
                </a:cubicBezTo>
                <a:cubicBezTo>
                  <a:pt x="24" y="67"/>
                  <a:pt x="24" y="67"/>
                  <a:pt x="24" y="67"/>
                </a:cubicBezTo>
                <a:cubicBezTo>
                  <a:pt x="21" y="76"/>
                  <a:pt x="21" y="76"/>
                  <a:pt x="21" y="76"/>
                </a:cubicBezTo>
                <a:cubicBezTo>
                  <a:pt x="20" y="82"/>
                  <a:pt x="23" y="88"/>
                  <a:pt x="29" y="89"/>
                </a:cubicBezTo>
                <a:cubicBezTo>
                  <a:pt x="50" y="95"/>
                  <a:pt x="50" y="95"/>
                  <a:pt x="50" y="95"/>
                </a:cubicBezTo>
                <a:cubicBezTo>
                  <a:pt x="51" y="95"/>
                  <a:pt x="52" y="95"/>
                  <a:pt x="53" y="95"/>
                </a:cubicBezTo>
                <a:cubicBezTo>
                  <a:pt x="58" y="95"/>
                  <a:pt x="62" y="92"/>
                  <a:pt x="64" y="87"/>
                </a:cubicBezTo>
                <a:cubicBezTo>
                  <a:pt x="66" y="78"/>
                  <a:pt x="66" y="78"/>
                  <a:pt x="66" y="78"/>
                </a:cubicBezTo>
                <a:cubicBezTo>
                  <a:pt x="95" y="86"/>
                  <a:pt x="95" y="86"/>
                  <a:pt x="95" y="86"/>
                </a:cubicBezTo>
                <a:cubicBezTo>
                  <a:pt x="95" y="94"/>
                  <a:pt x="95" y="94"/>
                  <a:pt x="95" y="94"/>
                </a:cubicBezTo>
                <a:cubicBezTo>
                  <a:pt x="117" y="101"/>
                  <a:pt x="117" y="101"/>
                  <a:pt x="117" y="101"/>
                </a:cubicBezTo>
                <a:cubicBezTo>
                  <a:pt x="117" y="0"/>
                  <a:pt x="117" y="0"/>
                  <a:pt x="117" y="0"/>
                </a:cubicBezTo>
                <a:lnTo>
                  <a:pt x="95" y="7"/>
                </a:lnTo>
                <a:close/>
                <a:moveTo>
                  <a:pt x="57" y="85"/>
                </a:moveTo>
                <a:cubicBezTo>
                  <a:pt x="56" y="87"/>
                  <a:pt x="54" y="88"/>
                  <a:pt x="52" y="88"/>
                </a:cubicBezTo>
                <a:cubicBezTo>
                  <a:pt x="31" y="82"/>
                  <a:pt x="31" y="82"/>
                  <a:pt x="31" y="82"/>
                </a:cubicBezTo>
                <a:cubicBezTo>
                  <a:pt x="29" y="82"/>
                  <a:pt x="28" y="80"/>
                  <a:pt x="28" y="78"/>
                </a:cubicBezTo>
                <a:cubicBezTo>
                  <a:pt x="31" y="69"/>
                  <a:pt x="31" y="69"/>
                  <a:pt x="31" y="69"/>
                </a:cubicBezTo>
                <a:cubicBezTo>
                  <a:pt x="59" y="77"/>
                  <a:pt x="59" y="77"/>
                  <a:pt x="59" y="77"/>
                </a:cubicBezTo>
                <a:lnTo>
                  <a:pt x="57" y="85"/>
                </a:lnTo>
                <a:close/>
                <a:moveTo>
                  <a:pt x="95" y="50"/>
                </a:moveTo>
                <a:cubicBezTo>
                  <a:pt x="15" y="50"/>
                  <a:pt x="15" y="50"/>
                  <a:pt x="15" y="50"/>
                </a:cubicBezTo>
                <a:cubicBezTo>
                  <a:pt x="15" y="43"/>
                  <a:pt x="15" y="43"/>
                  <a:pt x="15" y="43"/>
                </a:cubicBezTo>
                <a:cubicBezTo>
                  <a:pt x="95" y="21"/>
                  <a:pt x="95" y="21"/>
                  <a:pt x="95" y="21"/>
                </a:cubicBezTo>
                <a:lnTo>
                  <a:pt x="95" y="50"/>
                </a:lnTo>
                <a:close/>
                <a:moveTo>
                  <a:pt x="109" y="50"/>
                </a:moveTo>
                <a:cubicBezTo>
                  <a:pt x="102" y="50"/>
                  <a:pt x="102" y="50"/>
                  <a:pt x="102" y="50"/>
                </a:cubicBezTo>
                <a:cubicBezTo>
                  <a:pt x="102" y="14"/>
                  <a:pt x="102" y="14"/>
                  <a:pt x="102" y="14"/>
                </a:cubicBezTo>
                <a:cubicBezTo>
                  <a:pt x="109" y="14"/>
                  <a:pt x="109" y="14"/>
                  <a:pt x="109" y="14"/>
                </a:cubicBezTo>
                <a:lnTo>
                  <a:pt x="109" y="50"/>
                </a:lnTo>
                <a:close/>
              </a:path>
            </a:pathLst>
          </a:custGeom>
          <a:solidFill>
            <a:srgbClr val="FFFFFF"/>
          </a:solidFill>
          <a:ln w="9525">
            <a:noFill/>
            <a:round/>
          </a:ln>
        </p:spPr>
        <p:txBody>
          <a:bodyPr vert="horz" wrap="square" lIns="45720" tIns="22860" rIns="45720" bIns="22860" numCol="1" anchor="t" anchorCtr="0" compatLnSpc="1"/>
          <a:lstStyle/>
          <a:p>
            <a:endParaRPr lang="en-US" sz="900">
              <a:cs typeface="+mn-ea"/>
              <a:sym typeface="+mn-lt"/>
            </a:endParaRPr>
          </a:p>
        </p:txBody>
      </p:sp>
      <p:sp>
        <p:nvSpPr>
          <p:cNvPr id="23" name="Rectangle 71"/>
          <p:cNvSpPr/>
          <p:nvPr/>
        </p:nvSpPr>
        <p:spPr>
          <a:xfrm>
            <a:off x="757315" y="2488446"/>
            <a:ext cx="487729" cy="48829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sz="900">
              <a:solidFill>
                <a:schemeClr val="tx1"/>
              </a:solidFill>
              <a:cs typeface="+mn-ea"/>
              <a:sym typeface="+mn-lt"/>
            </a:endParaRPr>
          </a:p>
        </p:txBody>
      </p:sp>
      <p:sp>
        <p:nvSpPr>
          <p:cNvPr id="24" name="TextBox 72"/>
          <p:cNvSpPr txBox="1"/>
          <p:nvPr/>
        </p:nvSpPr>
        <p:spPr>
          <a:xfrm>
            <a:off x="1326451" y="2684922"/>
            <a:ext cx="2974515" cy="338536"/>
          </a:xfrm>
          <a:prstGeom prst="rect">
            <a:avLst/>
          </a:prstGeom>
          <a:noFill/>
        </p:spPr>
        <p:txBody>
          <a:bodyPr wrap="square" lIns="91422" tIns="45711" rIns="91422" bIns="45711" rtlCol="0">
            <a:spAutoFit/>
          </a:bodyPr>
          <a:lstStyle/>
          <a:p>
            <a:r>
              <a:rPr lang="en-US" sz="1600" dirty="0">
                <a:cs typeface="+mn-ea"/>
                <a:sym typeface="+mn-lt"/>
              </a:rPr>
              <a:t>Your title here</a:t>
            </a:r>
          </a:p>
        </p:txBody>
      </p:sp>
      <p:sp>
        <p:nvSpPr>
          <p:cNvPr id="25" name="TextBox 73"/>
          <p:cNvSpPr txBox="1"/>
          <p:nvPr/>
        </p:nvSpPr>
        <p:spPr>
          <a:xfrm>
            <a:off x="1326450" y="2621813"/>
            <a:ext cx="2416120" cy="500055"/>
          </a:xfrm>
          <a:prstGeom prst="rect">
            <a:avLst/>
          </a:prstGeom>
          <a:noFill/>
        </p:spPr>
        <p:txBody>
          <a:bodyPr wrap="square" lIns="91422" tIns="45711" rIns="91422" bIns="45711" rtlCol="0">
            <a:spAutoFit/>
          </a:bodyPr>
          <a:lstStyle/>
          <a:p>
            <a:pPr>
              <a:lnSpc>
                <a:spcPts val="1700"/>
              </a:lnSpc>
            </a:pPr>
            <a:r>
              <a:rPr lang="en-US" sz="900" dirty="0">
                <a:cs typeface="+mn-ea"/>
                <a:sym typeface="+mn-lt"/>
              </a:rPr>
              <a:t>A company is an association or collection of individuals, whether natural persons, or </a:t>
            </a:r>
            <a:r>
              <a:rPr lang="en-US" sz="900" dirty="0" err="1">
                <a:cs typeface="+mn-ea"/>
                <a:sym typeface="+mn-lt"/>
              </a:rPr>
              <a:t>ae</a:t>
            </a:r>
            <a:endParaRPr lang="en-US" sz="900" dirty="0">
              <a:cs typeface="+mn-ea"/>
              <a:sym typeface="+mn-lt"/>
            </a:endParaRPr>
          </a:p>
        </p:txBody>
      </p:sp>
      <p:sp>
        <p:nvSpPr>
          <p:cNvPr id="26" name="Rectangle 74"/>
          <p:cNvSpPr/>
          <p:nvPr/>
        </p:nvSpPr>
        <p:spPr>
          <a:xfrm>
            <a:off x="757315" y="3421156"/>
            <a:ext cx="487729" cy="488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sz="900">
              <a:solidFill>
                <a:schemeClr val="tx1"/>
              </a:solidFill>
              <a:cs typeface="+mn-ea"/>
              <a:sym typeface="+mn-lt"/>
            </a:endParaRPr>
          </a:p>
        </p:txBody>
      </p:sp>
      <p:sp>
        <p:nvSpPr>
          <p:cNvPr id="27" name="TextBox 75"/>
          <p:cNvSpPr txBox="1"/>
          <p:nvPr/>
        </p:nvSpPr>
        <p:spPr>
          <a:xfrm>
            <a:off x="1326451" y="3617632"/>
            <a:ext cx="2974515" cy="338536"/>
          </a:xfrm>
          <a:prstGeom prst="rect">
            <a:avLst/>
          </a:prstGeom>
          <a:noFill/>
        </p:spPr>
        <p:txBody>
          <a:bodyPr wrap="square" lIns="91422" tIns="45711" rIns="91422" bIns="45711" rtlCol="0">
            <a:spAutoFit/>
          </a:bodyPr>
          <a:lstStyle/>
          <a:p>
            <a:r>
              <a:rPr lang="en-US" sz="1600" dirty="0">
                <a:cs typeface="+mn-ea"/>
                <a:sym typeface="+mn-lt"/>
              </a:rPr>
              <a:t>Your title here</a:t>
            </a:r>
          </a:p>
        </p:txBody>
      </p:sp>
      <p:sp>
        <p:nvSpPr>
          <p:cNvPr id="28" name="TextBox 76"/>
          <p:cNvSpPr txBox="1"/>
          <p:nvPr/>
        </p:nvSpPr>
        <p:spPr>
          <a:xfrm>
            <a:off x="1326450" y="3555549"/>
            <a:ext cx="2416120" cy="500055"/>
          </a:xfrm>
          <a:prstGeom prst="rect">
            <a:avLst/>
          </a:prstGeom>
          <a:noFill/>
        </p:spPr>
        <p:txBody>
          <a:bodyPr wrap="square" lIns="91422" tIns="45711" rIns="91422" bIns="45711" rtlCol="0">
            <a:spAutoFit/>
          </a:bodyPr>
          <a:lstStyle/>
          <a:p>
            <a:pPr>
              <a:lnSpc>
                <a:spcPts val="1700"/>
              </a:lnSpc>
            </a:pPr>
            <a:r>
              <a:rPr lang="en-US" sz="900" dirty="0">
                <a:cs typeface="+mn-ea"/>
                <a:sym typeface="+mn-lt"/>
              </a:rPr>
              <a:t>A company is an association or collection of individuals, whether natural persons, or</a:t>
            </a:r>
          </a:p>
        </p:txBody>
      </p:sp>
      <p:sp>
        <p:nvSpPr>
          <p:cNvPr id="29" name="Rectangle 77"/>
          <p:cNvSpPr/>
          <p:nvPr/>
        </p:nvSpPr>
        <p:spPr>
          <a:xfrm>
            <a:off x="757315" y="4354818"/>
            <a:ext cx="487729" cy="4882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sz="900">
              <a:solidFill>
                <a:schemeClr val="tx1"/>
              </a:solidFill>
              <a:cs typeface="+mn-ea"/>
              <a:sym typeface="+mn-lt"/>
            </a:endParaRPr>
          </a:p>
        </p:txBody>
      </p:sp>
      <p:sp>
        <p:nvSpPr>
          <p:cNvPr id="30" name="TextBox 78"/>
          <p:cNvSpPr txBox="1"/>
          <p:nvPr/>
        </p:nvSpPr>
        <p:spPr>
          <a:xfrm>
            <a:off x="1326451" y="4551293"/>
            <a:ext cx="2974515" cy="338536"/>
          </a:xfrm>
          <a:prstGeom prst="rect">
            <a:avLst/>
          </a:prstGeom>
          <a:noFill/>
        </p:spPr>
        <p:txBody>
          <a:bodyPr wrap="square" lIns="91422" tIns="45711" rIns="91422" bIns="45711" rtlCol="0">
            <a:spAutoFit/>
          </a:bodyPr>
          <a:lstStyle/>
          <a:p>
            <a:r>
              <a:rPr lang="en-US" sz="1600" dirty="0">
                <a:cs typeface="+mn-ea"/>
                <a:sym typeface="+mn-lt"/>
              </a:rPr>
              <a:t>Your title here</a:t>
            </a:r>
          </a:p>
        </p:txBody>
      </p:sp>
      <p:sp>
        <p:nvSpPr>
          <p:cNvPr id="31" name="TextBox 79"/>
          <p:cNvSpPr txBox="1"/>
          <p:nvPr/>
        </p:nvSpPr>
        <p:spPr>
          <a:xfrm>
            <a:off x="1326450" y="4489211"/>
            <a:ext cx="2416120" cy="500055"/>
          </a:xfrm>
          <a:prstGeom prst="rect">
            <a:avLst/>
          </a:prstGeom>
          <a:noFill/>
        </p:spPr>
        <p:txBody>
          <a:bodyPr wrap="square" lIns="91422" tIns="45711" rIns="91422" bIns="45711" rtlCol="0">
            <a:spAutoFit/>
          </a:bodyPr>
          <a:lstStyle/>
          <a:p>
            <a:pPr>
              <a:lnSpc>
                <a:spcPts val="1700"/>
              </a:lnSpc>
            </a:pPr>
            <a:r>
              <a:rPr lang="en-US" sz="900" dirty="0">
                <a:cs typeface="+mn-ea"/>
                <a:sym typeface="+mn-lt"/>
              </a:rPr>
              <a:t>A company is an association or collection of individuals, whether natural persons, or a</a:t>
            </a:r>
          </a:p>
        </p:txBody>
      </p:sp>
      <p:sp>
        <p:nvSpPr>
          <p:cNvPr id="32" name="Freeform 162"/>
          <p:cNvSpPr/>
          <p:nvPr/>
        </p:nvSpPr>
        <p:spPr bwMode="auto">
          <a:xfrm>
            <a:off x="881622" y="2603117"/>
            <a:ext cx="265769" cy="164523"/>
          </a:xfrm>
          <a:custGeom>
            <a:avLst/>
            <a:gdLst/>
            <a:ahLst/>
            <a:cxnLst>
              <a:cxn ang="0">
                <a:pos x="248" y="193"/>
              </a:cxn>
              <a:cxn ang="0">
                <a:pos x="248" y="193"/>
              </a:cxn>
              <a:cxn ang="0">
                <a:pos x="72" y="193"/>
              </a:cxn>
              <a:cxn ang="0">
                <a:pos x="72" y="193"/>
              </a:cxn>
              <a:cxn ang="0">
                <a:pos x="0" y="116"/>
              </a:cxn>
              <a:cxn ang="0">
                <a:pos x="78" y="39"/>
              </a:cxn>
              <a:cxn ang="0">
                <a:pos x="96" y="41"/>
              </a:cxn>
              <a:cxn ang="0">
                <a:pos x="164" y="0"/>
              </a:cxn>
              <a:cxn ang="0">
                <a:pos x="241" y="66"/>
              </a:cxn>
              <a:cxn ang="0">
                <a:pos x="247" y="66"/>
              </a:cxn>
              <a:cxn ang="0">
                <a:pos x="311" y="129"/>
              </a:cxn>
              <a:cxn ang="0">
                <a:pos x="248" y="193"/>
              </a:cxn>
            </a:cxnLst>
            <a:rect l="0" t="0" r="r" b="b"/>
            <a:pathLst>
              <a:path w="311" h="193">
                <a:moveTo>
                  <a:pt x="248" y="193"/>
                </a:moveTo>
                <a:cubicBezTo>
                  <a:pt x="248" y="193"/>
                  <a:pt x="248" y="193"/>
                  <a:pt x="248" y="193"/>
                </a:cubicBezTo>
                <a:cubicBezTo>
                  <a:pt x="72" y="193"/>
                  <a:pt x="72" y="193"/>
                  <a:pt x="72" y="193"/>
                </a:cubicBezTo>
                <a:cubicBezTo>
                  <a:pt x="72" y="193"/>
                  <a:pt x="72" y="193"/>
                  <a:pt x="72" y="193"/>
                </a:cubicBezTo>
                <a:cubicBezTo>
                  <a:pt x="32" y="190"/>
                  <a:pt x="0" y="156"/>
                  <a:pt x="0" y="116"/>
                </a:cubicBezTo>
                <a:cubicBezTo>
                  <a:pt x="0" y="73"/>
                  <a:pt x="35" y="39"/>
                  <a:pt x="78" y="39"/>
                </a:cubicBezTo>
                <a:cubicBezTo>
                  <a:pt x="84" y="39"/>
                  <a:pt x="90" y="40"/>
                  <a:pt x="96" y="41"/>
                </a:cubicBezTo>
                <a:cubicBezTo>
                  <a:pt x="109" y="17"/>
                  <a:pt x="135" y="0"/>
                  <a:pt x="164" y="0"/>
                </a:cubicBezTo>
                <a:cubicBezTo>
                  <a:pt x="203" y="0"/>
                  <a:pt x="236" y="29"/>
                  <a:pt x="241" y="66"/>
                </a:cubicBezTo>
                <a:cubicBezTo>
                  <a:pt x="243" y="66"/>
                  <a:pt x="245" y="66"/>
                  <a:pt x="247" y="66"/>
                </a:cubicBezTo>
                <a:cubicBezTo>
                  <a:pt x="282" y="66"/>
                  <a:pt x="311" y="94"/>
                  <a:pt x="311" y="129"/>
                </a:cubicBezTo>
                <a:cubicBezTo>
                  <a:pt x="311" y="164"/>
                  <a:pt x="283" y="192"/>
                  <a:pt x="248" y="193"/>
                </a:cubicBezTo>
                <a:close/>
              </a:path>
            </a:pathLst>
          </a:custGeom>
          <a:solidFill>
            <a:schemeClr val="bg1"/>
          </a:solidFill>
          <a:ln w="9525">
            <a:noFill/>
            <a:round/>
          </a:ln>
        </p:spPr>
        <p:txBody>
          <a:bodyPr vert="horz" wrap="square" lIns="45720" tIns="22860" rIns="45720" bIns="22860" numCol="1" anchor="t" anchorCtr="0" compatLnSpc="1"/>
          <a:lstStyle/>
          <a:p>
            <a:endParaRPr lang="en-US" sz="900">
              <a:cs typeface="+mn-ea"/>
              <a:sym typeface="+mn-lt"/>
            </a:endParaRPr>
          </a:p>
        </p:txBody>
      </p:sp>
      <p:sp>
        <p:nvSpPr>
          <p:cNvPr id="33" name="Freeform 134"/>
          <p:cNvSpPr>
            <a:spLocks noEditPoints="1"/>
          </p:cNvSpPr>
          <p:nvPr/>
        </p:nvSpPr>
        <p:spPr bwMode="auto">
          <a:xfrm>
            <a:off x="865890" y="3536493"/>
            <a:ext cx="268452" cy="217318"/>
          </a:xfrm>
          <a:custGeom>
            <a:avLst/>
            <a:gdLst/>
            <a:ahLst/>
            <a:cxnLst>
              <a:cxn ang="0">
                <a:pos x="259" y="87"/>
              </a:cxn>
              <a:cxn ang="0">
                <a:pos x="281" y="65"/>
              </a:cxn>
              <a:cxn ang="0">
                <a:pos x="303" y="87"/>
              </a:cxn>
              <a:cxn ang="0">
                <a:pos x="281" y="108"/>
              </a:cxn>
              <a:cxn ang="0">
                <a:pos x="259" y="87"/>
              </a:cxn>
              <a:cxn ang="0">
                <a:pos x="237" y="22"/>
              </a:cxn>
              <a:cxn ang="0">
                <a:pos x="212" y="0"/>
              </a:cxn>
              <a:cxn ang="0">
                <a:pos x="133" y="0"/>
              </a:cxn>
              <a:cxn ang="0">
                <a:pos x="108" y="22"/>
              </a:cxn>
              <a:cxn ang="0">
                <a:pos x="65" y="22"/>
              </a:cxn>
              <a:cxn ang="0">
                <a:pos x="0" y="87"/>
              </a:cxn>
              <a:cxn ang="0">
                <a:pos x="0" y="216"/>
              </a:cxn>
              <a:cxn ang="0">
                <a:pos x="65" y="281"/>
              </a:cxn>
              <a:cxn ang="0">
                <a:pos x="281" y="281"/>
              </a:cxn>
              <a:cxn ang="0">
                <a:pos x="346" y="216"/>
              </a:cxn>
              <a:cxn ang="0">
                <a:pos x="346" y="87"/>
              </a:cxn>
              <a:cxn ang="0">
                <a:pos x="281" y="22"/>
              </a:cxn>
              <a:cxn ang="0">
                <a:pos x="237" y="22"/>
              </a:cxn>
              <a:cxn ang="0">
                <a:pos x="175" y="87"/>
              </a:cxn>
              <a:cxn ang="0">
                <a:pos x="238" y="153"/>
              </a:cxn>
              <a:cxn ang="0">
                <a:pos x="172" y="216"/>
              </a:cxn>
              <a:cxn ang="0">
                <a:pos x="108" y="152"/>
              </a:cxn>
              <a:cxn ang="0">
                <a:pos x="175" y="87"/>
              </a:cxn>
            </a:cxnLst>
            <a:rect l="0" t="0" r="r" b="b"/>
            <a:pathLst>
              <a:path w="346" h="281">
                <a:moveTo>
                  <a:pt x="259" y="87"/>
                </a:moveTo>
                <a:cubicBezTo>
                  <a:pt x="259" y="75"/>
                  <a:pt x="269" y="65"/>
                  <a:pt x="281" y="65"/>
                </a:cubicBezTo>
                <a:cubicBezTo>
                  <a:pt x="293" y="65"/>
                  <a:pt x="303" y="75"/>
                  <a:pt x="303" y="87"/>
                </a:cubicBezTo>
                <a:cubicBezTo>
                  <a:pt x="303" y="99"/>
                  <a:pt x="293" y="108"/>
                  <a:pt x="281" y="108"/>
                </a:cubicBezTo>
                <a:cubicBezTo>
                  <a:pt x="269" y="108"/>
                  <a:pt x="259" y="99"/>
                  <a:pt x="259" y="87"/>
                </a:cubicBezTo>
                <a:close/>
                <a:moveTo>
                  <a:pt x="237" y="22"/>
                </a:moveTo>
                <a:cubicBezTo>
                  <a:pt x="237" y="1"/>
                  <a:pt x="226" y="0"/>
                  <a:pt x="212" y="0"/>
                </a:cubicBezTo>
                <a:cubicBezTo>
                  <a:pt x="133" y="0"/>
                  <a:pt x="133" y="0"/>
                  <a:pt x="133" y="0"/>
                </a:cubicBezTo>
                <a:cubicBezTo>
                  <a:pt x="119" y="0"/>
                  <a:pt x="108" y="1"/>
                  <a:pt x="108" y="22"/>
                </a:cubicBezTo>
                <a:cubicBezTo>
                  <a:pt x="65" y="22"/>
                  <a:pt x="65" y="22"/>
                  <a:pt x="65" y="22"/>
                </a:cubicBezTo>
                <a:cubicBezTo>
                  <a:pt x="32" y="22"/>
                  <a:pt x="0" y="54"/>
                  <a:pt x="0" y="87"/>
                </a:cubicBezTo>
                <a:cubicBezTo>
                  <a:pt x="0" y="216"/>
                  <a:pt x="0" y="216"/>
                  <a:pt x="0" y="216"/>
                </a:cubicBezTo>
                <a:cubicBezTo>
                  <a:pt x="0" y="249"/>
                  <a:pt x="32" y="281"/>
                  <a:pt x="65" y="281"/>
                </a:cubicBezTo>
                <a:cubicBezTo>
                  <a:pt x="281" y="281"/>
                  <a:pt x="281" y="281"/>
                  <a:pt x="281" y="281"/>
                </a:cubicBezTo>
                <a:cubicBezTo>
                  <a:pt x="313" y="281"/>
                  <a:pt x="346" y="249"/>
                  <a:pt x="346" y="216"/>
                </a:cubicBezTo>
                <a:cubicBezTo>
                  <a:pt x="346" y="87"/>
                  <a:pt x="346" y="87"/>
                  <a:pt x="346" y="87"/>
                </a:cubicBezTo>
                <a:cubicBezTo>
                  <a:pt x="346" y="54"/>
                  <a:pt x="313" y="22"/>
                  <a:pt x="281" y="22"/>
                </a:cubicBezTo>
                <a:cubicBezTo>
                  <a:pt x="237" y="22"/>
                  <a:pt x="237" y="22"/>
                  <a:pt x="237" y="22"/>
                </a:cubicBezTo>
                <a:close/>
                <a:moveTo>
                  <a:pt x="175" y="87"/>
                </a:moveTo>
                <a:cubicBezTo>
                  <a:pt x="210" y="87"/>
                  <a:pt x="238" y="117"/>
                  <a:pt x="238" y="153"/>
                </a:cubicBezTo>
                <a:cubicBezTo>
                  <a:pt x="238" y="188"/>
                  <a:pt x="207" y="216"/>
                  <a:pt x="172" y="216"/>
                </a:cubicBezTo>
                <a:cubicBezTo>
                  <a:pt x="138" y="216"/>
                  <a:pt x="108" y="187"/>
                  <a:pt x="108" y="152"/>
                </a:cubicBezTo>
                <a:cubicBezTo>
                  <a:pt x="108" y="116"/>
                  <a:pt x="141" y="87"/>
                  <a:pt x="175" y="87"/>
                </a:cubicBezTo>
                <a:close/>
              </a:path>
            </a:pathLst>
          </a:custGeom>
          <a:solidFill>
            <a:srgbClr val="FFFFFF"/>
          </a:solidFill>
          <a:ln w="9525">
            <a:noFill/>
            <a:round/>
          </a:ln>
        </p:spPr>
        <p:txBody>
          <a:bodyPr vert="horz" wrap="square" lIns="45720" tIns="22860" rIns="45720" bIns="22860" numCol="1" anchor="t" anchorCtr="0" compatLnSpc="1"/>
          <a:lstStyle/>
          <a:p>
            <a:endParaRPr lang="en-US" sz="900">
              <a:cs typeface="+mn-ea"/>
              <a:sym typeface="+mn-lt"/>
            </a:endParaRPr>
          </a:p>
        </p:txBody>
      </p:sp>
      <p:sp>
        <p:nvSpPr>
          <p:cNvPr id="34" name="Freeform 116"/>
          <p:cNvSpPr/>
          <p:nvPr/>
        </p:nvSpPr>
        <p:spPr bwMode="auto">
          <a:xfrm>
            <a:off x="877032" y="4430856"/>
            <a:ext cx="259862" cy="284610"/>
          </a:xfrm>
          <a:custGeom>
            <a:avLst/>
            <a:gdLst/>
            <a:ahLst/>
            <a:cxnLst>
              <a:cxn ang="0">
                <a:pos x="268" y="0"/>
              </a:cxn>
              <a:cxn ang="0">
                <a:pos x="57" y="30"/>
              </a:cxn>
              <a:cxn ang="0">
                <a:pos x="61" y="30"/>
              </a:cxn>
              <a:cxn ang="0">
                <a:pos x="61" y="214"/>
              </a:cxn>
              <a:cxn ang="0">
                <a:pos x="46" y="211"/>
              </a:cxn>
              <a:cxn ang="0">
                <a:pos x="0" y="257"/>
              </a:cxn>
              <a:cxn ang="0">
                <a:pos x="46" y="302"/>
              </a:cxn>
              <a:cxn ang="0">
                <a:pos x="91" y="257"/>
              </a:cxn>
              <a:cxn ang="0">
                <a:pos x="88" y="242"/>
              </a:cxn>
              <a:cxn ang="0">
                <a:pos x="91" y="242"/>
              </a:cxn>
              <a:cxn ang="0">
                <a:pos x="91" y="117"/>
              </a:cxn>
              <a:cxn ang="0">
                <a:pos x="242" y="95"/>
              </a:cxn>
              <a:cxn ang="0">
                <a:pos x="242" y="184"/>
              </a:cxn>
              <a:cxn ang="0">
                <a:pos x="227" y="181"/>
              </a:cxn>
              <a:cxn ang="0">
                <a:pos x="182" y="226"/>
              </a:cxn>
              <a:cxn ang="0">
                <a:pos x="227" y="272"/>
              </a:cxn>
              <a:cxn ang="0">
                <a:pos x="273" y="226"/>
              </a:cxn>
              <a:cxn ang="0">
                <a:pos x="269" y="211"/>
              </a:cxn>
              <a:cxn ang="0">
                <a:pos x="273" y="211"/>
              </a:cxn>
              <a:cxn ang="0">
                <a:pos x="273" y="60"/>
              </a:cxn>
              <a:cxn ang="0">
                <a:pos x="277" y="60"/>
              </a:cxn>
              <a:cxn ang="0">
                <a:pos x="268" y="0"/>
              </a:cxn>
            </a:cxnLst>
            <a:rect l="0" t="0" r="r" b="b"/>
            <a:pathLst>
              <a:path w="277" h="302">
                <a:moveTo>
                  <a:pt x="268" y="0"/>
                </a:moveTo>
                <a:cubicBezTo>
                  <a:pt x="57" y="30"/>
                  <a:pt x="57" y="30"/>
                  <a:pt x="57" y="30"/>
                </a:cubicBezTo>
                <a:cubicBezTo>
                  <a:pt x="61" y="30"/>
                  <a:pt x="61" y="30"/>
                  <a:pt x="61" y="30"/>
                </a:cubicBezTo>
                <a:cubicBezTo>
                  <a:pt x="61" y="214"/>
                  <a:pt x="61" y="214"/>
                  <a:pt x="61" y="214"/>
                </a:cubicBezTo>
                <a:cubicBezTo>
                  <a:pt x="56" y="213"/>
                  <a:pt x="51" y="211"/>
                  <a:pt x="46" y="211"/>
                </a:cubicBezTo>
                <a:cubicBezTo>
                  <a:pt x="21" y="211"/>
                  <a:pt x="0" y="232"/>
                  <a:pt x="0" y="257"/>
                </a:cubicBezTo>
                <a:cubicBezTo>
                  <a:pt x="0" y="282"/>
                  <a:pt x="21" y="302"/>
                  <a:pt x="46" y="302"/>
                </a:cubicBezTo>
                <a:cubicBezTo>
                  <a:pt x="71" y="302"/>
                  <a:pt x="91" y="282"/>
                  <a:pt x="91" y="257"/>
                </a:cubicBezTo>
                <a:cubicBezTo>
                  <a:pt x="91" y="251"/>
                  <a:pt x="90" y="246"/>
                  <a:pt x="88" y="242"/>
                </a:cubicBezTo>
                <a:cubicBezTo>
                  <a:pt x="91" y="242"/>
                  <a:pt x="91" y="242"/>
                  <a:pt x="91" y="242"/>
                </a:cubicBezTo>
                <a:cubicBezTo>
                  <a:pt x="91" y="117"/>
                  <a:pt x="91" y="117"/>
                  <a:pt x="91" y="117"/>
                </a:cubicBezTo>
                <a:cubicBezTo>
                  <a:pt x="242" y="95"/>
                  <a:pt x="242" y="95"/>
                  <a:pt x="242" y="95"/>
                </a:cubicBezTo>
                <a:cubicBezTo>
                  <a:pt x="242" y="184"/>
                  <a:pt x="242" y="184"/>
                  <a:pt x="242" y="184"/>
                </a:cubicBezTo>
                <a:cubicBezTo>
                  <a:pt x="238" y="182"/>
                  <a:pt x="233" y="181"/>
                  <a:pt x="227" y="181"/>
                </a:cubicBezTo>
                <a:cubicBezTo>
                  <a:pt x="202" y="181"/>
                  <a:pt x="182" y="201"/>
                  <a:pt x="182" y="226"/>
                </a:cubicBezTo>
                <a:cubicBezTo>
                  <a:pt x="182" y="252"/>
                  <a:pt x="202" y="272"/>
                  <a:pt x="227" y="272"/>
                </a:cubicBezTo>
                <a:cubicBezTo>
                  <a:pt x="252" y="272"/>
                  <a:pt x="273" y="252"/>
                  <a:pt x="273" y="226"/>
                </a:cubicBezTo>
                <a:cubicBezTo>
                  <a:pt x="273" y="221"/>
                  <a:pt x="271" y="216"/>
                  <a:pt x="269" y="211"/>
                </a:cubicBezTo>
                <a:cubicBezTo>
                  <a:pt x="273" y="211"/>
                  <a:pt x="273" y="211"/>
                  <a:pt x="273" y="211"/>
                </a:cubicBezTo>
                <a:cubicBezTo>
                  <a:pt x="273" y="60"/>
                  <a:pt x="273" y="60"/>
                  <a:pt x="273" y="60"/>
                </a:cubicBezTo>
                <a:cubicBezTo>
                  <a:pt x="277" y="60"/>
                  <a:pt x="277" y="60"/>
                  <a:pt x="277" y="60"/>
                </a:cubicBezTo>
                <a:cubicBezTo>
                  <a:pt x="268" y="0"/>
                  <a:pt x="268" y="0"/>
                  <a:pt x="268" y="0"/>
                </a:cubicBezTo>
                <a:close/>
              </a:path>
            </a:pathLst>
          </a:custGeom>
          <a:solidFill>
            <a:srgbClr val="FFFFFF"/>
          </a:solidFill>
          <a:ln w="9525">
            <a:noFill/>
            <a:round/>
          </a:ln>
        </p:spPr>
        <p:txBody>
          <a:bodyPr vert="horz" wrap="square" lIns="45720" tIns="22860" rIns="45720" bIns="22860" numCol="1" anchor="t" anchorCtr="0" compatLnSpc="1"/>
          <a:lstStyle/>
          <a:p>
            <a:endParaRPr lang="en-US" sz="900">
              <a:cs typeface="+mn-ea"/>
              <a:sym typeface="+mn-lt"/>
            </a:endParaRPr>
          </a:p>
        </p:txBody>
      </p:sp>
      <p:sp>
        <p:nvSpPr>
          <p:cNvPr id="35" name="Rectangle 92"/>
          <p:cNvSpPr/>
          <p:nvPr/>
        </p:nvSpPr>
        <p:spPr>
          <a:xfrm>
            <a:off x="10914544" y="2488446"/>
            <a:ext cx="487729" cy="48829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sz="900">
              <a:solidFill>
                <a:schemeClr val="tx1"/>
              </a:solidFill>
              <a:cs typeface="+mn-ea"/>
              <a:sym typeface="+mn-lt"/>
            </a:endParaRPr>
          </a:p>
        </p:txBody>
      </p:sp>
      <p:sp>
        <p:nvSpPr>
          <p:cNvPr id="36" name="TextBox 93"/>
          <p:cNvSpPr txBox="1"/>
          <p:nvPr/>
        </p:nvSpPr>
        <p:spPr>
          <a:xfrm>
            <a:off x="7759372" y="2684922"/>
            <a:ext cx="2974515" cy="338536"/>
          </a:xfrm>
          <a:prstGeom prst="rect">
            <a:avLst/>
          </a:prstGeom>
          <a:noFill/>
        </p:spPr>
        <p:txBody>
          <a:bodyPr wrap="square" lIns="91422" tIns="45711" rIns="91422" bIns="45711" rtlCol="0">
            <a:spAutoFit/>
          </a:bodyPr>
          <a:lstStyle/>
          <a:p>
            <a:pPr algn="r"/>
            <a:r>
              <a:rPr lang="en-US" sz="1600" dirty="0">
                <a:cs typeface="+mn-ea"/>
                <a:sym typeface="+mn-lt"/>
              </a:rPr>
              <a:t>Your title here</a:t>
            </a:r>
          </a:p>
        </p:txBody>
      </p:sp>
      <p:sp>
        <p:nvSpPr>
          <p:cNvPr id="37" name="TextBox 94"/>
          <p:cNvSpPr txBox="1"/>
          <p:nvPr/>
        </p:nvSpPr>
        <p:spPr>
          <a:xfrm>
            <a:off x="8338672" y="2621813"/>
            <a:ext cx="2418588" cy="500055"/>
          </a:xfrm>
          <a:prstGeom prst="rect">
            <a:avLst/>
          </a:prstGeom>
          <a:noFill/>
        </p:spPr>
        <p:txBody>
          <a:bodyPr wrap="square" lIns="91422" tIns="45711" rIns="91422" bIns="45711" rtlCol="0">
            <a:spAutoFit/>
          </a:bodyPr>
          <a:lstStyle/>
          <a:p>
            <a:pPr algn="r">
              <a:lnSpc>
                <a:spcPts val="1700"/>
              </a:lnSpc>
            </a:pPr>
            <a:r>
              <a:rPr lang="en-US" sz="900" dirty="0">
                <a:cs typeface="+mn-ea"/>
                <a:sym typeface="+mn-lt"/>
              </a:rPr>
              <a:t>A company is an association or collection of individuals, whether natural persons, or </a:t>
            </a:r>
            <a:r>
              <a:rPr lang="en-US" sz="900" dirty="0" err="1">
                <a:cs typeface="+mn-ea"/>
                <a:sym typeface="+mn-lt"/>
              </a:rPr>
              <a:t>ae</a:t>
            </a:r>
            <a:endParaRPr lang="en-US" sz="900" dirty="0">
              <a:cs typeface="+mn-ea"/>
              <a:sym typeface="+mn-lt"/>
            </a:endParaRPr>
          </a:p>
        </p:txBody>
      </p:sp>
      <p:sp>
        <p:nvSpPr>
          <p:cNvPr id="38" name="Rectangle 95"/>
          <p:cNvSpPr/>
          <p:nvPr/>
        </p:nvSpPr>
        <p:spPr>
          <a:xfrm>
            <a:off x="10914544" y="3421156"/>
            <a:ext cx="487729" cy="488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sz="900">
              <a:solidFill>
                <a:schemeClr val="tx1"/>
              </a:solidFill>
              <a:cs typeface="+mn-ea"/>
              <a:sym typeface="+mn-lt"/>
            </a:endParaRPr>
          </a:p>
        </p:txBody>
      </p:sp>
      <p:sp>
        <p:nvSpPr>
          <p:cNvPr id="39" name="TextBox 96"/>
          <p:cNvSpPr txBox="1"/>
          <p:nvPr/>
        </p:nvSpPr>
        <p:spPr>
          <a:xfrm>
            <a:off x="7759372" y="3617632"/>
            <a:ext cx="2974515" cy="338536"/>
          </a:xfrm>
          <a:prstGeom prst="rect">
            <a:avLst/>
          </a:prstGeom>
          <a:noFill/>
        </p:spPr>
        <p:txBody>
          <a:bodyPr wrap="square" lIns="91422" tIns="45711" rIns="91422" bIns="45711" rtlCol="0">
            <a:spAutoFit/>
          </a:bodyPr>
          <a:lstStyle/>
          <a:p>
            <a:pPr algn="r"/>
            <a:r>
              <a:rPr lang="en-US" sz="1600" dirty="0">
                <a:cs typeface="+mn-ea"/>
                <a:sym typeface="+mn-lt"/>
              </a:rPr>
              <a:t>Your title here</a:t>
            </a:r>
          </a:p>
        </p:txBody>
      </p:sp>
      <p:sp>
        <p:nvSpPr>
          <p:cNvPr id="40" name="TextBox 97"/>
          <p:cNvSpPr txBox="1"/>
          <p:nvPr/>
        </p:nvSpPr>
        <p:spPr>
          <a:xfrm>
            <a:off x="8338672" y="3555549"/>
            <a:ext cx="2418588" cy="500055"/>
          </a:xfrm>
          <a:prstGeom prst="rect">
            <a:avLst/>
          </a:prstGeom>
          <a:noFill/>
        </p:spPr>
        <p:txBody>
          <a:bodyPr wrap="square" lIns="91422" tIns="45711" rIns="91422" bIns="45711" rtlCol="0">
            <a:spAutoFit/>
          </a:bodyPr>
          <a:lstStyle/>
          <a:p>
            <a:pPr algn="r">
              <a:lnSpc>
                <a:spcPts val="1700"/>
              </a:lnSpc>
            </a:pPr>
            <a:r>
              <a:rPr lang="en-US" sz="900" dirty="0">
                <a:cs typeface="+mn-ea"/>
                <a:sym typeface="+mn-lt"/>
              </a:rPr>
              <a:t>A company is an association or collection of individuals, whether natural persons, or</a:t>
            </a:r>
          </a:p>
        </p:txBody>
      </p:sp>
      <p:sp>
        <p:nvSpPr>
          <p:cNvPr id="41" name="Rectangle 98"/>
          <p:cNvSpPr/>
          <p:nvPr/>
        </p:nvSpPr>
        <p:spPr>
          <a:xfrm>
            <a:off x="10914544" y="4354818"/>
            <a:ext cx="487729" cy="4882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sz="900">
              <a:solidFill>
                <a:schemeClr val="tx1"/>
              </a:solidFill>
              <a:cs typeface="+mn-ea"/>
              <a:sym typeface="+mn-lt"/>
            </a:endParaRPr>
          </a:p>
        </p:txBody>
      </p:sp>
      <p:sp>
        <p:nvSpPr>
          <p:cNvPr id="42" name="TextBox 99"/>
          <p:cNvSpPr txBox="1"/>
          <p:nvPr/>
        </p:nvSpPr>
        <p:spPr>
          <a:xfrm>
            <a:off x="7759372" y="4551293"/>
            <a:ext cx="2974515" cy="338536"/>
          </a:xfrm>
          <a:prstGeom prst="rect">
            <a:avLst/>
          </a:prstGeom>
          <a:noFill/>
        </p:spPr>
        <p:txBody>
          <a:bodyPr wrap="square" lIns="91422" tIns="45711" rIns="91422" bIns="45711" rtlCol="0">
            <a:spAutoFit/>
          </a:bodyPr>
          <a:lstStyle/>
          <a:p>
            <a:pPr algn="r"/>
            <a:r>
              <a:rPr lang="en-US" sz="1600" dirty="0">
                <a:cs typeface="+mn-ea"/>
                <a:sym typeface="+mn-lt"/>
              </a:rPr>
              <a:t>Your title here</a:t>
            </a:r>
          </a:p>
        </p:txBody>
      </p:sp>
      <p:sp>
        <p:nvSpPr>
          <p:cNvPr id="43" name="TextBox 100"/>
          <p:cNvSpPr txBox="1"/>
          <p:nvPr/>
        </p:nvSpPr>
        <p:spPr>
          <a:xfrm>
            <a:off x="8338672" y="4489211"/>
            <a:ext cx="2418588" cy="500055"/>
          </a:xfrm>
          <a:prstGeom prst="rect">
            <a:avLst/>
          </a:prstGeom>
          <a:noFill/>
        </p:spPr>
        <p:txBody>
          <a:bodyPr wrap="square" lIns="91422" tIns="45711" rIns="91422" bIns="45711" rtlCol="0">
            <a:spAutoFit/>
          </a:bodyPr>
          <a:lstStyle/>
          <a:p>
            <a:pPr algn="r">
              <a:lnSpc>
                <a:spcPts val="1700"/>
              </a:lnSpc>
            </a:pPr>
            <a:r>
              <a:rPr lang="en-US" sz="900" dirty="0">
                <a:cs typeface="+mn-ea"/>
                <a:sym typeface="+mn-lt"/>
              </a:rPr>
              <a:t>A company is an association or collection of individuals, whether natural persons, or a</a:t>
            </a:r>
          </a:p>
        </p:txBody>
      </p:sp>
      <p:sp>
        <p:nvSpPr>
          <p:cNvPr id="44" name="Freeform 162"/>
          <p:cNvSpPr/>
          <p:nvPr/>
        </p:nvSpPr>
        <p:spPr bwMode="auto">
          <a:xfrm>
            <a:off x="11038851" y="2603117"/>
            <a:ext cx="265769" cy="164523"/>
          </a:xfrm>
          <a:custGeom>
            <a:avLst/>
            <a:gdLst/>
            <a:ahLst/>
            <a:cxnLst>
              <a:cxn ang="0">
                <a:pos x="248" y="193"/>
              </a:cxn>
              <a:cxn ang="0">
                <a:pos x="248" y="193"/>
              </a:cxn>
              <a:cxn ang="0">
                <a:pos x="72" y="193"/>
              </a:cxn>
              <a:cxn ang="0">
                <a:pos x="72" y="193"/>
              </a:cxn>
              <a:cxn ang="0">
                <a:pos x="0" y="116"/>
              </a:cxn>
              <a:cxn ang="0">
                <a:pos x="78" y="39"/>
              </a:cxn>
              <a:cxn ang="0">
                <a:pos x="96" y="41"/>
              </a:cxn>
              <a:cxn ang="0">
                <a:pos x="164" y="0"/>
              </a:cxn>
              <a:cxn ang="0">
                <a:pos x="241" y="66"/>
              </a:cxn>
              <a:cxn ang="0">
                <a:pos x="247" y="66"/>
              </a:cxn>
              <a:cxn ang="0">
                <a:pos x="311" y="129"/>
              </a:cxn>
              <a:cxn ang="0">
                <a:pos x="248" y="193"/>
              </a:cxn>
            </a:cxnLst>
            <a:rect l="0" t="0" r="r" b="b"/>
            <a:pathLst>
              <a:path w="311" h="193">
                <a:moveTo>
                  <a:pt x="248" y="193"/>
                </a:moveTo>
                <a:cubicBezTo>
                  <a:pt x="248" y="193"/>
                  <a:pt x="248" y="193"/>
                  <a:pt x="248" y="193"/>
                </a:cubicBezTo>
                <a:cubicBezTo>
                  <a:pt x="72" y="193"/>
                  <a:pt x="72" y="193"/>
                  <a:pt x="72" y="193"/>
                </a:cubicBezTo>
                <a:cubicBezTo>
                  <a:pt x="72" y="193"/>
                  <a:pt x="72" y="193"/>
                  <a:pt x="72" y="193"/>
                </a:cubicBezTo>
                <a:cubicBezTo>
                  <a:pt x="32" y="190"/>
                  <a:pt x="0" y="156"/>
                  <a:pt x="0" y="116"/>
                </a:cubicBezTo>
                <a:cubicBezTo>
                  <a:pt x="0" y="73"/>
                  <a:pt x="35" y="39"/>
                  <a:pt x="78" y="39"/>
                </a:cubicBezTo>
                <a:cubicBezTo>
                  <a:pt x="84" y="39"/>
                  <a:pt x="90" y="40"/>
                  <a:pt x="96" y="41"/>
                </a:cubicBezTo>
                <a:cubicBezTo>
                  <a:pt x="109" y="17"/>
                  <a:pt x="135" y="0"/>
                  <a:pt x="164" y="0"/>
                </a:cubicBezTo>
                <a:cubicBezTo>
                  <a:pt x="203" y="0"/>
                  <a:pt x="236" y="29"/>
                  <a:pt x="241" y="66"/>
                </a:cubicBezTo>
                <a:cubicBezTo>
                  <a:pt x="243" y="66"/>
                  <a:pt x="245" y="66"/>
                  <a:pt x="247" y="66"/>
                </a:cubicBezTo>
                <a:cubicBezTo>
                  <a:pt x="282" y="66"/>
                  <a:pt x="311" y="94"/>
                  <a:pt x="311" y="129"/>
                </a:cubicBezTo>
                <a:cubicBezTo>
                  <a:pt x="311" y="164"/>
                  <a:pt x="283" y="192"/>
                  <a:pt x="248" y="193"/>
                </a:cubicBezTo>
                <a:close/>
              </a:path>
            </a:pathLst>
          </a:custGeom>
          <a:solidFill>
            <a:schemeClr val="bg1"/>
          </a:solidFill>
          <a:ln w="9525">
            <a:noFill/>
            <a:round/>
          </a:ln>
        </p:spPr>
        <p:txBody>
          <a:bodyPr vert="horz" wrap="square" lIns="45720" tIns="22860" rIns="45720" bIns="22860" numCol="1" anchor="t" anchorCtr="0" compatLnSpc="1"/>
          <a:lstStyle/>
          <a:p>
            <a:endParaRPr lang="en-US" sz="900">
              <a:cs typeface="+mn-ea"/>
              <a:sym typeface="+mn-lt"/>
            </a:endParaRPr>
          </a:p>
        </p:txBody>
      </p:sp>
      <p:sp>
        <p:nvSpPr>
          <p:cNvPr id="45" name="Freeform 134"/>
          <p:cNvSpPr>
            <a:spLocks noEditPoints="1"/>
          </p:cNvSpPr>
          <p:nvPr/>
        </p:nvSpPr>
        <p:spPr bwMode="auto">
          <a:xfrm>
            <a:off x="11037550" y="3522063"/>
            <a:ext cx="268452" cy="217318"/>
          </a:xfrm>
          <a:custGeom>
            <a:avLst/>
            <a:gdLst/>
            <a:ahLst/>
            <a:cxnLst>
              <a:cxn ang="0">
                <a:pos x="259" y="87"/>
              </a:cxn>
              <a:cxn ang="0">
                <a:pos x="281" y="65"/>
              </a:cxn>
              <a:cxn ang="0">
                <a:pos x="303" y="87"/>
              </a:cxn>
              <a:cxn ang="0">
                <a:pos x="281" y="108"/>
              </a:cxn>
              <a:cxn ang="0">
                <a:pos x="259" y="87"/>
              </a:cxn>
              <a:cxn ang="0">
                <a:pos x="237" y="22"/>
              </a:cxn>
              <a:cxn ang="0">
                <a:pos x="212" y="0"/>
              </a:cxn>
              <a:cxn ang="0">
                <a:pos x="133" y="0"/>
              </a:cxn>
              <a:cxn ang="0">
                <a:pos x="108" y="22"/>
              </a:cxn>
              <a:cxn ang="0">
                <a:pos x="65" y="22"/>
              </a:cxn>
              <a:cxn ang="0">
                <a:pos x="0" y="87"/>
              </a:cxn>
              <a:cxn ang="0">
                <a:pos x="0" y="216"/>
              </a:cxn>
              <a:cxn ang="0">
                <a:pos x="65" y="281"/>
              </a:cxn>
              <a:cxn ang="0">
                <a:pos x="281" y="281"/>
              </a:cxn>
              <a:cxn ang="0">
                <a:pos x="346" y="216"/>
              </a:cxn>
              <a:cxn ang="0">
                <a:pos x="346" y="87"/>
              </a:cxn>
              <a:cxn ang="0">
                <a:pos x="281" y="22"/>
              </a:cxn>
              <a:cxn ang="0">
                <a:pos x="237" y="22"/>
              </a:cxn>
              <a:cxn ang="0">
                <a:pos x="175" y="87"/>
              </a:cxn>
              <a:cxn ang="0">
                <a:pos x="238" y="153"/>
              </a:cxn>
              <a:cxn ang="0">
                <a:pos x="172" y="216"/>
              </a:cxn>
              <a:cxn ang="0">
                <a:pos x="108" y="152"/>
              </a:cxn>
              <a:cxn ang="0">
                <a:pos x="175" y="87"/>
              </a:cxn>
            </a:cxnLst>
            <a:rect l="0" t="0" r="r" b="b"/>
            <a:pathLst>
              <a:path w="346" h="281">
                <a:moveTo>
                  <a:pt x="259" y="87"/>
                </a:moveTo>
                <a:cubicBezTo>
                  <a:pt x="259" y="75"/>
                  <a:pt x="269" y="65"/>
                  <a:pt x="281" y="65"/>
                </a:cubicBezTo>
                <a:cubicBezTo>
                  <a:pt x="293" y="65"/>
                  <a:pt x="303" y="75"/>
                  <a:pt x="303" y="87"/>
                </a:cubicBezTo>
                <a:cubicBezTo>
                  <a:pt x="303" y="99"/>
                  <a:pt x="293" y="108"/>
                  <a:pt x="281" y="108"/>
                </a:cubicBezTo>
                <a:cubicBezTo>
                  <a:pt x="269" y="108"/>
                  <a:pt x="259" y="99"/>
                  <a:pt x="259" y="87"/>
                </a:cubicBezTo>
                <a:close/>
                <a:moveTo>
                  <a:pt x="237" y="22"/>
                </a:moveTo>
                <a:cubicBezTo>
                  <a:pt x="237" y="1"/>
                  <a:pt x="226" y="0"/>
                  <a:pt x="212" y="0"/>
                </a:cubicBezTo>
                <a:cubicBezTo>
                  <a:pt x="133" y="0"/>
                  <a:pt x="133" y="0"/>
                  <a:pt x="133" y="0"/>
                </a:cubicBezTo>
                <a:cubicBezTo>
                  <a:pt x="119" y="0"/>
                  <a:pt x="108" y="1"/>
                  <a:pt x="108" y="22"/>
                </a:cubicBezTo>
                <a:cubicBezTo>
                  <a:pt x="65" y="22"/>
                  <a:pt x="65" y="22"/>
                  <a:pt x="65" y="22"/>
                </a:cubicBezTo>
                <a:cubicBezTo>
                  <a:pt x="32" y="22"/>
                  <a:pt x="0" y="54"/>
                  <a:pt x="0" y="87"/>
                </a:cubicBezTo>
                <a:cubicBezTo>
                  <a:pt x="0" y="216"/>
                  <a:pt x="0" y="216"/>
                  <a:pt x="0" y="216"/>
                </a:cubicBezTo>
                <a:cubicBezTo>
                  <a:pt x="0" y="249"/>
                  <a:pt x="32" y="281"/>
                  <a:pt x="65" y="281"/>
                </a:cubicBezTo>
                <a:cubicBezTo>
                  <a:pt x="281" y="281"/>
                  <a:pt x="281" y="281"/>
                  <a:pt x="281" y="281"/>
                </a:cubicBezTo>
                <a:cubicBezTo>
                  <a:pt x="313" y="281"/>
                  <a:pt x="346" y="249"/>
                  <a:pt x="346" y="216"/>
                </a:cubicBezTo>
                <a:cubicBezTo>
                  <a:pt x="346" y="87"/>
                  <a:pt x="346" y="87"/>
                  <a:pt x="346" y="87"/>
                </a:cubicBezTo>
                <a:cubicBezTo>
                  <a:pt x="346" y="54"/>
                  <a:pt x="313" y="22"/>
                  <a:pt x="281" y="22"/>
                </a:cubicBezTo>
                <a:cubicBezTo>
                  <a:pt x="237" y="22"/>
                  <a:pt x="237" y="22"/>
                  <a:pt x="237" y="22"/>
                </a:cubicBezTo>
                <a:close/>
                <a:moveTo>
                  <a:pt x="175" y="87"/>
                </a:moveTo>
                <a:cubicBezTo>
                  <a:pt x="210" y="87"/>
                  <a:pt x="238" y="117"/>
                  <a:pt x="238" y="153"/>
                </a:cubicBezTo>
                <a:cubicBezTo>
                  <a:pt x="238" y="188"/>
                  <a:pt x="207" y="216"/>
                  <a:pt x="172" y="216"/>
                </a:cubicBezTo>
                <a:cubicBezTo>
                  <a:pt x="138" y="216"/>
                  <a:pt x="108" y="187"/>
                  <a:pt x="108" y="152"/>
                </a:cubicBezTo>
                <a:cubicBezTo>
                  <a:pt x="108" y="116"/>
                  <a:pt x="141" y="87"/>
                  <a:pt x="175" y="87"/>
                </a:cubicBezTo>
                <a:close/>
              </a:path>
            </a:pathLst>
          </a:custGeom>
          <a:solidFill>
            <a:srgbClr val="FFFFFF"/>
          </a:solidFill>
          <a:ln w="9525">
            <a:noFill/>
            <a:round/>
          </a:ln>
        </p:spPr>
        <p:txBody>
          <a:bodyPr vert="horz" wrap="square" lIns="45720" tIns="22860" rIns="45720" bIns="22860" numCol="1" anchor="t" anchorCtr="0" compatLnSpc="1"/>
          <a:lstStyle/>
          <a:p>
            <a:endParaRPr lang="en-US" sz="900">
              <a:cs typeface="+mn-ea"/>
              <a:sym typeface="+mn-lt"/>
            </a:endParaRPr>
          </a:p>
        </p:txBody>
      </p:sp>
      <p:sp>
        <p:nvSpPr>
          <p:cNvPr id="46" name="Freeform 116"/>
          <p:cNvSpPr/>
          <p:nvPr/>
        </p:nvSpPr>
        <p:spPr bwMode="auto">
          <a:xfrm>
            <a:off x="11034262" y="4430856"/>
            <a:ext cx="259862" cy="284610"/>
          </a:xfrm>
          <a:custGeom>
            <a:avLst/>
            <a:gdLst/>
            <a:ahLst/>
            <a:cxnLst>
              <a:cxn ang="0">
                <a:pos x="268" y="0"/>
              </a:cxn>
              <a:cxn ang="0">
                <a:pos x="57" y="30"/>
              </a:cxn>
              <a:cxn ang="0">
                <a:pos x="61" y="30"/>
              </a:cxn>
              <a:cxn ang="0">
                <a:pos x="61" y="214"/>
              </a:cxn>
              <a:cxn ang="0">
                <a:pos x="46" y="211"/>
              </a:cxn>
              <a:cxn ang="0">
                <a:pos x="0" y="257"/>
              </a:cxn>
              <a:cxn ang="0">
                <a:pos x="46" y="302"/>
              </a:cxn>
              <a:cxn ang="0">
                <a:pos x="91" y="257"/>
              </a:cxn>
              <a:cxn ang="0">
                <a:pos x="88" y="242"/>
              </a:cxn>
              <a:cxn ang="0">
                <a:pos x="91" y="242"/>
              </a:cxn>
              <a:cxn ang="0">
                <a:pos x="91" y="117"/>
              </a:cxn>
              <a:cxn ang="0">
                <a:pos x="242" y="95"/>
              </a:cxn>
              <a:cxn ang="0">
                <a:pos x="242" y="184"/>
              </a:cxn>
              <a:cxn ang="0">
                <a:pos x="227" y="181"/>
              </a:cxn>
              <a:cxn ang="0">
                <a:pos x="182" y="226"/>
              </a:cxn>
              <a:cxn ang="0">
                <a:pos x="227" y="272"/>
              </a:cxn>
              <a:cxn ang="0">
                <a:pos x="273" y="226"/>
              </a:cxn>
              <a:cxn ang="0">
                <a:pos x="269" y="211"/>
              </a:cxn>
              <a:cxn ang="0">
                <a:pos x="273" y="211"/>
              </a:cxn>
              <a:cxn ang="0">
                <a:pos x="273" y="60"/>
              </a:cxn>
              <a:cxn ang="0">
                <a:pos x="277" y="60"/>
              </a:cxn>
              <a:cxn ang="0">
                <a:pos x="268" y="0"/>
              </a:cxn>
            </a:cxnLst>
            <a:rect l="0" t="0" r="r" b="b"/>
            <a:pathLst>
              <a:path w="277" h="302">
                <a:moveTo>
                  <a:pt x="268" y="0"/>
                </a:moveTo>
                <a:cubicBezTo>
                  <a:pt x="57" y="30"/>
                  <a:pt x="57" y="30"/>
                  <a:pt x="57" y="30"/>
                </a:cubicBezTo>
                <a:cubicBezTo>
                  <a:pt x="61" y="30"/>
                  <a:pt x="61" y="30"/>
                  <a:pt x="61" y="30"/>
                </a:cubicBezTo>
                <a:cubicBezTo>
                  <a:pt x="61" y="214"/>
                  <a:pt x="61" y="214"/>
                  <a:pt x="61" y="214"/>
                </a:cubicBezTo>
                <a:cubicBezTo>
                  <a:pt x="56" y="213"/>
                  <a:pt x="51" y="211"/>
                  <a:pt x="46" y="211"/>
                </a:cubicBezTo>
                <a:cubicBezTo>
                  <a:pt x="21" y="211"/>
                  <a:pt x="0" y="232"/>
                  <a:pt x="0" y="257"/>
                </a:cubicBezTo>
                <a:cubicBezTo>
                  <a:pt x="0" y="282"/>
                  <a:pt x="21" y="302"/>
                  <a:pt x="46" y="302"/>
                </a:cubicBezTo>
                <a:cubicBezTo>
                  <a:pt x="71" y="302"/>
                  <a:pt x="91" y="282"/>
                  <a:pt x="91" y="257"/>
                </a:cubicBezTo>
                <a:cubicBezTo>
                  <a:pt x="91" y="251"/>
                  <a:pt x="90" y="246"/>
                  <a:pt x="88" y="242"/>
                </a:cubicBezTo>
                <a:cubicBezTo>
                  <a:pt x="91" y="242"/>
                  <a:pt x="91" y="242"/>
                  <a:pt x="91" y="242"/>
                </a:cubicBezTo>
                <a:cubicBezTo>
                  <a:pt x="91" y="117"/>
                  <a:pt x="91" y="117"/>
                  <a:pt x="91" y="117"/>
                </a:cubicBezTo>
                <a:cubicBezTo>
                  <a:pt x="242" y="95"/>
                  <a:pt x="242" y="95"/>
                  <a:pt x="242" y="95"/>
                </a:cubicBezTo>
                <a:cubicBezTo>
                  <a:pt x="242" y="184"/>
                  <a:pt x="242" y="184"/>
                  <a:pt x="242" y="184"/>
                </a:cubicBezTo>
                <a:cubicBezTo>
                  <a:pt x="238" y="182"/>
                  <a:pt x="233" y="181"/>
                  <a:pt x="227" y="181"/>
                </a:cubicBezTo>
                <a:cubicBezTo>
                  <a:pt x="202" y="181"/>
                  <a:pt x="182" y="201"/>
                  <a:pt x="182" y="226"/>
                </a:cubicBezTo>
                <a:cubicBezTo>
                  <a:pt x="182" y="252"/>
                  <a:pt x="202" y="272"/>
                  <a:pt x="227" y="272"/>
                </a:cubicBezTo>
                <a:cubicBezTo>
                  <a:pt x="252" y="272"/>
                  <a:pt x="273" y="252"/>
                  <a:pt x="273" y="226"/>
                </a:cubicBezTo>
                <a:cubicBezTo>
                  <a:pt x="273" y="221"/>
                  <a:pt x="271" y="216"/>
                  <a:pt x="269" y="211"/>
                </a:cubicBezTo>
                <a:cubicBezTo>
                  <a:pt x="273" y="211"/>
                  <a:pt x="273" y="211"/>
                  <a:pt x="273" y="211"/>
                </a:cubicBezTo>
                <a:cubicBezTo>
                  <a:pt x="273" y="60"/>
                  <a:pt x="273" y="60"/>
                  <a:pt x="273" y="60"/>
                </a:cubicBezTo>
                <a:cubicBezTo>
                  <a:pt x="277" y="60"/>
                  <a:pt x="277" y="60"/>
                  <a:pt x="277" y="60"/>
                </a:cubicBezTo>
                <a:cubicBezTo>
                  <a:pt x="268" y="0"/>
                  <a:pt x="268" y="0"/>
                  <a:pt x="268" y="0"/>
                </a:cubicBezTo>
                <a:close/>
              </a:path>
            </a:pathLst>
          </a:custGeom>
          <a:solidFill>
            <a:srgbClr val="FFFFFF"/>
          </a:solidFill>
          <a:ln w="9525">
            <a:noFill/>
            <a:round/>
          </a:ln>
        </p:spPr>
        <p:txBody>
          <a:bodyPr vert="horz" wrap="square" lIns="45720" tIns="22860" rIns="45720" bIns="22860" numCol="1" anchor="t" anchorCtr="0" compatLnSpc="1"/>
          <a:lstStyle/>
          <a:p>
            <a:endParaRPr lang="en-US" sz="900">
              <a:cs typeface="+mn-ea"/>
              <a:sym typeface="+mn-lt"/>
            </a:endParaRPr>
          </a:p>
        </p:txBody>
      </p:sp>
      <p:pic>
        <p:nvPicPr>
          <p:cNvPr id="49" name="图片 48"/>
          <p:cNvPicPr>
            <a:picLocks noChangeAspect="1"/>
          </p:cNvPicPr>
          <p:nvPr/>
        </p:nvPicPr>
        <p:blipFill rotWithShape="1">
          <a:blip r:embed="rId3" cstate="email"/>
          <a:srcRect/>
          <a:stretch>
            <a:fillRect/>
          </a:stretch>
        </p:blipFill>
        <p:spPr>
          <a:xfrm>
            <a:off x="139792" y="54938"/>
            <a:ext cx="1634113" cy="672321"/>
          </a:xfrm>
          <a:prstGeom prst="rect">
            <a:avLst/>
          </a:prstGeom>
        </p:spPr>
      </p:pic>
      <p:sp>
        <p:nvSpPr>
          <p:cNvPr id="50" name="文本框 49"/>
          <p:cNvSpPr txBox="1"/>
          <p:nvPr/>
        </p:nvSpPr>
        <p:spPr>
          <a:xfrm>
            <a:off x="1903320" y="263741"/>
            <a:ext cx="4442989" cy="461665"/>
          </a:xfrm>
          <a:prstGeom prst="rect">
            <a:avLst/>
          </a:prstGeom>
          <a:noFill/>
        </p:spPr>
        <p:txBody>
          <a:bodyPr wrap="square" rtlCol="0">
            <a:spAutoFit/>
          </a:bodyPr>
          <a:lstStyle/>
          <a:p>
            <a:r>
              <a:rPr lang="zh-CN" altLang="en-US" sz="2400" dirty="0">
                <a:effectLst>
                  <a:outerShdw blurRad="38100" dist="38100" dir="2700000" algn="tl">
                    <a:srgbClr val="000000">
                      <a:alpha val="43137"/>
                    </a:srgbClr>
                  </a:outerShdw>
                </a:effectLst>
                <a:cs typeface="+mn-ea"/>
                <a:sym typeface="+mn-lt"/>
              </a:rPr>
              <a:t>单击添加您的标题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13"/>
          <p:cNvGrpSpPr>
            <a:grpSpLocks noChangeAspect="1"/>
          </p:cNvGrpSpPr>
          <p:nvPr/>
        </p:nvGrpSpPr>
        <p:grpSpPr bwMode="auto">
          <a:xfrm rot="1186278">
            <a:off x="7725126" y="5365044"/>
            <a:ext cx="2489318" cy="903259"/>
            <a:chOff x="5970" y="2517"/>
            <a:chExt cx="1976" cy="717"/>
          </a:xfrm>
        </p:grpSpPr>
        <p:sp>
          <p:nvSpPr>
            <p:cNvPr id="35" name="AutoShape 12"/>
            <p:cNvSpPr>
              <a:spLocks noChangeAspect="1" noChangeArrowheads="1" noTextEdit="1"/>
            </p:cNvSpPr>
            <p:nvPr/>
          </p:nvSpPr>
          <p:spPr bwMode="auto">
            <a:xfrm>
              <a:off x="5970" y="2517"/>
              <a:ext cx="1976"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Freeform 14"/>
            <p:cNvSpPr/>
            <p:nvPr/>
          </p:nvSpPr>
          <p:spPr bwMode="auto">
            <a:xfrm>
              <a:off x="7622" y="2676"/>
              <a:ext cx="168" cy="182"/>
            </a:xfrm>
            <a:custGeom>
              <a:avLst/>
              <a:gdLst>
                <a:gd name="T0" fmla="*/ 34 w 86"/>
                <a:gd name="T1" fmla="*/ 0 h 93"/>
                <a:gd name="T2" fmla="*/ 58 w 86"/>
                <a:gd name="T3" fmla="*/ 93 h 93"/>
                <a:gd name="T4" fmla="*/ 34 w 86"/>
                <a:gd name="T5" fmla="*/ 0 h 93"/>
              </a:gdLst>
              <a:ahLst/>
              <a:cxnLst>
                <a:cxn ang="0">
                  <a:pos x="T0" y="T1"/>
                </a:cxn>
                <a:cxn ang="0">
                  <a:pos x="T2" y="T3"/>
                </a:cxn>
                <a:cxn ang="0">
                  <a:pos x="T4" y="T5"/>
                </a:cxn>
              </a:cxnLst>
              <a:rect l="0" t="0" r="r" b="b"/>
              <a:pathLst>
                <a:path w="86" h="93">
                  <a:moveTo>
                    <a:pt x="34" y="0"/>
                  </a:moveTo>
                  <a:cubicBezTo>
                    <a:pt x="34" y="0"/>
                    <a:pt x="86" y="33"/>
                    <a:pt x="58" y="93"/>
                  </a:cubicBezTo>
                  <a:cubicBezTo>
                    <a:pt x="58" y="93"/>
                    <a:pt x="0" y="69"/>
                    <a:pt x="34"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 name="Freeform 15"/>
            <p:cNvSpPr>
              <a:spLocks noEditPoints="1"/>
            </p:cNvSpPr>
            <p:nvPr/>
          </p:nvSpPr>
          <p:spPr bwMode="auto">
            <a:xfrm>
              <a:off x="7689" y="2682"/>
              <a:ext cx="37" cy="107"/>
            </a:xfrm>
            <a:custGeom>
              <a:avLst/>
              <a:gdLst>
                <a:gd name="T0" fmla="*/ 2 w 19"/>
                <a:gd name="T1" fmla="*/ 8 h 55"/>
                <a:gd name="T2" fmla="*/ 1 w 19"/>
                <a:gd name="T3" fmla="*/ 8 h 55"/>
                <a:gd name="T4" fmla="*/ 2 w 19"/>
                <a:gd name="T5" fmla="*/ 11 h 55"/>
                <a:gd name="T6" fmla="*/ 3 w 19"/>
                <a:gd name="T7" fmla="*/ 11 h 55"/>
                <a:gd name="T8" fmla="*/ 2 w 19"/>
                <a:gd name="T9" fmla="*/ 8 h 55"/>
                <a:gd name="T10" fmla="*/ 1 w 19"/>
                <a:gd name="T11" fmla="*/ 4 h 55"/>
                <a:gd name="T12" fmla="*/ 1 w 19"/>
                <a:gd name="T13" fmla="*/ 0 h 55"/>
                <a:gd name="T14" fmla="*/ 0 w 19"/>
                <a:gd name="T15" fmla="*/ 0 h 55"/>
                <a:gd name="T16" fmla="*/ 0 w 19"/>
                <a:gd name="T17" fmla="*/ 0 h 55"/>
                <a:gd name="T18" fmla="*/ 1 w 19"/>
                <a:gd name="T19" fmla="*/ 4 h 55"/>
                <a:gd name="T20" fmla="*/ 5 w 19"/>
                <a:gd name="T21" fmla="*/ 22 h 55"/>
                <a:gd name="T22" fmla="*/ 4 w 19"/>
                <a:gd name="T23" fmla="*/ 22 h 55"/>
                <a:gd name="T24" fmla="*/ 5 w 19"/>
                <a:gd name="T25" fmla="*/ 26 h 55"/>
                <a:gd name="T26" fmla="*/ 6 w 19"/>
                <a:gd name="T27" fmla="*/ 26 h 55"/>
                <a:gd name="T28" fmla="*/ 5 w 19"/>
                <a:gd name="T29" fmla="*/ 22 h 55"/>
                <a:gd name="T30" fmla="*/ 3 w 19"/>
                <a:gd name="T31" fmla="*/ 15 h 55"/>
                <a:gd name="T32" fmla="*/ 3 w 19"/>
                <a:gd name="T33" fmla="*/ 15 h 55"/>
                <a:gd name="T34" fmla="*/ 3 w 19"/>
                <a:gd name="T35" fmla="*/ 19 h 55"/>
                <a:gd name="T36" fmla="*/ 4 w 19"/>
                <a:gd name="T37" fmla="*/ 19 h 55"/>
                <a:gd name="T38" fmla="*/ 3 w 19"/>
                <a:gd name="T39" fmla="*/ 15 h 55"/>
                <a:gd name="T40" fmla="*/ 7 w 19"/>
                <a:gd name="T41" fmla="*/ 29 h 55"/>
                <a:gd name="T42" fmla="*/ 6 w 19"/>
                <a:gd name="T43" fmla="*/ 30 h 55"/>
                <a:gd name="T44" fmla="*/ 7 w 19"/>
                <a:gd name="T45" fmla="*/ 33 h 55"/>
                <a:gd name="T46" fmla="*/ 8 w 19"/>
                <a:gd name="T47" fmla="*/ 33 h 55"/>
                <a:gd name="T48" fmla="*/ 7 w 19"/>
                <a:gd name="T49" fmla="*/ 29 h 55"/>
                <a:gd name="T50" fmla="*/ 12 w 19"/>
                <a:gd name="T51" fmla="*/ 43 h 55"/>
                <a:gd name="T52" fmla="*/ 11 w 19"/>
                <a:gd name="T53" fmla="*/ 44 h 55"/>
                <a:gd name="T54" fmla="*/ 13 w 19"/>
                <a:gd name="T55" fmla="*/ 47 h 55"/>
                <a:gd name="T56" fmla="*/ 14 w 19"/>
                <a:gd name="T57" fmla="*/ 47 h 55"/>
                <a:gd name="T58" fmla="*/ 12 w 19"/>
                <a:gd name="T59" fmla="*/ 43 h 55"/>
                <a:gd name="T60" fmla="*/ 9 w 19"/>
                <a:gd name="T61" fmla="*/ 37 h 55"/>
                <a:gd name="T62" fmla="*/ 9 w 19"/>
                <a:gd name="T63" fmla="*/ 37 h 55"/>
                <a:gd name="T64" fmla="*/ 10 w 19"/>
                <a:gd name="T65" fmla="*/ 40 h 55"/>
                <a:gd name="T66" fmla="*/ 11 w 19"/>
                <a:gd name="T67" fmla="*/ 40 h 55"/>
                <a:gd name="T68" fmla="*/ 9 w 19"/>
                <a:gd name="T69" fmla="*/ 37 h 55"/>
                <a:gd name="T70" fmla="*/ 18 w 19"/>
                <a:gd name="T71" fmla="*/ 55 h 55"/>
                <a:gd name="T72" fmla="*/ 19 w 19"/>
                <a:gd name="T73" fmla="*/ 51 h 55"/>
                <a:gd name="T74" fmla="*/ 15 w 19"/>
                <a:gd name="T75" fmla="*/ 49 h 55"/>
                <a:gd name="T76" fmla="*/ 14 w 19"/>
                <a:gd name="T77" fmla="*/ 53 h 55"/>
                <a:gd name="T78" fmla="*/ 18 w 19"/>
                <a:gd name="T7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 h="55">
                  <a:moveTo>
                    <a:pt x="2" y="8"/>
                  </a:moveTo>
                  <a:cubicBezTo>
                    <a:pt x="1" y="8"/>
                    <a:pt x="1" y="8"/>
                    <a:pt x="1" y="8"/>
                  </a:cubicBezTo>
                  <a:cubicBezTo>
                    <a:pt x="1" y="9"/>
                    <a:pt x="2" y="10"/>
                    <a:pt x="2" y="11"/>
                  </a:cubicBezTo>
                  <a:cubicBezTo>
                    <a:pt x="3" y="11"/>
                    <a:pt x="3" y="11"/>
                    <a:pt x="3" y="11"/>
                  </a:cubicBezTo>
                  <a:cubicBezTo>
                    <a:pt x="2" y="10"/>
                    <a:pt x="2" y="9"/>
                    <a:pt x="2" y="8"/>
                  </a:cubicBezTo>
                  <a:close/>
                  <a:moveTo>
                    <a:pt x="1" y="4"/>
                  </a:moveTo>
                  <a:cubicBezTo>
                    <a:pt x="1" y="1"/>
                    <a:pt x="1" y="0"/>
                    <a:pt x="1" y="0"/>
                  </a:cubicBezTo>
                  <a:cubicBezTo>
                    <a:pt x="0" y="0"/>
                    <a:pt x="0" y="0"/>
                    <a:pt x="0" y="0"/>
                  </a:cubicBezTo>
                  <a:cubicBezTo>
                    <a:pt x="0" y="0"/>
                    <a:pt x="0" y="0"/>
                    <a:pt x="0" y="0"/>
                  </a:cubicBezTo>
                  <a:cubicBezTo>
                    <a:pt x="0" y="0"/>
                    <a:pt x="0" y="1"/>
                    <a:pt x="1" y="4"/>
                  </a:cubicBezTo>
                  <a:close/>
                  <a:moveTo>
                    <a:pt x="5" y="22"/>
                  </a:moveTo>
                  <a:cubicBezTo>
                    <a:pt x="4" y="22"/>
                    <a:pt x="4" y="22"/>
                    <a:pt x="4" y="22"/>
                  </a:cubicBezTo>
                  <a:cubicBezTo>
                    <a:pt x="5" y="24"/>
                    <a:pt x="5" y="25"/>
                    <a:pt x="5" y="26"/>
                  </a:cubicBezTo>
                  <a:cubicBezTo>
                    <a:pt x="6" y="26"/>
                    <a:pt x="6" y="26"/>
                    <a:pt x="6" y="26"/>
                  </a:cubicBezTo>
                  <a:cubicBezTo>
                    <a:pt x="6" y="25"/>
                    <a:pt x="5" y="23"/>
                    <a:pt x="5" y="22"/>
                  </a:cubicBezTo>
                  <a:close/>
                  <a:moveTo>
                    <a:pt x="3" y="15"/>
                  </a:moveTo>
                  <a:cubicBezTo>
                    <a:pt x="3" y="15"/>
                    <a:pt x="3" y="15"/>
                    <a:pt x="3" y="15"/>
                  </a:cubicBezTo>
                  <a:cubicBezTo>
                    <a:pt x="3" y="16"/>
                    <a:pt x="3" y="17"/>
                    <a:pt x="3" y="19"/>
                  </a:cubicBezTo>
                  <a:cubicBezTo>
                    <a:pt x="4" y="19"/>
                    <a:pt x="4" y="19"/>
                    <a:pt x="4" y="19"/>
                  </a:cubicBezTo>
                  <a:cubicBezTo>
                    <a:pt x="4" y="17"/>
                    <a:pt x="4" y="16"/>
                    <a:pt x="3" y="15"/>
                  </a:cubicBezTo>
                  <a:close/>
                  <a:moveTo>
                    <a:pt x="7" y="29"/>
                  </a:moveTo>
                  <a:cubicBezTo>
                    <a:pt x="6" y="30"/>
                    <a:pt x="6" y="30"/>
                    <a:pt x="6" y="30"/>
                  </a:cubicBezTo>
                  <a:cubicBezTo>
                    <a:pt x="7" y="31"/>
                    <a:pt x="7" y="32"/>
                    <a:pt x="7" y="33"/>
                  </a:cubicBezTo>
                  <a:cubicBezTo>
                    <a:pt x="8" y="33"/>
                    <a:pt x="8" y="33"/>
                    <a:pt x="8" y="33"/>
                  </a:cubicBezTo>
                  <a:cubicBezTo>
                    <a:pt x="8" y="32"/>
                    <a:pt x="7" y="31"/>
                    <a:pt x="7" y="29"/>
                  </a:cubicBezTo>
                  <a:close/>
                  <a:moveTo>
                    <a:pt x="12" y="43"/>
                  </a:moveTo>
                  <a:cubicBezTo>
                    <a:pt x="11" y="44"/>
                    <a:pt x="11" y="44"/>
                    <a:pt x="11" y="44"/>
                  </a:cubicBezTo>
                  <a:cubicBezTo>
                    <a:pt x="12" y="45"/>
                    <a:pt x="12" y="46"/>
                    <a:pt x="13" y="47"/>
                  </a:cubicBezTo>
                  <a:cubicBezTo>
                    <a:pt x="14" y="47"/>
                    <a:pt x="14" y="47"/>
                    <a:pt x="14" y="47"/>
                  </a:cubicBezTo>
                  <a:cubicBezTo>
                    <a:pt x="13" y="46"/>
                    <a:pt x="13" y="45"/>
                    <a:pt x="12" y="43"/>
                  </a:cubicBezTo>
                  <a:close/>
                  <a:moveTo>
                    <a:pt x="9" y="37"/>
                  </a:moveTo>
                  <a:cubicBezTo>
                    <a:pt x="9" y="37"/>
                    <a:pt x="9" y="37"/>
                    <a:pt x="9" y="37"/>
                  </a:cubicBezTo>
                  <a:cubicBezTo>
                    <a:pt x="9" y="38"/>
                    <a:pt x="9" y="39"/>
                    <a:pt x="10" y="40"/>
                  </a:cubicBezTo>
                  <a:cubicBezTo>
                    <a:pt x="11" y="40"/>
                    <a:pt x="11" y="40"/>
                    <a:pt x="11" y="40"/>
                  </a:cubicBezTo>
                  <a:cubicBezTo>
                    <a:pt x="10" y="39"/>
                    <a:pt x="10" y="38"/>
                    <a:pt x="9" y="37"/>
                  </a:cubicBezTo>
                  <a:close/>
                  <a:moveTo>
                    <a:pt x="18" y="55"/>
                  </a:moveTo>
                  <a:cubicBezTo>
                    <a:pt x="19" y="54"/>
                    <a:pt x="19" y="52"/>
                    <a:pt x="19" y="51"/>
                  </a:cubicBezTo>
                  <a:cubicBezTo>
                    <a:pt x="18" y="49"/>
                    <a:pt x="16" y="49"/>
                    <a:pt x="15" y="49"/>
                  </a:cubicBezTo>
                  <a:cubicBezTo>
                    <a:pt x="14" y="50"/>
                    <a:pt x="13" y="52"/>
                    <a:pt x="14" y="53"/>
                  </a:cubicBezTo>
                  <a:cubicBezTo>
                    <a:pt x="14" y="55"/>
                    <a:pt x="16" y="55"/>
                    <a:pt x="18" y="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 name="Freeform 16"/>
            <p:cNvSpPr/>
            <p:nvPr/>
          </p:nvSpPr>
          <p:spPr bwMode="auto">
            <a:xfrm>
              <a:off x="7513" y="2705"/>
              <a:ext cx="131" cy="155"/>
            </a:xfrm>
            <a:custGeom>
              <a:avLst/>
              <a:gdLst>
                <a:gd name="T0" fmla="*/ 0 w 67"/>
                <a:gd name="T1" fmla="*/ 10 h 79"/>
                <a:gd name="T2" fmla="*/ 67 w 67"/>
                <a:gd name="T3" fmla="*/ 60 h 79"/>
                <a:gd name="T4" fmla="*/ 0 w 67"/>
                <a:gd name="T5" fmla="*/ 10 h 79"/>
              </a:gdLst>
              <a:ahLst/>
              <a:cxnLst>
                <a:cxn ang="0">
                  <a:pos x="T0" y="T1"/>
                </a:cxn>
                <a:cxn ang="0">
                  <a:pos x="T2" y="T3"/>
                </a:cxn>
                <a:cxn ang="0">
                  <a:pos x="T4" y="T5"/>
                </a:cxn>
              </a:cxnLst>
              <a:rect l="0" t="0" r="r" b="b"/>
              <a:pathLst>
                <a:path w="67" h="79">
                  <a:moveTo>
                    <a:pt x="0" y="10"/>
                  </a:moveTo>
                  <a:cubicBezTo>
                    <a:pt x="0" y="10"/>
                    <a:pt x="52" y="0"/>
                    <a:pt x="67" y="60"/>
                  </a:cubicBezTo>
                  <a:cubicBezTo>
                    <a:pt x="67" y="60"/>
                    <a:pt x="17" y="79"/>
                    <a:pt x="0" y="10"/>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 name="Freeform 17"/>
            <p:cNvSpPr>
              <a:spLocks noEditPoints="1"/>
            </p:cNvSpPr>
            <p:nvPr/>
          </p:nvSpPr>
          <p:spPr bwMode="auto">
            <a:xfrm>
              <a:off x="7515" y="2727"/>
              <a:ext cx="88" cy="60"/>
            </a:xfrm>
            <a:custGeom>
              <a:avLst/>
              <a:gdLst>
                <a:gd name="T0" fmla="*/ 5 w 45"/>
                <a:gd name="T1" fmla="*/ 4 h 31"/>
                <a:gd name="T2" fmla="*/ 5 w 45"/>
                <a:gd name="T3" fmla="*/ 5 h 31"/>
                <a:gd name="T4" fmla="*/ 8 w 45"/>
                <a:gd name="T5" fmla="*/ 7 h 31"/>
                <a:gd name="T6" fmla="*/ 8 w 45"/>
                <a:gd name="T7" fmla="*/ 7 h 31"/>
                <a:gd name="T8" fmla="*/ 5 w 45"/>
                <a:gd name="T9" fmla="*/ 4 h 31"/>
                <a:gd name="T10" fmla="*/ 3 w 45"/>
                <a:gd name="T11" fmla="*/ 2 h 31"/>
                <a:gd name="T12" fmla="*/ 0 w 45"/>
                <a:gd name="T13" fmla="*/ 0 h 31"/>
                <a:gd name="T14" fmla="*/ 0 w 45"/>
                <a:gd name="T15" fmla="*/ 0 h 31"/>
                <a:gd name="T16" fmla="*/ 0 w 45"/>
                <a:gd name="T17" fmla="*/ 0 h 31"/>
                <a:gd name="T18" fmla="*/ 2 w 45"/>
                <a:gd name="T19" fmla="*/ 3 h 31"/>
                <a:gd name="T20" fmla="*/ 3 w 45"/>
                <a:gd name="T21" fmla="*/ 2 h 31"/>
                <a:gd name="T22" fmla="*/ 16 w 45"/>
                <a:gd name="T23" fmla="*/ 13 h 31"/>
                <a:gd name="T24" fmla="*/ 16 w 45"/>
                <a:gd name="T25" fmla="*/ 14 h 31"/>
                <a:gd name="T26" fmla="*/ 19 w 45"/>
                <a:gd name="T27" fmla="*/ 16 h 31"/>
                <a:gd name="T28" fmla="*/ 19 w 45"/>
                <a:gd name="T29" fmla="*/ 15 h 31"/>
                <a:gd name="T30" fmla="*/ 16 w 45"/>
                <a:gd name="T31" fmla="*/ 13 h 31"/>
                <a:gd name="T32" fmla="*/ 11 w 45"/>
                <a:gd name="T33" fmla="*/ 9 h 31"/>
                <a:gd name="T34" fmla="*/ 10 w 45"/>
                <a:gd name="T35" fmla="*/ 9 h 31"/>
                <a:gd name="T36" fmla="*/ 13 w 45"/>
                <a:gd name="T37" fmla="*/ 12 h 31"/>
                <a:gd name="T38" fmla="*/ 13 w 45"/>
                <a:gd name="T39" fmla="*/ 11 h 31"/>
                <a:gd name="T40" fmla="*/ 11 w 45"/>
                <a:gd name="T41" fmla="*/ 9 h 31"/>
                <a:gd name="T42" fmla="*/ 22 w 45"/>
                <a:gd name="T43" fmla="*/ 17 h 31"/>
                <a:gd name="T44" fmla="*/ 22 w 45"/>
                <a:gd name="T45" fmla="*/ 18 h 31"/>
                <a:gd name="T46" fmla="*/ 24 w 45"/>
                <a:gd name="T47" fmla="*/ 20 h 31"/>
                <a:gd name="T48" fmla="*/ 25 w 45"/>
                <a:gd name="T49" fmla="*/ 19 h 31"/>
                <a:gd name="T50" fmla="*/ 22 w 45"/>
                <a:gd name="T51" fmla="*/ 17 h 31"/>
                <a:gd name="T52" fmla="*/ 34 w 45"/>
                <a:gd name="T53" fmla="*/ 24 h 31"/>
                <a:gd name="T54" fmla="*/ 34 w 45"/>
                <a:gd name="T55" fmla="*/ 25 h 31"/>
                <a:gd name="T56" fmla="*/ 37 w 45"/>
                <a:gd name="T57" fmla="*/ 26 h 31"/>
                <a:gd name="T58" fmla="*/ 37 w 45"/>
                <a:gd name="T59" fmla="*/ 26 h 31"/>
                <a:gd name="T60" fmla="*/ 34 w 45"/>
                <a:gd name="T61" fmla="*/ 24 h 31"/>
                <a:gd name="T62" fmla="*/ 28 w 45"/>
                <a:gd name="T63" fmla="*/ 21 h 31"/>
                <a:gd name="T64" fmla="*/ 27 w 45"/>
                <a:gd name="T65" fmla="*/ 21 h 31"/>
                <a:gd name="T66" fmla="*/ 30 w 45"/>
                <a:gd name="T67" fmla="*/ 23 h 31"/>
                <a:gd name="T68" fmla="*/ 31 w 45"/>
                <a:gd name="T69" fmla="*/ 23 h 31"/>
                <a:gd name="T70" fmla="*/ 28 w 45"/>
                <a:gd name="T71" fmla="*/ 21 h 31"/>
                <a:gd name="T72" fmla="*/ 44 w 45"/>
                <a:gd name="T73" fmla="*/ 29 h 31"/>
                <a:gd name="T74" fmla="*/ 43 w 45"/>
                <a:gd name="T75" fmla="*/ 25 h 31"/>
                <a:gd name="T76" fmla="*/ 39 w 45"/>
                <a:gd name="T77" fmla="*/ 27 h 31"/>
                <a:gd name="T78" fmla="*/ 41 w 45"/>
                <a:gd name="T79" fmla="*/ 30 h 31"/>
                <a:gd name="T80" fmla="*/ 44 w 45"/>
                <a:gd name="T81"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31">
                  <a:moveTo>
                    <a:pt x="5" y="4"/>
                  </a:moveTo>
                  <a:cubicBezTo>
                    <a:pt x="5" y="5"/>
                    <a:pt x="5" y="5"/>
                    <a:pt x="5" y="5"/>
                  </a:cubicBezTo>
                  <a:cubicBezTo>
                    <a:pt x="6" y="6"/>
                    <a:pt x="7" y="6"/>
                    <a:pt x="8" y="7"/>
                  </a:cubicBezTo>
                  <a:cubicBezTo>
                    <a:pt x="8" y="7"/>
                    <a:pt x="8" y="7"/>
                    <a:pt x="8" y="7"/>
                  </a:cubicBezTo>
                  <a:cubicBezTo>
                    <a:pt x="7" y="6"/>
                    <a:pt x="6" y="5"/>
                    <a:pt x="5" y="4"/>
                  </a:cubicBezTo>
                  <a:close/>
                  <a:moveTo>
                    <a:pt x="3" y="2"/>
                  </a:moveTo>
                  <a:cubicBezTo>
                    <a:pt x="1" y="0"/>
                    <a:pt x="0" y="0"/>
                    <a:pt x="0" y="0"/>
                  </a:cubicBezTo>
                  <a:cubicBezTo>
                    <a:pt x="0" y="0"/>
                    <a:pt x="0" y="0"/>
                    <a:pt x="0" y="0"/>
                  </a:cubicBezTo>
                  <a:cubicBezTo>
                    <a:pt x="0" y="0"/>
                    <a:pt x="0" y="0"/>
                    <a:pt x="0" y="0"/>
                  </a:cubicBezTo>
                  <a:cubicBezTo>
                    <a:pt x="0" y="0"/>
                    <a:pt x="1" y="1"/>
                    <a:pt x="2" y="3"/>
                  </a:cubicBezTo>
                  <a:lnTo>
                    <a:pt x="3" y="2"/>
                  </a:lnTo>
                  <a:close/>
                  <a:moveTo>
                    <a:pt x="16" y="13"/>
                  </a:moveTo>
                  <a:cubicBezTo>
                    <a:pt x="16" y="14"/>
                    <a:pt x="16" y="14"/>
                    <a:pt x="16" y="14"/>
                  </a:cubicBezTo>
                  <a:cubicBezTo>
                    <a:pt x="17" y="14"/>
                    <a:pt x="18" y="15"/>
                    <a:pt x="19" y="16"/>
                  </a:cubicBezTo>
                  <a:cubicBezTo>
                    <a:pt x="19" y="15"/>
                    <a:pt x="19" y="15"/>
                    <a:pt x="19" y="15"/>
                  </a:cubicBezTo>
                  <a:cubicBezTo>
                    <a:pt x="18" y="14"/>
                    <a:pt x="17" y="14"/>
                    <a:pt x="16" y="13"/>
                  </a:cubicBezTo>
                  <a:close/>
                  <a:moveTo>
                    <a:pt x="11" y="9"/>
                  </a:moveTo>
                  <a:cubicBezTo>
                    <a:pt x="10" y="9"/>
                    <a:pt x="10" y="9"/>
                    <a:pt x="10" y="9"/>
                  </a:cubicBezTo>
                  <a:cubicBezTo>
                    <a:pt x="11" y="10"/>
                    <a:pt x="12" y="11"/>
                    <a:pt x="13" y="12"/>
                  </a:cubicBezTo>
                  <a:cubicBezTo>
                    <a:pt x="13" y="11"/>
                    <a:pt x="13" y="11"/>
                    <a:pt x="13" y="11"/>
                  </a:cubicBezTo>
                  <a:cubicBezTo>
                    <a:pt x="13" y="10"/>
                    <a:pt x="12" y="10"/>
                    <a:pt x="11" y="9"/>
                  </a:cubicBezTo>
                  <a:close/>
                  <a:moveTo>
                    <a:pt x="22" y="17"/>
                  </a:moveTo>
                  <a:cubicBezTo>
                    <a:pt x="22" y="18"/>
                    <a:pt x="22" y="18"/>
                    <a:pt x="22" y="18"/>
                  </a:cubicBezTo>
                  <a:cubicBezTo>
                    <a:pt x="22" y="18"/>
                    <a:pt x="23" y="19"/>
                    <a:pt x="24" y="20"/>
                  </a:cubicBezTo>
                  <a:cubicBezTo>
                    <a:pt x="25" y="19"/>
                    <a:pt x="25" y="19"/>
                    <a:pt x="25" y="19"/>
                  </a:cubicBezTo>
                  <a:cubicBezTo>
                    <a:pt x="24" y="18"/>
                    <a:pt x="23" y="18"/>
                    <a:pt x="22" y="17"/>
                  </a:cubicBezTo>
                  <a:close/>
                  <a:moveTo>
                    <a:pt x="34" y="24"/>
                  </a:moveTo>
                  <a:cubicBezTo>
                    <a:pt x="34" y="25"/>
                    <a:pt x="34" y="25"/>
                    <a:pt x="34" y="25"/>
                  </a:cubicBezTo>
                  <a:cubicBezTo>
                    <a:pt x="35" y="25"/>
                    <a:pt x="36" y="26"/>
                    <a:pt x="37" y="26"/>
                  </a:cubicBezTo>
                  <a:cubicBezTo>
                    <a:pt x="37" y="26"/>
                    <a:pt x="37" y="26"/>
                    <a:pt x="37" y="26"/>
                  </a:cubicBezTo>
                  <a:cubicBezTo>
                    <a:pt x="36" y="25"/>
                    <a:pt x="35" y="25"/>
                    <a:pt x="34" y="24"/>
                  </a:cubicBezTo>
                  <a:close/>
                  <a:moveTo>
                    <a:pt x="28" y="21"/>
                  </a:moveTo>
                  <a:cubicBezTo>
                    <a:pt x="27" y="21"/>
                    <a:pt x="27" y="21"/>
                    <a:pt x="27" y="21"/>
                  </a:cubicBezTo>
                  <a:cubicBezTo>
                    <a:pt x="28" y="22"/>
                    <a:pt x="29" y="23"/>
                    <a:pt x="30" y="23"/>
                  </a:cubicBezTo>
                  <a:cubicBezTo>
                    <a:pt x="31" y="23"/>
                    <a:pt x="31" y="23"/>
                    <a:pt x="31" y="23"/>
                  </a:cubicBezTo>
                  <a:cubicBezTo>
                    <a:pt x="30" y="22"/>
                    <a:pt x="29" y="21"/>
                    <a:pt x="28" y="21"/>
                  </a:cubicBezTo>
                  <a:close/>
                  <a:moveTo>
                    <a:pt x="44" y="29"/>
                  </a:moveTo>
                  <a:cubicBezTo>
                    <a:pt x="45" y="27"/>
                    <a:pt x="44" y="26"/>
                    <a:pt x="43" y="25"/>
                  </a:cubicBezTo>
                  <a:cubicBezTo>
                    <a:pt x="42" y="25"/>
                    <a:pt x="40" y="25"/>
                    <a:pt x="39" y="27"/>
                  </a:cubicBezTo>
                  <a:cubicBezTo>
                    <a:pt x="39" y="28"/>
                    <a:pt x="39" y="30"/>
                    <a:pt x="41" y="30"/>
                  </a:cubicBezTo>
                  <a:cubicBezTo>
                    <a:pt x="42" y="31"/>
                    <a:pt x="44" y="30"/>
                    <a:pt x="44"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 name="Freeform 18"/>
            <p:cNvSpPr/>
            <p:nvPr/>
          </p:nvSpPr>
          <p:spPr bwMode="auto">
            <a:xfrm>
              <a:off x="7605" y="2517"/>
              <a:ext cx="162" cy="129"/>
            </a:xfrm>
            <a:custGeom>
              <a:avLst/>
              <a:gdLst>
                <a:gd name="T0" fmla="*/ 0 w 83"/>
                <a:gd name="T1" fmla="*/ 66 h 66"/>
                <a:gd name="T2" fmla="*/ 72 w 83"/>
                <a:gd name="T3" fmla="*/ 0 h 66"/>
                <a:gd name="T4" fmla="*/ 0 w 83"/>
                <a:gd name="T5" fmla="*/ 66 h 66"/>
              </a:gdLst>
              <a:ahLst/>
              <a:cxnLst>
                <a:cxn ang="0">
                  <a:pos x="T0" y="T1"/>
                </a:cxn>
                <a:cxn ang="0">
                  <a:pos x="T2" y="T3"/>
                </a:cxn>
                <a:cxn ang="0">
                  <a:pos x="T4" y="T5"/>
                </a:cxn>
              </a:cxnLst>
              <a:rect l="0" t="0" r="r" b="b"/>
              <a:pathLst>
                <a:path w="83" h="66">
                  <a:moveTo>
                    <a:pt x="0" y="66"/>
                  </a:moveTo>
                  <a:cubicBezTo>
                    <a:pt x="0" y="66"/>
                    <a:pt x="0" y="4"/>
                    <a:pt x="72" y="0"/>
                  </a:cubicBezTo>
                  <a:cubicBezTo>
                    <a:pt x="72" y="0"/>
                    <a:pt x="83" y="61"/>
                    <a:pt x="0" y="66"/>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 name="Freeform 19"/>
            <p:cNvSpPr>
              <a:spLocks noEditPoints="1"/>
            </p:cNvSpPr>
            <p:nvPr/>
          </p:nvSpPr>
          <p:spPr bwMode="auto">
            <a:xfrm>
              <a:off x="7607" y="2556"/>
              <a:ext cx="88" cy="88"/>
            </a:xfrm>
            <a:custGeom>
              <a:avLst/>
              <a:gdLst>
                <a:gd name="T0" fmla="*/ 7 w 45"/>
                <a:gd name="T1" fmla="*/ 40 h 45"/>
                <a:gd name="T2" fmla="*/ 7 w 45"/>
                <a:gd name="T3" fmla="*/ 40 h 45"/>
                <a:gd name="T4" fmla="*/ 11 w 45"/>
                <a:gd name="T5" fmla="*/ 38 h 45"/>
                <a:gd name="T6" fmla="*/ 10 w 45"/>
                <a:gd name="T7" fmla="*/ 37 h 45"/>
                <a:gd name="T8" fmla="*/ 7 w 45"/>
                <a:gd name="T9" fmla="*/ 40 h 45"/>
                <a:gd name="T10" fmla="*/ 4 w 45"/>
                <a:gd name="T11" fmla="*/ 42 h 45"/>
                <a:gd name="T12" fmla="*/ 0 w 45"/>
                <a:gd name="T13" fmla="*/ 45 h 45"/>
                <a:gd name="T14" fmla="*/ 1 w 45"/>
                <a:gd name="T15" fmla="*/ 45 h 45"/>
                <a:gd name="T16" fmla="*/ 1 w 45"/>
                <a:gd name="T17" fmla="*/ 45 h 45"/>
                <a:gd name="T18" fmla="*/ 4 w 45"/>
                <a:gd name="T19" fmla="*/ 43 h 45"/>
                <a:gd name="T20" fmla="*/ 4 w 45"/>
                <a:gd name="T21" fmla="*/ 42 h 45"/>
                <a:gd name="T22" fmla="*/ 19 w 45"/>
                <a:gd name="T23" fmla="*/ 29 h 45"/>
                <a:gd name="T24" fmla="*/ 20 w 45"/>
                <a:gd name="T25" fmla="*/ 30 h 45"/>
                <a:gd name="T26" fmla="*/ 23 w 45"/>
                <a:gd name="T27" fmla="*/ 27 h 45"/>
                <a:gd name="T28" fmla="*/ 22 w 45"/>
                <a:gd name="T29" fmla="*/ 26 h 45"/>
                <a:gd name="T30" fmla="*/ 19 w 45"/>
                <a:gd name="T31" fmla="*/ 29 h 45"/>
                <a:gd name="T32" fmla="*/ 13 w 45"/>
                <a:gd name="T33" fmla="*/ 35 h 45"/>
                <a:gd name="T34" fmla="*/ 14 w 45"/>
                <a:gd name="T35" fmla="*/ 35 h 45"/>
                <a:gd name="T36" fmla="*/ 17 w 45"/>
                <a:gd name="T37" fmla="*/ 33 h 45"/>
                <a:gd name="T38" fmla="*/ 16 w 45"/>
                <a:gd name="T39" fmla="*/ 32 h 45"/>
                <a:gd name="T40" fmla="*/ 13 w 45"/>
                <a:gd name="T41" fmla="*/ 35 h 45"/>
                <a:gd name="T42" fmla="*/ 25 w 45"/>
                <a:gd name="T43" fmla="*/ 24 h 45"/>
                <a:gd name="T44" fmla="*/ 26 w 45"/>
                <a:gd name="T45" fmla="*/ 24 h 45"/>
                <a:gd name="T46" fmla="*/ 28 w 45"/>
                <a:gd name="T47" fmla="*/ 21 h 45"/>
                <a:gd name="T48" fmla="*/ 28 w 45"/>
                <a:gd name="T49" fmla="*/ 21 h 45"/>
                <a:gd name="T50" fmla="*/ 25 w 45"/>
                <a:gd name="T51" fmla="*/ 24 h 45"/>
                <a:gd name="T52" fmla="*/ 36 w 45"/>
                <a:gd name="T53" fmla="*/ 11 h 45"/>
                <a:gd name="T54" fmla="*/ 36 w 45"/>
                <a:gd name="T55" fmla="*/ 12 h 45"/>
                <a:gd name="T56" fmla="*/ 39 w 45"/>
                <a:gd name="T57" fmla="*/ 9 h 45"/>
                <a:gd name="T58" fmla="*/ 38 w 45"/>
                <a:gd name="T59" fmla="*/ 8 h 45"/>
                <a:gd name="T60" fmla="*/ 36 w 45"/>
                <a:gd name="T61" fmla="*/ 11 h 45"/>
                <a:gd name="T62" fmla="*/ 30 w 45"/>
                <a:gd name="T63" fmla="*/ 18 h 45"/>
                <a:gd name="T64" fmla="*/ 31 w 45"/>
                <a:gd name="T65" fmla="*/ 18 h 45"/>
                <a:gd name="T66" fmla="*/ 34 w 45"/>
                <a:gd name="T67" fmla="*/ 15 h 45"/>
                <a:gd name="T68" fmla="*/ 33 w 45"/>
                <a:gd name="T69" fmla="*/ 15 h 45"/>
                <a:gd name="T70" fmla="*/ 30 w 45"/>
                <a:gd name="T71" fmla="*/ 18 h 45"/>
                <a:gd name="T72" fmla="*/ 43 w 45"/>
                <a:gd name="T73" fmla="*/ 1 h 45"/>
                <a:gd name="T74" fmla="*/ 39 w 45"/>
                <a:gd name="T75" fmla="*/ 1 h 45"/>
                <a:gd name="T76" fmla="*/ 40 w 45"/>
                <a:gd name="T77" fmla="*/ 6 h 45"/>
                <a:gd name="T78" fmla="*/ 44 w 45"/>
                <a:gd name="T79" fmla="*/ 5 h 45"/>
                <a:gd name="T80" fmla="*/ 43 w 45"/>
                <a:gd name="T81"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45">
                  <a:moveTo>
                    <a:pt x="7" y="40"/>
                  </a:moveTo>
                  <a:cubicBezTo>
                    <a:pt x="7" y="40"/>
                    <a:pt x="7" y="40"/>
                    <a:pt x="7" y="40"/>
                  </a:cubicBezTo>
                  <a:cubicBezTo>
                    <a:pt x="8" y="40"/>
                    <a:pt x="9" y="39"/>
                    <a:pt x="11" y="38"/>
                  </a:cubicBezTo>
                  <a:cubicBezTo>
                    <a:pt x="10" y="37"/>
                    <a:pt x="10" y="37"/>
                    <a:pt x="10" y="37"/>
                  </a:cubicBezTo>
                  <a:cubicBezTo>
                    <a:pt x="9" y="38"/>
                    <a:pt x="8" y="39"/>
                    <a:pt x="7" y="40"/>
                  </a:cubicBezTo>
                  <a:close/>
                  <a:moveTo>
                    <a:pt x="4" y="42"/>
                  </a:moveTo>
                  <a:cubicBezTo>
                    <a:pt x="2" y="44"/>
                    <a:pt x="0" y="45"/>
                    <a:pt x="0" y="45"/>
                  </a:cubicBezTo>
                  <a:cubicBezTo>
                    <a:pt x="1" y="45"/>
                    <a:pt x="1" y="45"/>
                    <a:pt x="1" y="45"/>
                  </a:cubicBezTo>
                  <a:cubicBezTo>
                    <a:pt x="1" y="45"/>
                    <a:pt x="1" y="45"/>
                    <a:pt x="1" y="45"/>
                  </a:cubicBezTo>
                  <a:cubicBezTo>
                    <a:pt x="1" y="45"/>
                    <a:pt x="2" y="44"/>
                    <a:pt x="4" y="43"/>
                  </a:cubicBezTo>
                  <a:lnTo>
                    <a:pt x="4" y="42"/>
                  </a:lnTo>
                  <a:close/>
                  <a:moveTo>
                    <a:pt x="19" y="29"/>
                  </a:moveTo>
                  <a:cubicBezTo>
                    <a:pt x="20" y="30"/>
                    <a:pt x="20" y="30"/>
                    <a:pt x="20" y="30"/>
                  </a:cubicBezTo>
                  <a:cubicBezTo>
                    <a:pt x="21" y="29"/>
                    <a:pt x="22" y="28"/>
                    <a:pt x="23" y="27"/>
                  </a:cubicBezTo>
                  <a:cubicBezTo>
                    <a:pt x="22" y="26"/>
                    <a:pt x="22" y="26"/>
                    <a:pt x="22" y="26"/>
                  </a:cubicBezTo>
                  <a:cubicBezTo>
                    <a:pt x="21" y="27"/>
                    <a:pt x="20" y="28"/>
                    <a:pt x="19" y="29"/>
                  </a:cubicBezTo>
                  <a:close/>
                  <a:moveTo>
                    <a:pt x="13" y="35"/>
                  </a:moveTo>
                  <a:cubicBezTo>
                    <a:pt x="14" y="35"/>
                    <a:pt x="14" y="35"/>
                    <a:pt x="14" y="35"/>
                  </a:cubicBezTo>
                  <a:cubicBezTo>
                    <a:pt x="15" y="34"/>
                    <a:pt x="16" y="33"/>
                    <a:pt x="17" y="33"/>
                  </a:cubicBezTo>
                  <a:cubicBezTo>
                    <a:pt x="16" y="32"/>
                    <a:pt x="16" y="32"/>
                    <a:pt x="16" y="32"/>
                  </a:cubicBezTo>
                  <a:cubicBezTo>
                    <a:pt x="15" y="33"/>
                    <a:pt x="14" y="34"/>
                    <a:pt x="13" y="35"/>
                  </a:cubicBezTo>
                  <a:close/>
                  <a:moveTo>
                    <a:pt x="25" y="24"/>
                  </a:moveTo>
                  <a:cubicBezTo>
                    <a:pt x="26" y="24"/>
                    <a:pt x="26" y="24"/>
                    <a:pt x="26" y="24"/>
                  </a:cubicBezTo>
                  <a:cubicBezTo>
                    <a:pt x="26" y="23"/>
                    <a:pt x="27" y="22"/>
                    <a:pt x="28" y="21"/>
                  </a:cubicBezTo>
                  <a:cubicBezTo>
                    <a:pt x="28" y="21"/>
                    <a:pt x="28" y="21"/>
                    <a:pt x="28" y="21"/>
                  </a:cubicBezTo>
                  <a:cubicBezTo>
                    <a:pt x="27" y="22"/>
                    <a:pt x="26" y="23"/>
                    <a:pt x="25" y="24"/>
                  </a:cubicBezTo>
                  <a:close/>
                  <a:moveTo>
                    <a:pt x="36" y="11"/>
                  </a:moveTo>
                  <a:cubicBezTo>
                    <a:pt x="36" y="12"/>
                    <a:pt x="36" y="12"/>
                    <a:pt x="36" y="12"/>
                  </a:cubicBezTo>
                  <a:cubicBezTo>
                    <a:pt x="37" y="11"/>
                    <a:pt x="38" y="10"/>
                    <a:pt x="39" y="9"/>
                  </a:cubicBezTo>
                  <a:cubicBezTo>
                    <a:pt x="38" y="8"/>
                    <a:pt x="38" y="8"/>
                    <a:pt x="38" y="8"/>
                  </a:cubicBezTo>
                  <a:cubicBezTo>
                    <a:pt x="37" y="9"/>
                    <a:pt x="36" y="10"/>
                    <a:pt x="36" y="11"/>
                  </a:cubicBezTo>
                  <a:close/>
                  <a:moveTo>
                    <a:pt x="30" y="18"/>
                  </a:moveTo>
                  <a:cubicBezTo>
                    <a:pt x="31" y="18"/>
                    <a:pt x="31" y="18"/>
                    <a:pt x="31" y="18"/>
                  </a:cubicBezTo>
                  <a:cubicBezTo>
                    <a:pt x="32" y="17"/>
                    <a:pt x="33" y="16"/>
                    <a:pt x="34" y="15"/>
                  </a:cubicBezTo>
                  <a:cubicBezTo>
                    <a:pt x="33" y="15"/>
                    <a:pt x="33" y="15"/>
                    <a:pt x="33" y="15"/>
                  </a:cubicBezTo>
                  <a:cubicBezTo>
                    <a:pt x="32" y="16"/>
                    <a:pt x="31" y="17"/>
                    <a:pt x="30" y="18"/>
                  </a:cubicBezTo>
                  <a:close/>
                  <a:moveTo>
                    <a:pt x="43" y="1"/>
                  </a:moveTo>
                  <a:cubicBezTo>
                    <a:pt x="42" y="0"/>
                    <a:pt x="40" y="0"/>
                    <a:pt x="39" y="1"/>
                  </a:cubicBezTo>
                  <a:cubicBezTo>
                    <a:pt x="38" y="3"/>
                    <a:pt x="38" y="5"/>
                    <a:pt x="40" y="6"/>
                  </a:cubicBezTo>
                  <a:cubicBezTo>
                    <a:pt x="41" y="7"/>
                    <a:pt x="43" y="6"/>
                    <a:pt x="44" y="5"/>
                  </a:cubicBezTo>
                  <a:cubicBezTo>
                    <a:pt x="45" y="3"/>
                    <a:pt x="44" y="2"/>
                    <a:pt x="4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 name="Freeform 20"/>
            <p:cNvSpPr/>
            <p:nvPr/>
          </p:nvSpPr>
          <p:spPr bwMode="auto">
            <a:xfrm>
              <a:off x="7328" y="2617"/>
              <a:ext cx="177" cy="186"/>
            </a:xfrm>
            <a:custGeom>
              <a:avLst/>
              <a:gdLst>
                <a:gd name="T0" fmla="*/ 39 w 91"/>
                <a:gd name="T1" fmla="*/ 95 h 95"/>
                <a:gd name="T2" fmla="*/ 58 w 91"/>
                <a:gd name="T3" fmla="*/ 0 h 95"/>
                <a:gd name="T4" fmla="*/ 39 w 91"/>
                <a:gd name="T5" fmla="*/ 95 h 95"/>
              </a:gdLst>
              <a:ahLst/>
              <a:cxnLst>
                <a:cxn ang="0">
                  <a:pos x="T0" y="T1"/>
                </a:cxn>
                <a:cxn ang="0">
                  <a:pos x="T2" y="T3"/>
                </a:cxn>
                <a:cxn ang="0">
                  <a:pos x="T4" y="T5"/>
                </a:cxn>
              </a:cxnLst>
              <a:rect l="0" t="0" r="r" b="b"/>
              <a:pathLst>
                <a:path w="91" h="95">
                  <a:moveTo>
                    <a:pt x="39" y="95"/>
                  </a:moveTo>
                  <a:cubicBezTo>
                    <a:pt x="39" y="95"/>
                    <a:pt x="91" y="62"/>
                    <a:pt x="58" y="0"/>
                  </a:cubicBezTo>
                  <a:cubicBezTo>
                    <a:pt x="58" y="0"/>
                    <a:pt x="0" y="23"/>
                    <a:pt x="39" y="95"/>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 name="Freeform 21"/>
            <p:cNvSpPr>
              <a:spLocks noEditPoints="1"/>
            </p:cNvSpPr>
            <p:nvPr/>
          </p:nvSpPr>
          <p:spPr bwMode="auto">
            <a:xfrm>
              <a:off x="7404" y="2672"/>
              <a:ext cx="29" cy="117"/>
            </a:xfrm>
            <a:custGeom>
              <a:avLst/>
              <a:gdLst>
                <a:gd name="T0" fmla="*/ 1 w 15"/>
                <a:gd name="T1" fmla="*/ 52 h 60"/>
                <a:gd name="T2" fmla="*/ 0 w 15"/>
                <a:gd name="T3" fmla="*/ 52 h 60"/>
                <a:gd name="T4" fmla="*/ 1 w 15"/>
                <a:gd name="T5" fmla="*/ 48 h 60"/>
                <a:gd name="T6" fmla="*/ 2 w 15"/>
                <a:gd name="T7" fmla="*/ 48 h 60"/>
                <a:gd name="T8" fmla="*/ 1 w 15"/>
                <a:gd name="T9" fmla="*/ 52 h 60"/>
                <a:gd name="T10" fmla="*/ 1 w 15"/>
                <a:gd name="T11" fmla="*/ 56 h 60"/>
                <a:gd name="T12" fmla="*/ 1 w 15"/>
                <a:gd name="T13" fmla="*/ 60 h 60"/>
                <a:gd name="T14" fmla="*/ 0 w 15"/>
                <a:gd name="T15" fmla="*/ 60 h 60"/>
                <a:gd name="T16" fmla="*/ 0 w 15"/>
                <a:gd name="T17" fmla="*/ 60 h 60"/>
                <a:gd name="T18" fmla="*/ 0 w 15"/>
                <a:gd name="T19" fmla="*/ 56 h 60"/>
                <a:gd name="T20" fmla="*/ 1 w 15"/>
                <a:gd name="T21" fmla="*/ 56 h 60"/>
                <a:gd name="T22" fmla="*/ 3 w 15"/>
                <a:gd name="T23" fmla="*/ 36 h 60"/>
                <a:gd name="T24" fmla="*/ 2 w 15"/>
                <a:gd name="T25" fmla="*/ 36 h 60"/>
                <a:gd name="T26" fmla="*/ 3 w 15"/>
                <a:gd name="T27" fmla="*/ 32 h 60"/>
                <a:gd name="T28" fmla="*/ 4 w 15"/>
                <a:gd name="T29" fmla="*/ 32 h 60"/>
                <a:gd name="T30" fmla="*/ 3 w 15"/>
                <a:gd name="T31" fmla="*/ 36 h 60"/>
                <a:gd name="T32" fmla="*/ 2 w 15"/>
                <a:gd name="T33" fmla="*/ 44 h 60"/>
                <a:gd name="T34" fmla="*/ 1 w 15"/>
                <a:gd name="T35" fmla="*/ 44 h 60"/>
                <a:gd name="T36" fmla="*/ 2 w 15"/>
                <a:gd name="T37" fmla="*/ 40 h 60"/>
                <a:gd name="T38" fmla="*/ 2 w 15"/>
                <a:gd name="T39" fmla="*/ 40 h 60"/>
                <a:gd name="T40" fmla="*/ 2 w 15"/>
                <a:gd name="T41" fmla="*/ 44 h 60"/>
                <a:gd name="T42" fmla="*/ 4 w 15"/>
                <a:gd name="T43" fmla="*/ 29 h 60"/>
                <a:gd name="T44" fmla="*/ 3 w 15"/>
                <a:gd name="T45" fmla="*/ 28 h 60"/>
                <a:gd name="T46" fmla="*/ 4 w 15"/>
                <a:gd name="T47" fmla="*/ 24 h 60"/>
                <a:gd name="T48" fmla="*/ 5 w 15"/>
                <a:gd name="T49" fmla="*/ 25 h 60"/>
                <a:gd name="T50" fmla="*/ 4 w 15"/>
                <a:gd name="T51" fmla="*/ 29 h 60"/>
                <a:gd name="T52" fmla="*/ 8 w 15"/>
                <a:gd name="T53" fmla="*/ 13 h 60"/>
                <a:gd name="T54" fmla="*/ 7 w 15"/>
                <a:gd name="T55" fmla="*/ 13 h 60"/>
                <a:gd name="T56" fmla="*/ 9 w 15"/>
                <a:gd name="T57" fmla="*/ 9 h 60"/>
                <a:gd name="T58" fmla="*/ 10 w 15"/>
                <a:gd name="T59" fmla="*/ 9 h 60"/>
                <a:gd name="T60" fmla="*/ 8 w 15"/>
                <a:gd name="T61" fmla="*/ 13 h 60"/>
                <a:gd name="T62" fmla="*/ 6 w 15"/>
                <a:gd name="T63" fmla="*/ 21 h 60"/>
                <a:gd name="T64" fmla="*/ 5 w 15"/>
                <a:gd name="T65" fmla="*/ 21 h 60"/>
                <a:gd name="T66" fmla="*/ 6 w 15"/>
                <a:gd name="T67" fmla="*/ 17 h 60"/>
                <a:gd name="T68" fmla="*/ 7 w 15"/>
                <a:gd name="T69" fmla="*/ 17 h 60"/>
                <a:gd name="T70" fmla="*/ 6 w 15"/>
                <a:gd name="T71" fmla="*/ 21 h 60"/>
                <a:gd name="T72" fmla="*/ 13 w 15"/>
                <a:gd name="T73" fmla="*/ 1 h 60"/>
                <a:gd name="T74" fmla="*/ 15 w 15"/>
                <a:gd name="T75" fmla="*/ 5 h 60"/>
                <a:gd name="T76" fmla="*/ 11 w 15"/>
                <a:gd name="T77" fmla="*/ 6 h 60"/>
                <a:gd name="T78" fmla="*/ 9 w 15"/>
                <a:gd name="T79" fmla="*/ 3 h 60"/>
                <a:gd name="T80" fmla="*/ 13 w 15"/>
                <a:gd name="T81"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 h="60">
                  <a:moveTo>
                    <a:pt x="1" y="52"/>
                  </a:moveTo>
                  <a:cubicBezTo>
                    <a:pt x="0" y="52"/>
                    <a:pt x="0" y="52"/>
                    <a:pt x="0" y="52"/>
                  </a:cubicBezTo>
                  <a:cubicBezTo>
                    <a:pt x="1" y="51"/>
                    <a:pt x="1" y="50"/>
                    <a:pt x="1" y="48"/>
                  </a:cubicBezTo>
                  <a:cubicBezTo>
                    <a:pt x="2" y="48"/>
                    <a:pt x="2" y="48"/>
                    <a:pt x="2" y="48"/>
                  </a:cubicBezTo>
                  <a:cubicBezTo>
                    <a:pt x="1" y="50"/>
                    <a:pt x="1" y="51"/>
                    <a:pt x="1" y="52"/>
                  </a:cubicBezTo>
                  <a:close/>
                  <a:moveTo>
                    <a:pt x="1" y="56"/>
                  </a:moveTo>
                  <a:cubicBezTo>
                    <a:pt x="1" y="59"/>
                    <a:pt x="1" y="60"/>
                    <a:pt x="1" y="60"/>
                  </a:cubicBezTo>
                  <a:cubicBezTo>
                    <a:pt x="0" y="60"/>
                    <a:pt x="0" y="60"/>
                    <a:pt x="0" y="60"/>
                  </a:cubicBezTo>
                  <a:cubicBezTo>
                    <a:pt x="0" y="60"/>
                    <a:pt x="0" y="60"/>
                    <a:pt x="0" y="60"/>
                  </a:cubicBezTo>
                  <a:cubicBezTo>
                    <a:pt x="0" y="60"/>
                    <a:pt x="0" y="59"/>
                    <a:pt x="0" y="56"/>
                  </a:cubicBezTo>
                  <a:lnTo>
                    <a:pt x="1" y="56"/>
                  </a:lnTo>
                  <a:close/>
                  <a:moveTo>
                    <a:pt x="3" y="36"/>
                  </a:moveTo>
                  <a:cubicBezTo>
                    <a:pt x="2" y="36"/>
                    <a:pt x="2" y="36"/>
                    <a:pt x="2" y="36"/>
                  </a:cubicBezTo>
                  <a:cubicBezTo>
                    <a:pt x="2" y="35"/>
                    <a:pt x="3" y="34"/>
                    <a:pt x="3" y="32"/>
                  </a:cubicBezTo>
                  <a:cubicBezTo>
                    <a:pt x="4" y="32"/>
                    <a:pt x="4" y="32"/>
                    <a:pt x="4" y="32"/>
                  </a:cubicBezTo>
                  <a:cubicBezTo>
                    <a:pt x="3" y="34"/>
                    <a:pt x="3" y="35"/>
                    <a:pt x="3" y="36"/>
                  </a:cubicBezTo>
                  <a:close/>
                  <a:moveTo>
                    <a:pt x="2" y="44"/>
                  </a:moveTo>
                  <a:cubicBezTo>
                    <a:pt x="1" y="44"/>
                    <a:pt x="1" y="44"/>
                    <a:pt x="1" y="44"/>
                  </a:cubicBezTo>
                  <a:cubicBezTo>
                    <a:pt x="1" y="43"/>
                    <a:pt x="1" y="42"/>
                    <a:pt x="2" y="40"/>
                  </a:cubicBezTo>
                  <a:cubicBezTo>
                    <a:pt x="2" y="40"/>
                    <a:pt x="2" y="40"/>
                    <a:pt x="2" y="40"/>
                  </a:cubicBezTo>
                  <a:cubicBezTo>
                    <a:pt x="2" y="42"/>
                    <a:pt x="2" y="43"/>
                    <a:pt x="2" y="44"/>
                  </a:cubicBezTo>
                  <a:close/>
                  <a:moveTo>
                    <a:pt x="4" y="29"/>
                  </a:moveTo>
                  <a:cubicBezTo>
                    <a:pt x="3" y="28"/>
                    <a:pt x="3" y="28"/>
                    <a:pt x="3" y="28"/>
                  </a:cubicBezTo>
                  <a:cubicBezTo>
                    <a:pt x="4" y="27"/>
                    <a:pt x="4" y="26"/>
                    <a:pt x="4" y="24"/>
                  </a:cubicBezTo>
                  <a:cubicBezTo>
                    <a:pt x="5" y="25"/>
                    <a:pt x="5" y="25"/>
                    <a:pt x="5" y="25"/>
                  </a:cubicBezTo>
                  <a:cubicBezTo>
                    <a:pt x="5" y="26"/>
                    <a:pt x="5" y="27"/>
                    <a:pt x="4" y="29"/>
                  </a:cubicBezTo>
                  <a:close/>
                  <a:moveTo>
                    <a:pt x="8" y="13"/>
                  </a:moveTo>
                  <a:cubicBezTo>
                    <a:pt x="7" y="13"/>
                    <a:pt x="7" y="13"/>
                    <a:pt x="7" y="13"/>
                  </a:cubicBezTo>
                  <a:cubicBezTo>
                    <a:pt x="8" y="12"/>
                    <a:pt x="8" y="10"/>
                    <a:pt x="9" y="9"/>
                  </a:cubicBezTo>
                  <a:cubicBezTo>
                    <a:pt x="10" y="9"/>
                    <a:pt x="10" y="9"/>
                    <a:pt x="10" y="9"/>
                  </a:cubicBezTo>
                  <a:cubicBezTo>
                    <a:pt x="9" y="11"/>
                    <a:pt x="9" y="12"/>
                    <a:pt x="8" y="13"/>
                  </a:cubicBezTo>
                  <a:close/>
                  <a:moveTo>
                    <a:pt x="6" y="21"/>
                  </a:moveTo>
                  <a:cubicBezTo>
                    <a:pt x="5" y="21"/>
                    <a:pt x="5" y="21"/>
                    <a:pt x="5" y="21"/>
                  </a:cubicBezTo>
                  <a:cubicBezTo>
                    <a:pt x="6" y="19"/>
                    <a:pt x="6" y="18"/>
                    <a:pt x="6" y="17"/>
                  </a:cubicBezTo>
                  <a:cubicBezTo>
                    <a:pt x="7" y="17"/>
                    <a:pt x="7" y="17"/>
                    <a:pt x="7" y="17"/>
                  </a:cubicBezTo>
                  <a:cubicBezTo>
                    <a:pt x="7" y="18"/>
                    <a:pt x="6" y="19"/>
                    <a:pt x="6" y="21"/>
                  </a:cubicBezTo>
                  <a:close/>
                  <a:moveTo>
                    <a:pt x="13" y="1"/>
                  </a:moveTo>
                  <a:cubicBezTo>
                    <a:pt x="14" y="1"/>
                    <a:pt x="15" y="3"/>
                    <a:pt x="15" y="5"/>
                  </a:cubicBezTo>
                  <a:cubicBezTo>
                    <a:pt x="14" y="6"/>
                    <a:pt x="12" y="7"/>
                    <a:pt x="11" y="6"/>
                  </a:cubicBezTo>
                  <a:cubicBezTo>
                    <a:pt x="9" y="6"/>
                    <a:pt x="8" y="4"/>
                    <a:pt x="9" y="3"/>
                  </a:cubicBezTo>
                  <a:cubicBezTo>
                    <a:pt x="10" y="1"/>
                    <a:pt x="11" y="0"/>
                    <a:pt x="1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 name="Freeform 22"/>
            <p:cNvSpPr/>
            <p:nvPr/>
          </p:nvSpPr>
          <p:spPr bwMode="auto">
            <a:xfrm>
              <a:off x="7757" y="2580"/>
              <a:ext cx="187" cy="192"/>
            </a:xfrm>
            <a:custGeom>
              <a:avLst/>
              <a:gdLst>
                <a:gd name="T0" fmla="*/ 0 w 96"/>
                <a:gd name="T1" fmla="*/ 58 h 98"/>
                <a:gd name="T2" fmla="*/ 96 w 96"/>
                <a:gd name="T3" fmla="*/ 48 h 98"/>
                <a:gd name="T4" fmla="*/ 0 w 96"/>
                <a:gd name="T5" fmla="*/ 58 h 98"/>
              </a:gdLst>
              <a:ahLst/>
              <a:cxnLst>
                <a:cxn ang="0">
                  <a:pos x="T0" y="T1"/>
                </a:cxn>
                <a:cxn ang="0">
                  <a:pos x="T2" y="T3"/>
                </a:cxn>
                <a:cxn ang="0">
                  <a:pos x="T4" y="T5"/>
                </a:cxn>
              </a:cxnLst>
              <a:rect l="0" t="0" r="r" b="b"/>
              <a:pathLst>
                <a:path w="96" h="98">
                  <a:moveTo>
                    <a:pt x="0" y="58"/>
                  </a:moveTo>
                  <a:cubicBezTo>
                    <a:pt x="0" y="58"/>
                    <a:pt x="47" y="98"/>
                    <a:pt x="96" y="48"/>
                  </a:cubicBezTo>
                  <a:cubicBezTo>
                    <a:pt x="96" y="48"/>
                    <a:pt x="58" y="0"/>
                    <a:pt x="0" y="58"/>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 name="Freeform 23"/>
            <p:cNvSpPr>
              <a:spLocks noEditPoints="1"/>
            </p:cNvSpPr>
            <p:nvPr/>
          </p:nvSpPr>
          <p:spPr bwMode="auto">
            <a:xfrm>
              <a:off x="7770" y="2672"/>
              <a:ext cx="117" cy="19"/>
            </a:xfrm>
            <a:custGeom>
              <a:avLst/>
              <a:gdLst>
                <a:gd name="T0" fmla="*/ 7 w 60"/>
                <a:gd name="T1" fmla="*/ 8 h 10"/>
                <a:gd name="T2" fmla="*/ 7 w 60"/>
                <a:gd name="T3" fmla="*/ 7 h 10"/>
                <a:gd name="T4" fmla="*/ 11 w 60"/>
                <a:gd name="T5" fmla="*/ 6 h 10"/>
                <a:gd name="T6" fmla="*/ 11 w 60"/>
                <a:gd name="T7" fmla="*/ 7 h 10"/>
                <a:gd name="T8" fmla="*/ 7 w 60"/>
                <a:gd name="T9" fmla="*/ 8 h 10"/>
                <a:gd name="T10" fmla="*/ 4 w 60"/>
                <a:gd name="T11" fmla="*/ 9 h 10"/>
                <a:gd name="T12" fmla="*/ 0 w 60"/>
                <a:gd name="T13" fmla="*/ 10 h 10"/>
                <a:gd name="T14" fmla="*/ 0 w 60"/>
                <a:gd name="T15" fmla="*/ 9 h 10"/>
                <a:gd name="T16" fmla="*/ 0 w 60"/>
                <a:gd name="T17" fmla="*/ 9 h 10"/>
                <a:gd name="T18" fmla="*/ 3 w 60"/>
                <a:gd name="T19" fmla="*/ 8 h 10"/>
                <a:gd name="T20" fmla="*/ 4 w 60"/>
                <a:gd name="T21" fmla="*/ 9 h 10"/>
                <a:gd name="T22" fmla="*/ 23 w 60"/>
                <a:gd name="T23" fmla="*/ 5 h 10"/>
                <a:gd name="T24" fmla="*/ 23 w 60"/>
                <a:gd name="T25" fmla="*/ 4 h 10"/>
                <a:gd name="T26" fmla="*/ 27 w 60"/>
                <a:gd name="T27" fmla="*/ 3 h 10"/>
                <a:gd name="T28" fmla="*/ 27 w 60"/>
                <a:gd name="T29" fmla="*/ 4 h 10"/>
                <a:gd name="T30" fmla="*/ 23 w 60"/>
                <a:gd name="T31" fmla="*/ 5 h 10"/>
                <a:gd name="T32" fmla="*/ 15 w 60"/>
                <a:gd name="T33" fmla="*/ 6 h 10"/>
                <a:gd name="T34" fmla="*/ 15 w 60"/>
                <a:gd name="T35" fmla="*/ 5 h 10"/>
                <a:gd name="T36" fmla="*/ 19 w 60"/>
                <a:gd name="T37" fmla="*/ 5 h 10"/>
                <a:gd name="T38" fmla="*/ 19 w 60"/>
                <a:gd name="T39" fmla="*/ 5 h 10"/>
                <a:gd name="T40" fmla="*/ 15 w 60"/>
                <a:gd name="T41" fmla="*/ 6 h 10"/>
                <a:gd name="T42" fmla="*/ 31 w 60"/>
                <a:gd name="T43" fmla="*/ 4 h 10"/>
                <a:gd name="T44" fmla="*/ 31 w 60"/>
                <a:gd name="T45" fmla="*/ 3 h 10"/>
                <a:gd name="T46" fmla="*/ 35 w 60"/>
                <a:gd name="T47" fmla="*/ 3 h 10"/>
                <a:gd name="T48" fmla="*/ 35 w 60"/>
                <a:gd name="T49" fmla="*/ 3 h 10"/>
                <a:gd name="T50" fmla="*/ 31 w 60"/>
                <a:gd name="T51" fmla="*/ 4 h 10"/>
                <a:gd name="T52" fmla="*/ 47 w 60"/>
                <a:gd name="T53" fmla="*/ 3 h 10"/>
                <a:gd name="T54" fmla="*/ 47 w 60"/>
                <a:gd name="T55" fmla="*/ 2 h 10"/>
                <a:gd name="T56" fmla="*/ 51 w 60"/>
                <a:gd name="T57" fmla="*/ 2 h 10"/>
                <a:gd name="T58" fmla="*/ 51 w 60"/>
                <a:gd name="T59" fmla="*/ 3 h 10"/>
                <a:gd name="T60" fmla="*/ 47 w 60"/>
                <a:gd name="T61" fmla="*/ 3 h 10"/>
                <a:gd name="T62" fmla="*/ 39 w 60"/>
                <a:gd name="T63" fmla="*/ 3 h 10"/>
                <a:gd name="T64" fmla="*/ 39 w 60"/>
                <a:gd name="T65" fmla="*/ 2 h 10"/>
                <a:gd name="T66" fmla="*/ 43 w 60"/>
                <a:gd name="T67" fmla="*/ 2 h 10"/>
                <a:gd name="T68" fmla="*/ 43 w 60"/>
                <a:gd name="T69" fmla="*/ 3 h 10"/>
                <a:gd name="T70" fmla="*/ 39 w 60"/>
                <a:gd name="T71" fmla="*/ 3 h 10"/>
                <a:gd name="T72" fmla="*/ 60 w 60"/>
                <a:gd name="T73" fmla="*/ 4 h 10"/>
                <a:gd name="T74" fmla="*/ 57 w 60"/>
                <a:gd name="T75" fmla="*/ 7 h 10"/>
                <a:gd name="T76" fmla="*/ 54 w 60"/>
                <a:gd name="T77" fmla="*/ 3 h 10"/>
                <a:gd name="T78" fmla="*/ 57 w 60"/>
                <a:gd name="T79" fmla="*/ 1 h 10"/>
                <a:gd name="T80" fmla="*/ 60 w 60"/>
                <a:gd name="T8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10">
                  <a:moveTo>
                    <a:pt x="7" y="8"/>
                  </a:moveTo>
                  <a:cubicBezTo>
                    <a:pt x="7" y="7"/>
                    <a:pt x="7" y="7"/>
                    <a:pt x="7" y="7"/>
                  </a:cubicBezTo>
                  <a:cubicBezTo>
                    <a:pt x="8" y="7"/>
                    <a:pt x="10" y="6"/>
                    <a:pt x="11" y="6"/>
                  </a:cubicBezTo>
                  <a:cubicBezTo>
                    <a:pt x="11" y="7"/>
                    <a:pt x="11" y="7"/>
                    <a:pt x="11" y="7"/>
                  </a:cubicBezTo>
                  <a:cubicBezTo>
                    <a:pt x="10" y="7"/>
                    <a:pt x="9" y="8"/>
                    <a:pt x="7" y="8"/>
                  </a:cubicBezTo>
                  <a:close/>
                  <a:moveTo>
                    <a:pt x="4" y="9"/>
                  </a:moveTo>
                  <a:cubicBezTo>
                    <a:pt x="1" y="9"/>
                    <a:pt x="0" y="10"/>
                    <a:pt x="0" y="10"/>
                  </a:cubicBezTo>
                  <a:cubicBezTo>
                    <a:pt x="0" y="9"/>
                    <a:pt x="0" y="9"/>
                    <a:pt x="0" y="9"/>
                  </a:cubicBezTo>
                  <a:cubicBezTo>
                    <a:pt x="0" y="9"/>
                    <a:pt x="0" y="9"/>
                    <a:pt x="0" y="9"/>
                  </a:cubicBezTo>
                  <a:cubicBezTo>
                    <a:pt x="0" y="9"/>
                    <a:pt x="1" y="9"/>
                    <a:pt x="3" y="8"/>
                  </a:cubicBezTo>
                  <a:lnTo>
                    <a:pt x="4" y="9"/>
                  </a:lnTo>
                  <a:close/>
                  <a:moveTo>
                    <a:pt x="23" y="5"/>
                  </a:moveTo>
                  <a:cubicBezTo>
                    <a:pt x="23" y="4"/>
                    <a:pt x="23" y="4"/>
                    <a:pt x="23" y="4"/>
                  </a:cubicBezTo>
                  <a:cubicBezTo>
                    <a:pt x="24" y="4"/>
                    <a:pt x="26" y="4"/>
                    <a:pt x="27" y="3"/>
                  </a:cubicBezTo>
                  <a:cubicBezTo>
                    <a:pt x="27" y="4"/>
                    <a:pt x="27" y="4"/>
                    <a:pt x="27" y="4"/>
                  </a:cubicBezTo>
                  <a:cubicBezTo>
                    <a:pt x="26" y="4"/>
                    <a:pt x="24" y="5"/>
                    <a:pt x="23" y="5"/>
                  </a:cubicBezTo>
                  <a:close/>
                  <a:moveTo>
                    <a:pt x="15" y="6"/>
                  </a:moveTo>
                  <a:cubicBezTo>
                    <a:pt x="15" y="5"/>
                    <a:pt x="15" y="5"/>
                    <a:pt x="15" y="5"/>
                  </a:cubicBezTo>
                  <a:cubicBezTo>
                    <a:pt x="16" y="5"/>
                    <a:pt x="18" y="5"/>
                    <a:pt x="19" y="5"/>
                  </a:cubicBezTo>
                  <a:cubicBezTo>
                    <a:pt x="19" y="5"/>
                    <a:pt x="19" y="5"/>
                    <a:pt x="19" y="5"/>
                  </a:cubicBezTo>
                  <a:cubicBezTo>
                    <a:pt x="18" y="6"/>
                    <a:pt x="17" y="6"/>
                    <a:pt x="15" y="6"/>
                  </a:cubicBezTo>
                  <a:close/>
                  <a:moveTo>
                    <a:pt x="31" y="4"/>
                  </a:moveTo>
                  <a:cubicBezTo>
                    <a:pt x="31" y="3"/>
                    <a:pt x="31" y="3"/>
                    <a:pt x="31" y="3"/>
                  </a:cubicBezTo>
                  <a:cubicBezTo>
                    <a:pt x="32" y="3"/>
                    <a:pt x="34" y="3"/>
                    <a:pt x="35" y="3"/>
                  </a:cubicBezTo>
                  <a:cubicBezTo>
                    <a:pt x="35" y="3"/>
                    <a:pt x="35" y="3"/>
                    <a:pt x="35" y="3"/>
                  </a:cubicBezTo>
                  <a:cubicBezTo>
                    <a:pt x="34" y="3"/>
                    <a:pt x="32" y="4"/>
                    <a:pt x="31" y="4"/>
                  </a:cubicBezTo>
                  <a:close/>
                  <a:moveTo>
                    <a:pt x="47" y="3"/>
                  </a:moveTo>
                  <a:cubicBezTo>
                    <a:pt x="47" y="2"/>
                    <a:pt x="47" y="2"/>
                    <a:pt x="47" y="2"/>
                  </a:cubicBezTo>
                  <a:cubicBezTo>
                    <a:pt x="48" y="2"/>
                    <a:pt x="50" y="2"/>
                    <a:pt x="51" y="2"/>
                  </a:cubicBezTo>
                  <a:cubicBezTo>
                    <a:pt x="51" y="3"/>
                    <a:pt x="51" y="3"/>
                    <a:pt x="51" y="3"/>
                  </a:cubicBezTo>
                  <a:cubicBezTo>
                    <a:pt x="50" y="3"/>
                    <a:pt x="48" y="3"/>
                    <a:pt x="47" y="3"/>
                  </a:cubicBezTo>
                  <a:close/>
                  <a:moveTo>
                    <a:pt x="39" y="3"/>
                  </a:moveTo>
                  <a:cubicBezTo>
                    <a:pt x="39" y="2"/>
                    <a:pt x="39" y="2"/>
                    <a:pt x="39" y="2"/>
                  </a:cubicBezTo>
                  <a:cubicBezTo>
                    <a:pt x="40" y="2"/>
                    <a:pt x="42" y="2"/>
                    <a:pt x="43" y="2"/>
                  </a:cubicBezTo>
                  <a:cubicBezTo>
                    <a:pt x="43" y="3"/>
                    <a:pt x="43" y="3"/>
                    <a:pt x="43" y="3"/>
                  </a:cubicBezTo>
                  <a:cubicBezTo>
                    <a:pt x="42" y="3"/>
                    <a:pt x="40" y="3"/>
                    <a:pt x="39" y="3"/>
                  </a:cubicBezTo>
                  <a:close/>
                  <a:moveTo>
                    <a:pt x="60" y="4"/>
                  </a:moveTo>
                  <a:cubicBezTo>
                    <a:pt x="60" y="5"/>
                    <a:pt x="58" y="7"/>
                    <a:pt x="57" y="7"/>
                  </a:cubicBezTo>
                  <a:cubicBezTo>
                    <a:pt x="55" y="6"/>
                    <a:pt x="54" y="5"/>
                    <a:pt x="54" y="3"/>
                  </a:cubicBezTo>
                  <a:cubicBezTo>
                    <a:pt x="54" y="2"/>
                    <a:pt x="56" y="0"/>
                    <a:pt x="57" y="1"/>
                  </a:cubicBezTo>
                  <a:cubicBezTo>
                    <a:pt x="59" y="1"/>
                    <a:pt x="60" y="2"/>
                    <a:pt x="6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 name="Freeform 24"/>
            <p:cNvSpPr/>
            <p:nvPr/>
          </p:nvSpPr>
          <p:spPr bwMode="auto">
            <a:xfrm>
              <a:off x="7281" y="2462"/>
              <a:ext cx="505" cy="523"/>
            </a:xfrm>
            <a:custGeom>
              <a:avLst/>
              <a:gdLst>
                <a:gd name="T0" fmla="*/ 0 w 259"/>
                <a:gd name="T1" fmla="*/ 267 h 267"/>
                <a:gd name="T2" fmla="*/ 259 w 259"/>
                <a:gd name="T3" fmla="*/ 142 h 267"/>
              </a:gdLst>
              <a:ahLst/>
              <a:cxnLst>
                <a:cxn ang="0">
                  <a:pos x="T0" y="T1"/>
                </a:cxn>
                <a:cxn ang="0">
                  <a:pos x="T2" y="T3"/>
                </a:cxn>
              </a:cxnLst>
              <a:rect l="0" t="0" r="r" b="b"/>
              <a:pathLst>
                <a:path w="259" h="267">
                  <a:moveTo>
                    <a:pt x="0" y="267"/>
                  </a:moveTo>
                  <a:cubicBezTo>
                    <a:pt x="0" y="267"/>
                    <a:pt x="155" y="0"/>
                    <a:pt x="259" y="142"/>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7" name="Freeform 25"/>
            <p:cNvSpPr/>
            <p:nvPr/>
          </p:nvSpPr>
          <p:spPr bwMode="auto">
            <a:xfrm>
              <a:off x="7755" y="2727"/>
              <a:ext cx="111" cy="125"/>
            </a:xfrm>
            <a:custGeom>
              <a:avLst/>
              <a:gdLst>
                <a:gd name="T0" fmla="*/ 11 w 57"/>
                <a:gd name="T1" fmla="*/ 0 h 64"/>
                <a:gd name="T2" fmla="*/ 48 w 57"/>
                <a:gd name="T3" fmla="*/ 64 h 64"/>
                <a:gd name="T4" fmla="*/ 11 w 57"/>
                <a:gd name="T5" fmla="*/ 0 h 64"/>
              </a:gdLst>
              <a:ahLst/>
              <a:cxnLst>
                <a:cxn ang="0">
                  <a:pos x="T0" y="T1"/>
                </a:cxn>
                <a:cxn ang="0">
                  <a:pos x="T2" y="T3"/>
                </a:cxn>
                <a:cxn ang="0">
                  <a:pos x="T4" y="T5"/>
                </a:cxn>
              </a:cxnLst>
              <a:rect l="0" t="0" r="r" b="b"/>
              <a:pathLst>
                <a:path w="57" h="64">
                  <a:moveTo>
                    <a:pt x="11" y="0"/>
                  </a:moveTo>
                  <a:cubicBezTo>
                    <a:pt x="11" y="0"/>
                    <a:pt x="57" y="11"/>
                    <a:pt x="48" y="64"/>
                  </a:cubicBezTo>
                  <a:cubicBezTo>
                    <a:pt x="48" y="64"/>
                    <a:pt x="0" y="61"/>
                    <a:pt x="11" y="0"/>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 name="Freeform 26"/>
            <p:cNvSpPr>
              <a:spLocks noEditPoints="1"/>
            </p:cNvSpPr>
            <p:nvPr/>
          </p:nvSpPr>
          <p:spPr bwMode="auto">
            <a:xfrm>
              <a:off x="7778" y="2729"/>
              <a:ext cx="51" cy="78"/>
            </a:xfrm>
            <a:custGeom>
              <a:avLst/>
              <a:gdLst>
                <a:gd name="T0" fmla="*/ 3 w 26"/>
                <a:gd name="T1" fmla="*/ 5 h 40"/>
                <a:gd name="T2" fmla="*/ 2 w 26"/>
                <a:gd name="T3" fmla="*/ 6 h 40"/>
                <a:gd name="T4" fmla="*/ 4 w 26"/>
                <a:gd name="T5" fmla="*/ 8 h 40"/>
                <a:gd name="T6" fmla="*/ 4 w 26"/>
                <a:gd name="T7" fmla="*/ 8 h 40"/>
                <a:gd name="T8" fmla="*/ 3 w 26"/>
                <a:gd name="T9" fmla="*/ 5 h 40"/>
                <a:gd name="T10" fmla="*/ 2 w 26"/>
                <a:gd name="T11" fmla="*/ 3 h 40"/>
                <a:gd name="T12" fmla="*/ 0 w 26"/>
                <a:gd name="T13" fmla="*/ 0 h 40"/>
                <a:gd name="T14" fmla="*/ 0 w 26"/>
                <a:gd name="T15" fmla="*/ 0 h 40"/>
                <a:gd name="T16" fmla="*/ 0 w 26"/>
                <a:gd name="T17" fmla="*/ 0 h 40"/>
                <a:gd name="T18" fmla="*/ 1 w 26"/>
                <a:gd name="T19" fmla="*/ 3 h 40"/>
                <a:gd name="T20" fmla="*/ 2 w 26"/>
                <a:gd name="T21" fmla="*/ 3 h 40"/>
                <a:gd name="T22" fmla="*/ 8 w 26"/>
                <a:gd name="T23" fmla="*/ 16 h 40"/>
                <a:gd name="T24" fmla="*/ 8 w 26"/>
                <a:gd name="T25" fmla="*/ 17 h 40"/>
                <a:gd name="T26" fmla="*/ 9 w 26"/>
                <a:gd name="T27" fmla="*/ 19 h 40"/>
                <a:gd name="T28" fmla="*/ 10 w 26"/>
                <a:gd name="T29" fmla="*/ 19 h 40"/>
                <a:gd name="T30" fmla="*/ 8 w 26"/>
                <a:gd name="T31" fmla="*/ 16 h 40"/>
                <a:gd name="T32" fmla="*/ 5 w 26"/>
                <a:gd name="T33" fmla="*/ 11 h 40"/>
                <a:gd name="T34" fmla="*/ 5 w 26"/>
                <a:gd name="T35" fmla="*/ 11 h 40"/>
                <a:gd name="T36" fmla="*/ 6 w 26"/>
                <a:gd name="T37" fmla="*/ 14 h 40"/>
                <a:gd name="T38" fmla="*/ 7 w 26"/>
                <a:gd name="T39" fmla="*/ 14 h 40"/>
                <a:gd name="T40" fmla="*/ 5 w 26"/>
                <a:gd name="T41" fmla="*/ 11 h 40"/>
                <a:gd name="T42" fmla="*/ 11 w 26"/>
                <a:gd name="T43" fmla="*/ 22 h 40"/>
                <a:gd name="T44" fmla="*/ 11 w 26"/>
                <a:gd name="T45" fmla="*/ 22 h 40"/>
                <a:gd name="T46" fmla="*/ 13 w 26"/>
                <a:gd name="T47" fmla="*/ 25 h 40"/>
                <a:gd name="T48" fmla="*/ 13 w 26"/>
                <a:gd name="T49" fmla="*/ 24 h 40"/>
                <a:gd name="T50" fmla="*/ 11 w 26"/>
                <a:gd name="T51" fmla="*/ 22 h 40"/>
                <a:gd name="T52" fmla="*/ 19 w 26"/>
                <a:gd name="T53" fmla="*/ 32 h 40"/>
                <a:gd name="T54" fmla="*/ 18 w 26"/>
                <a:gd name="T55" fmla="*/ 32 h 40"/>
                <a:gd name="T56" fmla="*/ 20 w 26"/>
                <a:gd name="T57" fmla="*/ 34 h 40"/>
                <a:gd name="T58" fmla="*/ 21 w 26"/>
                <a:gd name="T59" fmla="*/ 34 h 40"/>
                <a:gd name="T60" fmla="*/ 19 w 26"/>
                <a:gd name="T61" fmla="*/ 32 h 40"/>
                <a:gd name="T62" fmla="*/ 15 w 26"/>
                <a:gd name="T63" fmla="*/ 27 h 40"/>
                <a:gd name="T64" fmla="*/ 14 w 26"/>
                <a:gd name="T65" fmla="*/ 27 h 40"/>
                <a:gd name="T66" fmla="*/ 16 w 26"/>
                <a:gd name="T67" fmla="*/ 30 h 40"/>
                <a:gd name="T68" fmla="*/ 17 w 26"/>
                <a:gd name="T69" fmla="*/ 29 h 40"/>
                <a:gd name="T70" fmla="*/ 15 w 26"/>
                <a:gd name="T71" fmla="*/ 27 h 40"/>
                <a:gd name="T72" fmla="*/ 25 w 26"/>
                <a:gd name="T73" fmla="*/ 39 h 40"/>
                <a:gd name="T74" fmla="*/ 25 w 26"/>
                <a:gd name="T75" fmla="*/ 36 h 40"/>
                <a:gd name="T76" fmla="*/ 22 w 26"/>
                <a:gd name="T77" fmla="*/ 36 h 40"/>
                <a:gd name="T78" fmla="*/ 22 w 26"/>
                <a:gd name="T79" fmla="*/ 39 h 40"/>
                <a:gd name="T80" fmla="*/ 25 w 26"/>
                <a:gd name="T81"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 h="40">
                  <a:moveTo>
                    <a:pt x="3" y="5"/>
                  </a:moveTo>
                  <a:cubicBezTo>
                    <a:pt x="2" y="6"/>
                    <a:pt x="2" y="6"/>
                    <a:pt x="2" y="6"/>
                  </a:cubicBezTo>
                  <a:cubicBezTo>
                    <a:pt x="3" y="7"/>
                    <a:pt x="3" y="7"/>
                    <a:pt x="4" y="8"/>
                  </a:cubicBezTo>
                  <a:cubicBezTo>
                    <a:pt x="4" y="8"/>
                    <a:pt x="4" y="8"/>
                    <a:pt x="4" y="8"/>
                  </a:cubicBezTo>
                  <a:cubicBezTo>
                    <a:pt x="4" y="7"/>
                    <a:pt x="3" y="6"/>
                    <a:pt x="3" y="5"/>
                  </a:cubicBezTo>
                  <a:close/>
                  <a:moveTo>
                    <a:pt x="2" y="3"/>
                  </a:moveTo>
                  <a:cubicBezTo>
                    <a:pt x="1" y="1"/>
                    <a:pt x="0" y="0"/>
                    <a:pt x="0" y="0"/>
                  </a:cubicBezTo>
                  <a:cubicBezTo>
                    <a:pt x="0" y="0"/>
                    <a:pt x="0" y="0"/>
                    <a:pt x="0" y="0"/>
                  </a:cubicBezTo>
                  <a:cubicBezTo>
                    <a:pt x="0" y="0"/>
                    <a:pt x="0" y="0"/>
                    <a:pt x="0" y="0"/>
                  </a:cubicBezTo>
                  <a:cubicBezTo>
                    <a:pt x="0" y="0"/>
                    <a:pt x="0" y="1"/>
                    <a:pt x="1" y="3"/>
                  </a:cubicBezTo>
                  <a:lnTo>
                    <a:pt x="2" y="3"/>
                  </a:lnTo>
                  <a:close/>
                  <a:moveTo>
                    <a:pt x="8" y="16"/>
                  </a:moveTo>
                  <a:cubicBezTo>
                    <a:pt x="8" y="17"/>
                    <a:pt x="8" y="17"/>
                    <a:pt x="8" y="17"/>
                  </a:cubicBezTo>
                  <a:cubicBezTo>
                    <a:pt x="8" y="18"/>
                    <a:pt x="9" y="18"/>
                    <a:pt x="9" y="19"/>
                  </a:cubicBezTo>
                  <a:cubicBezTo>
                    <a:pt x="10" y="19"/>
                    <a:pt x="10" y="19"/>
                    <a:pt x="10" y="19"/>
                  </a:cubicBezTo>
                  <a:cubicBezTo>
                    <a:pt x="9" y="18"/>
                    <a:pt x="9" y="17"/>
                    <a:pt x="8" y="16"/>
                  </a:cubicBezTo>
                  <a:close/>
                  <a:moveTo>
                    <a:pt x="5" y="11"/>
                  </a:moveTo>
                  <a:cubicBezTo>
                    <a:pt x="5" y="11"/>
                    <a:pt x="5" y="11"/>
                    <a:pt x="5" y="11"/>
                  </a:cubicBezTo>
                  <a:cubicBezTo>
                    <a:pt x="5" y="12"/>
                    <a:pt x="6" y="13"/>
                    <a:pt x="6" y="14"/>
                  </a:cubicBezTo>
                  <a:cubicBezTo>
                    <a:pt x="7" y="14"/>
                    <a:pt x="7" y="14"/>
                    <a:pt x="7" y="14"/>
                  </a:cubicBezTo>
                  <a:cubicBezTo>
                    <a:pt x="6" y="13"/>
                    <a:pt x="6" y="12"/>
                    <a:pt x="5" y="11"/>
                  </a:cubicBezTo>
                  <a:close/>
                  <a:moveTo>
                    <a:pt x="11" y="22"/>
                  </a:moveTo>
                  <a:cubicBezTo>
                    <a:pt x="11" y="22"/>
                    <a:pt x="11" y="22"/>
                    <a:pt x="11" y="22"/>
                  </a:cubicBezTo>
                  <a:cubicBezTo>
                    <a:pt x="12" y="23"/>
                    <a:pt x="12" y="24"/>
                    <a:pt x="13" y="25"/>
                  </a:cubicBezTo>
                  <a:cubicBezTo>
                    <a:pt x="13" y="24"/>
                    <a:pt x="13" y="24"/>
                    <a:pt x="13" y="24"/>
                  </a:cubicBezTo>
                  <a:cubicBezTo>
                    <a:pt x="13" y="23"/>
                    <a:pt x="12" y="22"/>
                    <a:pt x="11" y="22"/>
                  </a:cubicBezTo>
                  <a:close/>
                  <a:moveTo>
                    <a:pt x="19" y="32"/>
                  </a:moveTo>
                  <a:cubicBezTo>
                    <a:pt x="18" y="32"/>
                    <a:pt x="18" y="32"/>
                    <a:pt x="18" y="32"/>
                  </a:cubicBezTo>
                  <a:cubicBezTo>
                    <a:pt x="19" y="33"/>
                    <a:pt x="19" y="34"/>
                    <a:pt x="20" y="34"/>
                  </a:cubicBezTo>
                  <a:cubicBezTo>
                    <a:pt x="21" y="34"/>
                    <a:pt x="21" y="34"/>
                    <a:pt x="21" y="34"/>
                  </a:cubicBezTo>
                  <a:cubicBezTo>
                    <a:pt x="20" y="33"/>
                    <a:pt x="19" y="32"/>
                    <a:pt x="19" y="32"/>
                  </a:cubicBezTo>
                  <a:close/>
                  <a:moveTo>
                    <a:pt x="15" y="27"/>
                  </a:moveTo>
                  <a:cubicBezTo>
                    <a:pt x="14" y="27"/>
                    <a:pt x="14" y="27"/>
                    <a:pt x="14" y="27"/>
                  </a:cubicBezTo>
                  <a:cubicBezTo>
                    <a:pt x="15" y="28"/>
                    <a:pt x="16" y="29"/>
                    <a:pt x="16" y="30"/>
                  </a:cubicBezTo>
                  <a:cubicBezTo>
                    <a:pt x="17" y="29"/>
                    <a:pt x="17" y="29"/>
                    <a:pt x="17" y="29"/>
                  </a:cubicBezTo>
                  <a:cubicBezTo>
                    <a:pt x="16" y="28"/>
                    <a:pt x="15" y="28"/>
                    <a:pt x="15" y="27"/>
                  </a:cubicBezTo>
                  <a:close/>
                  <a:moveTo>
                    <a:pt x="25" y="39"/>
                  </a:moveTo>
                  <a:cubicBezTo>
                    <a:pt x="26" y="38"/>
                    <a:pt x="26" y="37"/>
                    <a:pt x="25" y="36"/>
                  </a:cubicBezTo>
                  <a:cubicBezTo>
                    <a:pt x="25" y="35"/>
                    <a:pt x="23" y="35"/>
                    <a:pt x="22" y="36"/>
                  </a:cubicBezTo>
                  <a:cubicBezTo>
                    <a:pt x="21" y="37"/>
                    <a:pt x="21" y="38"/>
                    <a:pt x="22" y="39"/>
                  </a:cubicBezTo>
                  <a:cubicBezTo>
                    <a:pt x="23" y="40"/>
                    <a:pt x="24" y="40"/>
                    <a:pt x="2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 name="Freeform 27"/>
            <p:cNvSpPr/>
            <p:nvPr/>
          </p:nvSpPr>
          <p:spPr bwMode="auto">
            <a:xfrm>
              <a:off x="6960" y="2740"/>
              <a:ext cx="183" cy="194"/>
            </a:xfrm>
            <a:custGeom>
              <a:avLst/>
              <a:gdLst>
                <a:gd name="T0" fmla="*/ 44 w 94"/>
                <a:gd name="T1" fmla="*/ 0 h 99"/>
                <a:gd name="T2" fmla="*/ 56 w 94"/>
                <a:gd name="T3" fmla="*/ 99 h 99"/>
                <a:gd name="T4" fmla="*/ 44 w 94"/>
                <a:gd name="T5" fmla="*/ 0 h 99"/>
              </a:gdLst>
              <a:ahLst/>
              <a:cxnLst>
                <a:cxn ang="0">
                  <a:pos x="T0" y="T1"/>
                </a:cxn>
                <a:cxn ang="0">
                  <a:pos x="T2" y="T3"/>
                </a:cxn>
                <a:cxn ang="0">
                  <a:pos x="T4" y="T5"/>
                </a:cxn>
              </a:cxnLst>
              <a:rect l="0" t="0" r="r" b="b"/>
              <a:pathLst>
                <a:path w="94" h="99">
                  <a:moveTo>
                    <a:pt x="44" y="0"/>
                  </a:moveTo>
                  <a:cubicBezTo>
                    <a:pt x="44" y="0"/>
                    <a:pt x="94" y="41"/>
                    <a:pt x="56" y="99"/>
                  </a:cubicBezTo>
                  <a:cubicBezTo>
                    <a:pt x="56" y="99"/>
                    <a:pt x="0" y="66"/>
                    <a:pt x="44"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 name="Freeform 28"/>
            <p:cNvSpPr>
              <a:spLocks noEditPoints="1"/>
            </p:cNvSpPr>
            <p:nvPr/>
          </p:nvSpPr>
          <p:spPr bwMode="auto">
            <a:xfrm>
              <a:off x="7046" y="2746"/>
              <a:ext cx="25" cy="116"/>
            </a:xfrm>
            <a:custGeom>
              <a:avLst/>
              <a:gdLst>
                <a:gd name="T0" fmla="*/ 1 w 13"/>
                <a:gd name="T1" fmla="*/ 8 h 59"/>
                <a:gd name="T2" fmla="*/ 0 w 13"/>
                <a:gd name="T3" fmla="*/ 8 h 59"/>
                <a:gd name="T4" fmla="*/ 0 w 13"/>
                <a:gd name="T5" fmla="*/ 12 h 59"/>
                <a:gd name="T6" fmla="*/ 1 w 13"/>
                <a:gd name="T7" fmla="*/ 12 h 59"/>
                <a:gd name="T8" fmla="*/ 1 w 13"/>
                <a:gd name="T9" fmla="*/ 8 h 59"/>
                <a:gd name="T10" fmla="*/ 1 w 13"/>
                <a:gd name="T11" fmla="*/ 4 h 59"/>
                <a:gd name="T12" fmla="*/ 1 w 13"/>
                <a:gd name="T13" fmla="*/ 0 h 59"/>
                <a:gd name="T14" fmla="*/ 0 w 13"/>
                <a:gd name="T15" fmla="*/ 0 h 59"/>
                <a:gd name="T16" fmla="*/ 0 w 13"/>
                <a:gd name="T17" fmla="*/ 0 h 59"/>
                <a:gd name="T18" fmla="*/ 0 w 13"/>
                <a:gd name="T19" fmla="*/ 4 h 59"/>
                <a:gd name="T20" fmla="*/ 1 w 13"/>
                <a:gd name="T21" fmla="*/ 4 h 59"/>
                <a:gd name="T22" fmla="*/ 2 w 13"/>
                <a:gd name="T23" fmla="*/ 23 h 59"/>
                <a:gd name="T24" fmla="*/ 1 w 13"/>
                <a:gd name="T25" fmla="*/ 24 h 59"/>
                <a:gd name="T26" fmla="*/ 1 w 13"/>
                <a:gd name="T27" fmla="*/ 27 h 59"/>
                <a:gd name="T28" fmla="*/ 2 w 13"/>
                <a:gd name="T29" fmla="*/ 27 h 59"/>
                <a:gd name="T30" fmla="*/ 2 w 13"/>
                <a:gd name="T31" fmla="*/ 23 h 59"/>
                <a:gd name="T32" fmla="*/ 1 w 13"/>
                <a:gd name="T33" fmla="*/ 16 h 59"/>
                <a:gd name="T34" fmla="*/ 0 w 13"/>
                <a:gd name="T35" fmla="*/ 16 h 59"/>
                <a:gd name="T36" fmla="*/ 1 w 13"/>
                <a:gd name="T37" fmla="*/ 20 h 59"/>
                <a:gd name="T38" fmla="*/ 1 w 13"/>
                <a:gd name="T39" fmla="*/ 20 h 59"/>
                <a:gd name="T40" fmla="*/ 1 w 13"/>
                <a:gd name="T41" fmla="*/ 16 h 59"/>
                <a:gd name="T42" fmla="*/ 3 w 13"/>
                <a:gd name="T43" fmla="*/ 31 h 59"/>
                <a:gd name="T44" fmla="*/ 2 w 13"/>
                <a:gd name="T45" fmla="*/ 31 h 59"/>
                <a:gd name="T46" fmla="*/ 3 w 13"/>
                <a:gd name="T47" fmla="*/ 35 h 59"/>
                <a:gd name="T48" fmla="*/ 3 w 13"/>
                <a:gd name="T49" fmla="*/ 35 h 59"/>
                <a:gd name="T50" fmla="*/ 3 w 13"/>
                <a:gd name="T51" fmla="*/ 31 h 59"/>
                <a:gd name="T52" fmla="*/ 6 w 13"/>
                <a:gd name="T53" fmla="*/ 46 h 59"/>
                <a:gd name="T54" fmla="*/ 5 w 13"/>
                <a:gd name="T55" fmla="*/ 47 h 59"/>
                <a:gd name="T56" fmla="*/ 7 w 13"/>
                <a:gd name="T57" fmla="*/ 50 h 59"/>
                <a:gd name="T58" fmla="*/ 7 w 13"/>
                <a:gd name="T59" fmla="*/ 50 h 59"/>
                <a:gd name="T60" fmla="*/ 6 w 13"/>
                <a:gd name="T61" fmla="*/ 46 h 59"/>
                <a:gd name="T62" fmla="*/ 4 w 13"/>
                <a:gd name="T63" fmla="*/ 39 h 59"/>
                <a:gd name="T64" fmla="*/ 3 w 13"/>
                <a:gd name="T65" fmla="*/ 39 h 59"/>
                <a:gd name="T66" fmla="*/ 4 w 13"/>
                <a:gd name="T67" fmla="*/ 43 h 59"/>
                <a:gd name="T68" fmla="*/ 5 w 13"/>
                <a:gd name="T69" fmla="*/ 43 h 59"/>
                <a:gd name="T70" fmla="*/ 4 w 13"/>
                <a:gd name="T71" fmla="*/ 39 h 59"/>
                <a:gd name="T72" fmla="*/ 10 w 13"/>
                <a:gd name="T73" fmla="*/ 58 h 59"/>
                <a:gd name="T74" fmla="*/ 12 w 13"/>
                <a:gd name="T75" fmla="*/ 55 h 59"/>
                <a:gd name="T76" fmla="*/ 8 w 13"/>
                <a:gd name="T77" fmla="*/ 53 h 59"/>
                <a:gd name="T78" fmla="*/ 6 w 13"/>
                <a:gd name="T79" fmla="*/ 57 h 59"/>
                <a:gd name="T80" fmla="*/ 10 w 13"/>
                <a:gd name="T81" fmla="*/ 5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 h="59">
                  <a:moveTo>
                    <a:pt x="1" y="8"/>
                  </a:moveTo>
                  <a:cubicBezTo>
                    <a:pt x="0" y="8"/>
                    <a:pt x="0" y="8"/>
                    <a:pt x="0" y="8"/>
                  </a:cubicBezTo>
                  <a:cubicBezTo>
                    <a:pt x="0" y="9"/>
                    <a:pt x="0" y="10"/>
                    <a:pt x="0" y="12"/>
                  </a:cubicBezTo>
                  <a:cubicBezTo>
                    <a:pt x="1" y="12"/>
                    <a:pt x="1" y="12"/>
                    <a:pt x="1" y="12"/>
                  </a:cubicBezTo>
                  <a:cubicBezTo>
                    <a:pt x="1" y="10"/>
                    <a:pt x="1" y="9"/>
                    <a:pt x="1" y="8"/>
                  </a:cubicBezTo>
                  <a:close/>
                  <a:moveTo>
                    <a:pt x="1" y="4"/>
                  </a:moveTo>
                  <a:cubicBezTo>
                    <a:pt x="1" y="2"/>
                    <a:pt x="1" y="0"/>
                    <a:pt x="1" y="0"/>
                  </a:cubicBezTo>
                  <a:cubicBezTo>
                    <a:pt x="0" y="0"/>
                    <a:pt x="0" y="0"/>
                    <a:pt x="0" y="0"/>
                  </a:cubicBezTo>
                  <a:cubicBezTo>
                    <a:pt x="0" y="0"/>
                    <a:pt x="0" y="0"/>
                    <a:pt x="0" y="0"/>
                  </a:cubicBezTo>
                  <a:cubicBezTo>
                    <a:pt x="0" y="0"/>
                    <a:pt x="0" y="2"/>
                    <a:pt x="0" y="4"/>
                  </a:cubicBezTo>
                  <a:lnTo>
                    <a:pt x="1" y="4"/>
                  </a:lnTo>
                  <a:close/>
                  <a:moveTo>
                    <a:pt x="2" y="23"/>
                  </a:moveTo>
                  <a:cubicBezTo>
                    <a:pt x="1" y="24"/>
                    <a:pt x="1" y="24"/>
                    <a:pt x="1" y="24"/>
                  </a:cubicBezTo>
                  <a:cubicBezTo>
                    <a:pt x="1" y="25"/>
                    <a:pt x="1" y="26"/>
                    <a:pt x="1" y="27"/>
                  </a:cubicBezTo>
                  <a:cubicBezTo>
                    <a:pt x="2" y="27"/>
                    <a:pt x="2" y="27"/>
                    <a:pt x="2" y="27"/>
                  </a:cubicBezTo>
                  <a:cubicBezTo>
                    <a:pt x="2" y="26"/>
                    <a:pt x="2" y="25"/>
                    <a:pt x="2" y="23"/>
                  </a:cubicBezTo>
                  <a:close/>
                  <a:moveTo>
                    <a:pt x="1" y="16"/>
                  </a:moveTo>
                  <a:cubicBezTo>
                    <a:pt x="0" y="16"/>
                    <a:pt x="0" y="16"/>
                    <a:pt x="0" y="16"/>
                  </a:cubicBezTo>
                  <a:cubicBezTo>
                    <a:pt x="0" y="17"/>
                    <a:pt x="0" y="18"/>
                    <a:pt x="1" y="20"/>
                  </a:cubicBezTo>
                  <a:cubicBezTo>
                    <a:pt x="1" y="20"/>
                    <a:pt x="1" y="20"/>
                    <a:pt x="1" y="20"/>
                  </a:cubicBezTo>
                  <a:cubicBezTo>
                    <a:pt x="1" y="18"/>
                    <a:pt x="1" y="17"/>
                    <a:pt x="1" y="16"/>
                  </a:cubicBezTo>
                  <a:close/>
                  <a:moveTo>
                    <a:pt x="3" y="31"/>
                  </a:moveTo>
                  <a:cubicBezTo>
                    <a:pt x="2" y="31"/>
                    <a:pt x="2" y="31"/>
                    <a:pt x="2" y="31"/>
                  </a:cubicBezTo>
                  <a:cubicBezTo>
                    <a:pt x="2" y="33"/>
                    <a:pt x="2" y="34"/>
                    <a:pt x="3" y="35"/>
                  </a:cubicBezTo>
                  <a:cubicBezTo>
                    <a:pt x="3" y="35"/>
                    <a:pt x="3" y="35"/>
                    <a:pt x="3" y="35"/>
                  </a:cubicBezTo>
                  <a:cubicBezTo>
                    <a:pt x="3" y="34"/>
                    <a:pt x="3" y="32"/>
                    <a:pt x="3" y="31"/>
                  </a:cubicBezTo>
                  <a:close/>
                  <a:moveTo>
                    <a:pt x="6" y="46"/>
                  </a:moveTo>
                  <a:cubicBezTo>
                    <a:pt x="5" y="47"/>
                    <a:pt x="5" y="47"/>
                    <a:pt x="5" y="47"/>
                  </a:cubicBezTo>
                  <a:cubicBezTo>
                    <a:pt x="6" y="48"/>
                    <a:pt x="6" y="49"/>
                    <a:pt x="7" y="50"/>
                  </a:cubicBezTo>
                  <a:cubicBezTo>
                    <a:pt x="7" y="50"/>
                    <a:pt x="7" y="50"/>
                    <a:pt x="7" y="50"/>
                  </a:cubicBezTo>
                  <a:cubicBezTo>
                    <a:pt x="7" y="49"/>
                    <a:pt x="7" y="48"/>
                    <a:pt x="6" y="46"/>
                  </a:cubicBezTo>
                  <a:close/>
                  <a:moveTo>
                    <a:pt x="4" y="39"/>
                  </a:moveTo>
                  <a:cubicBezTo>
                    <a:pt x="3" y="39"/>
                    <a:pt x="3" y="39"/>
                    <a:pt x="3" y="39"/>
                  </a:cubicBezTo>
                  <a:cubicBezTo>
                    <a:pt x="4" y="40"/>
                    <a:pt x="4" y="42"/>
                    <a:pt x="4" y="43"/>
                  </a:cubicBezTo>
                  <a:cubicBezTo>
                    <a:pt x="5" y="43"/>
                    <a:pt x="5" y="43"/>
                    <a:pt x="5" y="43"/>
                  </a:cubicBezTo>
                  <a:cubicBezTo>
                    <a:pt x="5" y="41"/>
                    <a:pt x="4" y="40"/>
                    <a:pt x="4" y="39"/>
                  </a:cubicBezTo>
                  <a:close/>
                  <a:moveTo>
                    <a:pt x="10" y="58"/>
                  </a:moveTo>
                  <a:cubicBezTo>
                    <a:pt x="12" y="58"/>
                    <a:pt x="13" y="56"/>
                    <a:pt x="12" y="55"/>
                  </a:cubicBezTo>
                  <a:cubicBezTo>
                    <a:pt x="11" y="53"/>
                    <a:pt x="10" y="52"/>
                    <a:pt x="8" y="53"/>
                  </a:cubicBezTo>
                  <a:cubicBezTo>
                    <a:pt x="7" y="53"/>
                    <a:pt x="6" y="55"/>
                    <a:pt x="6" y="57"/>
                  </a:cubicBezTo>
                  <a:cubicBezTo>
                    <a:pt x="7" y="58"/>
                    <a:pt x="9" y="59"/>
                    <a:pt x="10"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1" name="Freeform 29"/>
            <p:cNvSpPr/>
            <p:nvPr/>
          </p:nvSpPr>
          <p:spPr bwMode="auto">
            <a:xfrm>
              <a:off x="6859" y="2762"/>
              <a:ext cx="120" cy="147"/>
            </a:xfrm>
            <a:custGeom>
              <a:avLst/>
              <a:gdLst>
                <a:gd name="T0" fmla="*/ 0 w 62"/>
                <a:gd name="T1" fmla="*/ 2 h 75"/>
                <a:gd name="T2" fmla="*/ 62 w 62"/>
                <a:gd name="T3" fmla="*/ 63 h 75"/>
                <a:gd name="T4" fmla="*/ 0 w 62"/>
                <a:gd name="T5" fmla="*/ 2 h 75"/>
              </a:gdLst>
              <a:ahLst/>
              <a:cxnLst>
                <a:cxn ang="0">
                  <a:pos x="T0" y="T1"/>
                </a:cxn>
                <a:cxn ang="0">
                  <a:pos x="T2" y="T3"/>
                </a:cxn>
                <a:cxn ang="0">
                  <a:pos x="T4" y="T5"/>
                </a:cxn>
              </a:cxnLst>
              <a:rect l="0" t="0" r="r" b="b"/>
              <a:pathLst>
                <a:path w="62" h="75">
                  <a:moveTo>
                    <a:pt x="0" y="2"/>
                  </a:moveTo>
                  <a:cubicBezTo>
                    <a:pt x="0" y="2"/>
                    <a:pt x="55" y="0"/>
                    <a:pt x="62" y="63"/>
                  </a:cubicBezTo>
                  <a:cubicBezTo>
                    <a:pt x="62" y="63"/>
                    <a:pt x="8" y="75"/>
                    <a:pt x="0" y="2"/>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2" name="Freeform 30"/>
            <p:cNvSpPr>
              <a:spLocks noEditPoints="1"/>
            </p:cNvSpPr>
            <p:nvPr/>
          </p:nvSpPr>
          <p:spPr bwMode="auto">
            <a:xfrm>
              <a:off x="6860" y="2768"/>
              <a:ext cx="82" cy="74"/>
            </a:xfrm>
            <a:custGeom>
              <a:avLst/>
              <a:gdLst>
                <a:gd name="T0" fmla="*/ 5 w 42"/>
                <a:gd name="T1" fmla="*/ 6 h 38"/>
                <a:gd name="T2" fmla="*/ 4 w 42"/>
                <a:gd name="T3" fmla="*/ 6 h 38"/>
                <a:gd name="T4" fmla="*/ 7 w 42"/>
                <a:gd name="T5" fmla="*/ 9 h 38"/>
                <a:gd name="T6" fmla="*/ 7 w 42"/>
                <a:gd name="T7" fmla="*/ 8 h 38"/>
                <a:gd name="T8" fmla="*/ 5 w 42"/>
                <a:gd name="T9" fmla="*/ 6 h 38"/>
                <a:gd name="T10" fmla="*/ 3 w 42"/>
                <a:gd name="T11" fmla="*/ 3 h 38"/>
                <a:gd name="T12" fmla="*/ 0 w 42"/>
                <a:gd name="T13" fmla="*/ 0 h 38"/>
                <a:gd name="T14" fmla="*/ 0 w 42"/>
                <a:gd name="T15" fmla="*/ 1 h 38"/>
                <a:gd name="T16" fmla="*/ 0 w 42"/>
                <a:gd name="T17" fmla="*/ 1 h 38"/>
                <a:gd name="T18" fmla="*/ 2 w 42"/>
                <a:gd name="T19" fmla="*/ 3 h 38"/>
                <a:gd name="T20" fmla="*/ 3 w 42"/>
                <a:gd name="T21" fmla="*/ 3 h 38"/>
                <a:gd name="T22" fmla="*/ 15 w 42"/>
                <a:gd name="T23" fmla="*/ 16 h 38"/>
                <a:gd name="T24" fmla="*/ 14 w 42"/>
                <a:gd name="T25" fmla="*/ 17 h 38"/>
                <a:gd name="T26" fmla="*/ 17 w 42"/>
                <a:gd name="T27" fmla="*/ 19 h 38"/>
                <a:gd name="T28" fmla="*/ 17 w 42"/>
                <a:gd name="T29" fmla="*/ 19 h 38"/>
                <a:gd name="T30" fmla="*/ 15 w 42"/>
                <a:gd name="T31" fmla="*/ 16 h 38"/>
                <a:gd name="T32" fmla="*/ 10 w 42"/>
                <a:gd name="T33" fmla="*/ 11 h 38"/>
                <a:gd name="T34" fmla="*/ 9 w 42"/>
                <a:gd name="T35" fmla="*/ 12 h 38"/>
                <a:gd name="T36" fmla="*/ 12 w 42"/>
                <a:gd name="T37" fmla="*/ 14 h 38"/>
                <a:gd name="T38" fmla="*/ 12 w 42"/>
                <a:gd name="T39" fmla="*/ 14 h 38"/>
                <a:gd name="T40" fmla="*/ 10 w 42"/>
                <a:gd name="T41" fmla="*/ 11 h 38"/>
                <a:gd name="T42" fmla="*/ 20 w 42"/>
                <a:gd name="T43" fmla="*/ 21 h 38"/>
                <a:gd name="T44" fmla="*/ 20 w 42"/>
                <a:gd name="T45" fmla="*/ 22 h 38"/>
                <a:gd name="T46" fmla="*/ 22 w 42"/>
                <a:gd name="T47" fmla="*/ 24 h 38"/>
                <a:gd name="T48" fmla="*/ 23 w 42"/>
                <a:gd name="T49" fmla="*/ 23 h 38"/>
                <a:gd name="T50" fmla="*/ 20 w 42"/>
                <a:gd name="T51" fmla="*/ 21 h 38"/>
                <a:gd name="T52" fmla="*/ 31 w 42"/>
                <a:gd name="T53" fmla="*/ 30 h 38"/>
                <a:gd name="T54" fmla="*/ 31 w 42"/>
                <a:gd name="T55" fmla="*/ 31 h 38"/>
                <a:gd name="T56" fmla="*/ 34 w 42"/>
                <a:gd name="T57" fmla="*/ 32 h 38"/>
                <a:gd name="T58" fmla="*/ 34 w 42"/>
                <a:gd name="T59" fmla="*/ 32 h 38"/>
                <a:gd name="T60" fmla="*/ 31 w 42"/>
                <a:gd name="T61" fmla="*/ 30 h 38"/>
                <a:gd name="T62" fmla="*/ 26 w 42"/>
                <a:gd name="T63" fmla="*/ 26 h 38"/>
                <a:gd name="T64" fmla="*/ 25 w 42"/>
                <a:gd name="T65" fmla="*/ 26 h 38"/>
                <a:gd name="T66" fmla="*/ 28 w 42"/>
                <a:gd name="T67" fmla="*/ 28 h 38"/>
                <a:gd name="T68" fmla="*/ 28 w 42"/>
                <a:gd name="T69" fmla="*/ 28 h 38"/>
                <a:gd name="T70" fmla="*/ 26 w 42"/>
                <a:gd name="T71" fmla="*/ 26 h 38"/>
                <a:gd name="T72" fmla="*/ 41 w 42"/>
                <a:gd name="T73" fmla="*/ 36 h 38"/>
                <a:gd name="T74" fmla="*/ 40 w 42"/>
                <a:gd name="T75" fmla="*/ 32 h 38"/>
                <a:gd name="T76" fmla="*/ 37 w 42"/>
                <a:gd name="T77" fmla="*/ 33 h 38"/>
                <a:gd name="T78" fmla="*/ 38 w 42"/>
                <a:gd name="T79" fmla="*/ 37 h 38"/>
                <a:gd name="T80" fmla="*/ 41 w 42"/>
                <a:gd name="T81"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 h="38">
                  <a:moveTo>
                    <a:pt x="5" y="6"/>
                  </a:moveTo>
                  <a:cubicBezTo>
                    <a:pt x="4" y="6"/>
                    <a:pt x="4" y="6"/>
                    <a:pt x="4" y="6"/>
                  </a:cubicBezTo>
                  <a:cubicBezTo>
                    <a:pt x="5" y="7"/>
                    <a:pt x="6" y="8"/>
                    <a:pt x="7" y="9"/>
                  </a:cubicBezTo>
                  <a:cubicBezTo>
                    <a:pt x="7" y="8"/>
                    <a:pt x="7" y="8"/>
                    <a:pt x="7" y="8"/>
                  </a:cubicBezTo>
                  <a:cubicBezTo>
                    <a:pt x="6" y="7"/>
                    <a:pt x="6" y="7"/>
                    <a:pt x="5" y="6"/>
                  </a:cubicBezTo>
                  <a:close/>
                  <a:moveTo>
                    <a:pt x="3" y="3"/>
                  </a:moveTo>
                  <a:cubicBezTo>
                    <a:pt x="1" y="1"/>
                    <a:pt x="0" y="0"/>
                    <a:pt x="0" y="0"/>
                  </a:cubicBezTo>
                  <a:cubicBezTo>
                    <a:pt x="0" y="1"/>
                    <a:pt x="0" y="1"/>
                    <a:pt x="0" y="1"/>
                  </a:cubicBezTo>
                  <a:cubicBezTo>
                    <a:pt x="0" y="1"/>
                    <a:pt x="0" y="1"/>
                    <a:pt x="0" y="1"/>
                  </a:cubicBezTo>
                  <a:cubicBezTo>
                    <a:pt x="0" y="1"/>
                    <a:pt x="0" y="2"/>
                    <a:pt x="2" y="3"/>
                  </a:cubicBezTo>
                  <a:lnTo>
                    <a:pt x="3" y="3"/>
                  </a:lnTo>
                  <a:close/>
                  <a:moveTo>
                    <a:pt x="15" y="16"/>
                  </a:moveTo>
                  <a:cubicBezTo>
                    <a:pt x="14" y="17"/>
                    <a:pt x="14" y="17"/>
                    <a:pt x="14" y="17"/>
                  </a:cubicBezTo>
                  <a:cubicBezTo>
                    <a:pt x="15" y="18"/>
                    <a:pt x="16" y="18"/>
                    <a:pt x="17" y="19"/>
                  </a:cubicBezTo>
                  <a:cubicBezTo>
                    <a:pt x="17" y="19"/>
                    <a:pt x="17" y="19"/>
                    <a:pt x="17" y="19"/>
                  </a:cubicBezTo>
                  <a:cubicBezTo>
                    <a:pt x="16" y="18"/>
                    <a:pt x="16" y="17"/>
                    <a:pt x="15" y="16"/>
                  </a:cubicBezTo>
                  <a:close/>
                  <a:moveTo>
                    <a:pt x="10" y="11"/>
                  </a:moveTo>
                  <a:cubicBezTo>
                    <a:pt x="9" y="12"/>
                    <a:pt x="9" y="12"/>
                    <a:pt x="9" y="12"/>
                  </a:cubicBezTo>
                  <a:cubicBezTo>
                    <a:pt x="10" y="12"/>
                    <a:pt x="11" y="13"/>
                    <a:pt x="12" y="14"/>
                  </a:cubicBezTo>
                  <a:cubicBezTo>
                    <a:pt x="12" y="14"/>
                    <a:pt x="12" y="14"/>
                    <a:pt x="12" y="14"/>
                  </a:cubicBezTo>
                  <a:cubicBezTo>
                    <a:pt x="11" y="13"/>
                    <a:pt x="10" y="12"/>
                    <a:pt x="10" y="11"/>
                  </a:cubicBezTo>
                  <a:close/>
                  <a:moveTo>
                    <a:pt x="20" y="21"/>
                  </a:moveTo>
                  <a:cubicBezTo>
                    <a:pt x="20" y="22"/>
                    <a:pt x="20" y="22"/>
                    <a:pt x="20" y="22"/>
                  </a:cubicBezTo>
                  <a:cubicBezTo>
                    <a:pt x="20" y="22"/>
                    <a:pt x="21" y="23"/>
                    <a:pt x="22" y="24"/>
                  </a:cubicBezTo>
                  <a:cubicBezTo>
                    <a:pt x="23" y="23"/>
                    <a:pt x="23" y="23"/>
                    <a:pt x="23" y="23"/>
                  </a:cubicBezTo>
                  <a:cubicBezTo>
                    <a:pt x="22" y="23"/>
                    <a:pt x="21" y="22"/>
                    <a:pt x="20" y="21"/>
                  </a:cubicBezTo>
                  <a:close/>
                  <a:moveTo>
                    <a:pt x="31" y="30"/>
                  </a:moveTo>
                  <a:cubicBezTo>
                    <a:pt x="31" y="31"/>
                    <a:pt x="31" y="31"/>
                    <a:pt x="31" y="31"/>
                  </a:cubicBezTo>
                  <a:cubicBezTo>
                    <a:pt x="32" y="31"/>
                    <a:pt x="33" y="32"/>
                    <a:pt x="34" y="32"/>
                  </a:cubicBezTo>
                  <a:cubicBezTo>
                    <a:pt x="34" y="32"/>
                    <a:pt x="34" y="32"/>
                    <a:pt x="34" y="32"/>
                  </a:cubicBezTo>
                  <a:cubicBezTo>
                    <a:pt x="33" y="31"/>
                    <a:pt x="32" y="31"/>
                    <a:pt x="31" y="30"/>
                  </a:cubicBezTo>
                  <a:close/>
                  <a:moveTo>
                    <a:pt x="26" y="26"/>
                  </a:moveTo>
                  <a:cubicBezTo>
                    <a:pt x="25" y="26"/>
                    <a:pt x="25" y="26"/>
                    <a:pt x="25" y="26"/>
                  </a:cubicBezTo>
                  <a:cubicBezTo>
                    <a:pt x="26" y="27"/>
                    <a:pt x="27" y="28"/>
                    <a:pt x="28" y="28"/>
                  </a:cubicBezTo>
                  <a:cubicBezTo>
                    <a:pt x="28" y="28"/>
                    <a:pt x="28" y="28"/>
                    <a:pt x="28" y="28"/>
                  </a:cubicBezTo>
                  <a:cubicBezTo>
                    <a:pt x="27" y="27"/>
                    <a:pt x="27" y="26"/>
                    <a:pt x="26" y="26"/>
                  </a:cubicBezTo>
                  <a:close/>
                  <a:moveTo>
                    <a:pt x="41" y="36"/>
                  </a:moveTo>
                  <a:cubicBezTo>
                    <a:pt x="42" y="35"/>
                    <a:pt x="42" y="33"/>
                    <a:pt x="40" y="32"/>
                  </a:cubicBezTo>
                  <a:cubicBezTo>
                    <a:pt x="39" y="32"/>
                    <a:pt x="38" y="32"/>
                    <a:pt x="37" y="33"/>
                  </a:cubicBezTo>
                  <a:cubicBezTo>
                    <a:pt x="36" y="35"/>
                    <a:pt x="36" y="36"/>
                    <a:pt x="38" y="37"/>
                  </a:cubicBezTo>
                  <a:cubicBezTo>
                    <a:pt x="39" y="38"/>
                    <a:pt x="41" y="37"/>
                    <a:pt x="41"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3" name="Freeform 31"/>
            <p:cNvSpPr/>
            <p:nvPr/>
          </p:nvSpPr>
          <p:spPr bwMode="auto">
            <a:xfrm>
              <a:off x="6964" y="2574"/>
              <a:ext cx="167" cy="137"/>
            </a:xfrm>
            <a:custGeom>
              <a:avLst/>
              <a:gdLst>
                <a:gd name="T0" fmla="*/ 0 w 86"/>
                <a:gd name="T1" fmla="*/ 64 h 70"/>
                <a:gd name="T2" fmla="*/ 83 w 86"/>
                <a:gd name="T3" fmla="*/ 5 h 70"/>
                <a:gd name="T4" fmla="*/ 0 w 86"/>
                <a:gd name="T5" fmla="*/ 64 h 70"/>
              </a:gdLst>
              <a:ahLst/>
              <a:cxnLst>
                <a:cxn ang="0">
                  <a:pos x="T0" y="T1"/>
                </a:cxn>
                <a:cxn ang="0">
                  <a:pos x="T2" y="T3"/>
                </a:cxn>
                <a:cxn ang="0">
                  <a:pos x="T4" y="T5"/>
                </a:cxn>
              </a:cxnLst>
              <a:rect l="0" t="0" r="r" b="b"/>
              <a:pathLst>
                <a:path w="86" h="70">
                  <a:moveTo>
                    <a:pt x="0" y="64"/>
                  </a:moveTo>
                  <a:cubicBezTo>
                    <a:pt x="0" y="64"/>
                    <a:pt x="9" y="0"/>
                    <a:pt x="83" y="5"/>
                  </a:cubicBezTo>
                  <a:cubicBezTo>
                    <a:pt x="83" y="5"/>
                    <a:pt x="86" y="70"/>
                    <a:pt x="0" y="64"/>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 name="Freeform 32"/>
            <p:cNvSpPr>
              <a:spLocks noEditPoints="1"/>
            </p:cNvSpPr>
            <p:nvPr/>
          </p:nvSpPr>
          <p:spPr bwMode="auto">
            <a:xfrm>
              <a:off x="6966" y="2617"/>
              <a:ext cx="101" cy="80"/>
            </a:xfrm>
            <a:custGeom>
              <a:avLst/>
              <a:gdLst>
                <a:gd name="T0" fmla="*/ 8 w 52"/>
                <a:gd name="T1" fmla="*/ 36 h 41"/>
                <a:gd name="T2" fmla="*/ 8 w 52"/>
                <a:gd name="T3" fmla="*/ 37 h 41"/>
                <a:gd name="T4" fmla="*/ 12 w 52"/>
                <a:gd name="T5" fmla="*/ 35 h 41"/>
                <a:gd name="T6" fmla="*/ 11 w 52"/>
                <a:gd name="T7" fmla="*/ 34 h 41"/>
                <a:gd name="T8" fmla="*/ 8 w 52"/>
                <a:gd name="T9" fmla="*/ 36 h 41"/>
                <a:gd name="T10" fmla="*/ 4 w 52"/>
                <a:gd name="T11" fmla="*/ 38 h 41"/>
                <a:gd name="T12" fmla="*/ 0 w 52"/>
                <a:gd name="T13" fmla="*/ 40 h 41"/>
                <a:gd name="T14" fmla="*/ 1 w 52"/>
                <a:gd name="T15" fmla="*/ 41 h 41"/>
                <a:gd name="T16" fmla="*/ 1 w 52"/>
                <a:gd name="T17" fmla="*/ 41 h 41"/>
                <a:gd name="T18" fmla="*/ 5 w 52"/>
                <a:gd name="T19" fmla="*/ 39 h 41"/>
                <a:gd name="T20" fmla="*/ 4 w 52"/>
                <a:gd name="T21" fmla="*/ 38 h 41"/>
                <a:gd name="T22" fmla="*/ 22 w 52"/>
                <a:gd name="T23" fmla="*/ 27 h 41"/>
                <a:gd name="T24" fmla="*/ 22 w 52"/>
                <a:gd name="T25" fmla="*/ 28 h 41"/>
                <a:gd name="T26" fmla="*/ 26 w 52"/>
                <a:gd name="T27" fmla="*/ 25 h 41"/>
                <a:gd name="T28" fmla="*/ 25 w 52"/>
                <a:gd name="T29" fmla="*/ 25 h 41"/>
                <a:gd name="T30" fmla="*/ 22 w 52"/>
                <a:gd name="T31" fmla="*/ 27 h 41"/>
                <a:gd name="T32" fmla="*/ 15 w 52"/>
                <a:gd name="T33" fmla="*/ 32 h 41"/>
                <a:gd name="T34" fmla="*/ 15 w 52"/>
                <a:gd name="T35" fmla="*/ 32 h 41"/>
                <a:gd name="T36" fmla="*/ 19 w 52"/>
                <a:gd name="T37" fmla="*/ 30 h 41"/>
                <a:gd name="T38" fmla="*/ 18 w 52"/>
                <a:gd name="T39" fmla="*/ 29 h 41"/>
                <a:gd name="T40" fmla="*/ 15 w 52"/>
                <a:gd name="T41" fmla="*/ 32 h 41"/>
                <a:gd name="T42" fmla="*/ 29 w 52"/>
                <a:gd name="T43" fmla="*/ 22 h 41"/>
                <a:gd name="T44" fmla="*/ 29 w 52"/>
                <a:gd name="T45" fmla="*/ 23 h 41"/>
                <a:gd name="T46" fmla="*/ 32 w 52"/>
                <a:gd name="T47" fmla="*/ 20 h 41"/>
                <a:gd name="T48" fmla="*/ 32 w 52"/>
                <a:gd name="T49" fmla="*/ 19 h 41"/>
                <a:gd name="T50" fmla="*/ 29 w 52"/>
                <a:gd name="T51" fmla="*/ 22 h 41"/>
                <a:gd name="T52" fmla="*/ 41 w 52"/>
                <a:gd name="T53" fmla="*/ 11 h 41"/>
                <a:gd name="T54" fmla="*/ 42 w 52"/>
                <a:gd name="T55" fmla="*/ 12 h 41"/>
                <a:gd name="T56" fmla="*/ 45 w 52"/>
                <a:gd name="T57" fmla="*/ 8 h 41"/>
                <a:gd name="T58" fmla="*/ 44 w 52"/>
                <a:gd name="T59" fmla="*/ 8 h 41"/>
                <a:gd name="T60" fmla="*/ 41 w 52"/>
                <a:gd name="T61" fmla="*/ 11 h 41"/>
                <a:gd name="T62" fmla="*/ 35 w 52"/>
                <a:gd name="T63" fmla="*/ 17 h 41"/>
                <a:gd name="T64" fmla="*/ 36 w 52"/>
                <a:gd name="T65" fmla="*/ 17 h 41"/>
                <a:gd name="T66" fmla="*/ 39 w 52"/>
                <a:gd name="T67" fmla="*/ 14 h 41"/>
                <a:gd name="T68" fmla="*/ 38 w 52"/>
                <a:gd name="T69" fmla="*/ 14 h 41"/>
                <a:gd name="T70" fmla="*/ 35 w 52"/>
                <a:gd name="T71" fmla="*/ 17 h 41"/>
                <a:gd name="T72" fmla="*/ 50 w 52"/>
                <a:gd name="T73" fmla="*/ 1 h 41"/>
                <a:gd name="T74" fmla="*/ 46 w 52"/>
                <a:gd name="T75" fmla="*/ 1 h 41"/>
                <a:gd name="T76" fmla="*/ 46 w 52"/>
                <a:gd name="T77" fmla="*/ 6 h 41"/>
                <a:gd name="T78" fmla="*/ 51 w 52"/>
                <a:gd name="T79" fmla="*/ 5 h 41"/>
                <a:gd name="T80" fmla="*/ 50 w 52"/>
                <a:gd name="T81" fmla="*/ 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41">
                  <a:moveTo>
                    <a:pt x="8" y="36"/>
                  </a:moveTo>
                  <a:cubicBezTo>
                    <a:pt x="8" y="37"/>
                    <a:pt x="8" y="37"/>
                    <a:pt x="8" y="37"/>
                  </a:cubicBezTo>
                  <a:cubicBezTo>
                    <a:pt x="9" y="36"/>
                    <a:pt x="10" y="35"/>
                    <a:pt x="12" y="35"/>
                  </a:cubicBezTo>
                  <a:cubicBezTo>
                    <a:pt x="11" y="34"/>
                    <a:pt x="11" y="34"/>
                    <a:pt x="11" y="34"/>
                  </a:cubicBezTo>
                  <a:cubicBezTo>
                    <a:pt x="10" y="35"/>
                    <a:pt x="9" y="36"/>
                    <a:pt x="8" y="36"/>
                  </a:cubicBezTo>
                  <a:close/>
                  <a:moveTo>
                    <a:pt x="4" y="38"/>
                  </a:moveTo>
                  <a:cubicBezTo>
                    <a:pt x="2" y="40"/>
                    <a:pt x="0" y="40"/>
                    <a:pt x="0" y="40"/>
                  </a:cubicBezTo>
                  <a:cubicBezTo>
                    <a:pt x="1" y="41"/>
                    <a:pt x="1" y="41"/>
                    <a:pt x="1" y="41"/>
                  </a:cubicBezTo>
                  <a:cubicBezTo>
                    <a:pt x="1" y="41"/>
                    <a:pt x="1" y="41"/>
                    <a:pt x="1" y="41"/>
                  </a:cubicBezTo>
                  <a:cubicBezTo>
                    <a:pt x="1" y="41"/>
                    <a:pt x="2" y="40"/>
                    <a:pt x="5" y="39"/>
                  </a:cubicBezTo>
                  <a:lnTo>
                    <a:pt x="4" y="38"/>
                  </a:lnTo>
                  <a:close/>
                  <a:moveTo>
                    <a:pt x="22" y="27"/>
                  </a:moveTo>
                  <a:cubicBezTo>
                    <a:pt x="22" y="28"/>
                    <a:pt x="22" y="28"/>
                    <a:pt x="22" y="28"/>
                  </a:cubicBezTo>
                  <a:cubicBezTo>
                    <a:pt x="23" y="27"/>
                    <a:pt x="25" y="26"/>
                    <a:pt x="26" y="25"/>
                  </a:cubicBezTo>
                  <a:cubicBezTo>
                    <a:pt x="25" y="25"/>
                    <a:pt x="25" y="25"/>
                    <a:pt x="25" y="25"/>
                  </a:cubicBezTo>
                  <a:cubicBezTo>
                    <a:pt x="24" y="25"/>
                    <a:pt x="23" y="26"/>
                    <a:pt x="22" y="27"/>
                  </a:cubicBezTo>
                  <a:close/>
                  <a:moveTo>
                    <a:pt x="15" y="32"/>
                  </a:moveTo>
                  <a:cubicBezTo>
                    <a:pt x="15" y="32"/>
                    <a:pt x="15" y="32"/>
                    <a:pt x="15" y="32"/>
                  </a:cubicBezTo>
                  <a:cubicBezTo>
                    <a:pt x="16" y="32"/>
                    <a:pt x="18" y="31"/>
                    <a:pt x="19" y="30"/>
                  </a:cubicBezTo>
                  <a:cubicBezTo>
                    <a:pt x="18" y="29"/>
                    <a:pt x="18" y="29"/>
                    <a:pt x="18" y="29"/>
                  </a:cubicBezTo>
                  <a:cubicBezTo>
                    <a:pt x="17" y="30"/>
                    <a:pt x="16" y="31"/>
                    <a:pt x="15" y="32"/>
                  </a:cubicBezTo>
                  <a:close/>
                  <a:moveTo>
                    <a:pt x="29" y="22"/>
                  </a:moveTo>
                  <a:cubicBezTo>
                    <a:pt x="29" y="23"/>
                    <a:pt x="29" y="23"/>
                    <a:pt x="29" y="23"/>
                  </a:cubicBezTo>
                  <a:cubicBezTo>
                    <a:pt x="30" y="22"/>
                    <a:pt x="31" y="21"/>
                    <a:pt x="32" y="20"/>
                  </a:cubicBezTo>
                  <a:cubicBezTo>
                    <a:pt x="32" y="19"/>
                    <a:pt x="32" y="19"/>
                    <a:pt x="32" y="19"/>
                  </a:cubicBezTo>
                  <a:cubicBezTo>
                    <a:pt x="31" y="20"/>
                    <a:pt x="30" y="21"/>
                    <a:pt x="29" y="22"/>
                  </a:cubicBezTo>
                  <a:close/>
                  <a:moveTo>
                    <a:pt x="41" y="11"/>
                  </a:moveTo>
                  <a:cubicBezTo>
                    <a:pt x="42" y="12"/>
                    <a:pt x="42" y="12"/>
                    <a:pt x="42" y="12"/>
                  </a:cubicBezTo>
                  <a:cubicBezTo>
                    <a:pt x="43" y="11"/>
                    <a:pt x="44" y="10"/>
                    <a:pt x="45" y="8"/>
                  </a:cubicBezTo>
                  <a:cubicBezTo>
                    <a:pt x="44" y="8"/>
                    <a:pt x="44" y="8"/>
                    <a:pt x="44" y="8"/>
                  </a:cubicBezTo>
                  <a:cubicBezTo>
                    <a:pt x="43" y="9"/>
                    <a:pt x="42" y="10"/>
                    <a:pt x="41" y="11"/>
                  </a:cubicBezTo>
                  <a:close/>
                  <a:moveTo>
                    <a:pt x="35" y="17"/>
                  </a:moveTo>
                  <a:cubicBezTo>
                    <a:pt x="36" y="17"/>
                    <a:pt x="36" y="17"/>
                    <a:pt x="36" y="17"/>
                  </a:cubicBezTo>
                  <a:cubicBezTo>
                    <a:pt x="37" y="16"/>
                    <a:pt x="38" y="15"/>
                    <a:pt x="39" y="14"/>
                  </a:cubicBezTo>
                  <a:cubicBezTo>
                    <a:pt x="38" y="14"/>
                    <a:pt x="38" y="14"/>
                    <a:pt x="38" y="14"/>
                  </a:cubicBezTo>
                  <a:cubicBezTo>
                    <a:pt x="37" y="15"/>
                    <a:pt x="36" y="16"/>
                    <a:pt x="35" y="17"/>
                  </a:cubicBezTo>
                  <a:close/>
                  <a:moveTo>
                    <a:pt x="50" y="1"/>
                  </a:moveTo>
                  <a:cubicBezTo>
                    <a:pt x="49" y="0"/>
                    <a:pt x="47" y="0"/>
                    <a:pt x="46" y="1"/>
                  </a:cubicBezTo>
                  <a:cubicBezTo>
                    <a:pt x="45" y="2"/>
                    <a:pt x="45" y="4"/>
                    <a:pt x="46" y="6"/>
                  </a:cubicBezTo>
                  <a:cubicBezTo>
                    <a:pt x="47" y="7"/>
                    <a:pt x="49" y="7"/>
                    <a:pt x="51" y="5"/>
                  </a:cubicBezTo>
                  <a:cubicBezTo>
                    <a:pt x="52" y="4"/>
                    <a:pt x="52" y="2"/>
                    <a:pt x="5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5" name="Freeform 33"/>
            <p:cNvSpPr/>
            <p:nvPr/>
          </p:nvSpPr>
          <p:spPr bwMode="auto">
            <a:xfrm>
              <a:off x="6677" y="2646"/>
              <a:ext cx="172" cy="185"/>
            </a:xfrm>
            <a:custGeom>
              <a:avLst/>
              <a:gdLst>
                <a:gd name="T0" fmla="*/ 30 w 88"/>
                <a:gd name="T1" fmla="*/ 94 h 94"/>
                <a:gd name="T2" fmla="*/ 62 w 88"/>
                <a:gd name="T3" fmla="*/ 0 h 94"/>
                <a:gd name="T4" fmla="*/ 30 w 88"/>
                <a:gd name="T5" fmla="*/ 94 h 94"/>
              </a:gdLst>
              <a:ahLst/>
              <a:cxnLst>
                <a:cxn ang="0">
                  <a:pos x="T0" y="T1"/>
                </a:cxn>
                <a:cxn ang="0">
                  <a:pos x="T2" y="T3"/>
                </a:cxn>
                <a:cxn ang="0">
                  <a:pos x="T4" y="T5"/>
                </a:cxn>
              </a:cxnLst>
              <a:rect l="0" t="0" r="r" b="b"/>
              <a:pathLst>
                <a:path w="88" h="94">
                  <a:moveTo>
                    <a:pt x="30" y="94"/>
                  </a:moveTo>
                  <a:cubicBezTo>
                    <a:pt x="30" y="94"/>
                    <a:pt x="88" y="68"/>
                    <a:pt x="62" y="0"/>
                  </a:cubicBezTo>
                  <a:cubicBezTo>
                    <a:pt x="62" y="0"/>
                    <a:pt x="0" y="15"/>
                    <a:pt x="30" y="94"/>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6" name="Freeform 34"/>
            <p:cNvSpPr>
              <a:spLocks noEditPoints="1"/>
            </p:cNvSpPr>
            <p:nvPr/>
          </p:nvSpPr>
          <p:spPr bwMode="auto">
            <a:xfrm>
              <a:off x="6738" y="2701"/>
              <a:ext cx="45" cy="118"/>
            </a:xfrm>
            <a:custGeom>
              <a:avLst/>
              <a:gdLst>
                <a:gd name="T0" fmla="*/ 2 w 23"/>
                <a:gd name="T1" fmla="*/ 52 h 60"/>
                <a:gd name="T2" fmla="*/ 1 w 23"/>
                <a:gd name="T3" fmla="*/ 52 h 60"/>
                <a:gd name="T4" fmla="*/ 2 w 23"/>
                <a:gd name="T5" fmla="*/ 48 h 60"/>
                <a:gd name="T6" fmla="*/ 3 w 23"/>
                <a:gd name="T7" fmla="*/ 48 h 60"/>
                <a:gd name="T8" fmla="*/ 2 w 23"/>
                <a:gd name="T9" fmla="*/ 52 h 60"/>
                <a:gd name="T10" fmla="*/ 1 w 23"/>
                <a:gd name="T11" fmla="*/ 56 h 60"/>
                <a:gd name="T12" fmla="*/ 1 w 23"/>
                <a:gd name="T13" fmla="*/ 60 h 60"/>
                <a:gd name="T14" fmla="*/ 0 w 23"/>
                <a:gd name="T15" fmla="*/ 60 h 60"/>
                <a:gd name="T16" fmla="*/ 0 w 23"/>
                <a:gd name="T17" fmla="*/ 60 h 60"/>
                <a:gd name="T18" fmla="*/ 1 w 23"/>
                <a:gd name="T19" fmla="*/ 56 h 60"/>
                <a:gd name="T20" fmla="*/ 6 w 23"/>
                <a:gd name="T21" fmla="*/ 36 h 60"/>
                <a:gd name="T22" fmla="*/ 5 w 23"/>
                <a:gd name="T23" fmla="*/ 36 h 60"/>
                <a:gd name="T24" fmla="*/ 6 w 23"/>
                <a:gd name="T25" fmla="*/ 32 h 60"/>
                <a:gd name="T26" fmla="*/ 7 w 23"/>
                <a:gd name="T27" fmla="*/ 32 h 60"/>
                <a:gd name="T28" fmla="*/ 6 w 23"/>
                <a:gd name="T29" fmla="*/ 36 h 60"/>
                <a:gd name="T30" fmla="*/ 4 w 23"/>
                <a:gd name="T31" fmla="*/ 44 h 60"/>
                <a:gd name="T32" fmla="*/ 3 w 23"/>
                <a:gd name="T33" fmla="*/ 44 h 60"/>
                <a:gd name="T34" fmla="*/ 4 w 23"/>
                <a:gd name="T35" fmla="*/ 40 h 60"/>
                <a:gd name="T36" fmla="*/ 5 w 23"/>
                <a:gd name="T37" fmla="*/ 40 h 60"/>
                <a:gd name="T38" fmla="*/ 4 w 23"/>
                <a:gd name="T39" fmla="*/ 44 h 60"/>
                <a:gd name="T40" fmla="*/ 8 w 23"/>
                <a:gd name="T41" fmla="*/ 28 h 60"/>
                <a:gd name="T42" fmla="*/ 8 w 23"/>
                <a:gd name="T43" fmla="*/ 28 h 60"/>
                <a:gd name="T44" fmla="*/ 9 w 23"/>
                <a:gd name="T45" fmla="*/ 24 h 60"/>
                <a:gd name="T46" fmla="*/ 10 w 23"/>
                <a:gd name="T47" fmla="*/ 24 h 60"/>
                <a:gd name="T48" fmla="*/ 8 w 23"/>
                <a:gd name="T49" fmla="*/ 28 h 60"/>
                <a:gd name="T50" fmla="*/ 15 w 23"/>
                <a:gd name="T51" fmla="*/ 13 h 60"/>
                <a:gd name="T52" fmla="*/ 14 w 23"/>
                <a:gd name="T53" fmla="*/ 12 h 60"/>
                <a:gd name="T54" fmla="*/ 16 w 23"/>
                <a:gd name="T55" fmla="*/ 8 h 60"/>
                <a:gd name="T56" fmla="*/ 17 w 23"/>
                <a:gd name="T57" fmla="*/ 9 h 60"/>
                <a:gd name="T58" fmla="*/ 15 w 23"/>
                <a:gd name="T59" fmla="*/ 13 h 60"/>
                <a:gd name="T60" fmla="*/ 11 w 23"/>
                <a:gd name="T61" fmla="*/ 20 h 60"/>
                <a:gd name="T62" fmla="*/ 11 w 23"/>
                <a:gd name="T63" fmla="*/ 20 h 60"/>
                <a:gd name="T64" fmla="*/ 12 w 23"/>
                <a:gd name="T65" fmla="*/ 16 h 60"/>
                <a:gd name="T66" fmla="*/ 13 w 23"/>
                <a:gd name="T67" fmla="*/ 16 h 60"/>
                <a:gd name="T68" fmla="*/ 11 w 23"/>
                <a:gd name="T69" fmla="*/ 20 h 60"/>
                <a:gd name="T70" fmla="*/ 21 w 23"/>
                <a:gd name="T71" fmla="*/ 1 h 60"/>
                <a:gd name="T72" fmla="*/ 22 w 23"/>
                <a:gd name="T73" fmla="*/ 5 h 60"/>
                <a:gd name="T74" fmla="*/ 18 w 23"/>
                <a:gd name="T75" fmla="*/ 6 h 60"/>
                <a:gd name="T76" fmla="*/ 17 w 23"/>
                <a:gd name="T77" fmla="*/ 2 h 60"/>
                <a:gd name="T78" fmla="*/ 21 w 23"/>
                <a:gd name="T79"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 h="60">
                  <a:moveTo>
                    <a:pt x="2" y="52"/>
                  </a:moveTo>
                  <a:cubicBezTo>
                    <a:pt x="1" y="52"/>
                    <a:pt x="1" y="52"/>
                    <a:pt x="1" y="52"/>
                  </a:cubicBezTo>
                  <a:cubicBezTo>
                    <a:pt x="2" y="50"/>
                    <a:pt x="2" y="49"/>
                    <a:pt x="2" y="48"/>
                  </a:cubicBezTo>
                  <a:cubicBezTo>
                    <a:pt x="3" y="48"/>
                    <a:pt x="3" y="48"/>
                    <a:pt x="3" y="48"/>
                  </a:cubicBezTo>
                  <a:cubicBezTo>
                    <a:pt x="3" y="49"/>
                    <a:pt x="2" y="51"/>
                    <a:pt x="2" y="52"/>
                  </a:cubicBezTo>
                  <a:close/>
                  <a:moveTo>
                    <a:pt x="1" y="56"/>
                  </a:moveTo>
                  <a:cubicBezTo>
                    <a:pt x="1" y="59"/>
                    <a:pt x="1" y="60"/>
                    <a:pt x="1" y="60"/>
                  </a:cubicBezTo>
                  <a:cubicBezTo>
                    <a:pt x="0" y="60"/>
                    <a:pt x="0" y="60"/>
                    <a:pt x="0" y="60"/>
                  </a:cubicBezTo>
                  <a:cubicBezTo>
                    <a:pt x="0" y="60"/>
                    <a:pt x="0" y="60"/>
                    <a:pt x="0" y="60"/>
                  </a:cubicBezTo>
                  <a:cubicBezTo>
                    <a:pt x="0" y="60"/>
                    <a:pt x="0" y="58"/>
                    <a:pt x="1" y="56"/>
                  </a:cubicBezTo>
                  <a:close/>
                  <a:moveTo>
                    <a:pt x="6" y="36"/>
                  </a:moveTo>
                  <a:cubicBezTo>
                    <a:pt x="5" y="36"/>
                    <a:pt x="5" y="36"/>
                    <a:pt x="5" y="36"/>
                  </a:cubicBezTo>
                  <a:cubicBezTo>
                    <a:pt x="6" y="34"/>
                    <a:pt x="6" y="33"/>
                    <a:pt x="6" y="32"/>
                  </a:cubicBezTo>
                  <a:cubicBezTo>
                    <a:pt x="7" y="32"/>
                    <a:pt x="7" y="32"/>
                    <a:pt x="7" y="32"/>
                  </a:cubicBezTo>
                  <a:cubicBezTo>
                    <a:pt x="7" y="33"/>
                    <a:pt x="6" y="34"/>
                    <a:pt x="6" y="36"/>
                  </a:cubicBezTo>
                  <a:close/>
                  <a:moveTo>
                    <a:pt x="4" y="44"/>
                  </a:moveTo>
                  <a:cubicBezTo>
                    <a:pt x="3" y="44"/>
                    <a:pt x="3" y="44"/>
                    <a:pt x="3" y="44"/>
                  </a:cubicBezTo>
                  <a:cubicBezTo>
                    <a:pt x="3" y="42"/>
                    <a:pt x="4" y="41"/>
                    <a:pt x="4" y="40"/>
                  </a:cubicBezTo>
                  <a:cubicBezTo>
                    <a:pt x="5" y="40"/>
                    <a:pt x="5" y="40"/>
                    <a:pt x="5" y="40"/>
                  </a:cubicBezTo>
                  <a:cubicBezTo>
                    <a:pt x="5" y="41"/>
                    <a:pt x="4" y="43"/>
                    <a:pt x="4" y="44"/>
                  </a:cubicBezTo>
                  <a:close/>
                  <a:moveTo>
                    <a:pt x="8" y="28"/>
                  </a:moveTo>
                  <a:cubicBezTo>
                    <a:pt x="8" y="28"/>
                    <a:pt x="8" y="28"/>
                    <a:pt x="8" y="28"/>
                  </a:cubicBezTo>
                  <a:cubicBezTo>
                    <a:pt x="8" y="26"/>
                    <a:pt x="9" y="25"/>
                    <a:pt x="9" y="24"/>
                  </a:cubicBezTo>
                  <a:cubicBezTo>
                    <a:pt x="10" y="24"/>
                    <a:pt x="10" y="24"/>
                    <a:pt x="10" y="24"/>
                  </a:cubicBezTo>
                  <a:cubicBezTo>
                    <a:pt x="9" y="25"/>
                    <a:pt x="9" y="27"/>
                    <a:pt x="8" y="28"/>
                  </a:cubicBezTo>
                  <a:close/>
                  <a:moveTo>
                    <a:pt x="15" y="13"/>
                  </a:moveTo>
                  <a:cubicBezTo>
                    <a:pt x="14" y="12"/>
                    <a:pt x="14" y="12"/>
                    <a:pt x="14" y="12"/>
                  </a:cubicBezTo>
                  <a:cubicBezTo>
                    <a:pt x="15" y="11"/>
                    <a:pt x="15" y="10"/>
                    <a:pt x="16" y="8"/>
                  </a:cubicBezTo>
                  <a:cubicBezTo>
                    <a:pt x="17" y="9"/>
                    <a:pt x="17" y="9"/>
                    <a:pt x="17" y="9"/>
                  </a:cubicBezTo>
                  <a:cubicBezTo>
                    <a:pt x="16" y="10"/>
                    <a:pt x="15" y="11"/>
                    <a:pt x="15" y="13"/>
                  </a:cubicBezTo>
                  <a:close/>
                  <a:moveTo>
                    <a:pt x="11" y="20"/>
                  </a:moveTo>
                  <a:cubicBezTo>
                    <a:pt x="11" y="20"/>
                    <a:pt x="11" y="20"/>
                    <a:pt x="11" y="20"/>
                  </a:cubicBezTo>
                  <a:cubicBezTo>
                    <a:pt x="11" y="18"/>
                    <a:pt x="12" y="17"/>
                    <a:pt x="12" y="16"/>
                  </a:cubicBezTo>
                  <a:cubicBezTo>
                    <a:pt x="13" y="16"/>
                    <a:pt x="13" y="16"/>
                    <a:pt x="13" y="16"/>
                  </a:cubicBezTo>
                  <a:cubicBezTo>
                    <a:pt x="12" y="18"/>
                    <a:pt x="12" y="19"/>
                    <a:pt x="11" y="20"/>
                  </a:cubicBezTo>
                  <a:close/>
                  <a:moveTo>
                    <a:pt x="21" y="1"/>
                  </a:moveTo>
                  <a:cubicBezTo>
                    <a:pt x="23" y="1"/>
                    <a:pt x="23" y="3"/>
                    <a:pt x="22" y="5"/>
                  </a:cubicBezTo>
                  <a:cubicBezTo>
                    <a:pt x="21" y="6"/>
                    <a:pt x="20" y="7"/>
                    <a:pt x="18" y="6"/>
                  </a:cubicBezTo>
                  <a:cubicBezTo>
                    <a:pt x="17" y="5"/>
                    <a:pt x="16" y="3"/>
                    <a:pt x="17" y="2"/>
                  </a:cubicBezTo>
                  <a:cubicBezTo>
                    <a:pt x="18" y="0"/>
                    <a:pt x="20" y="0"/>
                    <a:pt x="2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7" name="Freeform 35"/>
            <p:cNvSpPr/>
            <p:nvPr/>
          </p:nvSpPr>
          <p:spPr bwMode="auto">
            <a:xfrm>
              <a:off x="7145" y="2687"/>
              <a:ext cx="191" cy="202"/>
            </a:xfrm>
            <a:custGeom>
              <a:avLst/>
              <a:gdLst>
                <a:gd name="T0" fmla="*/ 0 w 98"/>
                <a:gd name="T1" fmla="*/ 65 h 103"/>
                <a:gd name="T2" fmla="*/ 98 w 98"/>
                <a:gd name="T3" fmla="*/ 46 h 103"/>
                <a:gd name="T4" fmla="*/ 0 w 98"/>
                <a:gd name="T5" fmla="*/ 65 h 103"/>
              </a:gdLst>
              <a:ahLst/>
              <a:cxnLst>
                <a:cxn ang="0">
                  <a:pos x="T0" y="T1"/>
                </a:cxn>
                <a:cxn ang="0">
                  <a:pos x="T2" y="T3"/>
                </a:cxn>
                <a:cxn ang="0">
                  <a:pos x="T4" y="T5"/>
                </a:cxn>
              </a:cxnLst>
              <a:rect l="0" t="0" r="r" b="b"/>
              <a:pathLst>
                <a:path w="98" h="103">
                  <a:moveTo>
                    <a:pt x="0" y="65"/>
                  </a:moveTo>
                  <a:cubicBezTo>
                    <a:pt x="0" y="65"/>
                    <a:pt x="52" y="103"/>
                    <a:pt x="98" y="46"/>
                  </a:cubicBezTo>
                  <a:cubicBezTo>
                    <a:pt x="98" y="46"/>
                    <a:pt x="54" y="0"/>
                    <a:pt x="0" y="65"/>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8" name="Freeform 36"/>
            <p:cNvSpPr>
              <a:spLocks noEditPoints="1"/>
            </p:cNvSpPr>
            <p:nvPr/>
          </p:nvSpPr>
          <p:spPr bwMode="auto">
            <a:xfrm>
              <a:off x="7157" y="2783"/>
              <a:ext cx="120" cy="30"/>
            </a:xfrm>
            <a:custGeom>
              <a:avLst/>
              <a:gdLst>
                <a:gd name="T0" fmla="*/ 8 w 62"/>
                <a:gd name="T1" fmla="*/ 12 h 15"/>
                <a:gd name="T2" fmla="*/ 8 w 62"/>
                <a:gd name="T3" fmla="*/ 11 h 15"/>
                <a:gd name="T4" fmla="*/ 12 w 62"/>
                <a:gd name="T5" fmla="*/ 10 h 15"/>
                <a:gd name="T6" fmla="*/ 12 w 62"/>
                <a:gd name="T7" fmla="*/ 11 h 15"/>
                <a:gd name="T8" fmla="*/ 8 w 62"/>
                <a:gd name="T9" fmla="*/ 12 h 15"/>
                <a:gd name="T10" fmla="*/ 4 w 62"/>
                <a:gd name="T11" fmla="*/ 13 h 15"/>
                <a:gd name="T12" fmla="*/ 1 w 62"/>
                <a:gd name="T13" fmla="*/ 15 h 15"/>
                <a:gd name="T14" fmla="*/ 0 w 62"/>
                <a:gd name="T15" fmla="*/ 14 h 15"/>
                <a:gd name="T16" fmla="*/ 0 w 62"/>
                <a:gd name="T17" fmla="*/ 14 h 15"/>
                <a:gd name="T18" fmla="*/ 4 w 62"/>
                <a:gd name="T19" fmla="*/ 13 h 15"/>
                <a:gd name="T20" fmla="*/ 24 w 62"/>
                <a:gd name="T21" fmla="*/ 7 h 15"/>
                <a:gd name="T22" fmla="*/ 24 w 62"/>
                <a:gd name="T23" fmla="*/ 6 h 15"/>
                <a:gd name="T24" fmla="*/ 28 w 62"/>
                <a:gd name="T25" fmla="*/ 6 h 15"/>
                <a:gd name="T26" fmla="*/ 28 w 62"/>
                <a:gd name="T27" fmla="*/ 6 h 15"/>
                <a:gd name="T28" fmla="*/ 24 w 62"/>
                <a:gd name="T29" fmla="*/ 7 h 15"/>
                <a:gd name="T30" fmla="*/ 16 w 62"/>
                <a:gd name="T31" fmla="*/ 9 h 15"/>
                <a:gd name="T32" fmla="*/ 16 w 62"/>
                <a:gd name="T33" fmla="*/ 9 h 15"/>
                <a:gd name="T34" fmla="*/ 20 w 62"/>
                <a:gd name="T35" fmla="*/ 7 h 15"/>
                <a:gd name="T36" fmla="*/ 20 w 62"/>
                <a:gd name="T37" fmla="*/ 8 h 15"/>
                <a:gd name="T38" fmla="*/ 16 w 62"/>
                <a:gd name="T39" fmla="*/ 9 h 15"/>
                <a:gd name="T40" fmla="*/ 32 w 62"/>
                <a:gd name="T41" fmla="*/ 6 h 15"/>
                <a:gd name="T42" fmla="*/ 32 w 62"/>
                <a:gd name="T43" fmla="*/ 5 h 15"/>
                <a:gd name="T44" fmla="*/ 36 w 62"/>
                <a:gd name="T45" fmla="*/ 4 h 15"/>
                <a:gd name="T46" fmla="*/ 36 w 62"/>
                <a:gd name="T47" fmla="*/ 5 h 15"/>
                <a:gd name="T48" fmla="*/ 32 w 62"/>
                <a:gd name="T49" fmla="*/ 6 h 15"/>
                <a:gd name="T50" fmla="*/ 49 w 62"/>
                <a:gd name="T51" fmla="*/ 3 h 15"/>
                <a:gd name="T52" fmla="*/ 49 w 62"/>
                <a:gd name="T53" fmla="*/ 2 h 15"/>
                <a:gd name="T54" fmla="*/ 53 w 62"/>
                <a:gd name="T55" fmla="*/ 2 h 15"/>
                <a:gd name="T56" fmla="*/ 53 w 62"/>
                <a:gd name="T57" fmla="*/ 3 h 15"/>
                <a:gd name="T58" fmla="*/ 49 w 62"/>
                <a:gd name="T59" fmla="*/ 3 h 15"/>
                <a:gd name="T60" fmla="*/ 41 w 62"/>
                <a:gd name="T61" fmla="*/ 4 h 15"/>
                <a:gd name="T62" fmla="*/ 40 w 62"/>
                <a:gd name="T63" fmla="*/ 3 h 15"/>
                <a:gd name="T64" fmla="*/ 45 w 62"/>
                <a:gd name="T65" fmla="*/ 3 h 15"/>
                <a:gd name="T66" fmla="*/ 45 w 62"/>
                <a:gd name="T67" fmla="*/ 4 h 15"/>
                <a:gd name="T68" fmla="*/ 41 w 62"/>
                <a:gd name="T69" fmla="*/ 4 h 15"/>
                <a:gd name="T70" fmla="*/ 62 w 62"/>
                <a:gd name="T71" fmla="*/ 3 h 15"/>
                <a:gd name="T72" fmla="*/ 59 w 62"/>
                <a:gd name="T73" fmla="*/ 6 h 15"/>
                <a:gd name="T74" fmla="*/ 56 w 62"/>
                <a:gd name="T75" fmla="*/ 3 h 15"/>
                <a:gd name="T76" fmla="*/ 59 w 62"/>
                <a:gd name="T77" fmla="*/ 0 h 15"/>
                <a:gd name="T78" fmla="*/ 62 w 62"/>
                <a:gd name="T7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2" h="15">
                  <a:moveTo>
                    <a:pt x="8" y="12"/>
                  </a:moveTo>
                  <a:cubicBezTo>
                    <a:pt x="8" y="11"/>
                    <a:pt x="8" y="11"/>
                    <a:pt x="8" y="11"/>
                  </a:cubicBezTo>
                  <a:cubicBezTo>
                    <a:pt x="9" y="11"/>
                    <a:pt x="11" y="10"/>
                    <a:pt x="12" y="10"/>
                  </a:cubicBezTo>
                  <a:cubicBezTo>
                    <a:pt x="12" y="11"/>
                    <a:pt x="12" y="11"/>
                    <a:pt x="12" y="11"/>
                  </a:cubicBezTo>
                  <a:cubicBezTo>
                    <a:pt x="11" y="11"/>
                    <a:pt x="10" y="12"/>
                    <a:pt x="8" y="12"/>
                  </a:cubicBezTo>
                  <a:close/>
                  <a:moveTo>
                    <a:pt x="4" y="13"/>
                  </a:moveTo>
                  <a:cubicBezTo>
                    <a:pt x="2" y="14"/>
                    <a:pt x="1" y="15"/>
                    <a:pt x="1" y="15"/>
                  </a:cubicBezTo>
                  <a:cubicBezTo>
                    <a:pt x="0" y="14"/>
                    <a:pt x="0" y="14"/>
                    <a:pt x="0" y="14"/>
                  </a:cubicBezTo>
                  <a:cubicBezTo>
                    <a:pt x="0" y="14"/>
                    <a:pt x="0" y="14"/>
                    <a:pt x="0" y="14"/>
                  </a:cubicBezTo>
                  <a:cubicBezTo>
                    <a:pt x="0" y="14"/>
                    <a:pt x="2" y="13"/>
                    <a:pt x="4" y="13"/>
                  </a:cubicBezTo>
                  <a:close/>
                  <a:moveTo>
                    <a:pt x="24" y="7"/>
                  </a:moveTo>
                  <a:cubicBezTo>
                    <a:pt x="24" y="6"/>
                    <a:pt x="24" y="6"/>
                    <a:pt x="24" y="6"/>
                  </a:cubicBezTo>
                  <a:cubicBezTo>
                    <a:pt x="25" y="6"/>
                    <a:pt x="27" y="6"/>
                    <a:pt x="28" y="6"/>
                  </a:cubicBezTo>
                  <a:cubicBezTo>
                    <a:pt x="28" y="6"/>
                    <a:pt x="28" y="6"/>
                    <a:pt x="28" y="6"/>
                  </a:cubicBezTo>
                  <a:cubicBezTo>
                    <a:pt x="27" y="7"/>
                    <a:pt x="26" y="7"/>
                    <a:pt x="24" y="7"/>
                  </a:cubicBezTo>
                  <a:close/>
                  <a:moveTo>
                    <a:pt x="16" y="9"/>
                  </a:moveTo>
                  <a:cubicBezTo>
                    <a:pt x="16" y="9"/>
                    <a:pt x="16" y="9"/>
                    <a:pt x="16" y="9"/>
                  </a:cubicBezTo>
                  <a:cubicBezTo>
                    <a:pt x="17" y="8"/>
                    <a:pt x="19" y="8"/>
                    <a:pt x="20" y="7"/>
                  </a:cubicBezTo>
                  <a:cubicBezTo>
                    <a:pt x="20" y="8"/>
                    <a:pt x="20" y="8"/>
                    <a:pt x="20" y="8"/>
                  </a:cubicBezTo>
                  <a:cubicBezTo>
                    <a:pt x="19" y="9"/>
                    <a:pt x="18" y="9"/>
                    <a:pt x="16" y="9"/>
                  </a:cubicBezTo>
                  <a:close/>
                  <a:moveTo>
                    <a:pt x="32" y="6"/>
                  </a:moveTo>
                  <a:cubicBezTo>
                    <a:pt x="32" y="5"/>
                    <a:pt x="32" y="5"/>
                    <a:pt x="32" y="5"/>
                  </a:cubicBezTo>
                  <a:cubicBezTo>
                    <a:pt x="34" y="4"/>
                    <a:pt x="35" y="4"/>
                    <a:pt x="36" y="4"/>
                  </a:cubicBezTo>
                  <a:cubicBezTo>
                    <a:pt x="36" y="5"/>
                    <a:pt x="36" y="5"/>
                    <a:pt x="36" y="5"/>
                  </a:cubicBezTo>
                  <a:cubicBezTo>
                    <a:pt x="35" y="5"/>
                    <a:pt x="34" y="5"/>
                    <a:pt x="32" y="6"/>
                  </a:cubicBezTo>
                  <a:close/>
                  <a:moveTo>
                    <a:pt x="49" y="3"/>
                  </a:moveTo>
                  <a:cubicBezTo>
                    <a:pt x="49" y="2"/>
                    <a:pt x="49" y="2"/>
                    <a:pt x="49" y="2"/>
                  </a:cubicBezTo>
                  <a:cubicBezTo>
                    <a:pt x="50" y="2"/>
                    <a:pt x="52" y="2"/>
                    <a:pt x="53" y="2"/>
                  </a:cubicBezTo>
                  <a:cubicBezTo>
                    <a:pt x="53" y="3"/>
                    <a:pt x="53" y="3"/>
                    <a:pt x="53" y="3"/>
                  </a:cubicBezTo>
                  <a:cubicBezTo>
                    <a:pt x="52" y="3"/>
                    <a:pt x="50" y="3"/>
                    <a:pt x="49" y="3"/>
                  </a:cubicBezTo>
                  <a:close/>
                  <a:moveTo>
                    <a:pt x="41" y="4"/>
                  </a:moveTo>
                  <a:cubicBezTo>
                    <a:pt x="40" y="3"/>
                    <a:pt x="40" y="3"/>
                    <a:pt x="40" y="3"/>
                  </a:cubicBezTo>
                  <a:cubicBezTo>
                    <a:pt x="42" y="3"/>
                    <a:pt x="43" y="3"/>
                    <a:pt x="45" y="3"/>
                  </a:cubicBezTo>
                  <a:cubicBezTo>
                    <a:pt x="45" y="4"/>
                    <a:pt x="45" y="4"/>
                    <a:pt x="45" y="4"/>
                  </a:cubicBezTo>
                  <a:cubicBezTo>
                    <a:pt x="43" y="4"/>
                    <a:pt x="42" y="4"/>
                    <a:pt x="41" y="4"/>
                  </a:cubicBezTo>
                  <a:close/>
                  <a:moveTo>
                    <a:pt x="62" y="3"/>
                  </a:moveTo>
                  <a:cubicBezTo>
                    <a:pt x="62" y="5"/>
                    <a:pt x="61" y="6"/>
                    <a:pt x="59" y="6"/>
                  </a:cubicBezTo>
                  <a:cubicBezTo>
                    <a:pt x="58" y="6"/>
                    <a:pt x="56" y="5"/>
                    <a:pt x="56" y="3"/>
                  </a:cubicBezTo>
                  <a:cubicBezTo>
                    <a:pt x="56" y="1"/>
                    <a:pt x="57" y="0"/>
                    <a:pt x="59" y="0"/>
                  </a:cubicBezTo>
                  <a:cubicBezTo>
                    <a:pt x="61" y="0"/>
                    <a:pt x="62" y="1"/>
                    <a:pt x="6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9" name="Freeform 37"/>
            <p:cNvSpPr/>
            <p:nvPr/>
          </p:nvSpPr>
          <p:spPr bwMode="auto">
            <a:xfrm>
              <a:off x="6586" y="2505"/>
              <a:ext cx="551" cy="498"/>
            </a:xfrm>
            <a:custGeom>
              <a:avLst/>
              <a:gdLst>
                <a:gd name="T0" fmla="*/ 0 w 283"/>
                <a:gd name="T1" fmla="*/ 254 h 254"/>
                <a:gd name="T2" fmla="*/ 283 w 283"/>
                <a:gd name="T3" fmla="*/ 161 h 254"/>
              </a:gdLst>
              <a:ahLst/>
              <a:cxnLst>
                <a:cxn ang="0">
                  <a:pos x="T0" y="T1"/>
                </a:cxn>
                <a:cxn ang="0">
                  <a:pos x="T2" y="T3"/>
                </a:cxn>
              </a:cxnLst>
              <a:rect l="0" t="0" r="r" b="b"/>
              <a:pathLst>
                <a:path w="283" h="254">
                  <a:moveTo>
                    <a:pt x="0" y="254"/>
                  </a:moveTo>
                  <a:cubicBezTo>
                    <a:pt x="0" y="254"/>
                    <a:pt x="195" y="0"/>
                    <a:pt x="283" y="161"/>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60" name="Freeform 38"/>
            <p:cNvSpPr/>
            <p:nvPr/>
          </p:nvSpPr>
          <p:spPr bwMode="auto">
            <a:xfrm>
              <a:off x="6498" y="2880"/>
              <a:ext cx="255" cy="268"/>
            </a:xfrm>
            <a:custGeom>
              <a:avLst/>
              <a:gdLst>
                <a:gd name="T0" fmla="*/ 63 w 131"/>
                <a:gd name="T1" fmla="*/ 0 h 137"/>
                <a:gd name="T2" fmla="*/ 77 w 131"/>
                <a:gd name="T3" fmla="*/ 137 h 137"/>
                <a:gd name="T4" fmla="*/ 63 w 131"/>
                <a:gd name="T5" fmla="*/ 0 h 137"/>
              </a:gdLst>
              <a:ahLst/>
              <a:cxnLst>
                <a:cxn ang="0">
                  <a:pos x="T0" y="T1"/>
                </a:cxn>
                <a:cxn ang="0">
                  <a:pos x="T2" y="T3"/>
                </a:cxn>
                <a:cxn ang="0">
                  <a:pos x="T4" y="T5"/>
                </a:cxn>
              </a:cxnLst>
              <a:rect l="0" t="0" r="r" b="b"/>
              <a:pathLst>
                <a:path w="131" h="137">
                  <a:moveTo>
                    <a:pt x="63" y="0"/>
                  </a:moveTo>
                  <a:cubicBezTo>
                    <a:pt x="63" y="0"/>
                    <a:pt x="131" y="58"/>
                    <a:pt x="77" y="137"/>
                  </a:cubicBezTo>
                  <a:cubicBezTo>
                    <a:pt x="77" y="137"/>
                    <a:pt x="0" y="91"/>
                    <a:pt x="63"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1" name="Freeform 39"/>
            <p:cNvSpPr>
              <a:spLocks noEditPoints="1"/>
            </p:cNvSpPr>
            <p:nvPr/>
          </p:nvSpPr>
          <p:spPr bwMode="auto">
            <a:xfrm>
              <a:off x="6621" y="2887"/>
              <a:ext cx="31" cy="161"/>
            </a:xfrm>
            <a:custGeom>
              <a:avLst/>
              <a:gdLst>
                <a:gd name="T0" fmla="*/ 1 w 16"/>
                <a:gd name="T1" fmla="*/ 11 h 82"/>
                <a:gd name="T2" fmla="*/ 0 w 16"/>
                <a:gd name="T3" fmla="*/ 11 h 82"/>
                <a:gd name="T4" fmla="*/ 0 w 16"/>
                <a:gd name="T5" fmla="*/ 17 h 82"/>
                <a:gd name="T6" fmla="*/ 1 w 16"/>
                <a:gd name="T7" fmla="*/ 17 h 82"/>
                <a:gd name="T8" fmla="*/ 1 w 16"/>
                <a:gd name="T9" fmla="*/ 11 h 82"/>
                <a:gd name="T10" fmla="*/ 1 w 16"/>
                <a:gd name="T11" fmla="*/ 6 h 82"/>
                <a:gd name="T12" fmla="*/ 1 w 16"/>
                <a:gd name="T13" fmla="*/ 0 h 82"/>
                <a:gd name="T14" fmla="*/ 0 w 16"/>
                <a:gd name="T15" fmla="*/ 0 h 82"/>
                <a:gd name="T16" fmla="*/ 0 w 16"/>
                <a:gd name="T17" fmla="*/ 0 h 82"/>
                <a:gd name="T18" fmla="*/ 0 w 16"/>
                <a:gd name="T19" fmla="*/ 6 h 82"/>
                <a:gd name="T20" fmla="*/ 1 w 16"/>
                <a:gd name="T21" fmla="*/ 6 h 82"/>
                <a:gd name="T22" fmla="*/ 2 w 16"/>
                <a:gd name="T23" fmla="*/ 33 h 82"/>
                <a:gd name="T24" fmla="*/ 1 w 16"/>
                <a:gd name="T25" fmla="*/ 33 h 82"/>
                <a:gd name="T26" fmla="*/ 1 w 16"/>
                <a:gd name="T27" fmla="*/ 38 h 82"/>
                <a:gd name="T28" fmla="*/ 2 w 16"/>
                <a:gd name="T29" fmla="*/ 38 h 82"/>
                <a:gd name="T30" fmla="*/ 2 w 16"/>
                <a:gd name="T31" fmla="*/ 33 h 82"/>
                <a:gd name="T32" fmla="*/ 1 w 16"/>
                <a:gd name="T33" fmla="*/ 22 h 82"/>
                <a:gd name="T34" fmla="*/ 0 w 16"/>
                <a:gd name="T35" fmla="*/ 22 h 82"/>
                <a:gd name="T36" fmla="*/ 0 w 16"/>
                <a:gd name="T37" fmla="*/ 27 h 82"/>
                <a:gd name="T38" fmla="*/ 1 w 16"/>
                <a:gd name="T39" fmla="*/ 27 h 82"/>
                <a:gd name="T40" fmla="*/ 1 w 16"/>
                <a:gd name="T41" fmla="*/ 22 h 82"/>
                <a:gd name="T42" fmla="*/ 3 w 16"/>
                <a:gd name="T43" fmla="*/ 44 h 82"/>
                <a:gd name="T44" fmla="*/ 2 w 16"/>
                <a:gd name="T45" fmla="*/ 44 h 82"/>
                <a:gd name="T46" fmla="*/ 3 w 16"/>
                <a:gd name="T47" fmla="*/ 49 h 82"/>
                <a:gd name="T48" fmla="*/ 4 w 16"/>
                <a:gd name="T49" fmla="*/ 49 h 82"/>
                <a:gd name="T50" fmla="*/ 3 w 16"/>
                <a:gd name="T51" fmla="*/ 44 h 82"/>
                <a:gd name="T52" fmla="*/ 7 w 16"/>
                <a:gd name="T53" fmla="*/ 65 h 82"/>
                <a:gd name="T54" fmla="*/ 6 w 16"/>
                <a:gd name="T55" fmla="*/ 65 h 82"/>
                <a:gd name="T56" fmla="*/ 8 w 16"/>
                <a:gd name="T57" fmla="*/ 70 h 82"/>
                <a:gd name="T58" fmla="*/ 9 w 16"/>
                <a:gd name="T59" fmla="*/ 70 h 82"/>
                <a:gd name="T60" fmla="*/ 7 w 16"/>
                <a:gd name="T61" fmla="*/ 65 h 82"/>
                <a:gd name="T62" fmla="*/ 5 w 16"/>
                <a:gd name="T63" fmla="*/ 54 h 82"/>
                <a:gd name="T64" fmla="*/ 4 w 16"/>
                <a:gd name="T65" fmla="*/ 54 h 82"/>
                <a:gd name="T66" fmla="*/ 5 w 16"/>
                <a:gd name="T67" fmla="*/ 60 h 82"/>
                <a:gd name="T68" fmla="*/ 6 w 16"/>
                <a:gd name="T69" fmla="*/ 59 h 82"/>
                <a:gd name="T70" fmla="*/ 5 w 16"/>
                <a:gd name="T71" fmla="*/ 54 h 82"/>
                <a:gd name="T72" fmla="*/ 13 w 16"/>
                <a:gd name="T73" fmla="*/ 82 h 82"/>
                <a:gd name="T74" fmla="*/ 15 w 16"/>
                <a:gd name="T75" fmla="*/ 76 h 82"/>
                <a:gd name="T76" fmla="*/ 10 w 16"/>
                <a:gd name="T77" fmla="*/ 74 h 82"/>
                <a:gd name="T78" fmla="*/ 8 w 16"/>
                <a:gd name="T79" fmla="*/ 79 h 82"/>
                <a:gd name="T80" fmla="*/ 13 w 16"/>
                <a:gd name="T8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 h="82">
                  <a:moveTo>
                    <a:pt x="1" y="11"/>
                  </a:moveTo>
                  <a:cubicBezTo>
                    <a:pt x="0" y="11"/>
                    <a:pt x="0" y="11"/>
                    <a:pt x="0" y="11"/>
                  </a:cubicBezTo>
                  <a:cubicBezTo>
                    <a:pt x="0" y="13"/>
                    <a:pt x="0" y="15"/>
                    <a:pt x="0" y="17"/>
                  </a:cubicBezTo>
                  <a:cubicBezTo>
                    <a:pt x="1" y="17"/>
                    <a:pt x="1" y="17"/>
                    <a:pt x="1" y="17"/>
                  </a:cubicBezTo>
                  <a:cubicBezTo>
                    <a:pt x="1" y="15"/>
                    <a:pt x="1" y="13"/>
                    <a:pt x="1" y="11"/>
                  </a:cubicBezTo>
                  <a:close/>
                  <a:moveTo>
                    <a:pt x="1" y="6"/>
                  </a:moveTo>
                  <a:cubicBezTo>
                    <a:pt x="1" y="2"/>
                    <a:pt x="1" y="0"/>
                    <a:pt x="1" y="0"/>
                  </a:cubicBezTo>
                  <a:cubicBezTo>
                    <a:pt x="0" y="0"/>
                    <a:pt x="0" y="0"/>
                    <a:pt x="0" y="0"/>
                  </a:cubicBezTo>
                  <a:cubicBezTo>
                    <a:pt x="0" y="0"/>
                    <a:pt x="0" y="0"/>
                    <a:pt x="0" y="0"/>
                  </a:cubicBezTo>
                  <a:cubicBezTo>
                    <a:pt x="0" y="0"/>
                    <a:pt x="0" y="2"/>
                    <a:pt x="0" y="6"/>
                  </a:cubicBezTo>
                  <a:lnTo>
                    <a:pt x="1" y="6"/>
                  </a:lnTo>
                  <a:close/>
                  <a:moveTo>
                    <a:pt x="2" y="33"/>
                  </a:moveTo>
                  <a:cubicBezTo>
                    <a:pt x="1" y="33"/>
                    <a:pt x="1" y="33"/>
                    <a:pt x="1" y="33"/>
                  </a:cubicBezTo>
                  <a:cubicBezTo>
                    <a:pt x="1" y="35"/>
                    <a:pt x="1" y="36"/>
                    <a:pt x="1" y="38"/>
                  </a:cubicBezTo>
                  <a:cubicBezTo>
                    <a:pt x="2" y="38"/>
                    <a:pt x="2" y="38"/>
                    <a:pt x="2" y="38"/>
                  </a:cubicBezTo>
                  <a:cubicBezTo>
                    <a:pt x="2" y="36"/>
                    <a:pt x="2" y="35"/>
                    <a:pt x="2" y="33"/>
                  </a:cubicBezTo>
                  <a:close/>
                  <a:moveTo>
                    <a:pt x="1" y="22"/>
                  </a:moveTo>
                  <a:cubicBezTo>
                    <a:pt x="0" y="22"/>
                    <a:pt x="0" y="22"/>
                    <a:pt x="0" y="22"/>
                  </a:cubicBezTo>
                  <a:cubicBezTo>
                    <a:pt x="0" y="24"/>
                    <a:pt x="0" y="26"/>
                    <a:pt x="0" y="27"/>
                  </a:cubicBezTo>
                  <a:cubicBezTo>
                    <a:pt x="1" y="27"/>
                    <a:pt x="1" y="27"/>
                    <a:pt x="1" y="27"/>
                  </a:cubicBezTo>
                  <a:cubicBezTo>
                    <a:pt x="1" y="26"/>
                    <a:pt x="1" y="24"/>
                    <a:pt x="1" y="22"/>
                  </a:cubicBezTo>
                  <a:close/>
                  <a:moveTo>
                    <a:pt x="3" y="44"/>
                  </a:moveTo>
                  <a:cubicBezTo>
                    <a:pt x="2" y="44"/>
                    <a:pt x="2" y="44"/>
                    <a:pt x="2" y="44"/>
                  </a:cubicBezTo>
                  <a:cubicBezTo>
                    <a:pt x="2" y="45"/>
                    <a:pt x="3" y="47"/>
                    <a:pt x="3" y="49"/>
                  </a:cubicBezTo>
                  <a:cubicBezTo>
                    <a:pt x="4" y="49"/>
                    <a:pt x="4" y="49"/>
                    <a:pt x="4" y="49"/>
                  </a:cubicBezTo>
                  <a:cubicBezTo>
                    <a:pt x="4" y="47"/>
                    <a:pt x="3" y="45"/>
                    <a:pt x="3" y="44"/>
                  </a:cubicBezTo>
                  <a:close/>
                  <a:moveTo>
                    <a:pt x="7" y="65"/>
                  </a:moveTo>
                  <a:cubicBezTo>
                    <a:pt x="6" y="65"/>
                    <a:pt x="6" y="65"/>
                    <a:pt x="6" y="65"/>
                  </a:cubicBezTo>
                  <a:cubicBezTo>
                    <a:pt x="7" y="67"/>
                    <a:pt x="7" y="68"/>
                    <a:pt x="8" y="70"/>
                  </a:cubicBezTo>
                  <a:cubicBezTo>
                    <a:pt x="9" y="70"/>
                    <a:pt x="9" y="70"/>
                    <a:pt x="9" y="70"/>
                  </a:cubicBezTo>
                  <a:cubicBezTo>
                    <a:pt x="8" y="68"/>
                    <a:pt x="8" y="66"/>
                    <a:pt x="7" y="65"/>
                  </a:cubicBezTo>
                  <a:close/>
                  <a:moveTo>
                    <a:pt x="5" y="54"/>
                  </a:moveTo>
                  <a:cubicBezTo>
                    <a:pt x="4" y="54"/>
                    <a:pt x="4" y="54"/>
                    <a:pt x="4" y="54"/>
                  </a:cubicBezTo>
                  <a:cubicBezTo>
                    <a:pt x="4" y="56"/>
                    <a:pt x="5" y="58"/>
                    <a:pt x="5" y="60"/>
                  </a:cubicBezTo>
                  <a:cubicBezTo>
                    <a:pt x="6" y="59"/>
                    <a:pt x="6" y="59"/>
                    <a:pt x="6" y="59"/>
                  </a:cubicBezTo>
                  <a:cubicBezTo>
                    <a:pt x="6" y="58"/>
                    <a:pt x="5" y="56"/>
                    <a:pt x="5" y="54"/>
                  </a:cubicBezTo>
                  <a:close/>
                  <a:moveTo>
                    <a:pt x="13" y="82"/>
                  </a:moveTo>
                  <a:cubicBezTo>
                    <a:pt x="15" y="81"/>
                    <a:pt x="16" y="79"/>
                    <a:pt x="15" y="76"/>
                  </a:cubicBezTo>
                  <a:cubicBezTo>
                    <a:pt x="15" y="74"/>
                    <a:pt x="12" y="73"/>
                    <a:pt x="10" y="74"/>
                  </a:cubicBezTo>
                  <a:cubicBezTo>
                    <a:pt x="8" y="75"/>
                    <a:pt x="7" y="77"/>
                    <a:pt x="8" y="79"/>
                  </a:cubicBezTo>
                  <a:cubicBezTo>
                    <a:pt x="8" y="81"/>
                    <a:pt x="11" y="82"/>
                    <a:pt x="13"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2" name="Freeform 40"/>
            <p:cNvSpPr/>
            <p:nvPr/>
          </p:nvSpPr>
          <p:spPr bwMode="auto">
            <a:xfrm>
              <a:off x="6360" y="2905"/>
              <a:ext cx="167" cy="206"/>
            </a:xfrm>
            <a:custGeom>
              <a:avLst/>
              <a:gdLst>
                <a:gd name="T0" fmla="*/ 0 w 86"/>
                <a:gd name="T1" fmla="*/ 3 h 105"/>
                <a:gd name="T2" fmla="*/ 86 w 86"/>
                <a:gd name="T3" fmla="*/ 89 h 105"/>
                <a:gd name="T4" fmla="*/ 0 w 86"/>
                <a:gd name="T5" fmla="*/ 3 h 105"/>
              </a:gdLst>
              <a:ahLst/>
              <a:cxnLst>
                <a:cxn ang="0">
                  <a:pos x="T0" y="T1"/>
                </a:cxn>
                <a:cxn ang="0">
                  <a:pos x="T2" y="T3"/>
                </a:cxn>
                <a:cxn ang="0">
                  <a:pos x="T4" y="T5"/>
                </a:cxn>
              </a:cxnLst>
              <a:rect l="0" t="0" r="r" b="b"/>
              <a:pathLst>
                <a:path w="86" h="105">
                  <a:moveTo>
                    <a:pt x="0" y="3"/>
                  </a:moveTo>
                  <a:cubicBezTo>
                    <a:pt x="0" y="3"/>
                    <a:pt x="77" y="0"/>
                    <a:pt x="86" y="89"/>
                  </a:cubicBezTo>
                  <a:cubicBezTo>
                    <a:pt x="86" y="89"/>
                    <a:pt x="9" y="105"/>
                    <a:pt x="0" y="3"/>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3" name="Freeform 41"/>
            <p:cNvSpPr>
              <a:spLocks noEditPoints="1"/>
            </p:cNvSpPr>
            <p:nvPr/>
          </p:nvSpPr>
          <p:spPr bwMode="auto">
            <a:xfrm>
              <a:off x="6362" y="2913"/>
              <a:ext cx="115" cy="104"/>
            </a:xfrm>
            <a:custGeom>
              <a:avLst/>
              <a:gdLst>
                <a:gd name="T0" fmla="*/ 8 w 59"/>
                <a:gd name="T1" fmla="*/ 8 h 53"/>
                <a:gd name="T2" fmla="*/ 7 w 59"/>
                <a:gd name="T3" fmla="*/ 8 h 53"/>
                <a:gd name="T4" fmla="*/ 10 w 59"/>
                <a:gd name="T5" fmla="*/ 12 h 53"/>
                <a:gd name="T6" fmla="*/ 11 w 59"/>
                <a:gd name="T7" fmla="*/ 12 h 53"/>
                <a:gd name="T8" fmla="*/ 8 w 59"/>
                <a:gd name="T9" fmla="*/ 8 h 53"/>
                <a:gd name="T10" fmla="*/ 4 w 59"/>
                <a:gd name="T11" fmla="*/ 4 h 53"/>
                <a:gd name="T12" fmla="*/ 1 w 59"/>
                <a:gd name="T13" fmla="*/ 0 h 53"/>
                <a:gd name="T14" fmla="*/ 0 w 59"/>
                <a:gd name="T15" fmla="*/ 1 h 53"/>
                <a:gd name="T16" fmla="*/ 0 w 59"/>
                <a:gd name="T17" fmla="*/ 1 h 53"/>
                <a:gd name="T18" fmla="*/ 4 w 59"/>
                <a:gd name="T19" fmla="*/ 5 h 53"/>
                <a:gd name="T20" fmla="*/ 4 w 59"/>
                <a:gd name="T21" fmla="*/ 4 h 53"/>
                <a:gd name="T22" fmla="*/ 21 w 59"/>
                <a:gd name="T23" fmla="*/ 23 h 53"/>
                <a:gd name="T24" fmla="*/ 20 w 59"/>
                <a:gd name="T25" fmla="*/ 23 h 53"/>
                <a:gd name="T26" fmla="*/ 24 w 59"/>
                <a:gd name="T27" fmla="*/ 27 h 53"/>
                <a:gd name="T28" fmla="*/ 25 w 59"/>
                <a:gd name="T29" fmla="*/ 26 h 53"/>
                <a:gd name="T30" fmla="*/ 21 w 59"/>
                <a:gd name="T31" fmla="*/ 23 h 53"/>
                <a:gd name="T32" fmla="*/ 14 w 59"/>
                <a:gd name="T33" fmla="*/ 15 h 53"/>
                <a:gd name="T34" fmla="*/ 13 w 59"/>
                <a:gd name="T35" fmla="*/ 16 h 53"/>
                <a:gd name="T36" fmla="*/ 17 w 59"/>
                <a:gd name="T37" fmla="*/ 20 h 53"/>
                <a:gd name="T38" fmla="*/ 18 w 59"/>
                <a:gd name="T39" fmla="*/ 19 h 53"/>
                <a:gd name="T40" fmla="*/ 14 w 59"/>
                <a:gd name="T41" fmla="*/ 15 h 53"/>
                <a:gd name="T42" fmla="*/ 28 w 59"/>
                <a:gd name="T43" fmla="*/ 30 h 53"/>
                <a:gd name="T44" fmla="*/ 28 w 59"/>
                <a:gd name="T45" fmla="*/ 30 h 53"/>
                <a:gd name="T46" fmla="*/ 31 w 59"/>
                <a:gd name="T47" fmla="*/ 34 h 53"/>
                <a:gd name="T48" fmla="*/ 32 w 59"/>
                <a:gd name="T49" fmla="*/ 33 h 53"/>
                <a:gd name="T50" fmla="*/ 28 w 59"/>
                <a:gd name="T51" fmla="*/ 30 h 53"/>
                <a:gd name="T52" fmla="*/ 44 w 59"/>
                <a:gd name="T53" fmla="*/ 42 h 53"/>
                <a:gd name="T54" fmla="*/ 43 w 59"/>
                <a:gd name="T55" fmla="*/ 43 h 53"/>
                <a:gd name="T56" fmla="*/ 47 w 59"/>
                <a:gd name="T57" fmla="*/ 46 h 53"/>
                <a:gd name="T58" fmla="*/ 48 w 59"/>
                <a:gd name="T59" fmla="*/ 45 h 53"/>
                <a:gd name="T60" fmla="*/ 44 w 59"/>
                <a:gd name="T61" fmla="*/ 42 h 53"/>
                <a:gd name="T62" fmla="*/ 36 w 59"/>
                <a:gd name="T63" fmla="*/ 36 h 53"/>
                <a:gd name="T64" fmla="*/ 35 w 59"/>
                <a:gd name="T65" fmla="*/ 37 h 53"/>
                <a:gd name="T66" fmla="*/ 39 w 59"/>
                <a:gd name="T67" fmla="*/ 40 h 53"/>
                <a:gd name="T68" fmla="*/ 40 w 59"/>
                <a:gd name="T69" fmla="*/ 39 h 53"/>
                <a:gd name="T70" fmla="*/ 36 w 59"/>
                <a:gd name="T71" fmla="*/ 36 h 53"/>
                <a:gd name="T72" fmla="*/ 57 w 59"/>
                <a:gd name="T73" fmla="*/ 51 h 53"/>
                <a:gd name="T74" fmla="*/ 56 w 59"/>
                <a:gd name="T75" fmla="*/ 46 h 53"/>
                <a:gd name="T76" fmla="*/ 51 w 59"/>
                <a:gd name="T77" fmla="*/ 47 h 53"/>
                <a:gd name="T78" fmla="*/ 52 w 59"/>
                <a:gd name="T79" fmla="*/ 52 h 53"/>
                <a:gd name="T80" fmla="*/ 57 w 59"/>
                <a:gd name="T81" fmla="*/ 5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53">
                  <a:moveTo>
                    <a:pt x="8" y="8"/>
                  </a:moveTo>
                  <a:cubicBezTo>
                    <a:pt x="7" y="8"/>
                    <a:pt x="7" y="8"/>
                    <a:pt x="7" y="8"/>
                  </a:cubicBezTo>
                  <a:cubicBezTo>
                    <a:pt x="8" y="10"/>
                    <a:pt x="9" y="11"/>
                    <a:pt x="10" y="12"/>
                  </a:cubicBezTo>
                  <a:cubicBezTo>
                    <a:pt x="11" y="12"/>
                    <a:pt x="11" y="12"/>
                    <a:pt x="11" y="12"/>
                  </a:cubicBezTo>
                  <a:cubicBezTo>
                    <a:pt x="10" y="10"/>
                    <a:pt x="8" y="9"/>
                    <a:pt x="8" y="8"/>
                  </a:cubicBezTo>
                  <a:close/>
                  <a:moveTo>
                    <a:pt x="4" y="4"/>
                  </a:moveTo>
                  <a:cubicBezTo>
                    <a:pt x="2" y="1"/>
                    <a:pt x="1" y="0"/>
                    <a:pt x="1" y="0"/>
                  </a:cubicBezTo>
                  <a:cubicBezTo>
                    <a:pt x="0" y="1"/>
                    <a:pt x="0" y="1"/>
                    <a:pt x="0" y="1"/>
                  </a:cubicBezTo>
                  <a:cubicBezTo>
                    <a:pt x="0" y="1"/>
                    <a:pt x="0" y="1"/>
                    <a:pt x="0" y="1"/>
                  </a:cubicBezTo>
                  <a:cubicBezTo>
                    <a:pt x="0" y="1"/>
                    <a:pt x="2" y="2"/>
                    <a:pt x="4" y="5"/>
                  </a:cubicBezTo>
                  <a:lnTo>
                    <a:pt x="4" y="4"/>
                  </a:lnTo>
                  <a:close/>
                  <a:moveTo>
                    <a:pt x="21" y="23"/>
                  </a:moveTo>
                  <a:cubicBezTo>
                    <a:pt x="20" y="23"/>
                    <a:pt x="20" y="23"/>
                    <a:pt x="20" y="23"/>
                  </a:cubicBezTo>
                  <a:cubicBezTo>
                    <a:pt x="21" y="25"/>
                    <a:pt x="23" y="26"/>
                    <a:pt x="24" y="27"/>
                  </a:cubicBezTo>
                  <a:cubicBezTo>
                    <a:pt x="25" y="26"/>
                    <a:pt x="25" y="26"/>
                    <a:pt x="25" y="26"/>
                  </a:cubicBezTo>
                  <a:cubicBezTo>
                    <a:pt x="23" y="25"/>
                    <a:pt x="22" y="24"/>
                    <a:pt x="21" y="23"/>
                  </a:cubicBezTo>
                  <a:close/>
                  <a:moveTo>
                    <a:pt x="14" y="15"/>
                  </a:moveTo>
                  <a:cubicBezTo>
                    <a:pt x="13" y="16"/>
                    <a:pt x="13" y="16"/>
                    <a:pt x="13" y="16"/>
                  </a:cubicBezTo>
                  <a:cubicBezTo>
                    <a:pt x="14" y="17"/>
                    <a:pt x="16" y="18"/>
                    <a:pt x="17" y="20"/>
                  </a:cubicBezTo>
                  <a:cubicBezTo>
                    <a:pt x="18" y="19"/>
                    <a:pt x="18" y="19"/>
                    <a:pt x="18" y="19"/>
                  </a:cubicBezTo>
                  <a:cubicBezTo>
                    <a:pt x="16" y="18"/>
                    <a:pt x="15" y="17"/>
                    <a:pt x="14" y="15"/>
                  </a:cubicBezTo>
                  <a:close/>
                  <a:moveTo>
                    <a:pt x="28" y="30"/>
                  </a:moveTo>
                  <a:cubicBezTo>
                    <a:pt x="28" y="30"/>
                    <a:pt x="28" y="30"/>
                    <a:pt x="28" y="30"/>
                  </a:cubicBezTo>
                  <a:cubicBezTo>
                    <a:pt x="29" y="31"/>
                    <a:pt x="30" y="33"/>
                    <a:pt x="31" y="34"/>
                  </a:cubicBezTo>
                  <a:cubicBezTo>
                    <a:pt x="32" y="33"/>
                    <a:pt x="32" y="33"/>
                    <a:pt x="32" y="33"/>
                  </a:cubicBezTo>
                  <a:cubicBezTo>
                    <a:pt x="31" y="32"/>
                    <a:pt x="29" y="31"/>
                    <a:pt x="28" y="30"/>
                  </a:cubicBezTo>
                  <a:close/>
                  <a:moveTo>
                    <a:pt x="44" y="42"/>
                  </a:moveTo>
                  <a:cubicBezTo>
                    <a:pt x="43" y="43"/>
                    <a:pt x="43" y="43"/>
                    <a:pt x="43" y="43"/>
                  </a:cubicBezTo>
                  <a:cubicBezTo>
                    <a:pt x="44" y="44"/>
                    <a:pt x="46" y="45"/>
                    <a:pt x="47" y="46"/>
                  </a:cubicBezTo>
                  <a:cubicBezTo>
                    <a:pt x="48" y="45"/>
                    <a:pt x="48" y="45"/>
                    <a:pt x="48" y="45"/>
                  </a:cubicBezTo>
                  <a:cubicBezTo>
                    <a:pt x="46" y="44"/>
                    <a:pt x="45" y="43"/>
                    <a:pt x="44" y="42"/>
                  </a:cubicBezTo>
                  <a:close/>
                  <a:moveTo>
                    <a:pt x="36" y="36"/>
                  </a:moveTo>
                  <a:cubicBezTo>
                    <a:pt x="35" y="37"/>
                    <a:pt x="35" y="37"/>
                    <a:pt x="35" y="37"/>
                  </a:cubicBezTo>
                  <a:cubicBezTo>
                    <a:pt x="36" y="38"/>
                    <a:pt x="38" y="39"/>
                    <a:pt x="39" y="40"/>
                  </a:cubicBezTo>
                  <a:cubicBezTo>
                    <a:pt x="40" y="39"/>
                    <a:pt x="40" y="39"/>
                    <a:pt x="40" y="39"/>
                  </a:cubicBezTo>
                  <a:cubicBezTo>
                    <a:pt x="38" y="38"/>
                    <a:pt x="37" y="37"/>
                    <a:pt x="36" y="36"/>
                  </a:cubicBezTo>
                  <a:close/>
                  <a:moveTo>
                    <a:pt x="57" y="51"/>
                  </a:moveTo>
                  <a:cubicBezTo>
                    <a:pt x="59" y="49"/>
                    <a:pt x="58" y="47"/>
                    <a:pt x="56" y="46"/>
                  </a:cubicBezTo>
                  <a:cubicBezTo>
                    <a:pt x="55" y="45"/>
                    <a:pt x="52" y="45"/>
                    <a:pt x="51" y="47"/>
                  </a:cubicBezTo>
                  <a:cubicBezTo>
                    <a:pt x="50" y="49"/>
                    <a:pt x="50" y="51"/>
                    <a:pt x="52" y="52"/>
                  </a:cubicBezTo>
                  <a:cubicBezTo>
                    <a:pt x="54" y="53"/>
                    <a:pt x="56" y="53"/>
                    <a:pt x="57"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4" name="Freeform 42"/>
            <p:cNvSpPr/>
            <p:nvPr/>
          </p:nvSpPr>
          <p:spPr bwMode="auto">
            <a:xfrm>
              <a:off x="6510" y="2646"/>
              <a:ext cx="230" cy="194"/>
            </a:xfrm>
            <a:custGeom>
              <a:avLst/>
              <a:gdLst>
                <a:gd name="T0" fmla="*/ 0 w 118"/>
                <a:gd name="T1" fmla="*/ 88 h 99"/>
                <a:gd name="T2" fmla="*/ 116 w 118"/>
                <a:gd name="T3" fmla="*/ 9 h 99"/>
                <a:gd name="T4" fmla="*/ 0 w 118"/>
                <a:gd name="T5" fmla="*/ 88 h 99"/>
              </a:gdLst>
              <a:ahLst/>
              <a:cxnLst>
                <a:cxn ang="0">
                  <a:pos x="T0" y="T1"/>
                </a:cxn>
                <a:cxn ang="0">
                  <a:pos x="T2" y="T3"/>
                </a:cxn>
                <a:cxn ang="0">
                  <a:pos x="T4" y="T5"/>
                </a:cxn>
              </a:cxnLst>
              <a:rect l="0" t="0" r="r" b="b"/>
              <a:pathLst>
                <a:path w="118" h="99">
                  <a:moveTo>
                    <a:pt x="0" y="88"/>
                  </a:moveTo>
                  <a:cubicBezTo>
                    <a:pt x="0" y="88"/>
                    <a:pt x="13" y="0"/>
                    <a:pt x="116" y="9"/>
                  </a:cubicBezTo>
                  <a:cubicBezTo>
                    <a:pt x="116" y="9"/>
                    <a:pt x="118" y="99"/>
                    <a:pt x="0" y="88"/>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 name="Freeform 43"/>
            <p:cNvSpPr>
              <a:spLocks noEditPoints="1"/>
            </p:cNvSpPr>
            <p:nvPr/>
          </p:nvSpPr>
          <p:spPr bwMode="auto">
            <a:xfrm>
              <a:off x="6512" y="2707"/>
              <a:ext cx="142" cy="110"/>
            </a:xfrm>
            <a:custGeom>
              <a:avLst/>
              <a:gdLst>
                <a:gd name="T0" fmla="*/ 11 w 73"/>
                <a:gd name="T1" fmla="*/ 50 h 56"/>
                <a:gd name="T2" fmla="*/ 11 w 73"/>
                <a:gd name="T3" fmla="*/ 51 h 56"/>
                <a:gd name="T4" fmla="*/ 16 w 73"/>
                <a:gd name="T5" fmla="*/ 48 h 56"/>
                <a:gd name="T6" fmla="*/ 16 w 73"/>
                <a:gd name="T7" fmla="*/ 47 h 56"/>
                <a:gd name="T8" fmla="*/ 11 w 73"/>
                <a:gd name="T9" fmla="*/ 50 h 56"/>
                <a:gd name="T10" fmla="*/ 6 w 73"/>
                <a:gd name="T11" fmla="*/ 53 h 56"/>
                <a:gd name="T12" fmla="*/ 0 w 73"/>
                <a:gd name="T13" fmla="*/ 55 h 56"/>
                <a:gd name="T14" fmla="*/ 1 w 73"/>
                <a:gd name="T15" fmla="*/ 56 h 56"/>
                <a:gd name="T16" fmla="*/ 1 w 73"/>
                <a:gd name="T17" fmla="*/ 56 h 56"/>
                <a:gd name="T18" fmla="*/ 6 w 73"/>
                <a:gd name="T19" fmla="*/ 54 h 56"/>
                <a:gd name="T20" fmla="*/ 6 w 73"/>
                <a:gd name="T21" fmla="*/ 53 h 56"/>
                <a:gd name="T22" fmla="*/ 31 w 73"/>
                <a:gd name="T23" fmla="*/ 37 h 56"/>
                <a:gd name="T24" fmla="*/ 31 w 73"/>
                <a:gd name="T25" fmla="*/ 38 h 56"/>
                <a:gd name="T26" fmla="*/ 36 w 73"/>
                <a:gd name="T27" fmla="*/ 35 h 56"/>
                <a:gd name="T28" fmla="*/ 35 w 73"/>
                <a:gd name="T29" fmla="*/ 34 h 56"/>
                <a:gd name="T30" fmla="*/ 31 w 73"/>
                <a:gd name="T31" fmla="*/ 37 h 56"/>
                <a:gd name="T32" fmla="*/ 21 w 73"/>
                <a:gd name="T33" fmla="*/ 44 h 56"/>
                <a:gd name="T34" fmla="*/ 21 w 73"/>
                <a:gd name="T35" fmla="*/ 45 h 56"/>
                <a:gd name="T36" fmla="*/ 26 w 73"/>
                <a:gd name="T37" fmla="*/ 42 h 56"/>
                <a:gd name="T38" fmla="*/ 26 w 73"/>
                <a:gd name="T39" fmla="*/ 41 h 56"/>
                <a:gd name="T40" fmla="*/ 21 w 73"/>
                <a:gd name="T41" fmla="*/ 44 h 56"/>
                <a:gd name="T42" fmla="*/ 40 w 73"/>
                <a:gd name="T43" fmla="*/ 31 h 56"/>
                <a:gd name="T44" fmla="*/ 41 w 73"/>
                <a:gd name="T45" fmla="*/ 32 h 56"/>
                <a:gd name="T46" fmla="*/ 45 w 73"/>
                <a:gd name="T47" fmla="*/ 28 h 56"/>
                <a:gd name="T48" fmla="*/ 45 w 73"/>
                <a:gd name="T49" fmla="*/ 27 h 56"/>
                <a:gd name="T50" fmla="*/ 40 w 73"/>
                <a:gd name="T51" fmla="*/ 31 h 56"/>
                <a:gd name="T52" fmla="*/ 58 w 73"/>
                <a:gd name="T53" fmla="*/ 16 h 56"/>
                <a:gd name="T54" fmla="*/ 59 w 73"/>
                <a:gd name="T55" fmla="*/ 16 h 56"/>
                <a:gd name="T56" fmla="*/ 63 w 73"/>
                <a:gd name="T57" fmla="*/ 12 h 56"/>
                <a:gd name="T58" fmla="*/ 62 w 73"/>
                <a:gd name="T59" fmla="*/ 12 h 56"/>
                <a:gd name="T60" fmla="*/ 58 w 73"/>
                <a:gd name="T61" fmla="*/ 16 h 56"/>
                <a:gd name="T62" fmla="*/ 49 w 73"/>
                <a:gd name="T63" fmla="*/ 23 h 56"/>
                <a:gd name="T64" fmla="*/ 50 w 73"/>
                <a:gd name="T65" fmla="*/ 24 h 56"/>
                <a:gd name="T66" fmla="*/ 54 w 73"/>
                <a:gd name="T67" fmla="*/ 20 h 56"/>
                <a:gd name="T68" fmla="*/ 54 w 73"/>
                <a:gd name="T69" fmla="*/ 20 h 56"/>
                <a:gd name="T70" fmla="*/ 49 w 73"/>
                <a:gd name="T71" fmla="*/ 23 h 56"/>
                <a:gd name="T72" fmla="*/ 71 w 73"/>
                <a:gd name="T73" fmla="*/ 2 h 56"/>
                <a:gd name="T74" fmla="*/ 65 w 73"/>
                <a:gd name="T75" fmla="*/ 2 h 56"/>
                <a:gd name="T76" fmla="*/ 65 w 73"/>
                <a:gd name="T77" fmla="*/ 8 h 56"/>
                <a:gd name="T78" fmla="*/ 71 w 73"/>
                <a:gd name="T79" fmla="*/ 8 h 56"/>
                <a:gd name="T80" fmla="*/ 71 w 73"/>
                <a:gd name="T81"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 h="56">
                  <a:moveTo>
                    <a:pt x="11" y="50"/>
                  </a:moveTo>
                  <a:cubicBezTo>
                    <a:pt x="11" y="51"/>
                    <a:pt x="11" y="51"/>
                    <a:pt x="11" y="51"/>
                  </a:cubicBezTo>
                  <a:cubicBezTo>
                    <a:pt x="13" y="50"/>
                    <a:pt x="15" y="49"/>
                    <a:pt x="16" y="48"/>
                  </a:cubicBezTo>
                  <a:cubicBezTo>
                    <a:pt x="16" y="47"/>
                    <a:pt x="16" y="47"/>
                    <a:pt x="16" y="47"/>
                  </a:cubicBezTo>
                  <a:cubicBezTo>
                    <a:pt x="14" y="48"/>
                    <a:pt x="12" y="49"/>
                    <a:pt x="11" y="50"/>
                  </a:cubicBezTo>
                  <a:close/>
                  <a:moveTo>
                    <a:pt x="6" y="53"/>
                  </a:moveTo>
                  <a:cubicBezTo>
                    <a:pt x="2" y="54"/>
                    <a:pt x="1" y="55"/>
                    <a:pt x="0" y="55"/>
                  </a:cubicBezTo>
                  <a:cubicBezTo>
                    <a:pt x="1" y="56"/>
                    <a:pt x="1" y="56"/>
                    <a:pt x="1" y="56"/>
                  </a:cubicBezTo>
                  <a:cubicBezTo>
                    <a:pt x="1" y="56"/>
                    <a:pt x="1" y="56"/>
                    <a:pt x="1" y="56"/>
                  </a:cubicBezTo>
                  <a:cubicBezTo>
                    <a:pt x="1" y="56"/>
                    <a:pt x="3" y="55"/>
                    <a:pt x="6" y="54"/>
                  </a:cubicBezTo>
                  <a:lnTo>
                    <a:pt x="6" y="53"/>
                  </a:lnTo>
                  <a:close/>
                  <a:moveTo>
                    <a:pt x="31" y="37"/>
                  </a:moveTo>
                  <a:cubicBezTo>
                    <a:pt x="31" y="38"/>
                    <a:pt x="31" y="38"/>
                    <a:pt x="31" y="38"/>
                  </a:cubicBezTo>
                  <a:cubicBezTo>
                    <a:pt x="33" y="37"/>
                    <a:pt x="34" y="36"/>
                    <a:pt x="36" y="35"/>
                  </a:cubicBezTo>
                  <a:cubicBezTo>
                    <a:pt x="35" y="34"/>
                    <a:pt x="35" y="34"/>
                    <a:pt x="35" y="34"/>
                  </a:cubicBezTo>
                  <a:cubicBezTo>
                    <a:pt x="34" y="35"/>
                    <a:pt x="32" y="36"/>
                    <a:pt x="31" y="37"/>
                  </a:cubicBezTo>
                  <a:close/>
                  <a:moveTo>
                    <a:pt x="21" y="44"/>
                  </a:moveTo>
                  <a:cubicBezTo>
                    <a:pt x="21" y="45"/>
                    <a:pt x="21" y="45"/>
                    <a:pt x="21" y="45"/>
                  </a:cubicBezTo>
                  <a:cubicBezTo>
                    <a:pt x="23" y="44"/>
                    <a:pt x="25" y="43"/>
                    <a:pt x="26" y="42"/>
                  </a:cubicBezTo>
                  <a:cubicBezTo>
                    <a:pt x="26" y="41"/>
                    <a:pt x="26" y="41"/>
                    <a:pt x="26" y="41"/>
                  </a:cubicBezTo>
                  <a:cubicBezTo>
                    <a:pt x="24" y="42"/>
                    <a:pt x="22" y="43"/>
                    <a:pt x="21" y="44"/>
                  </a:cubicBezTo>
                  <a:close/>
                  <a:moveTo>
                    <a:pt x="40" y="31"/>
                  </a:moveTo>
                  <a:cubicBezTo>
                    <a:pt x="41" y="32"/>
                    <a:pt x="41" y="32"/>
                    <a:pt x="41" y="32"/>
                  </a:cubicBezTo>
                  <a:cubicBezTo>
                    <a:pt x="42" y="30"/>
                    <a:pt x="44" y="29"/>
                    <a:pt x="45" y="28"/>
                  </a:cubicBezTo>
                  <a:cubicBezTo>
                    <a:pt x="45" y="27"/>
                    <a:pt x="45" y="27"/>
                    <a:pt x="45" y="27"/>
                  </a:cubicBezTo>
                  <a:cubicBezTo>
                    <a:pt x="43" y="28"/>
                    <a:pt x="42" y="30"/>
                    <a:pt x="40" y="31"/>
                  </a:cubicBezTo>
                  <a:close/>
                  <a:moveTo>
                    <a:pt x="58" y="16"/>
                  </a:moveTo>
                  <a:cubicBezTo>
                    <a:pt x="59" y="16"/>
                    <a:pt x="59" y="16"/>
                    <a:pt x="59" y="16"/>
                  </a:cubicBezTo>
                  <a:cubicBezTo>
                    <a:pt x="60" y="15"/>
                    <a:pt x="61" y="14"/>
                    <a:pt x="63" y="12"/>
                  </a:cubicBezTo>
                  <a:cubicBezTo>
                    <a:pt x="62" y="12"/>
                    <a:pt x="62" y="12"/>
                    <a:pt x="62" y="12"/>
                  </a:cubicBezTo>
                  <a:cubicBezTo>
                    <a:pt x="60" y="13"/>
                    <a:pt x="59" y="14"/>
                    <a:pt x="58" y="16"/>
                  </a:cubicBezTo>
                  <a:close/>
                  <a:moveTo>
                    <a:pt x="49" y="23"/>
                  </a:moveTo>
                  <a:cubicBezTo>
                    <a:pt x="50" y="24"/>
                    <a:pt x="50" y="24"/>
                    <a:pt x="50" y="24"/>
                  </a:cubicBezTo>
                  <a:cubicBezTo>
                    <a:pt x="51" y="23"/>
                    <a:pt x="53" y="22"/>
                    <a:pt x="54" y="20"/>
                  </a:cubicBezTo>
                  <a:cubicBezTo>
                    <a:pt x="54" y="20"/>
                    <a:pt x="54" y="20"/>
                    <a:pt x="54" y="20"/>
                  </a:cubicBezTo>
                  <a:cubicBezTo>
                    <a:pt x="52" y="21"/>
                    <a:pt x="51" y="22"/>
                    <a:pt x="49" y="23"/>
                  </a:cubicBezTo>
                  <a:close/>
                  <a:moveTo>
                    <a:pt x="71" y="2"/>
                  </a:moveTo>
                  <a:cubicBezTo>
                    <a:pt x="69" y="0"/>
                    <a:pt x="66" y="0"/>
                    <a:pt x="65" y="2"/>
                  </a:cubicBezTo>
                  <a:cubicBezTo>
                    <a:pt x="63" y="4"/>
                    <a:pt x="63" y="7"/>
                    <a:pt x="65" y="8"/>
                  </a:cubicBezTo>
                  <a:cubicBezTo>
                    <a:pt x="67" y="10"/>
                    <a:pt x="69" y="10"/>
                    <a:pt x="71" y="8"/>
                  </a:cubicBezTo>
                  <a:cubicBezTo>
                    <a:pt x="73" y="6"/>
                    <a:pt x="73" y="4"/>
                    <a:pt x="7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 name="Freeform 44"/>
            <p:cNvSpPr/>
            <p:nvPr/>
          </p:nvSpPr>
          <p:spPr bwMode="auto">
            <a:xfrm>
              <a:off x="6110" y="2740"/>
              <a:ext cx="236" cy="257"/>
            </a:xfrm>
            <a:custGeom>
              <a:avLst/>
              <a:gdLst>
                <a:gd name="T0" fmla="*/ 40 w 121"/>
                <a:gd name="T1" fmla="*/ 131 h 131"/>
                <a:gd name="T2" fmla="*/ 87 w 121"/>
                <a:gd name="T3" fmla="*/ 0 h 131"/>
                <a:gd name="T4" fmla="*/ 40 w 121"/>
                <a:gd name="T5" fmla="*/ 131 h 131"/>
              </a:gdLst>
              <a:ahLst/>
              <a:cxnLst>
                <a:cxn ang="0">
                  <a:pos x="T0" y="T1"/>
                </a:cxn>
                <a:cxn ang="0">
                  <a:pos x="T2" y="T3"/>
                </a:cxn>
                <a:cxn ang="0">
                  <a:pos x="T4" y="T5"/>
                </a:cxn>
              </a:cxnLst>
              <a:rect l="0" t="0" r="r" b="b"/>
              <a:pathLst>
                <a:path w="121" h="131">
                  <a:moveTo>
                    <a:pt x="40" y="131"/>
                  </a:moveTo>
                  <a:cubicBezTo>
                    <a:pt x="40" y="131"/>
                    <a:pt x="121" y="96"/>
                    <a:pt x="87" y="0"/>
                  </a:cubicBezTo>
                  <a:cubicBezTo>
                    <a:pt x="87" y="0"/>
                    <a:pt x="0" y="21"/>
                    <a:pt x="40" y="131"/>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7" name="Freeform 45"/>
            <p:cNvSpPr>
              <a:spLocks noEditPoints="1"/>
            </p:cNvSpPr>
            <p:nvPr/>
          </p:nvSpPr>
          <p:spPr bwMode="auto">
            <a:xfrm>
              <a:off x="6192" y="2817"/>
              <a:ext cx="64" cy="162"/>
            </a:xfrm>
            <a:custGeom>
              <a:avLst/>
              <a:gdLst>
                <a:gd name="T0" fmla="*/ 3 w 33"/>
                <a:gd name="T1" fmla="*/ 72 h 83"/>
                <a:gd name="T2" fmla="*/ 2 w 33"/>
                <a:gd name="T3" fmla="*/ 72 h 83"/>
                <a:gd name="T4" fmla="*/ 3 w 33"/>
                <a:gd name="T5" fmla="*/ 66 h 83"/>
                <a:gd name="T6" fmla="*/ 4 w 33"/>
                <a:gd name="T7" fmla="*/ 66 h 83"/>
                <a:gd name="T8" fmla="*/ 3 w 33"/>
                <a:gd name="T9" fmla="*/ 72 h 83"/>
                <a:gd name="T10" fmla="*/ 2 w 33"/>
                <a:gd name="T11" fmla="*/ 78 h 83"/>
                <a:gd name="T12" fmla="*/ 1 w 33"/>
                <a:gd name="T13" fmla="*/ 83 h 83"/>
                <a:gd name="T14" fmla="*/ 0 w 33"/>
                <a:gd name="T15" fmla="*/ 83 h 83"/>
                <a:gd name="T16" fmla="*/ 0 w 33"/>
                <a:gd name="T17" fmla="*/ 83 h 83"/>
                <a:gd name="T18" fmla="*/ 1 w 33"/>
                <a:gd name="T19" fmla="*/ 77 h 83"/>
                <a:gd name="T20" fmla="*/ 2 w 33"/>
                <a:gd name="T21" fmla="*/ 78 h 83"/>
                <a:gd name="T22" fmla="*/ 9 w 33"/>
                <a:gd name="T23" fmla="*/ 50 h 83"/>
                <a:gd name="T24" fmla="*/ 8 w 33"/>
                <a:gd name="T25" fmla="*/ 49 h 83"/>
                <a:gd name="T26" fmla="*/ 9 w 33"/>
                <a:gd name="T27" fmla="*/ 44 h 83"/>
                <a:gd name="T28" fmla="*/ 11 w 33"/>
                <a:gd name="T29" fmla="*/ 44 h 83"/>
                <a:gd name="T30" fmla="*/ 9 w 33"/>
                <a:gd name="T31" fmla="*/ 50 h 83"/>
                <a:gd name="T32" fmla="*/ 6 w 33"/>
                <a:gd name="T33" fmla="*/ 61 h 83"/>
                <a:gd name="T34" fmla="*/ 5 w 33"/>
                <a:gd name="T35" fmla="*/ 60 h 83"/>
                <a:gd name="T36" fmla="*/ 6 w 33"/>
                <a:gd name="T37" fmla="*/ 55 h 83"/>
                <a:gd name="T38" fmla="*/ 7 w 33"/>
                <a:gd name="T39" fmla="*/ 55 h 83"/>
                <a:gd name="T40" fmla="*/ 6 w 33"/>
                <a:gd name="T41" fmla="*/ 61 h 83"/>
                <a:gd name="T42" fmla="*/ 12 w 33"/>
                <a:gd name="T43" fmla="*/ 39 h 83"/>
                <a:gd name="T44" fmla="*/ 11 w 33"/>
                <a:gd name="T45" fmla="*/ 38 h 83"/>
                <a:gd name="T46" fmla="*/ 13 w 33"/>
                <a:gd name="T47" fmla="*/ 33 h 83"/>
                <a:gd name="T48" fmla="*/ 14 w 33"/>
                <a:gd name="T49" fmla="*/ 33 h 83"/>
                <a:gd name="T50" fmla="*/ 12 w 33"/>
                <a:gd name="T51" fmla="*/ 39 h 83"/>
                <a:gd name="T52" fmla="*/ 21 w 33"/>
                <a:gd name="T53" fmla="*/ 18 h 83"/>
                <a:gd name="T54" fmla="*/ 20 w 33"/>
                <a:gd name="T55" fmla="*/ 17 h 83"/>
                <a:gd name="T56" fmla="*/ 23 w 33"/>
                <a:gd name="T57" fmla="*/ 12 h 83"/>
                <a:gd name="T58" fmla="*/ 24 w 33"/>
                <a:gd name="T59" fmla="*/ 13 h 83"/>
                <a:gd name="T60" fmla="*/ 21 w 33"/>
                <a:gd name="T61" fmla="*/ 18 h 83"/>
                <a:gd name="T62" fmla="*/ 17 w 33"/>
                <a:gd name="T63" fmla="*/ 28 h 83"/>
                <a:gd name="T64" fmla="*/ 15 w 33"/>
                <a:gd name="T65" fmla="*/ 28 h 83"/>
                <a:gd name="T66" fmla="*/ 18 w 33"/>
                <a:gd name="T67" fmla="*/ 22 h 83"/>
                <a:gd name="T68" fmla="*/ 19 w 33"/>
                <a:gd name="T69" fmla="*/ 23 h 83"/>
                <a:gd name="T70" fmla="*/ 17 w 33"/>
                <a:gd name="T71" fmla="*/ 28 h 83"/>
                <a:gd name="T72" fmla="*/ 31 w 33"/>
                <a:gd name="T73" fmla="*/ 1 h 83"/>
                <a:gd name="T74" fmla="*/ 32 w 33"/>
                <a:gd name="T75" fmla="*/ 7 h 83"/>
                <a:gd name="T76" fmla="*/ 26 w 33"/>
                <a:gd name="T77" fmla="*/ 9 h 83"/>
                <a:gd name="T78" fmla="*/ 25 w 33"/>
                <a:gd name="T79" fmla="*/ 3 h 83"/>
                <a:gd name="T80" fmla="*/ 31 w 33"/>
                <a:gd name="T81"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83">
                  <a:moveTo>
                    <a:pt x="3" y="72"/>
                  </a:moveTo>
                  <a:cubicBezTo>
                    <a:pt x="2" y="72"/>
                    <a:pt x="2" y="72"/>
                    <a:pt x="2" y="72"/>
                  </a:cubicBezTo>
                  <a:cubicBezTo>
                    <a:pt x="2" y="70"/>
                    <a:pt x="3" y="68"/>
                    <a:pt x="3" y="66"/>
                  </a:cubicBezTo>
                  <a:cubicBezTo>
                    <a:pt x="4" y="66"/>
                    <a:pt x="4" y="66"/>
                    <a:pt x="4" y="66"/>
                  </a:cubicBezTo>
                  <a:cubicBezTo>
                    <a:pt x="4" y="68"/>
                    <a:pt x="3" y="70"/>
                    <a:pt x="3" y="72"/>
                  </a:cubicBezTo>
                  <a:close/>
                  <a:moveTo>
                    <a:pt x="2" y="78"/>
                  </a:moveTo>
                  <a:cubicBezTo>
                    <a:pt x="1" y="81"/>
                    <a:pt x="1" y="83"/>
                    <a:pt x="1" y="83"/>
                  </a:cubicBezTo>
                  <a:cubicBezTo>
                    <a:pt x="0" y="83"/>
                    <a:pt x="0" y="83"/>
                    <a:pt x="0" y="83"/>
                  </a:cubicBezTo>
                  <a:cubicBezTo>
                    <a:pt x="0" y="83"/>
                    <a:pt x="0" y="83"/>
                    <a:pt x="0" y="83"/>
                  </a:cubicBezTo>
                  <a:cubicBezTo>
                    <a:pt x="0" y="83"/>
                    <a:pt x="0" y="81"/>
                    <a:pt x="1" y="77"/>
                  </a:cubicBezTo>
                  <a:lnTo>
                    <a:pt x="2" y="78"/>
                  </a:lnTo>
                  <a:close/>
                  <a:moveTo>
                    <a:pt x="9" y="50"/>
                  </a:moveTo>
                  <a:cubicBezTo>
                    <a:pt x="8" y="49"/>
                    <a:pt x="8" y="49"/>
                    <a:pt x="8" y="49"/>
                  </a:cubicBezTo>
                  <a:cubicBezTo>
                    <a:pt x="8" y="48"/>
                    <a:pt x="9" y="46"/>
                    <a:pt x="9" y="44"/>
                  </a:cubicBezTo>
                  <a:cubicBezTo>
                    <a:pt x="11" y="44"/>
                    <a:pt x="11" y="44"/>
                    <a:pt x="11" y="44"/>
                  </a:cubicBezTo>
                  <a:cubicBezTo>
                    <a:pt x="10" y="46"/>
                    <a:pt x="9" y="48"/>
                    <a:pt x="9" y="50"/>
                  </a:cubicBezTo>
                  <a:close/>
                  <a:moveTo>
                    <a:pt x="6" y="61"/>
                  </a:moveTo>
                  <a:cubicBezTo>
                    <a:pt x="5" y="60"/>
                    <a:pt x="5" y="60"/>
                    <a:pt x="5" y="60"/>
                  </a:cubicBezTo>
                  <a:cubicBezTo>
                    <a:pt x="5" y="59"/>
                    <a:pt x="6" y="57"/>
                    <a:pt x="6" y="55"/>
                  </a:cubicBezTo>
                  <a:cubicBezTo>
                    <a:pt x="7" y="55"/>
                    <a:pt x="7" y="55"/>
                    <a:pt x="7" y="55"/>
                  </a:cubicBezTo>
                  <a:cubicBezTo>
                    <a:pt x="7" y="57"/>
                    <a:pt x="6" y="59"/>
                    <a:pt x="6" y="61"/>
                  </a:cubicBezTo>
                  <a:close/>
                  <a:moveTo>
                    <a:pt x="12" y="39"/>
                  </a:moveTo>
                  <a:cubicBezTo>
                    <a:pt x="11" y="38"/>
                    <a:pt x="11" y="38"/>
                    <a:pt x="11" y="38"/>
                  </a:cubicBezTo>
                  <a:cubicBezTo>
                    <a:pt x="12" y="37"/>
                    <a:pt x="13" y="35"/>
                    <a:pt x="13" y="33"/>
                  </a:cubicBezTo>
                  <a:cubicBezTo>
                    <a:pt x="14" y="33"/>
                    <a:pt x="14" y="33"/>
                    <a:pt x="14" y="33"/>
                  </a:cubicBezTo>
                  <a:cubicBezTo>
                    <a:pt x="14" y="35"/>
                    <a:pt x="13" y="37"/>
                    <a:pt x="12" y="39"/>
                  </a:cubicBezTo>
                  <a:close/>
                  <a:moveTo>
                    <a:pt x="21" y="18"/>
                  </a:moveTo>
                  <a:cubicBezTo>
                    <a:pt x="20" y="17"/>
                    <a:pt x="20" y="17"/>
                    <a:pt x="20" y="17"/>
                  </a:cubicBezTo>
                  <a:cubicBezTo>
                    <a:pt x="21" y="15"/>
                    <a:pt x="22" y="14"/>
                    <a:pt x="23" y="12"/>
                  </a:cubicBezTo>
                  <a:cubicBezTo>
                    <a:pt x="24" y="13"/>
                    <a:pt x="24" y="13"/>
                    <a:pt x="24" y="13"/>
                  </a:cubicBezTo>
                  <a:cubicBezTo>
                    <a:pt x="23" y="14"/>
                    <a:pt x="22" y="16"/>
                    <a:pt x="21" y="18"/>
                  </a:cubicBezTo>
                  <a:close/>
                  <a:moveTo>
                    <a:pt x="17" y="28"/>
                  </a:moveTo>
                  <a:cubicBezTo>
                    <a:pt x="15" y="28"/>
                    <a:pt x="15" y="28"/>
                    <a:pt x="15" y="28"/>
                  </a:cubicBezTo>
                  <a:cubicBezTo>
                    <a:pt x="16" y="26"/>
                    <a:pt x="17" y="24"/>
                    <a:pt x="18" y="22"/>
                  </a:cubicBezTo>
                  <a:cubicBezTo>
                    <a:pt x="19" y="23"/>
                    <a:pt x="19" y="23"/>
                    <a:pt x="19" y="23"/>
                  </a:cubicBezTo>
                  <a:cubicBezTo>
                    <a:pt x="18" y="25"/>
                    <a:pt x="17" y="26"/>
                    <a:pt x="17" y="28"/>
                  </a:cubicBezTo>
                  <a:close/>
                  <a:moveTo>
                    <a:pt x="31" y="1"/>
                  </a:moveTo>
                  <a:cubicBezTo>
                    <a:pt x="33" y="2"/>
                    <a:pt x="33" y="5"/>
                    <a:pt x="32" y="7"/>
                  </a:cubicBezTo>
                  <a:cubicBezTo>
                    <a:pt x="31" y="9"/>
                    <a:pt x="28" y="10"/>
                    <a:pt x="26" y="9"/>
                  </a:cubicBezTo>
                  <a:cubicBezTo>
                    <a:pt x="24" y="8"/>
                    <a:pt x="23" y="5"/>
                    <a:pt x="25" y="3"/>
                  </a:cubicBezTo>
                  <a:cubicBezTo>
                    <a:pt x="26" y="1"/>
                    <a:pt x="28" y="0"/>
                    <a:pt x="3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8" name="Freeform 46"/>
            <p:cNvSpPr/>
            <p:nvPr/>
          </p:nvSpPr>
          <p:spPr bwMode="auto">
            <a:xfrm>
              <a:off x="6757" y="2811"/>
              <a:ext cx="267" cy="280"/>
            </a:xfrm>
            <a:custGeom>
              <a:avLst/>
              <a:gdLst>
                <a:gd name="T0" fmla="*/ 0 w 137"/>
                <a:gd name="T1" fmla="*/ 89 h 143"/>
                <a:gd name="T2" fmla="*/ 137 w 137"/>
                <a:gd name="T3" fmla="*/ 66 h 143"/>
                <a:gd name="T4" fmla="*/ 0 w 137"/>
                <a:gd name="T5" fmla="*/ 89 h 143"/>
              </a:gdLst>
              <a:ahLst/>
              <a:cxnLst>
                <a:cxn ang="0">
                  <a:pos x="T0" y="T1"/>
                </a:cxn>
                <a:cxn ang="0">
                  <a:pos x="T2" y="T3"/>
                </a:cxn>
                <a:cxn ang="0">
                  <a:pos x="T4" y="T5"/>
                </a:cxn>
              </a:cxnLst>
              <a:rect l="0" t="0" r="r" b="b"/>
              <a:pathLst>
                <a:path w="137" h="143">
                  <a:moveTo>
                    <a:pt x="0" y="89"/>
                  </a:moveTo>
                  <a:cubicBezTo>
                    <a:pt x="0" y="89"/>
                    <a:pt x="71" y="143"/>
                    <a:pt x="137" y="66"/>
                  </a:cubicBezTo>
                  <a:cubicBezTo>
                    <a:pt x="137" y="66"/>
                    <a:pt x="77" y="0"/>
                    <a:pt x="0" y="89"/>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9" name="Freeform 47"/>
            <p:cNvSpPr>
              <a:spLocks noEditPoints="1"/>
            </p:cNvSpPr>
            <p:nvPr/>
          </p:nvSpPr>
          <p:spPr bwMode="auto">
            <a:xfrm>
              <a:off x="6775" y="2946"/>
              <a:ext cx="167" cy="37"/>
            </a:xfrm>
            <a:custGeom>
              <a:avLst/>
              <a:gdLst>
                <a:gd name="T0" fmla="*/ 11 w 86"/>
                <a:gd name="T1" fmla="*/ 15 h 19"/>
                <a:gd name="T2" fmla="*/ 11 w 86"/>
                <a:gd name="T3" fmla="*/ 14 h 19"/>
                <a:gd name="T4" fmla="*/ 16 w 86"/>
                <a:gd name="T5" fmla="*/ 12 h 19"/>
                <a:gd name="T6" fmla="*/ 17 w 86"/>
                <a:gd name="T7" fmla="*/ 13 h 19"/>
                <a:gd name="T8" fmla="*/ 11 w 86"/>
                <a:gd name="T9" fmla="*/ 15 h 19"/>
                <a:gd name="T10" fmla="*/ 6 w 86"/>
                <a:gd name="T11" fmla="*/ 17 h 19"/>
                <a:gd name="T12" fmla="*/ 0 w 86"/>
                <a:gd name="T13" fmla="*/ 19 h 19"/>
                <a:gd name="T14" fmla="*/ 0 w 86"/>
                <a:gd name="T15" fmla="*/ 17 h 19"/>
                <a:gd name="T16" fmla="*/ 0 w 86"/>
                <a:gd name="T17" fmla="*/ 17 h 19"/>
                <a:gd name="T18" fmla="*/ 5 w 86"/>
                <a:gd name="T19" fmla="*/ 16 h 19"/>
                <a:gd name="T20" fmla="*/ 6 w 86"/>
                <a:gd name="T21" fmla="*/ 17 h 19"/>
                <a:gd name="T22" fmla="*/ 33 w 86"/>
                <a:gd name="T23" fmla="*/ 9 h 19"/>
                <a:gd name="T24" fmla="*/ 33 w 86"/>
                <a:gd name="T25" fmla="*/ 8 h 19"/>
                <a:gd name="T26" fmla="*/ 39 w 86"/>
                <a:gd name="T27" fmla="*/ 6 h 19"/>
                <a:gd name="T28" fmla="*/ 39 w 86"/>
                <a:gd name="T29" fmla="*/ 8 h 19"/>
                <a:gd name="T30" fmla="*/ 33 w 86"/>
                <a:gd name="T31" fmla="*/ 9 h 19"/>
                <a:gd name="T32" fmla="*/ 22 w 86"/>
                <a:gd name="T33" fmla="*/ 12 h 19"/>
                <a:gd name="T34" fmla="*/ 22 w 86"/>
                <a:gd name="T35" fmla="*/ 11 h 19"/>
                <a:gd name="T36" fmla="*/ 27 w 86"/>
                <a:gd name="T37" fmla="*/ 9 h 19"/>
                <a:gd name="T38" fmla="*/ 28 w 86"/>
                <a:gd name="T39" fmla="*/ 10 h 19"/>
                <a:gd name="T40" fmla="*/ 22 w 86"/>
                <a:gd name="T41" fmla="*/ 12 h 19"/>
                <a:gd name="T42" fmla="*/ 45 w 86"/>
                <a:gd name="T43" fmla="*/ 7 h 19"/>
                <a:gd name="T44" fmla="*/ 44 w 86"/>
                <a:gd name="T45" fmla="*/ 5 h 19"/>
                <a:gd name="T46" fmla="*/ 50 w 86"/>
                <a:gd name="T47" fmla="*/ 5 h 19"/>
                <a:gd name="T48" fmla="*/ 50 w 86"/>
                <a:gd name="T49" fmla="*/ 6 h 19"/>
                <a:gd name="T50" fmla="*/ 45 w 86"/>
                <a:gd name="T51" fmla="*/ 7 h 19"/>
                <a:gd name="T52" fmla="*/ 67 w 86"/>
                <a:gd name="T53" fmla="*/ 4 h 19"/>
                <a:gd name="T54" fmla="*/ 67 w 86"/>
                <a:gd name="T55" fmla="*/ 3 h 19"/>
                <a:gd name="T56" fmla="*/ 73 w 86"/>
                <a:gd name="T57" fmla="*/ 3 h 19"/>
                <a:gd name="T58" fmla="*/ 73 w 86"/>
                <a:gd name="T59" fmla="*/ 4 h 19"/>
                <a:gd name="T60" fmla="*/ 67 w 86"/>
                <a:gd name="T61" fmla="*/ 4 h 19"/>
                <a:gd name="T62" fmla="*/ 56 w 86"/>
                <a:gd name="T63" fmla="*/ 5 h 19"/>
                <a:gd name="T64" fmla="*/ 56 w 86"/>
                <a:gd name="T65" fmla="*/ 4 h 19"/>
                <a:gd name="T66" fmla="*/ 62 w 86"/>
                <a:gd name="T67" fmla="*/ 3 h 19"/>
                <a:gd name="T68" fmla="*/ 62 w 86"/>
                <a:gd name="T69" fmla="*/ 4 h 19"/>
                <a:gd name="T70" fmla="*/ 56 w 86"/>
                <a:gd name="T71" fmla="*/ 5 h 19"/>
                <a:gd name="T72" fmla="*/ 86 w 86"/>
                <a:gd name="T73" fmla="*/ 4 h 19"/>
                <a:gd name="T74" fmla="*/ 82 w 86"/>
                <a:gd name="T75" fmla="*/ 8 h 19"/>
                <a:gd name="T76" fmla="*/ 78 w 86"/>
                <a:gd name="T77" fmla="*/ 4 h 19"/>
                <a:gd name="T78" fmla="*/ 82 w 86"/>
                <a:gd name="T79" fmla="*/ 0 h 19"/>
                <a:gd name="T80" fmla="*/ 86 w 86"/>
                <a:gd name="T81"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 h="19">
                  <a:moveTo>
                    <a:pt x="11" y="15"/>
                  </a:moveTo>
                  <a:cubicBezTo>
                    <a:pt x="11" y="14"/>
                    <a:pt x="11" y="14"/>
                    <a:pt x="11" y="14"/>
                  </a:cubicBezTo>
                  <a:cubicBezTo>
                    <a:pt x="12" y="13"/>
                    <a:pt x="14" y="13"/>
                    <a:pt x="16" y="12"/>
                  </a:cubicBezTo>
                  <a:cubicBezTo>
                    <a:pt x="17" y="13"/>
                    <a:pt x="17" y="13"/>
                    <a:pt x="17" y="13"/>
                  </a:cubicBezTo>
                  <a:cubicBezTo>
                    <a:pt x="15" y="14"/>
                    <a:pt x="13" y="14"/>
                    <a:pt x="11" y="15"/>
                  </a:cubicBezTo>
                  <a:close/>
                  <a:moveTo>
                    <a:pt x="6" y="17"/>
                  </a:moveTo>
                  <a:cubicBezTo>
                    <a:pt x="2" y="18"/>
                    <a:pt x="0" y="19"/>
                    <a:pt x="0" y="19"/>
                  </a:cubicBezTo>
                  <a:cubicBezTo>
                    <a:pt x="0" y="17"/>
                    <a:pt x="0" y="17"/>
                    <a:pt x="0" y="17"/>
                  </a:cubicBezTo>
                  <a:cubicBezTo>
                    <a:pt x="0" y="17"/>
                    <a:pt x="0" y="17"/>
                    <a:pt x="0" y="17"/>
                  </a:cubicBezTo>
                  <a:cubicBezTo>
                    <a:pt x="0" y="17"/>
                    <a:pt x="2" y="17"/>
                    <a:pt x="5" y="16"/>
                  </a:cubicBezTo>
                  <a:lnTo>
                    <a:pt x="6" y="17"/>
                  </a:lnTo>
                  <a:close/>
                  <a:moveTo>
                    <a:pt x="33" y="9"/>
                  </a:moveTo>
                  <a:cubicBezTo>
                    <a:pt x="33" y="8"/>
                    <a:pt x="33" y="8"/>
                    <a:pt x="33" y="8"/>
                  </a:cubicBezTo>
                  <a:cubicBezTo>
                    <a:pt x="35" y="7"/>
                    <a:pt x="37" y="7"/>
                    <a:pt x="39" y="6"/>
                  </a:cubicBezTo>
                  <a:cubicBezTo>
                    <a:pt x="39" y="8"/>
                    <a:pt x="39" y="8"/>
                    <a:pt x="39" y="8"/>
                  </a:cubicBezTo>
                  <a:cubicBezTo>
                    <a:pt x="37" y="8"/>
                    <a:pt x="35" y="8"/>
                    <a:pt x="33" y="9"/>
                  </a:cubicBezTo>
                  <a:close/>
                  <a:moveTo>
                    <a:pt x="22" y="12"/>
                  </a:moveTo>
                  <a:cubicBezTo>
                    <a:pt x="22" y="11"/>
                    <a:pt x="22" y="11"/>
                    <a:pt x="22" y="11"/>
                  </a:cubicBezTo>
                  <a:cubicBezTo>
                    <a:pt x="24" y="10"/>
                    <a:pt x="26" y="10"/>
                    <a:pt x="27" y="9"/>
                  </a:cubicBezTo>
                  <a:cubicBezTo>
                    <a:pt x="28" y="10"/>
                    <a:pt x="28" y="10"/>
                    <a:pt x="28" y="10"/>
                  </a:cubicBezTo>
                  <a:cubicBezTo>
                    <a:pt x="26" y="11"/>
                    <a:pt x="24" y="11"/>
                    <a:pt x="22" y="12"/>
                  </a:cubicBezTo>
                  <a:close/>
                  <a:moveTo>
                    <a:pt x="45" y="7"/>
                  </a:moveTo>
                  <a:cubicBezTo>
                    <a:pt x="44" y="5"/>
                    <a:pt x="44" y="5"/>
                    <a:pt x="44" y="5"/>
                  </a:cubicBezTo>
                  <a:cubicBezTo>
                    <a:pt x="46" y="5"/>
                    <a:pt x="48" y="5"/>
                    <a:pt x="50" y="5"/>
                  </a:cubicBezTo>
                  <a:cubicBezTo>
                    <a:pt x="50" y="6"/>
                    <a:pt x="50" y="6"/>
                    <a:pt x="50" y="6"/>
                  </a:cubicBezTo>
                  <a:cubicBezTo>
                    <a:pt x="48" y="6"/>
                    <a:pt x="46" y="6"/>
                    <a:pt x="45" y="7"/>
                  </a:cubicBezTo>
                  <a:close/>
                  <a:moveTo>
                    <a:pt x="67" y="4"/>
                  </a:moveTo>
                  <a:cubicBezTo>
                    <a:pt x="67" y="3"/>
                    <a:pt x="67" y="3"/>
                    <a:pt x="67" y="3"/>
                  </a:cubicBezTo>
                  <a:cubicBezTo>
                    <a:pt x="69" y="3"/>
                    <a:pt x="71" y="3"/>
                    <a:pt x="73" y="3"/>
                  </a:cubicBezTo>
                  <a:cubicBezTo>
                    <a:pt x="73" y="4"/>
                    <a:pt x="73" y="4"/>
                    <a:pt x="73" y="4"/>
                  </a:cubicBezTo>
                  <a:cubicBezTo>
                    <a:pt x="71" y="4"/>
                    <a:pt x="69" y="4"/>
                    <a:pt x="67" y="4"/>
                  </a:cubicBezTo>
                  <a:close/>
                  <a:moveTo>
                    <a:pt x="56" y="5"/>
                  </a:moveTo>
                  <a:cubicBezTo>
                    <a:pt x="56" y="4"/>
                    <a:pt x="56" y="4"/>
                    <a:pt x="56" y="4"/>
                  </a:cubicBezTo>
                  <a:cubicBezTo>
                    <a:pt x="58" y="4"/>
                    <a:pt x="60" y="3"/>
                    <a:pt x="62" y="3"/>
                  </a:cubicBezTo>
                  <a:cubicBezTo>
                    <a:pt x="62" y="4"/>
                    <a:pt x="62" y="4"/>
                    <a:pt x="62" y="4"/>
                  </a:cubicBezTo>
                  <a:cubicBezTo>
                    <a:pt x="60" y="4"/>
                    <a:pt x="58" y="5"/>
                    <a:pt x="56" y="5"/>
                  </a:cubicBezTo>
                  <a:close/>
                  <a:moveTo>
                    <a:pt x="86" y="4"/>
                  </a:moveTo>
                  <a:cubicBezTo>
                    <a:pt x="86" y="6"/>
                    <a:pt x="84" y="8"/>
                    <a:pt x="82" y="8"/>
                  </a:cubicBezTo>
                  <a:cubicBezTo>
                    <a:pt x="80" y="8"/>
                    <a:pt x="78" y="6"/>
                    <a:pt x="78" y="4"/>
                  </a:cubicBezTo>
                  <a:cubicBezTo>
                    <a:pt x="78" y="1"/>
                    <a:pt x="80" y="0"/>
                    <a:pt x="82" y="0"/>
                  </a:cubicBezTo>
                  <a:cubicBezTo>
                    <a:pt x="84" y="0"/>
                    <a:pt x="86" y="1"/>
                    <a:pt x="86"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0" name="Freeform 48"/>
            <p:cNvSpPr/>
            <p:nvPr/>
          </p:nvSpPr>
          <p:spPr bwMode="auto">
            <a:xfrm>
              <a:off x="5976" y="2552"/>
              <a:ext cx="771" cy="678"/>
            </a:xfrm>
            <a:custGeom>
              <a:avLst/>
              <a:gdLst>
                <a:gd name="T0" fmla="*/ 0 w 396"/>
                <a:gd name="T1" fmla="*/ 346 h 346"/>
                <a:gd name="T2" fmla="*/ 396 w 396"/>
                <a:gd name="T3" fmla="*/ 225 h 346"/>
              </a:gdLst>
              <a:ahLst/>
              <a:cxnLst>
                <a:cxn ang="0">
                  <a:pos x="T0" y="T1"/>
                </a:cxn>
                <a:cxn ang="0">
                  <a:pos x="T2" y="T3"/>
                </a:cxn>
              </a:cxnLst>
              <a:rect l="0" t="0" r="r" b="b"/>
              <a:pathLst>
                <a:path w="396" h="346">
                  <a:moveTo>
                    <a:pt x="0" y="346"/>
                  </a:moveTo>
                  <a:cubicBezTo>
                    <a:pt x="0" y="346"/>
                    <a:pt x="278" y="0"/>
                    <a:pt x="396" y="225"/>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grpSp>
      <p:grpSp>
        <p:nvGrpSpPr>
          <p:cNvPr id="30" name="Group 9"/>
          <p:cNvGrpSpPr>
            <a:grpSpLocks noChangeAspect="1"/>
          </p:cNvGrpSpPr>
          <p:nvPr/>
        </p:nvGrpSpPr>
        <p:grpSpPr bwMode="auto">
          <a:xfrm>
            <a:off x="9038099" y="5246124"/>
            <a:ext cx="280987" cy="787400"/>
            <a:chOff x="6465" y="2967"/>
            <a:chExt cx="177" cy="496"/>
          </a:xfrm>
        </p:grpSpPr>
        <p:sp>
          <p:nvSpPr>
            <p:cNvPr id="31" name="AutoShape 8"/>
            <p:cNvSpPr>
              <a:spLocks noChangeAspect="1" noChangeArrowheads="1" noTextEdit="1"/>
            </p:cNvSpPr>
            <p:nvPr/>
          </p:nvSpPr>
          <p:spPr bwMode="auto">
            <a:xfrm>
              <a:off x="6465" y="2967"/>
              <a:ext cx="177"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 name="Freeform 10"/>
            <p:cNvSpPr>
              <a:spLocks noEditPoints="1"/>
            </p:cNvSpPr>
            <p:nvPr/>
          </p:nvSpPr>
          <p:spPr bwMode="auto">
            <a:xfrm>
              <a:off x="6463" y="2967"/>
              <a:ext cx="179" cy="494"/>
            </a:xfrm>
            <a:custGeom>
              <a:avLst/>
              <a:gdLst>
                <a:gd name="T0" fmla="*/ 95 w 179"/>
                <a:gd name="T1" fmla="*/ 0 h 494"/>
                <a:gd name="T2" fmla="*/ 83 w 179"/>
                <a:gd name="T3" fmla="*/ 175 h 494"/>
                <a:gd name="T4" fmla="*/ 83 w 179"/>
                <a:gd name="T5" fmla="*/ 163 h 494"/>
                <a:gd name="T6" fmla="*/ 95 w 179"/>
                <a:gd name="T7" fmla="*/ 211 h 494"/>
                <a:gd name="T8" fmla="*/ 86 w 179"/>
                <a:gd name="T9" fmla="*/ 211 h 494"/>
                <a:gd name="T10" fmla="*/ 95 w 179"/>
                <a:gd name="T11" fmla="*/ 232 h 494"/>
                <a:gd name="T12" fmla="*/ 86 w 179"/>
                <a:gd name="T13" fmla="*/ 276 h 494"/>
                <a:gd name="T14" fmla="*/ 86 w 179"/>
                <a:gd name="T15" fmla="*/ 264 h 494"/>
                <a:gd name="T16" fmla="*/ 95 w 179"/>
                <a:gd name="T17" fmla="*/ 304 h 494"/>
                <a:gd name="T18" fmla="*/ 86 w 179"/>
                <a:gd name="T19" fmla="*/ 304 h 494"/>
                <a:gd name="T20" fmla="*/ 95 w 179"/>
                <a:gd name="T21" fmla="*/ 328 h 494"/>
                <a:gd name="T22" fmla="*/ 86 w 179"/>
                <a:gd name="T23" fmla="*/ 369 h 494"/>
                <a:gd name="T24" fmla="*/ 86 w 179"/>
                <a:gd name="T25" fmla="*/ 359 h 494"/>
                <a:gd name="T26" fmla="*/ 95 w 179"/>
                <a:gd name="T27" fmla="*/ 398 h 494"/>
                <a:gd name="T28" fmla="*/ 86 w 179"/>
                <a:gd name="T29" fmla="*/ 398 h 494"/>
                <a:gd name="T30" fmla="*/ 95 w 179"/>
                <a:gd name="T31" fmla="*/ 419 h 494"/>
                <a:gd name="T32" fmla="*/ 86 w 179"/>
                <a:gd name="T33" fmla="*/ 460 h 494"/>
                <a:gd name="T34" fmla="*/ 86 w 179"/>
                <a:gd name="T35" fmla="*/ 451 h 494"/>
                <a:gd name="T36" fmla="*/ 95 w 179"/>
                <a:gd name="T37" fmla="*/ 494 h 494"/>
                <a:gd name="T38" fmla="*/ 86 w 179"/>
                <a:gd name="T39" fmla="*/ 494 h 494"/>
                <a:gd name="T40" fmla="*/ 179 w 179"/>
                <a:gd name="T41" fmla="*/ 93 h 494"/>
                <a:gd name="T42" fmla="*/ 0 w 179"/>
                <a:gd name="T43" fmla="*/ 93 h 494"/>
                <a:gd name="T44" fmla="*/ 0 w 179"/>
                <a:gd name="T45" fmla="*/ 82 h 494"/>
                <a:gd name="T46" fmla="*/ 150 w 179"/>
                <a:gd name="T47" fmla="*/ 22 h 494"/>
                <a:gd name="T48" fmla="*/ 159 w 179"/>
                <a:gd name="T49" fmla="*/ 29 h 494"/>
                <a:gd name="T50" fmla="*/ 39 w 179"/>
                <a:gd name="T51" fmla="*/ 144 h 494"/>
                <a:gd name="T52" fmla="*/ 140 w 179"/>
                <a:gd name="T53" fmla="*/ 144 h 494"/>
                <a:gd name="T54" fmla="*/ 150 w 179"/>
                <a:gd name="T55" fmla="*/ 137 h 494"/>
                <a:gd name="T56" fmla="*/ 32 w 179"/>
                <a:gd name="T57" fmla="*/ 38 h 494"/>
                <a:gd name="T58" fmla="*/ 22 w 179"/>
                <a:gd name="T59" fmla="*/ 29 h 494"/>
                <a:gd name="T60" fmla="*/ 59 w 179"/>
                <a:gd name="T61" fmla="*/ 26 h 494"/>
                <a:gd name="T62" fmla="*/ 108 w 179"/>
                <a:gd name="T63" fmla="*/ 141 h 494"/>
                <a:gd name="T64" fmla="*/ 118 w 179"/>
                <a:gd name="T65" fmla="*/ 139 h 494"/>
                <a:gd name="T66" fmla="*/ 142 w 179"/>
                <a:gd name="T67" fmla="*/ 60 h 494"/>
                <a:gd name="T68" fmla="*/ 152 w 179"/>
                <a:gd name="T69" fmla="*/ 58 h 494"/>
                <a:gd name="T70" fmla="*/ 34 w 179"/>
                <a:gd name="T71" fmla="*/ 105 h 494"/>
                <a:gd name="T72" fmla="*/ 120 w 179"/>
                <a:gd name="T73" fmla="*/ 26 h 494"/>
                <a:gd name="T74" fmla="*/ 118 w 179"/>
                <a:gd name="T75" fmla="*/ 36 h 494"/>
                <a:gd name="T76" fmla="*/ 68 w 179"/>
                <a:gd name="T77" fmla="*/ 151 h 494"/>
                <a:gd name="T78" fmla="*/ 59 w 179"/>
                <a:gd name="T79" fmla="*/ 149 h 494"/>
                <a:gd name="T80" fmla="*/ 142 w 179"/>
                <a:gd name="T81" fmla="*/ 115 h 494"/>
                <a:gd name="T82" fmla="*/ 24 w 179"/>
                <a:gd name="T83" fmla="*/ 67 h 494"/>
                <a:gd name="T84" fmla="*/ 27 w 179"/>
                <a:gd name="T85" fmla="*/ 58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494">
                  <a:moveTo>
                    <a:pt x="83" y="12"/>
                  </a:moveTo>
                  <a:lnTo>
                    <a:pt x="95" y="12"/>
                  </a:lnTo>
                  <a:lnTo>
                    <a:pt x="95" y="0"/>
                  </a:lnTo>
                  <a:lnTo>
                    <a:pt x="83" y="0"/>
                  </a:lnTo>
                  <a:lnTo>
                    <a:pt x="83" y="12"/>
                  </a:lnTo>
                  <a:close/>
                  <a:moveTo>
                    <a:pt x="83" y="175"/>
                  </a:moveTo>
                  <a:lnTo>
                    <a:pt x="95" y="175"/>
                  </a:lnTo>
                  <a:lnTo>
                    <a:pt x="95" y="163"/>
                  </a:lnTo>
                  <a:lnTo>
                    <a:pt x="83" y="163"/>
                  </a:lnTo>
                  <a:lnTo>
                    <a:pt x="83" y="175"/>
                  </a:lnTo>
                  <a:close/>
                  <a:moveTo>
                    <a:pt x="86" y="211"/>
                  </a:moveTo>
                  <a:lnTo>
                    <a:pt x="95" y="211"/>
                  </a:lnTo>
                  <a:lnTo>
                    <a:pt x="95" y="201"/>
                  </a:lnTo>
                  <a:lnTo>
                    <a:pt x="86" y="201"/>
                  </a:lnTo>
                  <a:lnTo>
                    <a:pt x="86" y="211"/>
                  </a:lnTo>
                  <a:close/>
                  <a:moveTo>
                    <a:pt x="86" y="242"/>
                  </a:moveTo>
                  <a:lnTo>
                    <a:pt x="95" y="242"/>
                  </a:lnTo>
                  <a:lnTo>
                    <a:pt x="95" y="232"/>
                  </a:lnTo>
                  <a:lnTo>
                    <a:pt x="86" y="232"/>
                  </a:lnTo>
                  <a:lnTo>
                    <a:pt x="86" y="242"/>
                  </a:lnTo>
                  <a:close/>
                  <a:moveTo>
                    <a:pt x="86" y="276"/>
                  </a:moveTo>
                  <a:lnTo>
                    <a:pt x="95" y="276"/>
                  </a:lnTo>
                  <a:lnTo>
                    <a:pt x="95" y="264"/>
                  </a:lnTo>
                  <a:lnTo>
                    <a:pt x="86" y="264"/>
                  </a:lnTo>
                  <a:lnTo>
                    <a:pt x="86" y="276"/>
                  </a:lnTo>
                  <a:close/>
                  <a:moveTo>
                    <a:pt x="86" y="304"/>
                  </a:moveTo>
                  <a:lnTo>
                    <a:pt x="95" y="304"/>
                  </a:lnTo>
                  <a:lnTo>
                    <a:pt x="95" y="295"/>
                  </a:lnTo>
                  <a:lnTo>
                    <a:pt x="86" y="295"/>
                  </a:lnTo>
                  <a:lnTo>
                    <a:pt x="86" y="304"/>
                  </a:lnTo>
                  <a:close/>
                  <a:moveTo>
                    <a:pt x="86" y="338"/>
                  </a:moveTo>
                  <a:lnTo>
                    <a:pt x="95" y="338"/>
                  </a:lnTo>
                  <a:lnTo>
                    <a:pt x="95" y="328"/>
                  </a:lnTo>
                  <a:lnTo>
                    <a:pt x="86" y="328"/>
                  </a:lnTo>
                  <a:lnTo>
                    <a:pt x="86" y="338"/>
                  </a:lnTo>
                  <a:close/>
                  <a:moveTo>
                    <a:pt x="86" y="369"/>
                  </a:moveTo>
                  <a:lnTo>
                    <a:pt x="95" y="369"/>
                  </a:lnTo>
                  <a:lnTo>
                    <a:pt x="95" y="359"/>
                  </a:lnTo>
                  <a:lnTo>
                    <a:pt x="86" y="359"/>
                  </a:lnTo>
                  <a:lnTo>
                    <a:pt x="86" y="369"/>
                  </a:lnTo>
                  <a:close/>
                  <a:moveTo>
                    <a:pt x="86" y="398"/>
                  </a:moveTo>
                  <a:lnTo>
                    <a:pt x="95" y="398"/>
                  </a:lnTo>
                  <a:lnTo>
                    <a:pt x="95" y="388"/>
                  </a:lnTo>
                  <a:lnTo>
                    <a:pt x="86" y="388"/>
                  </a:lnTo>
                  <a:lnTo>
                    <a:pt x="86" y="398"/>
                  </a:lnTo>
                  <a:close/>
                  <a:moveTo>
                    <a:pt x="86" y="429"/>
                  </a:moveTo>
                  <a:lnTo>
                    <a:pt x="95" y="429"/>
                  </a:lnTo>
                  <a:lnTo>
                    <a:pt x="95" y="419"/>
                  </a:lnTo>
                  <a:lnTo>
                    <a:pt x="86" y="419"/>
                  </a:lnTo>
                  <a:lnTo>
                    <a:pt x="86" y="429"/>
                  </a:lnTo>
                  <a:close/>
                  <a:moveTo>
                    <a:pt x="86" y="460"/>
                  </a:moveTo>
                  <a:lnTo>
                    <a:pt x="95" y="460"/>
                  </a:lnTo>
                  <a:lnTo>
                    <a:pt x="95" y="451"/>
                  </a:lnTo>
                  <a:lnTo>
                    <a:pt x="86" y="451"/>
                  </a:lnTo>
                  <a:lnTo>
                    <a:pt x="86" y="460"/>
                  </a:lnTo>
                  <a:close/>
                  <a:moveTo>
                    <a:pt x="86" y="494"/>
                  </a:moveTo>
                  <a:lnTo>
                    <a:pt x="95" y="494"/>
                  </a:lnTo>
                  <a:lnTo>
                    <a:pt x="95" y="484"/>
                  </a:lnTo>
                  <a:lnTo>
                    <a:pt x="86" y="484"/>
                  </a:lnTo>
                  <a:lnTo>
                    <a:pt x="86" y="494"/>
                  </a:lnTo>
                  <a:close/>
                  <a:moveTo>
                    <a:pt x="167" y="82"/>
                  </a:moveTo>
                  <a:lnTo>
                    <a:pt x="167" y="93"/>
                  </a:lnTo>
                  <a:lnTo>
                    <a:pt x="179" y="93"/>
                  </a:lnTo>
                  <a:lnTo>
                    <a:pt x="179" y="82"/>
                  </a:lnTo>
                  <a:lnTo>
                    <a:pt x="167" y="82"/>
                  </a:lnTo>
                  <a:close/>
                  <a:moveTo>
                    <a:pt x="0" y="93"/>
                  </a:moveTo>
                  <a:lnTo>
                    <a:pt x="12" y="93"/>
                  </a:lnTo>
                  <a:lnTo>
                    <a:pt x="12" y="82"/>
                  </a:lnTo>
                  <a:lnTo>
                    <a:pt x="0" y="82"/>
                  </a:lnTo>
                  <a:lnTo>
                    <a:pt x="0" y="93"/>
                  </a:lnTo>
                  <a:close/>
                  <a:moveTo>
                    <a:pt x="159" y="29"/>
                  </a:moveTo>
                  <a:lnTo>
                    <a:pt x="150" y="22"/>
                  </a:lnTo>
                  <a:lnTo>
                    <a:pt x="140" y="29"/>
                  </a:lnTo>
                  <a:lnTo>
                    <a:pt x="150" y="38"/>
                  </a:lnTo>
                  <a:lnTo>
                    <a:pt x="159" y="29"/>
                  </a:lnTo>
                  <a:close/>
                  <a:moveTo>
                    <a:pt x="22" y="144"/>
                  </a:moveTo>
                  <a:lnTo>
                    <a:pt x="32" y="153"/>
                  </a:lnTo>
                  <a:lnTo>
                    <a:pt x="39" y="144"/>
                  </a:lnTo>
                  <a:lnTo>
                    <a:pt x="32" y="137"/>
                  </a:lnTo>
                  <a:lnTo>
                    <a:pt x="22" y="144"/>
                  </a:lnTo>
                  <a:close/>
                  <a:moveTo>
                    <a:pt x="140" y="144"/>
                  </a:moveTo>
                  <a:lnTo>
                    <a:pt x="150" y="153"/>
                  </a:lnTo>
                  <a:lnTo>
                    <a:pt x="159" y="144"/>
                  </a:lnTo>
                  <a:lnTo>
                    <a:pt x="150" y="137"/>
                  </a:lnTo>
                  <a:lnTo>
                    <a:pt x="140" y="144"/>
                  </a:lnTo>
                  <a:close/>
                  <a:moveTo>
                    <a:pt x="22" y="29"/>
                  </a:moveTo>
                  <a:lnTo>
                    <a:pt x="32" y="38"/>
                  </a:lnTo>
                  <a:lnTo>
                    <a:pt x="39" y="29"/>
                  </a:lnTo>
                  <a:lnTo>
                    <a:pt x="32" y="22"/>
                  </a:lnTo>
                  <a:lnTo>
                    <a:pt x="22" y="29"/>
                  </a:lnTo>
                  <a:close/>
                  <a:moveTo>
                    <a:pt x="71" y="31"/>
                  </a:moveTo>
                  <a:lnTo>
                    <a:pt x="68" y="24"/>
                  </a:lnTo>
                  <a:lnTo>
                    <a:pt x="59" y="26"/>
                  </a:lnTo>
                  <a:lnTo>
                    <a:pt x="61" y="36"/>
                  </a:lnTo>
                  <a:lnTo>
                    <a:pt x="71" y="31"/>
                  </a:lnTo>
                  <a:close/>
                  <a:moveTo>
                    <a:pt x="108" y="141"/>
                  </a:moveTo>
                  <a:lnTo>
                    <a:pt x="113" y="151"/>
                  </a:lnTo>
                  <a:lnTo>
                    <a:pt x="120" y="149"/>
                  </a:lnTo>
                  <a:lnTo>
                    <a:pt x="118" y="139"/>
                  </a:lnTo>
                  <a:lnTo>
                    <a:pt x="108" y="141"/>
                  </a:lnTo>
                  <a:close/>
                  <a:moveTo>
                    <a:pt x="152" y="58"/>
                  </a:moveTo>
                  <a:lnTo>
                    <a:pt x="142" y="60"/>
                  </a:lnTo>
                  <a:lnTo>
                    <a:pt x="147" y="70"/>
                  </a:lnTo>
                  <a:lnTo>
                    <a:pt x="157" y="65"/>
                  </a:lnTo>
                  <a:lnTo>
                    <a:pt x="152" y="58"/>
                  </a:lnTo>
                  <a:close/>
                  <a:moveTo>
                    <a:pt x="27" y="117"/>
                  </a:moveTo>
                  <a:lnTo>
                    <a:pt x="36" y="115"/>
                  </a:lnTo>
                  <a:lnTo>
                    <a:pt x="34" y="105"/>
                  </a:lnTo>
                  <a:lnTo>
                    <a:pt x="24" y="108"/>
                  </a:lnTo>
                  <a:lnTo>
                    <a:pt x="27" y="117"/>
                  </a:lnTo>
                  <a:close/>
                  <a:moveTo>
                    <a:pt x="120" y="26"/>
                  </a:moveTo>
                  <a:lnTo>
                    <a:pt x="110" y="24"/>
                  </a:lnTo>
                  <a:lnTo>
                    <a:pt x="108" y="31"/>
                  </a:lnTo>
                  <a:lnTo>
                    <a:pt x="118" y="36"/>
                  </a:lnTo>
                  <a:lnTo>
                    <a:pt x="120" y="26"/>
                  </a:lnTo>
                  <a:close/>
                  <a:moveTo>
                    <a:pt x="59" y="149"/>
                  </a:moveTo>
                  <a:lnTo>
                    <a:pt x="68" y="151"/>
                  </a:lnTo>
                  <a:lnTo>
                    <a:pt x="71" y="141"/>
                  </a:lnTo>
                  <a:lnTo>
                    <a:pt x="63" y="139"/>
                  </a:lnTo>
                  <a:lnTo>
                    <a:pt x="59" y="149"/>
                  </a:lnTo>
                  <a:close/>
                  <a:moveTo>
                    <a:pt x="157" y="108"/>
                  </a:moveTo>
                  <a:lnTo>
                    <a:pt x="147" y="105"/>
                  </a:lnTo>
                  <a:lnTo>
                    <a:pt x="142" y="115"/>
                  </a:lnTo>
                  <a:lnTo>
                    <a:pt x="152" y="117"/>
                  </a:lnTo>
                  <a:lnTo>
                    <a:pt x="157" y="108"/>
                  </a:lnTo>
                  <a:close/>
                  <a:moveTo>
                    <a:pt x="24" y="67"/>
                  </a:moveTo>
                  <a:lnTo>
                    <a:pt x="34" y="70"/>
                  </a:lnTo>
                  <a:lnTo>
                    <a:pt x="36" y="60"/>
                  </a:lnTo>
                  <a:lnTo>
                    <a:pt x="27" y="58"/>
                  </a:lnTo>
                  <a:lnTo>
                    <a:pt x="24" y="67"/>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pic>
        <p:nvPicPr>
          <p:cNvPr id="8" name="图片 7"/>
          <p:cNvPicPr>
            <a:picLocks noChangeAspect="1"/>
          </p:cNvPicPr>
          <p:nvPr/>
        </p:nvPicPr>
        <p:blipFill>
          <a:blip r:embed="rId3"/>
          <a:stretch>
            <a:fillRect/>
          </a:stretch>
        </p:blipFill>
        <p:spPr>
          <a:xfrm rot="14280866">
            <a:off x="10784148" y="-236036"/>
            <a:ext cx="1563506" cy="1542934"/>
          </a:xfrm>
          <a:prstGeom prst="rect">
            <a:avLst/>
          </a:prstGeom>
        </p:spPr>
      </p:pic>
      <p:grpSp>
        <p:nvGrpSpPr>
          <p:cNvPr id="71" name="Group 13"/>
          <p:cNvGrpSpPr>
            <a:grpSpLocks noChangeAspect="1"/>
          </p:cNvGrpSpPr>
          <p:nvPr/>
        </p:nvGrpSpPr>
        <p:grpSpPr bwMode="auto">
          <a:xfrm rot="20413722" flipH="1">
            <a:off x="254208" y="5485668"/>
            <a:ext cx="2489318" cy="903259"/>
            <a:chOff x="5970" y="2517"/>
            <a:chExt cx="1976" cy="717"/>
          </a:xfrm>
        </p:grpSpPr>
        <p:sp>
          <p:nvSpPr>
            <p:cNvPr id="72" name="AutoShape 12"/>
            <p:cNvSpPr>
              <a:spLocks noChangeAspect="1" noChangeArrowheads="1" noTextEdit="1"/>
            </p:cNvSpPr>
            <p:nvPr/>
          </p:nvSpPr>
          <p:spPr bwMode="auto">
            <a:xfrm>
              <a:off x="5970" y="2517"/>
              <a:ext cx="1976"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3" name="Freeform 14"/>
            <p:cNvSpPr/>
            <p:nvPr/>
          </p:nvSpPr>
          <p:spPr bwMode="auto">
            <a:xfrm>
              <a:off x="7622" y="2676"/>
              <a:ext cx="168" cy="182"/>
            </a:xfrm>
            <a:custGeom>
              <a:avLst/>
              <a:gdLst>
                <a:gd name="T0" fmla="*/ 34 w 86"/>
                <a:gd name="T1" fmla="*/ 0 h 93"/>
                <a:gd name="T2" fmla="*/ 58 w 86"/>
                <a:gd name="T3" fmla="*/ 93 h 93"/>
                <a:gd name="T4" fmla="*/ 34 w 86"/>
                <a:gd name="T5" fmla="*/ 0 h 93"/>
              </a:gdLst>
              <a:ahLst/>
              <a:cxnLst>
                <a:cxn ang="0">
                  <a:pos x="T0" y="T1"/>
                </a:cxn>
                <a:cxn ang="0">
                  <a:pos x="T2" y="T3"/>
                </a:cxn>
                <a:cxn ang="0">
                  <a:pos x="T4" y="T5"/>
                </a:cxn>
              </a:cxnLst>
              <a:rect l="0" t="0" r="r" b="b"/>
              <a:pathLst>
                <a:path w="86" h="93">
                  <a:moveTo>
                    <a:pt x="34" y="0"/>
                  </a:moveTo>
                  <a:cubicBezTo>
                    <a:pt x="34" y="0"/>
                    <a:pt x="86" y="33"/>
                    <a:pt x="58" y="93"/>
                  </a:cubicBezTo>
                  <a:cubicBezTo>
                    <a:pt x="58" y="93"/>
                    <a:pt x="0" y="69"/>
                    <a:pt x="34"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4" name="Freeform 15"/>
            <p:cNvSpPr>
              <a:spLocks noEditPoints="1"/>
            </p:cNvSpPr>
            <p:nvPr/>
          </p:nvSpPr>
          <p:spPr bwMode="auto">
            <a:xfrm>
              <a:off x="7689" y="2682"/>
              <a:ext cx="37" cy="107"/>
            </a:xfrm>
            <a:custGeom>
              <a:avLst/>
              <a:gdLst>
                <a:gd name="T0" fmla="*/ 2 w 19"/>
                <a:gd name="T1" fmla="*/ 8 h 55"/>
                <a:gd name="T2" fmla="*/ 1 w 19"/>
                <a:gd name="T3" fmla="*/ 8 h 55"/>
                <a:gd name="T4" fmla="*/ 2 w 19"/>
                <a:gd name="T5" fmla="*/ 11 h 55"/>
                <a:gd name="T6" fmla="*/ 3 w 19"/>
                <a:gd name="T7" fmla="*/ 11 h 55"/>
                <a:gd name="T8" fmla="*/ 2 w 19"/>
                <a:gd name="T9" fmla="*/ 8 h 55"/>
                <a:gd name="T10" fmla="*/ 1 w 19"/>
                <a:gd name="T11" fmla="*/ 4 h 55"/>
                <a:gd name="T12" fmla="*/ 1 w 19"/>
                <a:gd name="T13" fmla="*/ 0 h 55"/>
                <a:gd name="T14" fmla="*/ 0 w 19"/>
                <a:gd name="T15" fmla="*/ 0 h 55"/>
                <a:gd name="T16" fmla="*/ 0 w 19"/>
                <a:gd name="T17" fmla="*/ 0 h 55"/>
                <a:gd name="T18" fmla="*/ 1 w 19"/>
                <a:gd name="T19" fmla="*/ 4 h 55"/>
                <a:gd name="T20" fmla="*/ 5 w 19"/>
                <a:gd name="T21" fmla="*/ 22 h 55"/>
                <a:gd name="T22" fmla="*/ 4 w 19"/>
                <a:gd name="T23" fmla="*/ 22 h 55"/>
                <a:gd name="T24" fmla="*/ 5 w 19"/>
                <a:gd name="T25" fmla="*/ 26 h 55"/>
                <a:gd name="T26" fmla="*/ 6 w 19"/>
                <a:gd name="T27" fmla="*/ 26 h 55"/>
                <a:gd name="T28" fmla="*/ 5 w 19"/>
                <a:gd name="T29" fmla="*/ 22 h 55"/>
                <a:gd name="T30" fmla="*/ 3 w 19"/>
                <a:gd name="T31" fmla="*/ 15 h 55"/>
                <a:gd name="T32" fmla="*/ 3 w 19"/>
                <a:gd name="T33" fmla="*/ 15 h 55"/>
                <a:gd name="T34" fmla="*/ 3 w 19"/>
                <a:gd name="T35" fmla="*/ 19 h 55"/>
                <a:gd name="T36" fmla="*/ 4 w 19"/>
                <a:gd name="T37" fmla="*/ 19 h 55"/>
                <a:gd name="T38" fmla="*/ 3 w 19"/>
                <a:gd name="T39" fmla="*/ 15 h 55"/>
                <a:gd name="T40" fmla="*/ 7 w 19"/>
                <a:gd name="T41" fmla="*/ 29 h 55"/>
                <a:gd name="T42" fmla="*/ 6 w 19"/>
                <a:gd name="T43" fmla="*/ 30 h 55"/>
                <a:gd name="T44" fmla="*/ 7 w 19"/>
                <a:gd name="T45" fmla="*/ 33 h 55"/>
                <a:gd name="T46" fmla="*/ 8 w 19"/>
                <a:gd name="T47" fmla="*/ 33 h 55"/>
                <a:gd name="T48" fmla="*/ 7 w 19"/>
                <a:gd name="T49" fmla="*/ 29 h 55"/>
                <a:gd name="T50" fmla="*/ 12 w 19"/>
                <a:gd name="T51" fmla="*/ 43 h 55"/>
                <a:gd name="T52" fmla="*/ 11 w 19"/>
                <a:gd name="T53" fmla="*/ 44 h 55"/>
                <a:gd name="T54" fmla="*/ 13 w 19"/>
                <a:gd name="T55" fmla="*/ 47 h 55"/>
                <a:gd name="T56" fmla="*/ 14 w 19"/>
                <a:gd name="T57" fmla="*/ 47 h 55"/>
                <a:gd name="T58" fmla="*/ 12 w 19"/>
                <a:gd name="T59" fmla="*/ 43 h 55"/>
                <a:gd name="T60" fmla="*/ 9 w 19"/>
                <a:gd name="T61" fmla="*/ 37 h 55"/>
                <a:gd name="T62" fmla="*/ 9 w 19"/>
                <a:gd name="T63" fmla="*/ 37 h 55"/>
                <a:gd name="T64" fmla="*/ 10 w 19"/>
                <a:gd name="T65" fmla="*/ 40 h 55"/>
                <a:gd name="T66" fmla="*/ 11 w 19"/>
                <a:gd name="T67" fmla="*/ 40 h 55"/>
                <a:gd name="T68" fmla="*/ 9 w 19"/>
                <a:gd name="T69" fmla="*/ 37 h 55"/>
                <a:gd name="T70" fmla="*/ 18 w 19"/>
                <a:gd name="T71" fmla="*/ 55 h 55"/>
                <a:gd name="T72" fmla="*/ 19 w 19"/>
                <a:gd name="T73" fmla="*/ 51 h 55"/>
                <a:gd name="T74" fmla="*/ 15 w 19"/>
                <a:gd name="T75" fmla="*/ 49 h 55"/>
                <a:gd name="T76" fmla="*/ 14 w 19"/>
                <a:gd name="T77" fmla="*/ 53 h 55"/>
                <a:gd name="T78" fmla="*/ 18 w 19"/>
                <a:gd name="T7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 h="55">
                  <a:moveTo>
                    <a:pt x="2" y="8"/>
                  </a:moveTo>
                  <a:cubicBezTo>
                    <a:pt x="1" y="8"/>
                    <a:pt x="1" y="8"/>
                    <a:pt x="1" y="8"/>
                  </a:cubicBezTo>
                  <a:cubicBezTo>
                    <a:pt x="1" y="9"/>
                    <a:pt x="2" y="10"/>
                    <a:pt x="2" y="11"/>
                  </a:cubicBezTo>
                  <a:cubicBezTo>
                    <a:pt x="3" y="11"/>
                    <a:pt x="3" y="11"/>
                    <a:pt x="3" y="11"/>
                  </a:cubicBezTo>
                  <a:cubicBezTo>
                    <a:pt x="2" y="10"/>
                    <a:pt x="2" y="9"/>
                    <a:pt x="2" y="8"/>
                  </a:cubicBezTo>
                  <a:close/>
                  <a:moveTo>
                    <a:pt x="1" y="4"/>
                  </a:moveTo>
                  <a:cubicBezTo>
                    <a:pt x="1" y="1"/>
                    <a:pt x="1" y="0"/>
                    <a:pt x="1" y="0"/>
                  </a:cubicBezTo>
                  <a:cubicBezTo>
                    <a:pt x="0" y="0"/>
                    <a:pt x="0" y="0"/>
                    <a:pt x="0" y="0"/>
                  </a:cubicBezTo>
                  <a:cubicBezTo>
                    <a:pt x="0" y="0"/>
                    <a:pt x="0" y="0"/>
                    <a:pt x="0" y="0"/>
                  </a:cubicBezTo>
                  <a:cubicBezTo>
                    <a:pt x="0" y="0"/>
                    <a:pt x="0" y="1"/>
                    <a:pt x="1" y="4"/>
                  </a:cubicBezTo>
                  <a:close/>
                  <a:moveTo>
                    <a:pt x="5" y="22"/>
                  </a:moveTo>
                  <a:cubicBezTo>
                    <a:pt x="4" y="22"/>
                    <a:pt x="4" y="22"/>
                    <a:pt x="4" y="22"/>
                  </a:cubicBezTo>
                  <a:cubicBezTo>
                    <a:pt x="5" y="24"/>
                    <a:pt x="5" y="25"/>
                    <a:pt x="5" y="26"/>
                  </a:cubicBezTo>
                  <a:cubicBezTo>
                    <a:pt x="6" y="26"/>
                    <a:pt x="6" y="26"/>
                    <a:pt x="6" y="26"/>
                  </a:cubicBezTo>
                  <a:cubicBezTo>
                    <a:pt x="6" y="25"/>
                    <a:pt x="5" y="23"/>
                    <a:pt x="5" y="22"/>
                  </a:cubicBezTo>
                  <a:close/>
                  <a:moveTo>
                    <a:pt x="3" y="15"/>
                  </a:moveTo>
                  <a:cubicBezTo>
                    <a:pt x="3" y="15"/>
                    <a:pt x="3" y="15"/>
                    <a:pt x="3" y="15"/>
                  </a:cubicBezTo>
                  <a:cubicBezTo>
                    <a:pt x="3" y="16"/>
                    <a:pt x="3" y="17"/>
                    <a:pt x="3" y="19"/>
                  </a:cubicBezTo>
                  <a:cubicBezTo>
                    <a:pt x="4" y="19"/>
                    <a:pt x="4" y="19"/>
                    <a:pt x="4" y="19"/>
                  </a:cubicBezTo>
                  <a:cubicBezTo>
                    <a:pt x="4" y="17"/>
                    <a:pt x="4" y="16"/>
                    <a:pt x="3" y="15"/>
                  </a:cubicBezTo>
                  <a:close/>
                  <a:moveTo>
                    <a:pt x="7" y="29"/>
                  </a:moveTo>
                  <a:cubicBezTo>
                    <a:pt x="6" y="30"/>
                    <a:pt x="6" y="30"/>
                    <a:pt x="6" y="30"/>
                  </a:cubicBezTo>
                  <a:cubicBezTo>
                    <a:pt x="7" y="31"/>
                    <a:pt x="7" y="32"/>
                    <a:pt x="7" y="33"/>
                  </a:cubicBezTo>
                  <a:cubicBezTo>
                    <a:pt x="8" y="33"/>
                    <a:pt x="8" y="33"/>
                    <a:pt x="8" y="33"/>
                  </a:cubicBezTo>
                  <a:cubicBezTo>
                    <a:pt x="8" y="32"/>
                    <a:pt x="7" y="31"/>
                    <a:pt x="7" y="29"/>
                  </a:cubicBezTo>
                  <a:close/>
                  <a:moveTo>
                    <a:pt x="12" y="43"/>
                  </a:moveTo>
                  <a:cubicBezTo>
                    <a:pt x="11" y="44"/>
                    <a:pt x="11" y="44"/>
                    <a:pt x="11" y="44"/>
                  </a:cubicBezTo>
                  <a:cubicBezTo>
                    <a:pt x="12" y="45"/>
                    <a:pt x="12" y="46"/>
                    <a:pt x="13" y="47"/>
                  </a:cubicBezTo>
                  <a:cubicBezTo>
                    <a:pt x="14" y="47"/>
                    <a:pt x="14" y="47"/>
                    <a:pt x="14" y="47"/>
                  </a:cubicBezTo>
                  <a:cubicBezTo>
                    <a:pt x="13" y="46"/>
                    <a:pt x="13" y="45"/>
                    <a:pt x="12" y="43"/>
                  </a:cubicBezTo>
                  <a:close/>
                  <a:moveTo>
                    <a:pt x="9" y="37"/>
                  </a:moveTo>
                  <a:cubicBezTo>
                    <a:pt x="9" y="37"/>
                    <a:pt x="9" y="37"/>
                    <a:pt x="9" y="37"/>
                  </a:cubicBezTo>
                  <a:cubicBezTo>
                    <a:pt x="9" y="38"/>
                    <a:pt x="9" y="39"/>
                    <a:pt x="10" y="40"/>
                  </a:cubicBezTo>
                  <a:cubicBezTo>
                    <a:pt x="11" y="40"/>
                    <a:pt x="11" y="40"/>
                    <a:pt x="11" y="40"/>
                  </a:cubicBezTo>
                  <a:cubicBezTo>
                    <a:pt x="10" y="39"/>
                    <a:pt x="10" y="38"/>
                    <a:pt x="9" y="37"/>
                  </a:cubicBezTo>
                  <a:close/>
                  <a:moveTo>
                    <a:pt x="18" y="55"/>
                  </a:moveTo>
                  <a:cubicBezTo>
                    <a:pt x="19" y="54"/>
                    <a:pt x="19" y="52"/>
                    <a:pt x="19" y="51"/>
                  </a:cubicBezTo>
                  <a:cubicBezTo>
                    <a:pt x="18" y="49"/>
                    <a:pt x="16" y="49"/>
                    <a:pt x="15" y="49"/>
                  </a:cubicBezTo>
                  <a:cubicBezTo>
                    <a:pt x="14" y="50"/>
                    <a:pt x="13" y="52"/>
                    <a:pt x="14" y="53"/>
                  </a:cubicBezTo>
                  <a:cubicBezTo>
                    <a:pt x="14" y="55"/>
                    <a:pt x="16" y="55"/>
                    <a:pt x="18" y="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5" name="Freeform 16"/>
            <p:cNvSpPr/>
            <p:nvPr/>
          </p:nvSpPr>
          <p:spPr bwMode="auto">
            <a:xfrm>
              <a:off x="7513" y="2705"/>
              <a:ext cx="131" cy="155"/>
            </a:xfrm>
            <a:custGeom>
              <a:avLst/>
              <a:gdLst>
                <a:gd name="T0" fmla="*/ 0 w 67"/>
                <a:gd name="T1" fmla="*/ 10 h 79"/>
                <a:gd name="T2" fmla="*/ 67 w 67"/>
                <a:gd name="T3" fmla="*/ 60 h 79"/>
                <a:gd name="T4" fmla="*/ 0 w 67"/>
                <a:gd name="T5" fmla="*/ 10 h 79"/>
              </a:gdLst>
              <a:ahLst/>
              <a:cxnLst>
                <a:cxn ang="0">
                  <a:pos x="T0" y="T1"/>
                </a:cxn>
                <a:cxn ang="0">
                  <a:pos x="T2" y="T3"/>
                </a:cxn>
                <a:cxn ang="0">
                  <a:pos x="T4" y="T5"/>
                </a:cxn>
              </a:cxnLst>
              <a:rect l="0" t="0" r="r" b="b"/>
              <a:pathLst>
                <a:path w="67" h="79">
                  <a:moveTo>
                    <a:pt x="0" y="10"/>
                  </a:moveTo>
                  <a:cubicBezTo>
                    <a:pt x="0" y="10"/>
                    <a:pt x="52" y="0"/>
                    <a:pt x="67" y="60"/>
                  </a:cubicBezTo>
                  <a:cubicBezTo>
                    <a:pt x="67" y="60"/>
                    <a:pt x="17" y="79"/>
                    <a:pt x="0" y="10"/>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6" name="Freeform 17"/>
            <p:cNvSpPr>
              <a:spLocks noEditPoints="1"/>
            </p:cNvSpPr>
            <p:nvPr/>
          </p:nvSpPr>
          <p:spPr bwMode="auto">
            <a:xfrm>
              <a:off x="7515" y="2727"/>
              <a:ext cx="88" cy="60"/>
            </a:xfrm>
            <a:custGeom>
              <a:avLst/>
              <a:gdLst>
                <a:gd name="T0" fmla="*/ 5 w 45"/>
                <a:gd name="T1" fmla="*/ 4 h 31"/>
                <a:gd name="T2" fmla="*/ 5 w 45"/>
                <a:gd name="T3" fmla="*/ 5 h 31"/>
                <a:gd name="T4" fmla="*/ 8 w 45"/>
                <a:gd name="T5" fmla="*/ 7 h 31"/>
                <a:gd name="T6" fmla="*/ 8 w 45"/>
                <a:gd name="T7" fmla="*/ 7 h 31"/>
                <a:gd name="T8" fmla="*/ 5 w 45"/>
                <a:gd name="T9" fmla="*/ 4 h 31"/>
                <a:gd name="T10" fmla="*/ 3 w 45"/>
                <a:gd name="T11" fmla="*/ 2 h 31"/>
                <a:gd name="T12" fmla="*/ 0 w 45"/>
                <a:gd name="T13" fmla="*/ 0 h 31"/>
                <a:gd name="T14" fmla="*/ 0 w 45"/>
                <a:gd name="T15" fmla="*/ 0 h 31"/>
                <a:gd name="T16" fmla="*/ 0 w 45"/>
                <a:gd name="T17" fmla="*/ 0 h 31"/>
                <a:gd name="T18" fmla="*/ 2 w 45"/>
                <a:gd name="T19" fmla="*/ 3 h 31"/>
                <a:gd name="T20" fmla="*/ 3 w 45"/>
                <a:gd name="T21" fmla="*/ 2 h 31"/>
                <a:gd name="T22" fmla="*/ 16 w 45"/>
                <a:gd name="T23" fmla="*/ 13 h 31"/>
                <a:gd name="T24" fmla="*/ 16 w 45"/>
                <a:gd name="T25" fmla="*/ 14 h 31"/>
                <a:gd name="T26" fmla="*/ 19 w 45"/>
                <a:gd name="T27" fmla="*/ 16 h 31"/>
                <a:gd name="T28" fmla="*/ 19 w 45"/>
                <a:gd name="T29" fmla="*/ 15 h 31"/>
                <a:gd name="T30" fmla="*/ 16 w 45"/>
                <a:gd name="T31" fmla="*/ 13 h 31"/>
                <a:gd name="T32" fmla="*/ 11 w 45"/>
                <a:gd name="T33" fmla="*/ 9 h 31"/>
                <a:gd name="T34" fmla="*/ 10 w 45"/>
                <a:gd name="T35" fmla="*/ 9 h 31"/>
                <a:gd name="T36" fmla="*/ 13 w 45"/>
                <a:gd name="T37" fmla="*/ 12 h 31"/>
                <a:gd name="T38" fmla="*/ 13 w 45"/>
                <a:gd name="T39" fmla="*/ 11 h 31"/>
                <a:gd name="T40" fmla="*/ 11 w 45"/>
                <a:gd name="T41" fmla="*/ 9 h 31"/>
                <a:gd name="T42" fmla="*/ 22 w 45"/>
                <a:gd name="T43" fmla="*/ 17 h 31"/>
                <a:gd name="T44" fmla="*/ 22 w 45"/>
                <a:gd name="T45" fmla="*/ 18 h 31"/>
                <a:gd name="T46" fmla="*/ 24 w 45"/>
                <a:gd name="T47" fmla="*/ 20 h 31"/>
                <a:gd name="T48" fmla="*/ 25 w 45"/>
                <a:gd name="T49" fmla="*/ 19 h 31"/>
                <a:gd name="T50" fmla="*/ 22 w 45"/>
                <a:gd name="T51" fmla="*/ 17 h 31"/>
                <a:gd name="T52" fmla="*/ 34 w 45"/>
                <a:gd name="T53" fmla="*/ 24 h 31"/>
                <a:gd name="T54" fmla="*/ 34 w 45"/>
                <a:gd name="T55" fmla="*/ 25 h 31"/>
                <a:gd name="T56" fmla="*/ 37 w 45"/>
                <a:gd name="T57" fmla="*/ 26 h 31"/>
                <a:gd name="T58" fmla="*/ 37 w 45"/>
                <a:gd name="T59" fmla="*/ 26 h 31"/>
                <a:gd name="T60" fmla="*/ 34 w 45"/>
                <a:gd name="T61" fmla="*/ 24 h 31"/>
                <a:gd name="T62" fmla="*/ 28 w 45"/>
                <a:gd name="T63" fmla="*/ 21 h 31"/>
                <a:gd name="T64" fmla="*/ 27 w 45"/>
                <a:gd name="T65" fmla="*/ 21 h 31"/>
                <a:gd name="T66" fmla="*/ 30 w 45"/>
                <a:gd name="T67" fmla="*/ 23 h 31"/>
                <a:gd name="T68" fmla="*/ 31 w 45"/>
                <a:gd name="T69" fmla="*/ 23 h 31"/>
                <a:gd name="T70" fmla="*/ 28 w 45"/>
                <a:gd name="T71" fmla="*/ 21 h 31"/>
                <a:gd name="T72" fmla="*/ 44 w 45"/>
                <a:gd name="T73" fmla="*/ 29 h 31"/>
                <a:gd name="T74" fmla="*/ 43 w 45"/>
                <a:gd name="T75" fmla="*/ 25 h 31"/>
                <a:gd name="T76" fmla="*/ 39 w 45"/>
                <a:gd name="T77" fmla="*/ 27 h 31"/>
                <a:gd name="T78" fmla="*/ 41 w 45"/>
                <a:gd name="T79" fmla="*/ 30 h 31"/>
                <a:gd name="T80" fmla="*/ 44 w 45"/>
                <a:gd name="T81"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31">
                  <a:moveTo>
                    <a:pt x="5" y="4"/>
                  </a:moveTo>
                  <a:cubicBezTo>
                    <a:pt x="5" y="5"/>
                    <a:pt x="5" y="5"/>
                    <a:pt x="5" y="5"/>
                  </a:cubicBezTo>
                  <a:cubicBezTo>
                    <a:pt x="6" y="6"/>
                    <a:pt x="7" y="6"/>
                    <a:pt x="8" y="7"/>
                  </a:cubicBezTo>
                  <a:cubicBezTo>
                    <a:pt x="8" y="7"/>
                    <a:pt x="8" y="7"/>
                    <a:pt x="8" y="7"/>
                  </a:cubicBezTo>
                  <a:cubicBezTo>
                    <a:pt x="7" y="6"/>
                    <a:pt x="6" y="5"/>
                    <a:pt x="5" y="4"/>
                  </a:cubicBezTo>
                  <a:close/>
                  <a:moveTo>
                    <a:pt x="3" y="2"/>
                  </a:moveTo>
                  <a:cubicBezTo>
                    <a:pt x="1" y="0"/>
                    <a:pt x="0" y="0"/>
                    <a:pt x="0" y="0"/>
                  </a:cubicBezTo>
                  <a:cubicBezTo>
                    <a:pt x="0" y="0"/>
                    <a:pt x="0" y="0"/>
                    <a:pt x="0" y="0"/>
                  </a:cubicBezTo>
                  <a:cubicBezTo>
                    <a:pt x="0" y="0"/>
                    <a:pt x="0" y="0"/>
                    <a:pt x="0" y="0"/>
                  </a:cubicBezTo>
                  <a:cubicBezTo>
                    <a:pt x="0" y="0"/>
                    <a:pt x="1" y="1"/>
                    <a:pt x="2" y="3"/>
                  </a:cubicBezTo>
                  <a:lnTo>
                    <a:pt x="3" y="2"/>
                  </a:lnTo>
                  <a:close/>
                  <a:moveTo>
                    <a:pt x="16" y="13"/>
                  </a:moveTo>
                  <a:cubicBezTo>
                    <a:pt x="16" y="14"/>
                    <a:pt x="16" y="14"/>
                    <a:pt x="16" y="14"/>
                  </a:cubicBezTo>
                  <a:cubicBezTo>
                    <a:pt x="17" y="14"/>
                    <a:pt x="18" y="15"/>
                    <a:pt x="19" y="16"/>
                  </a:cubicBezTo>
                  <a:cubicBezTo>
                    <a:pt x="19" y="15"/>
                    <a:pt x="19" y="15"/>
                    <a:pt x="19" y="15"/>
                  </a:cubicBezTo>
                  <a:cubicBezTo>
                    <a:pt x="18" y="14"/>
                    <a:pt x="17" y="14"/>
                    <a:pt x="16" y="13"/>
                  </a:cubicBezTo>
                  <a:close/>
                  <a:moveTo>
                    <a:pt x="11" y="9"/>
                  </a:moveTo>
                  <a:cubicBezTo>
                    <a:pt x="10" y="9"/>
                    <a:pt x="10" y="9"/>
                    <a:pt x="10" y="9"/>
                  </a:cubicBezTo>
                  <a:cubicBezTo>
                    <a:pt x="11" y="10"/>
                    <a:pt x="12" y="11"/>
                    <a:pt x="13" y="12"/>
                  </a:cubicBezTo>
                  <a:cubicBezTo>
                    <a:pt x="13" y="11"/>
                    <a:pt x="13" y="11"/>
                    <a:pt x="13" y="11"/>
                  </a:cubicBezTo>
                  <a:cubicBezTo>
                    <a:pt x="13" y="10"/>
                    <a:pt x="12" y="10"/>
                    <a:pt x="11" y="9"/>
                  </a:cubicBezTo>
                  <a:close/>
                  <a:moveTo>
                    <a:pt x="22" y="17"/>
                  </a:moveTo>
                  <a:cubicBezTo>
                    <a:pt x="22" y="18"/>
                    <a:pt x="22" y="18"/>
                    <a:pt x="22" y="18"/>
                  </a:cubicBezTo>
                  <a:cubicBezTo>
                    <a:pt x="22" y="18"/>
                    <a:pt x="23" y="19"/>
                    <a:pt x="24" y="20"/>
                  </a:cubicBezTo>
                  <a:cubicBezTo>
                    <a:pt x="25" y="19"/>
                    <a:pt x="25" y="19"/>
                    <a:pt x="25" y="19"/>
                  </a:cubicBezTo>
                  <a:cubicBezTo>
                    <a:pt x="24" y="18"/>
                    <a:pt x="23" y="18"/>
                    <a:pt x="22" y="17"/>
                  </a:cubicBezTo>
                  <a:close/>
                  <a:moveTo>
                    <a:pt x="34" y="24"/>
                  </a:moveTo>
                  <a:cubicBezTo>
                    <a:pt x="34" y="25"/>
                    <a:pt x="34" y="25"/>
                    <a:pt x="34" y="25"/>
                  </a:cubicBezTo>
                  <a:cubicBezTo>
                    <a:pt x="35" y="25"/>
                    <a:pt x="36" y="26"/>
                    <a:pt x="37" y="26"/>
                  </a:cubicBezTo>
                  <a:cubicBezTo>
                    <a:pt x="37" y="26"/>
                    <a:pt x="37" y="26"/>
                    <a:pt x="37" y="26"/>
                  </a:cubicBezTo>
                  <a:cubicBezTo>
                    <a:pt x="36" y="25"/>
                    <a:pt x="35" y="25"/>
                    <a:pt x="34" y="24"/>
                  </a:cubicBezTo>
                  <a:close/>
                  <a:moveTo>
                    <a:pt x="28" y="21"/>
                  </a:moveTo>
                  <a:cubicBezTo>
                    <a:pt x="27" y="21"/>
                    <a:pt x="27" y="21"/>
                    <a:pt x="27" y="21"/>
                  </a:cubicBezTo>
                  <a:cubicBezTo>
                    <a:pt x="28" y="22"/>
                    <a:pt x="29" y="23"/>
                    <a:pt x="30" y="23"/>
                  </a:cubicBezTo>
                  <a:cubicBezTo>
                    <a:pt x="31" y="23"/>
                    <a:pt x="31" y="23"/>
                    <a:pt x="31" y="23"/>
                  </a:cubicBezTo>
                  <a:cubicBezTo>
                    <a:pt x="30" y="22"/>
                    <a:pt x="29" y="21"/>
                    <a:pt x="28" y="21"/>
                  </a:cubicBezTo>
                  <a:close/>
                  <a:moveTo>
                    <a:pt x="44" y="29"/>
                  </a:moveTo>
                  <a:cubicBezTo>
                    <a:pt x="45" y="27"/>
                    <a:pt x="44" y="26"/>
                    <a:pt x="43" y="25"/>
                  </a:cubicBezTo>
                  <a:cubicBezTo>
                    <a:pt x="42" y="25"/>
                    <a:pt x="40" y="25"/>
                    <a:pt x="39" y="27"/>
                  </a:cubicBezTo>
                  <a:cubicBezTo>
                    <a:pt x="39" y="28"/>
                    <a:pt x="39" y="30"/>
                    <a:pt x="41" y="30"/>
                  </a:cubicBezTo>
                  <a:cubicBezTo>
                    <a:pt x="42" y="31"/>
                    <a:pt x="44" y="30"/>
                    <a:pt x="44"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7" name="Freeform 18"/>
            <p:cNvSpPr/>
            <p:nvPr/>
          </p:nvSpPr>
          <p:spPr bwMode="auto">
            <a:xfrm>
              <a:off x="7605" y="2517"/>
              <a:ext cx="162" cy="129"/>
            </a:xfrm>
            <a:custGeom>
              <a:avLst/>
              <a:gdLst>
                <a:gd name="T0" fmla="*/ 0 w 83"/>
                <a:gd name="T1" fmla="*/ 66 h 66"/>
                <a:gd name="T2" fmla="*/ 72 w 83"/>
                <a:gd name="T3" fmla="*/ 0 h 66"/>
                <a:gd name="T4" fmla="*/ 0 w 83"/>
                <a:gd name="T5" fmla="*/ 66 h 66"/>
              </a:gdLst>
              <a:ahLst/>
              <a:cxnLst>
                <a:cxn ang="0">
                  <a:pos x="T0" y="T1"/>
                </a:cxn>
                <a:cxn ang="0">
                  <a:pos x="T2" y="T3"/>
                </a:cxn>
                <a:cxn ang="0">
                  <a:pos x="T4" y="T5"/>
                </a:cxn>
              </a:cxnLst>
              <a:rect l="0" t="0" r="r" b="b"/>
              <a:pathLst>
                <a:path w="83" h="66">
                  <a:moveTo>
                    <a:pt x="0" y="66"/>
                  </a:moveTo>
                  <a:cubicBezTo>
                    <a:pt x="0" y="66"/>
                    <a:pt x="0" y="4"/>
                    <a:pt x="72" y="0"/>
                  </a:cubicBezTo>
                  <a:cubicBezTo>
                    <a:pt x="72" y="0"/>
                    <a:pt x="83" y="61"/>
                    <a:pt x="0" y="66"/>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8" name="Freeform 19"/>
            <p:cNvSpPr>
              <a:spLocks noEditPoints="1"/>
            </p:cNvSpPr>
            <p:nvPr/>
          </p:nvSpPr>
          <p:spPr bwMode="auto">
            <a:xfrm>
              <a:off x="7607" y="2556"/>
              <a:ext cx="88" cy="88"/>
            </a:xfrm>
            <a:custGeom>
              <a:avLst/>
              <a:gdLst>
                <a:gd name="T0" fmla="*/ 7 w 45"/>
                <a:gd name="T1" fmla="*/ 40 h 45"/>
                <a:gd name="T2" fmla="*/ 7 w 45"/>
                <a:gd name="T3" fmla="*/ 40 h 45"/>
                <a:gd name="T4" fmla="*/ 11 w 45"/>
                <a:gd name="T5" fmla="*/ 38 h 45"/>
                <a:gd name="T6" fmla="*/ 10 w 45"/>
                <a:gd name="T7" fmla="*/ 37 h 45"/>
                <a:gd name="T8" fmla="*/ 7 w 45"/>
                <a:gd name="T9" fmla="*/ 40 h 45"/>
                <a:gd name="T10" fmla="*/ 4 w 45"/>
                <a:gd name="T11" fmla="*/ 42 h 45"/>
                <a:gd name="T12" fmla="*/ 0 w 45"/>
                <a:gd name="T13" fmla="*/ 45 h 45"/>
                <a:gd name="T14" fmla="*/ 1 w 45"/>
                <a:gd name="T15" fmla="*/ 45 h 45"/>
                <a:gd name="T16" fmla="*/ 1 w 45"/>
                <a:gd name="T17" fmla="*/ 45 h 45"/>
                <a:gd name="T18" fmla="*/ 4 w 45"/>
                <a:gd name="T19" fmla="*/ 43 h 45"/>
                <a:gd name="T20" fmla="*/ 4 w 45"/>
                <a:gd name="T21" fmla="*/ 42 h 45"/>
                <a:gd name="T22" fmla="*/ 19 w 45"/>
                <a:gd name="T23" fmla="*/ 29 h 45"/>
                <a:gd name="T24" fmla="*/ 20 w 45"/>
                <a:gd name="T25" fmla="*/ 30 h 45"/>
                <a:gd name="T26" fmla="*/ 23 w 45"/>
                <a:gd name="T27" fmla="*/ 27 h 45"/>
                <a:gd name="T28" fmla="*/ 22 w 45"/>
                <a:gd name="T29" fmla="*/ 26 h 45"/>
                <a:gd name="T30" fmla="*/ 19 w 45"/>
                <a:gd name="T31" fmla="*/ 29 h 45"/>
                <a:gd name="T32" fmla="*/ 13 w 45"/>
                <a:gd name="T33" fmla="*/ 35 h 45"/>
                <a:gd name="T34" fmla="*/ 14 w 45"/>
                <a:gd name="T35" fmla="*/ 35 h 45"/>
                <a:gd name="T36" fmla="*/ 17 w 45"/>
                <a:gd name="T37" fmla="*/ 33 h 45"/>
                <a:gd name="T38" fmla="*/ 16 w 45"/>
                <a:gd name="T39" fmla="*/ 32 h 45"/>
                <a:gd name="T40" fmla="*/ 13 w 45"/>
                <a:gd name="T41" fmla="*/ 35 h 45"/>
                <a:gd name="T42" fmla="*/ 25 w 45"/>
                <a:gd name="T43" fmla="*/ 24 h 45"/>
                <a:gd name="T44" fmla="*/ 26 w 45"/>
                <a:gd name="T45" fmla="*/ 24 h 45"/>
                <a:gd name="T46" fmla="*/ 28 w 45"/>
                <a:gd name="T47" fmla="*/ 21 h 45"/>
                <a:gd name="T48" fmla="*/ 28 w 45"/>
                <a:gd name="T49" fmla="*/ 21 h 45"/>
                <a:gd name="T50" fmla="*/ 25 w 45"/>
                <a:gd name="T51" fmla="*/ 24 h 45"/>
                <a:gd name="T52" fmla="*/ 36 w 45"/>
                <a:gd name="T53" fmla="*/ 11 h 45"/>
                <a:gd name="T54" fmla="*/ 36 w 45"/>
                <a:gd name="T55" fmla="*/ 12 h 45"/>
                <a:gd name="T56" fmla="*/ 39 w 45"/>
                <a:gd name="T57" fmla="*/ 9 h 45"/>
                <a:gd name="T58" fmla="*/ 38 w 45"/>
                <a:gd name="T59" fmla="*/ 8 h 45"/>
                <a:gd name="T60" fmla="*/ 36 w 45"/>
                <a:gd name="T61" fmla="*/ 11 h 45"/>
                <a:gd name="T62" fmla="*/ 30 w 45"/>
                <a:gd name="T63" fmla="*/ 18 h 45"/>
                <a:gd name="T64" fmla="*/ 31 w 45"/>
                <a:gd name="T65" fmla="*/ 18 h 45"/>
                <a:gd name="T66" fmla="*/ 34 w 45"/>
                <a:gd name="T67" fmla="*/ 15 h 45"/>
                <a:gd name="T68" fmla="*/ 33 w 45"/>
                <a:gd name="T69" fmla="*/ 15 h 45"/>
                <a:gd name="T70" fmla="*/ 30 w 45"/>
                <a:gd name="T71" fmla="*/ 18 h 45"/>
                <a:gd name="T72" fmla="*/ 43 w 45"/>
                <a:gd name="T73" fmla="*/ 1 h 45"/>
                <a:gd name="T74" fmla="*/ 39 w 45"/>
                <a:gd name="T75" fmla="*/ 1 h 45"/>
                <a:gd name="T76" fmla="*/ 40 w 45"/>
                <a:gd name="T77" fmla="*/ 6 h 45"/>
                <a:gd name="T78" fmla="*/ 44 w 45"/>
                <a:gd name="T79" fmla="*/ 5 h 45"/>
                <a:gd name="T80" fmla="*/ 43 w 45"/>
                <a:gd name="T81"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45">
                  <a:moveTo>
                    <a:pt x="7" y="40"/>
                  </a:moveTo>
                  <a:cubicBezTo>
                    <a:pt x="7" y="40"/>
                    <a:pt x="7" y="40"/>
                    <a:pt x="7" y="40"/>
                  </a:cubicBezTo>
                  <a:cubicBezTo>
                    <a:pt x="8" y="40"/>
                    <a:pt x="9" y="39"/>
                    <a:pt x="11" y="38"/>
                  </a:cubicBezTo>
                  <a:cubicBezTo>
                    <a:pt x="10" y="37"/>
                    <a:pt x="10" y="37"/>
                    <a:pt x="10" y="37"/>
                  </a:cubicBezTo>
                  <a:cubicBezTo>
                    <a:pt x="9" y="38"/>
                    <a:pt x="8" y="39"/>
                    <a:pt x="7" y="40"/>
                  </a:cubicBezTo>
                  <a:close/>
                  <a:moveTo>
                    <a:pt x="4" y="42"/>
                  </a:moveTo>
                  <a:cubicBezTo>
                    <a:pt x="2" y="44"/>
                    <a:pt x="0" y="45"/>
                    <a:pt x="0" y="45"/>
                  </a:cubicBezTo>
                  <a:cubicBezTo>
                    <a:pt x="1" y="45"/>
                    <a:pt x="1" y="45"/>
                    <a:pt x="1" y="45"/>
                  </a:cubicBezTo>
                  <a:cubicBezTo>
                    <a:pt x="1" y="45"/>
                    <a:pt x="1" y="45"/>
                    <a:pt x="1" y="45"/>
                  </a:cubicBezTo>
                  <a:cubicBezTo>
                    <a:pt x="1" y="45"/>
                    <a:pt x="2" y="44"/>
                    <a:pt x="4" y="43"/>
                  </a:cubicBezTo>
                  <a:lnTo>
                    <a:pt x="4" y="42"/>
                  </a:lnTo>
                  <a:close/>
                  <a:moveTo>
                    <a:pt x="19" y="29"/>
                  </a:moveTo>
                  <a:cubicBezTo>
                    <a:pt x="20" y="30"/>
                    <a:pt x="20" y="30"/>
                    <a:pt x="20" y="30"/>
                  </a:cubicBezTo>
                  <a:cubicBezTo>
                    <a:pt x="21" y="29"/>
                    <a:pt x="22" y="28"/>
                    <a:pt x="23" y="27"/>
                  </a:cubicBezTo>
                  <a:cubicBezTo>
                    <a:pt x="22" y="26"/>
                    <a:pt x="22" y="26"/>
                    <a:pt x="22" y="26"/>
                  </a:cubicBezTo>
                  <a:cubicBezTo>
                    <a:pt x="21" y="27"/>
                    <a:pt x="20" y="28"/>
                    <a:pt x="19" y="29"/>
                  </a:cubicBezTo>
                  <a:close/>
                  <a:moveTo>
                    <a:pt x="13" y="35"/>
                  </a:moveTo>
                  <a:cubicBezTo>
                    <a:pt x="14" y="35"/>
                    <a:pt x="14" y="35"/>
                    <a:pt x="14" y="35"/>
                  </a:cubicBezTo>
                  <a:cubicBezTo>
                    <a:pt x="15" y="34"/>
                    <a:pt x="16" y="33"/>
                    <a:pt x="17" y="33"/>
                  </a:cubicBezTo>
                  <a:cubicBezTo>
                    <a:pt x="16" y="32"/>
                    <a:pt x="16" y="32"/>
                    <a:pt x="16" y="32"/>
                  </a:cubicBezTo>
                  <a:cubicBezTo>
                    <a:pt x="15" y="33"/>
                    <a:pt x="14" y="34"/>
                    <a:pt x="13" y="35"/>
                  </a:cubicBezTo>
                  <a:close/>
                  <a:moveTo>
                    <a:pt x="25" y="24"/>
                  </a:moveTo>
                  <a:cubicBezTo>
                    <a:pt x="26" y="24"/>
                    <a:pt x="26" y="24"/>
                    <a:pt x="26" y="24"/>
                  </a:cubicBezTo>
                  <a:cubicBezTo>
                    <a:pt x="26" y="23"/>
                    <a:pt x="27" y="22"/>
                    <a:pt x="28" y="21"/>
                  </a:cubicBezTo>
                  <a:cubicBezTo>
                    <a:pt x="28" y="21"/>
                    <a:pt x="28" y="21"/>
                    <a:pt x="28" y="21"/>
                  </a:cubicBezTo>
                  <a:cubicBezTo>
                    <a:pt x="27" y="22"/>
                    <a:pt x="26" y="23"/>
                    <a:pt x="25" y="24"/>
                  </a:cubicBezTo>
                  <a:close/>
                  <a:moveTo>
                    <a:pt x="36" y="11"/>
                  </a:moveTo>
                  <a:cubicBezTo>
                    <a:pt x="36" y="12"/>
                    <a:pt x="36" y="12"/>
                    <a:pt x="36" y="12"/>
                  </a:cubicBezTo>
                  <a:cubicBezTo>
                    <a:pt x="37" y="11"/>
                    <a:pt x="38" y="10"/>
                    <a:pt x="39" y="9"/>
                  </a:cubicBezTo>
                  <a:cubicBezTo>
                    <a:pt x="38" y="8"/>
                    <a:pt x="38" y="8"/>
                    <a:pt x="38" y="8"/>
                  </a:cubicBezTo>
                  <a:cubicBezTo>
                    <a:pt x="37" y="9"/>
                    <a:pt x="36" y="10"/>
                    <a:pt x="36" y="11"/>
                  </a:cubicBezTo>
                  <a:close/>
                  <a:moveTo>
                    <a:pt x="30" y="18"/>
                  </a:moveTo>
                  <a:cubicBezTo>
                    <a:pt x="31" y="18"/>
                    <a:pt x="31" y="18"/>
                    <a:pt x="31" y="18"/>
                  </a:cubicBezTo>
                  <a:cubicBezTo>
                    <a:pt x="32" y="17"/>
                    <a:pt x="33" y="16"/>
                    <a:pt x="34" y="15"/>
                  </a:cubicBezTo>
                  <a:cubicBezTo>
                    <a:pt x="33" y="15"/>
                    <a:pt x="33" y="15"/>
                    <a:pt x="33" y="15"/>
                  </a:cubicBezTo>
                  <a:cubicBezTo>
                    <a:pt x="32" y="16"/>
                    <a:pt x="31" y="17"/>
                    <a:pt x="30" y="18"/>
                  </a:cubicBezTo>
                  <a:close/>
                  <a:moveTo>
                    <a:pt x="43" y="1"/>
                  </a:moveTo>
                  <a:cubicBezTo>
                    <a:pt x="42" y="0"/>
                    <a:pt x="40" y="0"/>
                    <a:pt x="39" y="1"/>
                  </a:cubicBezTo>
                  <a:cubicBezTo>
                    <a:pt x="38" y="3"/>
                    <a:pt x="38" y="5"/>
                    <a:pt x="40" y="6"/>
                  </a:cubicBezTo>
                  <a:cubicBezTo>
                    <a:pt x="41" y="7"/>
                    <a:pt x="43" y="6"/>
                    <a:pt x="44" y="5"/>
                  </a:cubicBezTo>
                  <a:cubicBezTo>
                    <a:pt x="45" y="3"/>
                    <a:pt x="44" y="2"/>
                    <a:pt x="4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9" name="Freeform 20"/>
            <p:cNvSpPr/>
            <p:nvPr/>
          </p:nvSpPr>
          <p:spPr bwMode="auto">
            <a:xfrm>
              <a:off x="7328" y="2617"/>
              <a:ext cx="177" cy="186"/>
            </a:xfrm>
            <a:custGeom>
              <a:avLst/>
              <a:gdLst>
                <a:gd name="T0" fmla="*/ 39 w 91"/>
                <a:gd name="T1" fmla="*/ 95 h 95"/>
                <a:gd name="T2" fmla="*/ 58 w 91"/>
                <a:gd name="T3" fmla="*/ 0 h 95"/>
                <a:gd name="T4" fmla="*/ 39 w 91"/>
                <a:gd name="T5" fmla="*/ 95 h 95"/>
              </a:gdLst>
              <a:ahLst/>
              <a:cxnLst>
                <a:cxn ang="0">
                  <a:pos x="T0" y="T1"/>
                </a:cxn>
                <a:cxn ang="0">
                  <a:pos x="T2" y="T3"/>
                </a:cxn>
                <a:cxn ang="0">
                  <a:pos x="T4" y="T5"/>
                </a:cxn>
              </a:cxnLst>
              <a:rect l="0" t="0" r="r" b="b"/>
              <a:pathLst>
                <a:path w="91" h="95">
                  <a:moveTo>
                    <a:pt x="39" y="95"/>
                  </a:moveTo>
                  <a:cubicBezTo>
                    <a:pt x="39" y="95"/>
                    <a:pt x="91" y="62"/>
                    <a:pt x="58" y="0"/>
                  </a:cubicBezTo>
                  <a:cubicBezTo>
                    <a:pt x="58" y="0"/>
                    <a:pt x="0" y="23"/>
                    <a:pt x="39" y="95"/>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0" name="Freeform 21"/>
            <p:cNvSpPr>
              <a:spLocks noEditPoints="1"/>
            </p:cNvSpPr>
            <p:nvPr/>
          </p:nvSpPr>
          <p:spPr bwMode="auto">
            <a:xfrm>
              <a:off x="7404" y="2672"/>
              <a:ext cx="29" cy="117"/>
            </a:xfrm>
            <a:custGeom>
              <a:avLst/>
              <a:gdLst>
                <a:gd name="T0" fmla="*/ 1 w 15"/>
                <a:gd name="T1" fmla="*/ 52 h 60"/>
                <a:gd name="T2" fmla="*/ 0 w 15"/>
                <a:gd name="T3" fmla="*/ 52 h 60"/>
                <a:gd name="T4" fmla="*/ 1 w 15"/>
                <a:gd name="T5" fmla="*/ 48 h 60"/>
                <a:gd name="T6" fmla="*/ 2 w 15"/>
                <a:gd name="T7" fmla="*/ 48 h 60"/>
                <a:gd name="T8" fmla="*/ 1 w 15"/>
                <a:gd name="T9" fmla="*/ 52 h 60"/>
                <a:gd name="T10" fmla="*/ 1 w 15"/>
                <a:gd name="T11" fmla="*/ 56 h 60"/>
                <a:gd name="T12" fmla="*/ 1 w 15"/>
                <a:gd name="T13" fmla="*/ 60 h 60"/>
                <a:gd name="T14" fmla="*/ 0 w 15"/>
                <a:gd name="T15" fmla="*/ 60 h 60"/>
                <a:gd name="T16" fmla="*/ 0 w 15"/>
                <a:gd name="T17" fmla="*/ 60 h 60"/>
                <a:gd name="T18" fmla="*/ 0 w 15"/>
                <a:gd name="T19" fmla="*/ 56 h 60"/>
                <a:gd name="T20" fmla="*/ 1 w 15"/>
                <a:gd name="T21" fmla="*/ 56 h 60"/>
                <a:gd name="T22" fmla="*/ 3 w 15"/>
                <a:gd name="T23" fmla="*/ 36 h 60"/>
                <a:gd name="T24" fmla="*/ 2 w 15"/>
                <a:gd name="T25" fmla="*/ 36 h 60"/>
                <a:gd name="T26" fmla="*/ 3 w 15"/>
                <a:gd name="T27" fmla="*/ 32 h 60"/>
                <a:gd name="T28" fmla="*/ 4 w 15"/>
                <a:gd name="T29" fmla="*/ 32 h 60"/>
                <a:gd name="T30" fmla="*/ 3 w 15"/>
                <a:gd name="T31" fmla="*/ 36 h 60"/>
                <a:gd name="T32" fmla="*/ 2 w 15"/>
                <a:gd name="T33" fmla="*/ 44 h 60"/>
                <a:gd name="T34" fmla="*/ 1 w 15"/>
                <a:gd name="T35" fmla="*/ 44 h 60"/>
                <a:gd name="T36" fmla="*/ 2 w 15"/>
                <a:gd name="T37" fmla="*/ 40 h 60"/>
                <a:gd name="T38" fmla="*/ 2 w 15"/>
                <a:gd name="T39" fmla="*/ 40 h 60"/>
                <a:gd name="T40" fmla="*/ 2 w 15"/>
                <a:gd name="T41" fmla="*/ 44 h 60"/>
                <a:gd name="T42" fmla="*/ 4 w 15"/>
                <a:gd name="T43" fmla="*/ 29 h 60"/>
                <a:gd name="T44" fmla="*/ 3 w 15"/>
                <a:gd name="T45" fmla="*/ 28 h 60"/>
                <a:gd name="T46" fmla="*/ 4 w 15"/>
                <a:gd name="T47" fmla="*/ 24 h 60"/>
                <a:gd name="T48" fmla="*/ 5 w 15"/>
                <a:gd name="T49" fmla="*/ 25 h 60"/>
                <a:gd name="T50" fmla="*/ 4 w 15"/>
                <a:gd name="T51" fmla="*/ 29 h 60"/>
                <a:gd name="T52" fmla="*/ 8 w 15"/>
                <a:gd name="T53" fmla="*/ 13 h 60"/>
                <a:gd name="T54" fmla="*/ 7 w 15"/>
                <a:gd name="T55" fmla="*/ 13 h 60"/>
                <a:gd name="T56" fmla="*/ 9 w 15"/>
                <a:gd name="T57" fmla="*/ 9 h 60"/>
                <a:gd name="T58" fmla="*/ 10 w 15"/>
                <a:gd name="T59" fmla="*/ 9 h 60"/>
                <a:gd name="T60" fmla="*/ 8 w 15"/>
                <a:gd name="T61" fmla="*/ 13 h 60"/>
                <a:gd name="T62" fmla="*/ 6 w 15"/>
                <a:gd name="T63" fmla="*/ 21 h 60"/>
                <a:gd name="T64" fmla="*/ 5 w 15"/>
                <a:gd name="T65" fmla="*/ 21 h 60"/>
                <a:gd name="T66" fmla="*/ 6 w 15"/>
                <a:gd name="T67" fmla="*/ 17 h 60"/>
                <a:gd name="T68" fmla="*/ 7 w 15"/>
                <a:gd name="T69" fmla="*/ 17 h 60"/>
                <a:gd name="T70" fmla="*/ 6 w 15"/>
                <a:gd name="T71" fmla="*/ 21 h 60"/>
                <a:gd name="T72" fmla="*/ 13 w 15"/>
                <a:gd name="T73" fmla="*/ 1 h 60"/>
                <a:gd name="T74" fmla="*/ 15 w 15"/>
                <a:gd name="T75" fmla="*/ 5 h 60"/>
                <a:gd name="T76" fmla="*/ 11 w 15"/>
                <a:gd name="T77" fmla="*/ 6 h 60"/>
                <a:gd name="T78" fmla="*/ 9 w 15"/>
                <a:gd name="T79" fmla="*/ 3 h 60"/>
                <a:gd name="T80" fmla="*/ 13 w 15"/>
                <a:gd name="T81"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 h="60">
                  <a:moveTo>
                    <a:pt x="1" y="52"/>
                  </a:moveTo>
                  <a:cubicBezTo>
                    <a:pt x="0" y="52"/>
                    <a:pt x="0" y="52"/>
                    <a:pt x="0" y="52"/>
                  </a:cubicBezTo>
                  <a:cubicBezTo>
                    <a:pt x="1" y="51"/>
                    <a:pt x="1" y="50"/>
                    <a:pt x="1" y="48"/>
                  </a:cubicBezTo>
                  <a:cubicBezTo>
                    <a:pt x="2" y="48"/>
                    <a:pt x="2" y="48"/>
                    <a:pt x="2" y="48"/>
                  </a:cubicBezTo>
                  <a:cubicBezTo>
                    <a:pt x="1" y="50"/>
                    <a:pt x="1" y="51"/>
                    <a:pt x="1" y="52"/>
                  </a:cubicBezTo>
                  <a:close/>
                  <a:moveTo>
                    <a:pt x="1" y="56"/>
                  </a:moveTo>
                  <a:cubicBezTo>
                    <a:pt x="1" y="59"/>
                    <a:pt x="1" y="60"/>
                    <a:pt x="1" y="60"/>
                  </a:cubicBezTo>
                  <a:cubicBezTo>
                    <a:pt x="0" y="60"/>
                    <a:pt x="0" y="60"/>
                    <a:pt x="0" y="60"/>
                  </a:cubicBezTo>
                  <a:cubicBezTo>
                    <a:pt x="0" y="60"/>
                    <a:pt x="0" y="60"/>
                    <a:pt x="0" y="60"/>
                  </a:cubicBezTo>
                  <a:cubicBezTo>
                    <a:pt x="0" y="60"/>
                    <a:pt x="0" y="59"/>
                    <a:pt x="0" y="56"/>
                  </a:cubicBezTo>
                  <a:lnTo>
                    <a:pt x="1" y="56"/>
                  </a:lnTo>
                  <a:close/>
                  <a:moveTo>
                    <a:pt x="3" y="36"/>
                  </a:moveTo>
                  <a:cubicBezTo>
                    <a:pt x="2" y="36"/>
                    <a:pt x="2" y="36"/>
                    <a:pt x="2" y="36"/>
                  </a:cubicBezTo>
                  <a:cubicBezTo>
                    <a:pt x="2" y="35"/>
                    <a:pt x="3" y="34"/>
                    <a:pt x="3" y="32"/>
                  </a:cubicBezTo>
                  <a:cubicBezTo>
                    <a:pt x="4" y="32"/>
                    <a:pt x="4" y="32"/>
                    <a:pt x="4" y="32"/>
                  </a:cubicBezTo>
                  <a:cubicBezTo>
                    <a:pt x="3" y="34"/>
                    <a:pt x="3" y="35"/>
                    <a:pt x="3" y="36"/>
                  </a:cubicBezTo>
                  <a:close/>
                  <a:moveTo>
                    <a:pt x="2" y="44"/>
                  </a:moveTo>
                  <a:cubicBezTo>
                    <a:pt x="1" y="44"/>
                    <a:pt x="1" y="44"/>
                    <a:pt x="1" y="44"/>
                  </a:cubicBezTo>
                  <a:cubicBezTo>
                    <a:pt x="1" y="43"/>
                    <a:pt x="1" y="42"/>
                    <a:pt x="2" y="40"/>
                  </a:cubicBezTo>
                  <a:cubicBezTo>
                    <a:pt x="2" y="40"/>
                    <a:pt x="2" y="40"/>
                    <a:pt x="2" y="40"/>
                  </a:cubicBezTo>
                  <a:cubicBezTo>
                    <a:pt x="2" y="42"/>
                    <a:pt x="2" y="43"/>
                    <a:pt x="2" y="44"/>
                  </a:cubicBezTo>
                  <a:close/>
                  <a:moveTo>
                    <a:pt x="4" y="29"/>
                  </a:moveTo>
                  <a:cubicBezTo>
                    <a:pt x="3" y="28"/>
                    <a:pt x="3" y="28"/>
                    <a:pt x="3" y="28"/>
                  </a:cubicBezTo>
                  <a:cubicBezTo>
                    <a:pt x="4" y="27"/>
                    <a:pt x="4" y="26"/>
                    <a:pt x="4" y="24"/>
                  </a:cubicBezTo>
                  <a:cubicBezTo>
                    <a:pt x="5" y="25"/>
                    <a:pt x="5" y="25"/>
                    <a:pt x="5" y="25"/>
                  </a:cubicBezTo>
                  <a:cubicBezTo>
                    <a:pt x="5" y="26"/>
                    <a:pt x="5" y="27"/>
                    <a:pt x="4" y="29"/>
                  </a:cubicBezTo>
                  <a:close/>
                  <a:moveTo>
                    <a:pt x="8" y="13"/>
                  </a:moveTo>
                  <a:cubicBezTo>
                    <a:pt x="7" y="13"/>
                    <a:pt x="7" y="13"/>
                    <a:pt x="7" y="13"/>
                  </a:cubicBezTo>
                  <a:cubicBezTo>
                    <a:pt x="8" y="12"/>
                    <a:pt x="8" y="10"/>
                    <a:pt x="9" y="9"/>
                  </a:cubicBezTo>
                  <a:cubicBezTo>
                    <a:pt x="10" y="9"/>
                    <a:pt x="10" y="9"/>
                    <a:pt x="10" y="9"/>
                  </a:cubicBezTo>
                  <a:cubicBezTo>
                    <a:pt x="9" y="11"/>
                    <a:pt x="9" y="12"/>
                    <a:pt x="8" y="13"/>
                  </a:cubicBezTo>
                  <a:close/>
                  <a:moveTo>
                    <a:pt x="6" y="21"/>
                  </a:moveTo>
                  <a:cubicBezTo>
                    <a:pt x="5" y="21"/>
                    <a:pt x="5" y="21"/>
                    <a:pt x="5" y="21"/>
                  </a:cubicBezTo>
                  <a:cubicBezTo>
                    <a:pt x="6" y="19"/>
                    <a:pt x="6" y="18"/>
                    <a:pt x="6" y="17"/>
                  </a:cubicBezTo>
                  <a:cubicBezTo>
                    <a:pt x="7" y="17"/>
                    <a:pt x="7" y="17"/>
                    <a:pt x="7" y="17"/>
                  </a:cubicBezTo>
                  <a:cubicBezTo>
                    <a:pt x="7" y="18"/>
                    <a:pt x="6" y="19"/>
                    <a:pt x="6" y="21"/>
                  </a:cubicBezTo>
                  <a:close/>
                  <a:moveTo>
                    <a:pt x="13" y="1"/>
                  </a:moveTo>
                  <a:cubicBezTo>
                    <a:pt x="14" y="1"/>
                    <a:pt x="15" y="3"/>
                    <a:pt x="15" y="5"/>
                  </a:cubicBezTo>
                  <a:cubicBezTo>
                    <a:pt x="14" y="6"/>
                    <a:pt x="12" y="7"/>
                    <a:pt x="11" y="6"/>
                  </a:cubicBezTo>
                  <a:cubicBezTo>
                    <a:pt x="9" y="6"/>
                    <a:pt x="8" y="4"/>
                    <a:pt x="9" y="3"/>
                  </a:cubicBezTo>
                  <a:cubicBezTo>
                    <a:pt x="10" y="1"/>
                    <a:pt x="11" y="0"/>
                    <a:pt x="1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1" name="Freeform 22"/>
            <p:cNvSpPr/>
            <p:nvPr/>
          </p:nvSpPr>
          <p:spPr bwMode="auto">
            <a:xfrm>
              <a:off x="7757" y="2580"/>
              <a:ext cx="187" cy="192"/>
            </a:xfrm>
            <a:custGeom>
              <a:avLst/>
              <a:gdLst>
                <a:gd name="T0" fmla="*/ 0 w 96"/>
                <a:gd name="T1" fmla="*/ 58 h 98"/>
                <a:gd name="T2" fmla="*/ 96 w 96"/>
                <a:gd name="T3" fmla="*/ 48 h 98"/>
                <a:gd name="T4" fmla="*/ 0 w 96"/>
                <a:gd name="T5" fmla="*/ 58 h 98"/>
              </a:gdLst>
              <a:ahLst/>
              <a:cxnLst>
                <a:cxn ang="0">
                  <a:pos x="T0" y="T1"/>
                </a:cxn>
                <a:cxn ang="0">
                  <a:pos x="T2" y="T3"/>
                </a:cxn>
                <a:cxn ang="0">
                  <a:pos x="T4" y="T5"/>
                </a:cxn>
              </a:cxnLst>
              <a:rect l="0" t="0" r="r" b="b"/>
              <a:pathLst>
                <a:path w="96" h="98">
                  <a:moveTo>
                    <a:pt x="0" y="58"/>
                  </a:moveTo>
                  <a:cubicBezTo>
                    <a:pt x="0" y="58"/>
                    <a:pt x="47" y="98"/>
                    <a:pt x="96" y="48"/>
                  </a:cubicBezTo>
                  <a:cubicBezTo>
                    <a:pt x="96" y="48"/>
                    <a:pt x="58" y="0"/>
                    <a:pt x="0" y="58"/>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2" name="Freeform 23"/>
            <p:cNvSpPr>
              <a:spLocks noEditPoints="1"/>
            </p:cNvSpPr>
            <p:nvPr/>
          </p:nvSpPr>
          <p:spPr bwMode="auto">
            <a:xfrm>
              <a:off x="7770" y="2672"/>
              <a:ext cx="117" cy="19"/>
            </a:xfrm>
            <a:custGeom>
              <a:avLst/>
              <a:gdLst>
                <a:gd name="T0" fmla="*/ 7 w 60"/>
                <a:gd name="T1" fmla="*/ 8 h 10"/>
                <a:gd name="T2" fmla="*/ 7 w 60"/>
                <a:gd name="T3" fmla="*/ 7 h 10"/>
                <a:gd name="T4" fmla="*/ 11 w 60"/>
                <a:gd name="T5" fmla="*/ 6 h 10"/>
                <a:gd name="T6" fmla="*/ 11 w 60"/>
                <a:gd name="T7" fmla="*/ 7 h 10"/>
                <a:gd name="T8" fmla="*/ 7 w 60"/>
                <a:gd name="T9" fmla="*/ 8 h 10"/>
                <a:gd name="T10" fmla="*/ 4 w 60"/>
                <a:gd name="T11" fmla="*/ 9 h 10"/>
                <a:gd name="T12" fmla="*/ 0 w 60"/>
                <a:gd name="T13" fmla="*/ 10 h 10"/>
                <a:gd name="T14" fmla="*/ 0 w 60"/>
                <a:gd name="T15" fmla="*/ 9 h 10"/>
                <a:gd name="T16" fmla="*/ 0 w 60"/>
                <a:gd name="T17" fmla="*/ 9 h 10"/>
                <a:gd name="T18" fmla="*/ 3 w 60"/>
                <a:gd name="T19" fmla="*/ 8 h 10"/>
                <a:gd name="T20" fmla="*/ 4 w 60"/>
                <a:gd name="T21" fmla="*/ 9 h 10"/>
                <a:gd name="T22" fmla="*/ 23 w 60"/>
                <a:gd name="T23" fmla="*/ 5 h 10"/>
                <a:gd name="T24" fmla="*/ 23 w 60"/>
                <a:gd name="T25" fmla="*/ 4 h 10"/>
                <a:gd name="T26" fmla="*/ 27 w 60"/>
                <a:gd name="T27" fmla="*/ 3 h 10"/>
                <a:gd name="T28" fmla="*/ 27 w 60"/>
                <a:gd name="T29" fmla="*/ 4 h 10"/>
                <a:gd name="T30" fmla="*/ 23 w 60"/>
                <a:gd name="T31" fmla="*/ 5 h 10"/>
                <a:gd name="T32" fmla="*/ 15 w 60"/>
                <a:gd name="T33" fmla="*/ 6 h 10"/>
                <a:gd name="T34" fmla="*/ 15 w 60"/>
                <a:gd name="T35" fmla="*/ 5 h 10"/>
                <a:gd name="T36" fmla="*/ 19 w 60"/>
                <a:gd name="T37" fmla="*/ 5 h 10"/>
                <a:gd name="T38" fmla="*/ 19 w 60"/>
                <a:gd name="T39" fmla="*/ 5 h 10"/>
                <a:gd name="T40" fmla="*/ 15 w 60"/>
                <a:gd name="T41" fmla="*/ 6 h 10"/>
                <a:gd name="T42" fmla="*/ 31 w 60"/>
                <a:gd name="T43" fmla="*/ 4 h 10"/>
                <a:gd name="T44" fmla="*/ 31 w 60"/>
                <a:gd name="T45" fmla="*/ 3 h 10"/>
                <a:gd name="T46" fmla="*/ 35 w 60"/>
                <a:gd name="T47" fmla="*/ 3 h 10"/>
                <a:gd name="T48" fmla="*/ 35 w 60"/>
                <a:gd name="T49" fmla="*/ 3 h 10"/>
                <a:gd name="T50" fmla="*/ 31 w 60"/>
                <a:gd name="T51" fmla="*/ 4 h 10"/>
                <a:gd name="T52" fmla="*/ 47 w 60"/>
                <a:gd name="T53" fmla="*/ 3 h 10"/>
                <a:gd name="T54" fmla="*/ 47 w 60"/>
                <a:gd name="T55" fmla="*/ 2 h 10"/>
                <a:gd name="T56" fmla="*/ 51 w 60"/>
                <a:gd name="T57" fmla="*/ 2 h 10"/>
                <a:gd name="T58" fmla="*/ 51 w 60"/>
                <a:gd name="T59" fmla="*/ 3 h 10"/>
                <a:gd name="T60" fmla="*/ 47 w 60"/>
                <a:gd name="T61" fmla="*/ 3 h 10"/>
                <a:gd name="T62" fmla="*/ 39 w 60"/>
                <a:gd name="T63" fmla="*/ 3 h 10"/>
                <a:gd name="T64" fmla="*/ 39 w 60"/>
                <a:gd name="T65" fmla="*/ 2 h 10"/>
                <a:gd name="T66" fmla="*/ 43 w 60"/>
                <a:gd name="T67" fmla="*/ 2 h 10"/>
                <a:gd name="T68" fmla="*/ 43 w 60"/>
                <a:gd name="T69" fmla="*/ 3 h 10"/>
                <a:gd name="T70" fmla="*/ 39 w 60"/>
                <a:gd name="T71" fmla="*/ 3 h 10"/>
                <a:gd name="T72" fmla="*/ 60 w 60"/>
                <a:gd name="T73" fmla="*/ 4 h 10"/>
                <a:gd name="T74" fmla="*/ 57 w 60"/>
                <a:gd name="T75" fmla="*/ 7 h 10"/>
                <a:gd name="T76" fmla="*/ 54 w 60"/>
                <a:gd name="T77" fmla="*/ 3 h 10"/>
                <a:gd name="T78" fmla="*/ 57 w 60"/>
                <a:gd name="T79" fmla="*/ 1 h 10"/>
                <a:gd name="T80" fmla="*/ 60 w 60"/>
                <a:gd name="T8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10">
                  <a:moveTo>
                    <a:pt x="7" y="8"/>
                  </a:moveTo>
                  <a:cubicBezTo>
                    <a:pt x="7" y="7"/>
                    <a:pt x="7" y="7"/>
                    <a:pt x="7" y="7"/>
                  </a:cubicBezTo>
                  <a:cubicBezTo>
                    <a:pt x="8" y="7"/>
                    <a:pt x="10" y="6"/>
                    <a:pt x="11" y="6"/>
                  </a:cubicBezTo>
                  <a:cubicBezTo>
                    <a:pt x="11" y="7"/>
                    <a:pt x="11" y="7"/>
                    <a:pt x="11" y="7"/>
                  </a:cubicBezTo>
                  <a:cubicBezTo>
                    <a:pt x="10" y="7"/>
                    <a:pt x="9" y="8"/>
                    <a:pt x="7" y="8"/>
                  </a:cubicBezTo>
                  <a:close/>
                  <a:moveTo>
                    <a:pt x="4" y="9"/>
                  </a:moveTo>
                  <a:cubicBezTo>
                    <a:pt x="1" y="9"/>
                    <a:pt x="0" y="10"/>
                    <a:pt x="0" y="10"/>
                  </a:cubicBezTo>
                  <a:cubicBezTo>
                    <a:pt x="0" y="9"/>
                    <a:pt x="0" y="9"/>
                    <a:pt x="0" y="9"/>
                  </a:cubicBezTo>
                  <a:cubicBezTo>
                    <a:pt x="0" y="9"/>
                    <a:pt x="0" y="9"/>
                    <a:pt x="0" y="9"/>
                  </a:cubicBezTo>
                  <a:cubicBezTo>
                    <a:pt x="0" y="9"/>
                    <a:pt x="1" y="9"/>
                    <a:pt x="3" y="8"/>
                  </a:cubicBezTo>
                  <a:lnTo>
                    <a:pt x="4" y="9"/>
                  </a:lnTo>
                  <a:close/>
                  <a:moveTo>
                    <a:pt x="23" y="5"/>
                  </a:moveTo>
                  <a:cubicBezTo>
                    <a:pt x="23" y="4"/>
                    <a:pt x="23" y="4"/>
                    <a:pt x="23" y="4"/>
                  </a:cubicBezTo>
                  <a:cubicBezTo>
                    <a:pt x="24" y="4"/>
                    <a:pt x="26" y="4"/>
                    <a:pt x="27" y="3"/>
                  </a:cubicBezTo>
                  <a:cubicBezTo>
                    <a:pt x="27" y="4"/>
                    <a:pt x="27" y="4"/>
                    <a:pt x="27" y="4"/>
                  </a:cubicBezTo>
                  <a:cubicBezTo>
                    <a:pt x="26" y="4"/>
                    <a:pt x="24" y="5"/>
                    <a:pt x="23" y="5"/>
                  </a:cubicBezTo>
                  <a:close/>
                  <a:moveTo>
                    <a:pt x="15" y="6"/>
                  </a:moveTo>
                  <a:cubicBezTo>
                    <a:pt x="15" y="5"/>
                    <a:pt x="15" y="5"/>
                    <a:pt x="15" y="5"/>
                  </a:cubicBezTo>
                  <a:cubicBezTo>
                    <a:pt x="16" y="5"/>
                    <a:pt x="18" y="5"/>
                    <a:pt x="19" y="5"/>
                  </a:cubicBezTo>
                  <a:cubicBezTo>
                    <a:pt x="19" y="5"/>
                    <a:pt x="19" y="5"/>
                    <a:pt x="19" y="5"/>
                  </a:cubicBezTo>
                  <a:cubicBezTo>
                    <a:pt x="18" y="6"/>
                    <a:pt x="17" y="6"/>
                    <a:pt x="15" y="6"/>
                  </a:cubicBezTo>
                  <a:close/>
                  <a:moveTo>
                    <a:pt x="31" y="4"/>
                  </a:moveTo>
                  <a:cubicBezTo>
                    <a:pt x="31" y="3"/>
                    <a:pt x="31" y="3"/>
                    <a:pt x="31" y="3"/>
                  </a:cubicBezTo>
                  <a:cubicBezTo>
                    <a:pt x="32" y="3"/>
                    <a:pt x="34" y="3"/>
                    <a:pt x="35" y="3"/>
                  </a:cubicBezTo>
                  <a:cubicBezTo>
                    <a:pt x="35" y="3"/>
                    <a:pt x="35" y="3"/>
                    <a:pt x="35" y="3"/>
                  </a:cubicBezTo>
                  <a:cubicBezTo>
                    <a:pt x="34" y="3"/>
                    <a:pt x="32" y="4"/>
                    <a:pt x="31" y="4"/>
                  </a:cubicBezTo>
                  <a:close/>
                  <a:moveTo>
                    <a:pt x="47" y="3"/>
                  </a:moveTo>
                  <a:cubicBezTo>
                    <a:pt x="47" y="2"/>
                    <a:pt x="47" y="2"/>
                    <a:pt x="47" y="2"/>
                  </a:cubicBezTo>
                  <a:cubicBezTo>
                    <a:pt x="48" y="2"/>
                    <a:pt x="50" y="2"/>
                    <a:pt x="51" y="2"/>
                  </a:cubicBezTo>
                  <a:cubicBezTo>
                    <a:pt x="51" y="3"/>
                    <a:pt x="51" y="3"/>
                    <a:pt x="51" y="3"/>
                  </a:cubicBezTo>
                  <a:cubicBezTo>
                    <a:pt x="50" y="3"/>
                    <a:pt x="48" y="3"/>
                    <a:pt x="47" y="3"/>
                  </a:cubicBezTo>
                  <a:close/>
                  <a:moveTo>
                    <a:pt x="39" y="3"/>
                  </a:moveTo>
                  <a:cubicBezTo>
                    <a:pt x="39" y="2"/>
                    <a:pt x="39" y="2"/>
                    <a:pt x="39" y="2"/>
                  </a:cubicBezTo>
                  <a:cubicBezTo>
                    <a:pt x="40" y="2"/>
                    <a:pt x="42" y="2"/>
                    <a:pt x="43" y="2"/>
                  </a:cubicBezTo>
                  <a:cubicBezTo>
                    <a:pt x="43" y="3"/>
                    <a:pt x="43" y="3"/>
                    <a:pt x="43" y="3"/>
                  </a:cubicBezTo>
                  <a:cubicBezTo>
                    <a:pt x="42" y="3"/>
                    <a:pt x="40" y="3"/>
                    <a:pt x="39" y="3"/>
                  </a:cubicBezTo>
                  <a:close/>
                  <a:moveTo>
                    <a:pt x="60" y="4"/>
                  </a:moveTo>
                  <a:cubicBezTo>
                    <a:pt x="60" y="5"/>
                    <a:pt x="58" y="7"/>
                    <a:pt x="57" y="7"/>
                  </a:cubicBezTo>
                  <a:cubicBezTo>
                    <a:pt x="55" y="6"/>
                    <a:pt x="54" y="5"/>
                    <a:pt x="54" y="3"/>
                  </a:cubicBezTo>
                  <a:cubicBezTo>
                    <a:pt x="54" y="2"/>
                    <a:pt x="56" y="0"/>
                    <a:pt x="57" y="1"/>
                  </a:cubicBezTo>
                  <a:cubicBezTo>
                    <a:pt x="59" y="1"/>
                    <a:pt x="60" y="2"/>
                    <a:pt x="6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3" name="Freeform 24"/>
            <p:cNvSpPr/>
            <p:nvPr/>
          </p:nvSpPr>
          <p:spPr bwMode="auto">
            <a:xfrm>
              <a:off x="7281" y="2462"/>
              <a:ext cx="505" cy="523"/>
            </a:xfrm>
            <a:custGeom>
              <a:avLst/>
              <a:gdLst>
                <a:gd name="T0" fmla="*/ 0 w 259"/>
                <a:gd name="T1" fmla="*/ 267 h 267"/>
                <a:gd name="T2" fmla="*/ 259 w 259"/>
                <a:gd name="T3" fmla="*/ 142 h 267"/>
              </a:gdLst>
              <a:ahLst/>
              <a:cxnLst>
                <a:cxn ang="0">
                  <a:pos x="T0" y="T1"/>
                </a:cxn>
                <a:cxn ang="0">
                  <a:pos x="T2" y="T3"/>
                </a:cxn>
              </a:cxnLst>
              <a:rect l="0" t="0" r="r" b="b"/>
              <a:pathLst>
                <a:path w="259" h="267">
                  <a:moveTo>
                    <a:pt x="0" y="267"/>
                  </a:moveTo>
                  <a:cubicBezTo>
                    <a:pt x="0" y="267"/>
                    <a:pt x="155" y="0"/>
                    <a:pt x="259" y="142"/>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84" name="Freeform 25"/>
            <p:cNvSpPr/>
            <p:nvPr/>
          </p:nvSpPr>
          <p:spPr bwMode="auto">
            <a:xfrm>
              <a:off x="7755" y="2727"/>
              <a:ext cx="111" cy="125"/>
            </a:xfrm>
            <a:custGeom>
              <a:avLst/>
              <a:gdLst>
                <a:gd name="T0" fmla="*/ 11 w 57"/>
                <a:gd name="T1" fmla="*/ 0 h 64"/>
                <a:gd name="T2" fmla="*/ 48 w 57"/>
                <a:gd name="T3" fmla="*/ 64 h 64"/>
                <a:gd name="T4" fmla="*/ 11 w 57"/>
                <a:gd name="T5" fmla="*/ 0 h 64"/>
              </a:gdLst>
              <a:ahLst/>
              <a:cxnLst>
                <a:cxn ang="0">
                  <a:pos x="T0" y="T1"/>
                </a:cxn>
                <a:cxn ang="0">
                  <a:pos x="T2" y="T3"/>
                </a:cxn>
                <a:cxn ang="0">
                  <a:pos x="T4" y="T5"/>
                </a:cxn>
              </a:cxnLst>
              <a:rect l="0" t="0" r="r" b="b"/>
              <a:pathLst>
                <a:path w="57" h="64">
                  <a:moveTo>
                    <a:pt x="11" y="0"/>
                  </a:moveTo>
                  <a:cubicBezTo>
                    <a:pt x="11" y="0"/>
                    <a:pt x="57" y="11"/>
                    <a:pt x="48" y="64"/>
                  </a:cubicBezTo>
                  <a:cubicBezTo>
                    <a:pt x="48" y="64"/>
                    <a:pt x="0" y="61"/>
                    <a:pt x="11" y="0"/>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5" name="Freeform 26"/>
            <p:cNvSpPr>
              <a:spLocks noEditPoints="1"/>
            </p:cNvSpPr>
            <p:nvPr/>
          </p:nvSpPr>
          <p:spPr bwMode="auto">
            <a:xfrm>
              <a:off x="7778" y="2729"/>
              <a:ext cx="51" cy="78"/>
            </a:xfrm>
            <a:custGeom>
              <a:avLst/>
              <a:gdLst>
                <a:gd name="T0" fmla="*/ 3 w 26"/>
                <a:gd name="T1" fmla="*/ 5 h 40"/>
                <a:gd name="T2" fmla="*/ 2 w 26"/>
                <a:gd name="T3" fmla="*/ 6 h 40"/>
                <a:gd name="T4" fmla="*/ 4 w 26"/>
                <a:gd name="T5" fmla="*/ 8 h 40"/>
                <a:gd name="T6" fmla="*/ 4 w 26"/>
                <a:gd name="T7" fmla="*/ 8 h 40"/>
                <a:gd name="T8" fmla="*/ 3 w 26"/>
                <a:gd name="T9" fmla="*/ 5 h 40"/>
                <a:gd name="T10" fmla="*/ 2 w 26"/>
                <a:gd name="T11" fmla="*/ 3 h 40"/>
                <a:gd name="T12" fmla="*/ 0 w 26"/>
                <a:gd name="T13" fmla="*/ 0 h 40"/>
                <a:gd name="T14" fmla="*/ 0 w 26"/>
                <a:gd name="T15" fmla="*/ 0 h 40"/>
                <a:gd name="T16" fmla="*/ 0 w 26"/>
                <a:gd name="T17" fmla="*/ 0 h 40"/>
                <a:gd name="T18" fmla="*/ 1 w 26"/>
                <a:gd name="T19" fmla="*/ 3 h 40"/>
                <a:gd name="T20" fmla="*/ 2 w 26"/>
                <a:gd name="T21" fmla="*/ 3 h 40"/>
                <a:gd name="T22" fmla="*/ 8 w 26"/>
                <a:gd name="T23" fmla="*/ 16 h 40"/>
                <a:gd name="T24" fmla="*/ 8 w 26"/>
                <a:gd name="T25" fmla="*/ 17 h 40"/>
                <a:gd name="T26" fmla="*/ 9 w 26"/>
                <a:gd name="T27" fmla="*/ 19 h 40"/>
                <a:gd name="T28" fmla="*/ 10 w 26"/>
                <a:gd name="T29" fmla="*/ 19 h 40"/>
                <a:gd name="T30" fmla="*/ 8 w 26"/>
                <a:gd name="T31" fmla="*/ 16 h 40"/>
                <a:gd name="T32" fmla="*/ 5 w 26"/>
                <a:gd name="T33" fmla="*/ 11 h 40"/>
                <a:gd name="T34" fmla="*/ 5 w 26"/>
                <a:gd name="T35" fmla="*/ 11 h 40"/>
                <a:gd name="T36" fmla="*/ 6 w 26"/>
                <a:gd name="T37" fmla="*/ 14 h 40"/>
                <a:gd name="T38" fmla="*/ 7 w 26"/>
                <a:gd name="T39" fmla="*/ 14 h 40"/>
                <a:gd name="T40" fmla="*/ 5 w 26"/>
                <a:gd name="T41" fmla="*/ 11 h 40"/>
                <a:gd name="T42" fmla="*/ 11 w 26"/>
                <a:gd name="T43" fmla="*/ 22 h 40"/>
                <a:gd name="T44" fmla="*/ 11 w 26"/>
                <a:gd name="T45" fmla="*/ 22 h 40"/>
                <a:gd name="T46" fmla="*/ 13 w 26"/>
                <a:gd name="T47" fmla="*/ 25 h 40"/>
                <a:gd name="T48" fmla="*/ 13 w 26"/>
                <a:gd name="T49" fmla="*/ 24 h 40"/>
                <a:gd name="T50" fmla="*/ 11 w 26"/>
                <a:gd name="T51" fmla="*/ 22 h 40"/>
                <a:gd name="T52" fmla="*/ 19 w 26"/>
                <a:gd name="T53" fmla="*/ 32 h 40"/>
                <a:gd name="T54" fmla="*/ 18 w 26"/>
                <a:gd name="T55" fmla="*/ 32 h 40"/>
                <a:gd name="T56" fmla="*/ 20 w 26"/>
                <a:gd name="T57" fmla="*/ 34 h 40"/>
                <a:gd name="T58" fmla="*/ 21 w 26"/>
                <a:gd name="T59" fmla="*/ 34 h 40"/>
                <a:gd name="T60" fmla="*/ 19 w 26"/>
                <a:gd name="T61" fmla="*/ 32 h 40"/>
                <a:gd name="T62" fmla="*/ 15 w 26"/>
                <a:gd name="T63" fmla="*/ 27 h 40"/>
                <a:gd name="T64" fmla="*/ 14 w 26"/>
                <a:gd name="T65" fmla="*/ 27 h 40"/>
                <a:gd name="T66" fmla="*/ 16 w 26"/>
                <a:gd name="T67" fmla="*/ 30 h 40"/>
                <a:gd name="T68" fmla="*/ 17 w 26"/>
                <a:gd name="T69" fmla="*/ 29 h 40"/>
                <a:gd name="T70" fmla="*/ 15 w 26"/>
                <a:gd name="T71" fmla="*/ 27 h 40"/>
                <a:gd name="T72" fmla="*/ 25 w 26"/>
                <a:gd name="T73" fmla="*/ 39 h 40"/>
                <a:gd name="T74" fmla="*/ 25 w 26"/>
                <a:gd name="T75" fmla="*/ 36 h 40"/>
                <a:gd name="T76" fmla="*/ 22 w 26"/>
                <a:gd name="T77" fmla="*/ 36 h 40"/>
                <a:gd name="T78" fmla="*/ 22 w 26"/>
                <a:gd name="T79" fmla="*/ 39 h 40"/>
                <a:gd name="T80" fmla="*/ 25 w 26"/>
                <a:gd name="T81"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 h="40">
                  <a:moveTo>
                    <a:pt x="3" y="5"/>
                  </a:moveTo>
                  <a:cubicBezTo>
                    <a:pt x="2" y="6"/>
                    <a:pt x="2" y="6"/>
                    <a:pt x="2" y="6"/>
                  </a:cubicBezTo>
                  <a:cubicBezTo>
                    <a:pt x="3" y="7"/>
                    <a:pt x="3" y="7"/>
                    <a:pt x="4" y="8"/>
                  </a:cubicBezTo>
                  <a:cubicBezTo>
                    <a:pt x="4" y="8"/>
                    <a:pt x="4" y="8"/>
                    <a:pt x="4" y="8"/>
                  </a:cubicBezTo>
                  <a:cubicBezTo>
                    <a:pt x="4" y="7"/>
                    <a:pt x="3" y="6"/>
                    <a:pt x="3" y="5"/>
                  </a:cubicBezTo>
                  <a:close/>
                  <a:moveTo>
                    <a:pt x="2" y="3"/>
                  </a:moveTo>
                  <a:cubicBezTo>
                    <a:pt x="1" y="1"/>
                    <a:pt x="0" y="0"/>
                    <a:pt x="0" y="0"/>
                  </a:cubicBezTo>
                  <a:cubicBezTo>
                    <a:pt x="0" y="0"/>
                    <a:pt x="0" y="0"/>
                    <a:pt x="0" y="0"/>
                  </a:cubicBezTo>
                  <a:cubicBezTo>
                    <a:pt x="0" y="0"/>
                    <a:pt x="0" y="0"/>
                    <a:pt x="0" y="0"/>
                  </a:cubicBezTo>
                  <a:cubicBezTo>
                    <a:pt x="0" y="0"/>
                    <a:pt x="0" y="1"/>
                    <a:pt x="1" y="3"/>
                  </a:cubicBezTo>
                  <a:lnTo>
                    <a:pt x="2" y="3"/>
                  </a:lnTo>
                  <a:close/>
                  <a:moveTo>
                    <a:pt x="8" y="16"/>
                  </a:moveTo>
                  <a:cubicBezTo>
                    <a:pt x="8" y="17"/>
                    <a:pt x="8" y="17"/>
                    <a:pt x="8" y="17"/>
                  </a:cubicBezTo>
                  <a:cubicBezTo>
                    <a:pt x="8" y="18"/>
                    <a:pt x="9" y="18"/>
                    <a:pt x="9" y="19"/>
                  </a:cubicBezTo>
                  <a:cubicBezTo>
                    <a:pt x="10" y="19"/>
                    <a:pt x="10" y="19"/>
                    <a:pt x="10" y="19"/>
                  </a:cubicBezTo>
                  <a:cubicBezTo>
                    <a:pt x="9" y="18"/>
                    <a:pt x="9" y="17"/>
                    <a:pt x="8" y="16"/>
                  </a:cubicBezTo>
                  <a:close/>
                  <a:moveTo>
                    <a:pt x="5" y="11"/>
                  </a:moveTo>
                  <a:cubicBezTo>
                    <a:pt x="5" y="11"/>
                    <a:pt x="5" y="11"/>
                    <a:pt x="5" y="11"/>
                  </a:cubicBezTo>
                  <a:cubicBezTo>
                    <a:pt x="5" y="12"/>
                    <a:pt x="6" y="13"/>
                    <a:pt x="6" y="14"/>
                  </a:cubicBezTo>
                  <a:cubicBezTo>
                    <a:pt x="7" y="14"/>
                    <a:pt x="7" y="14"/>
                    <a:pt x="7" y="14"/>
                  </a:cubicBezTo>
                  <a:cubicBezTo>
                    <a:pt x="6" y="13"/>
                    <a:pt x="6" y="12"/>
                    <a:pt x="5" y="11"/>
                  </a:cubicBezTo>
                  <a:close/>
                  <a:moveTo>
                    <a:pt x="11" y="22"/>
                  </a:moveTo>
                  <a:cubicBezTo>
                    <a:pt x="11" y="22"/>
                    <a:pt x="11" y="22"/>
                    <a:pt x="11" y="22"/>
                  </a:cubicBezTo>
                  <a:cubicBezTo>
                    <a:pt x="12" y="23"/>
                    <a:pt x="12" y="24"/>
                    <a:pt x="13" y="25"/>
                  </a:cubicBezTo>
                  <a:cubicBezTo>
                    <a:pt x="13" y="24"/>
                    <a:pt x="13" y="24"/>
                    <a:pt x="13" y="24"/>
                  </a:cubicBezTo>
                  <a:cubicBezTo>
                    <a:pt x="13" y="23"/>
                    <a:pt x="12" y="22"/>
                    <a:pt x="11" y="22"/>
                  </a:cubicBezTo>
                  <a:close/>
                  <a:moveTo>
                    <a:pt x="19" y="32"/>
                  </a:moveTo>
                  <a:cubicBezTo>
                    <a:pt x="18" y="32"/>
                    <a:pt x="18" y="32"/>
                    <a:pt x="18" y="32"/>
                  </a:cubicBezTo>
                  <a:cubicBezTo>
                    <a:pt x="19" y="33"/>
                    <a:pt x="19" y="34"/>
                    <a:pt x="20" y="34"/>
                  </a:cubicBezTo>
                  <a:cubicBezTo>
                    <a:pt x="21" y="34"/>
                    <a:pt x="21" y="34"/>
                    <a:pt x="21" y="34"/>
                  </a:cubicBezTo>
                  <a:cubicBezTo>
                    <a:pt x="20" y="33"/>
                    <a:pt x="19" y="32"/>
                    <a:pt x="19" y="32"/>
                  </a:cubicBezTo>
                  <a:close/>
                  <a:moveTo>
                    <a:pt x="15" y="27"/>
                  </a:moveTo>
                  <a:cubicBezTo>
                    <a:pt x="14" y="27"/>
                    <a:pt x="14" y="27"/>
                    <a:pt x="14" y="27"/>
                  </a:cubicBezTo>
                  <a:cubicBezTo>
                    <a:pt x="15" y="28"/>
                    <a:pt x="16" y="29"/>
                    <a:pt x="16" y="30"/>
                  </a:cubicBezTo>
                  <a:cubicBezTo>
                    <a:pt x="17" y="29"/>
                    <a:pt x="17" y="29"/>
                    <a:pt x="17" y="29"/>
                  </a:cubicBezTo>
                  <a:cubicBezTo>
                    <a:pt x="16" y="28"/>
                    <a:pt x="15" y="28"/>
                    <a:pt x="15" y="27"/>
                  </a:cubicBezTo>
                  <a:close/>
                  <a:moveTo>
                    <a:pt x="25" y="39"/>
                  </a:moveTo>
                  <a:cubicBezTo>
                    <a:pt x="26" y="38"/>
                    <a:pt x="26" y="37"/>
                    <a:pt x="25" y="36"/>
                  </a:cubicBezTo>
                  <a:cubicBezTo>
                    <a:pt x="25" y="35"/>
                    <a:pt x="23" y="35"/>
                    <a:pt x="22" y="36"/>
                  </a:cubicBezTo>
                  <a:cubicBezTo>
                    <a:pt x="21" y="37"/>
                    <a:pt x="21" y="38"/>
                    <a:pt x="22" y="39"/>
                  </a:cubicBezTo>
                  <a:cubicBezTo>
                    <a:pt x="23" y="40"/>
                    <a:pt x="24" y="40"/>
                    <a:pt x="2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6" name="Freeform 27"/>
            <p:cNvSpPr/>
            <p:nvPr/>
          </p:nvSpPr>
          <p:spPr bwMode="auto">
            <a:xfrm>
              <a:off x="6960" y="2740"/>
              <a:ext cx="183" cy="194"/>
            </a:xfrm>
            <a:custGeom>
              <a:avLst/>
              <a:gdLst>
                <a:gd name="T0" fmla="*/ 44 w 94"/>
                <a:gd name="T1" fmla="*/ 0 h 99"/>
                <a:gd name="T2" fmla="*/ 56 w 94"/>
                <a:gd name="T3" fmla="*/ 99 h 99"/>
                <a:gd name="T4" fmla="*/ 44 w 94"/>
                <a:gd name="T5" fmla="*/ 0 h 99"/>
              </a:gdLst>
              <a:ahLst/>
              <a:cxnLst>
                <a:cxn ang="0">
                  <a:pos x="T0" y="T1"/>
                </a:cxn>
                <a:cxn ang="0">
                  <a:pos x="T2" y="T3"/>
                </a:cxn>
                <a:cxn ang="0">
                  <a:pos x="T4" y="T5"/>
                </a:cxn>
              </a:cxnLst>
              <a:rect l="0" t="0" r="r" b="b"/>
              <a:pathLst>
                <a:path w="94" h="99">
                  <a:moveTo>
                    <a:pt x="44" y="0"/>
                  </a:moveTo>
                  <a:cubicBezTo>
                    <a:pt x="44" y="0"/>
                    <a:pt x="94" y="41"/>
                    <a:pt x="56" y="99"/>
                  </a:cubicBezTo>
                  <a:cubicBezTo>
                    <a:pt x="56" y="99"/>
                    <a:pt x="0" y="66"/>
                    <a:pt x="44"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7" name="Freeform 28"/>
            <p:cNvSpPr>
              <a:spLocks noEditPoints="1"/>
            </p:cNvSpPr>
            <p:nvPr/>
          </p:nvSpPr>
          <p:spPr bwMode="auto">
            <a:xfrm>
              <a:off x="7046" y="2746"/>
              <a:ext cx="25" cy="116"/>
            </a:xfrm>
            <a:custGeom>
              <a:avLst/>
              <a:gdLst>
                <a:gd name="T0" fmla="*/ 1 w 13"/>
                <a:gd name="T1" fmla="*/ 8 h 59"/>
                <a:gd name="T2" fmla="*/ 0 w 13"/>
                <a:gd name="T3" fmla="*/ 8 h 59"/>
                <a:gd name="T4" fmla="*/ 0 w 13"/>
                <a:gd name="T5" fmla="*/ 12 h 59"/>
                <a:gd name="T6" fmla="*/ 1 w 13"/>
                <a:gd name="T7" fmla="*/ 12 h 59"/>
                <a:gd name="T8" fmla="*/ 1 w 13"/>
                <a:gd name="T9" fmla="*/ 8 h 59"/>
                <a:gd name="T10" fmla="*/ 1 w 13"/>
                <a:gd name="T11" fmla="*/ 4 h 59"/>
                <a:gd name="T12" fmla="*/ 1 w 13"/>
                <a:gd name="T13" fmla="*/ 0 h 59"/>
                <a:gd name="T14" fmla="*/ 0 w 13"/>
                <a:gd name="T15" fmla="*/ 0 h 59"/>
                <a:gd name="T16" fmla="*/ 0 w 13"/>
                <a:gd name="T17" fmla="*/ 0 h 59"/>
                <a:gd name="T18" fmla="*/ 0 w 13"/>
                <a:gd name="T19" fmla="*/ 4 h 59"/>
                <a:gd name="T20" fmla="*/ 1 w 13"/>
                <a:gd name="T21" fmla="*/ 4 h 59"/>
                <a:gd name="T22" fmla="*/ 2 w 13"/>
                <a:gd name="T23" fmla="*/ 23 h 59"/>
                <a:gd name="T24" fmla="*/ 1 w 13"/>
                <a:gd name="T25" fmla="*/ 24 h 59"/>
                <a:gd name="T26" fmla="*/ 1 w 13"/>
                <a:gd name="T27" fmla="*/ 27 h 59"/>
                <a:gd name="T28" fmla="*/ 2 w 13"/>
                <a:gd name="T29" fmla="*/ 27 h 59"/>
                <a:gd name="T30" fmla="*/ 2 w 13"/>
                <a:gd name="T31" fmla="*/ 23 h 59"/>
                <a:gd name="T32" fmla="*/ 1 w 13"/>
                <a:gd name="T33" fmla="*/ 16 h 59"/>
                <a:gd name="T34" fmla="*/ 0 w 13"/>
                <a:gd name="T35" fmla="*/ 16 h 59"/>
                <a:gd name="T36" fmla="*/ 1 w 13"/>
                <a:gd name="T37" fmla="*/ 20 h 59"/>
                <a:gd name="T38" fmla="*/ 1 w 13"/>
                <a:gd name="T39" fmla="*/ 20 h 59"/>
                <a:gd name="T40" fmla="*/ 1 w 13"/>
                <a:gd name="T41" fmla="*/ 16 h 59"/>
                <a:gd name="T42" fmla="*/ 3 w 13"/>
                <a:gd name="T43" fmla="*/ 31 h 59"/>
                <a:gd name="T44" fmla="*/ 2 w 13"/>
                <a:gd name="T45" fmla="*/ 31 h 59"/>
                <a:gd name="T46" fmla="*/ 3 w 13"/>
                <a:gd name="T47" fmla="*/ 35 h 59"/>
                <a:gd name="T48" fmla="*/ 3 w 13"/>
                <a:gd name="T49" fmla="*/ 35 h 59"/>
                <a:gd name="T50" fmla="*/ 3 w 13"/>
                <a:gd name="T51" fmla="*/ 31 h 59"/>
                <a:gd name="T52" fmla="*/ 6 w 13"/>
                <a:gd name="T53" fmla="*/ 46 h 59"/>
                <a:gd name="T54" fmla="*/ 5 w 13"/>
                <a:gd name="T55" fmla="*/ 47 h 59"/>
                <a:gd name="T56" fmla="*/ 7 w 13"/>
                <a:gd name="T57" fmla="*/ 50 h 59"/>
                <a:gd name="T58" fmla="*/ 7 w 13"/>
                <a:gd name="T59" fmla="*/ 50 h 59"/>
                <a:gd name="T60" fmla="*/ 6 w 13"/>
                <a:gd name="T61" fmla="*/ 46 h 59"/>
                <a:gd name="T62" fmla="*/ 4 w 13"/>
                <a:gd name="T63" fmla="*/ 39 h 59"/>
                <a:gd name="T64" fmla="*/ 3 w 13"/>
                <a:gd name="T65" fmla="*/ 39 h 59"/>
                <a:gd name="T66" fmla="*/ 4 w 13"/>
                <a:gd name="T67" fmla="*/ 43 h 59"/>
                <a:gd name="T68" fmla="*/ 5 w 13"/>
                <a:gd name="T69" fmla="*/ 43 h 59"/>
                <a:gd name="T70" fmla="*/ 4 w 13"/>
                <a:gd name="T71" fmla="*/ 39 h 59"/>
                <a:gd name="T72" fmla="*/ 10 w 13"/>
                <a:gd name="T73" fmla="*/ 58 h 59"/>
                <a:gd name="T74" fmla="*/ 12 w 13"/>
                <a:gd name="T75" fmla="*/ 55 h 59"/>
                <a:gd name="T76" fmla="*/ 8 w 13"/>
                <a:gd name="T77" fmla="*/ 53 h 59"/>
                <a:gd name="T78" fmla="*/ 6 w 13"/>
                <a:gd name="T79" fmla="*/ 57 h 59"/>
                <a:gd name="T80" fmla="*/ 10 w 13"/>
                <a:gd name="T81" fmla="*/ 5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 h="59">
                  <a:moveTo>
                    <a:pt x="1" y="8"/>
                  </a:moveTo>
                  <a:cubicBezTo>
                    <a:pt x="0" y="8"/>
                    <a:pt x="0" y="8"/>
                    <a:pt x="0" y="8"/>
                  </a:cubicBezTo>
                  <a:cubicBezTo>
                    <a:pt x="0" y="9"/>
                    <a:pt x="0" y="10"/>
                    <a:pt x="0" y="12"/>
                  </a:cubicBezTo>
                  <a:cubicBezTo>
                    <a:pt x="1" y="12"/>
                    <a:pt x="1" y="12"/>
                    <a:pt x="1" y="12"/>
                  </a:cubicBezTo>
                  <a:cubicBezTo>
                    <a:pt x="1" y="10"/>
                    <a:pt x="1" y="9"/>
                    <a:pt x="1" y="8"/>
                  </a:cubicBezTo>
                  <a:close/>
                  <a:moveTo>
                    <a:pt x="1" y="4"/>
                  </a:moveTo>
                  <a:cubicBezTo>
                    <a:pt x="1" y="2"/>
                    <a:pt x="1" y="0"/>
                    <a:pt x="1" y="0"/>
                  </a:cubicBezTo>
                  <a:cubicBezTo>
                    <a:pt x="0" y="0"/>
                    <a:pt x="0" y="0"/>
                    <a:pt x="0" y="0"/>
                  </a:cubicBezTo>
                  <a:cubicBezTo>
                    <a:pt x="0" y="0"/>
                    <a:pt x="0" y="0"/>
                    <a:pt x="0" y="0"/>
                  </a:cubicBezTo>
                  <a:cubicBezTo>
                    <a:pt x="0" y="0"/>
                    <a:pt x="0" y="2"/>
                    <a:pt x="0" y="4"/>
                  </a:cubicBezTo>
                  <a:lnTo>
                    <a:pt x="1" y="4"/>
                  </a:lnTo>
                  <a:close/>
                  <a:moveTo>
                    <a:pt x="2" y="23"/>
                  </a:moveTo>
                  <a:cubicBezTo>
                    <a:pt x="1" y="24"/>
                    <a:pt x="1" y="24"/>
                    <a:pt x="1" y="24"/>
                  </a:cubicBezTo>
                  <a:cubicBezTo>
                    <a:pt x="1" y="25"/>
                    <a:pt x="1" y="26"/>
                    <a:pt x="1" y="27"/>
                  </a:cubicBezTo>
                  <a:cubicBezTo>
                    <a:pt x="2" y="27"/>
                    <a:pt x="2" y="27"/>
                    <a:pt x="2" y="27"/>
                  </a:cubicBezTo>
                  <a:cubicBezTo>
                    <a:pt x="2" y="26"/>
                    <a:pt x="2" y="25"/>
                    <a:pt x="2" y="23"/>
                  </a:cubicBezTo>
                  <a:close/>
                  <a:moveTo>
                    <a:pt x="1" y="16"/>
                  </a:moveTo>
                  <a:cubicBezTo>
                    <a:pt x="0" y="16"/>
                    <a:pt x="0" y="16"/>
                    <a:pt x="0" y="16"/>
                  </a:cubicBezTo>
                  <a:cubicBezTo>
                    <a:pt x="0" y="17"/>
                    <a:pt x="0" y="18"/>
                    <a:pt x="1" y="20"/>
                  </a:cubicBezTo>
                  <a:cubicBezTo>
                    <a:pt x="1" y="20"/>
                    <a:pt x="1" y="20"/>
                    <a:pt x="1" y="20"/>
                  </a:cubicBezTo>
                  <a:cubicBezTo>
                    <a:pt x="1" y="18"/>
                    <a:pt x="1" y="17"/>
                    <a:pt x="1" y="16"/>
                  </a:cubicBezTo>
                  <a:close/>
                  <a:moveTo>
                    <a:pt x="3" y="31"/>
                  </a:moveTo>
                  <a:cubicBezTo>
                    <a:pt x="2" y="31"/>
                    <a:pt x="2" y="31"/>
                    <a:pt x="2" y="31"/>
                  </a:cubicBezTo>
                  <a:cubicBezTo>
                    <a:pt x="2" y="33"/>
                    <a:pt x="2" y="34"/>
                    <a:pt x="3" y="35"/>
                  </a:cubicBezTo>
                  <a:cubicBezTo>
                    <a:pt x="3" y="35"/>
                    <a:pt x="3" y="35"/>
                    <a:pt x="3" y="35"/>
                  </a:cubicBezTo>
                  <a:cubicBezTo>
                    <a:pt x="3" y="34"/>
                    <a:pt x="3" y="32"/>
                    <a:pt x="3" y="31"/>
                  </a:cubicBezTo>
                  <a:close/>
                  <a:moveTo>
                    <a:pt x="6" y="46"/>
                  </a:moveTo>
                  <a:cubicBezTo>
                    <a:pt x="5" y="47"/>
                    <a:pt x="5" y="47"/>
                    <a:pt x="5" y="47"/>
                  </a:cubicBezTo>
                  <a:cubicBezTo>
                    <a:pt x="6" y="48"/>
                    <a:pt x="6" y="49"/>
                    <a:pt x="7" y="50"/>
                  </a:cubicBezTo>
                  <a:cubicBezTo>
                    <a:pt x="7" y="50"/>
                    <a:pt x="7" y="50"/>
                    <a:pt x="7" y="50"/>
                  </a:cubicBezTo>
                  <a:cubicBezTo>
                    <a:pt x="7" y="49"/>
                    <a:pt x="7" y="48"/>
                    <a:pt x="6" y="46"/>
                  </a:cubicBezTo>
                  <a:close/>
                  <a:moveTo>
                    <a:pt x="4" y="39"/>
                  </a:moveTo>
                  <a:cubicBezTo>
                    <a:pt x="3" y="39"/>
                    <a:pt x="3" y="39"/>
                    <a:pt x="3" y="39"/>
                  </a:cubicBezTo>
                  <a:cubicBezTo>
                    <a:pt x="4" y="40"/>
                    <a:pt x="4" y="42"/>
                    <a:pt x="4" y="43"/>
                  </a:cubicBezTo>
                  <a:cubicBezTo>
                    <a:pt x="5" y="43"/>
                    <a:pt x="5" y="43"/>
                    <a:pt x="5" y="43"/>
                  </a:cubicBezTo>
                  <a:cubicBezTo>
                    <a:pt x="5" y="41"/>
                    <a:pt x="4" y="40"/>
                    <a:pt x="4" y="39"/>
                  </a:cubicBezTo>
                  <a:close/>
                  <a:moveTo>
                    <a:pt x="10" y="58"/>
                  </a:moveTo>
                  <a:cubicBezTo>
                    <a:pt x="12" y="58"/>
                    <a:pt x="13" y="56"/>
                    <a:pt x="12" y="55"/>
                  </a:cubicBezTo>
                  <a:cubicBezTo>
                    <a:pt x="11" y="53"/>
                    <a:pt x="10" y="52"/>
                    <a:pt x="8" y="53"/>
                  </a:cubicBezTo>
                  <a:cubicBezTo>
                    <a:pt x="7" y="53"/>
                    <a:pt x="6" y="55"/>
                    <a:pt x="6" y="57"/>
                  </a:cubicBezTo>
                  <a:cubicBezTo>
                    <a:pt x="7" y="58"/>
                    <a:pt x="9" y="59"/>
                    <a:pt x="10"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8" name="Freeform 29"/>
            <p:cNvSpPr/>
            <p:nvPr/>
          </p:nvSpPr>
          <p:spPr bwMode="auto">
            <a:xfrm>
              <a:off x="6859" y="2762"/>
              <a:ext cx="120" cy="147"/>
            </a:xfrm>
            <a:custGeom>
              <a:avLst/>
              <a:gdLst>
                <a:gd name="T0" fmla="*/ 0 w 62"/>
                <a:gd name="T1" fmla="*/ 2 h 75"/>
                <a:gd name="T2" fmla="*/ 62 w 62"/>
                <a:gd name="T3" fmla="*/ 63 h 75"/>
                <a:gd name="T4" fmla="*/ 0 w 62"/>
                <a:gd name="T5" fmla="*/ 2 h 75"/>
              </a:gdLst>
              <a:ahLst/>
              <a:cxnLst>
                <a:cxn ang="0">
                  <a:pos x="T0" y="T1"/>
                </a:cxn>
                <a:cxn ang="0">
                  <a:pos x="T2" y="T3"/>
                </a:cxn>
                <a:cxn ang="0">
                  <a:pos x="T4" y="T5"/>
                </a:cxn>
              </a:cxnLst>
              <a:rect l="0" t="0" r="r" b="b"/>
              <a:pathLst>
                <a:path w="62" h="75">
                  <a:moveTo>
                    <a:pt x="0" y="2"/>
                  </a:moveTo>
                  <a:cubicBezTo>
                    <a:pt x="0" y="2"/>
                    <a:pt x="55" y="0"/>
                    <a:pt x="62" y="63"/>
                  </a:cubicBezTo>
                  <a:cubicBezTo>
                    <a:pt x="62" y="63"/>
                    <a:pt x="8" y="75"/>
                    <a:pt x="0" y="2"/>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9" name="Freeform 30"/>
            <p:cNvSpPr>
              <a:spLocks noEditPoints="1"/>
            </p:cNvSpPr>
            <p:nvPr/>
          </p:nvSpPr>
          <p:spPr bwMode="auto">
            <a:xfrm>
              <a:off x="6860" y="2768"/>
              <a:ext cx="82" cy="74"/>
            </a:xfrm>
            <a:custGeom>
              <a:avLst/>
              <a:gdLst>
                <a:gd name="T0" fmla="*/ 5 w 42"/>
                <a:gd name="T1" fmla="*/ 6 h 38"/>
                <a:gd name="T2" fmla="*/ 4 w 42"/>
                <a:gd name="T3" fmla="*/ 6 h 38"/>
                <a:gd name="T4" fmla="*/ 7 w 42"/>
                <a:gd name="T5" fmla="*/ 9 h 38"/>
                <a:gd name="T6" fmla="*/ 7 w 42"/>
                <a:gd name="T7" fmla="*/ 8 h 38"/>
                <a:gd name="T8" fmla="*/ 5 w 42"/>
                <a:gd name="T9" fmla="*/ 6 h 38"/>
                <a:gd name="T10" fmla="*/ 3 w 42"/>
                <a:gd name="T11" fmla="*/ 3 h 38"/>
                <a:gd name="T12" fmla="*/ 0 w 42"/>
                <a:gd name="T13" fmla="*/ 0 h 38"/>
                <a:gd name="T14" fmla="*/ 0 w 42"/>
                <a:gd name="T15" fmla="*/ 1 h 38"/>
                <a:gd name="T16" fmla="*/ 0 w 42"/>
                <a:gd name="T17" fmla="*/ 1 h 38"/>
                <a:gd name="T18" fmla="*/ 2 w 42"/>
                <a:gd name="T19" fmla="*/ 3 h 38"/>
                <a:gd name="T20" fmla="*/ 3 w 42"/>
                <a:gd name="T21" fmla="*/ 3 h 38"/>
                <a:gd name="T22" fmla="*/ 15 w 42"/>
                <a:gd name="T23" fmla="*/ 16 h 38"/>
                <a:gd name="T24" fmla="*/ 14 w 42"/>
                <a:gd name="T25" fmla="*/ 17 h 38"/>
                <a:gd name="T26" fmla="*/ 17 w 42"/>
                <a:gd name="T27" fmla="*/ 19 h 38"/>
                <a:gd name="T28" fmla="*/ 17 w 42"/>
                <a:gd name="T29" fmla="*/ 19 h 38"/>
                <a:gd name="T30" fmla="*/ 15 w 42"/>
                <a:gd name="T31" fmla="*/ 16 h 38"/>
                <a:gd name="T32" fmla="*/ 10 w 42"/>
                <a:gd name="T33" fmla="*/ 11 h 38"/>
                <a:gd name="T34" fmla="*/ 9 w 42"/>
                <a:gd name="T35" fmla="*/ 12 h 38"/>
                <a:gd name="T36" fmla="*/ 12 w 42"/>
                <a:gd name="T37" fmla="*/ 14 h 38"/>
                <a:gd name="T38" fmla="*/ 12 w 42"/>
                <a:gd name="T39" fmla="*/ 14 h 38"/>
                <a:gd name="T40" fmla="*/ 10 w 42"/>
                <a:gd name="T41" fmla="*/ 11 h 38"/>
                <a:gd name="T42" fmla="*/ 20 w 42"/>
                <a:gd name="T43" fmla="*/ 21 h 38"/>
                <a:gd name="T44" fmla="*/ 20 w 42"/>
                <a:gd name="T45" fmla="*/ 22 h 38"/>
                <a:gd name="T46" fmla="*/ 22 w 42"/>
                <a:gd name="T47" fmla="*/ 24 h 38"/>
                <a:gd name="T48" fmla="*/ 23 w 42"/>
                <a:gd name="T49" fmla="*/ 23 h 38"/>
                <a:gd name="T50" fmla="*/ 20 w 42"/>
                <a:gd name="T51" fmla="*/ 21 h 38"/>
                <a:gd name="T52" fmla="*/ 31 w 42"/>
                <a:gd name="T53" fmla="*/ 30 h 38"/>
                <a:gd name="T54" fmla="*/ 31 w 42"/>
                <a:gd name="T55" fmla="*/ 31 h 38"/>
                <a:gd name="T56" fmla="*/ 34 w 42"/>
                <a:gd name="T57" fmla="*/ 32 h 38"/>
                <a:gd name="T58" fmla="*/ 34 w 42"/>
                <a:gd name="T59" fmla="*/ 32 h 38"/>
                <a:gd name="T60" fmla="*/ 31 w 42"/>
                <a:gd name="T61" fmla="*/ 30 h 38"/>
                <a:gd name="T62" fmla="*/ 26 w 42"/>
                <a:gd name="T63" fmla="*/ 26 h 38"/>
                <a:gd name="T64" fmla="*/ 25 w 42"/>
                <a:gd name="T65" fmla="*/ 26 h 38"/>
                <a:gd name="T66" fmla="*/ 28 w 42"/>
                <a:gd name="T67" fmla="*/ 28 h 38"/>
                <a:gd name="T68" fmla="*/ 28 w 42"/>
                <a:gd name="T69" fmla="*/ 28 h 38"/>
                <a:gd name="T70" fmla="*/ 26 w 42"/>
                <a:gd name="T71" fmla="*/ 26 h 38"/>
                <a:gd name="T72" fmla="*/ 41 w 42"/>
                <a:gd name="T73" fmla="*/ 36 h 38"/>
                <a:gd name="T74" fmla="*/ 40 w 42"/>
                <a:gd name="T75" fmla="*/ 32 h 38"/>
                <a:gd name="T76" fmla="*/ 37 w 42"/>
                <a:gd name="T77" fmla="*/ 33 h 38"/>
                <a:gd name="T78" fmla="*/ 38 w 42"/>
                <a:gd name="T79" fmla="*/ 37 h 38"/>
                <a:gd name="T80" fmla="*/ 41 w 42"/>
                <a:gd name="T81"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 h="38">
                  <a:moveTo>
                    <a:pt x="5" y="6"/>
                  </a:moveTo>
                  <a:cubicBezTo>
                    <a:pt x="4" y="6"/>
                    <a:pt x="4" y="6"/>
                    <a:pt x="4" y="6"/>
                  </a:cubicBezTo>
                  <a:cubicBezTo>
                    <a:pt x="5" y="7"/>
                    <a:pt x="6" y="8"/>
                    <a:pt x="7" y="9"/>
                  </a:cubicBezTo>
                  <a:cubicBezTo>
                    <a:pt x="7" y="8"/>
                    <a:pt x="7" y="8"/>
                    <a:pt x="7" y="8"/>
                  </a:cubicBezTo>
                  <a:cubicBezTo>
                    <a:pt x="6" y="7"/>
                    <a:pt x="6" y="7"/>
                    <a:pt x="5" y="6"/>
                  </a:cubicBezTo>
                  <a:close/>
                  <a:moveTo>
                    <a:pt x="3" y="3"/>
                  </a:moveTo>
                  <a:cubicBezTo>
                    <a:pt x="1" y="1"/>
                    <a:pt x="0" y="0"/>
                    <a:pt x="0" y="0"/>
                  </a:cubicBezTo>
                  <a:cubicBezTo>
                    <a:pt x="0" y="1"/>
                    <a:pt x="0" y="1"/>
                    <a:pt x="0" y="1"/>
                  </a:cubicBezTo>
                  <a:cubicBezTo>
                    <a:pt x="0" y="1"/>
                    <a:pt x="0" y="1"/>
                    <a:pt x="0" y="1"/>
                  </a:cubicBezTo>
                  <a:cubicBezTo>
                    <a:pt x="0" y="1"/>
                    <a:pt x="0" y="2"/>
                    <a:pt x="2" y="3"/>
                  </a:cubicBezTo>
                  <a:lnTo>
                    <a:pt x="3" y="3"/>
                  </a:lnTo>
                  <a:close/>
                  <a:moveTo>
                    <a:pt x="15" y="16"/>
                  </a:moveTo>
                  <a:cubicBezTo>
                    <a:pt x="14" y="17"/>
                    <a:pt x="14" y="17"/>
                    <a:pt x="14" y="17"/>
                  </a:cubicBezTo>
                  <a:cubicBezTo>
                    <a:pt x="15" y="18"/>
                    <a:pt x="16" y="18"/>
                    <a:pt x="17" y="19"/>
                  </a:cubicBezTo>
                  <a:cubicBezTo>
                    <a:pt x="17" y="19"/>
                    <a:pt x="17" y="19"/>
                    <a:pt x="17" y="19"/>
                  </a:cubicBezTo>
                  <a:cubicBezTo>
                    <a:pt x="16" y="18"/>
                    <a:pt x="16" y="17"/>
                    <a:pt x="15" y="16"/>
                  </a:cubicBezTo>
                  <a:close/>
                  <a:moveTo>
                    <a:pt x="10" y="11"/>
                  </a:moveTo>
                  <a:cubicBezTo>
                    <a:pt x="9" y="12"/>
                    <a:pt x="9" y="12"/>
                    <a:pt x="9" y="12"/>
                  </a:cubicBezTo>
                  <a:cubicBezTo>
                    <a:pt x="10" y="12"/>
                    <a:pt x="11" y="13"/>
                    <a:pt x="12" y="14"/>
                  </a:cubicBezTo>
                  <a:cubicBezTo>
                    <a:pt x="12" y="14"/>
                    <a:pt x="12" y="14"/>
                    <a:pt x="12" y="14"/>
                  </a:cubicBezTo>
                  <a:cubicBezTo>
                    <a:pt x="11" y="13"/>
                    <a:pt x="10" y="12"/>
                    <a:pt x="10" y="11"/>
                  </a:cubicBezTo>
                  <a:close/>
                  <a:moveTo>
                    <a:pt x="20" y="21"/>
                  </a:moveTo>
                  <a:cubicBezTo>
                    <a:pt x="20" y="22"/>
                    <a:pt x="20" y="22"/>
                    <a:pt x="20" y="22"/>
                  </a:cubicBezTo>
                  <a:cubicBezTo>
                    <a:pt x="20" y="22"/>
                    <a:pt x="21" y="23"/>
                    <a:pt x="22" y="24"/>
                  </a:cubicBezTo>
                  <a:cubicBezTo>
                    <a:pt x="23" y="23"/>
                    <a:pt x="23" y="23"/>
                    <a:pt x="23" y="23"/>
                  </a:cubicBezTo>
                  <a:cubicBezTo>
                    <a:pt x="22" y="23"/>
                    <a:pt x="21" y="22"/>
                    <a:pt x="20" y="21"/>
                  </a:cubicBezTo>
                  <a:close/>
                  <a:moveTo>
                    <a:pt x="31" y="30"/>
                  </a:moveTo>
                  <a:cubicBezTo>
                    <a:pt x="31" y="31"/>
                    <a:pt x="31" y="31"/>
                    <a:pt x="31" y="31"/>
                  </a:cubicBezTo>
                  <a:cubicBezTo>
                    <a:pt x="32" y="31"/>
                    <a:pt x="33" y="32"/>
                    <a:pt x="34" y="32"/>
                  </a:cubicBezTo>
                  <a:cubicBezTo>
                    <a:pt x="34" y="32"/>
                    <a:pt x="34" y="32"/>
                    <a:pt x="34" y="32"/>
                  </a:cubicBezTo>
                  <a:cubicBezTo>
                    <a:pt x="33" y="31"/>
                    <a:pt x="32" y="31"/>
                    <a:pt x="31" y="30"/>
                  </a:cubicBezTo>
                  <a:close/>
                  <a:moveTo>
                    <a:pt x="26" y="26"/>
                  </a:moveTo>
                  <a:cubicBezTo>
                    <a:pt x="25" y="26"/>
                    <a:pt x="25" y="26"/>
                    <a:pt x="25" y="26"/>
                  </a:cubicBezTo>
                  <a:cubicBezTo>
                    <a:pt x="26" y="27"/>
                    <a:pt x="27" y="28"/>
                    <a:pt x="28" y="28"/>
                  </a:cubicBezTo>
                  <a:cubicBezTo>
                    <a:pt x="28" y="28"/>
                    <a:pt x="28" y="28"/>
                    <a:pt x="28" y="28"/>
                  </a:cubicBezTo>
                  <a:cubicBezTo>
                    <a:pt x="27" y="27"/>
                    <a:pt x="27" y="26"/>
                    <a:pt x="26" y="26"/>
                  </a:cubicBezTo>
                  <a:close/>
                  <a:moveTo>
                    <a:pt x="41" y="36"/>
                  </a:moveTo>
                  <a:cubicBezTo>
                    <a:pt x="42" y="35"/>
                    <a:pt x="42" y="33"/>
                    <a:pt x="40" y="32"/>
                  </a:cubicBezTo>
                  <a:cubicBezTo>
                    <a:pt x="39" y="32"/>
                    <a:pt x="38" y="32"/>
                    <a:pt x="37" y="33"/>
                  </a:cubicBezTo>
                  <a:cubicBezTo>
                    <a:pt x="36" y="35"/>
                    <a:pt x="36" y="36"/>
                    <a:pt x="38" y="37"/>
                  </a:cubicBezTo>
                  <a:cubicBezTo>
                    <a:pt x="39" y="38"/>
                    <a:pt x="41" y="37"/>
                    <a:pt x="41"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0" name="Freeform 31"/>
            <p:cNvSpPr/>
            <p:nvPr/>
          </p:nvSpPr>
          <p:spPr bwMode="auto">
            <a:xfrm>
              <a:off x="6964" y="2574"/>
              <a:ext cx="167" cy="137"/>
            </a:xfrm>
            <a:custGeom>
              <a:avLst/>
              <a:gdLst>
                <a:gd name="T0" fmla="*/ 0 w 86"/>
                <a:gd name="T1" fmla="*/ 64 h 70"/>
                <a:gd name="T2" fmla="*/ 83 w 86"/>
                <a:gd name="T3" fmla="*/ 5 h 70"/>
                <a:gd name="T4" fmla="*/ 0 w 86"/>
                <a:gd name="T5" fmla="*/ 64 h 70"/>
              </a:gdLst>
              <a:ahLst/>
              <a:cxnLst>
                <a:cxn ang="0">
                  <a:pos x="T0" y="T1"/>
                </a:cxn>
                <a:cxn ang="0">
                  <a:pos x="T2" y="T3"/>
                </a:cxn>
                <a:cxn ang="0">
                  <a:pos x="T4" y="T5"/>
                </a:cxn>
              </a:cxnLst>
              <a:rect l="0" t="0" r="r" b="b"/>
              <a:pathLst>
                <a:path w="86" h="70">
                  <a:moveTo>
                    <a:pt x="0" y="64"/>
                  </a:moveTo>
                  <a:cubicBezTo>
                    <a:pt x="0" y="64"/>
                    <a:pt x="9" y="0"/>
                    <a:pt x="83" y="5"/>
                  </a:cubicBezTo>
                  <a:cubicBezTo>
                    <a:pt x="83" y="5"/>
                    <a:pt x="86" y="70"/>
                    <a:pt x="0" y="64"/>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1" name="Freeform 32"/>
            <p:cNvSpPr>
              <a:spLocks noEditPoints="1"/>
            </p:cNvSpPr>
            <p:nvPr/>
          </p:nvSpPr>
          <p:spPr bwMode="auto">
            <a:xfrm>
              <a:off x="6966" y="2617"/>
              <a:ext cx="101" cy="80"/>
            </a:xfrm>
            <a:custGeom>
              <a:avLst/>
              <a:gdLst>
                <a:gd name="T0" fmla="*/ 8 w 52"/>
                <a:gd name="T1" fmla="*/ 36 h 41"/>
                <a:gd name="T2" fmla="*/ 8 w 52"/>
                <a:gd name="T3" fmla="*/ 37 h 41"/>
                <a:gd name="T4" fmla="*/ 12 w 52"/>
                <a:gd name="T5" fmla="*/ 35 h 41"/>
                <a:gd name="T6" fmla="*/ 11 w 52"/>
                <a:gd name="T7" fmla="*/ 34 h 41"/>
                <a:gd name="T8" fmla="*/ 8 w 52"/>
                <a:gd name="T9" fmla="*/ 36 h 41"/>
                <a:gd name="T10" fmla="*/ 4 w 52"/>
                <a:gd name="T11" fmla="*/ 38 h 41"/>
                <a:gd name="T12" fmla="*/ 0 w 52"/>
                <a:gd name="T13" fmla="*/ 40 h 41"/>
                <a:gd name="T14" fmla="*/ 1 w 52"/>
                <a:gd name="T15" fmla="*/ 41 h 41"/>
                <a:gd name="T16" fmla="*/ 1 w 52"/>
                <a:gd name="T17" fmla="*/ 41 h 41"/>
                <a:gd name="T18" fmla="*/ 5 w 52"/>
                <a:gd name="T19" fmla="*/ 39 h 41"/>
                <a:gd name="T20" fmla="*/ 4 w 52"/>
                <a:gd name="T21" fmla="*/ 38 h 41"/>
                <a:gd name="T22" fmla="*/ 22 w 52"/>
                <a:gd name="T23" fmla="*/ 27 h 41"/>
                <a:gd name="T24" fmla="*/ 22 w 52"/>
                <a:gd name="T25" fmla="*/ 28 h 41"/>
                <a:gd name="T26" fmla="*/ 26 w 52"/>
                <a:gd name="T27" fmla="*/ 25 h 41"/>
                <a:gd name="T28" fmla="*/ 25 w 52"/>
                <a:gd name="T29" fmla="*/ 25 h 41"/>
                <a:gd name="T30" fmla="*/ 22 w 52"/>
                <a:gd name="T31" fmla="*/ 27 h 41"/>
                <a:gd name="T32" fmla="*/ 15 w 52"/>
                <a:gd name="T33" fmla="*/ 32 h 41"/>
                <a:gd name="T34" fmla="*/ 15 w 52"/>
                <a:gd name="T35" fmla="*/ 32 h 41"/>
                <a:gd name="T36" fmla="*/ 19 w 52"/>
                <a:gd name="T37" fmla="*/ 30 h 41"/>
                <a:gd name="T38" fmla="*/ 18 w 52"/>
                <a:gd name="T39" fmla="*/ 29 h 41"/>
                <a:gd name="T40" fmla="*/ 15 w 52"/>
                <a:gd name="T41" fmla="*/ 32 h 41"/>
                <a:gd name="T42" fmla="*/ 29 w 52"/>
                <a:gd name="T43" fmla="*/ 22 h 41"/>
                <a:gd name="T44" fmla="*/ 29 w 52"/>
                <a:gd name="T45" fmla="*/ 23 h 41"/>
                <a:gd name="T46" fmla="*/ 32 w 52"/>
                <a:gd name="T47" fmla="*/ 20 h 41"/>
                <a:gd name="T48" fmla="*/ 32 w 52"/>
                <a:gd name="T49" fmla="*/ 19 h 41"/>
                <a:gd name="T50" fmla="*/ 29 w 52"/>
                <a:gd name="T51" fmla="*/ 22 h 41"/>
                <a:gd name="T52" fmla="*/ 41 w 52"/>
                <a:gd name="T53" fmla="*/ 11 h 41"/>
                <a:gd name="T54" fmla="*/ 42 w 52"/>
                <a:gd name="T55" fmla="*/ 12 h 41"/>
                <a:gd name="T56" fmla="*/ 45 w 52"/>
                <a:gd name="T57" fmla="*/ 8 h 41"/>
                <a:gd name="T58" fmla="*/ 44 w 52"/>
                <a:gd name="T59" fmla="*/ 8 h 41"/>
                <a:gd name="T60" fmla="*/ 41 w 52"/>
                <a:gd name="T61" fmla="*/ 11 h 41"/>
                <a:gd name="T62" fmla="*/ 35 w 52"/>
                <a:gd name="T63" fmla="*/ 17 h 41"/>
                <a:gd name="T64" fmla="*/ 36 w 52"/>
                <a:gd name="T65" fmla="*/ 17 h 41"/>
                <a:gd name="T66" fmla="*/ 39 w 52"/>
                <a:gd name="T67" fmla="*/ 14 h 41"/>
                <a:gd name="T68" fmla="*/ 38 w 52"/>
                <a:gd name="T69" fmla="*/ 14 h 41"/>
                <a:gd name="T70" fmla="*/ 35 w 52"/>
                <a:gd name="T71" fmla="*/ 17 h 41"/>
                <a:gd name="T72" fmla="*/ 50 w 52"/>
                <a:gd name="T73" fmla="*/ 1 h 41"/>
                <a:gd name="T74" fmla="*/ 46 w 52"/>
                <a:gd name="T75" fmla="*/ 1 h 41"/>
                <a:gd name="T76" fmla="*/ 46 w 52"/>
                <a:gd name="T77" fmla="*/ 6 h 41"/>
                <a:gd name="T78" fmla="*/ 51 w 52"/>
                <a:gd name="T79" fmla="*/ 5 h 41"/>
                <a:gd name="T80" fmla="*/ 50 w 52"/>
                <a:gd name="T81" fmla="*/ 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41">
                  <a:moveTo>
                    <a:pt x="8" y="36"/>
                  </a:moveTo>
                  <a:cubicBezTo>
                    <a:pt x="8" y="37"/>
                    <a:pt x="8" y="37"/>
                    <a:pt x="8" y="37"/>
                  </a:cubicBezTo>
                  <a:cubicBezTo>
                    <a:pt x="9" y="36"/>
                    <a:pt x="10" y="35"/>
                    <a:pt x="12" y="35"/>
                  </a:cubicBezTo>
                  <a:cubicBezTo>
                    <a:pt x="11" y="34"/>
                    <a:pt x="11" y="34"/>
                    <a:pt x="11" y="34"/>
                  </a:cubicBezTo>
                  <a:cubicBezTo>
                    <a:pt x="10" y="35"/>
                    <a:pt x="9" y="36"/>
                    <a:pt x="8" y="36"/>
                  </a:cubicBezTo>
                  <a:close/>
                  <a:moveTo>
                    <a:pt x="4" y="38"/>
                  </a:moveTo>
                  <a:cubicBezTo>
                    <a:pt x="2" y="40"/>
                    <a:pt x="0" y="40"/>
                    <a:pt x="0" y="40"/>
                  </a:cubicBezTo>
                  <a:cubicBezTo>
                    <a:pt x="1" y="41"/>
                    <a:pt x="1" y="41"/>
                    <a:pt x="1" y="41"/>
                  </a:cubicBezTo>
                  <a:cubicBezTo>
                    <a:pt x="1" y="41"/>
                    <a:pt x="1" y="41"/>
                    <a:pt x="1" y="41"/>
                  </a:cubicBezTo>
                  <a:cubicBezTo>
                    <a:pt x="1" y="41"/>
                    <a:pt x="2" y="40"/>
                    <a:pt x="5" y="39"/>
                  </a:cubicBezTo>
                  <a:lnTo>
                    <a:pt x="4" y="38"/>
                  </a:lnTo>
                  <a:close/>
                  <a:moveTo>
                    <a:pt x="22" y="27"/>
                  </a:moveTo>
                  <a:cubicBezTo>
                    <a:pt x="22" y="28"/>
                    <a:pt x="22" y="28"/>
                    <a:pt x="22" y="28"/>
                  </a:cubicBezTo>
                  <a:cubicBezTo>
                    <a:pt x="23" y="27"/>
                    <a:pt x="25" y="26"/>
                    <a:pt x="26" y="25"/>
                  </a:cubicBezTo>
                  <a:cubicBezTo>
                    <a:pt x="25" y="25"/>
                    <a:pt x="25" y="25"/>
                    <a:pt x="25" y="25"/>
                  </a:cubicBezTo>
                  <a:cubicBezTo>
                    <a:pt x="24" y="25"/>
                    <a:pt x="23" y="26"/>
                    <a:pt x="22" y="27"/>
                  </a:cubicBezTo>
                  <a:close/>
                  <a:moveTo>
                    <a:pt x="15" y="32"/>
                  </a:moveTo>
                  <a:cubicBezTo>
                    <a:pt x="15" y="32"/>
                    <a:pt x="15" y="32"/>
                    <a:pt x="15" y="32"/>
                  </a:cubicBezTo>
                  <a:cubicBezTo>
                    <a:pt x="16" y="32"/>
                    <a:pt x="18" y="31"/>
                    <a:pt x="19" y="30"/>
                  </a:cubicBezTo>
                  <a:cubicBezTo>
                    <a:pt x="18" y="29"/>
                    <a:pt x="18" y="29"/>
                    <a:pt x="18" y="29"/>
                  </a:cubicBezTo>
                  <a:cubicBezTo>
                    <a:pt x="17" y="30"/>
                    <a:pt x="16" y="31"/>
                    <a:pt x="15" y="32"/>
                  </a:cubicBezTo>
                  <a:close/>
                  <a:moveTo>
                    <a:pt x="29" y="22"/>
                  </a:moveTo>
                  <a:cubicBezTo>
                    <a:pt x="29" y="23"/>
                    <a:pt x="29" y="23"/>
                    <a:pt x="29" y="23"/>
                  </a:cubicBezTo>
                  <a:cubicBezTo>
                    <a:pt x="30" y="22"/>
                    <a:pt x="31" y="21"/>
                    <a:pt x="32" y="20"/>
                  </a:cubicBezTo>
                  <a:cubicBezTo>
                    <a:pt x="32" y="19"/>
                    <a:pt x="32" y="19"/>
                    <a:pt x="32" y="19"/>
                  </a:cubicBezTo>
                  <a:cubicBezTo>
                    <a:pt x="31" y="20"/>
                    <a:pt x="30" y="21"/>
                    <a:pt x="29" y="22"/>
                  </a:cubicBezTo>
                  <a:close/>
                  <a:moveTo>
                    <a:pt x="41" y="11"/>
                  </a:moveTo>
                  <a:cubicBezTo>
                    <a:pt x="42" y="12"/>
                    <a:pt x="42" y="12"/>
                    <a:pt x="42" y="12"/>
                  </a:cubicBezTo>
                  <a:cubicBezTo>
                    <a:pt x="43" y="11"/>
                    <a:pt x="44" y="10"/>
                    <a:pt x="45" y="8"/>
                  </a:cubicBezTo>
                  <a:cubicBezTo>
                    <a:pt x="44" y="8"/>
                    <a:pt x="44" y="8"/>
                    <a:pt x="44" y="8"/>
                  </a:cubicBezTo>
                  <a:cubicBezTo>
                    <a:pt x="43" y="9"/>
                    <a:pt x="42" y="10"/>
                    <a:pt x="41" y="11"/>
                  </a:cubicBezTo>
                  <a:close/>
                  <a:moveTo>
                    <a:pt x="35" y="17"/>
                  </a:moveTo>
                  <a:cubicBezTo>
                    <a:pt x="36" y="17"/>
                    <a:pt x="36" y="17"/>
                    <a:pt x="36" y="17"/>
                  </a:cubicBezTo>
                  <a:cubicBezTo>
                    <a:pt x="37" y="16"/>
                    <a:pt x="38" y="15"/>
                    <a:pt x="39" y="14"/>
                  </a:cubicBezTo>
                  <a:cubicBezTo>
                    <a:pt x="38" y="14"/>
                    <a:pt x="38" y="14"/>
                    <a:pt x="38" y="14"/>
                  </a:cubicBezTo>
                  <a:cubicBezTo>
                    <a:pt x="37" y="15"/>
                    <a:pt x="36" y="16"/>
                    <a:pt x="35" y="17"/>
                  </a:cubicBezTo>
                  <a:close/>
                  <a:moveTo>
                    <a:pt x="50" y="1"/>
                  </a:moveTo>
                  <a:cubicBezTo>
                    <a:pt x="49" y="0"/>
                    <a:pt x="47" y="0"/>
                    <a:pt x="46" y="1"/>
                  </a:cubicBezTo>
                  <a:cubicBezTo>
                    <a:pt x="45" y="2"/>
                    <a:pt x="45" y="4"/>
                    <a:pt x="46" y="6"/>
                  </a:cubicBezTo>
                  <a:cubicBezTo>
                    <a:pt x="47" y="7"/>
                    <a:pt x="49" y="7"/>
                    <a:pt x="51" y="5"/>
                  </a:cubicBezTo>
                  <a:cubicBezTo>
                    <a:pt x="52" y="4"/>
                    <a:pt x="52" y="2"/>
                    <a:pt x="5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2" name="Freeform 33"/>
            <p:cNvSpPr/>
            <p:nvPr/>
          </p:nvSpPr>
          <p:spPr bwMode="auto">
            <a:xfrm>
              <a:off x="6677" y="2646"/>
              <a:ext cx="172" cy="185"/>
            </a:xfrm>
            <a:custGeom>
              <a:avLst/>
              <a:gdLst>
                <a:gd name="T0" fmla="*/ 30 w 88"/>
                <a:gd name="T1" fmla="*/ 94 h 94"/>
                <a:gd name="T2" fmla="*/ 62 w 88"/>
                <a:gd name="T3" fmla="*/ 0 h 94"/>
                <a:gd name="T4" fmla="*/ 30 w 88"/>
                <a:gd name="T5" fmla="*/ 94 h 94"/>
              </a:gdLst>
              <a:ahLst/>
              <a:cxnLst>
                <a:cxn ang="0">
                  <a:pos x="T0" y="T1"/>
                </a:cxn>
                <a:cxn ang="0">
                  <a:pos x="T2" y="T3"/>
                </a:cxn>
                <a:cxn ang="0">
                  <a:pos x="T4" y="T5"/>
                </a:cxn>
              </a:cxnLst>
              <a:rect l="0" t="0" r="r" b="b"/>
              <a:pathLst>
                <a:path w="88" h="94">
                  <a:moveTo>
                    <a:pt x="30" y="94"/>
                  </a:moveTo>
                  <a:cubicBezTo>
                    <a:pt x="30" y="94"/>
                    <a:pt x="88" y="68"/>
                    <a:pt x="62" y="0"/>
                  </a:cubicBezTo>
                  <a:cubicBezTo>
                    <a:pt x="62" y="0"/>
                    <a:pt x="0" y="15"/>
                    <a:pt x="30" y="94"/>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3" name="Freeform 34"/>
            <p:cNvSpPr>
              <a:spLocks noEditPoints="1"/>
            </p:cNvSpPr>
            <p:nvPr/>
          </p:nvSpPr>
          <p:spPr bwMode="auto">
            <a:xfrm>
              <a:off x="6738" y="2701"/>
              <a:ext cx="45" cy="118"/>
            </a:xfrm>
            <a:custGeom>
              <a:avLst/>
              <a:gdLst>
                <a:gd name="T0" fmla="*/ 2 w 23"/>
                <a:gd name="T1" fmla="*/ 52 h 60"/>
                <a:gd name="T2" fmla="*/ 1 w 23"/>
                <a:gd name="T3" fmla="*/ 52 h 60"/>
                <a:gd name="T4" fmla="*/ 2 w 23"/>
                <a:gd name="T5" fmla="*/ 48 h 60"/>
                <a:gd name="T6" fmla="*/ 3 w 23"/>
                <a:gd name="T7" fmla="*/ 48 h 60"/>
                <a:gd name="T8" fmla="*/ 2 w 23"/>
                <a:gd name="T9" fmla="*/ 52 h 60"/>
                <a:gd name="T10" fmla="*/ 1 w 23"/>
                <a:gd name="T11" fmla="*/ 56 h 60"/>
                <a:gd name="T12" fmla="*/ 1 w 23"/>
                <a:gd name="T13" fmla="*/ 60 h 60"/>
                <a:gd name="T14" fmla="*/ 0 w 23"/>
                <a:gd name="T15" fmla="*/ 60 h 60"/>
                <a:gd name="T16" fmla="*/ 0 w 23"/>
                <a:gd name="T17" fmla="*/ 60 h 60"/>
                <a:gd name="T18" fmla="*/ 1 w 23"/>
                <a:gd name="T19" fmla="*/ 56 h 60"/>
                <a:gd name="T20" fmla="*/ 6 w 23"/>
                <a:gd name="T21" fmla="*/ 36 h 60"/>
                <a:gd name="T22" fmla="*/ 5 w 23"/>
                <a:gd name="T23" fmla="*/ 36 h 60"/>
                <a:gd name="T24" fmla="*/ 6 w 23"/>
                <a:gd name="T25" fmla="*/ 32 h 60"/>
                <a:gd name="T26" fmla="*/ 7 w 23"/>
                <a:gd name="T27" fmla="*/ 32 h 60"/>
                <a:gd name="T28" fmla="*/ 6 w 23"/>
                <a:gd name="T29" fmla="*/ 36 h 60"/>
                <a:gd name="T30" fmla="*/ 4 w 23"/>
                <a:gd name="T31" fmla="*/ 44 h 60"/>
                <a:gd name="T32" fmla="*/ 3 w 23"/>
                <a:gd name="T33" fmla="*/ 44 h 60"/>
                <a:gd name="T34" fmla="*/ 4 w 23"/>
                <a:gd name="T35" fmla="*/ 40 h 60"/>
                <a:gd name="T36" fmla="*/ 5 w 23"/>
                <a:gd name="T37" fmla="*/ 40 h 60"/>
                <a:gd name="T38" fmla="*/ 4 w 23"/>
                <a:gd name="T39" fmla="*/ 44 h 60"/>
                <a:gd name="T40" fmla="*/ 8 w 23"/>
                <a:gd name="T41" fmla="*/ 28 h 60"/>
                <a:gd name="T42" fmla="*/ 8 w 23"/>
                <a:gd name="T43" fmla="*/ 28 h 60"/>
                <a:gd name="T44" fmla="*/ 9 w 23"/>
                <a:gd name="T45" fmla="*/ 24 h 60"/>
                <a:gd name="T46" fmla="*/ 10 w 23"/>
                <a:gd name="T47" fmla="*/ 24 h 60"/>
                <a:gd name="T48" fmla="*/ 8 w 23"/>
                <a:gd name="T49" fmla="*/ 28 h 60"/>
                <a:gd name="T50" fmla="*/ 15 w 23"/>
                <a:gd name="T51" fmla="*/ 13 h 60"/>
                <a:gd name="T52" fmla="*/ 14 w 23"/>
                <a:gd name="T53" fmla="*/ 12 h 60"/>
                <a:gd name="T54" fmla="*/ 16 w 23"/>
                <a:gd name="T55" fmla="*/ 8 h 60"/>
                <a:gd name="T56" fmla="*/ 17 w 23"/>
                <a:gd name="T57" fmla="*/ 9 h 60"/>
                <a:gd name="T58" fmla="*/ 15 w 23"/>
                <a:gd name="T59" fmla="*/ 13 h 60"/>
                <a:gd name="T60" fmla="*/ 11 w 23"/>
                <a:gd name="T61" fmla="*/ 20 h 60"/>
                <a:gd name="T62" fmla="*/ 11 w 23"/>
                <a:gd name="T63" fmla="*/ 20 h 60"/>
                <a:gd name="T64" fmla="*/ 12 w 23"/>
                <a:gd name="T65" fmla="*/ 16 h 60"/>
                <a:gd name="T66" fmla="*/ 13 w 23"/>
                <a:gd name="T67" fmla="*/ 16 h 60"/>
                <a:gd name="T68" fmla="*/ 11 w 23"/>
                <a:gd name="T69" fmla="*/ 20 h 60"/>
                <a:gd name="T70" fmla="*/ 21 w 23"/>
                <a:gd name="T71" fmla="*/ 1 h 60"/>
                <a:gd name="T72" fmla="*/ 22 w 23"/>
                <a:gd name="T73" fmla="*/ 5 h 60"/>
                <a:gd name="T74" fmla="*/ 18 w 23"/>
                <a:gd name="T75" fmla="*/ 6 h 60"/>
                <a:gd name="T76" fmla="*/ 17 w 23"/>
                <a:gd name="T77" fmla="*/ 2 h 60"/>
                <a:gd name="T78" fmla="*/ 21 w 23"/>
                <a:gd name="T79"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 h="60">
                  <a:moveTo>
                    <a:pt x="2" y="52"/>
                  </a:moveTo>
                  <a:cubicBezTo>
                    <a:pt x="1" y="52"/>
                    <a:pt x="1" y="52"/>
                    <a:pt x="1" y="52"/>
                  </a:cubicBezTo>
                  <a:cubicBezTo>
                    <a:pt x="2" y="50"/>
                    <a:pt x="2" y="49"/>
                    <a:pt x="2" y="48"/>
                  </a:cubicBezTo>
                  <a:cubicBezTo>
                    <a:pt x="3" y="48"/>
                    <a:pt x="3" y="48"/>
                    <a:pt x="3" y="48"/>
                  </a:cubicBezTo>
                  <a:cubicBezTo>
                    <a:pt x="3" y="49"/>
                    <a:pt x="2" y="51"/>
                    <a:pt x="2" y="52"/>
                  </a:cubicBezTo>
                  <a:close/>
                  <a:moveTo>
                    <a:pt x="1" y="56"/>
                  </a:moveTo>
                  <a:cubicBezTo>
                    <a:pt x="1" y="59"/>
                    <a:pt x="1" y="60"/>
                    <a:pt x="1" y="60"/>
                  </a:cubicBezTo>
                  <a:cubicBezTo>
                    <a:pt x="0" y="60"/>
                    <a:pt x="0" y="60"/>
                    <a:pt x="0" y="60"/>
                  </a:cubicBezTo>
                  <a:cubicBezTo>
                    <a:pt x="0" y="60"/>
                    <a:pt x="0" y="60"/>
                    <a:pt x="0" y="60"/>
                  </a:cubicBezTo>
                  <a:cubicBezTo>
                    <a:pt x="0" y="60"/>
                    <a:pt x="0" y="58"/>
                    <a:pt x="1" y="56"/>
                  </a:cubicBezTo>
                  <a:close/>
                  <a:moveTo>
                    <a:pt x="6" y="36"/>
                  </a:moveTo>
                  <a:cubicBezTo>
                    <a:pt x="5" y="36"/>
                    <a:pt x="5" y="36"/>
                    <a:pt x="5" y="36"/>
                  </a:cubicBezTo>
                  <a:cubicBezTo>
                    <a:pt x="6" y="34"/>
                    <a:pt x="6" y="33"/>
                    <a:pt x="6" y="32"/>
                  </a:cubicBezTo>
                  <a:cubicBezTo>
                    <a:pt x="7" y="32"/>
                    <a:pt x="7" y="32"/>
                    <a:pt x="7" y="32"/>
                  </a:cubicBezTo>
                  <a:cubicBezTo>
                    <a:pt x="7" y="33"/>
                    <a:pt x="6" y="34"/>
                    <a:pt x="6" y="36"/>
                  </a:cubicBezTo>
                  <a:close/>
                  <a:moveTo>
                    <a:pt x="4" y="44"/>
                  </a:moveTo>
                  <a:cubicBezTo>
                    <a:pt x="3" y="44"/>
                    <a:pt x="3" y="44"/>
                    <a:pt x="3" y="44"/>
                  </a:cubicBezTo>
                  <a:cubicBezTo>
                    <a:pt x="3" y="42"/>
                    <a:pt x="4" y="41"/>
                    <a:pt x="4" y="40"/>
                  </a:cubicBezTo>
                  <a:cubicBezTo>
                    <a:pt x="5" y="40"/>
                    <a:pt x="5" y="40"/>
                    <a:pt x="5" y="40"/>
                  </a:cubicBezTo>
                  <a:cubicBezTo>
                    <a:pt x="5" y="41"/>
                    <a:pt x="4" y="43"/>
                    <a:pt x="4" y="44"/>
                  </a:cubicBezTo>
                  <a:close/>
                  <a:moveTo>
                    <a:pt x="8" y="28"/>
                  </a:moveTo>
                  <a:cubicBezTo>
                    <a:pt x="8" y="28"/>
                    <a:pt x="8" y="28"/>
                    <a:pt x="8" y="28"/>
                  </a:cubicBezTo>
                  <a:cubicBezTo>
                    <a:pt x="8" y="26"/>
                    <a:pt x="9" y="25"/>
                    <a:pt x="9" y="24"/>
                  </a:cubicBezTo>
                  <a:cubicBezTo>
                    <a:pt x="10" y="24"/>
                    <a:pt x="10" y="24"/>
                    <a:pt x="10" y="24"/>
                  </a:cubicBezTo>
                  <a:cubicBezTo>
                    <a:pt x="9" y="25"/>
                    <a:pt x="9" y="27"/>
                    <a:pt x="8" y="28"/>
                  </a:cubicBezTo>
                  <a:close/>
                  <a:moveTo>
                    <a:pt x="15" y="13"/>
                  </a:moveTo>
                  <a:cubicBezTo>
                    <a:pt x="14" y="12"/>
                    <a:pt x="14" y="12"/>
                    <a:pt x="14" y="12"/>
                  </a:cubicBezTo>
                  <a:cubicBezTo>
                    <a:pt x="15" y="11"/>
                    <a:pt x="15" y="10"/>
                    <a:pt x="16" y="8"/>
                  </a:cubicBezTo>
                  <a:cubicBezTo>
                    <a:pt x="17" y="9"/>
                    <a:pt x="17" y="9"/>
                    <a:pt x="17" y="9"/>
                  </a:cubicBezTo>
                  <a:cubicBezTo>
                    <a:pt x="16" y="10"/>
                    <a:pt x="15" y="11"/>
                    <a:pt x="15" y="13"/>
                  </a:cubicBezTo>
                  <a:close/>
                  <a:moveTo>
                    <a:pt x="11" y="20"/>
                  </a:moveTo>
                  <a:cubicBezTo>
                    <a:pt x="11" y="20"/>
                    <a:pt x="11" y="20"/>
                    <a:pt x="11" y="20"/>
                  </a:cubicBezTo>
                  <a:cubicBezTo>
                    <a:pt x="11" y="18"/>
                    <a:pt x="12" y="17"/>
                    <a:pt x="12" y="16"/>
                  </a:cubicBezTo>
                  <a:cubicBezTo>
                    <a:pt x="13" y="16"/>
                    <a:pt x="13" y="16"/>
                    <a:pt x="13" y="16"/>
                  </a:cubicBezTo>
                  <a:cubicBezTo>
                    <a:pt x="12" y="18"/>
                    <a:pt x="12" y="19"/>
                    <a:pt x="11" y="20"/>
                  </a:cubicBezTo>
                  <a:close/>
                  <a:moveTo>
                    <a:pt x="21" y="1"/>
                  </a:moveTo>
                  <a:cubicBezTo>
                    <a:pt x="23" y="1"/>
                    <a:pt x="23" y="3"/>
                    <a:pt x="22" y="5"/>
                  </a:cubicBezTo>
                  <a:cubicBezTo>
                    <a:pt x="21" y="6"/>
                    <a:pt x="20" y="7"/>
                    <a:pt x="18" y="6"/>
                  </a:cubicBezTo>
                  <a:cubicBezTo>
                    <a:pt x="17" y="5"/>
                    <a:pt x="16" y="3"/>
                    <a:pt x="17" y="2"/>
                  </a:cubicBezTo>
                  <a:cubicBezTo>
                    <a:pt x="18" y="0"/>
                    <a:pt x="20" y="0"/>
                    <a:pt x="2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4" name="Freeform 35"/>
            <p:cNvSpPr/>
            <p:nvPr/>
          </p:nvSpPr>
          <p:spPr bwMode="auto">
            <a:xfrm>
              <a:off x="7145" y="2687"/>
              <a:ext cx="191" cy="202"/>
            </a:xfrm>
            <a:custGeom>
              <a:avLst/>
              <a:gdLst>
                <a:gd name="T0" fmla="*/ 0 w 98"/>
                <a:gd name="T1" fmla="*/ 65 h 103"/>
                <a:gd name="T2" fmla="*/ 98 w 98"/>
                <a:gd name="T3" fmla="*/ 46 h 103"/>
                <a:gd name="T4" fmla="*/ 0 w 98"/>
                <a:gd name="T5" fmla="*/ 65 h 103"/>
              </a:gdLst>
              <a:ahLst/>
              <a:cxnLst>
                <a:cxn ang="0">
                  <a:pos x="T0" y="T1"/>
                </a:cxn>
                <a:cxn ang="0">
                  <a:pos x="T2" y="T3"/>
                </a:cxn>
                <a:cxn ang="0">
                  <a:pos x="T4" y="T5"/>
                </a:cxn>
              </a:cxnLst>
              <a:rect l="0" t="0" r="r" b="b"/>
              <a:pathLst>
                <a:path w="98" h="103">
                  <a:moveTo>
                    <a:pt x="0" y="65"/>
                  </a:moveTo>
                  <a:cubicBezTo>
                    <a:pt x="0" y="65"/>
                    <a:pt x="52" y="103"/>
                    <a:pt x="98" y="46"/>
                  </a:cubicBezTo>
                  <a:cubicBezTo>
                    <a:pt x="98" y="46"/>
                    <a:pt x="54" y="0"/>
                    <a:pt x="0" y="65"/>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5" name="Freeform 36"/>
            <p:cNvSpPr>
              <a:spLocks noEditPoints="1"/>
            </p:cNvSpPr>
            <p:nvPr/>
          </p:nvSpPr>
          <p:spPr bwMode="auto">
            <a:xfrm>
              <a:off x="7157" y="2783"/>
              <a:ext cx="120" cy="30"/>
            </a:xfrm>
            <a:custGeom>
              <a:avLst/>
              <a:gdLst>
                <a:gd name="T0" fmla="*/ 8 w 62"/>
                <a:gd name="T1" fmla="*/ 12 h 15"/>
                <a:gd name="T2" fmla="*/ 8 w 62"/>
                <a:gd name="T3" fmla="*/ 11 h 15"/>
                <a:gd name="T4" fmla="*/ 12 w 62"/>
                <a:gd name="T5" fmla="*/ 10 h 15"/>
                <a:gd name="T6" fmla="*/ 12 w 62"/>
                <a:gd name="T7" fmla="*/ 11 h 15"/>
                <a:gd name="T8" fmla="*/ 8 w 62"/>
                <a:gd name="T9" fmla="*/ 12 h 15"/>
                <a:gd name="T10" fmla="*/ 4 w 62"/>
                <a:gd name="T11" fmla="*/ 13 h 15"/>
                <a:gd name="T12" fmla="*/ 1 w 62"/>
                <a:gd name="T13" fmla="*/ 15 h 15"/>
                <a:gd name="T14" fmla="*/ 0 w 62"/>
                <a:gd name="T15" fmla="*/ 14 h 15"/>
                <a:gd name="T16" fmla="*/ 0 w 62"/>
                <a:gd name="T17" fmla="*/ 14 h 15"/>
                <a:gd name="T18" fmla="*/ 4 w 62"/>
                <a:gd name="T19" fmla="*/ 13 h 15"/>
                <a:gd name="T20" fmla="*/ 24 w 62"/>
                <a:gd name="T21" fmla="*/ 7 h 15"/>
                <a:gd name="T22" fmla="*/ 24 w 62"/>
                <a:gd name="T23" fmla="*/ 6 h 15"/>
                <a:gd name="T24" fmla="*/ 28 w 62"/>
                <a:gd name="T25" fmla="*/ 6 h 15"/>
                <a:gd name="T26" fmla="*/ 28 w 62"/>
                <a:gd name="T27" fmla="*/ 6 h 15"/>
                <a:gd name="T28" fmla="*/ 24 w 62"/>
                <a:gd name="T29" fmla="*/ 7 h 15"/>
                <a:gd name="T30" fmla="*/ 16 w 62"/>
                <a:gd name="T31" fmla="*/ 9 h 15"/>
                <a:gd name="T32" fmla="*/ 16 w 62"/>
                <a:gd name="T33" fmla="*/ 9 h 15"/>
                <a:gd name="T34" fmla="*/ 20 w 62"/>
                <a:gd name="T35" fmla="*/ 7 h 15"/>
                <a:gd name="T36" fmla="*/ 20 w 62"/>
                <a:gd name="T37" fmla="*/ 8 h 15"/>
                <a:gd name="T38" fmla="*/ 16 w 62"/>
                <a:gd name="T39" fmla="*/ 9 h 15"/>
                <a:gd name="T40" fmla="*/ 32 w 62"/>
                <a:gd name="T41" fmla="*/ 6 h 15"/>
                <a:gd name="T42" fmla="*/ 32 w 62"/>
                <a:gd name="T43" fmla="*/ 5 h 15"/>
                <a:gd name="T44" fmla="*/ 36 w 62"/>
                <a:gd name="T45" fmla="*/ 4 h 15"/>
                <a:gd name="T46" fmla="*/ 36 w 62"/>
                <a:gd name="T47" fmla="*/ 5 h 15"/>
                <a:gd name="T48" fmla="*/ 32 w 62"/>
                <a:gd name="T49" fmla="*/ 6 h 15"/>
                <a:gd name="T50" fmla="*/ 49 w 62"/>
                <a:gd name="T51" fmla="*/ 3 h 15"/>
                <a:gd name="T52" fmla="*/ 49 w 62"/>
                <a:gd name="T53" fmla="*/ 2 h 15"/>
                <a:gd name="T54" fmla="*/ 53 w 62"/>
                <a:gd name="T55" fmla="*/ 2 h 15"/>
                <a:gd name="T56" fmla="*/ 53 w 62"/>
                <a:gd name="T57" fmla="*/ 3 h 15"/>
                <a:gd name="T58" fmla="*/ 49 w 62"/>
                <a:gd name="T59" fmla="*/ 3 h 15"/>
                <a:gd name="T60" fmla="*/ 41 w 62"/>
                <a:gd name="T61" fmla="*/ 4 h 15"/>
                <a:gd name="T62" fmla="*/ 40 w 62"/>
                <a:gd name="T63" fmla="*/ 3 h 15"/>
                <a:gd name="T64" fmla="*/ 45 w 62"/>
                <a:gd name="T65" fmla="*/ 3 h 15"/>
                <a:gd name="T66" fmla="*/ 45 w 62"/>
                <a:gd name="T67" fmla="*/ 4 h 15"/>
                <a:gd name="T68" fmla="*/ 41 w 62"/>
                <a:gd name="T69" fmla="*/ 4 h 15"/>
                <a:gd name="T70" fmla="*/ 62 w 62"/>
                <a:gd name="T71" fmla="*/ 3 h 15"/>
                <a:gd name="T72" fmla="*/ 59 w 62"/>
                <a:gd name="T73" fmla="*/ 6 h 15"/>
                <a:gd name="T74" fmla="*/ 56 w 62"/>
                <a:gd name="T75" fmla="*/ 3 h 15"/>
                <a:gd name="T76" fmla="*/ 59 w 62"/>
                <a:gd name="T77" fmla="*/ 0 h 15"/>
                <a:gd name="T78" fmla="*/ 62 w 62"/>
                <a:gd name="T7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2" h="15">
                  <a:moveTo>
                    <a:pt x="8" y="12"/>
                  </a:moveTo>
                  <a:cubicBezTo>
                    <a:pt x="8" y="11"/>
                    <a:pt x="8" y="11"/>
                    <a:pt x="8" y="11"/>
                  </a:cubicBezTo>
                  <a:cubicBezTo>
                    <a:pt x="9" y="11"/>
                    <a:pt x="11" y="10"/>
                    <a:pt x="12" y="10"/>
                  </a:cubicBezTo>
                  <a:cubicBezTo>
                    <a:pt x="12" y="11"/>
                    <a:pt x="12" y="11"/>
                    <a:pt x="12" y="11"/>
                  </a:cubicBezTo>
                  <a:cubicBezTo>
                    <a:pt x="11" y="11"/>
                    <a:pt x="10" y="12"/>
                    <a:pt x="8" y="12"/>
                  </a:cubicBezTo>
                  <a:close/>
                  <a:moveTo>
                    <a:pt x="4" y="13"/>
                  </a:moveTo>
                  <a:cubicBezTo>
                    <a:pt x="2" y="14"/>
                    <a:pt x="1" y="15"/>
                    <a:pt x="1" y="15"/>
                  </a:cubicBezTo>
                  <a:cubicBezTo>
                    <a:pt x="0" y="14"/>
                    <a:pt x="0" y="14"/>
                    <a:pt x="0" y="14"/>
                  </a:cubicBezTo>
                  <a:cubicBezTo>
                    <a:pt x="0" y="14"/>
                    <a:pt x="0" y="14"/>
                    <a:pt x="0" y="14"/>
                  </a:cubicBezTo>
                  <a:cubicBezTo>
                    <a:pt x="0" y="14"/>
                    <a:pt x="2" y="13"/>
                    <a:pt x="4" y="13"/>
                  </a:cubicBezTo>
                  <a:close/>
                  <a:moveTo>
                    <a:pt x="24" y="7"/>
                  </a:moveTo>
                  <a:cubicBezTo>
                    <a:pt x="24" y="6"/>
                    <a:pt x="24" y="6"/>
                    <a:pt x="24" y="6"/>
                  </a:cubicBezTo>
                  <a:cubicBezTo>
                    <a:pt x="25" y="6"/>
                    <a:pt x="27" y="6"/>
                    <a:pt x="28" y="6"/>
                  </a:cubicBezTo>
                  <a:cubicBezTo>
                    <a:pt x="28" y="6"/>
                    <a:pt x="28" y="6"/>
                    <a:pt x="28" y="6"/>
                  </a:cubicBezTo>
                  <a:cubicBezTo>
                    <a:pt x="27" y="7"/>
                    <a:pt x="26" y="7"/>
                    <a:pt x="24" y="7"/>
                  </a:cubicBezTo>
                  <a:close/>
                  <a:moveTo>
                    <a:pt x="16" y="9"/>
                  </a:moveTo>
                  <a:cubicBezTo>
                    <a:pt x="16" y="9"/>
                    <a:pt x="16" y="9"/>
                    <a:pt x="16" y="9"/>
                  </a:cubicBezTo>
                  <a:cubicBezTo>
                    <a:pt x="17" y="8"/>
                    <a:pt x="19" y="8"/>
                    <a:pt x="20" y="7"/>
                  </a:cubicBezTo>
                  <a:cubicBezTo>
                    <a:pt x="20" y="8"/>
                    <a:pt x="20" y="8"/>
                    <a:pt x="20" y="8"/>
                  </a:cubicBezTo>
                  <a:cubicBezTo>
                    <a:pt x="19" y="9"/>
                    <a:pt x="18" y="9"/>
                    <a:pt x="16" y="9"/>
                  </a:cubicBezTo>
                  <a:close/>
                  <a:moveTo>
                    <a:pt x="32" y="6"/>
                  </a:moveTo>
                  <a:cubicBezTo>
                    <a:pt x="32" y="5"/>
                    <a:pt x="32" y="5"/>
                    <a:pt x="32" y="5"/>
                  </a:cubicBezTo>
                  <a:cubicBezTo>
                    <a:pt x="34" y="4"/>
                    <a:pt x="35" y="4"/>
                    <a:pt x="36" y="4"/>
                  </a:cubicBezTo>
                  <a:cubicBezTo>
                    <a:pt x="36" y="5"/>
                    <a:pt x="36" y="5"/>
                    <a:pt x="36" y="5"/>
                  </a:cubicBezTo>
                  <a:cubicBezTo>
                    <a:pt x="35" y="5"/>
                    <a:pt x="34" y="5"/>
                    <a:pt x="32" y="6"/>
                  </a:cubicBezTo>
                  <a:close/>
                  <a:moveTo>
                    <a:pt x="49" y="3"/>
                  </a:moveTo>
                  <a:cubicBezTo>
                    <a:pt x="49" y="2"/>
                    <a:pt x="49" y="2"/>
                    <a:pt x="49" y="2"/>
                  </a:cubicBezTo>
                  <a:cubicBezTo>
                    <a:pt x="50" y="2"/>
                    <a:pt x="52" y="2"/>
                    <a:pt x="53" y="2"/>
                  </a:cubicBezTo>
                  <a:cubicBezTo>
                    <a:pt x="53" y="3"/>
                    <a:pt x="53" y="3"/>
                    <a:pt x="53" y="3"/>
                  </a:cubicBezTo>
                  <a:cubicBezTo>
                    <a:pt x="52" y="3"/>
                    <a:pt x="50" y="3"/>
                    <a:pt x="49" y="3"/>
                  </a:cubicBezTo>
                  <a:close/>
                  <a:moveTo>
                    <a:pt x="41" y="4"/>
                  </a:moveTo>
                  <a:cubicBezTo>
                    <a:pt x="40" y="3"/>
                    <a:pt x="40" y="3"/>
                    <a:pt x="40" y="3"/>
                  </a:cubicBezTo>
                  <a:cubicBezTo>
                    <a:pt x="42" y="3"/>
                    <a:pt x="43" y="3"/>
                    <a:pt x="45" y="3"/>
                  </a:cubicBezTo>
                  <a:cubicBezTo>
                    <a:pt x="45" y="4"/>
                    <a:pt x="45" y="4"/>
                    <a:pt x="45" y="4"/>
                  </a:cubicBezTo>
                  <a:cubicBezTo>
                    <a:pt x="43" y="4"/>
                    <a:pt x="42" y="4"/>
                    <a:pt x="41" y="4"/>
                  </a:cubicBezTo>
                  <a:close/>
                  <a:moveTo>
                    <a:pt x="62" y="3"/>
                  </a:moveTo>
                  <a:cubicBezTo>
                    <a:pt x="62" y="5"/>
                    <a:pt x="61" y="6"/>
                    <a:pt x="59" y="6"/>
                  </a:cubicBezTo>
                  <a:cubicBezTo>
                    <a:pt x="58" y="6"/>
                    <a:pt x="56" y="5"/>
                    <a:pt x="56" y="3"/>
                  </a:cubicBezTo>
                  <a:cubicBezTo>
                    <a:pt x="56" y="1"/>
                    <a:pt x="57" y="0"/>
                    <a:pt x="59" y="0"/>
                  </a:cubicBezTo>
                  <a:cubicBezTo>
                    <a:pt x="61" y="0"/>
                    <a:pt x="62" y="1"/>
                    <a:pt x="6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6" name="Freeform 37"/>
            <p:cNvSpPr/>
            <p:nvPr/>
          </p:nvSpPr>
          <p:spPr bwMode="auto">
            <a:xfrm>
              <a:off x="6586" y="2505"/>
              <a:ext cx="551" cy="498"/>
            </a:xfrm>
            <a:custGeom>
              <a:avLst/>
              <a:gdLst>
                <a:gd name="T0" fmla="*/ 0 w 283"/>
                <a:gd name="T1" fmla="*/ 254 h 254"/>
                <a:gd name="T2" fmla="*/ 283 w 283"/>
                <a:gd name="T3" fmla="*/ 161 h 254"/>
              </a:gdLst>
              <a:ahLst/>
              <a:cxnLst>
                <a:cxn ang="0">
                  <a:pos x="T0" y="T1"/>
                </a:cxn>
                <a:cxn ang="0">
                  <a:pos x="T2" y="T3"/>
                </a:cxn>
              </a:cxnLst>
              <a:rect l="0" t="0" r="r" b="b"/>
              <a:pathLst>
                <a:path w="283" h="254">
                  <a:moveTo>
                    <a:pt x="0" y="254"/>
                  </a:moveTo>
                  <a:cubicBezTo>
                    <a:pt x="0" y="254"/>
                    <a:pt x="195" y="0"/>
                    <a:pt x="283" y="161"/>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97" name="Freeform 38"/>
            <p:cNvSpPr/>
            <p:nvPr/>
          </p:nvSpPr>
          <p:spPr bwMode="auto">
            <a:xfrm>
              <a:off x="6498" y="2880"/>
              <a:ext cx="255" cy="268"/>
            </a:xfrm>
            <a:custGeom>
              <a:avLst/>
              <a:gdLst>
                <a:gd name="T0" fmla="*/ 63 w 131"/>
                <a:gd name="T1" fmla="*/ 0 h 137"/>
                <a:gd name="T2" fmla="*/ 77 w 131"/>
                <a:gd name="T3" fmla="*/ 137 h 137"/>
                <a:gd name="T4" fmla="*/ 63 w 131"/>
                <a:gd name="T5" fmla="*/ 0 h 137"/>
              </a:gdLst>
              <a:ahLst/>
              <a:cxnLst>
                <a:cxn ang="0">
                  <a:pos x="T0" y="T1"/>
                </a:cxn>
                <a:cxn ang="0">
                  <a:pos x="T2" y="T3"/>
                </a:cxn>
                <a:cxn ang="0">
                  <a:pos x="T4" y="T5"/>
                </a:cxn>
              </a:cxnLst>
              <a:rect l="0" t="0" r="r" b="b"/>
              <a:pathLst>
                <a:path w="131" h="137">
                  <a:moveTo>
                    <a:pt x="63" y="0"/>
                  </a:moveTo>
                  <a:cubicBezTo>
                    <a:pt x="63" y="0"/>
                    <a:pt x="131" y="58"/>
                    <a:pt x="77" y="137"/>
                  </a:cubicBezTo>
                  <a:cubicBezTo>
                    <a:pt x="77" y="137"/>
                    <a:pt x="0" y="91"/>
                    <a:pt x="63"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8" name="Freeform 39"/>
            <p:cNvSpPr>
              <a:spLocks noEditPoints="1"/>
            </p:cNvSpPr>
            <p:nvPr/>
          </p:nvSpPr>
          <p:spPr bwMode="auto">
            <a:xfrm>
              <a:off x="6621" y="2887"/>
              <a:ext cx="31" cy="161"/>
            </a:xfrm>
            <a:custGeom>
              <a:avLst/>
              <a:gdLst>
                <a:gd name="T0" fmla="*/ 1 w 16"/>
                <a:gd name="T1" fmla="*/ 11 h 82"/>
                <a:gd name="T2" fmla="*/ 0 w 16"/>
                <a:gd name="T3" fmla="*/ 11 h 82"/>
                <a:gd name="T4" fmla="*/ 0 w 16"/>
                <a:gd name="T5" fmla="*/ 17 h 82"/>
                <a:gd name="T6" fmla="*/ 1 w 16"/>
                <a:gd name="T7" fmla="*/ 17 h 82"/>
                <a:gd name="T8" fmla="*/ 1 w 16"/>
                <a:gd name="T9" fmla="*/ 11 h 82"/>
                <a:gd name="T10" fmla="*/ 1 w 16"/>
                <a:gd name="T11" fmla="*/ 6 h 82"/>
                <a:gd name="T12" fmla="*/ 1 w 16"/>
                <a:gd name="T13" fmla="*/ 0 h 82"/>
                <a:gd name="T14" fmla="*/ 0 w 16"/>
                <a:gd name="T15" fmla="*/ 0 h 82"/>
                <a:gd name="T16" fmla="*/ 0 w 16"/>
                <a:gd name="T17" fmla="*/ 0 h 82"/>
                <a:gd name="T18" fmla="*/ 0 w 16"/>
                <a:gd name="T19" fmla="*/ 6 h 82"/>
                <a:gd name="T20" fmla="*/ 1 w 16"/>
                <a:gd name="T21" fmla="*/ 6 h 82"/>
                <a:gd name="T22" fmla="*/ 2 w 16"/>
                <a:gd name="T23" fmla="*/ 33 h 82"/>
                <a:gd name="T24" fmla="*/ 1 w 16"/>
                <a:gd name="T25" fmla="*/ 33 h 82"/>
                <a:gd name="T26" fmla="*/ 1 w 16"/>
                <a:gd name="T27" fmla="*/ 38 h 82"/>
                <a:gd name="T28" fmla="*/ 2 w 16"/>
                <a:gd name="T29" fmla="*/ 38 h 82"/>
                <a:gd name="T30" fmla="*/ 2 w 16"/>
                <a:gd name="T31" fmla="*/ 33 h 82"/>
                <a:gd name="T32" fmla="*/ 1 w 16"/>
                <a:gd name="T33" fmla="*/ 22 h 82"/>
                <a:gd name="T34" fmla="*/ 0 w 16"/>
                <a:gd name="T35" fmla="*/ 22 h 82"/>
                <a:gd name="T36" fmla="*/ 0 w 16"/>
                <a:gd name="T37" fmla="*/ 27 h 82"/>
                <a:gd name="T38" fmla="*/ 1 w 16"/>
                <a:gd name="T39" fmla="*/ 27 h 82"/>
                <a:gd name="T40" fmla="*/ 1 w 16"/>
                <a:gd name="T41" fmla="*/ 22 h 82"/>
                <a:gd name="T42" fmla="*/ 3 w 16"/>
                <a:gd name="T43" fmla="*/ 44 h 82"/>
                <a:gd name="T44" fmla="*/ 2 w 16"/>
                <a:gd name="T45" fmla="*/ 44 h 82"/>
                <a:gd name="T46" fmla="*/ 3 w 16"/>
                <a:gd name="T47" fmla="*/ 49 h 82"/>
                <a:gd name="T48" fmla="*/ 4 w 16"/>
                <a:gd name="T49" fmla="*/ 49 h 82"/>
                <a:gd name="T50" fmla="*/ 3 w 16"/>
                <a:gd name="T51" fmla="*/ 44 h 82"/>
                <a:gd name="T52" fmla="*/ 7 w 16"/>
                <a:gd name="T53" fmla="*/ 65 h 82"/>
                <a:gd name="T54" fmla="*/ 6 w 16"/>
                <a:gd name="T55" fmla="*/ 65 h 82"/>
                <a:gd name="T56" fmla="*/ 8 w 16"/>
                <a:gd name="T57" fmla="*/ 70 h 82"/>
                <a:gd name="T58" fmla="*/ 9 w 16"/>
                <a:gd name="T59" fmla="*/ 70 h 82"/>
                <a:gd name="T60" fmla="*/ 7 w 16"/>
                <a:gd name="T61" fmla="*/ 65 h 82"/>
                <a:gd name="T62" fmla="*/ 5 w 16"/>
                <a:gd name="T63" fmla="*/ 54 h 82"/>
                <a:gd name="T64" fmla="*/ 4 w 16"/>
                <a:gd name="T65" fmla="*/ 54 h 82"/>
                <a:gd name="T66" fmla="*/ 5 w 16"/>
                <a:gd name="T67" fmla="*/ 60 h 82"/>
                <a:gd name="T68" fmla="*/ 6 w 16"/>
                <a:gd name="T69" fmla="*/ 59 h 82"/>
                <a:gd name="T70" fmla="*/ 5 w 16"/>
                <a:gd name="T71" fmla="*/ 54 h 82"/>
                <a:gd name="T72" fmla="*/ 13 w 16"/>
                <a:gd name="T73" fmla="*/ 82 h 82"/>
                <a:gd name="T74" fmla="*/ 15 w 16"/>
                <a:gd name="T75" fmla="*/ 76 h 82"/>
                <a:gd name="T76" fmla="*/ 10 w 16"/>
                <a:gd name="T77" fmla="*/ 74 h 82"/>
                <a:gd name="T78" fmla="*/ 8 w 16"/>
                <a:gd name="T79" fmla="*/ 79 h 82"/>
                <a:gd name="T80" fmla="*/ 13 w 16"/>
                <a:gd name="T8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 h="82">
                  <a:moveTo>
                    <a:pt x="1" y="11"/>
                  </a:moveTo>
                  <a:cubicBezTo>
                    <a:pt x="0" y="11"/>
                    <a:pt x="0" y="11"/>
                    <a:pt x="0" y="11"/>
                  </a:cubicBezTo>
                  <a:cubicBezTo>
                    <a:pt x="0" y="13"/>
                    <a:pt x="0" y="15"/>
                    <a:pt x="0" y="17"/>
                  </a:cubicBezTo>
                  <a:cubicBezTo>
                    <a:pt x="1" y="17"/>
                    <a:pt x="1" y="17"/>
                    <a:pt x="1" y="17"/>
                  </a:cubicBezTo>
                  <a:cubicBezTo>
                    <a:pt x="1" y="15"/>
                    <a:pt x="1" y="13"/>
                    <a:pt x="1" y="11"/>
                  </a:cubicBezTo>
                  <a:close/>
                  <a:moveTo>
                    <a:pt x="1" y="6"/>
                  </a:moveTo>
                  <a:cubicBezTo>
                    <a:pt x="1" y="2"/>
                    <a:pt x="1" y="0"/>
                    <a:pt x="1" y="0"/>
                  </a:cubicBezTo>
                  <a:cubicBezTo>
                    <a:pt x="0" y="0"/>
                    <a:pt x="0" y="0"/>
                    <a:pt x="0" y="0"/>
                  </a:cubicBezTo>
                  <a:cubicBezTo>
                    <a:pt x="0" y="0"/>
                    <a:pt x="0" y="0"/>
                    <a:pt x="0" y="0"/>
                  </a:cubicBezTo>
                  <a:cubicBezTo>
                    <a:pt x="0" y="0"/>
                    <a:pt x="0" y="2"/>
                    <a:pt x="0" y="6"/>
                  </a:cubicBezTo>
                  <a:lnTo>
                    <a:pt x="1" y="6"/>
                  </a:lnTo>
                  <a:close/>
                  <a:moveTo>
                    <a:pt x="2" y="33"/>
                  </a:moveTo>
                  <a:cubicBezTo>
                    <a:pt x="1" y="33"/>
                    <a:pt x="1" y="33"/>
                    <a:pt x="1" y="33"/>
                  </a:cubicBezTo>
                  <a:cubicBezTo>
                    <a:pt x="1" y="35"/>
                    <a:pt x="1" y="36"/>
                    <a:pt x="1" y="38"/>
                  </a:cubicBezTo>
                  <a:cubicBezTo>
                    <a:pt x="2" y="38"/>
                    <a:pt x="2" y="38"/>
                    <a:pt x="2" y="38"/>
                  </a:cubicBezTo>
                  <a:cubicBezTo>
                    <a:pt x="2" y="36"/>
                    <a:pt x="2" y="35"/>
                    <a:pt x="2" y="33"/>
                  </a:cubicBezTo>
                  <a:close/>
                  <a:moveTo>
                    <a:pt x="1" y="22"/>
                  </a:moveTo>
                  <a:cubicBezTo>
                    <a:pt x="0" y="22"/>
                    <a:pt x="0" y="22"/>
                    <a:pt x="0" y="22"/>
                  </a:cubicBezTo>
                  <a:cubicBezTo>
                    <a:pt x="0" y="24"/>
                    <a:pt x="0" y="26"/>
                    <a:pt x="0" y="27"/>
                  </a:cubicBezTo>
                  <a:cubicBezTo>
                    <a:pt x="1" y="27"/>
                    <a:pt x="1" y="27"/>
                    <a:pt x="1" y="27"/>
                  </a:cubicBezTo>
                  <a:cubicBezTo>
                    <a:pt x="1" y="26"/>
                    <a:pt x="1" y="24"/>
                    <a:pt x="1" y="22"/>
                  </a:cubicBezTo>
                  <a:close/>
                  <a:moveTo>
                    <a:pt x="3" y="44"/>
                  </a:moveTo>
                  <a:cubicBezTo>
                    <a:pt x="2" y="44"/>
                    <a:pt x="2" y="44"/>
                    <a:pt x="2" y="44"/>
                  </a:cubicBezTo>
                  <a:cubicBezTo>
                    <a:pt x="2" y="45"/>
                    <a:pt x="3" y="47"/>
                    <a:pt x="3" y="49"/>
                  </a:cubicBezTo>
                  <a:cubicBezTo>
                    <a:pt x="4" y="49"/>
                    <a:pt x="4" y="49"/>
                    <a:pt x="4" y="49"/>
                  </a:cubicBezTo>
                  <a:cubicBezTo>
                    <a:pt x="4" y="47"/>
                    <a:pt x="3" y="45"/>
                    <a:pt x="3" y="44"/>
                  </a:cubicBezTo>
                  <a:close/>
                  <a:moveTo>
                    <a:pt x="7" y="65"/>
                  </a:moveTo>
                  <a:cubicBezTo>
                    <a:pt x="6" y="65"/>
                    <a:pt x="6" y="65"/>
                    <a:pt x="6" y="65"/>
                  </a:cubicBezTo>
                  <a:cubicBezTo>
                    <a:pt x="7" y="67"/>
                    <a:pt x="7" y="68"/>
                    <a:pt x="8" y="70"/>
                  </a:cubicBezTo>
                  <a:cubicBezTo>
                    <a:pt x="9" y="70"/>
                    <a:pt x="9" y="70"/>
                    <a:pt x="9" y="70"/>
                  </a:cubicBezTo>
                  <a:cubicBezTo>
                    <a:pt x="8" y="68"/>
                    <a:pt x="8" y="66"/>
                    <a:pt x="7" y="65"/>
                  </a:cubicBezTo>
                  <a:close/>
                  <a:moveTo>
                    <a:pt x="5" y="54"/>
                  </a:moveTo>
                  <a:cubicBezTo>
                    <a:pt x="4" y="54"/>
                    <a:pt x="4" y="54"/>
                    <a:pt x="4" y="54"/>
                  </a:cubicBezTo>
                  <a:cubicBezTo>
                    <a:pt x="4" y="56"/>
                    <a:pt x="5" y="58"/>
                    <a:pt x="5" y="60"/>
                  </a:cubicBezTo>
                  <a:cubicBezTo>
                    <a:pt x="6" y="59"/>
                    <a:pt x="6" y="59"/>
                    <a:pt x="6" y="59"/>
                  </a:cubicBezTo>
                  <a:cubicBezTo>
                    <a:pt x="6" y="58"/>
                    <a:pt x="5" y="56"/>
                    <a:pt x="5" y="54"/>
                  </a:cubicBezTo>
                  <a:close/>
                  <a:moveTo>
                    <a:pt x="13" y="82"/>
                  </a:moveTo>
                  <a:cubicBezTo>
                    <a:pt x="15" y="81"/>
                    <a:pt x="16" y="79"/>
                    <a:pt x="15" y="76"/>
                  </a:cubicBezTo>
                  <a:cubicBezTo>
                    <a:pt x="15" y="74"/>
                    <a:pt x="12" y="73"/>
                    <a:pt x="10" y="74"/>
                  </a:cubicBezTo>
                  <a:cubicBezTo>
                    <a:pt x="8" y="75"/>
                    <a:pt x="7" y="77"/>
                    <a:pt x="8" y="79"/>
                  </a:cubicBezTo>
                  <a:cubicBezTo>
                    <a:pt x="8" y="81"/>
                    <a:pt x="11" y="82"/>
                    <a:pt x="13"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9" name="Freeform 40"/>
            <p:cNvSpPr/>
            <p:nvPr/>
          </p:nvSpPr>
          <p:spPr bwMode="auto">
            <a:xfrm>
              <a:off x="6360" y="2905"/>
              <a:ext cx="167" cy="206"/>
            </a:xfrm>
            <a:custGeom>
              <a:avLst/>
              <a:gdLst>
                <a:gd name="T0" fmla="*/ 0 w 86"/>
                <a:gd name="T1" fmla="*/ 3 h 105"/>
                <a:gd name="T2" fmla="*/ 86 w 86"/>
                <a:gd name="T3" fmla="*/ 89 h 105"/>
                <a:gd name="T4" fmla="*/ 0 w 86"/>
                <a:gd name="T5" fmla="*/ 3 h 105"/>
              </a:gdLst>
              <a:ahLst/>
              <a:cxnLst>
                <a:cxn ang="0">
                  <a:pos x="T0" y="T1"/>
                </a:cxn>
                <a:cxn ang="0">
                  <a:pos x="T2" y="T3"/>
                </a:cxn>
                <a:cxn ang="0">
                  <a:pos x="T4" y="T5"/>
                </a:cxn>
              </a:cxnLst>
              <a:rect l="0" t="0" r="r" b="b"/>
              <a:pathLst>
                <a:path w="86" h="105">
                  <a:moveTo>
                    <a:pt x="0" y="3"/>
                  </a:moveTo>
                  <a:cubicBezTo>
                    <a:pt x="0" y="3"/>
                    <a:pt x="77" y="0"/>
                    <a:pt x="86" y="89"/>
                  </a:cubicBezTo>
                  <a:cubicBezTo>
                    <a:pt x="86" y="89"/>
                    <a:pt x="9" y="105"/>
                    <a:pt x="0" y="3"/>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0" name="Freeform 41"/>
            <p:cNvSpPr>
              <a:spLocks noEditPoints="1"/>
            </p:cNvSpPr>
            <p:nvPr/>
          </p:nvSpPr>
          <p:spPr bwMode="auto">
            <a:xfrm>
              <a:off x="6362" y="2913"/>
              <a:ext cx="115" cy="104"/>
            </a:xfrm>
            <a:custGeom>
              <a:avLst/>
              <a:gdLst>
                <a:gd name="T0" fmla="*/ 8 w 59"/>
                <a:gd name="T1" fmla="*/ 8 h 53"/>
                <a:gd name="T2" fmla="*/ 7 w 59"/>
                <a:gd name="T3" fmla="*/ 8 h 53"/>
                <a:gd name="T4" fmla="*/ 10 w 59"/>
                <a:gd name="T5" fmla="*/ 12 h 53"/>
                <a:gd name="T6" fmla="*/ 11 w 59"/>
                <a:gd name="T7" fmla="*/ 12 h 53"/>
                <a:gd name="T8" fmla="*/ 8 w 59"/>
                <a:gd name="T9" fmla="*/ 8 h 53"/>
                <a:gd name="T10" fmla="*/ 4 w 59"/>
                <a:gd name="T11" fmla="*/ 4 h 53"/>
                <a:gd name="T12" fmla="*/ 1 w 59"/>
                <a:gd name="T13" fmla="*/ 0 h 53"/>
                <a:gd name="T14" fmla="*/ 0 w 59"/>
                <a:gd name="T15" fmla="*/ 1 h 53"/>
                <a:gd name="T16" fmla="*/ 0 w 59"/>
                <a:gd name="T17" fmla="*/ 1 h 53"/>
                <a:gd name="T18" fmla="*/ 4 w 59"/>
                <a:gd name="T19" fmla="*/ 5 h 53"/>
                <a:gd name="T20" fmla="*/ 4 w 59"/>
                <a:gd name="T21" fmla="*/ 4 h 53"/>
                <a:gd name="T22" fmla="*/ 21 w 59"/>
                <a:gd name="T23" fmla="*/ 23 h 53"/>
                <a:gd name="T24" fmla="*/ 20 w 59"/>
                <a:gd name="T25" fmla="*/ 23 h 53"/>
                <a:gd name="T26" fmla="*/ 24 w 59"/>
                <a:gd name="T27" fmla="*/ 27 h 53"/>
                <a:gd name="T28" fmla="*/ 25 w 59"/>
                <a:gd name="T29" fmla="*/ 26 h 53"/>
                <a:gd name="T30" fmla="*/ 21 w 59"/>
                <a:gd name="T31" fmla="*/ 23 h 53"/>
                <a:gd name="T32" fmla="*/ 14 w 59"/>
                <a:gd name="T33" fmla="*/ 15 h 53"/>
                <a:gd name="T34" fmla="*/ 13 w 59"/>
                <a:gd name="T35" fmla="*/ 16 h 53"/>
                <a:gd name="T36" fmla="*/ 17 w 59"/>
                <a:gd name="T37" fmla="*/ 20 h 53"/>
                <a:gd name="T38" fmla="*/ 18 w 59"/>
                <a:gd name="T39" fmla="*/ 19 h 53"/>
                <a:gd name="T40" fmla="*/ 14 w 59"/>
                <a:gd name="T41" fmla="*/ 15 h 53"/>
                <a:gd name="T42" fmla="*/ 28 w 59"/>
                <a:gd name="T43" fmla="*/ 30 h 53"/>
                <a:gd name="T44" fmla="*/ 28 w 59"/>
                <a:gd name="T45" fmla="*/ 30 h 53"/>
                <a:gd name="T46" fmla="*/ 31 w 59"/>
                <a:gd name="T47" fmla="*/ 34 h 53"/>
                <a:gd name="T48" fmla="*/ 32 w 59"/>
                <a:gd name="T49" fmla="*/ 33 h 53"/>
                <a:gd name="T50" fmla="*/ 28 w 59"/>
                <a:gd name="T51" fmla="*/ 30 h 53"/>
                <a:gd name="T52" fmla="*/ 44 w 59"/>
                <a:gd name="T53" fmla="*/ 42 h 53"/>
                <a:gd name="T54" fmla="*/ 43 w 59"/>
                <a:gd name="T55" fmla="*/ 43 h 53"/>
                <a:gd name="T56" fmla="*/ 47 w 59"/>
                <a:gd name="T57" fmla="*/ 46 h 53"/>
                <a:gd name="T58" fmla="*/ 48 w 59"/>
                <a:gd name="T59" fmla="*/ 45 h 53"/>
                <a:gd name="T60" fmla="*/ 44 w 59"/>
                <a:gd name="T61" fmla="*/ 42 h 53"/>
                <a:gd name="T62" fmla="*/ 36 w 59"/>
                <a:gd name="T63" fmla="*/ 36 h 53"/>
                <a:gd name="T64" fmla="*/ 35 w 59"/>
                <a:gd name="T65" fmla="*/ 37 h 53"/>
                <a:gd name="T66" fmla="*/ 39 w 59"/>
                <a:gd name="T67" fmla="*/ 40 h 53"/>
                <a:gd name="T68" fmla="*/ 40 w 59"/>
                <a:gd name="T69" fmla="*/ 39 h 53"/>
                <a:gd name="T70" fmla="*/ 36 w 59"/>
                <a:gd name="T71" fmla="*/ 36 h 53"/>
                <a:gd name="T72" fmla="*/ 57 w 59"/>
                <a:gd name="T73" fmla="*/ 51 h 53"/>
                <a:gd name="T74" fmla="*/ 56 w 59"/>
                <a:gd name="T75" fmla="*/ 46 h 53"/>
                <a:gd name="T76" fmla="*/ 51 w 59"/>
                <a:gd name="T77" fmla="*/ 47 h 53"/>
                <a:gd name="T78" fmla="*/ 52 w 59"/>
                <a:gd name="T79" fmla="*/ 52 h 53"/>
                <a:gd name="T80" fmla="*/ 57 w 59"/>
                <a:gd name="T81" fmla="*/ 5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53">
                  <a:moveTo>
                    <a:pt x="8" y="8"/>
                  </a:moveTo>
                  <a:cubicBezTo>
                    <a:pt x="7" y="8"/>
                    <a:pt x="7" y="8"/>
                    <a:pt x="7" y="8"/>
                  </a:cubicBezTo>
                  <a:cubicBezTo>
                    <a:pt x="8" y="10"/>
                    <a:pt x="9" y="11"/>
                    <a:pt x="10" y="12"/>
                  </a:cubicBezTo>
                  <a:cubicBezTo>
                    <a:pt x="11" y="12"/>
                    <a:pt x="11" y="12"/>
                    <a:pt x="11" y="12"/>
                  </a:cubicBezTo>
                  <a:cubicBezTo>
                    <a:pt x="10" y="10"/>
                    <a:pt x="8" y="9"/>
                    <a:pt x="8" y="8"/>
                  </a:cubicBezTo>
                  <a:close/>
                  <a:moveTo>
                    <a:pt x="4" y="4"/>
                  </a:moveTo>
                  <a:cubicBezTo>
                    <a:pt x="2" y="1"/>
                    <a:pt x="1" y="0"/>
                    <a:pt x="1" y="0"/>
                  </a:cubicBezTo>
                  <a:cubicBezTo>
                    <a:pt x="0" y="1"/>
                    <a:pt x="0" y="1"/>
                    <a:pt x="0" y="1"/>
                  </a:cubicBezTo>
                  <a:cubicBezTo>
                    <a:pt x="0" y="1"/>
                    <a:pt x="0" y="1"/>
                    <a:pt x="0" y="1"/>
                  </a:cubicBezTo>
                  <a:cubicBezTo>
                    <a:pt x="0" y="1"/>
                    <a:pt x="2" y="2"/>
                    <a:pt x="4" y="5"/>
                  </a:cubicBezTo>
                  <a:lnTo>
                    <a:pt x="4" y="4"/>
                  </a:lnTo>
                  <a:close/>
                  <a:moveTo>
                    <a:pt x="21" y="23"/>
                  </a:moveTo>
                  <a:cubicBezTo>
                    <a:pt x="20" y="23"/>
                    <a:pt x="20" y="23"/>
                    <a:pt x="20" y="23"/>
                  </a:cubicBezTo>
                  <a:cubicBezTo>
                    <a:pt x="21" y="25"/>
                    <a:pt x="23" y="26"/>
                    <a:pt x="24" y="27"/>
                  </a:cubicBezTo>
                  <a:cubicBezTo>
                    <a:pt x="25" y="26"/>
                    <a:pt x="25" y="26"/>
                    <a:pt x="25" y="26"/>
                  </a:cubicBezTo>
                  <a:cubicBezTo>
                    <a:pt x="23" y="25"/>
                    <a:pt x="22" y="24"/>
                    <a:pt x="21" y="23"/>
                  </a:cubicBezTo>
                  <a:close/>
                  <a:moveTo>
                    <a:pt x="14" y="15"/>
                  </a:moveTo>
                  <a:cubicBezTo>
                    <a:pt x="13" y="16"/>
                    <a:pt x="13" y="16"/>
                    <a:pt x="13" y="16"/>
                  </a:cubicBezTo>
                  <a:cubicBezTo>
                    <a:pt x="14" y="17"/>
                    <a:pt x="16" y="18"/>
                    <a:pt x="17" y="20"/>
                  </a:cubicBezTo>
                  <a:cubicBezTo>
                    <a:pt x="18" y="19"/>
                    <a:pt x="18" y="19"/>
                    <a:pt x="18" y="19"/>
                  </a:cubicBezTo>
                  <a:cubicBezTo>
                    <a:pt x="16" y="18"/>
                    <a:pt x="15" y="17"/>
                    <a:pt x="14" y="15"/>
                  </a:cubicBezTo>
                  <a:close/>
                  <a:moveTo>
                    <a:pt x="28" y="30"/>
                  </a:moveTo>
                  <a:cubicBezTo>
                    <a:pt x="28" y="30"/>
                    <a:pt x="28" y="30"/>
                    <a:pt x="28" y="30"/>
                  </a:cubicBezTo>
                  <a:cubicBezTo>
                    <a:pt x="29" y="31"/>
                    <a:pt x="30" y="33"/>
                    <a:pt x="31" y="34"/>
                  </a:cubicBezTo>
                  <a:cubicBezTo>
                    <a:pt x="32" y="33"/>
                    <a:pt x="32" y="33"/>
                    <a:pt x="32" y="33"/>
                  </a:cubicBezTo>
                  <a:cubicBezTo>
                    <a:pt x="31" y="32"/>
                    <a:pt x="29" y="31"/>
                    <a:pt x="28" y="30"/>
                  </a:cubicBezTo>
                  <a:close/>
                  <a:moveTo>
                    <a:pt x="44" y="42"/>
                  </a:moveTo>
                  <a:cubicBezTo>
                    <a:pt x="43" y="43"/>
                    <a:pt x="43" y="43"/>
                    <a:pt x="43" y="43"/>
                  </a:cubicBezTo>
                  <a:cubicBezTo>
                    <a:pt x="44" y="44"/>
                    <a:pt x="46" y="45"/>
                    <a:pt x="47" y="46"/>
                  </a:cubicBezTo>
                  <a:cubicBezTo>
                    <a:pt x="48" y="45"/>
                    <a:pt x="48" y="45"/>
                    <a:pt x="48" y="45"/>
                  </a:cubicBezTo>
                  <a:cubicBezTo>
                    <a:pt x="46" y="44"/>
                    <a:pt x="45" y="43"/>
                    <a:pt x="44" y="42"/>
                  </a:cubicBezTo>
                  <a:close/>
                  <a:moveTo>
                    <a:pt x="36" y="36"/>
                  </a:moveTo>
                  <a:cubicBezTo>
                    <a:pt x="35" y="37"/>
                    <a:pt x="35" y="37"/>
                    <a:pt x="35" y="37"/>
                  </a:cubicBezTo>
                  <a:cubicBezTo>
                    <a:pt x="36" y="38"/>
                    <a:pt x="38" y="39"/>
                    <a:pt x="39" y="40"/>
                  </a:cubicBezTo>
                  <a:cubicBezTo>
                    <a:pt x="40" y="39"/>
                    <a:pt x="40" y="39"/>
                    <a:pt x="40" y="39"/>
                  </a:cubicBezTo>
                  <a:cubicBezTo>
                    <a:pt x="38" y="38"/>
                    <a:pt x="37" y="37"/>
                    <a:pt x="36" y="36"/>
                  </a:cubicBezTo>
                  <a:close/>
                  <a:moveTo>
                    <a:pt x="57" y="51"/>
                  </a:moveTo>
                  <a:cubicBezTo>
                    <a:pt x="59" y="49"/>
                    <a:pt x="58" y="47"/>
                    <a:pt x="56" y="46"/>
                  </a:cubicBezTo>
                  <a:cubicBezTo>
                    <a:pt x="55" y="45"/>
                    <a:pt x="52" y="45"/>
                    <a:pt x="51" y="47"/>
                  </a:cubicBezTo>
                  <a:cubicBezTo>
                    <a:pt x="50" y="49"/>
                    <a:pt x="50" y="51"/>
                    <a:pt x="52" y="52"/>
                  </a:cubicBezTo>
                  <a:cubicBezTo>
                    <a:pt x="54" y="53"/>
                    <a:pt x="56" y="53"/>
                    <a:pt x="57"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1" name="Freeform 42"/>
            <p:cNvSpPr/>
            <p:nvPr/>
          </p:nvSpPr>
          <p:spPr bwMode="auto">
            <a:xfrm>
              <a:off x="6510" y="2646"/>
              <a:ext cx="230" cy="194"/>
            </a:xfrm>
            <a:custGeom>
              <a:avLst/>
              <a:gdLst>
                <a:gd name="T0" fmla="*/ 0 w 118"/>
                <a:gd name="T1" fmla="*/ 88 h 99"/>
                <a:gd name="T2" fmla="*/ 116 w 118"/>
                <a:gd name="T3" fmla="*/ 9 h 99"/>
                <a:gd name="T4" fmla="*/ 0 w 118"/>
                <a:gd name="T5" fmla="*/ 88 h 99"/>
              </a:gdLst>
              <a:ahLst/>
              <a:cxnLst>
                <a:cxn ang="0">
                  <a:pos x="T0" y="T1"/>
                </a:cxn>
                <a:cxn ang="0">
                  <a:pos x="T2" y="T3"/>
                </a:cxn>
                <a:cxn ang="0">
                  <a:pos x="T4" y="T5"/>
                </a:cxn>
              </a:cxnLst>
              <a:rect l="0" t="0" r="r" b="b"/>
              <a:pathLst>
                <a:path w="118" h="99">
                  <a:moveTo>
                    <a:pt x="0" y="88"/>
                  </a:moveTo>
                  <a:cubicBezTo>
                    <a:pt x="0" y="88"/>
                    <a:pt x="13" y="0"/>
                    <a:pt x="116" y="9"/>
                  </a:cubicBezTo>
                  <a:cubicBezTo>
                    <a:pt x="116" y="9"/>
                    <a:pt x="118" y="99"/>
                    <a:pt x="0" y="88"/>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2" name="Freeform 43"/>
            <p:cNvSpPr>
              <a:spLocks noEditPoints="1"/>
            </p:cNvSpPr>
            <p:nvPr/>
          </p:nvSpPr>
          <p:spPr bwMode="auto">
            <a:xfrm>
              <a:off x="6512" y="2707"/>
              <a:ext cx="142" cy="110"/>
            </a:xfrm>
            <a:custGeom>
              <a:avLst/>
              <a:gdLst>
                <a:gd name="T0" fmla="*/ 11 w 73"/>
                <a:gd name="T1" fmla="*/ 50 h 56"/>
                <a:gd name="T2" fmla="*/ 11 w 73"/>
                <a:gd name="T3" fmla="*/ 51 h 56"/>
                <a:gd name="T4" fmla="*/ 16 w 73"/>
                <a:gd name="T5" fmla="*/ 48 h 56"/>
                <a:gd name="T6" fmla="*/ 16 w 73"/>
                <a:gd name="T7" fmla="*/ 47 h 56"/>
                <a:gd name="T8" fmla="*/ 11 w 73"/>
                <a:gd name="T9" fmla="*/ 50 h 56"/>
                <a:gd name="T10" fmla="*/ 6 w 73"/>
                <a:gd name="T11" fmla="*/ 53 h 56"/>
                <a:gd name="T12" fmla="*/ 0 w 73"/>
                <a:gd name="T13" fmla="*/ 55 h 56"/>
                <a:gd name="T14" fmla="*/ 1 w 73"/>
                <a:gd name="T15" fmla="*/ 56 h 56"/>
                <a:gd name="T16" fmla="*/ 1 w 73"/>
                <a:gd name="T17" fmla="*/ 56 h 56"/>
                <a:gd name="T18" fmla="*/ 6 w 73"/>
                <a:gd name="T19" fmla="*/ 54 h 56"/>
                <a:gd name="T20" fmla="*/ 6 w 73"/>
                <a:gd name="T21" fmla="*/ 53 h 56"/>
                <a:gd name="T22" fmla="*/ 31 w 73"/>
                <a:gd name="T23" fmla="*/ 37 h 56"/>
                <a:gd name="T24" fmla="*/ 31 w 73"/>
                <a:gd name="T25" fmla="*/ 38 h 56"/>
                <a:gd name="T26" fmla="*/ 36 w 73"/>
                <a:gd name="T27" fmla="*/ 35 h 56"/>
                <a:gd name="T28" fmla="*/ 35 w 73"/>
                <a:gd name="T29" fmla="*/ 34 h 56"/>
                <a:gd name="T30" fmla="*/ 31 w 73"/>
                <a:gd name="T31" fmla="*/ 37 h 56"/>
                <a:gd name="T32" fmla="*/ 21 w 73"/>
                <a:gd name="T33" fmla="*/ 44 h 56"/>
                <a:gd name="T34" fmla="*/ 21 w 73"/>
                <a:gd name="T35" fmla="*/ 45 h 56"/>
                <a:gd name="T36" fmla="*/ 26 w 73"/>
                <a:gd name="T37" fmla="*/ 42 h 56"/>
                <a:gd name="T38" fmla="*/ 26 w 73"/>
                <a:gd name="T39" fmla="*/ 41 h 56"/>
                <a:gd name="T40" fmla="*/ 21 w 73"/>
                <a:gd name="T41" fmla="*/ 44 h 56"/>
                <a:gd name="T42" fmla="*/ 40 w 73"/>
                <a:gd name="T43" fmla="*/ 31 h 56"/>
                <a:gd name="T44" fmla="*/ 41 w 73"/>
                <a:gd name="T45" fmla="*/ 32 h 56"/>
                <a:gd name="T46" fmla="*/ 45 w 73"/>
                <a:gd name="T47" fmla="*/ 28 h 56"/>
                <a:gd name="T48" fmla="*/ 45 w 73"/>
                <a:gd name="T49" fmla="*/ 27 h 56"/>
                <a:gd name="T50" fmla="*/ 40 w 73"/>
                <a:gd name="T51" fmla="*/ 31 h 56"/>
                <a:gd name="T52" fmla="*/ 58 w 73"/>
                <a:gd name="T53" fmla="*/ 16 h 56"/>
                <a:gd name="T54" fmla="*/ 59 w 73"/>
                <a:gd name="T55" fmla="*/ 16 h 56"/>
                <a:gd name="T56" fmla="*/ 63 w 73"/>
                <a:gd name="T57" fmla="*/ 12 h 56"/>
                <a:gd name="T58" fmla="*/ 62 w 73"/>
                <a:gd name="T59" fmla="*/ 12 h 56"/>
                <a:gd name="T60" fmla="*/ 58 w 73"/>
                <a:gd name="T61" fmla="*/ 16 h 56"/>
                <a:gd name="T62" fmla="*/ 49 w 73"/>
                <a:gd name="T63" fmla="*/ 23 h 56"/>
                <a:gd name="T64" fmla="*/ 50 w 73"/>
                <a:gd name="T65" fmla="*/ 24 h 56"/>
                <a:gd name="T66" fmla="*/ 54 w 73"/>
                <a:gd name="T67" fmla="*/ 20 h 56"/>
                <a:gd name="T68" fmla="*/ 54 w 73"/>
                <a:gd name="T69" fmla="*/ 20 h 56"/>
                <a:gd name="T70" fmla="*/ 49 w 73"/>
                <a:gd name="T71" fmla="*/ 23 h 56"/>
                <a:gd name="T72" fmla="*/ 71 w 73"/>
                <a:gd name="T73" fmla="*/ 2 h 56"/>
                <a:gd name="T74" fmla="*/ 65 w 73"/>
                <a:gd name="T75" fmla="*/ 2 h 56"/>
                <a:gd name="T76" fmla="*/ 65 w 73"/>
                <a:gd name="T77" fmla="*/ 8 h 56"/>
                <a:gd name="T78" fmla="*/ 71 w 73"/>
                <a:gd name="T79" fmla="*/ 8 h 56"/>
                <a:gd name="T80" fmla="*/ 71 w 73"/>
                <a:gd name="T81"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 h="56">
                  <a:moveTo>
                    <a:pt x="11" y="50"/>
                  </a:moveTo>
                  <a:cubicBezTo>
                    <a:pt x="11" y="51"/>
                    <a:pt x="11" y="51"/>
                    <a:pt x="11" y="51"/>
                  </a:cubicBezTo>
                  <a:cubicBezTo>
                    <a:pt x="13" y="50"/>
                    <a:pt x="15" y="49"/>
                    <a:pt x="16" y="48"/>
                  </a:cubicBezTo>
                  <a:cubicBezTo>
                    <a:pt x="16" y="47"/>
                    <a:pt x="16" y="47"/>
                    <a:pt x="16" y="47"/>
                  </a:cubicBezTo>
                  <a:cubicBezTo>
                    <a:pt x="14" y="48"/>
                    <a:pt x="12" y="49"/>
                    <a:pt x="11" y="50"/>
                  </a:cubicBezTo>
                  <a:close/>
                  <a:moveTo>
                    <a:pt x="6" y="53"/>
                  </a:moveTo>
                  <a:cubicBezTo>
                    <a:pt x="2" y="54"/>
                    <a:pt x="1" y="55"/>
                    <a:pt x="0" y="55"/>
                  </a:cubicBezTo>
                  <a:cubicBezTo>
                    <a:pt x="1" y="56"/>
                    <a:pt x="1" y="56"/>
                    <a:pt x="1" y="56"/>
                  </a:cubicBezTo>
                  <a:cubicBezTo>
                    <a:pt x="1" y="56"/>
                    <a:pt x="1" y="56"/>
                    <a:pt x="1" y="56"/>
                  </a:cubicBezTo>
                  <a:cubicBezTo>
                    <a:pt x="1" y="56"/>
                    <a:pt x="3" y="55"/>
                    <a:pt x="6" y="54"/>
                  </a:cubicBezTo>
                  <a:lnTo>
                    <a:pt x="6" y="53"/>
                  </a:lnTo>
                  <a:close/>
                  <a:moveTo>
                    <a:pt x="31" y="37"/>
                  </a:moveTo>
                  <a:cubicBezTo>
                    <a:pt x="31" y="38"/>
                    <a:pt x="31" y="38"/>
                    <a:pt x="31" y="38"/>
                  </a:cubicBezTo>
                  <a:cubicBezTo>
                    <a:pt x="33" y="37"/>
                    <a:pt x="34" y="36"/>
                    <a:pt x="36" y="35"/>
                  </a:cubicBezTo>
                  <a:cubicBezTo>
                    <a:pt x="35" y="34"/>
                    <a:pt x="35" y="34"/>
                    <a:pt x="35" y="34"/>
                  </a:cubicBezTo>
                  <a:cubicBezTo>
                    <a:pt x="34" y="35"/>
                    <a:pt x="32" y="36"/>
                    <a:pt x="31" y="37"/>
                  </a:cubicBezTo>
                  <a:close/>
                  <a:moveTo>
                    <a:pt x="21" y="44"/>
                  </a:moveTo>
                  <a:cubicBezTo>
                    <a:pt x="21" y="45"/>
                    <a:pt x="21" y="45"/>
                    <a:pt x="21" y="45"/>
                  </a:cubicBezTo>
                  <a:cubicBezTo>
                    <a:pt x="23" y="44"/>
                    <a:pt x="25" y="43"/>
                    <a:pt x="26" y="42"/>
                  </a:cubicBezTo>
                  <a:cubicBezTo>
                    <a:pt x="26" y="41"/>
                    <a:pt x="26" y="41"/>
                    <a:pt x="26" y="41"/>
                  </a:cubicBezTo>
                  <a:cubicBezTo>
                    <a:pt x="24" y="42"/>
                    <a:pt x="22" y="43"/>
                    <a:pt x="21" y="44"/>
                  </a:cubicBezTo>
                  <a:close/>
                  <a:moveTo>
                    <a:pt x="40" y="31"/>
                  </a:moveTo>
                  <a:cubicBezTo>
                    <a:pt x="41" y="32"/>
                    <a:pt x="41" y="32"/>
                    <a:pt x="41" y="32"/>
                  </a:cubicBezTo>
                  <a:cubicBezTo>
                    <a:pt x="42" y="30"/>
                    <a:pt x="44" y="29"/>
                    <a:pt x="45" y="28"/>
                  </a:cubicBezTo>
                  <a:cubicBezTo>
                    <a:pt x="45" y="27"/>
                    <a:pt x="45" y="27"/>
                    <a:pt x="45" y="27"/>
                  </a:cubicBezTo>
                  <a:cubicBezTo>
                    <a:pt x="43" y="28"/>
                    <a:pt x="42" y="30"/>
                    <a:pt x="40" y="31"/>
                  </a:cubicBezTo>
                  <a:close/>
                  <a:moveTo>
                    <a:pt x="58" y="16"/>
                  </a:moveTo>
                  <a:cubicBezTo>
                    <a:pt x="59" y="16"/>
                    <a:pt x="59" y="16"/>
                    <a:pt x="59" y="16"/>
                  </a:cubicBezTo>
                  <a:cubicBezTo>
                    <a:pt x="60" y="15"/>
                    <a:pt x="61" y="14"/>
                    <a:pt x="63" y="12"/>
                  </a:cubicBezTo>
                  <a:cubicBezTo>
                    <a:pt x="62" y="12"/>
                    <a:pt x="62" y="12"/>
                    <a:pt x="62" y="12"/>
                  </a:cubicBezTo>
                  <a:cubicBezTo>
                    <a:pt x="60" y="13"/>
                    <a:pt x="59" y="14"/>
                    <a:pt x="58" y="16"/>
                  </a:cubicBezTo>
                  <a:close/>
                  <a:moveTo>
                    <a:pt x="49" y="23"/>
                  </a:moveTo>
                  <a:cubicBezTo>
                    <a:pt x="50" y="24"/>
                    <a:pt x="50" y="24"/>
                    <a:pt x="50" y="24"/>
                  </a:cubicBezTo>
                  <a:cubicBezTo>
                    <a:pt x="51" y="23"/>
                    <a:pt x="53" y="22"/>
                    <a:pt x="54" y="20"/>
                  </a:cubicBezTo>
                  <a:cubicBezTo>
                    <a:pt x="54" y="20"/>
                    <a:pt x="54" y="20"/>
                    <a:pt x="54" y="20"/>
                  </a:cubicBezTo>
                  <a:cubicBezTo>
                    <a:pt x="52" y="21"/>
                    <a:pt x="51" y="22"/>
                    <a:pt x="49" y="23"/>
                  </a:cubicBezTo>
                  <a:close/>
                  <a:moveTo>
                    <a:pt x="71" y="2"/>
                  </a:moveTo>
                  <a:cubicBezTo>
                    <a:pt x="69" y="0"/>
                    <a:pt x="66" y="0"/>
                    <a:pt x="65" y="2"/>
                  </a:cubicBezTo>
                  <a:cubicBezTo>
                    <a:pt x="63" y="4"/>
                    <a:pt x="63" y="7"/>
                    <a:pt x="65" y="8"/>
                  </a:cubicBezTo>
                  <a:cubicBezTo>
                    <a:pt x="67" y="10"/>
                    <a:pt x="69" y="10"/>
                    <a:pt x="71" y="8"/>
                  </a:cubicBezTo>
                  <a:cubicBezTo>
                    <a:pt x="73" y="6"/>
                    <a:pt x="73" y="4"/>
                    <a:pt x="7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3" name="Freeform 44"/>
            <p:cNvSpPr/>
            <p:nvPr/>
          </p:nvSpPr>
          <p:spPr bwMode="auto">
            <a:xfrm>
              <a:off x="6110" y="2740"/>
              <a:ext cx="236" cy="257"/>
            </a:xfrm>
            <a:custGeom>
              <a:avLst/>
              <a:gdLst>
                <a:gd name="T0" fmla="*/ 40 w 121"/>
                <a:gd name="T1" fmla="*/ 131 h 131"/>
                <a:gd name="T2" fmla="*/ 87 w 121"/>
                <a:gd name="T3" fmla="*/ 0 h 131"/>
                <a:gd name="T4" fmla="*/ 40 w 121"/>
                <a:gd name="T5" fmla="*/ 131 h 131"/>
              </a:gdLst>
              <a:ahLst/>
              <a:cxnLst>
                <a:cxn ang="0">
                  <a:pos x="T0" y="T1"/>
                </a:cxn>
                <a:cxn ang="0">
                  <a:pos x="T2" y="T3"/>
                </a:cxn>
                <a:cxn ang="0">
                  <a:pos x="T4" y="T5"/>
                </a:cxn>
              </a:cxnLst>
              <a:rect l="0" t="0" r="r" b="b"/>
              <a:pathLst>
                <a:path w="121" h="131">
                  <a:moveTo>
                    <a:pt x="40" y="131"/>
                  </a:moveTo>
                  <a:cubicBezTo>
                    <a:pt x="40" y="131"/>
                    <a:pt x="121" y="96"/>
                    <a:pt x="87" y="0"/>
                  </a:cubicBezTo>
                  <a:cubicBezTo>
                    <a:pt x="87" y="0"/>
                    <a:pt x="0" y="21"/>
                    <a:pt x="40" y="131"/>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4" name="Freeform 45"/>
            <p:cNvSpPr>
              <a:spLocks noEditPoints="1"/>
            </p:cNvSpPr>
            <p:nvPr/>
          </p:nvSpPr>
          <p:spPr bwMode="auto">
            <a:xfrm>
              <a:off x="6192" y="2817"/>
              <a:ext cx="64" cy="162"/>
            </a:xfrm>
            <a:custGeom>
              <a:avLst/>
              <a:gdLst>
                <a:gd name="T0" fmla="*/ 3 w 33"/>
                <a:gd name="T1" fmla="*/ 72 h 83"/>
                <a:gd name="T2" fmla="*/ 2 w 33"/>
                <a:gd name="T3" fmla="*/ 72 h 83"/>
                <a:gd name="T4" fmla="*/ 3 w 33"/>
                <a:gd name="T5" fmla="*/ 66 h 83"/>
                <a:gd name="T6" fmla="*/ 4 w 33"/>
                <a:gd name="T7" fmla="*/ 66 h 83"/>
                <a:gd name="T8" fmla="*/ 3 w 33"/>
                <a:gd name="T9" fmla="*/ 72 h 83"/>
                <a:gd name="T10" fmla="*/ 2 w 33"/>
                <a:gd name="T11" fmla="*/ 78 h 83"/>
                <a:gd name="T12" fmla="*/ 1 w 33"/>
                <a:gd name="T13" fmla="*/ 83 h 83"/>
                <a:gd name="T14" fmla="*/ 0 w 33"/>
                <a:gd name="T15" fmla="*/ 83 h 83"/>
                <a:gd name="T16" fmla="*/ 0 w 33"/>
                <a:gd name="T17" fmla="*/ 83 h 83"/>
                <a:gd name="T18" fmla="*/ 1 w 33"/>
                <a:gd name="T19" fmla="*/ 77 h 83"/>
                <a:gd name="T20" fmla="*/ 2 w 33"/>
                <a:gd name="T21" fmla="*/ 78 h 83"/>
                <a:gd name="T22" fmla="*/ 9 w 33"/>
                <a:gd name="T23" fmla="*/ 50 h 83"/>
                <a:gd name="T24" fmla="*/ 8 w 33"/>
                <a:gd name="T25" fmla="*/ 49 h 83"/>
                <a:gd name="T26" fmla="*/ 9 w 33"/>
                <a:gd name="T27" fmla="*/ 44 h 83"/>
                <a:gd name="T28" fmla="*/ 11 w 33"/>
                <a:gd name="T29" fmla="*/ 44 h 83"/>
                <a:gd name="T30" fmla="*/ 9 w 33"/>
                <a:gd name="T31" fmla="*/ 50 h 83"/>
                <a:gd name="T32" fmla="*/ 6 w 33"/>
                <a:gd name="T33" fmla="*/ 61 h 83"/>
                <a:gd name="T34" fmla="*/ 5 w 33"/>
                <a:gd name="T35" fmla="*/ 60 h 83"/>
                <a:gd name="T36" fmla="*/ 6 w 33"/>
                <a:gd name="T37" fmla="*/ 55 h 83"/>
                <a:gd name="T38" fmla="*/ 7 w 33"/>
                <a:gd name="T39" fmla="*/ 55 h 83"/>
                <a:gd name="T40" fmla="*/ 6 w 33"/>
                <a:gd name="T41" fmla="*/ 61 h 83"/>
                <a:gd name="T42" fmla="*/ 12 w 33"/>
                <a:gd name="T43" fmla="*/ 39 h 83"/>
                <a:gd name="T44" fmla="*/ 11 w 33"/>
                <a:gd name="T45" fmla="*/ 38 h 83"/>
                <a:gd name="T46" fmla="*/ 13 w 33"/>
                <a:gd name="T47" fmla="*/ 33 h 83"/>
                <a:gd name="T48" fmla="*/ 14 w 33"/>
                <a:gd name="T49" fmla="*/ 33 h 83"/>
                <a:gd name="T50" fmla="*/ 12 w 33"/>
                <a:gd name="T51" fmla="*/ 39 h 83"/>
                <a:gd name="T52" fmla="*/ 21 w 33"/>
                <a:gd name="T53" fmla="*/ 18 h 83"/>
                <a:gd name="T54" fmla="*/ 20 w 33"/>
                <a:gd name="T55" fmla="*/ 17 h 83"/>
                <a:gd name="T56" fmla="*/ 23 w 33"/>
                <a:gd name="T57" fmla="*/ 12 h 83"/>
                <a:gd name="T58" fmla="*/ 24 w 33"/>
                <a:gd name="T59" fmla="*/ 13 h 83"/>
                <a:gd name="T60" fmla="*/ 21 w 33"/>
                <a:gd name="T61" fmla="*/ 18 h 83"/>
                <a:gd name="T62" fmla="*/ 17 w 33"/>
                <a:gd name="T63" fmla="*/ 28 h 83"/>
                <a:gd name="T64" fmla="*/ 15 w 33"/>
                <a:gd name="T65" fmla="*/ 28 h 83"/>
                <a:gd name="T66" fmla="*/ 18 w 33"/>
                <a:gd name="T67" fmla="*/ 22 h 83"/>
                <a:gd name="T68" fmla="*/ 19 w 33"/>
                <a:gd name="T69" fmla="*/ 23 h 83"/>
                <a:gd name="T70" fmla="*/ 17 w 33"/>
                <a:gd name="T71" fmla="*/ 28 h 83"/>
                <a:gd name="T72" fmla="*/ 31 w 33"/>
                <a:gd name="T73" fmla="*/ 1 h 83"/>
                <a:gd name="T74" fmla="*/ 32 w 33"/>
                <a:gd name="T75" fmla="*/ 7 h 83"/>
                <a:gd name="T76" fmla="*/ 26 w 33"/>
                <a:gd name="T77" fmla="*/ 9 h 83"/>
                <a:gd name="T78" fmla="*/ 25 w 33"/>
                <a:gd name="T79" fmla="*/ 3 h 83"/>
                <a:gd name="T80" fmla="*/ 31 w 33"/>
                <a:gd name="T81"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83">
                  <a:moveTo>
                    <a:pt x="3" y="72"/>
                  </a:moveTo>
                  <a:cubicBezTo>
                    <a:pt x="2" y="72"/>
                    <a:pt x="2" y="72"/>
                    <a:pt x="2" y="72"/>
                  </a:cubicBezTo>
                  <a:cubicBezTo>
                    <a:pt x="2" y="70"/>
                    <a:pt x="3" y="68"/>
                    <a:pt x="3" y="66"/>
                  </a:cubicBezTo>
                  <a:cubicBezTo>
                    <a:pt x="4" y="66"/>
                    <a:pt x="4" y="66"/>
                    <a:pt x="4" y="66"/>
                  </a:cubicBezTo>
                  <a:cubicBezTo>
                    <a:pt x="4" y="68"/>
                    <a:pt x="3" y="70"/>
                    <a:pt x="3" y="72"/>
                  </a:cubicBezTo>
                  <a:close/>
                  <a:moveTo>
                    <a:pt x="2" y="78"/>
                  </a:moveTo>
                  <a:cubicBezTo>
                    <a:pt x="1" y="81"/>
                    <a:pt x="1" y="83"/>
                    <a:pt x="1" y="83"/>
                  </a:cubicBezTo>
                  <a:cubicBezTo>
                    <a:pt x="0" y="83"/>
                    <a:pt x="0" y="83"/>
                    <a:pt x="0" y="83"/>
                  </a:cubicBezTo>
                  <a:cubicBezTo>
                    <a:pt x="0" y="83"/>
                    <a:pt x="0" y="83"/>
                    <a:pt x="0" y="83"/>
                  </a:cubicBezTo>
                  <a:cubicBezTo>
                    <a:pt x="0" y="83"/>
                    <a:pt x="0" y="81"/>
                    <a:pt x="1" y="77"/>
                  </a:cubicBezTo>
                  <a:lnTo>
                    <a:pt x="2" y="78"/>
                  </a:lnTo>
                  <a:close/>
                  <a:moveTo>
                    <a:pt x="9" y="50"/>
                  </a:moveTo>
                  <a:cubicBezTo>
                    <a:pt x="8" y="49"/>
                    <a:pt x="8" y="49"/>
                    <a:pt x="8" y="49"/>
                  </a:cubicBezTo>
                  <a:cubicBezTo>
                    <a:pt x="8" y="48"/>
                    <a:pt x="9" y="46"/>
                    <a:pt x="9" y="44"/>
                  </a:cubicBezTo>
                  <a:cubicBezTo>
                    <a:pt x="11" y="44"/>
                    <a:pt x="11" y="44"/>
                    <a:pt x="11" y="44"/>
                  </a:cubicBezTo>
                  <a:cubicBezTo>
                    <a:pt x="10" y="46"/>
                    <a:pt x="9" y="48"/>
                    <a:pt x="9" y="50"/>
                  </a:cubicBezTo>
                  <a:close/>
                  <a:moveTo>
                    <a:pt x="6" y="61"/>
                  </a:moveTo>
                  <a:cubicBezTo>
                    <a:pt x="5" y="60"/>
                    <a:pt x="5" y="60"/>
                    <a:pt x="5" y="60"/>
                  </a:cubicBezTo>
                  <a:cubicBezTo>
                    <a:pt x="5" y="59"/>
                    <a:pt x="6" y="57"/>
                    <a:pt x="6" y="55"/>
                  </a:cubicBezTo>
                  <a:cubicBezTo>
                    <a:pt x="7" y="55"/>
                    <a:pt x="7" y="55"/>
                    <a:pt x="7" y="55"/>
                  </a:cubicBezTo>
                  <a:cubicBezTo>
                    <a:pt x="7" y="57"/>
                    <a:pt x="6" y="59"/>
                    <a:pt x="6" y="61"/>
                  </a:cubicBezTo>
                  <a:close/>
                  <a:moveTo>
                    <a:pt x="12" y="39"/>
                  </a:moveTo>
                  <a:cubicBezTo>
                    <a:pt x="11" y="38"/>
                    <a:pt x="11" y="38"/>
                    <a:pt x="11" y="38"/>
                  </a:cubicBezTo>
                  <a:cubicBezTo>
                    <a:pt x="12" y="37"/>
                    <a:pt x="13" y="35"/>
                    <a:pt x="13" y="33"/>
                  </a:cubicBezTo>
                  <a:cubicBezTo>
                    <a:pt x="14" y="33"/>
                    <a:pt x="14" y="33"/>
                    <a:pt x="14" y="33"/>
                  </a:cubicBezTo>
                  <a:cubicBezTo>
                    <a:pt x="14" y="35"/>
                    <a:pt x="13" y="37"/>
                    <a:pt x="12" y="39"/>
                  </a:cubicBezTo>
                  <a:close/>
                  <a:moveTo>
                    <a:pt x="21" y="18"/>
                  </a:moveTo>
                  <a:cubicBezTo>
                    <a:pt x="20" y="17"/>
                    <a:pt x="20" y="17"/>
                    <a:pt x="20" y="17"/>
                  </a:cubicBezTo>
                  <a:cubicBezTo>
                    <a:pt x="21" y="15"/>
                    <a:pt x="22" y="14"/>
                    <a:pt x="23" y="12"/>
                  </a:cubicBezTo>
                  <a:cubicBezTo>
                    <a:pt x="24" y="13"/>
                    <a:pt x="24" y="13"/>
                    <a:pt x="24" y="13"/>
                  </a:cubicBezTo>
                  <a:cubicBezTo>
                    <a:pt x="23" y="14"/>
                    <a:pt x="22" y="16"/>
                    <a:pt x="21" y="18"/>
                  </a:cubicBezTo>
                  <a:close/>
                  <a:moveTo>
                    <a:pt x="17" y="28"/>
                  </a:moveTo>
                  <a:cubicBezTo>
                    <a:pt x="15" y="28"/>
                    <a:pt x="15" y="28"/>
                    <a:pt x="15" y="28"/>
                  </a:cubicBezTo>
                  <a:cubicBezTo>
                    <a:pt x="16" y="26"/>
                    <a:pt x="17" y="24"/>
                    <a:pt x="18" y="22"/>
                  </a:cubicBezTo>
                  <a:cubicBezTo>
                    <a:pt x="19" y="23"/>
                    <a:pt x="19" y="23"/>
                    <a:pt x="19" y="23"/>
                  </a:cubicBezTo>
                  <a:cubicBezTo>
                    <a:pt x="18" y="25"/>
                    <a:pt x="17" y="26"/>
                    <a:pt x="17" y="28"/>
                  </a:cubicBezTo>
                  <a:close/>
                  <a:moveTo>
                    <a:pt x="31" y="1"/>
                  </a:moveTo>
                  <a:cubicBezTo>
                    <a:pt x="33" y="2"/>
                    <a:pt x="33" y="5"/>
                    <a:pt x="32" y="7"/>
                  </a:cubicBezTo>
                  <a:cubicBezTo>
                    <a:pt x="31" y="9"/>
                    <a:pt x="28" y="10"/>
                    <a:pt x="26" y="9"/>
                  </a:cubicBezTo>
                  <a:cubicBezTo>
                    <a:pt x="24" y="8"/>
                    <a:pt x="23" y="5"/>
                    <a:pt x="25" y="3"/>
                  </a:cubicBezTo>
                  <a:cubicBezTo>
                    <a:pt x="26" y="1"/>
                    <a:pt x="28" y="0"/>
                    <a:pt x="3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5" name="Freeform 46"/>
            <p:cNvSpPr/>
            <p:nvPr/>
          </p:nvSpPr>
          <p:spPr bwMode="auto">
            <a:xfrm>
              <a:off x="6757" y="2811"/>
              <a:ext cx="267" cy="280"/>
            </a:xfrm>
            <a:custGeom>
              <a:avLst/>
              <a:gdLst>
                <a:gd name="T0" fmla="*/ 0 w 137"/>
                <a:gd name="T1" fmla="*/ 89 h 143"/>
                <a:gd name="T2" fmla="*/ 137 w 137"/>
                <a:gd name="T3" fmla="*/ 66 h 143"/>
                <a:gd name="T4" fmla="*/ 0 w 137"/>
                <a:gd name="T5" fmla="*/ 89 h 143"/>
              </a:gdLst>
              <a:ahLst/>
              <a:cxnLst>
                <a:cxn ang="0">
                  <a:pos x="T0" y="T1"/>
                </a:cxn>
                <a:cxn ang="0">
                  <a:pos x="T2" y="T3"/>
                </a:cxn>
                <a:cxn ang="0">
                  <a:pos x="T4" y="T5"/>
                </a:cxn>
              </a:cxnLst>
              <a:rect l="0" t="0" r="r" b="b"/>
              <a:pathLst>
                <a:path w="137" h="143">
                  <a:moveTo>
                    <a:pt x="0" y="89"/>
                  </a:moveTo>
                  <a:cubicBezTo>
                    <a:pt x="0" y="89"/>
                    <a:pt x="71" y="143"/>
                    <a:pt x="137" y="66"/>
                  </a:cubicBezTo>
                  <a:cubicBezTo>
                    <a:pt x="137" y="66"/>
                    <a:pt x="77" y="0"/>
                    <a:pt x="0" y="89"/>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6" name="Freeform 47"/>
            <p:cNvSpPr>
              <a:spLocks noEditPoints="1"/>
            </p:cNvSpPr>
            <p:nvPr/>
          </p:nvSpPr>
          <p:spPr bwMode="auto">
            <a:xfrm>
              <a:off x="6775" y="2946"/>
              <a:ext cx="167" cy="37"/>
            </a:xfrm>
            <a:custGeom>
              <a:avLst/>
              <a:gdLst>
                <a:gd name="T0" fmla="*/ 11 w 86"/>
                <a:gd name="T1" fmla="*/ 15 h 19"/>
                <a:gd name="T2" fmla="*/ 11 w 86"/>
                <a:gd name="T3" fmla="*/ 14 h 19"/>
                <a:gd name="T4" fmla="*/ 16 w 86"/>
                <a:gd name="T5" fmla="*/ 12 h 19"/>
                <a:gd name="T6" fmla="*/ 17 w 86"/>
                <a:gd name="T7" fmla="*/ 13 h 19"/>
                <a:gd name="T8" fmla="*/ 11 w 86"/>
                <a:gd name="T9" fmla="*/ 15 h 19"/>
                <a:gd name="T10" fmla="*/ 6 w 86"/>
                <a:gd name="T11" fmla="*/ 17 h 19"/>
                <a:gd name="T12" fmla="*/ 0 w 86"/>
                <a:gd name="T13" fmla="*/ 19 h 19"/>
                <a:gd name="T14" fmla="*/ 0 w 86"/>
                <a:gd name="T15" fmla="*/ 17 h 19"/>
                <a:gd name="T16" fmla="*/ 0 w 86"/>
                <a:gd name="T17" fmla="*/ 17 h 19"/>
                <a:gd name="T18" fmla="*/ 5 w 86"/>
                <a:gd name="T19" fmla="*/ 16 h 19"/>
                <a:gd name="T20" fmla="*/ 6 w 86"/>
                <a:gd name="T21" fmla="*/ 17 h 19"/>
                <a:gd name="T22" fmla="*/ 33 w 86"/>
                <a:gd name="T23" fmla="*/ 9 h 19"/>
                <a:gd name="T24" fmla="*/ 33 w 86"/>
                <a:gd name="T25" fmla="*/ 8 h 19"/>
                <a:gd name="T26" fmla="*/ 39 w 86"/>
                <a:gd name="T27" fmla="*/ 6 h 19"/>
                <a:gd name="T28" fmla="*/ 39 w 86"/>
                <a:gd name="T29" fmla="*/ 8 h 19"/>
                <a:gd name="T30" fmla="*/ 33 w 86"/>
                <a:gd name="T31" fmla="*/ 9 h 19"/>
                <a:gd name="T32" fmla="*/ 22 w 86"/>
                <a:gd name="T33" fmla="*/ 12 h 19"/>
                <a:gd name="T34" fmla="*/ 22 w 86"/>
                <a:gd name="T35" fmla="*/ 11 h 19"/>
                <a:gd name="T36" fmla="*/ 27 w 86"/>
                <a:gd name="T37" fmla="*/ 9 h 19"/>
                <a:gd name="T38" fmla="*/ 28 w 86"/>
                <a:gd name="T39" fmla="*/ 10 h 19"/>
                <a:gd name="T40" fmla="*/ 22 w 86"/>
                <a:gd name="T41" fmla="*/ 12 h 19"/>
                <a:gd name="T42" fmla="*/ 45 w 86"/>
                <a:gd name="T43" fmla="*/ 7 h 19"/>
                <a:gd name="T44" fmla="*/ 44 w 86"/>
                <a:gd name="T45" fmla="*/ 5 h 19"/>
                <a:gd name="T46" fmla="*/ 50 w 86"/>
                <a:gd name="T47" fmla="*/ 5 h 19"/>
                <a:gd name="T48" fmla="*/ 50 w 86"/>
                <a:gd name="T49" fmla="*/ 6 h 19"/>
                <a:gd name="T50" fmla="*/ 45 w 86"/>
                <a:gd name="T51" fmla="*/ 7 h 19"/>
                <a:gd name="T52" fmla="*/ 67 w 86"/>
                <a:gd name="T53" fmla="*/ 4 h 19"/>
                <a:gd name="T54" fmla="*/ 67 w 86"/>
                <a:gd name="T55" fmla="*/ 3 h 19"/>
                <a:gd name="T56" fmla="*/ 73 w 86"/>
                <a:gd name="T57" fmla="*/ 3 h 19"/>
                <a:gd name="T58" fmla="*/ 73 w 86"/>
                <a:gd name="T59" fmla="*/ 4 h 19"/>
                <a:gd name="T60" fmla="*/ 67 w 86"/>
                <a:gd name="T61" fmla="*/ 4 h 19"/>
                <a:gd name="T62" fmla="*/ 56 w 86"/>
                <a:gd name="T63" fmla="*/ 5 h 19"/>
                <a:gd name="T64" fmla="*/ 56 w 86"/>
                <a:gd name="T65" fmla="*/ 4 h 19"/>
                <a:gd name="T66" fmla="*/ 62 w 86"/>
                <a:gd name="T67" fmla="*/ 3 h 19"/>
                <a:gd name="T68" fmla="*/ 62 w 86"/>
                <a:gd name="T69" fmla="*/ 4 h 19"/>
                <a:gd name="T70" fmla="*/ 56 w 86"/>
                <a:gd name="T71" fmla="*/ 5 h 19"/>
                <a:gd name="T72" fmla="*/ 86 w 86"/>
                <a:gd name="T73" fmla="*/ 4 h 19"/>
                <a:gd name="T74" fmla="*/ 82 w 86"/>
                <a:gd name="T75" fmla="*/ 8 h 19"/>
                <a:gd name="T76" fmla="*/ 78 w 86"/>
                <a:gd name="T77" fmla="*/ 4 h 19"/>
                <a:gd name="T78" fmla="*/ 82 w 86"/>
                <a:gd name="T79" fmla="*/ 0 h 19"/>
                <a:gd name="T80" fmla="*/ 86 w 86"/>
                <a:gd name="T81"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 h="19">
                  <a:moveTo>
                    <a:pt x="11" y="15"/>
                  </a:moveTo>
                  <a:cubicBezTo>
                    <a:pt x="11" y="14"/>
                    <a:pt x="11" y="14"/>
                    <a:pt x="11" y="14"/>
                  </a:cubicBezTo>
                  <a:cubicBezTo>
                    <a:pt x="12" y="13"/>
                    <a:pt x="14" y="13"/>
                    <a:pt x="16" y="12"/>
                  </a:cubicBezTo>
                  <a:cubicBezTo>
                    <a:pt x="17" y="13"/>
                    <a:pt x="17" y="13"/>
                    <a:pt x="17" y="13"/>
                  </a:cubicBezTo>
                  <a:cubicBezTo>
                    <a:pt x="15" y="14"/>
                    <a:pt x="13" y="14"/>
                    <a:pt x="11" y="15"/>
                  </a:cubicBezTo>
                  <a:close/>
                  <a:moveTo>
                    <a:pt x="6" y="17"/>
                  </a:moveTo>
                  <a:cubicBezTo>
                    <a:pt x="2" y="18"/>
                    <a:pt x="0" y="19"/>
                    <a:pt x="0" y="19"/>
                  </a:cubicBezTo>
                  <a:cubicBezTo>
                    <a:pt x="0" y="17"/>
                    <a:pt x="0" y="17"/>
                    <a:pt x="0" y="17"/>
                  </a:cubicBezTo>
                  <a:cubicBezTo>
                    <a:pt x="0" y="17"/>
                    <a:pt x="0" y="17"/>
                    <a:pt x="0" y="17"/>
                  </a:cubicBezTo>
                  <a:cubicBezTo>
                    <a:pt x="0" y="17"/>
                    <a:pt x="2" y="17"/>
                    <a:pt x="5" y="16"/>
                  </a:cubicBezTo>
                  <a:lnTo>
                    <a:pt x="6" y="17"/>
                  </a:lnTo>
                  <a:close/>
                  <a:moveTo>
                    <a:pt x="33" y="9"/>
                  </a:moveTo>
                  <a:cubicBezTo>
                    <a:pt x="33" y="8"/>
                    <a:pt x="33" y="8"/>
                    <a:pt x="33" y="8"/>
                  </a:cubicBezTo>
                  <a:cubicBezTo>
                    <a:pt x="35" y="7"/>
                    <a:pt x="37" y="7"/>
                    <a:pt x="39" y="6"/>
                  </a:cubicBezTo>
                  <a:cubicBezTo>
                    <a:pt x="39" y="8"/>
                    <a:pt x="39" y="8"/>
                    <a:pt x="39" y="8"/>
                  </a:cubicBezTo>
                  <a:cubicBezTo>
                    <a:pt x="37" y="8"/>
                    <a:pt x="35" y="8"/>
                    <a:pt x="33" y="9"/>
                  </a:cubicBezTo>
                  <a:close/>
                  <a:moveTo>
                    <a:pt x="22" y="12"/>
                  </a:moveTo>
                  <a:cubicBezTo>
                    <a:pt x="22" y="11"/>
                    <a:pt x="22" y="11"/>
                    <a:pt x="22" y="11"/>
                  </a:cubicBezTo>
                  <a:cubicBezTo>
                    <a:pt x="24" y="10"/>
                    <a:pt x="26" y="10"/>
                    <a:pt x="27" y="9"/>
                  </a:cubicBezTo>
                  <a:cubicBezTo>
                    <a:pt x="28" y="10"/>
                    <a:pt x="28" y="10"/>
                    <a:pt x="28" y="10"/>
                  </a:cubicBezTo>
                  <a:cubicBezTo>
                    <a:pt x="26" y="11"/>
                    <a:pt x="24" y="11"/>
                    <a:pt x="22" y="12"/>
                  </a:cubicBezTo>
                  <a:close/>
                  <a:moveTo>
                    <a:pt x="45" y="7"/>
                  </a:moveTo>
                  <a:cubicBezTo>
                    <a:pt x="44" y="5"/>
                    <a:pt x="44" y="5"/>
                    <a:pt x="44" y="5"/>
                  </a:cubicBezTo>
                  <a:cubicBezTo>
                    <a:pt x="46" y="5"/>
                    <a:pt x="48" y="5"/>
                    <a:pt x="50" y="5"/>
                  </a:cubicBezTo>
                  <a:cubicBezTo>
                    <a:pt x="50" y="6"/>
                    <a:pt x="50" y="6"/>
                    <a:pt x="50" y="6"/>
                  </a:cubicBezTo>
                  <a:cubicBezTo>
                    <a:pt x="48" y="6"/>
                    <a:pt x="46" y="6"/>
                    <a:pt x="45" y="7"/>
                  </a:cubicBezTo>
                  <a:close/>
                  <a:moveTo>
                    <a:pt x="67" y="4"/>
                  </a:moveTo>
                  <a:cubicBezTo>
                    <a:pt x="67" y="3"/>
                    <a:pt x="67" y="3"/>
                    <a:pt x="67" y="3"/>
                  </a:cubicBezTo>
                  <a:cubicBezTo>
                    <a:pt x="69" y="3"/>
                    <a:pt x="71" y="3"/>
                    <a:pt x="73" y="3"/>
                  </a:cubicBezTo>
                  <a:cubicBezTo>
                    <a:pt x="73" y="4"/>
                    <a:pt x="73" y="4"/>
                    <a:pt x="73" y="4"/>
                  </a:cubicBezTo>
                  <a:cubicBezTo>
                    <a:pt x="71" y="4"/>
                    <a:pt x="69" y="4"/>
                    <a:pt x="67" y="4"/>
                  </a:cubicBezTo>
                  <a:close/>
                  <a:moveTo>
                    <a:pt x="56" y="5"/>
                  </a:moveTo>
                  <a:cubicBezTo>
                    <a:pt x="56" y="4"/>
                    <a:pt x="56" y="4"/>
                    <a:pt x="56" y="4"/>
                  </a:cubicBezTo>
                  <a:cubicBezTo>
                    <a:pt x="58" y="4"/>
                    <a:pt x="60" y="3"/>
                    <a:pt x="62" y="3"/>
                  </a:cubicBezTo>
                  <a:cubicBezTo>
                    <a:pt x="62" y="4"/>
                    <a:pt x="62" y="4"/>
                    <a:pt x="62" y="4"/>
                  </a:cubicBezTo>
                  <a:cubicBezTo>
                    <a:pt x="60" y="4"/>
                    <a:pt x="58" y="5"/>
                    <a:pt x="56" y="5"/>
                  </a:cubicBezTo>
                  <a:close/>
                  <a:moveTo>
                    <a:pt x="86" y="4"/>
                  </a:moveTo>
                  <a:cubicBezTo>
                    <a:pt x="86" y="6"/>
                    <a:pt x="84" y="8"/>
                    <a:pt x="82" y="8"/>
                  </a:cubicBezTo>
                  <a:cubicBezTo>
                    <a:pt x="80" y="8"/>
                    <a:pt x="78" y="6"/>
                    <a:pt x="78" y="4"/>
                  </a:cubicBezTo>
                  <a:cubicBezTo>
                    <a:pt x="78" y="1"/>
                    <a:pt x="80" y="0"/>
                    <a:pt x="82" y="0"/>
                  </a:cubicBezTo>
                  <a:cubicBezTo>
                    <a:pt x="84" y="0"/>
                    <a:pt x="86" y="1"/>
                    <a:pt x="86"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7" name="Freeform 48"/>
            <p:cNvSpPr/>
            <p:nvPr/>
          </p:nvSpPr>
          <p:spPr bwMode="auto">
            <a:xfrm>
              <a:off x="5976" y="2552"/>
              <a:ext cx="771" cy="678"/>
            </a:xfrm>
            <a:custGeom>
              <a:avLst/>
              <a:gdLst>
                <a:gd name="T0" fmla="*/ 0 w 396"/>
                <a:gd name="T1" fmla="*/ 346 h 346"/>
                <a:gd name="T2" fmla="*/ 396 w 396"/>
                <a:gd name="T3" fmla="*/ 225 h 346"/>
              </a:gdLst>
              <a:ahLst/>
              <a:cxnLst>
                <a:cxn ang="0">
                  <a:pos x="T0" y="T1"/>
                </a:cxn>
                <a:cxn ang="0">
                  <a:pos x="T2" y="T3"/>
                </a:cxn>
              </a:cxnLst>
              <a:rect l="0" t="0" r="r" b="b"/>
              <a:pathLst>
                <a:path w="396" h="346">
                  <a:moveTo>
                    <a:pt x="0" y="346"/>
                  </a:moveTo>
                  <a:cubicBezTo>
                    <a:pt x="0" y="346"/>
                    <a:pt x="278" y="0"/>
                    <a:pt x="396" y="225"/>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grpSp>
      <p:pic>
        <p:nvPicPr>
          <p:cNvPr id="19" name="图片 18"/>
          <p:cNvPicPr>
            <a:picLocks noChangeAspect="1"/>
          </p:cNvPicPr>
          <p:nvPr/>
        </p:nvPicPr>
        <p:blipFill rotWithShape="1">
          <a:blip r:embed="rId4" cstate="email"/>
          <a:srcRect/>
          <a:stretch>
            <a:fillRect/>
          </a:stretch>
        </p:blipFill>
        <p:spPr>
          <a:xfrm>
            <a:off x="1498866" y="1575040"/>
            <a:ext cx="2324559" cy="2269475"/>
          </a:xfrm>
          <a:prstGeom prst="rect">
            <a:avLst/>
          </a:prstGeom>
        </p:spPr>
      </p:pic>
      <p:grpSp>
        <p:nvGrpSpPr>
          <p:cNvPr id="21" name="Group 4"/>
          <p:cNvGrpSpPr>
            <a:grpSpLocks noChangeAspect="1"/>
          </p:cNvGrpSpPr>
          <p:nvPr/>
        </p:nvGrpSpPr>
        <p:grpSpPr bwMode="auto">
          <a:xfrm>
            <a:off x="1824816" y="5197397"/>
            <a:ext cx="481644" cy="760751"/>
            <a:chOff x="2070" y="2664"/>
            <a:chExt cx="390" cy="616"/>
          </a:xfrm>
        </p:grpSpPr>
        <p:sp>
          <p:nvSpPr>
            <p:cNvPr id="22" name="AutoShape 3"/>
            <p:cNvSpPr>
              <a:spLocks noChangeAspect="1" noChangeArrowheads="1" noTextEdit="1"/>
            </p:cNvSpPr>
            <p:nvPr/>
          </p:nvSpPr>
          <p:spPr bwMode="auto">
            <a:xfrm>
              <a:off x="2070" y="2664"/>
              <a:ext cx="390"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 name="Freeform 5"/>
            <p:cNvSpPr>
              <a:spLocks noEditPoints="1"/>
            </p:cNvSpPr>
            <p:nvPr/>
          </p:nvSpPr>
          <p:spPr bwMode="auto">
            <a:xfrm>
              <a:off x="2070" y="2664"/>
              <a:ext cx="221" cy="616"/>
            </a:xfrm>
            <a:custGeom>
              <a:avLst/>
              <a:gdLst>
                <a:gd name="T0" fmla="*/ 120 w 221"/>
                <a:gd name="T1" fmla="*/ 0 h 616"/>
                <a:gd name="T2" fmla="*/ 103 w 221"/>
                <a:gd name="T3" fmla="*/ 220 h 616"/>
                <a:gd name="T4" fmla="*/ 103 w 221"/>
                <a:gd name="T5" fmla="*/ 203 h 616"/>
                <a:gd name="T6" fmla="*/ 118 w 221"/>
                <a:gd name="T7" fmla="*/ 265 h 616"/>
                <a:gd name="T8" fmla="*/ 106 w 221"/>
                <a:gd name="T9" fmla="*/ 265 h 616"/>
                <a:gd name="T10" fmla="*/ 118 w 221"/>
                <a:gd name="T11" fmla="*/ 291 h 616"/>
                <a:gd name="T12" fmla="*/ 106 w 221"/>
                <a:gd name="T13" fmla="*/ 344 h 616"/>
                <a:gd name="T14" fmla="*/ 106 w 221"/>
                <a:gd name="T15" fmla="*/ 332 h 616"/>
                <a:gd name="T16" fmla="*/ 118 w 221"/>
                <a:gd name="T17" fmla="*/ 382 h 616"/>
                <a:gd name="T18" fmla="*/ 106 w 221"/>
                <a:gd name="T19" fmla="*/ 382 h 616"/>
                <a:gd name="T20" fmla="*/ 118 w 221"/>
                <a:gd name="T21" fmla="*/ 411 h 616"/>
                <a:gd name="T22" fmla="*/ 106 w 221"/>
                <a:gd name="T23" fmla="*/ 463 h 616"/>
                <a:gd name="T24" fmla="*/ 106 w 221"/>
                <a:gd name="T25" fmla="*/ 449 h 616"/>
                <a:gd name="T26" fmla="*/ 118 w 221"/>
                <a:gd name="T27" fmla="*/ 499 h 616"/>
                <a:gd name="T28" fmla="*/ 106 w 221"/>
                <a:gd name="T29" fmla="*/ 499 h 616"/>
                <a:gd name="T30" fmla="*/ 118 w 221"/>
                <a:gd name="T31" fmla="*/ 525 h 616"/>
                <a:gd name="T32" fmla="*/ 106 w 221"/>
                <a:gd name="T33" fmla="*/ 578 h 616"/>
                <a:gd name="T34" fmla="*/ 106 w 221"/>
                <a:gd name="T35" fmla="*/ 566 h 616"/>
                <a:gd name="T36" fmla="*/ 118 w 221"/>
                <a:gd name="T37" fmla="*/ 616 h 616"/>
                <a:gd name="T38" fmla="*/ 106 w 221"/>
                <a:gd name="T39" fmla="*/ 616 h 616"/>
                <a:gd name="T40" fmla="*/ 221 w 221"/>
                <a:gd name="T41" fmla="*/ 117 h 616"/>
                <a:gd name="T42" fmla="*/ 0 w 221"/>
                <a:gd name="T43" fmla="*/ 117 h 616"/>
                <a:gd name="T44" fmla="*/ 0 w 221"/>
                <a:gd name="T45" fmla="*/ 103 h 616"/>
                <a:gd name="T46" fmla="*/ 183 w 221"/>
                <a:gd name="T47" fmla="*/ 26 h 616"/>
                <a:gd name="T48" fmla="*/ 195 w 221"/>
                <a:gd name="T49" fmla="*/ 38 h 616"/>
                <a:gd name="T50" fmla="*/ 50 w 221"/>
                <a:gd name="T51" fmla="*/ 182 h 616"/>
                <a:gd name="T52" fmla="*/ 171 w 221"/>
                <a:gd name="T53" fmla="*/ 182 h 616"/>
                <a:gd name="T54" fmla="*/ 183 w 221"/>
                <a:gd name="T55" fmla="*/ 170 h 616"/>
                <a:gd name="T56" fmla="*/ 38 w 221"/>
                <a:gd name="T57" fmla="*/ 50 h 616"/>
                <a:gd name="T58" fmla="*/ 26 w 221"/>
                <a:gd name="T59" fmla="*/ 38 h 616"/>
                <a:gd name="T60" fmla="*/ 72 w 221"/>
                <a:gd name="T61" fmla="*/ 34 h 616"/>
                <a:gd name="T62" fmla="*/ 132 w 221"/>
                <a:gd name="T63" fmla="*/ 179 h 616"/>
                <a:gd name="T64" fmla="*/ 144 w 221"/>
                <a:gd name="T65" fmla="*/ 174 h 616"/>
                <a:gd name="T66" fmla="*/ 176 w 221"/>
                <a:gd name="T67" fmla="*/ 76 h 616"/>
                <a:gd name="T68" fmla="*/ 188 w 221"/>
                <a:gd name="T69" fmla="*/ 72 h 616"/>
                <a:gd name="T70" fmla="*/ 41 w 221"/>
                <a:gd name="T71" fmla="*/ 131 h 616"/>
                <a:gd name="T72" fmla="*/ 149 w 221"/>
                <a:gd name="T73" fmla="*/ 34 h 616"/>
                <a:gd name="T74" fmla="*/ 144 w 221"/>
                <a:gd name="T75" fmla="*/ 45 h 616"/>
                <a:gd name="T76" fmla="*/ 84 w 221"/>
                <a:gd name="T77" fmla="*/ 191 h 616"/>
                <a:gd name="T78" fmla="*/ 72 w 221"/>
                <a:gd name="T79" fmla="*/ 186 h 616"/>
                <a:gd name="T80" fmla="*/ 176 w 221"/>
                <a:gd name="T81" fmla="*/ 143 h 616"/>
                <a:gd name="T82" fmla="*/ 29 w 221"/>
                <a:gd name="T83" fmla="*/ 84 h 616"/>
                <a:gd name="T84" fmla="*/ 34 w 221"/>
                <a:gd name="T85" fmla="*/ 72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 h="616">
                  <a:moveTo>
                    <a:pt x="103" y="17"/>
                  </a:moveTo>
                  <a:lnTo>
                    <a:pt x="120" y="17"/>
                  </a:lnTo>
                  <a:lnTo>
                    <a:pt x="120" y="0"/>
                  </a:lnTo>
                  <a:lnTo>
                    <a:pt x="103" y="0"/>
                  </a:lnTo>
                  <a:lnTo>
                    <a:pt x="103" y="17"/>
                  </a:lnTo>
                  <a:close/>
                  <a:moveTo>
                    <a:pt x="103" y="220"/>
                  </a:moveTo>
                  <a:lnTo>
                    <a:pt x="120" y="220"/>
                  </a:lnTo>
                  <a:lnTo>
                    <a:pt x="120" y="203"/>
                  </a:lnTo>
                  <a:lnTo>
                    <a:pt x="103" y="203"/>
                  </a:lnTo>
                  <a:lnTo>
                    <a:pt x="103" y="220"/>
                  </a:lnTo>
                  <a:close/>
                  <a:moveTo>
                    <a:pt x="106" y="265"/>
                  </a:moveTo>
                  <a:lnTo>
                    <a:pt x="118" y="265"/>
                  </a:lnTo>
                  <a:lnTo>
                    <a:pt x="118" y="253"/>
                  </a:lnTo>
                  <a:lnTo>
                    <a:pt x="106" y="253"/>
                  </a:lnTo>
                  <a:lnTo>
                    <a:pt x="106" y="265"/>
                  </a:lnTo>
                  <a:close/>
                  <a:moveTo>
                    <a:pt x="106" y="303"/>
                  </a:moveTo>
                  <a:lnTo>
                    <a:pt x="118" y="303"/>
                  </a:lnTo>
                  <a:lnTo>
                    <a:pt x="118" y="291"/>
                  </a:lnTo>
                  <a:lnTo>
                    <a:pt x="106" y="291"/>
                  </a:lnTo>
                  <a:lnTo>
                    <a:pt x="106" y="303"/>
                  </a:lnTo>
                  <a:close/>
                  <a:moveTo>
                    <a:pt x="106" y="344"/>
                  </a:moveTo>
                  <a:lnTo>
                    <a:pt x="118" y="344"/>
                  </a:lnTo>
                  <a:lnTo>
                    <a:pt x="118" y="332"/>
                  </a:lnTo>
                  <a:lnTo>
                    <a:pt x="106" y="332"/>
                  </a:lnTo>
                  <a:lnTo>
                    <a:pt x="106" y="344"/>
                  </a:lnTo>
                  <a:close/>
                  <a:moveTo>
                    <a:pt x="106" y="382"/>
                  </a:moveTo>
                  <a:lnTo>
                    <a:pt x="118" y="382"/>
                  </a:lnTo>
                  <a:lnTo>
                    <a:pt x="118" y="370"/>
                  </a:lnTo>
                  <a:lnTo>
                    <a:pt x="106" y="370"/>
                  </a:lnTo>
                  <a:lnTo>
                    <a:pt x="106" y="382"/>
                  </a:lnTo>
                  <a:close/>
                  <a:moveTo>
                    <a:pt x="106" y="423"/>
                  </a:moveTo>
                  <a:lnTo>
                    <a:pt x="118" y="423"/>
                  </a:lnTo>
                  <a:lnTo>
                    <a:pt x="118" y="411"/>
                  </a:lnTo>
                  <a:lnTo>
                    <a:pt x="106" y="411"/>
                  </a:lnTo>
                  <a:lnTo>
                    <a:pt x="106" y="423"/>
                  </a:lnTo>
                  <a:close/>
                  <a:moveTo>
                    <a:pt x="106" y="463"/>
                  </a:moveTo>
                  <a:lnTo>
                    <a:pt x="118" y="463"/>
                  </a:lnTo>
                  <a:lnTo>
                    <a:pt x="118" y="449"/>
                  </a:lnTo>
                  <a:lnTo>
                    <a:pt x="106" y="449"/>
                  </a:lnTo>
                  <a:lnTo>
                    <a:pt x="106" y="463"/>
                  </a:lnTo>
                  <a:close/>
                  <a:moveTo>
                    <a:pt x="106" y="499"/>
                  </a:moveTo>
                  <a:lnTo>
                    <a:pt x="118" y="499"/>
                  </a:lnTo>
                  <a:lnTo>
                    <a:pt x="118" y="487"/>
                  </a:lnTo>
                  <a:lnTo>
                    <a:pt x="106" y="487"/>
                  </a:lnTo>
                  <a:lnTo>
                    <a:pt x="106" y="499"/>
                  </a:lnTo>
                  <a:close/>
                  <a:moveTo>
                    <a:pt x="106" y="537"/>
                  </a:moveTo>
                  <a:lnTo>
                    <a:pt x="118" y="537"/>
                  </a:lnTo>
                  <a:lnTo>
                    <a:pt x="118" y="525"/>
                  </a:lnTo>
                  <a:lnTo>
                    <a:pt x="106" y="525"/>
                  </a:lnTo>
                  <a:lnTo>
                    <a:pt x="106" y="537"/>
                  </a:lnTo>
                  <a:close/>
                  <a:moveTo>
                    <a:pt x="106" y="578"/>
                  </a:moveTo>
                  <a:lnTo>
                    <a:pt x="118" y="578"/>
                  </a:lnTo>
                  <a:lnTo>
                    <a:pt x="118" y="566"/>
                  </a:lnTo>
                  <a:lnTo>
                    <a:pt x="106" y="566"/>
                  </a:lnTo>
                  <a:lnTo>
                    <a:pt x="106" y="578"/>
                  </a:lnTo>
                  <a:close/>
                  <a:moveTo>
                    <a:pt x="106" y="616"/>
                  </a:moveTo>
                  <a:lnTo>
                    <a:pt x="118" y="616"/>
                  </a:lnTo>
                  <a:lnTo>
                    <a:pt x="118" y="604"/>
                  </a:lnTo>
                  <a:lnTo>
                    <a:pt x="106" y="604"/>
                  </a:lnTo>
                  <a:lnTo>
                    <a:pt x="106" y="616"/>
                  </a:lnTo>
                  <a:close/>
                  <a:moveTo>
                    <a:pt x="205" y="103"/>
                  </a:moveTo>
                  <a:lnTo>
                    <a:pt x="205" y="117"/>
                  </a:lnTo>
                  <a:lnTo>
                    <a:pt x="221" y="117"/>
                  </a:lnTo>
                  <a:lnTo>
                    <a:pt x="221" y="103"/>
                  </a:lnTo>
                  <a:lnTo>
                    <a:pt x="205" y="103"/>
                  </a:lnTo>
                  <a:close/>
                  <a:moveTo>
                    <a:pt x="0" y="117"/>
                  </a:moveTo>
                  <a:lnTo>
                    <a:pt x="17" y="117"/>
                  </a:lnTo>
                  <a:lnTo>
                    <a:pt x="17" y="103"/>
                  </a:lnTo>
                  <a:lnTo>
                    <a:pt x="0" y="103"/>
                  </a:lnTo>
                  <a:lnTo>
                    <a:pt x="0" y="117"/>
                  </a:lnTo>
                  <a:close/>
                  <a:moveTo>
                    <a:pt x="195" y="38"/>
                  </a:moveTo>
                  <a:lnTo>
                    <a:pt x="183" y="26"/>
                  </a:lnTo>
                  <a:lnTo>
                    <a:pt x="171" y="38"/>
                  </a:lnTo>
                  <a:lnTo>
                    <a:pt x="183" y="50"/>
                  </a:lnTo>
                  <a:lnTo>
                    <a:pt x="195" y="38"/>
                  </a:lnTo>
                  <a:close/>
                  <a:moveTo>
                    <a:pt x="26" y="182"/>
                  </a:moveTo>
                  <a:lnTo>
                    <a:pt x="38" y="194"/>
                  </a:lnTo>
                  <a:lnTo>
                    <a:pt x="50" y="182"/>
                  </a:lnTo>
                  <a:lnTo>
                    <a:pt x="38" y="170"/>
                  </a:lnTo>
                  <a:lnTo>
                    <a:pt x="26" y="182"/>
                  </a:lnTo>
                  <a:close/>
                  <a:moveTo>
                    <a:pt x="171" y="182"/>
                  </a:moveTo>
                  <a:lnTo>
                    <a:pt x="183" y="194"/>
                  </a:lnTo>
                  <a:lnTo>
                    <a:pt x="195" y="182"/>
                  </a:lnTo>
                  <a:lnTo>
                    <a:pt x="183" y="170"/>
                  </a:lnTo>
                  <a:lnTo>
                    <a:pt x="171" y="182"/>
                  </a:lnTo>
                  <a:close/>
                  <a:moveTo>
                    <a:pt x="26" y="38"/>
                  </a:moveTo>
                  <a:lnTo>
                    <a:pt x="38" y="50"/>
                  </a:lnTo>
                  <a:lnTo>
                    <a:pt x="50" y="38"/>
                  </a:lnTo>
                  <a:lnTo>
                    <a:pt x="38" y="26"/>
                  </a:lnTo>
                  <a:lnTo>
                    <a:pt x="26" y="38"/>
                  </a:lnTo>
                  <a:close/>
                  <a:moveTo>
                    <a:pt x="89" y="41"/>
                  </a:moveTo>
                  <a:lnTo>
                    <a:pt x="84" y="29"/>
                  </a:lnTo>
                  <a:lnTo>
                    <a:pt x="72" y="34"/>
                  </a:lnTo>
                  <a:lnTo>
                    <a:pt x="77" y="45"/>
                  </a:lnTo>
                  <a:lnTo>
                    <a:pt x="89" y="41"/>
                  </a:lnTo>
                  <a:close/>
                  <a:moveTo>
                    <a:pt x="132" y="179"/>
                  </a:moveTo>
                  <a:lnTo>
                    <a:pt x="137" y="191"/>
                  </a:lnTo>
                  <a:lnTo>
                    <a:pt x="149" y="186"/>
                  </a:lnTo>
                  <a:lnTo>
                    <a:pt x="144" y="174"/>
                  </a:lnTo>
                  <a:lnTo>
                    <a:pt x="132" y="179"/>
                  </a:lnTo>
                  <a:close/>
                  <a:moveTo>
                    <a:pt x="188" y="72"/>
                  </a:moveTo>
                  <a:lnTo>
                    <a:pt x="176" y="76"/>
                  </a:lnTo>
                  <a:lnTo>
                    <a:pt x="181" y="88"/>
                  </a:lnTo>
                  <a:lnTo>
                    <a:pt x="193" y="84"/>
                  </a:lnTo>
                  <a:lnTo>
                    <a:pt x="188" y="72"/>
                  </a:lnTo>
                  <a:close/>
                  <a:moveTo>
                    <a:pt x="34" y="148"/>
                  </a:moveTo>
                  <a:lnTo>
                    <a:pt x="46" y="143"/>
                  </a:lnTo>
                  <a:lnTo>
                    <a:pt x="41" y="131"/>
                  </a:lnTo>
                  <a:lnTo>
                    <a:pt x="29" y="136"/>
                  </a:lnTo>
                  <a:lnTo>
                    <a:pt x="34" y="148"/>
                  </a:lnTo>
                  <a:close/>
                  <a:moveTo>
                    <a:pt x="149" y="34"/>
                  </a:moveTo>
                  <a:lnTo>
                    <a:pt x="137" y="29"/>
                  </a:lnTo>
                  <a:lnTo>
                    <a:pt x="132" y="41"/>
                  </a:lnTo>
                  <a:lnTo>
                    <a:pt x="144" y="45"/>
                  </a:lnTo>
                  <a:lnTo>
                    <a:pt x="149" y="34"/>
                  </a:lnTo>
                  <a:close/>
                  <a:moveTo>
                    <a:pt x="72" y="186"/>
                  </a:moveTo>
                  <a:lnTo>
                    <a:pt x="84" y="191"/>
                  </a:lnTo>
                  <a:lnTo>
                    <a:pt x="89" y="179"/>
                  </a:lnTo>
                  <a:lnTo>
                    <a:pt x="77" y="174"/>
                  </a:lnTo>
                  <a:lnTo>
                    <a:pt x="72" y="186"/>
                  </a:lnTo>
                  <a:close/>
                  <a:moveTo>
                    <a:pt x="193" y="136"/>
                  </a:moveTo>
                  <a:lnTo>
                    <a:pt x="181" y="131"/>
                  </a:lnTo>
                  <a:lnTo>
                    <a:pt x="176" y="143"/>
                  </a:lnTo>
                  <a:lnTo>
                    <a:pt x="188" y="148"/>
                  </a:lnTo>
                  <a:lnTo>
                    <a:pt x="193" y="136"/>
                  </a:lnTo>
                  <a:close/>
                  <a:moveTo>
                    <a:pt x="29" y="84"/>
                  </a:moveTo>
                  <a:lnTo>
                    <a:pt x="41" y="88"/>
                  </a:lnTo>
                  <a:lnTo>
                    <a:pt x="46" y="76"/>
                  </a:lnTo>
                  <a:lnTo>
                    <a:pt x="34" y="72"/>
                  </a:lnTo>
                  <a:lnTo>
                    <a:pt x="29" y="84"/>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 name="Freeform 6"/>
            <p:cNvSpPr>
              <a:spLocks noEditPoints="1"/>
            </p:cNvSpPr>
            <p:nvPr/>
          </p:nvSpPr>
          <p:spPr bwMode="auto">
            <a:xfrm>
              <a:off x="2323" y="2996"/>
              <a:ext cx="135" cy="284"/>
            </a:xfrm>
            <a:custGeom>
              <a:avLst/>
              <a:gdLst>
                <a:gd name="T0" fmla="*/ 72 w 135"/>
                <a:gd name="T1" fmla="*/ 12 h 284"/>
                <a:gd name="T2" fmla="*/ 62 w 135"/>
                <a:gd name="T3" fmla="*/ 0 h 284"/>
                <a:gd name="T4" fmla="*/ 62 w 135"/>
                <a:gd name="T5" fmla="*/ 136 h 284"/>
                <a:gd name="T6" fmla="*/ 72 w 135"/>
                <a:gd name="T7" fmla="*/ 127 h 284"/>
                <a:gd name="T8" fmla="*/ 62 w 135"/>
                <a:gd name="T9" fmla="*/ 136 h 284"/>
                <a:gd name="T10" fmla="*/ 70 w 135"/>
                <a:gd name="T11" fmla="*/ 162 h 284"/>
                <a:gd name="T12" fmla="*/ 62 w 135"/>
                <a:gd name="T13" fmla="*/ 155 h 284"/>
                <a:gd name="T14" fmla="*/ 62 w 135"/>
                <a:gd name="T15" fmla="*/ 189 h 284"/>
                <a:gd name="T16" fmla="*/ 70 w 135"/>
                <a:gd name="T17" fmla="*/ 182 h 284"/>
                <a:gd name="T18" fmla="*/ 62 w 135"/>
                <a:gd name="T19" fmla="*/ 189 h 284"/>
                <a:gd name="T20" fmla="*/ 70 w 135"/>
                <a:gd name="T21" fmla="*/ 213 h 284"/>
                <a:gd name="T22" fmla="*/ 62 w 135"/>
                <a:gd name="T23" fmla="*/ 205 h 284"/>
                <a:gd name="T24" fmla="*/ 62 w 135"/>
                <a:gd name="T25" fmla="*/ 236 h 284"/>
                <a:gd name="T26" fmla="*/ 70 w 135"/>
                <a:gd name="T27" fmla="*/ 229 h 284"/>
                <a:gd name="T28" fmla="*/ 62 w 135"/>
                <a:gd name="T29" fmla="*/ 236 h 284"/>
                <a:gd name="T30" fmla="*/ 70 w 135"/>
                <a:gd name="T31" fmla="*/ 260 h 284"/>
                <a:gd name="T32" fmla="*/ 62 w 135"/>
                <a:gd name="T33" fmla="*/ 253 h 284"/>
                <a:gd name="T34" fmla="*/ 62 w 135"/>
                <a:gd name="T35" fmla="*/ 284 h 284"/>
                <a:gd name="T36" fmla="*/ 70 w 135"/>
                <a:gd name="T37" fmla="*/ 277 h 284"/>
                <a:gd name="T38" fmla="*/ 62 w 135"/>
                <a:gd name="T39" fmla="*/ 284 h 284"/>
                <a:gd name="T40" fmla="*/ 125 w 135"/>
                <a:gd name="T41" fmla="*/ 74 h 284"/>
                <a:gd name="T42" fmla="*/ 135 w 135"/>
                <a:gd name="T43" fmla="*/ 64 h 284"/>
                <a:gd name="T44" fmla="*/ 0 w 135"/>
                <a:gd name="T45" fmla="*/ 74 h 284"/>
                <a:gd name="T46" fmla="*/ 9 w 135"/>
                <a:gd name="T47" fmla="*/ 64 h 284"/>
                <a:gd name="T48" fmla="*/ 0 w 135"/>
                <a:gd name="T49" fmla="*/ 74 h 284"/>
                <a:gd name="T50" fmla="*/ 111 w 135"/>
                <a:gd name="T51" fmla="*/ 17 h 284"/>
                <a:gd name="T52" fmla="*/ 111 w 135"/>
                <a:gd name="T53" fmla="*/ 31 h 284"/>
                <a:gd name="T54" fmla="*/ 14 w 135"/>
                <a:gd name="T55" fmla="*/ 112 h 284"/>
                <a:gd name="T56" fmla="*/ 29 w 135"/>
                <a:gd name="T57" fmla="*/ 112 h 284"/>
                <a:gd name="T58" fmla="*/ 14 w 135"/>
                <a:gd name="T59" fmla="*/ 112 h 284"/>
                <a:gd name="T60" fmla="*/ 111 w 135"/>
                <a:gd name="T61" fmla="*/ 119 h 284"/>
                <a:gd name="T62" fmla="*/ 111 w 135"/>
                <a:gd name="T63" fmla="*/ 105 h 284"/>
                <a:gd name="T64" fmla="*/ 14 w 135"/>
                <a:gd name="T65" fmla="*/ 24 h 284"/>
                <a:gd name="T66" fmla="*/ 29 w 135"/>
                <a:gd name="T67" fmla="*/ 24 h 284"/>
                <a:gd name="T68" fmla="*/ 14 w 135"/>
                <a:gd name="T69" fmla="*/ 24 h 284"/>
                <a:gd name="T70" fmla="*/ 50 w 135"/>
                <a:gd name="T71" fmla="*/ 19 h 284"/>
                <a:gd name="T72" fmla="*/ 46 w 135"/>
                <a:gd name="T73" fmla="*/ 29 h 284"/>
                <a:gd name="T74" fmla="*/ 82 w 135"/>
                <a:gd name="T75" fmla="*/ 110 h 284"/>
                <a:gd name="T76" fmla="*/ 91 w 135"/>
                <a:gd name="T77" fmla="*/ 115 h 284"/>
                <a:gd name="T78" fmla="*/ 82 w 135"/>
                <a:gd name="T79" fmla="*/ 110 h 284"/>
                <a:gd name="T80" fmla="*/ 106 w 135"/>
                <a:gd name="T81" fmla="*/ 48 h 284"/>
                <a:gd name="T82" fmla="*/ 118 w 135"/>
                <a:gd name="T83" fmla="*/ 53 h 284"/>
                <a:gd name="T84" fmla="*/ 19 w 135"/>
                <a:gd name="T85" fmla="*/ 93 h 284"/>
                <a:gd name="T86" fmla="*/ 24 w 135"/>
                <a:gd name="T87" fmla="*/ 81 h 284"/>
                <a:gd name="T88" fmla="*/ 19 w 135"/>
                <a:gd name="T89" fmla="*/ 93 h 284"/>
                <a:gd name="T90" fmla="*/ 84 w 135"/>
                <a:gd name="T91" fmla="*/ 19 h 284"/>
                <a:gd name="T92" fmla="*/ 86 w 135"/>
                <a:gd name="T93" fmla="*/ 29 h 284"/>
                <a:gd name="T94" fmla="*/ 43 w 135"/>
                <a:gd name="T95" fmla="*/ 115 h 284"/>
                <a:gd name="T96" fmla="*/ 53 w 135"/>
                <a:gd name="T97" fmla="*/ 110 h 284"/>
                <a:gd name="T98" fmla="*/ 43 w 135"/>
                <a:gd name="T99" fmla="*/ 115 h 284"/>
                <a:gd name="T100" fmla="*/ 111 w 135"/>
                <a:gd name="T101" fmla="*/ 81 h 284"/>
                <a:gd name="T102" fmla="*/ 113 w 135"/>
                <a:gd name="T103" fmla="*/ 91 h 284"/>
                <a:gd name="T104" fmla="*/ 17 w 135"/>
                <a:gd name="T105" fmla="*/ 53 h 284"/>
                <a:gd name="T106" fmla="*/ 26 w 135"/>
                <a:gd name="T107" fmla="*/ 48 h 284"/>
                <a:gd name="T108" fmla="*/ 17 w 135"/>
                <a:gd name="T109" fmla="*/ 5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5" h="284">
                  <a:moveTo>
                    <a:pt x="62" y="12"/>
                  </a:moveTo>
                  <a:lnTo>
                    <a:pt x="72" y="12"/>
                  </a:lnTo>
                  <a:lnTo>
                    <a:pt x="72" y="0"/>
                  </a:lnTo>
                  <a:lnTo>
                    <a:pt x="62" y="0"/>
                  </a:lnTo>
                  <a:lnTo>
                    <a:pt x="62" y="12"/>
                  </a:lnTo>
                  <a:close/>
                  <a:moveTo>
                    <a:pt x="62" y="136"/>
                  </a:moveTo>
                  <a:lnTo>
                    <a:pt x="72" y="136"/>
                  </a:lnTo>
                  <a:lnTo>
                    <a:pt x="72" y="127"/>
                  </a:lnTo>
                  <a:lnTo>
                    <a:pt x="62" y="127"/>
                  </a:lnTo>
                  <a:lnTo>
                    <a:pt x="62" y="136"/>
                  </a:lnTo>
                  <a:close/>
                  <a:moveTo>
                    <a:pt x="62" y="162"/>
                  </a:moveTo>
                  <a:lnTo>
                    <a:pt x="70" y="162"/>
                  </a:lnTo>
                  <a:lnTo>
                    <a:pt x="70" y="155"/>
                  </a:lnTo>
                  <a:lnTo>
                    <a:pt x="62" y="155"/>
                  </a:lnTo>
                  <a:lnTo>
                    <a:pt x="62" y="162"/>
                  </a:lnTo>
                  <a:close/>
                  <a:moveTo>
                    <a:pt x="62" y="189"/>
                  </a:moveTo>
                  <a:lnTo>
                    <a:pt x="70" y="189"/>
                  </a:lnTo>
                  <a:lnTo>
                    <a:pt x="70" y="182"/>
                  </a:lnTo>
                  <a:lnTo>
                    <a:pt x="62" y="182"/>
                  </a:lnTo>
                  <a:lnTo>
                    <a:pt x="62" y="189"/>
                  </a:lnTo>
                  <a:close/>
                  <a:moveTo>
                    <a:pt x="62" y="213"/>
                  </a:moveTo>
                  <a:lnTo>
                    <a:pt x="70" y="213"/>
                  </a:lnTo>
                  <a:lnTo>
                    <a:pt x="70" y="205"/>
                  </a:lnTo>
                  <a:lnTo>
                    <a:pt x="62" y="205"/>
                  </a:lnTo>
                  <a:lnTo>
                    <a:pt x="62" y="213"/>
                  </a:lnTo>
                  <a:close/>
                  <a:moveTo>
                    <a:pt x="62" y="236"/>
                  </a:moveTo>
                  <a:lnTo>
                    <a:pt x="70" y="236"/>
                  </a:lnTo>
                  <a:lnTo>
                    <a:pt x="70" y="229"/>
                  </a:lnTo>
                  <a:lnTo>
                    <a:pt x="62" y="229"/>
                  </a:lnTo>
                  <a:lnTo>
                    <a:pt x="62" y="236"/>
                  </a:lnTo>
                  <a:close/>
                  <a:moveTo>
                    <a:pt x="62" y="260"/>
                  </a:moveTo>
                  <a:lnTo>
                    <a:pt x="70" y="260"/>
                  </a:lnTo>
                  <a:lnTo>
                    <a:pt x="70" y="253"/>
                  </a:lnTo>
                  <a:lnTo>
                    <a:pt x="62" y="253"/>
                  </a:lnTo>
                  <a:lnTo>
                    <a:pt x="62" y="260"/>
                  </a:lnTo>
                  <a:close/>
                  <a:moveTo>
                    <a:pt x="62" y="284"/>
                  </a:moveTo>
                  <a:lnTo>
                    <a:pt x="70" y="284"/>
                  </a:lnTo>
                  <a:lnTo>
                    <a:pt x="70" y="277"/>
                  </a:lnTo>
                  <a:lnTo>
                    <a:pt x="62" y="277"/>
                  </a:lnTo>
                  <a:lnTo>
                    <a:pt x="62" y="284"/>
                  </a:lnTo>
                  <a:close/>
                  <a:moveTo>
                    <a:pt x="125" y="64"/>
                  </a:moveTo>
                  <a:lnTo>
                    <a:pt x="125" y="74"/>
                  </a:lnTo>
                  <a:lnTo>
                    <a:pt x="135" y="74"/>
                  </a:lnTo>
                  <a:lnTo>
                    <a:pt x="135" y="64"/>
                  </a:lnTo>
                  <a:lnTo>
                    <a:pt x="125" y="64"/>
                  </a:lnTo>
                  <a:close/>
                  <a:moveTo>
                    <a:pt x="0" y="74"/>
                  </a:moveTo>
                  <a:lnTo>
                    <a:pt x="9" y="74"/>
                  </a:lnTo>
                  <a:lnTo>
                    <a:pt x="9" y="64"/>
                  </a:lnTo>
                  <a:lnTo>
                    <a:pt x="0" y="64"/>
                  </a:lnTo>
                  <a:lnTo>
                    <a:pt x="0" y="74"/>
                  </a:lnTo>
                  <a:close/>
                  <a:moveTo>
                    <a:pt x="118" y="24"/>
                  </a:moveTo>
                  <a:lnTo>
                    <a:pt x="111" y="17"/>
                  </a:lnTo>
                  <a:lnTo>
                    <a:pt x="106" y="24"/>
                  </a:lnTo>
                  <a:lnTo>
                    <a:pt x="111" y="31"/>
                  </a:lnTo>
                  <a:lnTo>
                    <a:pt x="118" y="24"/>
                  </a:lnTo>
                  <a:close/>
                  <a:moveTo>
                    <a:pt x="14" y="112"/>
                  </a:moveTo>
                  <a:lnTo>
                    <a:pt x="21" y="119"/>
                  </a:lnTo>
                  <a:lnTo>
                    <a:pt x="29" y="112"/>
                  </a:lnTo>
                  <a:lnTo>
                    <a:pt x="21" y="105"/>
                  </a:lnTo>
                  <a:lnTo>
                    <a:pt x="14" y="112"/>
                  </a:lnTo>
                  <a:close/>
                  <a:moveTo>
                    <a:pt x="106" y="112"/>
                  </a:moveTo>
                  <a:lnTo>
                    <a:pt x="111" y="119"/>
                  </a:lnTo>
                  <a:lnTo>
                    <a:pt x="118" y="112"/>
                  </a:lnTo>
                  <a:lnTo>
                    <a:pt x="111" y="105"/>
                  </a:lnTo>
                  <a:lnTo>
                    <a:pt x="106" y="112"/>
                  </a:lnTo>
                  <a:close/>
                  <a:moveTo>
                    <a:pt x="14" y="24"/>
                  </a:moveTo>
                  <a:lnTo>
                    <a:pt x="21" y="31"/>
                  </a:lnTo>
                  <a:lnTo>
                    <a:pt x="29" y="24"/>
                  </a:lnTo>
                  <a:lnTo>
                    <a:pt x="21" y="17"/>
                  </a:lnTo>
                  <a:lnTo>
                    <a:pt x="14" y="24"/>
                  </a:lnTo>
                  <a:close/>
                  <a:moveTo>
                    <a:pt x="53" y="26"/>
                  </a:moveTo>
                  <a:lnTo>
                    <a:pt x="50" y="19"/>
                  </a:lnTo>
                  <a:lnTo>
                    <a:pt x="43" y="22"/>
                  </a:lnTo>
                  <a:lnTo>
                    <a:pt x="46" y="29"/>
                  </a:lnTo>
                  <a:lnTo>
                    <a:pt x="53" y="26"/>
                  </a:lnTo>
                  <a:close/>
                  <a:moveTo>
                    <a:pt x="82" y="110"/>
                  </a:moveTo>
                  <a:lnTo>
                    <a:pt x="84" y="117"/>
                  </a:lnTo>
                  <a:lnTo>
                    <a:pt x="91" y="115"/>
                  </a:lnTo>
                  <a:lnTo>
                    <a:pt x="89" y="107"/>
                  </a:lnTo>
                  <a:lnTo>
                    <a:pt x="82" y="110"/>
                  </a:lnTo>
                  <a:close/>
                  <a:moveTo>
                    <a:pt x="113" y="45"/>
                  </a:moveTo>
                  <a:lnTo>
                    <a:pt x="106" y="48"/>
                  </a:lnTo>
                  <a:lnTo>
                    <a:pt x="111" y="55"/>
                  </a:lnTo>
                  <a:lnTo>
                    <a:pt x="118" y="53"/>
                  </a:lnTo>
                  <a:lnTo>
                    <a:pt x="113" y="45"/>
                  </a:lnTo>
                  <a:close/>
                  <a:moveTo>
                    <a:pt x="19" y="93"/>
                  </a:moveTo>
                  <a:lnTo>
                    <a:pt x="26" y="88"/>
                  </a:lnTo>
                  <a:lnTo>
                    <a:pt x="24" y="81"/>
                  </a:lnTo>
                  <a:lnTo>
                    <a:pt x="17" y="86"/>
                  </a:lnTo>
                  <a:lnTo>
                    <a:pt x="19" y="93"/>
                  </a:lnTo>
                  <a:close/>
                  <a:moveTo>
                    <a:pt x="91" y="22"/>
                  </a:moveTo>
                  <a:lnTo>
                    <a:pt x="84" y="19"/>
                  </a:lnTo>
                  <a:lnTo>
                    <a:pt x="82" y="26"/>
                  </a:lnTo>
                  <a:lnTo>
                    <a:pt x="86" y="29"/>
                  </a:lnTo>
                  <a:lnTo>
                    <a:pt x="91" y="22"/>
                  </a:lnTo>
                  <a:close/>
                  <a:moveTo>
                    <a:pt x="43" y="115"/>
                  </a:moveTo>
                  <a:lnTo>
                    <a:pt x="50" y="117"/>
                  </a:lnTo>
                  <a:lnTo>
                    <a:pt x="53" y="110"/>
                  </a:lnTo>
                  <a:lnTo>
                    <a:pt x="46" y="107"/>
                  </a:lnTo>
                  <a:lnTo>
                    <a:pt x="43" y="115"/>
                  </a:lnTo>
                  <a:close/>
                  <a:moveTo>
                    <a:pt x="118" y="86"/>
                  </a:moveTo>
                  <a:lnTo>
                    <a:pt x="111" y="81"/>
                  </a:lnTo>
                  <a:lnTo>
                    <a:pt x="106" y="88"/>
                  </a:lnTo>
                  <a:lnTo>
                    <a:pt x="113" y="91"/>
                  </a:lnTo>
                  <a:lnTo>
                    <a:pt x="118" y="86"/>
                  </a:lnTo>
                  <a:close/>
                  <a:moveTo>
                    <a:pt x="17" y="53"/>
                  </a:moveTo>
                  <a:lnTo>
                    <a:pt x="24" y="55"/>
                  </a:lnTo>
                  <a:lnTo>
                    <a:pt x="26" y="48"/>
                  </a:lnTo>
                  <a:lnTo>
                    <a:pt x="19" y="45"/>
                  </a:lnTo>
                  <a:lnTo>
                    <a:pt x="17" y="53"/>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25" name="Group 4"/>
          <p:cNvGrpSpPr>
            <a:grpSpLocks noChangeAspect="1"/>
          </p:cNvGrpSpPr>
          <p:nvPr/>
        </p:nvGrpSpPr>
        <p:grpSpPr bwMode="auto">
          <a:xfrm>
            <a:off x="-160056" y="5481999"/>
            <a:ext cx="481644" cy="760751"/>
            <a:chOff x="2070" y="2664"/>
            <a:chExt cx="390" cy="616"/>
          </a:xfrm>
        </p:grpSpPr>
        <p:sp>
          <p:nvSpPr>
            <p:cNvPr id="26" name="AutoShape 3"/>
            <p:cNvSpPr>
              <a:spLocks noChangeAspect="1" noChangeArrowheads="1" noTextEdit="1"/>
            </p:cNvSpPr>
            <p:nvPr/>
          </p:nvSpPr>
          <p:spPr bwMode="auto">
            <a:xfrm>
              <a:off x="2070" y="2664"/>
              <a:ext cx="390"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 name="Freeform 5"/>
            <p:cNvSpPr>
              <a:spLocks noEditPoints="1"/>
            </p:cNvSpPr>
            <p:nvPr/>
          </p:nvSpPr>
          <p:spPr bwMode="auto">
            <a:xfrm>
              <a:off x="2070" y="2664"/>
              <a:ext cx="221" cy="616"/>
            </a:xfrm>
            <a:custGeom>
              <a:avLst/>
              <a:gdLst>
                <a:gd name="T0" fmla="*/ 120 w 221"/>
                <a:gd name="T1" fmla="*/ 0 h 616"/>
                <a:gd name="T2" fmla="*/ 103 w 221"/>
                <a:gd name="T3" fmla="*/ 220 h 616"/>
                <a:gd name="T4" fmla="*/ 103 w 221"/>
                <a:gd name="T5" fmla="*/ 203 h 616"/>
                <a:gd name="T6" fmla="*/ 118 w 221"/>
                <a:gd name="T7" fmla="*/ 265 h 616"/>
                <a:gd name="T8" fmla="*/ 106 w 221"/>
                <a:gd name="T9" fmla="*/ 265 h 616"/>
                <a:gd name="T10" fmla="*/ 118 w 221"/>
                <a:gd name="T11" fmla="*/ 291 h 616"/>
                <a:gd name="T12" fmla="*/ 106 w 221"/>
                <a:gd name="T13" fmla="*/ 344 h 616"/>
                <a:gd name="T14" fmla="*/ 106 w 221"/>
                <a:gd name="T15" fmla="*/ 332 h 616"/>
                <a:gd name="T16" fmla="*/ 118 w 221"/>
                <a:gd name="T17" fmla="*/ 382 h 616"/>
                <a:gd name="T18" fmla="*/ 106 w 221"/>
                <a:gd name="T19" fmla="*/ 382 h 616"/>
                <a:gd name="T20" fmla="*/ 118 w 221"/>
                <a:gd name="T21" fmla="*/ 411 h 616"/>
                <a:gd name="T22" fmla="*/ 106 w 221"/>
                <a:gd name="T23" fmla="*/ 463 h 616"/>
                <a:gd name="T24" fmla="*/ 106 w 221"/>
                <a:gd name="T25" fmla="*/ 449 h 616"/>
                <a:gd name="T26" fmla="*/ 118 w 221"/>
                <a:gd name="T27" fmla="*/ 499 h 616"/>
                <a:gd name="T28" fmla="*/ 106 w 221"/>
                <a:gd name="T29" fmla="*/ 499 h 616"/>
                <a:gd name="T30" fmla="*/ 118 w 221"/>
                <a:gd name="T31" fmla="*/ 525 h 616"/>
                <a:gd name="T32" fmla="*/ 106 w 221"/>
                <a:gd name="T33" fmla="*/ 578 h 616"/>
                <a:gd name="T34" fmla="*/ 106 w 221"/>
                <a:gd name="T35" fmla="*/ 566 h 616"/>
                <a:gd name="T36" fmla="*/ 118 w 221"/>
                <a:gd name="T37" fmla="*/ 616 h 616"/>
                <a:gd name="T38" fmla="*/ 106 w 221"/>
                <a:gd name="T39" fmla="*/ 616 h 616"/>
                <a:gd name="T40" fmla="*/ 221 w 221"/>
                <a:gd name="T41" fmla="*/ 117 h 616"/>
                <a:gd name="T42" fmla="*/ 0 w 221"/>
                <a:gd name="T43" fmla="*/ 117 h 616"/>
                <a:gd name="T44" fmla="*/ 0 w 221"/>
                <a:gd name="T45" fmla="*/ 103 h 616"/>
                <a:gd name="T46" fmla="*/ 183 w 221"/>
                <a:gd name="T47" fmla="*/ 26 h 616"/>
                <a:gd name="T48" fmla="*/ 195 w 221"/>
                <a:gd name="T49" fmla="*/ 38 h 616"/>
                <a:gd name="T50" fmla="*/ 50 w 221"/>
                <a:gd name="T51" fmla="*/ 182 h 616"/>
                <a:gd name="T52" fmla="*/ 171 w 221"/>
                <a:gd name="T53" fmla="*/ 182 h 616"/>
                <a:gd name="T54" fmla="*/ 183 w 221"/>
                <a:gd name="T55" fmla="*/ 170 h 616"/>
                <a:gd name="T56" fmla="*/ 38 w 221"/>
                <a:gd name="T57" fmla="*/ 50 h 616"/>
                <a:gd name="T58" fmla="*/ 26 w 221"/>
                <a:gd name="T59" fmla="*/ 38 h 616"/>
                <a:gd name="T60" fmla="*/ 72 w 221"/>
                <a:gd name="T61" fmla="*/ 34 h 616"/>
                <a:gd name="T62" fmla="*/ 132 w 221"/>
                <a:gd name="T63" fmla="*/ 179 h 616"/>
                <a:gd name="T64" fmla="*/ 144 w 221"/>
                <a:gd name="T65" fmla="*/ 174 h 616"/>
                <a:gd name="T66" fmla="*/ 176 w 221"/>
                <a:gd name="T67" fmla="*/ 76 h 616"/>
                <a:gd name="T68" fmla="*/ 188 w 221"/>
                <a:gd name="T69" fmla="*/ 72 h 616"/>
                <a:gd name="T70" fmla="*/ 41 w 221"/>
                <a:gd name="T71" fmla="*/ 131 h 616"/>
                <a:gd name="T72" fmla="*/ 149 w 221"/>
                <a:gd name="T73" fmla="*/ 34 h 616"/>
                <a:gd name="T74" fmla="*/ 144 w 221"/>
                <a:gd name="T75" fmla="*/ 45 h 616"/>
                <a:gd name="T76" fmla="*/ 84 w 221"/>
                <a:gd name="T77" fmla="*/ 191 h 616"/>
                <a:gd name="T78" fmla="*/ 72 w 221"/>
                <a:gd name="T79" fmla="*/ 186 h 616"/>
                <a:gd name="T80" fmla="*/ 176 w 221"/>
                <a:gd name="T81" fmla="*/ 143 h 616"/>
                <a:gd name="T82" fmla="*/ 29 w 221"/>
                <a:gd name="T83" fmla="*/ 84 h 616"/>
                <a:gd name="T84" fmla="*/ 34 w 221"/>
                <a:gd name="T85" fmla="*/ 72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 h="616">
                  <a:moveTo>
                    <a:pt x="103" y="17"/>
                  </a:moveTo>
                  <a:lnTo>
                    <a:pt x="120" y="17"/>
                  </a:lnTo>
                  <a:lnTo>
                    <a:pt x="120" y="0"/>
                  </a:lnTo>
                  <a:lnTo>
                    <a:pt x="103" y="0"/>
                  </a:lnTo>
                  <a:lnTo>
                    <a:pt x="103" y="17"/>
                  </a:lnTo>
                  <a:close/>
                  <a:moveTo>
                    <a:pt x="103" y="220"/>
                  </a:moveTo>
                  <a:lnTo>
                    <a:pt x="120" y="220"/>
                  </a:lnTo>
                  <a:lnTo>
                    <a:pt x="120" y="203"/>
                  </a:lnTo>
                  <a:lnTo>
                    <a:pt x="103" y="203"/>
                  </a:lnTo>
                  <a:lnTo>
                    <a:pt x="103" y="220"/>
                  </a:lnTo>
                  <a:close/>
                  <a:moveTo>
                    <a:pt x="106" y="265"/>
                  </a:moveTo>
                  <a:lnTo>
                    <a:pt x="118" y="265"/>
                  </a:lnTo>
                  <a:lnTo>
                    <a:pt x="118" y="253"/>
                  </a:lnTo>
                  <a:lnTo>
                    <a:pt x="106" y="253"/>
                  </a:lnTo>
                  <a:lnTo>
                    <a:pt x="106" y="265"/>
                  </a:lnTo>
                  <a:close/>
                  <a:moveTo>
                    <a:pt x="106" y="303"/>
                  </a:moveTo>
                  <a:lnTo>
                    <a:pt x="118" y="303"/>
                  </a:lnTo>
                  <a:lnTo>
                    <a:pt x="118" y="291"/>
                  </a:lnTo>
                  <a:lnTo>
                    <a:pt x="106" y="291"/>
                  </a:lnTo>
                  <a:lnTo>
                    <a:pt x="106" y="303"/>
                  </a:lnTo>
                  <a:close/>
                  <a:moveTo>
                    <a:pt x="106" y="344"/>
                  </a:moveTo>
                  <a:lnTo>
                    <a:pt x="118" y="344"/>
                  </a:lnTo>
                  <a:lnTo>
                    <a:pt x="118" y="332"/>
                  </a:lnTo>
                  <a:lnTo>
                    <a:pt x="106" y="332"/>
                  </a:lnTo>
                  <a:lnTo>
                    <a:pt x="106" y="344"/>
                  </a:lnTo>
                  <a:close/>
                  <a:moveTo>
                    <a:pt x="106" y="382"/>
                  </a:moveTo>
                  <a:lnTo>
                    <a:pt x="118" y="382"/>
                  </a:lnTo>
                  <a:lnTo>
                    <a:pt x="118" y="370"/>
                  </a:lnTo>
                  <a:lnTo>
                    <a:pt x="106" y="370"/>
                  </a:lnTo>
                  <a:lnTo>
                    <a:pt x="106" y="382"/>
                  </a:lnTo>
                  <a:close/>
                  <a:moveTo>
                    <a:pt x="106" y="423"/>
                  </a:moveTo>
                  <a:lnTo>
                    <a:pt x="118" y="423"/>
                  </a:lnTo>
                  <a:lnTo>
                    <a:pt x="118" y="411"/>
                  </a:lnTo>
                  <a:lnTo>
                    <a:pt x="106" y="411"/>
                  </a:lnTo>
                  <a:lnTo>
                    <a:pt x="106" y="423"/>
                  </a:lnTo>
                  <a:close/>
                  <a:moveTo>
                    <a:pt x="106" y="463"/>
                  </a:moveTo>
                  <a:lnTo>
                    <a:pt x="118" y="463"/>
                  </a:lnTo>
                  <a:lnTo>
                    <a:pt x="118" y="449"/>
                  </a:lnTo>
                  <a:lnTo>
                    <a:pt x="106" y="449"/>
                  </a:lnTo>
                  <a:lnTo>
                    <a:pt x="106" y="463"/>
                  </a:lnTo>
                  <a:close/>
                  <a:moveTo>
                    <a:pt x="106" y="499"/>
                  </a:moveTo>
                  <a:lnTo>
                    <a:pt x="118" y="499"/>
                  </a:lnTo>
                  <a:lnTo>
                    <a:pt x="118" y="487"/>
                  </a:lnTo>
                  <a:lnTo>
                    <a:pt x="106" y="487"/>
                  </a:lnTo>
                  <a:lnTo>
                    <a:pt x="106" y="499"/>
                  </a:lnTo>
                  <a:close/>
                  <a:moveTo>
                    <a:pt x="106" y="537"/>
                  </a:moveTo>
                  <a:lnTo>
                    <a:pt x="118" y="537"/>
                  </a:lnTo>
                  <a:lnTo>
                    <a:pt x="118" y="525"/>
                  </a:lnTo>
                  <a:lnTo>
                    <a:pt x="106" y="525"/>
                  </a:lnTo>
                  <a:lnTo>
                    <a:pt x="106" y="537"/>
                  </a:lnTo>
                  <a:close/>
                  <a:moveTo>
                    <a:pt x="106" y="578"/>
                  </a:moveTo>
                  <a:lnTo>
                    <a:pt x="118" y="578"/>
                  </a:lnTo>
                  <a:lnTo>
                    <a:pt x="118" y="566"/>
                  </a:lnTo>
                  <a:lnTo>
                    <a:pt x="106" y="566"/>
                  </a:lnTo>
                  <a:lnTo>
                    <a:pt x="106" y="578"/>
                  </a:lnTo>
                  <a:close/>
                  <a:moveTo>
                    <a:pt x="106" y="616"/>
                  </a:moveTo>
                  <a:lnTo>
                    <a:pt x="118" y="616"/>
                  </a:lnTo>
                  <a:lnTo>
                    <a:pt x="118" y="604"/>
                  </a:lnTo>
                  <a:lnTo>
                    <a:pt x="106" y="604"/>
                  </a:lnTo>
                  <a:lnTo>
                    <a:pt x="106" y="616"/>
                  </a:lnTo>
                  <a:close/>
                  <a:moveTo>
                    <a:pt x="205" y="103"/>
                  </a:moveTo>
                  <a:lnTo>
                    <a:pt x="205" y="117"/>
                  </a:lnTo>
                  <a:lnTo>
                    <a:pt x="221" y="117"/>
                  </a:lnTo>
                  <a:lnTo>
                    <a:pt x="221" y="103"/>
                  </a:lnTo>
                  <a:lnTo>
                    <a:pt x="205" y="103"/>
                  </a:lnTo>
                  <a:close/>
                  <a:moveTo>
                    <a:pt x="0" y="117"/>
                  </a:moveTo>
                  <a:lnTo>
                    <a:pt x="17" y="117"/>
                  </a:lnTo>
                  <a:lnTo>
                    <a:pt x="17" y="103"/>
                  </a:lnTo>
                  <a:lnTo>
                    <a:pt x="0" y="103"/>
                  </a:lnTo>
                  <a:lnTo>
                    <a:pt x="0" y="117"/>
                  </a:lnTo>
                  <a:close/>
                  <a:moveTo>
                    <a:pt x="195" y="38"/>
                  </a:moveTo>
                  <a:lnTo>
                    <a:pt x="183" y="26"/>
                  </a:lnTo>
                  <a:lnTo>
                    <a:pt x="171" y="38"/>
                  </a:lnTo>
                  <a:lnTo>
                    <a:pt x="183" y="50"/>
                  </a:lnTo>
                  <a:lnTo>
                    <a:pt x="195" y="38"/>
                  </a:lnTo>
                  <a:close/>
                  <a:moveTo>
                    <a:pt x="26" y="182"/>
                  </a:moveTo>
                  <a:lnTo>
                    <a:pt x="38" y="194"/>
                  </a:lnTo>
                  <a:lnTo>
                    <a:pt x="50" y="182"/>
                  </a:lnTo>
                  <a:lnTo>
                    <a:pt x="38" y="170"/>
                  </a:lnTo>
                  <a:lnTo>
                    <a:pt x="26" y="182"/>
                  </a:lnTo>
                  <a:close/>
                  <a:moveTo>
                    <a:pt x="171" y="182"/>
                  </a:moveTo>
                  <a:lnTo>
                    <a:pt x="183" y="194"/>
                  </a:lnTo>
                  <a:lnTo>
                    <a:pt x="195" y="182"/>
                  </a:lnTo>
                  <a:lnTo>
                    <a:pt x="183" y="170"/>
                  </a:lnTo>
                  <a:lnTo>
                    <a:pt x="171" y="182"/>
                  </a:lnTo>
                  <a:close/>
                  <a:moveTo>
                    <a:pt x="26" y="38"/>
                  </a:moveTo>
                  <a:lnTo>
                    <a:pt x="38" y="50"/>
                  </a:lnTo>
                  <a:lnTo>
                    <a:pt x="50" y="38"/>
                  </a:lnTo>
                  <a:lnTo>
                    <a:pt x="38" y="26"/>
                  </a:lnTo>
                  <a:lnTo>
                    <a:pt x="26" y="38"/>
                  </a:lnTo>
                  <a:close/>
                  <a:moveTo>
                    <a:pt x="89" y="41"/>
                  </a:moveTo>
                  <a:lnTo>
                    <a:pt x="84" y="29"/>
                  </a:lnTo>
                  <a:lnTo>
                    <a:pt x="72" y="34"/>
                  </a:lnTo>
                  <a:lnTo>
                    <a:pt x="77" y="45"/>
                  </a:lnTo>
                  <a:lnTo>
                    <a:pt x="89" y="41"/>
                  </a:lnTo>
                  <a:close/>
                  <a:moveTo>
                    <a:pt x="132" y="179"/>
                  </a:moveTo>
                  <a:lnTo>
                    <a:pt x="137" y="191"/>
                  </a:lnTo>
                  <a:lnTo>
                    <a:pt x="149" y="186"/>
                  </a:lnTo>
                  <a:lnTo>
                    <a:pt x="144" y="174"/>
                  </a:lnTo>
                  <a:lnTo>
                    <a:pt x="132" y="179"/>
                  </a:lnTo>
                  <a:close/>
                  <a:moveTo>
                    <a:pt x="188" y="72"/>
                  </a:moveTo>
                  <a:lnTo>
                    <a:pt x="176" y="76"/>
                  </a:lnTo>
                  <a:lnTo>
                    <a:pt x="181" y="88"/>
                  </a:lnTo>
                  <a:lnTo>
                    <a:pt x="193" y="84"/>
                  </a:lnTo>
                  <a:lnTo>
                    <a:pt x="188" y="72"/>
                  </a:lnTo>
                  <a:close/>
                  <a:moveTo>
                    <a:pt x="34" y="148"/>
                  </a:moveTo>
                  <a:lnTo>
                    <a:pt x="46" y="143"/>
                  </a:lnTo>
                  <a:lnTo>
                    <a:pt x="41" y="131"/>
                  </a:lnTo>
                  <a:lnTo>
                    <a:pt x="29" y="136"/>
                  </a:lnTo>
                  <a:lnTo>
                    <a:pt x="34" y="148"/>
                  </a:lnTo>
                  <a:close/>
                  <a:moveTo>
                    <a:pt x="149" y="34"/>
                  </a:moveTo>
                  <a:lnTo>
                    <a:pt x="137" y="29"/>
                  </a:lnTo>
                  <a:lnTo>
                    <a:pt x="132" y="41"/>
                  </a:lnTo>
                  <a:lnTo>
                    <a:pt x="144" y="45"/>
                  </a:lnTo>
                  <a:lnTo>
                    <a:pt x="149" y="34"/>
                  </a:lnTo>
                  <a:close/>
                  <a:moveTo>
                    <a:pt x="72" y="186"/>
                  </a:moveTo>
                  <a:lnTo>
                    <a:pt x="84" y="191"/>
                  </a:lnTo>
                  <a:lnTo>
                    <a:pt x="89" y="179"/>
                  </a:lnTo>
                  <a:lnTo>
                    <a:pt x="77" y="174"/>
                  </a:lnTo>
                  <a:lnTo>
                    <a:pt x="72" y="186"/>
                  </a:lnTo>
                  <a:close/>
                  <a:moveTo>
                    <a:pt x="193" y="136"/>
                  </a:moveTo>
                  <a:lnTo>
                    <a:pt x="181" y="131"/>
                  </a:lnTo>
                  <a:lnTo>
                    <a:pt x="176" y="143"/>
                  </a:lnTo>
                  <a:lnTo>
                    <a:pt x="188" y="148"/>
                  </a:lnTo>
                  <a:lnTo>
                    <a:pt x="193" y="136"/>
                  </a:lnTo>
                  <a:close/>
                  <a:moveTo>
                    <a:pt x="29" y="84"/>
                  </a:moveTo>
                  <a:lnTo>
                    <a:pt x="41" y="88"/>
                  </a:lnTo>
                  <a:lnTo>
                    <a:pt x="46" y="76"/>
                  </a:lnTo>
                  <a:lnTo>
                    <a:pt x="34" y="72"/>
                  </a:lnTo>
                  <a:lnTo>
                    <a:pt x="29" y="84"/>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 name="Freeform 6"/>
            <p:cNvSpPr>
              <a:spLocks noEditPoints="1"/>
            </p:cNvSpPr>
            <p:nvPr/>
          </p:nvSpPr>
          <p:spPr bwMode="auto">
            <a:xfrm>
              <a:off x="2323" y="2996"/>
              <a:ext cx="135" cy="284"/>
            </a:xfrm>
            <a:custGeom>
              <a:avLst/>
              <a:gdLst>
                <a:gd name="T0" fmla="*/ 72 w 135"/>
                <a:gd name="T1" fmla="*/ 12 h 284"/>
                <a:gd name="T2" fmla="*/ 62 w 135"/>
                <a:gd name="T3" fmla="*/ 0 h 284"/>
                <a:gd name="T4" fmla="*/ 62 w 135"/>
                <a:gd name="T5" fmla="*/ 136 h 284"/>
                <a:gd name="T6" fmla="*/ 72 w 135"/>
                <a:gd name="T7" fmla="*/ 127 h 284"/>
                <a:gd name="T8" fmla="*/ 62 w 135"/>
                <a:gd name="T9" fmla="*/ 136 h 284"/>
                <a:gd name="T10" fmla="*/ 70 w 135"/>
                <a:gd name="T11" fmla="*/ 162 h 284"/>
                <a:gd name="T12" fmla="*/ 62 w 135"/>
                <a:gd name="T13" fmla="*/ 155 h 284"/>
                <a:gd name="T14" fmla="*/ 62 w 135"/>
                <a:gd name="T15" fmla="*/ 189 h 284"/>
                <a:gd name="T16" fmla="*/ 70 w 135"/>
                <a:gd name="T17" fmla="*/ 182 h 284"/>
                <a:gd name="T18" fmla="*/ 62 w 135"/>
                <a:gd name="T19" fmla="*/ 189 h 284"/>
                <a:gd name="T20" fmla="*/ 70 w 135"/>
                <a:gd name="T21" fmla="*/ 213 h 284"/>
                <a:gd name="T22" fmla="*/ 62 w 135"/>
                <a:gd name="T23" fmla="*/ 205 h 284"/>
                <a:gd name="T24" fmla="*/ 62 w 135"/>
                <a:gd name="T25" fmla="*/ 236 h 284"/>
                <a:gd name="T26" fmla="*/ 70 w 135"/>
                <a:gd name="T27" fmla="*/ 229 h 284"/>
                <a:gd name="T28" fmla="*/ 62 w 135"/>
                <a:gd name="T29" fmla="*/ 236 h 284"/>
                <a:gd name="T30" fmla="*/ 70 w 135"/>
                <a:gd name="T31" fmla="*/ 260 h 284"/>
                <a:gd name="T32" fmla="*/ 62 w 135"/>
                <a:gd name="T33" fmla="*/ 253 h 284"/>
                <a:gd name="T34" fmla="*/ 62 w 135"/>
                <a:gd name="T35" fmla="*/ 284 h 284"/>
                <a:gd name="T36" fmla="*/ 70 w 135"/>
                <a:gd name="T37" fmla="*/ 277 h 284"/>
                <a:gd name="T38" fmla="*/ 62 w 135"/>
                <a:gd name="T39" fmla="*/ 284 h 284"/>
                <a:gd name="T40" fmla="*/ 125 w 135"/>
                <a:gd name="T41" fmla="*/ 74 h 284"/>
                <a:gd name="T42" fmla="*/ 135 w 135"/>
                <a:gd name="T43" fmla="*/ 64 h 284"/>
                <a:gd name="T44" fmla="*/ 0 w 135"/>
                <a:gd name="T45" fmla="*/ 74 h 284"/>
                <a:gd name="T46" fmla="*/ 9 w 135"/>
                <a:gd name="T47" fmla="*/ 64 h 284"/>
                <a:gd name="T48" fmla="*/ 0 w 135"/>
                <a:gd name="T49" fmla="*/ 74 h 284"/>
                <a:gd name="T50" fmla="*/ 111 w 135"/>
                <a:gd name="T51" fmla="*/ 17 h 284"/>
                <a:gd name="T52" fmla="*/ 111 w 135"/>
                <a:gd name="T53" fmla="*/ 31 h 284"/>
                <a:gd name="T54" fmla="*/ 14 w 135"/>
                <a:gd name="T55" fmla="*/ 112 h 284"/>
                <a:gd name="T56" fmla="*/ 29 w 135"/>
                <a:gd name="T57" fmla="*/ 112 h 284"/>
                <a:gd name="T58" fmla="*/ 14 w 135"/>
                <a:gd name="T59" fmla="*/ 112 h 284"/>
                <a:gd name="T60" fmla="*/ 111 w 135"/>
                <a:gd name="T61" fmla="*/ 119 h 284"/>
                <a:gd name="T62" fmla="*/ 111 w 135"/>
                <a:gd name="T63" fmla="*/ 105 h 284"/>
                <a:gd name="T64" fmla="*/ 14 w 135"/>
                <a:gd name="T65" fmla="*/ 24 h 284"/>
                <a:gd name="T66" fmla="*/ 29 w 135"/>
                <a:gd name="T67" fmla="*/ 24 h 284"/>
                <a:gd name="T68" fmla="*/ 14 w 135"/>
                <a:gd name="T69" fmla="*/ 24 h 284"/>
                <a:gd name="T70" fmla="*/ 50 w 135"/>
                <a:gd name="T71" fmla="*/ 19 h 284"/>
                <a:gd name="T72" fmla="*/ 46 w 135"/>
                <a:gd name="T73" fmla="*/ 29 h 284"/>
                <a:gd name="T74" fmla="*/ 82 w 135"/>
                <a:gd name="T75" fmla="*/ 110 h 284"/>
                <a:gd name="T76" fmla="*/ 91 w 135"/>
                <a:gd name="T77" fmla="*/ 115 h 284"/>
                <a:gd name="T78" fmla="*/ 82 w 135"/>
                <a:gd name="T79" fmla="*/ 110 h 284"/>
                <a:gd name="T80" fmla="*/ 106 w 135"/>
                <a:gd name="T81" fmla="*/ 48 h 284"/>
                <a:gd name="T82" fmla="*/ 118 w 135"/>
                <a:gd name="T83" fmla="*/ 53 h 284"/>
                <a:gd name="T84" fmla="*/ 19 w 135"/>
                <a:gd name="T85" fmla="*/ 93 h 284"/>
                <a:gd name="T86" fmla="*/ 24 w 135"/>
                <a:gd name="T87" fmla="*/ 81 h 284"/>
                <a:gd name="T88" fmla="*/ 19 w 135"/>
                <a:gd name="T89" fmla="*/ 93 h 284"/>
                <a:gd name="T90" fmla="*/ 84 w 135"/>
                <a:gd name="T91" fmla="*/ 19 h 284"/>
                <a:gd name="T92" fmla="*/ 86 w 135"/>
                <a:gd name="T93" fmla="*/ 29 h 284"/>
                <a:gd name="T94" fmla="*/ 43 w 135"/>
                <a:gd name="T95" fmla="*/ 115 h 284"/>
                <a:gd name="T96" fmla="*/ 53 w 135"/>
                <a:gd name="T97" fmla="*/ 110 h 284"/>
                <a:gd name="T98" fmla="*/ 43 w 135"/>
                <a:gd name="T99" fmla="*/ 115 h 284"/>
                <a:gd name="T100" fmla="*/ 111 w 135"/>
                <a:gd name="T101" fmla="*/ 81 h 284"/>
                <a:gd name="T102" fmla="*/ 113 w 135"/>
                <a:gd name="T103" fmla="*/ 91 h 284"/>
                <a:gd name="T104" fmla="*/ 17 w 135"/>
                <a:gd name="T105" fmla="*/ 53 h 284"/>
                <a:gd name="T106" fmla="*/ 26 w 135"/>
                <a:gd name="T107" fmla="*/ 48 h 284"/>
                <a:gd name="T108" fmla="*/ 17 w 135"/>
                <a:gd name="T109" fmla="*/ 5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5" h="284">
                  <a:moveTo>
                    <a:pt x="62" y="12"/>
                  </a:moveTo>
                  <a:lnTo>
                    <a:pt x="72" y="12"/>
                  </a:lnTo>
                  <a:lnTo>
                    <a:pt x="72" y="0"/>
                  </a:lnTo>
                  <a:lnTo>
                    <a:pt x="62" y="0"/>
                  </a:lnTo>
                  <a:lnTo>
                    <a:pt x="62" y="12"/>
                  </a:lnTo>
                  <a:close/>
                  <a:moveTo>
                    <a:pt x="62" y="136"/>
                  </a:moveTo>
                  <a:lnTo>
                    <a:pt x="72" y="136"/>
                  </a:lnTo>
                  <a:lnTo>
                    <a:pt x="72" y="127"/>
                  </a:lnTo>
                  <a:lnTo>
                    <a:pt x="62" y="127"/>
                  </a:lnTo>
                  <a:lnTo>
                    <a:pt x="62" y="136"/>
                  </a:lnTo>
                  <a:close/>
                  <a:moveTo>
                    <a:pt x="62" y="162"/>
                  </a:moveTo>
                  <a:lnTo>
                    <a:pt x="70" y="162"/>
                  </a:lnTo>
                  <a:lnTo>
                    <a:pt x="70" y="155"/>
                  </a:lnTo>
                  <a:lnTo>
                    <a:pt x="62" y="155"/>
                  </a:lnTo>
                  <a:lnTo>
                    <a:pt x="62" y="162"/>
                  </a:lnTo>
                  <a:close/>
                  <a:moveTo>
                    <a:pt x="62" y="189"/>
                  </a:moveTo>
                  <a:lnTo>
                    <a:pt x="70" y="189"/>
                  </a:lnTo>
                  <a:lnTo>
                    <a:pt x="70" y="182"/>
                  </a:lnTo>
                  <a:lnTo>
                    <a:pt x="62" y="182"/>
                  </a:lnTo>
                  <a:lnTo>
                    <a:pt x="62" y="189"/>
                  </a:lnTo>
                  <a:close/>
                  <a:moveTo>
                    <a:pt x="62" y="213"/>
                  </a:moveTo>
                  <a:lnTo>
                    <a:pt x="70" y="213"/>
                  </a:lnTo>
                  <a:lnTo>
                    <a:pt x="70" y="205"/>
                  </a:lnTo>
                  <a:lnTo>
                    <a:pt x="62" y="205"/>
                  </a:lnTo>
                  <a:lnTo>
                    <a:pt x="62" y="213"/>
                  </a:lnTo>
                  <a:close/>
                  <a:moveTo>
                    <a:pt x="62" y="236"/>
                  </a:moveTo>
                  <a:lnTo>
                    <a:pt x="70" y="236"/>
                  </a:lnTo>
                  <a:lnTo>
                    <a:pt x="70" y="229"/>
                  </a:lnTo>
                  <a:lnTo>
                    <a:pt x="62" y="229"/>
                  </a:lnTo>
                  <a:lnTo>
                    <a:pt x="62" y="236"/>
                  </a:lnTo>
                  <a:close/>
                  <a:moveTo>
                    <a:pt x="62" y="260"/>
                  </a:moveTo>
                  <a:lnTo>
                    <a:pt x="70" y="260"/>
                  </a:lnTo>
                  <a:lnTo>
                    <a:pt x="70" y="253"/>
                  </a:lnTo>
                  <a:lnTo>
                    <a:pt x="62" y="253"/>
                  </a:lnTo>
                  <a:lnTo>
                    <a:pt x="62" y="260"/>
                  </a:lnTo>
                  <a:close/>
                  <a:moveTo>
                    <a:pt x="62" y="284"/>
                  </a:moveTo>
                  <a:lnTo>
                    <a:pt x="70" y="284"/>
                  </a:lnTo>
                  <a:lnTo>
                    <a:pt x="70" y="277"/>
                  </a:lnTo>
                  <a:lnTo>
                    <a:pt x="62" y="277"/>
                  </a:lnTo>
                  <a:lnTo>
                    <a:pt x="62" y="284"/>
                  </a:lnTo>
                  <a:close/>
                  <a:moveTo>
                    <a:pt x="125" y="64"/>
                  </a:moveTo>
                  <a:lnTo>
                    <a:pt x="125" y="74"/>
                  </a:lnTo>
                  <a:lnTo>
                    <a:pt x="135" y="74"/>
                  </a:lnTo>
                  <a:lnTo>
                    <a:pt x="135" y="64"/>
                  </a:lnTo>
                  <a:lnTo>
                    <a:pt x="125" y="64"/>
                  </a:lnTo>
                  <a:close/>
                  <a:moveTo>
                    <a:pt x="0" y="74"/>
                  </a:moveTo>
                  <a:lnTo>
                    <a:pt x="9" y="74"/>
                  </a:lnTo>
                  <a:lnTo>
                    <a:pt x="9" y="64"/>
                  </a:lnTo>
                  <a:lnTo>
                    <a:pt x="0" y="64"/>
                  </a:lnTo>
                  <a:lnTo>
                    <a:pt x="0" y="74"/>
                  </a:lnTo>
                  <a:close/>
                  <a:moveTo>
                    <a:pt x="118" y="24"/>
                  </a:moveTo>
                  <a:lnTo>
                    <a:pt x="111" y="17"/>
                  </a:lnTo>
                  <a:lnTo>
                    <a:pt x="106" y="24"/>
                  </a:lnTo>
                  <a:lnTo>
                    <a:pt x="111" y="31"/>
                  </a:lnTo>
                  <a:lnTo>
                    <a:pt x="118" y="24"/>
                  </a:lnTo>
                  <a:close/>
                  <a:moveTo>
                    <a:pt x="14" y="112"/>
                  </a:moveTo>
                  <a:lnTo>
                    <a:pt x="21" y="119"/>
                  </a:lnTo>
                  <a:lnTo>
                    <a:pt x="29" y="112"/>
                  </a:lnTo>
                  <a:lnTo>
                    <a:pt x="21" y="105"/>
                  </a:lnTo>
                  <a:lnTo>
                    <a:pt x="14" y="112"/>
                  </a:lnTo>
                  <a:close/>
                  <a:moveTo>
                    <a:pt x="106" y="112"/>
                  </a:moveTo>
                  <a:lnTo>
                    <a:pt x="111" y="119"/>
                  </a:lnTo>
                  <a:lnTo>
                    <a:pt x="118" y="112"/>
                  </a:lnTo>
                  <a:lnTo>
                    <a:pt x="111" y="105"/>
                  </a:lnTo>
                  <a:lnTo>
                    <a:pt x="106" y="112"/>
                  </a:lnTo>
                  <a:close/>
                  <a:moveTo>
                    <a:pt x="14" y="24"/>
                  </a:moveTo>
                  <a:lnTo>
                    <a:pt x="21" y="31"/>
                  </a:lnTo>
                  <a:lnTo>
                    <a:pt x="29" y="24"/>
                  </a:lnTo>
                  <a:lnTo>
                    <a:pt x="21" y="17"/>
                  </a:lnTo>
                  <a:lnTo>
                    <a:pt x="14" y="24"/>
                  </a:lnTo>
                  <a:close/>
                  <a:moveTo>
                    <a:pt x="53" y="26"/>
                  </a:moveTo>
                  <a:lnTo>
                    <a:pt x="50" y="19"/>
                  </a:lnTo>
                  <a:lnTo>
                    <a:pt x="43" y="22"/>
                  </a:lnTo>
                  <a:lnTo>
                    <a:pt x="46" y="29"/>
                  </a:lnTo>
                  <a:lnTo>
                    <a:pt x="53" y="26"/>
                  </a:lnTo>
                  <a:close/>
                  <a:moveTo>
                    <a:pt x="82" y="110"/>
                  </a:moveTo>
                  <a:lnTo>
                    <a:pt x="84" y="117"/>
                  </a:lnTo>
                  <a:lnTo>
                    <a:pt x="91" y="115"/>
                  </a:lnTo>
                  <a:lnTo>
                    <a:pt x="89" y="107"/>
                  </a:lnTo>
                  <a:lnTo>
                    <a:pt x="82" y="110"/>
                  </a:lnTo>
                  <a:close/>
                  <a:moveTo>
                    <a:pt x="113" y="45"/>
                  </a:moveTo>
                  <a:lnTo>
                    <a:pt x="106" y="48"/>
                  </a:lnTo>
                  <a:lnTo>
                    <a:pt x="111" y="55"/>
                  </a:lnTo>
                  <a:lnTo>
                    <a:pt x="118" y="53"/>
                  </a:lnTo>
                  <a:lnTo>
                    <a:pt x="113" y="45"/>
                  </a:lnTo>
                  <a:close/>
                  <a:moveTo>
                    <a:pt x="19" y="93"/>
                  </a:moveTo>
                  <a:lnTo>
                    <a:pt x="26" y="88"/>
                  </a:lnTo>
                  <a:lnTo>
                    <a:pt x="24" y="81"/>
                  </a:lnTo>
                  <a:lnTo>
                    <a:pt x="17" y="86"/>
                  </a:lnTo>
                  <a:lnTo>
                    <a:pt x="19" y="93"/>
                  </a:lnTo>
                  <a:close/>
                  <a:moveTo>
                    <a:pt x="91" y="22"/>
                  </a:moveTo>
                  <a:lnTo>
                    <a:pt x="84" y="19"/>
                  </a:lnTo>
                  <a:lnTo>
                    <a:pt x="82" y="26"/>
                  </a:lnTo>
                  <a:lnTo>
                    <a:pt x="86" y="29"/>
                  </a:lnTo>
                  <a:lnTo>
                    <a:pt x="91" y="22"/>
                  </a:lnTo>
                  <a:close/>
                  <a:moveTo>
                    <a:pt x="43" y="115"/>
                  </a:moveTo>
                  <a:lnTo>
                    <a:pt x="50" y="117"/>
                  </a:lnTo>
                  <a:lnTo>
                    <a:pt x="53" y="110"/>
                  </a:lnTo>
                  <a:lnTo>
                    <a:pt x="46" y="107"/>
                  </a:lnTo>
                  <a:lnTo>
                    <a:pt x="43" y="115"/>
                  </a:lnTo>
                  <a:close/>
                  <a:moveTo>
                    <a:pt x="118" y="86"/>
                  </a:moveTo>
                  <a:lnTo>
                    <a:pt x="111" y="81"/>
                  </a:lnTo>
                  <a:lnTo>
                    <a:pt x="106" y="88"/>
                  </a:lnTo>
                  <a:lnTo>
                    <a:pt x="113" y="91"/>
                  </a:lnTo>
                  <a:lnTo>
                    <a:pt x="118" y="86"/>
                  </a:lnTo>
                  <a:close/>
                  <a:moveTo>
                    <a:pt x="17" y="53"/>
                  </a:moveTo>
                  <a:lnTo>
                    <a:pt x="24" y="55"/>
                  </a:lnTo>
                  <a:lnTo>
                    <a:pt x="26" y="48"/>
                  </a:lnTo>
                  <a:lnTo>
                    <a:pt x="19" y="45"/>
                  </a:lnTo>
                  <a:lnTo>
                    <a:pt x="17" y="53"/>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4" name="Group 4"/>
          <p:cNvGrpSpPr>
            <a:grpSpLocks noChangeAspect="1"/>
          </p:cNvGrpSpPr>
          <p:nvPr/>
        </p:nvGrpSpPr>
        <p:grpSpPr bwMode="auto">
          <a:xfrm>
            <a:off x="364475" y="284998"/>
            <a:ext cx="1361470" cy="1316533"/>
            <a:chOff x="5798" y="441"/>
            <a:chExt cx="1121" cy="1084"/>
          </a:xfrm>
        </p:grpSpPr>
        <p:sp>
          <p:nvSpPr>
            <p:cNvPr id="10" name="AutoShape 3"/>
            <p:cNvSpPr>
              <a:spLocks noChangeAspect="1" noChangeArrowheads="1" noTextEdit="1"/>
            </p:cNvSpPr>
            <p:nvPr/>
          </p:nvSpPr>
          <p:spPr bwMode="auto">
            <a:xfrm>
              <a:off x="5798" y="441"/>
              <a:ext cx="1121" cy="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 name="Freeform 5"/>
            <p:cNvSpPr/>
            <p:nvPr/>
          </p:nvSpPr>
          <p:spPr bwMode="auto">
            <a:xfrm>
              <a:off x="5972" y="634"/>
              <a:ext cx="632" cy="628"/>
            </a:xfrm>
            <a:custGeom>
              <a:avLst/>
              <a:gdLst>
                <a:gd name="T0" fmla="*/ 6 w 885"/>
                <a:gd name="T1" fmla="*/ 430 h 879"/>
                <a:gd name="T2" fmla="*/ 452 w 885"/>
                <a:gd name="T3" fmla="*/ 6 h 879"/>
                <a:gd name="T4" fmla="*/ 879 w 885"/>
                <a:gd name="T5" fmla="*/ 449 h 879"/>
                <a:gd name="T6" fmla="*/ 433 w 885"/>
                <a:gd name="T7" fmla="*/ 873 h 879"/>
                <a:gd name="T8" fmla="*/ 6 w 885"/>
                <a:gd name="T9" fmla="*/ 430 h 879"/>
              </a:gdLst>
              <a:ahLst/>
              <a:cxnLst>
                <a:cxn ang="0">
                  <a:pos x="T0" y="T1"/>
                </a:cxn>
                <a:cxn ang="0">
                  <a:pos x="T2" y="T3"/>
                </a:cxn>
                <a:cxn ang="0">
                  <a:pos x="T4" y="T5"/>
                </a:cxn>
                <a:cxn ang="0">
                  <a:pos x="T6" y="T7"/>
                </a:cxn>
                <a:cxn ang="0">
                  <a:pos x="T8" y="T9"/>
                </a:cxn>
              </a:cxnLst>
              <a:rect l="0" t="0" r="r" b="b"/>
              <a:pathLst>
                <a:path w="885" h="879">
                  <a:moveTo>
                    <a:pt x="6" y="430"/>
                  </a:moveTo>
                  <a:cubicBezTo>
                    <a:pt x="11" y="190"/>
                    <a:pt x="211" y="0"/>
                    <a:pt x="452" y="6"/>
                  </a:cubicBezTo>
                  <a:cubicBezTo>
                    <a:pt x="694" y="11"/>
                    <a:pt x="885" y="210"/>
                    <a:pt x="879" y="449"/>
                  </a:cubicBezTo>
                  <a:cubicBezTo>
                    <a:pt x="874" y="689"/>
                    <a:pt x="674" y="879"/>
                    <a:pt x="433" y="873"/>
                  </a:cubicBezTo>
                  <a:cubicBezTo>
                    <a:pt x="191" y="868"/>
                    <a:pt x="0" y="669"/>
                    <a:pt x="6" y="430"/>
                  </a:cubicBezTo>
                  <a:close/>
                </a:path>
              </a:pathLst>
            </a:custGeom>
            <a:solidFill>
              <a:srgbClr val="F9F0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 name="Freeform 6"/>
            <p:cNvSpPr/>
            <p:nvPr/>
          </p:nvSpPr>
          <p:spPr bwMode="auto">
            <a:xfrm>
              <a:off x="6015" y="706"/>
              <a:ext cx="516" cy="496"/>
            </a:xfrm>
            <a:custGeom>
              <a:avLst/>
              <a:gdLst>
                <a:gd name="T0" fmla="*/ 435 w 722"/>
                <a:gd name="T1" fmla="*/ 10 h 694"/>
                <a:gd name="T2" fmla="*/ 102 w 722"/>
                <a:gd name="T3" fmla="*/ 138 h 694"/>
                <a:gd name="T4" fmla="*/ 158 w 722"/>
                <a:gd name="T5" fmla="*/ 578 h 694"/>
                <a:gd name="T6" fmla="*/ 616 w 722"/>
                <a:gd name="T7" fmla="*/ 575 h 694"/>
                <a:gd name="T8" fmla="*/ 713 w 722"/>
                <a:gd name="T9" fmla="*/ 375 h 694"/>
                <a:gd name="T10" fmla="*/ 629 w 722"/>
                <a:gd name="T11" fmla="*/ 122 h 694"/>
                <a:gd name="T12" fmla="*/ 435 w 722"/>
                <a:gd name="T13" fmla="*/ 10 h 694"/>
                <a:gd name="T14" fmla="*/ 435 w 722"/>
                <a:gd name="T15" fmla="*/ 13 h 694"/>
                <a:gd name="T16" fmla="*/ 638 w 722"/>
                <a:gd name="T17" fmla="*/ 140 h 694"/>
                <a:gd name="T18" fmla="*/ 705 w 722"/>
                <a:gd name="T19" fmla="*/ 419 h 694"/>
                <a:gd name="T20" fmla="*/ 273 w 722"/>
                <a:gd name="T21" fmla="*/ 641 h 694"/>
                <a:gd name="T22" fmla="*/ 67 w 722"/>
                <a:gd name="T23" fmla="*/ 208 h 694"/>
                <a:gd name="T24" fmla="*/ 421 w 722"/>
                <a:gd name="T25" fmla="*/ 12 h 694"/>
                <a:gd name="T26" fmla="*/ 435 w 722"/>
                <a:gd name="T27" fmla="*/ 13 h 694"/>
                <a:gd name="T28" fmla="*/ 435 w 722"/>
                <a:gd name="T29" fmla="*/ 1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2" h="694">
                  <a:moveTo>
                    <a:pt x="435" y="10"/>
                  </a:moveTo>
                  <a:cubicBezTo>
                    <a:pt x="313" y="0"/>
                    <a:pt x="178" y="37"/>
                    <a:pt x="102" y="138"/>
                  </a:cubicBezTo>
                  <a:cubicBezTo>
                    <a:pt x="0" y="273"/>
                    <a:pt x="36" y="469"/>
                    <a:pt x="158" y="578"/>
                  </a:cubicBezTo>
                  <a:cubicBezTo>
                    <a:pt x="284" y="691"/>
                    <a:pt x="490" y="683"/>
                    <a:pt x="616" y="575"/>
                  </a:cubicBezTo>
                  <a:cubicBezTo>
                    <a:pt x="675" y="525"/>
                    <a:pt x="710" y="453"/>
                    <a:pt x="713" y="375"/>
                  </a:cubicBezTo>
                  <a:cubicBezTo>
                    <a:pt x="716" y="288"/>
                    <a:pt x="681" y="191"/>
                    <a:pt x="629" y="122"/>
                  </a:cubicBezTo>
                  <a:cubicBezTo>
                    <a:pt x="583" y="59"/>
                    <a:pt x="513" y="18"/>
                    <a:pt x="435" y="10"/>
                  </a:cubicBezTo>
                  <a:cubicBezTo>
                    <a:pt x="433" y="10"/>
                    <a:pt x="433" y="13"/>
                    <a:pt x="435" y="13"/>
                  </a:cubicBezTo>
                  <a:cubicBezTo>
                    <a:pt x="520" y="22"/>
                    <a:pt x="591" y="70"/>
                    <a:pt x="638" y="140"/>
                  </a:cubicBezTo>
                  <a:cubicBezTo>
                    <a:pt x="691" y="217"/>
                    <a:pt x="722" y="326"/>
                    <a:pt x="705" y="419"/>
                  </a:cubicBezTo>
                  <a:cubicBezTo>
                    <a:pt x="670" y="609"/>
                    <a:pt x="442" y="694"/>
                    <a:pt x="273" y="641"/>
                  </a:cubicBezTo>
                  <a:cubicBezTo>
                    <a:pt x="97" y="585"/>
                    <a:pt x="1" y="379"/>
                    <a:pt x="67" y="208"/>
                  </a:cubicBezTo>
                  <a:cubicBezTo>
                    <a:pt x="122" y="64"/>
                    <a:pt x="277" y="5"/>
                    <a:pt x="421" y="12"/>
                  </a:cubicBezTo>
                  <a:cubicBezTo>
                    <a:pt x="426" y="13"/>
                    <a:pt x="430" y="13"/>
                    <a:pt x="435" y="13"/>
                  </a:cubicBezTo>
                  <a:cubicBezTo>
                    <a:pt x="437" y="14"/>
                    <a:pt x="437" y="11"/>
                    <a:pt x="435" y="1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 name="Freeform 7"/>
            <p:cNvSpPr/>
            <p:nvPr/>
          </p:nvSpPr>
          <p:spPr bwMode="auto">
            <a:xfrm>
              <a:off x="6094" y="760"/>
              <a:ext cx="427" cy="411"/>
            </a:xfrm>
            <a:custGeom>
              <a:avLst/>
              <a:gdLst>
                <a:gd name="T0" fmla="*/ 326 w 598"/>
                <a:gd name="T1" fmla="*/ 19 h 575"/>
                <a:gd name="T2" fmla="*/ 33 w 598"/>
                <a:gd name="T3" fmla="*/ 308 h 575"/>
                <a:gd name="T4" fmla="*/ 484 w 598"/>
                <a:gd name="T5" fmla="*/ 411 h 575"/>
                <a:gd name="T6" fmla="*/ 326 w 598"/>
                <a:gd name="T7" fmla="*/ 19 h 575"/>
              </a:gdLst>
              <a:ahLst/>
              <a:cxnLst>
                <a:cxn ang="0">
                  <a:pos x="T0" y="T1"/>
                </a:cxn>
                <a:cxn ang="0">
                  <a:pos x="T2" y="T3"/>
                </a:cxn>
                <a:cxn ang="0">
                  <a:pos x="T4" y="T5"/>
                </a:cxn>
                <a:cxn ang="0">
                  <a:pos x="T6" y="T7"/>
                </a:cxn>
              </a:cxnLst>
              <a:rect l="0" t="0" r="r" b="b"/>
              <a:pathLst>
                <a:path w="598" h="575">
                  <a:moveTo>
                    <a:pt x="326" y="19"/>
                  </a:moveTo>
                  <a:cubicBezTo>
                    <a:pt x="170" y="0"/>
                    <a:pt x="0" y="113"/>
                    <a:pt x="33" y="308"/>
                  </a:cubicBezTo>
                  <a:cubicBezTo>
                    <a:pt x="66" y="503"/>
                    <a:pt x="369" y="575"/>
                    <a:pt x="484" y="411"/>
                  </a:cubicBezTo>
                  <a:cubicBezTo>
                    <a:pt x="598" y="247"/>
                    <a:pt x="510" y="42"/>
                    <a:pt x="326" y="19"/>
                  </a:cubicBezTo>
                  <a:close/>
                </a:path>
              </a:pathLst>
            </a:custGeom>
            <a:solidFill>
              <a:srgbClr val="FFD4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 name="Freeform 8"/>
            <p:cNvSpPr/>
            <p:nvPr/>
          </p:nvSpPr>
          <p:spPr bwMode="auto">
            <a:xfrm>
              <a:off x="6135" y="788"/>
              <a:ext cx="336" cy="326"/>
            </a:xfrm>
            <a:custGeom>
              <a:avLst/>
              <a:gdLst>
                <a:gd name="T0" fmla="*/ 249 w 470"/>
                <a:gd name="T1" fmla="*/ 6 h 457"/>
                <a:gd name="T2" fmla="*/ 96 w 470"/>
                <a:gd name="T3" fmla="*/ 49 h 457"/>
                <a:gd name="T4" fmla="*/ 18 w 470"/>
                <a:gd name="T5" fmla="*/ 236 h 457"/>
                <a:gd name="T6" fmla="*/ 130 w 470"/>
                <a:gd name="T7" fmla="*/ 422 h 457"/>
                <a:gd name="T8" fmla="*/ 351 w 470"/>
                <a:gd name="T9" fmla="*/ 418 h 457"/>
                <a:gd name="T10" fmla="*/ 464 w 470"/>
                <a:gd name="T11" fmla="*/ 196 h 457"/>
                <a:gd name="T12" fmla="*/ 411 w 470"/>
                <a:gd name="T13" fmla="*/ 75 h 457"/>
                <a:gd name="T14" fmla="*/ 249 w 470"/>
                <a:gd name="T15" fmla="*/ 6 h 457"/>
                <a:gd name="T16" fmla="*/ 249 w 470"/>
                <a:gd name="T17" fmla="*/ 9 h 457"/>
                <a:gd name="T18" fmla="*/ 438 w 470"/>
                <a:gd name="T19" fmla="*/ 117 h 457"/>
                <a:gd name="T20" fmla="*/ 450 w 470"/>
                <a:gd name="T21" fmla="*/ 289 h 457"/>
                <a:gd name="T22" fmla="*/ 345 w 470"/>
                <a:gd name="T23" fmla="*/ 417 h 457"/>
                <a:gd name="T24" fmla="*/ 93 w 470"/>
                <a:gd name="T25" fmla="*/ 394 h 457"/>
                <a:gd name="T26" fmla="*/ 53 w 470"/>
                <a:gd name="T27" fmla="*/ 100 h 457"/>
                <a:gd name="T28" fmla="*/ 249 w 470"/>
                <a:gd name="T29" fmla="*/ 9 h 457"/>
                <a:gd name="T30" fmla="*/ 249 w 470"/>
                <a:gd name="T31" fmla="*/ 6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0" h="457">
                  <a:moveTo>
                    <a:pt x="249" y="6"/>
                  </a:moveTo>
                  <a:cubicBezTo>
                    <a:pt x="195" y="0"/>
                    <a:pt x="139" y="16"/>
                    <a:pt x="96" y="49"/>
                  </a:cubicBezTo>
                  <a:cubicBezTo>
                    <a:pt x="37" y="93"/>
                    <a:pt x="17" y="166"/>
                    <a:pt x="18" y="236"/>
                  </a:cubicBezTo>
                  <a:cubicBezTo>
                    <a:pt x="20" y="316"/>
                    <a:pt x="58" y="385"/>
                    <a:pt x="130" y="422"/>
                  </a:cubicBezTo>
                  <a:cubicBezTo>
                    <a:pt x="199" y="457"/>
                    <a:pt x="283" y="451"/>
                    <a:pt x="351" y="418"/>
                  </a:cubicBezTo>
                  <a:cubicBezTo>
                    <a:pt x="430" y="379"/>
                    <a:pt x="470" y="280"/>
                    <a:pt x="464" y="196"/>
                  </a:cubicBezTo>
                  <a:cubicBezTo>
                    <a:pt x="461" y="151"/>
                    <a:pt x="442" y="108"/>
                    <a:pt x="411" y="75"/>
                  </a:cubicBezTo>
                  <a:cubicBezTo>
                    <a:pt x="369" y="32"/>
                    <a:pt x="308" y="13"/>
                    <a:pt x="249" y="6"/>
                  </a:cubicBezTo>
                  <a:cubicBezTo>
                    <a:pt x="247" y="6"/>
                    <a:pt x="247" y="9"/>
                    <a:pt x="249" y="9"/>
                  </a:cubicBezTo>
                  <a:cubicBezTo>
                    <a:pt x="324" y="18"/>
                    <a:pt x="399" y="48"/>
                    <a:pt x="438" y="117"/>
                  </a:cubicBezTo>
                  <a:cubicBezTo>
                    <a:pt x="468" y="169"/>
                    <a:pt x="468" y="233"/>
                    <a:pt x="450" y="289"/>
                  </a:cubicBezTo>
                  <a:cubicBezTo>
                    <a:pt x="432" y="343"/>
                    <a:pt x="396" y="392"/>
                    <a:pt x="345" y="417"/>
                  </a:cubicBezTo>
                  <a:cubicBezTo>
                    <a:pt x="265" y="457"/>
                    <a:pt x="163" y="450"/>
                    <a:pt x="93" y="394"/>
                  </a:cubicBezTo>
                  <a:cubicBezTo>
                    <a:pt x="9" y="327"/>
                    <a:pt x="0" y="189"/>
                    <a:pt x="53" y="100"/>
                  </a:cubicBezTo>
                  <a:cubicBezTo>
                    <a:pt x="93" y="34"/>
                    <a:pt x="174" y="1"/>
                    <a:pt x="249" y="9"/>
                  </a:cubicBezTo>
                  <a:cubicBezTo>
                    <a:pt x="251" y="9"/>
                    <a:pt x="251" y="6"/>
                    <a:pt x="249" y="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 name="Freeform 9"/>
            <p:cNvSpPr/>
            <p:nvPr/>
          </p:nvSpPr>
          <p:spPr bwMode="auto">
            <a:xfrm>
              <a:off x="6252" y="897"/>
              <a:ext cx="57" cy="45"/>
            </a:xfrm>
            <a:custGeom>
              <a:avLst/>
              <a:gdLst>
                <a:gd name="T0" fmla="*/ 43 w 80"/>
                <a:gd name="T1" fmla="*/ 0 h 63"/>
                <a:gd name="T2" fmla="*/ 33 w 80"/>
                <a:gd name="T3" fmla="*/ 56 h 63"/>
                <a:gd name="T4" fmla="*/ 43 w 80"/>
                <a:gd name="T5" fmla="*/ 0 h 63"/>
              </a:gdLst>
              <a:ahLst/>
              <a:cxnLst>
                <a:cxn ang="0">
                  <a:pos x="T0" y="T1"/>
                </a:cxn>
                <a:cxn ang="0">
                  <a:pos x="T2" y="T3"/>
                </a:cxn>
                <a:cxn ang="0">
                  <a:pos x="T4" y="T5"/>
                </a:cxn>
              </a:cxnLst>
              <a:rect l="0" t="0" r="r" b="b"/>
              <a:pathLst>
                <a:path w="80" h="63">
                  <a:moveTo>
                    <a:pt x="43" y="0"/>
                  </a:moveTo>
                  <a:cubicBezTo>
                    <a:pt x="18" y="0"/>
                    <a:pt x="0" y="49"/>
                    <a:pt x="33" y="56"/>
                  </a:cubicBezTo>
                  <a:cubicBezTo>
                    <a:pt x="63" y="63"/>
                    <a:pt x="80" y="0"/>
                    <a:pt x="43" y="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 name="Freeform 10"/>
            <p:cNvSpPr/>
            <p:nvPr/>
          </p:nvSpPr>
          <p:spPr bwMode="auto">
            <a:xfrm>
              <a:off x="6375" y="942"/>
              <a:ext cx="53" cy="46"/>
            </a:xfrm>
            <a:custGeom>
              <a:avLst/>
              <a:gdLst>
                <a:gd name="T0" fmla="*/ 40 w 75"/>
                <a:gd name="T1" fmla="*/ 0 h 64"/>
                <a:gd name="T2" fmla="*/ 31 w 75"/>
                <a:gd name="T3" fmla="*/ 57 h 64"/>
                <a:gd name="T4" fmla="*/ 40 w 75"/>
                <a:gd name="T5" fmla="*/ 0 h 64"/>
              </a:gdLst>
              <a:ahLst/>
              <a:cxnLst>
                <a:cxn ang="0">
                  <a:pos x="T0" y="T1"/>
                </a:cxn>
                <a:cxn ang="0">
                  <a:pos x="T2" y="T3"/>
                </a:cxn>
                <a:cxn ang="0">
                  <a:pos x="T4" y="T5"/>
                </a:cxn>
              </a:cxnLst>
              <a:rect l="0" t="0" r="r" b="b"/>
              <a:pathLst>
                <a:path w="75" h="64">
                  <a:moveTo>
                    <a:pt x="40" y="0"/>
                  </a:moveTo>
                  <a:cubicBezTo>
                    <a:pt x="16" y="0"/>
                    <a:pt x="0" y="49"/>
                    <a:pt x="31" y="57"/>
                  </a:cubicBezTo>
                  <a:cubicBezTo>
                    <a:pt x="60" y="64"/>
                    <a:pt x="75" y="1"/>
                    <a:pt x="40" y="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 name="Freeform 11"/>
            <p:cNvSpPr/>
            <p:nvPr/>
          </p:nvSpPr>
          <p:spPr bwMode="auto">
            <a:xfrm>
              <a:off x="6248" y="984"/>
              <a:ext cx="85" cy="75"/>
            </a:xfrm>
            <a:custGeom>
              <a:avLst/>
              <a:gdLst>
                <a:gd name="T0" fmla="*/ 0 w 119"/>
                <a:gd name="T1" fmla="*/ 2 h 104"/>
                <a:gd name="T2" fmla="*/ 118 w 119"/>
                <a:gd name="T3" fmla="*/ 88 h 104"/>
                <a:gd name="T4" fmla="*/ 117 w 119"/>
                <a:gd name="T5" fmla="*/ 85 h 104"/>
                <a:gd name="T6" fmla="*/ 3 w 119"/>
                <a:gd name="T7" fmla="*/ 1 h 104"/>
                <a:gd name="T8" fmla="*/ 0 w 119"/>
                <a:gd name="T9" fmla="*/ 2 h 104"/>
              </a:gdLst>
              <a:ahLst/>
              <a:cxnLst>
                <a:cxn ang="0">
                  <a:pos x="T0" y="T1"/>
                </a:cxn>
                <a:cxn ang="0">
                  <a:pos x="T2" y="T3"/>
                </a:cxn>
                <a:cxn ang="0">
                  <a:pos x="T4" y="T5"/>
                </a:cxn>
                <a:cxn ang="0">
                  <a:pos x="T6" y="T7"/>
                </a:cxn>
                <a:cxn ang="0">
                  <a:pos x="T8" y="T9"/>
                </a:cxn>
              </a:cxnLst>
              <a:rect l="0" t="0" r="r" b="b"/>
              <a:pathLst>
                <a:path w="119" h="104">
                  <a:moveTo>
                    <a:pt x="0" y="2"/>
                  </a:moveTo>
                  <a:cubicBezTo>
                    <a:pt x="13" y="58"/>
                    <a:pt x="57" y="104"/>
                    <a:pt x="118" y="88"/>
                  </a:cubicBezTo>
                  <a:cubicBezTo>
                    <a:pt x="119" y="88"/>
                    <a:pt x="119" y="85"/>
                    <a:pt x="117" y="85"/>
                  </a:cubicBezTo>
                  <a:cubicBezTo>
                    <a:pt x="58" y="101"/>
                    <a:pt x="16" y="55"/>
                    <a:pt x="3" y="1"/>
                  </a:cubicBezTo>
                  <a:cubicBezTo>
                    <a:pt x="3" y="0"/>
                    <a:pt x="0" y="0"/>
                    <a:pt x="0" y="2"/>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 name="Freeform 12"/>
            <p:cNvSpPr/>
            <p:nvPr/>
          </p:nvSpPr>
          <p:spPr bwMode="auto">
            <a:xfrm>
              <a:off x="6223" y="972"/>
              <a:ext cx="46" cy="18"/>
            </a:xfrm>
            <a:custGeom>
              <a:avLst/>
              <a:gdLst>
                <a:gd name="T0" fmla="*/ 2 w 65"/>
                <a:gd name="T1" fmla="*/ 17 h 25"/>
                <a:gd name="T2" fmla="*/ 63 w 65"/>
                <a:gd name="T3" fmla="*/ 3 h 25"/>
                <a:gd name="T4" fmla="*/ 61 w 65"/>
                <a:gd name="T5" fmla="*/ 1 h 25"/>
                <a:gd name="T6" fmla="*/ 3 w 65"/>
                <a:gd name="T7" fmla="*/ 15 h 25"/>
                <a:gd name="T8" fmla="*/ 2 w 65"/>
                <a:gd name="T9" fmla="*/ 17 h 25"/>
              </a:gdLst>
              <a:ahLst/>
              <a:cxnLst>
                <a:cxn ang="0">
                  <a:pos x="T0" y="T1"/>
                </a:cxn>
                <a:cxn ang="0">
                  <a:pos x="T2" y="T3"/>
                </a:cxn>
                <a:cxn ang="0">
                  <a:pos x="T4" y="T5"/>
                </a:cxn>
                <a:cxn ang="0">
                  <a:pos x="T6" y="T7"/>
                </a:cxn>
                <a:cxn ang="0">
                  <a:pos x="T8" y="T9"/>
                </a:cxn>
              </a:cxnLst>
              <a:rect l="0" t="0" r="r" b="b"/>
              <a:pathLst>
                <a:path w="65" h="25">
                  <a:moveTo>
                    <a:pt x="2" y="17"/>
                  </a:moveTo>
                  <a:cubicBezTo>
                    <a:pt x="23" y="25"/>
                    <a:pt x="47" y="19"/>
                    <a:pt x="63" y="3"/>
                  </a:cubicBezTo>
                  <a:cubicBezTo>
                    <a:pt x="65" y="2"/>
                    <a:pt x="63" y="0"/>
                    <a:pt x="61" y="1"/>
                  </a:cubicBezTo>
                  <a:cubicBezTo>
                    <a:pt x="46" y="16"/>
                    <a:pt x="23" y="22"/>
                    <a:pt x="3" y="15"/>
                  </a:cubicBezTo>
                  <a:cubicBezTo>
                    <a:pt x="1" y="14"/>
                    <a:pt x="0" y="17"/>
                    <a:pt x="2" y="17"/>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 name="Freeform 13"/>
            <p:cNvSpPr/>
            <p:nvPr/>
          </p:nvSpPr>
          <p:spPr bwMode="auto">
            <a:xfrm>
              <a:off x="5977" y="649"/>
              <a:ext cx="635" cy="647"/>
            </a:xfrm>
            <a:custGeom>
              <a:avLst/>
              <a:gdLst>
                <a:gd name="T0" fmla="*/ 595 w 890"/>
                <a:gd name="T1" fmla="*/ 37 h 906"/>
                <a:gd name="T2" fmla="*/ 227 w 890"/>
                <a:gd name="T3" fmla="*/ 60 h 906"/>
                <a:gd name="T4" fmla="*/ 71 w 890"/>
                <a:gd name="T5" fmla="*/ 211 h 906"/>
                <a:gd name="T6" fmla="*/ 21 w 890"/>
                <a:gd name="T7" fmla="*/ 436 h 906"/>
                <a:gd name="T8" fmla="*/ 80 w 890"/>
                <a:gd name="T9" fmla="*/ 646 h 906"/>
                <a:gd name="T10" fmla="*/ 261 w 890"/>
                <a:gd name="T11" fmla="*/ 805 h 906"/>
                <a:gd name="T12" fmla="*/ 534 w 890"/>
                <a:gd name="T13" fmla="*/ 858 h 906"/>
                <a:gd name="T14" fmla="*/ 739 w 890"/>
                <a:gd name="T15" fmla="*/ 763 h 906"/>
                <a:gd name="T16" fmla="*/ 859 w 890"/>
                <a:gd name="T17" fmla="*/ 592 h 906"/>
                <a:gd name="T18" fmla="*/ 882 w 890"/>
                <a:gd name="T19" fmla="*/ 391 h 906"/>
                <a:gd name="T20" fmla="*/ 802 w 890"/>
                <a:gd name="T21" fmla="*/ 181 h 906"/>
                <a:gd name="T22" fmla="*/ 595 w 890"/>
                <a:gd name="T23" fmla="*/ 37 h 906"/>
                <a:gd name="T24" fmla="*/ 594 w 890"/>
                <a:gd name="T25" fmla="*/ 40 h 906"/>
                <a:gd name="T26" fmla="*/ 816 w 890"/>
                <a:gd name="T27" fmla="*/ 207 h 906"/>
                <a:gd name="T28" fmla="*/ 882 w 890"/>
                <a:gd name="T29" fmla="*/ 436 h 906"/>
                <a:gd name="T30" fmla="*/ 672 w 890"/>
                <a:gd name="T31" fmla="*/ 807 h 906"/>
                <a:gd name="T32" fmla="*/ 145 w 890"/>
                <a:gd name="T33" fmla="*/ 722 h 906"/>
                <a:gd name="T34" fmla="*/ 50 w 890"/>
                <a:gd name="T35" fmla="*/ 272 h 906"/>
                <a:gd name="T36" fmla="*/ 150 w 890"/>
                <a:gd name="T37" fmla="*/ 113 h 906"/>
                <a:gd name="T38" fmla="*/ 308 w 890"/>
                <a:gd name="T39" fmla="*/ 36 h 906"/>
                <a:gd name="T40" fmla="*/ 594 w 890"/>
                <a:gd name="T41" fmla="*/ 40 h 906"/>
                <a:gd name="T42" fmla="*/ 595 w 890"/>
                <a:gd name="T43" fmla="*/ 37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0" h="906">
                  <a:moveTo>
                    <a:pt x="595" y="37"/>
                  </a:moveTo>
                  <a:cubicBezTo>
                    <a:pt x="480" y="0"/>
                    <a:pt x="337" y="10"/>
                    <a:pt x="227" y="60"/>
                  </a:cubicBezTo>
                  <a:cubicBezTo>
                    <a:pt x="159" y="91"/>
                    <a:pt x="104" y="144"/>
                    <a:pt x="71" y="211"/>
                  </a:cubicBezTo>
                  <a:cubicBezTo>
                    <a:pt x="37" y="279"/>
                    <a:pt x="20" y="359"/>
                    <a:pt x="21" y="436"/>
                  </a:cubicBezTo>
                  <a:cubicBezTo>
                    <a:pt x="21" y="510"/>
                    <a:pt x="41" y="583"/>
                    <a:pt x="80" y="646"/>
                  </a:cubicBezTo>
                  <a:cubicBezTo>
                    <a:pt x="123" y="716"/>
                    <a:pt x="188" y="769"/>
                    <a:pt x="261" y="805"/>
                  </a:cubicBezTo>
                  <a:cubicBezTo>
                    <a:pt x="345" y="847"/>
                    <a:pt x="440" y="869"/>
                    <a:pt x="534" y="858"/>
                  </a:cubicBezTo>
                  <a:cubicBezTo>
                    <a:pt x="610" y="848"/>
                    <a:pt x="681" y="813"/>
                    <a:pt x="739" y="763"/>
                  </a:cubicBezTo>
                  <a:cubicBezTo>
                    <a:pt x="792" y="717"/>
                    <a:pt x="833" y="657"/>
                    <a:pt x="859" y="592"/>
                  </a:cubicBezTo>
                  <a:cubicBezTo>
                    <a:pt x="885" y="528"/>
                    <a:pt x="890" y="458"/>
                    <a:pt x="882" y="391"/>
                  </a:cubicBezTo>
                  <a:cubicBezTo>
                    <a:pt x="874" y="315"/>
                    <a:pt x="847" y="242"/>
                    <a:pt x="802" y="181"/>
                  </a:cubicBezTo>
                  <a:cubicBezTo>
                    <a:pt x="750" y="112"/>
                    <a:pt x="676" y="65"/>
                    <a:pt x="595" y="37"/>
                  </a:cubicBezTo>
                  <a:cubicBezTo>
                    <a:pt x="593" y="37"/>
                    <a:pt x="593" y="40"/>
                    <a:pt x="594" y="40"/>
                  </a:cubicBezTo>
                  <a:cubicBezTo>
                    <a:pt x="685" y="71"/>
                    <a:pt x="764" y="126"/>
                    <a:pt x="816" y="207"/>
                  </a:cubicBezTo>
                  <a:cubicBezTo>
                    <a:pt x="860" y="275"/>
                    <a:pt x="881" y="356"/>
                    <a:pt x="882" y="436"/>
                  </a:cubicBezTo>
                  <a:cubicBezTo>
                    <a:pt x="886" y="587"/>
                    <a:pt x="802" y="730"/>
                    <a:pt x="672" y="807"/>
                  </a:cubicBezTo>
                  <a:cubicBezTo>
                    <a:pt x="505" y="906"/>
                    <a:pt x="281" y="850"/>
                    <a:pt x="145" y="722"/>
                  </a:cubicBezTo>
                  <a:cubicBezTo>
                    <a:pt x="22" y="605"/>
                    <a:pt x="0" y="428"/>
                    <a:pt x="50" y="272"/>
                  </a:cubicBezTo>
                  <a:cubicBezTo>
                    <a:pt x="70" y="210"/>
                    <a:pt x="101" y="155"/>
                    <a:pt x="150" y="113"/>
                  </a:cubicBezTo>
                  <a:cubicBezTo>
                    <a:pt x="195" y="74"/>
                    <a:pt x="251" y="50"/>
                    <a:pt x="308" y="36"/>
                  </a:cubicBezTo>
                  <a:cubicBezTo>
                    <a:pt x="398" y="13"/>
                    <a:pt x="505" y="11"/>
                    <a:pt x="594" y="40"/>
                  </a:cubicBezTo>
                  <a:cubicBezTo>
                    <a:pt x="596" y="41"/>
                    <a:pt x="597" y="38"/>
                    <a:pt x="595" y="37"/>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 name="Freeform 14"/>
            <p:cNvSpPr/>
            <p:nvPr/>
          </p:nvSpPr>
          <p:spPr bwMode="auto">
            <a:xfrm>
              <a:off x="6376" y="1316"/>
              <a:ext cx="39" cy="148"/>
            </a:xfrm>
            <a:custGeom>
              <a:avLst/>
              <a:gdLst>
                <a:gd name="T0" fmla="*/ 2 w 55"/>
                <a:gd name="T1" fmla="*/ 8 h 207"/>
                <a:gd name="T2" fmla="*/ 45 w 55"/>
                <a:gd name="T3" fmla="*/ 201 h 207"/>
                <a:gd name="T4" fmla="*/ 54 w 55"/>
                <a:gd name="T5" fmla="*/ 199 h 207"/>
                <a:gd name="T6" fmla="*/ 10 w 55"/>
                <a:gd name="T7" fmla="*/ 5 h 207"/>
                <a:gd name="T8" fmla="*/ 2 w 55"/>
                <a:gd name="T9" fmla="*/ 8 h 207"/>
              </a:gdLst>
              <a:ahLst/>
              <a:cxnLst>
                <a:cxn ang="0">
                  <a:pos x="T0" y="T1"/>
                </a:cxn>
                <a:cxn ang="0">
                  <a:pos x="T2" y="T3"/>
                </a:cxn>
                <a:cxn ang="0">
                  <a:pos x="T4" y="T5"/>
                </a:cxn>
                <a:cxn ang="0">
                  <a:pos x="T6" y="T7"/>
                </a:cxn>
                <a:cxn ang="0">
                  <a:pos x="T8" y="T9"/>
                </a:cxn>
              </a:cxnLst>
              <a:rect l="0" t="0" r="r" b="b"/>
              <a:pathLst>
                <a:path w="55" h="207">
                  <a:moveTo>
                    <a:pt x="2" y="8"/>
                  </a:moveTo>
                  <a:cubicBezTo>
                    <a:pt x="16" y="72"/>
                    <a:pt x="30" y="137"/>
                    <a:pt x="45" y="201"/>
                  </a:cubicBezTo>
                  <a:cubicBezTo>
                    <a:pt x="46" y="207"/>
                    <a:pt x="55" y="204"/>
                    <a:pt x="54" y="199"/>
                  </a:cubicBezTo>
                  <a:cubicBezTo>
                    <a:pt x="39" y="134"/>
                    <a:pt x="25" y="70"/>
                    <a:pt x="10" y="5"/>
                  </a:cubicBezTo>
                  <a:cubicBezTo>
                    <a:pt x="9" y="0"/>
                    <a:pt x="0" y="2"/>
                    <a:pt x="2" y="8"/>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8" name="Freeform 15"/>
            <p:cNvSpPr/>
            <p:nvPr/>
          </p:nvSpPr>
          <p:spPr bwMode="auto">
            <a:xfrm>
              <a:off x="6506" y="1252"/>
              <a:ext cx="164" cy="229"/>
            </a:xfrm>
            <a:custGeom>
              <a:avLst/>
              <a:gdLst>
                <a:gd name="T0" fmla="*/ 4 w 229"/>
                <a:gd name="T1" fmla="*/ 9 h 321"/>
                <a:gd name="T2" fmla="*/ 218 w 229"/>
                <a:gd name="T3" fmla="*/ 316 h 321"/>
                <a:gd name="T4" fmla="*/ 226 w 229"/>
                <a:gd name="T5" fmla="*/ 312 h 321"/>
                <a:gd name="T6" fmla="*/ 11 w 229"/>
                <a:gd name="T7" fmla="*/ 5 h 321"/>
                <a:gd name="T8" fmla="*/ 4 w 229"/>
                <a:gd name="T9" fmla="*/ 9 h 321"/>
              </a:gdLst>
              <a:ahLst/>
              <a:cxnLst>
                <a:cxn ang="0">
                  <a:pos x="T0" y="T1"/>
                </a:cxn>
                <a:cxn ang="0">
                  <a:pos x="T2" y="T3"/>
                </a:cxn>
                <a:cxn ang="0">
                  <a:pos x="T4" y="T5"/>
                </a:cxn>
                <a:cxn ang="0">
                  <a:pos x="T6" y="T7"/>
                </a:cxn>
                <a:cxn ang="0">
                  <a:pos x="T8" y="T9"/>
                </a:cxn>
              </a:cxnLst>
              <a:rect l="0" t="0" r="r" b="b"/>
              <a:pathLst>
                <a:path w="229" h="321">
                  <a:moveTo>
                    <a:pt x="4" y="9"/>
                  </a:moveTo>
                  <a:cubicBezTo>
                    <a:pt x="75" y="112"/>
                    <a:pt x="146" y="214"/>
                    <a:pt x="218" y="316"/>
                  </a:cubicBezTo>
                  <a:cubicBezTo>
                    <a:pt x="221" y="321"/>
                    <a:pt x="229" y="316"/>
                    <a:pt x="226" y="312"/>
                  </a:cubicBezTo>
                  <a:cubicBezTo>
                    <a:pt x="154" y="209"/>
                    <a:pt x="83" y="107"/>
                    <a:pt x="11" y="5"/>
                  </a:cubicBezTo>
                  <a:cubicBezTo>
                    <a:pt x="8" y="0"/>
                    <a:pt x="0" y="5"/>
                    <a:pt x="4" y="9"/>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1" name="Freeform 16"/>
            <p:cNvSpPr/>
            <p:nvPr/>
          </p:nvSpPr>
          <p:spPr bwMode="auto">
            <a:xfrm>
              <a:off x="6616" y="1134"/>
              <a:ext cx="290" cy="150"/>
            </a:xfrm>
            <a:custGeom>
              <a:avLst/>
              <a:gdLst>
                <a:gd name="T0" fmla="*/ 5 w 406"/>
                <a:gd name="T1" fmla="*/ 11 h 210"/>
                <a:gd name="T2" fmla="*/ 396 w 406"/>
                <a:gd name="T3" fmla="*/ 207 h 210"/>
                <a:gd name="T4" fmla="*/ 401 w 406"/>
                <a:gd name="T5" fmla="*/ 200 h 210"/>
                <a:gd name="T6" fmla="*/ 9 w 406"/>
                <a:gd name="T7" fmla="*/ 3 h 210"/>
                <a:gd name="T8" fmla="*/ 5 w 406"/>
                <a:gd name="T9" fmla="*/ 11 h 210"/>
              </a:gdLst>
              <a:ahLst/>
              <a:cxnLst>
                <a:cxn ang="0">
                  <a:pos x="T0" y="T1"/>
                </a:cxn>
                <a:cxn ang="0">
                  <a:pos x="T2" y="T3"/>
                </a:cxn>
                <a:cxn ang="0">
                  <a:pos x="T4" y="T5"/>
                </a:cxn>
                <a:cxn ang="0">
                  <a:pos x="T6" y="T7"/>
                </a:cxn>
                <a:cxn ang="0">
                  <a:pos x="T8" y="T9"/>
                </a:cxn>
              </a:cxnLst>
              <a:rect l="0" t="0" r="r" b="b"/>
              <a:pathLst>
                <a:path w="406" h="210">
                  <a:moveTo>
                    <a:pt x="5" y="11"/>
                  </a:moveTo>
                  <a:cubicBezTo>
                    <a:pt x="135" y="76"/>
                    <a:pt x="266" y="142"/>
                    <a:pt x="396" y="207"/>
                  </a:cubicBezTo>
                  <a:cubicBezTo>
                    <a:pt x="401" y="210"/>
                    <a:pt x="406" y="202"/>
                    <a:pt x="401" y="200"/>
                  </a:cubicBezTo>
                  <a:cubicBezTo>
                    <a:pt x="270" y="134"/>
                    <a:pt x="140" y="68"/>
                    <a:pt x="9" y="3"/>
                  </a:cubicBezTo>
                  <a:cubicBezTo>
                    <a:pt x="4" y="0"/>
                    <a:pt x="0" y="8"/>
                    <a:pt x="5" y="11"/>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2" name="Freeform 17"/>
            <p:cNvSpPr/>
            <p:nvPr/>
          </p:nvSpPr>
          <p:spPr bwMode="auto">
            <a:xfrm>
              <a:off x="6171" y="1334"/>
              <a:ext cx="53" cy="194"/>
            </a:xfrm>
            <a:custGeom>
              <a:avLst/>
              <a:gdLst>
                <a:gd name="T0" fmla="*/ 65 w 75"/>
                <a:gd name="T1" fmla="*/ 6 h 272"/>
                <a:gd name="T2" fmla="*/ 1 w 75"/>
                <a:gd name="T3" fmla="*/ 264 h 272"/>
                <a:gd name="T4" fmla="*/ 10 w 75"/>
                <a:gd name="T5" fmla="*/ 266 h 272"/>
                <a:gd name="T6" fmla="*/ 74 w 75"/>
                <a:gd name="T7" fmla="*/ 8 h 272"/>
                <a:gd name="T8" fmla="*/ 65 w 75"/>
                <a:gd name="T9" fmla="*/ 6 h 272"/>
              </a:gdLst>
              <a:ahLst/>
              <a:cxnLst>
                <a:cxn ang="0">
                  <a:pos x="T0" y="T1"/>
                </a:cxn>
                <a:cxn ang="0">
                  <a:pos x="T2" y="T3"/>
                </a:cxn>
                <a:cxn ang="0">
                  <a:pos x="T4" y="T5"/>
                </a:cxn>
                <a:cxn ang="0">
                  <a:pos x="T6" y="T7"/>
                </a:cxn>
                <a:cxn ang="0">
                  <a:pos x="T8" y="T9"/>
                </a:cxn>
              </a:cxnLst>
              <a:rect l="0" t="0" r="r" b="b"/>
              <a:pathLst>
                <a:path w="75" h="272">
                  <a:moveTo>
                    <a:pt x="65" y="6"/>
                  </a:moveTo>
                  <a:cubicBezTo>
                    <a:pt x="44" y="92"/>
                    <a:pt x="22" y="178"/>
                    <a:pt x="1" y="264"/>
                  </a:cubicBezTo>
                  <a:cubicBezTo>
                    <a:pt x="0" y="269"/>
                    <a:pt x="8" y="272"/>
                    <a:pt x="10" y="266"/>
                  </a:cubicBezTo>
                  <a:cubicBezTo>
                    <a:pt x="31" y="180"/>
                    <a:pt x="52" y="94"/>
                    <a:pt x="74" y="8"/>
                  </a:cubicBezTo>
                  <a:cubicBezTo>
                    <a:pt x="75" y="2"/>
                    <a:pt x="66" y="0"/>
                    <a:pt x="65" y="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3" name="Freeform 18"/>
            <p:cNvSpPr/>
            <p:nvPr/>
          </p:nvSpPr>
          <p:spPr bwMode="auto">
            <a:xfrm>
              <a:off x="6605" y="724"/>
              <a:ext cx="166" cy="84"/>
            </a:xfrm>
            <a:custGeom>
              <a:avLst/>
              <a:gdLst>
                <a:gd name="T0" fmla="*/ 10 w 233"/>
                <a:gd name="T1" fmla="*/ 116 h 118"/>
                <a:gd name="T2" fmla="*/ 227 w 233"/>
                <a:gd name="T3" fmla="*/ 10 h 118"/>
                <a:gd name="T4" fmla="*/ 223 w 233"/>
                <a:gd name="T5" fmla="*/ 3 h 118"/>
                <a:gd name="T6" fmla="*/ 5 w 233"/>
                <a:gd name="T7" fmla="*/ 108 h 118"/>
                <a:gd name="T8" fmla="*/ 10 w 233"/>
                <a:gd name="T9" fmla="*/ 116 h 118"/>
              </a:gdLst>
              <a:ahLst/>
              <a:cxnLst>
                <a:cxn ang="0">
                  <a:pos x="T0" y="T1"/>
                </a:cxn>
                <a:cxn ang="0">
                  <a:pos x="T2" y="T3"/>
                </a:cxn>
                <a:cxn ang="0">
                  <a:pos x="T4" y="T5"/>
                </a:cxn>
                <a:cxn ang="0">
                  <a:pos x="T6" y="T7"/>
                </a:cxn>
                <a:cxn ang="0">
                  <a:pos x="T8" y="T9"/>
                </a:cxn>
              </a:cxnLst>
              <a:rect l="0" t="0" r="r" b="b"/>
              <a:pathLst>
                <a:path w="233" h="118">
                  <a:moveTo>
                    <a:pt x="10" y="116"/>
                  </a:moveTo>
                  <a:cubicBezTo>
                    <a:pt x="82" y="81"/>
                    <a:pt x="155" y="46"/>
                    <a:pt x="227" y="10"/>
                  </a:cubicBezTo>
                  <a:cubicBezTo>
                    <a:pt x="233" y="8"/>
                    <a:pt x="228" y="0"/>
                    <a:pt x="223" y="3"/>
                  </a:cubicBezTo>
                  <a:cubicBezTo>
                    <a:pt x="150" y="38"/>
                    <a:pt x="78" y="73"/>
                    <a:pt x="5" y="108"/>
                  </a:cubicBezTo>
                  <a:cubicBezTo>
                    <a:pt x="0" y="111"/>
                    <a:pt x="5" y="118"/>
                    <a:pt x="10" y="11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4" name="Freeform 19"/>
            <p:cNvSpPr/>
            <p:nvPr/>
          </p:nvSpPr>
          <p:spPr bwMode="auto">
            <a:xfrm>
              <a:off x="6656" y="927"/>
              <a:ext cx="264" cy="37"/>
            </a:xfrm>
            <a:custGeom>
              <a:avLst/>
              <a:gdLst>
                <a:gd name="T0" fmla="*/ 5 w 369"/>
                <a:gd name="T1" fmla="*/ 52 h 53"/>
                <a:gd name="T2" fmla="*/ 363 w 369"/>
                <a:gd name="T3" fmla="*/ 9 h 53"/>
                <a:gd name="T4" fmla="*/ 363 w 369"/>
                <a:gd name="T5" fmla="*/ 0 h 53"/>
                <a:gd name="T6" fmla="*/ 5 w 369"/>
                <a:gd name="T7" fmla="*/ 43 h 53"/>
                <a:gd name="T8" fmla="*/ 5 w 369"/>
                <a:gd name="T9" fmla="*/ 52 h 53"/>
              </a:gdLst>
              <a:ahLst/>
              <a:cxnLst>
                <a:cxn ang="0">
                  <a:pos x="T0" y="T1"/>
                </a:cxn>
                <a:cxn ang="0">
                  <a:pos x="T2" y="T3"/>
                </a:cxn>
                <a:cxn ang="0">
                  <a:pos x="T4" y="T5"/>
                </a:cxn>
                <a:cxn ang="0">
                  <a:pos x="T6" y="T7"/>
                </a:cxn>
                <a:cxn ang="0">
                  <a:pos x="T8" y="T9"/>
                </a:cxn>
              </a:cxnLst>
              <a:rect l="0" t="0" r="r" b="b"/>
              <a:pathLst>
                <a:path w="369" h="53">
                  <a:moveTo>
                    <a:pt x="5" y="52"/>
                  </a:moveTo>
                  <a:cubicBezTo>
                    <a:pt x="125" y="38"/>
                    <a:pt x="244" y="24"/>
                    <a:pt x="363" y="9"/>
                  </a:cubicBezTo>
                  <a:cubicBezTo>
                    <a:pt x="369" y="9"/>
                    <a:pt x="369" y="0"/>
                    <a:pt x="363" y="0"/>
                  </a:cubicBezTo>
                  <a:cubicBezTo>
                    <a:pt x="244" y="15"/>
                    <a:pt x="125" y="29"/>
                    <a:pt x="5" y="43"/>
                  </a:cubicBezTo>
                  <a:cubicBezTo>
                    <a:pt x="0" y="44"/>
                    <a:pt x="0" y="53"/>
                    <a:pt x="5" y="52"/>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5" name="Freeform 20"/>
            <p:cNvSpPr/>
            <p:nvPr/>
          </p:nvSpPr>
          <p:spPr bwMode="auto">
            <a:xfrm>
              <a:off x="5977" y="1212"/>
              <a:ext cx="75" cy="99"/>
            </a:xfrm>
            <a:custGeom>
              <a:avLst/>
              <a:gdLst>
                <a:gd name="T0" fmla="*/ 94 w 105"/>
                <a:gd name="T1" fmla="*/ 4 h 139"/>
                <a:gd name="T2" fmla="*/ 3 w 105"/>
                <a:gd name="T3" fmla="*/ 130 h 139"/>
                <a:gd name="T4" fmla="*/ 11 w 105"/>
                <a:gd name="T5" fmla="*/ 134 h 139"/>
                <a:gd name="T6" fmla="*/ 101 w 105"/>
                <a:gd name="T7" fmla="*/ 9 h 139"/>
                <a:gd name="T8" fmla="*/ 94 w 105"/>
                <a:gd name="T9" fmla="*/ 4 h 139"/>
              </a:gdLst>
              <a:ahLst/>
              <a:cxnLst>
                <a:cxn ang="0">
                  <a:pos x="T0" y="T1"/>
                </a:cxn>
                <a:cxn ang="0">
                  <a:pos x="T2" y="T3"/>
                </a:cxn>
                <a:cxn ang="0">
                  <a:pos x="T4" y="T5"/>
                </a:cxn>
                <a:cxn ang="0">
                  <a:pos x="T6" y="T7"/>
                </a:cxn>
                <a:cxn ang="0">
                  <a:pos x="T8" y="T9"/>
                </a:cxn>
              </a:cxnLst>
              <a:rect l="0" t="0" r="r" b="b"/>
              <a:pathLst>
                <a:path w="105" h="139">
                  <a:moveTo>
                    <a:pt x="94" y="4"/>
                  </a:moveTo>
                  <a:cubicBezTo>
                    <a:pt x="63" y="46"/>
                    <a:pt x="33" y="88"/>
                    <a:pt x="3" y="130"/>
                  </a:cubicBezTo>
                  <a:cubicBezTo>
                    <a:pt x="0" y="135"/>
                    <a:pt x="8" y="139"/>
                    <a:pt x="11" y="134"/>
                  </a:cubicBezTo>
                  <a:cubicBezTo>
                    <a:pt x="41" y="93"/>
                    <a:pt x="71" y="51"/>
                    <a:pt x="101" y="9"/>
                  </a:cubicBezTo>
                  <a:cubicBezTo>
                    <a:pt x="105" y="4"/>
                    <a:pt x="97" y="0"/>
                    <a:pt x="94" y="4"/>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6" name="Freeform 21"/>
            <p:cNvSpPr/>
            <p:nvPr/>
          </p:nvSpPr>
          <p:spPr bwMode="auto">
            <a:xfrm>
              <a:off x="5817" y="1024"/>
              <a:ext cx="137" cy="24"/>
            </a:xfrm>
            <a:custGeom>
              <a:avLst/>
              <a:gdLst>
                <a:gd name="T0" fmla="*/ 183 w 191"/>
                <a:gd name="T1" fmla="*/ 0 h 34"/>
                <a:gd name="T2" fmla="*/ 6 w 191"/>
                <a:gd name="T3" fmla="*/ 25 h 34"/>
                <a:gd name="T4" fmla="*/ 8 w 191"/>
                <a:gd name="T5" fmla="*/ 34 h 34"/>
                <a:gd name="T6" fmla="*/ 185 w 191"/>
                <a:gd name="T7" fmla="*/ 9 h 34"/>
                <a:gd name="T8" fmla="*/ 183 w 191"/>
                <a:gd name="T9" fmla="*/ 0 h 34"/>
              </a:gdLst>
              <a:ahLst/>
              <a:cxnLst>
                <a:cxn ang="0">
                  <a:pos x="T0" y="T1"/>
                </a:cxn>
                <a:cxn ang="0">
                  <a:pos x="T2" y="T3"/>
                </a:cxn>
                <a:cxn ang="0">
                  <a:pos x="T4" y="T5"/>
                </a:cxn>
                <a:cxn ang="0">
                  <a:pos x="T6" y="T7"/>
                </a:cxn>
                <a:cxn ang="0">
                  <a:pos x="T8" y="T9"/>
                </a:cxn>
              </a:cxnLst>
              <a:rect l="0" t="0" r="r" b="b"/>
              <a:pathLst>
                <a:path w="191" h="34">
                  <a:moveTo>
                    <a:pt x="183" y="0"/>
                  </a:moveTo>
                  <a:cubicBezTo>
                    <a:pt x="124" y="9"/>
                    <a:pt x="65" y="17"/>
                    <a:pt x="6" y="25"/>
                  </a:cubicBezTo>
                  <a:cubicBezTo>
                    <a:pt x="0" y="26"/>
                    <a:pt x="3" y="34"/>
                    <a:pt x="8" y="34"/>
                  </a:cubicBezTo>
                  <a:cubicBezTo>
                    <a:pt x="67" y="25"/>
                    <a:pt x="126" y="17"/>
                    <a:pt x="185" y="9"/>
                  </a:cubicBezTo>
                  <a:cubicBezTo>
                    <a:pt x="191" y="8"/>
                    <a:pt x="188" y="0"/>
                    <a:pt x="183" y="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7" name="Freeform 22"/>
            <p:cNvSpPr/>
            <p:nvPr/>
          </p:nvSpPr>
          <p:spPr bwMode="auto">
            <a:xfrm>
              <a:off x="5795" y="750"/>
              <a:ext cx="182" cy="97"/>
            </a:xfrm>
            <a:custGeom>
              <a:avLst/>
              <a:gdLst>
                <a:gd name="T0" fmla="*/ 249 w 254"/>
                <a:gd name="T1" fmla="*/ 126 h 137"/>
                <a:gd name="T2" fmla="*/ 10 w 254"/>
                <a:gd name="T3" fmla="*/ 3 h 137"/>
                <a:gd name="T4" fmla="*/ 6 w 254"/>
                <a:gd name="T5" fmla="*/ 11 h 137"/>
                <a:gd name="T6" fmla="*/ 244 w 254"/>
                <a:gd name="T7" fmla="*/ 134 h 137"/>
                <a:gd name="T8" fmla="*/ 249 w 254"/>
                <a:gd name="T9" fmla="*/ 126 h 137"/>
              </a:gdLst>
              <a:ahLst/>
              <a:cxnLst>
                <a:cxn ang="0">
                  <a:pos x="T0" y="T1"/>
                </a:cxn>
                <a:cxn ang="0">
                  <a:pos x="T2" y="T3"/>
                </a:cxn>
                <a:cxn ang="0">
                  <a:pos x="T4" y="T5"/>
                </a:cxn>
                <a:cxn ang="0">
                  <a:pos x="T6" y="T7"/>
                </a:cxn>
                <a:cxn ang="0">
                  <a:pos x="T8" y="T9"/>
                </a:cxn>
              </a:cxnLst>
              <a:rect l="0" t="0" r="r" b="b"/>
              <a:pathLst>
                <a:path w="254" h="137">
                  <a:moveTo>
                    <a:pt x="249" y="126"/>
                  </a:moveTo>
                  <a:cubicBezTo>
                    <a:pt x="169" y="85"/>
                    <a:pt x="90" y="44"/>
                    <a:pt x="10" y="3"/>
                  </a:cubicBezTo>
                  <a:cubicBezTo>
                    <a:pt x="5" y="0"/>
                    <a:pt x="0" y="8"/>
                    <a:pt x="6" y="11"/>
                  </a:cubicBezTo>
                  <a:cubicBezTo>
                    <a:pt x="85" y="52"/>
                    <a:pt x="165" y="93"/>
                    <a:pt x="244" y="134"/>
                  </a:cubicBezTo>
                  <a:cubicBezTo>
                    <a:pt x="249" y="137"/>
                    <a:pt x="254" y="129"/>
                    <a:pt x="249" y="12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8" name="Freeform 23"/>
            <p:cNvSpPr/>
            <p:nvPr/>
          </p:nvSpPr>
          <p:spPr bwMode="auto">
            <a:xfrm>
              <a:off x="6006" y="443"/>
              <a:ext cx="126" cy="237"/>
            </a:xfrm>
            <a:custGeom>
              <a:avLst/>
              <a:gdLst>
                <a:gd name="T0" fmla="*/ 175 w 177"/>
                <a:gd name="T1" fmla="*/ 322 h 331"/>
                <a:gd name="T2" fmla="*/ 10 w 177"/>
                <a:gd name="T3" fmla="*/ 5 h 331"/>
                <a:gd name="T4" fmla="*/ 2 w 177"/>
                <a:gd name="T5" fmla="*/ 10 h 331"/>
                <a:gd name="T6" fmla="*/ 167 w 177"/>
                <a:gd name="T7" fmla="*/ 326 h 331"/>
                <a:gd name="T8" fmla="*/ 175 w 177"/>
                <a:gd name="T9" fmla="*/ 322 h 331"/>
              </a:gdLst>
              <a:ahLst/>
              <a:cxnLst>
                <a:cxn ang="0">
                  <a:pos x="T0" y="T1"/>
                </a:cxn>
                <a:cxn ang="0">
                  <a:pos x="T2" y="T3"/>
                </a:cxn>
                <a:cxn ang="0">
                  <a:pos x="T4" y="T5"/>
                </a:cxn>
                <a:cxn ang="0">
                  <a:pos x="T6" y="T7"/>
                </a:cxn>
                <a:cxn ang="0">
                  <a:pos x="T8" y="T9"/>
                </a:cxn>
              </a:cxnLst>
              <a:rect l="0" t="0" r="r" b="b"/>
              <a:pathLst>
                <a:path w="177" h="331">
                  <a:moveTo>
                    <a:pt x="175" y="322"/>
                  </a:moveTo>
                  <a:cubicBezTo>
                    <a:pt x="120" y="216"/>
                    <a:pt x="65" y="111"/>
                    <a:pt x="10" y="5"/>
                  </a:cubicBezTo>
                  <a:cubicBezTo>
                    <a:pt x="7" y="0"/>
                    <a:pt x="0" y="5"/>
                    <a:pt x="2" y="10"/>
                  </a:cubicBezTo>
                  <a:cubicBezTo>
                    <a:pt x="57" y="115"/>
                    <a:pt x="112" y="221"/>
                    <a:pt x="167" y="326"/>
                  </a:cubicBezTo>
                  <a:cubicBezTo>
                    <a:pt x="170" y="331"/>
                    <a:pt x="177" y="327"/>
                    <a:pt x="175" y="322"/>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9" name="Freeform 24"/>
            <p:cNvSpPr/>
            <p:nvPr/>
          </p:nvSpPr>
          <p:spPr bwMode="auto">
            <a:xfrm>
              <a:off x="6364" y="440"/>
              <a:ext cx="85" cy="185"/>
            </a:xfrm>
            <a:custGeom>
              <a:avLst/>
              <a:gdLst>
                <a:gd name="T0" fmla="*/ 10 w 119"/>
                <a:gd name="T1" fmla="*/ 254 h 259"/>
                <a:gd name="T2" fmla="*/ 117 w 119"/>
                <a:gd name="T3" fmla="*/ 10 h 259"/>
                <a:gd name="T4" fmla="*/ 109 w 119"/>
                <a:gd name="T5" fmla="*/ 5 h 259"/>
                <a:gd name="T6" fmla="*/ 2 w 119"/>
                <a:gd name="T7" fmla="*/ 250 h 259"/>
                <a:gd name="T8" fmla="*/ 10 w 119"/>
                <a:gd name="T9" fmla="*/ 254 h 259"/>
              </a:gdLst>
              <a:ahLst/>
              <a:cxnLst>
                <a:cxn ang="0">
                  <a:pos x="T0" y="T1"/>
                </a:cxn>
                <a:cxn ang="0">
                  <a:pos x="T2" y="T3"/>
                </a:cxn>
                <a:cxn ang="0">
                  <a:pos x="T4" y="T5"/>
                </a:cxn>
                <a:cxn ang="0">
                  <a:pos x="T6" y="T7"/>
                </a:cxn>
                <a:cxn ang="0">
                  <a:pos x="T8" y="T9"/>
                </a:cxn>
              </a:cxnLst>
              <a:rect l="0" t="0" r="r" b="b"/>
              <a:pathLst>
                <a:path w="119" h="259">
                  <a:moveTo>
                    <a:pt x="10" y="254"/>
                  </a:moveTo>
                  <a:cubicBezTo>
                    <a:pt x="46" y="173"/>
                    <a:pt x="81" y="91"/>
                    <a:pt x="117" y="10"/>
                  </a:cubicBezTo>
                  <a:cubicBezTo>
                    <a:pt x="119" y="5"/>
                    <a:pt x="111" y="0"/>
                    <a:pt x="109" y="5"/>
                  </a:cubicBezTo>
                  <a:cubicBezTo>
                    <a:pt x="73" y="87"/>
                    <a:pt x="38" y="168"/>
                    <a:pt x="2" y="250"/>
                  </a:cubicBezTo>
                  <a:cubicBezTo>
                    <a:pt x="0" y="255"/>
                    <a:pt x="8" y="259"/>
                    <a:pt x="10" y="254"/>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10" name="文本框 109"/>
          <p:cNvSpPr txBox="1"/>
          <p:nvPr/>
        </p:nvSpPr>
        <p:spPr>
          <a:xfrm>
            <a:off x="2754007" y="2940702"/>
            <a:ext cx="6683985" cy="584775"/>
          </a:xfrm>
          <a:prstGeom prst="rect">
            <a:avLst/>
          </a:prstGeom>
          <a:noFill/>
        </p:spPr>
        <p:txBody>
          <a:bodyPr wrap="square" rtlCol="0">
            <a:spAutoFit/>
          </a:bodyPr>
          <a:lstStyle/>
          <a:p>
            <a:pPr algn="ctr"/>
            <a:r>
              <a:rPr lang="zh-CN" altLang="en-US" sz="3200" dirty="0">
                <a:effectLst>
                  <a:outerShdw blurRad="38100" dist="38100" dir="2700000" algn="tl">
                    <a:srgbClr val="000000">
                      <a:alpha val="43137"/>
                    </a:srgbClr>
                  </a:outerShdw>
                </a:effectLst>
                <a:cs typeface="+mn-ea"/>
                <a:sym typeface="+mn-lt"/>
              </a:rPr>
              <a:t>单击添加您的标题内容</a:t>
            </a:r>
          </a:p>
        </p:txBody>
      </p:sp>
      <p:sp>
        <p:nvSpPr>
          <p:cNvPr id="122" name="文本框 121"/>
          <p:cNvSpPr txBox="1"/>
          <p:nvPr/>
        </p:nvSpPr>
        <p:spPr>
          <a:xfrm>
            <a:off x="2622616" y="3636901"/>
            <a:ext cx="6912768" cy="425053"/>
          </a:xfrm>
          <a:prstGeom prst="rect">
            <a:avLst/>
          </a:prstGeom>
          <a:noFill/>
        </p:spPr>
        <p:txBody>
          <a:bodyPr wrap="square" rtlCol="0">
            <a:spAutoFit/>
          </a:bodyPr>
          <a:lstStyle/>
          <a:p>
            <a:pPr algn="ctr">
              <a:lnSpc>
                <a:spcPct val="150000"/>
              </a:lnSpc>
            </a:pPr>
            <a:r>
              <a:rPr lang="en-US" altLang="zh-CN" sz="1600" dirty="0">
                <a:solidFill>
                  <a:schemeClr val="tx2"/>
                </a:solidFill>
                <a:cs typeface="+mn-ea"/>
                <a:sym typeface="+mn-lt"/>
              </a:rPr>
              <a:t>Happy flying dream for Children's Day</a:t>
            </a:r>
            <a:endParaRPr lang="zh-CN" altLang="en-US" sz="1600" dirty="0">
              <a:solidFill>
                <a:schemeClr val="tx2"/>
              </a:solidFill>
              <a:cs typeface="+mn-ea"/>
              <a:sym typeface="+mn-lt"/>
            </a:endParaRPr>
          </a:p>
        </p:txBody>
      </p:sp>
      <p:sp>
        <p:nvSpPr>
          <p:cNvPr id="120" name="文本框 119"/>
          <p:cNvSpPr txBox="1"/>
          <p:nvPr/>
        </p:nvSpPr>
        <p:spPr>
          <a:xfrm>
            <a:off x="4444238" y="2085884"/>
            <a:ext cx="2746907" cy="584775"/>
          </a:xfrm>
          <a:prstGeom prst="rect">
            <a:avLst/>
          </a:prstGeom>
          <a:noFill/>
        </p:spPr>
        <p:txBody>
          <a:bodyPr wrap="square" rtlCol="0">
            <a:spAutoFit/>
          </a:bodyPr>
          <a:lstStyle/>
          <a:p>
            <a:pPr algn="ctr"/>
            <a:r>
              <a:rPr lang="en-US" altLang="zh-CN" sz="3200" dirty="0">
                <a:solidFill>
                  <a:srgbClr val="78AB1D"/>
                </a:solidFill>
                <a:effectLst>
                  <a:outerShdw blurRad="38100" dist="38100" dir="2700000" algn="tl">
                    <a:srgbClr val="000000">
                      <a:alpha val="43137"/>
                    </a:srgbClr>
                  </a:outerShdw>
                </a:effectLst>
                <a:cs typeface="+mn-ea"/>
                <a:sym typeface="+mn-lt"/>
              </a:rPr>
              <a:t>PART 03</a:t>
            </a:r>
            <a:endParaRPr lang="zh-CN" altLang="en-US" sz="3200" dirty="0">
              <a:solidFill>
                <a:srgbClr val="78AB1D"/>
              </a:solidFill>
              <a:effectLst>
                <a:outerShdw blurRad="38100" dist="38100" dir="2700000" algn="tl">
                  <a:srgbClr val="000000">
                    <a:alpha val="43137"/>
                  </a:srgbClr>
                </a:outerShdw>
              </a:effectLst>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3000" advTm="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1000"/>
                                        <p:tgtEl>
                                          <p:spTgt spid="71"/>
                                        </p:tgtEl>
                                      </p:cBhvr>
                                    </p:animEffect>
                                    <p:anim calcmode="lin" valueType="num">
                                      <p:cBhvr>
                                        <p:cTn id="13" dur="1000" fill="hold"/>
                                        <p:tgtEl>
                                          <p:spTgt spid="71"/>
                                        </p:tgtEl>
                                        <p:attrNameLst>
                                          <p:attrName>ppt_x</p:attrName>
                                        </p:attrNameLst>
                                      </p:cBhvr>
                                      <p:tavLst>
                                        <p:tav tm="0">
                                          <p:val>
                                            <p:strVal val="#ppt_x"/>
                                          </p:val>
                                        </p:tav>
                                        <p:tav tm="100000">
                                          <p:val>
                                            <p:strVal val="#ppt_x"/>
                                          </p:val>
                                        </p:tav>
                                      </p:tavLst>
                                    </p:anim>
                                    <p:anim calcmode="lin" valueType="num">
                                      <p:cBhvr>
                                        <p:cTn id="14" dur="1000" fill="hold"/>
                                        <p:tgtEl>
                                          <p:spTgt spid="7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down)">
                                      <p:cBhvr>
                                        <p:cTn id="18" dur="500"/>
                                        <p:tgtEl>
                                          <p:spTgt spid="21"/>
                                        </p:tgtEl>
                                      </p:cBhvr>
                                    </p:animEffect>
                                  </p:childTnLst>
                                </p:cTn>
                              </p:par>
                              <p:par>
                                <p:cTn id="19" presetID="22" presetClass="entr" presetSubtype="4"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down)">
                                      <p:cBhvr>
                                        <p:cTn id="21" dur="500"/>
                                        <p:tgtEl>
                                          <p:spTgt spid="25"/>
                                        </p:tgtEl>
                                      </p:cBhvr>
                                    </p:animEffect>
                                  </p:childTnLst>
                                </p:cTn>
                              </p:par>
                              <p:par>
                                <p:cTn id="22" presetID="22" presetClass="entr" presetSubtype="4"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down)">
                                      <p:cBhvr>
                                        <p:cTn id="24" dur="500"/>
                                        <p:tgtEl>
                                          <p:spTgt spid="30"/>
                                        </p:tgtEl>
                                      </p:cBhvr>
                                    </p:animEffect>
                                  </p:childTnLst>
                                </p:cTn>
                              </p:par>
                            </p:childTnLst>
                          </p:cTn>
                        </p:par>
                        <p:par>
                          <p:cTn id="25" fill="hold">
                            <p:stCondLst>
                              <p:cond delay="1500"/>
                            </p:stCondLst>
                            <p:childTnLst>
                              <p:par>
                                <p:cTn id="26" presetID="22" presetClass="entr" presetSubtype="4"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1500"/>
                                        <p:tgtEl>
                                          <p:spTgt spid="19"/>
                                        </p:tgtEl>
                                      </p:cBhvr>
                                    </p:animEffect>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750"/>
                                        <p:tgtEl>
                                          <p:spTgt spid="8"/>
                                        </p:tgtEl>
                                      </p:cBhvr>
                                    </p:animEffect>
                                  </p:childTnLst>
                                </p:cTn>
                              </p:par>
                            </p:childTnLst>
                          </p:cTn>
                        </p:par>
                        <p:par>
                          <p:cTn id="39" fill="hold">
                            <p:stCondLst>
                              <p:cond delay="4500"/>
                            </p:stCondLst>
                            <p:childTnLst>
                              <p:par>
                                <p:cTn id="40" presetID="16" presetClass="entr" presetSubtype="21" fill="hold" grpId="0" nodeType="afterEffect">
                                  <p:stCondLst>
                                    <p:cond delay="0"/>
                                  </p:stCondLst>
                                  <p:childTnLst>
                                    <p:set>
                                      <p:cBhvr>
                                        <p:cTn id="41" dur="1" fill="hold">
                                          <p:stCondLst>
                                            <p:cond delay="0"/>
                                          </p:stCondLst>
                                        </p:cTn>
                                        <p:tgtEl>
                                          <p:spTgt spid="120"/>
                                        </p:tgtEl>
                                        <p:attrNameLst>
                                          <p:attrName>style.visibility</p:attrName>
                                        </p:attrNameLst>
                                      </p:cBhvr>
                                      <p:to>
                                        <p:strVal val="visible"/>
                                      </p:to>
                                    </p:set>
                                    <p:animEffect transition="in" filter="barn(inVertical)">
                                      <p:cBhvr>
                                        <p:cTn id="42" dur="500"/>
                                        <p:tgtEl>
                                          <p:spTgt spid="120"/>
                                        </p:tgtEl>
                                      </p:cBhvr>
                                    </p:animEffect>
                                  </p:childTnLst>
                                </p:cTn>
                              </p:par>
                            </p:childTnLst>
                          </p:cTn>
                        </p:par>
                        <p:par>
                          <p:cTn id="43" fill="hold">
                            <p:stCondLst>
                              <p:cond delay="5000"/>
                            </p:stCondLst>
                            <p:childTnLst>
                              <p:par>
                                <p:cTn id="44" presetID="6" presetClass="entr" presetSubtype="16" fill="hold" grpId="0" nodeType="afterEffect">
                                  <p:stCondLst>
                                    <p:cond delay="0"/>
                                  </p:stCondLst>
                                  <p:childTnLst>
                                    <p:set>
                                      <p:cBhvr>
                                        <p:cTn id="45" dur="1" fill="hold">
                                          <p:stCondLst>
                                            <p:cond delay="0"/>
                                          </p:stCondLst>
                                        </p:cTn>
                                        <p:tgtEl>
                                          <p:spTgt spid="110"/>
                                        </p:tgtEl>
                                        <p:attrNameLst>
                                          <p:attrName>style.visibility</p:attrName>
                                        </p:attrNameLst>
                                      </p:cBhvr>
                                      <p:to>
                                        <p:strVal val="visible"/>
                                      </p:to>
                                    </p:set>
                                    <p:animEffect transition="in" filter="circle(in)">
                                      <p:cBhvr>
                                        <p:cTn id="46" dur="2000"/>
                                        <p:tgtEl>
                                          <p:spTgt spid="110"/>
                                        </p:tgtEl>
                                      </p:cBhvr>
                                    </p:animEffect>
                                  </p:childTnLst>
                                </p:cTn>
                              </p:par>
                            </p:childTnLst>
                          </p:cTn>
                        </p:par>
                        <p:par>
                          <p:cTn id="47" fill="hold">
                            <p:stCondLst>
                              <p:cond delay="7000"/>
                            </p:stCondLst>
                            <p:childTnLst>
                              <p:par>
                                <p:cTn id="48" presetID="10" presetClass="entr" presetSubtype="0" fill="hold" grpId="0" nodeType="afterEffect">
                                  <p:stCondLst>
                                    <p:cond delay="0"/>
                                  </p:stCondLst>
                                  <p:childTnLst>
                                    <p:set>
                                      <p:cBhvr>
                                        <p:cTn id="49" dur="1" fill="hold">
                                          <p:stCondLst>
                                            <p:cond delay="0"/>
                                          </p:stCondLst>
                                        </p:cTn>
                                        <p:tgtEl>
                                          <p:spTgt spid="122"/>
                                        </p:tgtEl>
                                        <p:attrNameLst>
                                          <p:attrName>style.visibility</p:attrName>
                                        </p:attrNameLst>
                                      </p:cBhvr>
                                      <p:to>
                                        <p:strVal val="visible"/>
                                      </p:to>
                                    </p:set>
                                    <p:animEffect transition="in" filter="fade">
                                      <p:cBhvr>
                                        <p:cTn id="50" dur="19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22" grpId="0"/>
      <p:bldP spid="1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2"/>
          <p:cNvSpPr/>
          <p:nvPr/>
        </p:nvSpPr>
        <p:spPr bwMode="auto">
          <a:xfrm>
            <a:off x="1589" y="3538930"/>
            <a:ext cx="12193057" cy="1711224"/>
          </a:xfrm>
          <a:custGeom>
            <a:avLst/>
            <a:gdLst/>
            <a:ahLst/>
            <a:cxnLst>
              <a:cxn ang="0">
                <a:pos x="3253" y="18"/>
              </a:cxn>
              <a:cxn ang="0">
                <a:pos x="3253" y="114"/>
              </a:cxn>
              <a:cxn ang="0">
                <a:pos x="2903" y="107"/>
              </a:cxn>
              <a:cxn ang="0">
                <a:pos x="2536" y="189"/>
              </a:cxn>
              <a:cxn ang="0">
                <a:pos x="2158" y="373"/>
              </a:cxn>
              <a:cxn ang="0">
                <a:pos x="1828" y="407"/>
              </a:cxn>
              <a:cxn ang="0">
                <a:pos x="1823" y="408"/>
              </a:cxn>
              <a:cxn ang="0">
                <a:pos x="1692" y="423"/>
              </a:cxn>
              <a:cxn ang="0">
                <a:pos x="1624" y="431"/>
              </a:cxn>
              <a:cxn ang="0">
                <a:pos x="1411" y="460"/>
              </a:cxn>
              <a:cxn ang="0">
                <a:pos x="1190" y="456"/>
              </a:cxn>
              <a:cxn ang="0">
                <a:pos x="909" y="473"/>
              </a:cxn>
              <a:cxn ang="0">
                <a:pos x="525" y="555"/>
              </a:cxn>
              <a:cxn ang="0">
                <a:pos x="162" y="661"/>
              </a:cxn>
              <a:cxn ang="0">
                <a:pos x="0" y="707"/>
              </a:cxn>
              <a:cxn ang="0">
                <a:pos x="0" y="617"/>
              </a:cxn>
              <a:cxn ang="0">
                <a:pos x="416" y="469"/>
              </a:cxn>
              <a:cxn ang="0">
                <a:pos x="864" y="387"/>
              </a:cxn>
              <a:cxn ang="0">
                <a:pos x="1033" y="408"/>
              </a:cxn>
              <a:cxn ang="0">
                <a:pos x="1316" y="391"/>
              </a:cxn>
              <a:cxn ang="0">
                <a:pos x="1630" y="304"/>
              </a:cxn>
              <a:cxn ang="0">
                <a:pos x="1690" y="309"/>
              </a:cxn>
              <a:cxn ang="0">
                <a:pos x="1731" y="314"/>
              </a:cxn>
              <a:cxn ang="0">
                <a:pos x="1828" y="312"/>
              </a:cxn>
              <a:cxn ang="0">
                <a:pos x="2075" y="294"/>
              </a:cxn>
              <a:cxn ang="0">
                <a:pos x="2536" y="94"/>
              </a:cxn>
              <a:cxn ang="0">
                <a:pos x="3002" y="4"/>
              </a:cxn>
              <a:cxn ang="0">
                <a:pos x="3253" y="18"/>
              </a:cxn>
            </a:cxnLst>
            <a:rect l="0" t="0" r="r" b="b"/>
            <a:pathLst>
              <a:path w="3253" h="707">
                <a:moveTo>
                  <a:pt x="3253" y="18"/>
                </a:moveTo>
                <a:cubicBezTo>
                  <a:pt x="3253" y="114"/>
                  <a:pt x="3253" y="114"/>
                  <a:pt x="3253" y="114"/>
                </a:cubicBezTo>
                <a:cubicBezTo>
                  <a:pt x="3136" y="106"/>
                  <a:pt x="3020" y="104"/>
                  <a:pt x="2903" y="107"/>
                </a:cubicBezTo>
                <a:cubicBezTo>
                  <a:pt x="2775" y="110"/>
                  <a:pt x="2652" y="137"/>
                  <a:pt x="2536" y="189"/>
                </a:cubicBezTo>
                <a:cubicBezTo>
                  <a:pt x="2415" y="243"/>
                  <a:pt x="2290" y="363"/>
                  <a:pt x="2158" y="373"/>
                </a:cubicBezTo>
                <a:cubicBezTo>
                  <a:pt x="2048" y="382"/>
                  <a:pt x="1938" y="393"/>
                  <a:pt x="1828" y="407"/>
                </a:cubicBezTo>
                <a:cubicBezTo>
                  <a:pt x="1827" y="407"/>
                  <a:pt x="1825" y="408"/>
                  <a:pt x="1823" y="408"/>
                </a:cubicBezTo>
                <a:cubicBezTo>
                  <a:pt x="1779" y="413"/>
                  <a:pt x="1736" y="418"/>
                  <a:pt x="1692" y="423"/>
                </a:cubicBezTo>
                <a:cubicBezTo>
                  <a:pt x="1670" y="426"/>
                  <a:pt x="1647" y="429"/>
                  <a:pt x="1624" y="431"/>
                </a:cubicBezTo>
                <a:cubicBezTo>
                  <a:pt x="1567" y="438"/>
                  <a:pt x="1496" y="448"/>
                  <a:pt x="1411" y="460"/>
                </a:cubicBezTo>
                <a:cubicBezTo>
                  <a:pt x="1327" y="473"/>
                  <a:pt x="1253" y="437"/>
                  <a:pt x="1190" y="456"/>
                </a:cubicBezTo>
                <a:cubicBezTo>
                  <a:pt x="1126" y="475"/>
                  <a:pt x="1033" y="502"/>
                  <a:pt x="909" y="473"/>
                </a:cubicBezTo>
                <a:cubicBezTo>
                  <a:pt x="782" y="477"/>
                  <a:pt x="651" y="538"/>
                  <a:pt x="525" y="555"/>
                </a:cubicBezTo>
                <a:cubicBezTo>
                  <a:pt x="404" y="572"/>
                  <a:pt x="283" y="642"/>
                  <a:pt x="162" y="661"/>
                </a:cubicBezTo>
                <a:cubicBezTo>
                  <a:pt x="107" y="670"/>
                  <a:pt x="53" y="690"/>
                  <a:pt x="0" y="707"/>
                </a:cubicBezTo>
                <a:cubicBezTo>
                  <a:pt x="0" y="617"/>
                  <a:pt x="0" y="617"/>
                  <a:pt x="0" y="617"/>
                </a:cubicBezTo>
                <a:cubicBezTo>
                  <a:pt x="137" y="581"/>
                  <a:pt x="276" y="489"/>
                  <a:pt x="416" y="469"/>
                </a:cubicBezTo>
                <a:cubicBezTo>
                  <a:pt x="556" y="448"/>
                  <a:pt x="708" y="387"/>
                  <a:pt x="864" y="387"/>
                </a:cubicBezTo>
                <a:cubicBezTo>
                  <a:pt x="903" y="398"/>
                  <a:pt x="960" y="397"/>
                  <a:pt x="1033" y="408"/>
                </a:cubicBezTo>
                <a:cubicBezTo>
                  <a:pt x="1106" y="418"/>
                  <a:pt x="1200" y="426"/>
                  <a:pt x="1316" y="391"/>
                </a:cubicBezTo>
                <a:cubicBezTo>
                  <a:pt x="1431" y="356"/>
                  <a:pt x="1536" y="335"/>
                  <a:pt x="1630" y="304"/>
                </a:cubicBezTo>
                <a:cubicBezTo>
                  <a:pt x="1662" y="307"/>
                  <a:pt x="1682" y="308"/>
                  <a:pt x="1690" y="309"/>
                </a:cubicBezTo>
                <a:cubicBezTo>
                  <a:pt x="1697" y="310"/>
                  <a:pt x="1711" y="311"/>
                  <a:pt x="1731" y="314"/>
                </a:cubicBezTo>
                <a:cubicBezTo>
                  <a:pt x="1750" y="317"/>
                  <a:pt x="1783" y="316"/>
                  <a:pt x="1828" y="312"/>
                </a:cubicBezTo>
                <a:cubicBezTo>
                  <a:pt x="1911" y="305"/>
                  <a:pt x="1993" y="298"/>
                  <a:pt x="2075" y="294"/>
                </a:cubicBezTo>
                <a:cubicBezTo>
                  <a:pt x="2235" y="283"/>
                  <a:pt x="2389" y="157"/>
                  <a:pt x="2536" y="94"/>
                </a:cubicBezTo>
                <a:cubicBezTo>
                  <a:pt x="2684" y="29"/>
                  <a:pt x="2839" y="0"/>
                  <a:pt x="3002" y="4"/>
                </a:cubicBezTo>
                <a:cubicBezTo>
                  <a:pt x="3086" y="8"/>
                  <a:pt x="3169" y="12"/>
                  <a:pt x="3253" y="18"/>
                </a:cubicBezTo>
                <a:close/>
              </a:path>
            </a:pathLst>
          </a:custGeom>
          <a:solidFill>
            <a:schemeClr val="accent5"/>
          </a:solidFill>
          <a:ln w="9525">
            <a:solidFill>
              <a:schemeClr val="bg1"/>
            </a:solidFill>
            <a:round/>
          </a:ln>
        </p:spPr>
        <p:txBody>
          <a:bodyPr vert="horz" wrap="square" lIns="121888" tIns="60944" rIns="121888" bIns="60944" numCol="1" anchor="t" anchorCtr="0" compatLnSpc="1"/>
          <a:lstStyle/>
          <a:p>
            <a:endParaRPr lang="en-US" sz="3555">
              <a:cs typeface="+mn-ea"/>
              <a:sym typeface="+mn-lt"/>
            </a:endParaRPr>
          </a:p>
        </p:txBody>
      </p:sp>
      <p:sp>
        <p:nvSpPr>
          <p:cNvPr id="3" name="Freeform 13"/>
          <p:cNvSpPr/>
          <p:nvPr/>
        </p:nvSpPr>
        <p:spPr bwMode="auto">
          <a:xfrm>
            <a:off x="1589" y="3983883"/>
            <a:ext cx="12193057" cy="1693638"/>
          </a:xfrm>
          <a:custGeom>
            <a:avLst/>
            <a:gdLst/>
            <a:ahLst/>
            <a:cxnLst>
              <a:cxn ang="0">
                <a:pos x="3253" y="257"/>
              </a:cxn>
              <a:cxn ang="0">
                <a:pos x="3106" y="255"/>
              </a:cxn>
              <a:cxn ang="0">
                <a:pos x="2880" y="225"/>
              </a:cxn>
              <a:cxn ang="0">
                <a:pos x="2812" y="221"/>
              </a:cxn>
              <a:cxn ang="0">
                <a:pos x="2808" y="220"/>
              </a:cxn>
              <a:cxn ang="0">
                <a:pos x="2582" y="255"/>
              </a:cxn>
              <a:cxn ang="0">
                <a:pos x="2393" y="307"/>
              </a:cxn>
              <a:cxn ang="0">
                <a:pos x="2200" y="431"/>
              </a:cxn>
              <a:cxn ang="0">
                <a:pos x="2020" y="452"/>
              </a:cxn>
              <a:cxn ang="0">
                <a:pos x="1969" y="456"/>
              </a:cxn>
              <a:cxn ang="0">
                <a:pos x="1845" y="462"/>
              </a:cxn>
              <a:cxn ang="0">
                <a:pos x="1744" y="461"/>
              </a:cxn>
              <a:cxn ang="0">
                <a:pos x="1692" y="461"/>
              </a:cxn>
              <a:cxn ang="0">
                <a:pos x="1644" y="462"/>
              </a:cxn>
              <a:cxn ang="0">
                <a:pos x="1595" y="463"/>
              </a:cxn>
              <a:cxn ang="0">
                <a:pos x="1468" y="465"/>
              </a:cxn>
              <a:cxn ang="0">
                <a:pos x="1350" y="475"/>
              </a:cxn>
              <a:cxn ang="0">
                <a:pos x="1315" y="480"/>
              </a:cxn>
              <a:cxn ang="0">
                <a:pos x="1147" y="481"/>
              </a:cxn>
              <a:cxn ang="0">
                <a:pos x="957" y="505"/>
              </a:cxn>
              <a:cxn ang="0">
                <a:pos x="805" y="492"/>
              </a:cxn>
              <a:cxn ang="0">
                <a:pos x="598" y="548"/>
              </a:cxn>
              <a:cxn ang="0">
                <a:pos x="428" y="567"/>
              </a:cxn>
              <a:cxn ang="0">
                <a:pos x="278" y="666"/>
              </a:cxn>
              <a:cxn ang="0">
                <a:pos x="125" y="677"/>
              </a:cxn>
              <a:cxn ang="0">
                <a:pos x="0" y="700"/>
              </a:cxn>
              <a:cxn ang="0">
                <a:pos x="0" y="541"/>
              </a:cxn>
              <a:cxn ang="0">
                <a:pos x="46" y="532"/>
              </a:cxn>
              <a:cxn ang="0">
                <a:pos x="415" y="460"/>
              </a:cxn>
              <a:cxn ang="0">
                <a:pos x="946" y="413"/>
              </a:cxn>
              <a:cxn ang="0">
                <a:pos x="1100" y="400"/>
              </a:cxn>
              <a:cxn ang="0">
                <a:pos x="1350" y="367"/>
              </a:cxn>
              <a:cxn ang="0">
                <a:pos x="1621" y="328"/>
              </a:cxn>
              <a:cxn ang="0">
                <a:pos x="1745" y="308"/>
              </a:cxn>
              <a:cxn ang="0">
                <a:pos x="1865" y="272"/>
              </a:cxn>
              <a:cxn ang="0">
                <a:pos x="2088" y="283"/>
              </a:cxn>
              <a:cxn ang="0">
                <a:pos x="2613" y="56"/>
              </a:cxn>
              <a:cxn ang="0">
                <a:pos x="2847" y="17"/>
              </a:cxn>
              <a:cxn ang="0">
                <a:pos x="3253" y="10"/>
              </a:cxn>
              <a:cxn ang="0">
                <a:pos x="3253" y="257"/>
              </a:cxn>
            </a:cxnLst>
            <a:rect l="0" t="0" r="r" b="b"/>
            <a:pathLst>
              <a:path w="3253" h="700">
                <a:moveTo>
                  <a:pt x="3253" y="257"/>
                </a:moveTo>
                <a:cubicBezTo>
                  <a:pt x="3204" y="256"/>
                  <a:pt x="3155" y="256"/>
                  <a:pt x="3106" y="255"/>
                </a:cubicBezTo>
                <a:cubicBezTo>
                  <a:pt x="3030" y="251"/>
                  <a:pt x="2955" y="241"/>
                  <a:pt x="2880" y="225"/>
                </a:cubicBezTo>
                <a:cubicBezTo>
                  <a:pt x="2857" y="220"/>
                  <a:pt x="2835" y="219"/>
                  <a:pt x="2812" y="221"/>
                </a:cubicBezTo>
                <a:cubicBezTo>
                  <a:pt x="2808" y="220"/>
                  <a:pt x="2808" y="220"/>
                  <a:pt x="2808" y="220"/>
                </a:cubicBezTo>
                <a:cubicBezTo>
                  <a:pt x="2731" y="219"/>
                  <a:pt x="2656" y="230"/>
                  <a:pt x="2582" y="255"/>
                </a:cubicBezTo>
                <a:cubicBezTo>
                  <a:pt x="2520" y="275"/>
                  <a:pt x="2457" y="292"/>
                  <a:pt x="2393" y="307"/>
                </a:cubicBezTo>
                <a:cubicBezTo>
                  <a:pt x="2329" y="321"/>
                  <a:pt x="2264" y="421"/>
                  <a:pt x="2200" y="431"/>
                </a:cubicBezTo>
                <a:cubicBezTo>
                  <a:pt x="2140" y="439"/>
                  <a:pt x="2081" y="446"/>
                  <a:pt x="2020" y="452"/>
                </a:cubicBezTo>
                <a:cubicBezTo>
                  <a:pt x="2003" y="453"/>
                  <a:pt x="1986" y="455"/>
                  <a:pt x="1969" y="456"/>
                </a:cubicBezTo>
                <a:cubicBezTo>
                  <a:pt x="1928" y="459"/>
                  <a:pt x="1886" y="462"/>
                  <a:pt x="1845" y="462"/>
                </a:cubicBezTo>
                <a:cubicBezTo>
                  <a:pt x="1801" y="461"/>
                  <a:pt x="1767" y="461"/>
                  <a:pt x="1744" y="461"/>
                </a:cubicBezTo>
                <a:cubicBezTo>
                  <a:pt x="1727" y="461"/>
                  <a:pt x="1710" y="461"/>
                  <a:pt x="1692" y="461"/>
                </a:cubicBezTo>
                <a:cubicBezTo>
                  <a:pt x="1676" y="462"/>
                  <a:pt x="1660" y="462"/>
                  <a:pt x="1644" y="462"/>
                </a:cubicBezTo>
                <a:cubicBezTo>
                  <a:pt x="1628" y="462"/>
                  <a:pt x="1611" y="463"/>
                  <a:pt x="1595" y="463"/>
                </a:cubicBezTo>
                <a:cubicBezTo>
                  <a:pt x="1552" y="465"/>
                  <a:pt x="1510" y="466"/>
                  <a:pt x="1468" y="465"/>
                </a:cubicBezTo>
                <a:cubicBezTo>
                  <a:pt x="1428" y="467"/>
                  <a:pt x="1389" y="470"/>
                  <a:pt x="1350" y="475"/>
                </a:cubicBezTo>
                <a:cubicBezTo>
                  <a:pt x="1338" y="476"/>
                  <a:pt x="1327" y="478"/>
                  <a:pt x="1315" y="480"/>
                </a:cubicBezTo>
                <a:cubicBezTo>
                  <a:pt x="1259" y="490"/>
                  <a:pt x="1204" y="471"/>
                  <a:pt x="1147" y="481"/>
                </a:cubicBezTo>
                <a:cubicBezTo>
                  <a:pt x="1084" y="492"/>
                  <a:pt x="1021" y="505"/>
                  <a:pt x="957" y="505"/>
                </a:cubicBezTo>
                <a:cubicBezTo>
                  <a:pt x="895" y="504"/>
                  <a:pt x="845" y="500"/>
                  <a:pt x="805" y="492"/>
                </a:cubicBezTo>
                <a:cubicBezTo>
                  <a:pt x="765" y="484"/>
                  <a:pt x="694" y="537"/>
                  <a:pt x="598" y="548"/>
                </a:cubicBezTo>
                <a:cubicBezTo>
                  <a:pt x="534" y="547"/>
                  <a:pt x="478" y="553"/>
                  <a:pt x="428" y="567"/>
                </a:cubicBezTo>
                <a:cubicBezTo>
                  <a:pt x="378" y="580"/>
                  <a:pt x="328" y="659"/>
                  <a:pt x="278" y="666"/>
                </a:cubicBezTo>
                <a:cubicBezTo>
                  <a:pt x="227" y="673"/>
                  <a:pt x="176" y="682"/>
                  <a:pt x="125" y="677"/>
                </a:cubicBezTo>
                <a:cubicBezTo>
                  <a:pt x="89" y="672"/>
                  <a:pt x="47" y="688"/>
                  <a:pt x="0" y="700"/>
                </a:cubicBezTo>
                <a:cubicBezTo>
                  <a:pt x="0" y="541"/>
                  <a:pt x="0" y="541"/>
                  <a:pt x="0" y="541"/>
                </a:cubicBezTo>
                <a:cubicBezTo>
                  <a:pt x="15" y="537"/>
                  <a:pt x="31" y="534"/>
                  <a:pt x="46" y="532"/>
                </a:cubicBezTo>
                <a:cubicBezTo>
                  <a:pt x="172" y="516"/>
                  <a:pt x="295" y="492"/>
                  <a:pt x="415" y="460"/>
                </a:cubicBezTo>
                <a:cubicBezTo>
                  <a:pt x="549" y="425"/>
                  <a:pt x="728" y="375"/>
                  <a:pt x="946" y="413"/>
                </a:cubicBezTo>
                <a:cubicBezTo>
                  <a:pt x="1014" y="420"/>
                  <a:pt x="1066" y="415"/>
                  <a:pt x="1100" y="400"/>
                </a:cubicBezTo>
                <a:cubicBezTo>
                  <a:pt x="1135" y="384"/>
                  <a:pt x="1218" y="386"/>
                  <a:pt x="1350" y="367"/>
                </a:cubicBezTo>
                <a:cubicBezTo>
                  <a:pt x="1456" y="352"/>
                  <a:pt x="1546" y="339"/>
                  <a:pt x="1621" y="328"/>
                </a:cubicBezTo>
                <a:cubicBezTo>
                  <a:pt x="1695" y="317"/>
                  <a:pt x="1736" y="311"/>
                  <a:pt x="1745" y="308"/>
                </a:cubicBezTo>
                <a:cubicBezTo>
                  <a:pt x="1753" y="305"/>
                  <a:pt x="1793" y="293"/>
                  <a:pt x="1865" y="272"/>
                </a:cubicBezTo>
                <a:cubicBezTo>
                  <a:pt x="1922" y="280"/>
                  <a:pt x="1996" y="283"/>
                  <a:pt x="2088" y="283"/>
                </a:cubicBezTo>
                <a:cubicBezTo>
                  <a:pt x="2231" y="281"/>
                  <a:pt x="2406" y="147"/>
                  <a:pt x="2613" y="56"/>
                </a:cubicBezTo>
                <a:cubicBezTo>
                  <a:pt x="2683" y="26"/>
                  <a:pt x="2762" y="13"/>
                  <a:pt x="2847" y="17"/>
                </a:cubicBezTo>
                <a:cubicBezTo>
                  <a:pt x="2982" y="3"/>
                  <a:pt x="3117" y="0"/>
                  <a:pt x="3253" y="10"/>
                </a:cubicBezTo>
                <a:lnTo>
                  <a:pt x="3253" y="257"/>
                </a:lnTo>
                <a:close/>
              </a:path>
            </a:pathLst>
          </a:custGeom>
          <a:solidFill>
            <a:schemeClr val="accent3"/>
          </a:solidFill>
          <a:ln w="9525">
            <a:solidFill>
              <a:schemeClr val="bg1"/>
            </a:solidFill>
            <a:round/>
          </a:ln>
        </p:spPr>
        <p:txBody>
          <a:bodyPr vert="horz" wrap="square" lIns="121888" tIns="60944" rIns="121888" bIns="60944" numCol="1" anchor="t" anchorCtr="0" compatLnSpc="1"/>
          <a:lstStyle/>
          <a:p>
            <a:endParaRPr lang="en-US" sz="3555">
              <a:cs typeface="+mn-ea"/>
              <a:sym typeface="+mn-lt"/>
            </a:endParaRPr>
          </a:p>
        </p:txBody>
      </p:sp>
      <p:sp>
        <p:nvSpPr>
          <p:cNvPr id="4" name="Freeform 15"/>
          <p:cNvSpPr/>
          <p:nvPr/>
        </p:nvSpPr>
        <p:spPr bwMode="auto">
          <a:xfrm>
            <a:off x="1589" y="4513256"/>
            <a:ext cx="12193057" cy="1299687"/>
          </a:xfrm>
          <a:custGeom>
            <a:avLst/>
            <a:gdLst/>
            <a:ahLst/>
            <a:cxnLst>
              <a:cxn ang="0">
                <a:pos x="3253" y="38"/>
              </a:cxn>
              <a:cxn ang="0">
                <a:pos x="3253" y="262"/>
              </a:cxn>
              <a:cxn ang="0">
                <a:pos x="2987" y="229"/>
              </a:cxn>
              <a:cxn ang="0">
                <a:pos x="2807" y="232"/>
              </a:cxn>
              <a:cxn ang="0">
                <a:pos x="2590" y="267"/>
              </a:cxn>
              <a:cxn ang="0">
                <a:pos x="2429" y="297"/>
              </a:cxn>
              <a:cxn ang="0">
                <a:pos x="2168" y="432"/>
              </a:cxn>
              <a:cxn ang="0">
                <a:pos x="1935" y="424"/>
              </a:cxn>
              <a:cxn ang="0">
                <a:pos x="1692" y="405"/>
              </a:cxn>
              <a:cxn ang="0">
                <a:pos x="1611" y="408"/>
              </a:cxn>
              <a:cxn ang="0">
                <a:pos x="1153" y="351"/>
              </a:cxn>
              <a:cxn ang="0">
                <a:pos x="815" y="454"/>
              </a:cxn>
              <a:cxn ang="0">
                <a:pos x="697" y="503"/>
              </a:cxn>
              <a:cxn ang="0">
                <a:pos x="489" y="506"/>
              </a:cxn>
              <a:cxn ang="0">
                <a:pos x="277" y="521"/>
              </a:cxn>
              <a:cxn ang="0">
                <a:pos x="156" y="530"/>
              </a:cxn>
              <a:cxn ang="0">
                <a:pos x="0" y="537"/>
              </a:cxn>
              <a:cxn ang="0">
                <a:pos x="0" y="473"/>
              </a:cxn>
              <a:cxn ang="0">
                <a:pos x="125" y="450"/>
              </a:cxn>
              <a:cxn ang="0">
                <a:pos x="278" y="427"/>
              </a:cxn>
              <a:cxn ang="0">
                <a:pos x="428" y="348"/>
              </a:cxn>
              <a:cxn ang="0">
                <a:pos x="598" y="329"/>
              </a:cxn>
              <a:cxn ang="0">
                <a:pos x="805" y="273"/>
              </a:cxn>
              <a:cxn ang="0">
                <a:pos x="957" y="286"/>
              </a:cxn>
              <a:cxn ang="0">
                <a:pos x="1147" y="254"/>
              </a:cxn>
              <a:cxn ang="0">
                <a:pos x="1315" y="261"/>
              </a:cxn>
              <a:cxn ang="0">
                <a:pos x="1350" y="256"/>
              </a:cxn>
              <a:cxn ang="0">
                <a:pos x="1468" y="246"/>
              </a:cxn>
              <a:cxn ang="0">
                <a:pos x="1595" y="244"/>
              </a:cxn>
              <a:cxn ang="0">
                <a:pos x="1644" y="243"/>
              </a:cxn>
              <a:cxn ang="0">
                <a:pos x="1692" y="242"/>
              </a:cxn>
              <a:cxn ang="0">
                <a:pos x="1744" y="242"/>
              </a:cxn>
              <a:cxn ang="0">
                <a:pos x="1845" y="243"/>
              </a:cxn>
              <a:cxn ang="0">
                <a:pos x="1969" y="237"/>
              </a:cxn>
              <a:cxn ang="0">
                <a:pos x="2020" y="233"/>
              </a:cxn>
              <a:cxn ang="0">
                <a:pos x="2200" y="212"/>
              </a:cxn>
              <a:cxn ang="0">
                <a:pos x="2393" y="88"/>
              </a:cxn>
              <a:cxn ang="0">
                <a:pos x="2582" y="36"/>
              </a:cxn>
              <a:cxn ang="0">
                <a:pos x="2808" y="1"/>
              </a:cxn>
              <a:cxn ang="0">
                <a:pos x="2812" y="2"/>
              </a:cxn>
              <a:cxn ang="0">
                <a:pos x="2812" y="2"/>
              </a:cxn>
              <a:cxn ang="0">
                <a:pos x="2880" y="6"/>
              </a:cxn>
              <a:cxn ang="0">
                <a:pos x="3106" y="36"/>
              </a:cxn>
              <a:cxn ang="0">
                <a:pos x="3253" y="38"/>
              </a:cxn>
            </a:cxnLst>
            <a:rect l="0" t="0" r="r" b="b"/>
            <a:pathLst>
              <a:path w="3253" h="537">
                <a:moveTo>
                  <a:pt x="3253" y="38"/>
                </a:moveTo>
                <a:cubicBezTo>
                  <a:pt x="3253" y="262"/>
                  <a:pt x="3253" y="262"/>
                  <a:pt x="3253" y="262"/>
                </a:cubicBezTo>
                <a:cubicBezTo>
                  <a:pt x="3159" y="252"/>
                  <a:pt x="3071" y="240"/>
                  <a:pt x="2987" y="229"/>
                </a:cubicBezTo>
                <a:cubicBezTo>
                  <a:pt x="2927" y="220"/>
                  <a:pt x="2867" y="221"/>
                  <a:pt x="2807" y="232"/>
                </a:cubicBezTo>
                <a:cubicBezTo>
                  <a:pt x="2735" y="246"/>
                  <a:pt x="2663" y="257"/>
                  <a:pt x="2590" y="267"/>
                </a:cubicBezTo>
                <a:cubicBezTo>
                  <a:pt x="2536" y="273"/>
                  <a:pt x="2482" y="283"/>
                  <a:pt x="2429" y="297"/>
                </a:cubicBezTo>
                <a:cubicBezTo>
                  <a:pt x="2343" y="320"/>
                  <a:pt x="2256" y="424"/>
                  <a:pt x="2168" y="432"/>
                </a:cubicBezTo>
                <a:cubicBezTo>
                  <a:pt x="2090" y="440"/>
                  <a:pt x="2012" y="437"/>
                  <a:pt x="1935" y="424"/>
                </a:cubicBezTo>
                <a:cubicBezTo>
                  <a:pt x="1854" y="411"/>
                  <a:pt x="1774" y="405"/>
                  <a:pt x="1692" y="405"/>
                </a:cubicBezTo>
                <a:cubicBezTo>
                  <a:pt x="1665" y="406"/>
                  <a:pt x="1638" y="407"/>
                  <a:pt x="1611" y="408"/>
                </a:cubicBezTo>
                <a:cubicBezTo>
                  <a:pt x="1458" y="418"/>
                  <a:pt x="1305" y="340"/>
                  <a:pt x="1153" y="351"/>
                </a:cubicBezTo>
                <a:cubicBezTo>
                  <a:pt x="1040" y="360"/>
                  <a:pt x="928" y="440"/>
                  <a:pt x="815" y="454"/>
                </a:cubicBezTo>
                <a:cubicBezTo>
                  <a:pt x="778" y="459"/>
                  <a:pt x="736" y="504"/>
                  <a:pt x="697" y="503"/>
                </a:cubicBezTo>
                <a:cubicBezTo>
                  <a:pt x="628" y="500"/>
                  <a:pt x="559" y="507"/>
                  <a:pt x="489" y="506"/>
                </a:cubicBezTo>
                <a:cubicBezTo>
                  <a:pt x="418" y="506"/>
                  <a:pt x="347" y="511"/>
                  <a:pt x="277" y="521"/>
                </a:cubicBezTo>
                <a:cubicBezTo>
                  <a:pt x="237" y="527"/>
                  <a:pt x="196" y="530"/>
                  <a:pt x="156" y="530"/>
                </a:cubicBezTo>
                <a:cubicBezTo>
                  <a:pt x="104" y="530"/>
                  <a:pt x="52" y="532"/>
                  <a:pt x="0" y="537"/>
                </a:cubicBezTo>
                <a:cubicBezTo>
                  <a:pt x="0" y="473"/>
                  <a:pt x="0" y="473"/>
                  <a:pt x="0" y="473"/>
                </a:cubicBezTo>
                <a:cubicBezTo>
                  <a:pt x="47" y="461"/>
                  <a:pt x="89" y="445"/>
                  <a:pt x="125" y="450"/>
                </a:cubicBezTo>
                <a:cubicBezTo>
                  <a:pt x="176" y="455"/>
                  <a:pt x="227" y="434"/>
                  <a:pt x="278" y="427"/>
                </a:cubicBezTo>
                <a:cubicBezTo>
                  <a:pt x="328" y="420"/>
                  <a:pt x="378" y="361"/>
                  <a:pt x="428" y="348"/>
                </a:cubicBezTo>
                <a:cubicBezTo>
                  <a:pt x="478" y="334"/>
                  <a:pt x="534" y="328"/>
                  <a:pt x="598" y="329"/>
                </a:cubicBezTo>
                <a:cubicBezTo>
                  <a:pt x="694" y="318"/>
                  <a:pt x="765" y="265"/>
                  <a:pt x="805" y="273"/>
                </a:cubicBezTo>
                <a:cubicBezTo>
                  <a:pt x="845" y="281"/>
                  <a:pt x="895" y="285"/>
                  <a:pt x="957" y="286"/>
                </a:cubicBezTo>
                <a:cubicBezTo>
                  <a:pt x="1021" y="286"/>
                  <a:pt x="1084" y="265"/>
                  <a:pt x="1147" y="254"/>
                </a:cubicBezTo>
                <a:cubicBezTo>
                  <a:pt x="1204" y="244"/>
                  <a:pt x="1259" y="271"/>
                  <a:pt x="1315" y="261"/>
                </a:cubicBezTo>
                <a:cubicBezTo>
                  <a:pt x="1327" y="259"/>
                  <a:pt x="1338" y="257"/>
                  <a:pt x="1350" y="256"/>
                </a:cubicBezTo>
                <a:cubicBezTo>
                  <a:pt x="1389" y="251"/>
                  <a:pt x="1428" y="248"/>
                  <a:pt x="1468" y="246"/>
                </a:cubicBezTo>
                <a:cubicBezTo>
                  <a:pt x="1510" y="247"/>
                  <a:pt x="1552" y="246"/>
                  <a:pt x="1595" y="244"/>
                </a:cubicBezTo>
                <a:cubicBezTo>
                  <a:pt x="1611" y="244"/>
                  <a:pt x="1628" y="243"/>
                  <a:pt x="1644" y="243"/>
                </a:cubicBezTo>
                <a:cubicBezTo>
                  <a:pt x="1660" y="243"/>
                  <a:pt x="1676" y="243"/>
                  <a:pt x="1692" y="242"/>
                </a:cubicBezTo>
                <a:cubicBezTo>
                  <a:pt x="1710" y="242"/>
                  <a:pt x="1727" y="242"/>
                  <a:pt x="1744" y="242"/>
                </a:cubicBezTo>
                <a:cubicBezTo>
                  <a:pt x="1767" y="242"/>
                  <a:pt x="1801" y="242"/>
                  <a:pt x="1845" y="243"/>
                </a:cubicBezTo>
                <a:cubicBezTo>
                  <a:pt x="1886" y="243"/>
                  <a:pt x="1928" y="240"/>
                  <a:pt x="1969" y="237"/>
                </a:cubicBezTo>
                <a:cubicBezTo>
                  <a:pt x="1986" y="236"/>
                  <a:pt x="2003" y="234"/>
                  <a:pt x="2020" y="233"/>
                </a:cubicBezTo>
                <a:cubicBezTo>
                  <a:pt x="2081" y="227"/>
                  <a:pt x="2140" y="220"/>
                  <a:pt x="2200" y="212"/>
                </a:cubicBezTo>
                <a:cubicBezTo>
                  <a:pt x="2264" y="202"/>
                  <a:pt x="2329" y="102"/>
                  <a:pt x="2393" y="88"/>
                </a:cubicBezTo>
                <a:cubicBezTo>
                  <a:pt x="2457" y="73"/>
                  <a:pt x="2520" y="56"/>
                  <a:pt x="2582" y="36"/>
                </a:cubicBezTo>
                <a:cubicBezTo>
                  <a:pt x="2656" y="11"/>
                  <a:pt x="2731" y="0"/>
                  <a:pt x="2808" y="1"/>
                </a:cubicBezTo>
                <a:cubicBezTo>
                  <a:pt x="2812" y="2"/>
                  <a:pt x="2812" y="2"/>
                  <a:pt x="2812" y="2"/>
                </a:cubicBezTo>
                <a:cubicBezTo>
                  <a:pt x="2812" y="2"/>
                  <a:pt x="2812" y="2"/>
                  <a:pt x="2812" y="2"/>
                </a:cubicBezTo>
                <a:cubicBezTo>
                  <a:pt x="2835" y="0"/>
                  <a:pt x="2857" y="1"/>
                  <a:pt x="2880" y="6"/>
                </a:cubicBezTo>
                <a:cubicBezTo>
                  <a:pt x="2955" y="22"/>
                  <a:pt x="3030" y="32"/>
                  <a:pt x="3106" y="36"/>
                </a:cubicBezTo>
                <a:cubicBezTo>
                  <a:pt x="3155" y="37"/>
                  <a:pt x="3204" y="37"/>
                  <a:pt x="3253" y="38"/>
                </a:cubicBezTo>
                <a:close/>
              </a:path>
            </a:pathLst>
          </a:custGeom>
          <a:solidFill>
            <a:schemeClr val="accent2"/>
          </a:solidFill>
          <a:ln w="9525">
            <a:solidFill>
              <a:schemeClr val="bg1"/>
            </a:solidFill>
            <a:round/>
          </a:ln>
        </p:spPr>
        <p:txBody>
          <a:bodyPr vert="horz" wrap="square" lIns="121888" tIns="60944" rIns="121888" bIns="60944" numCol="1" anchor="t" anchorCtr="0" compatLnSpc="1"/>
          <a:lstStyle/>
          <a:p>
            <a:endParaRPr lang="en-US" sz="3555">
              <a:cs typeface="+mn-ea"/>
              <a:sym typeface="+mn-lt"/>
            </a:endParaRPr>
          </a:p>
        </p:txBody>
      </p:sp>
      <p:sp>
        <p:nvSpPr>
          <p:cNvPr id="5" name="Freeform 16"/>
          <p:cNvSpPr/>
          <p:nvPr/>
        </p:nvSpPr>
        <p:spPr bwMode="auto">
          <a:xfrm>
            <a:off x="1589" y="2930417"/>
            <a:ext cx="12193057" cy="2110450"/>
          </a:xfrm>
          <a:custGeom>
            <a:avLst/>
            <a:gdLst/>
            <a:ahLst/>
            <a:cxnLst>
              <a:cxn ang="0">
                <a:pos x="3253" y="269"/>
              </a:cxn>
              <a:cxn ang="0">
                <a:pos x="3002" y="255"/>
              </a:cxn>
              <a:cxn ang="0">
                <a:pos x="2536" y="345"/>
              </a:cxn>
              <a:cxn ang="0">
                <a:pos x="2075" y="545"/>
              </a:cxn>
              <a:cxn ang="0">
                <a:pos x="1828" y="563"/>
              </a:cxn>
              <a:cxn ang="0">
                <a:pos x="1731" y="565"/>
              </a:cxn>
              <a:cxn ang="0">
                <a:pos x="1690" y="560"/>
              </a:cxn>
              <a:cxn ang="0">
                <a:pos x="1630" y="555"/>
              </a:cxn>
              <a:cxn ang="0">
                <a:pos x="1316" y="642"/>
              </a:cxn>
              <a:cxn ang="0">
                <a:pos x="1033" y="659"/>
              </a:cxn>
              <a:cxn ang="0">
                <a:pos x="864" y="638"/>
              </a:cxn>
              <a:cxn ang="0">
                <a:pos x="416" y="720"/>
              </a:cxn>
              <a:cxn ang="0">
                <a:pos x="0" y="872"/>
              </a:cxn>
              <a:cxn ang="0">
                <a:pos x="0" y="751"/>
              </a:cxn>
              <a:cxn ang="0">
                <a:pos x="306" y="610"/>
              </a:cxn>
              <a:cxn ang="0">
                <a:pos x="493" y="601"/>
              </a:cxn>
              <a:cxn ang="0">
                <a:pos x="682" y="561"/>
              </a:cxn>
              <a:cxn ang="0">
                <a:pos x="889" y="561"/>
              </a:cxn>
              <a:cxn ang="0">
                <a:pos x="1359" y="527"/>
              </a:cxn>
              <a:cxn ang="0">
                <a:pos x="1584" y="480"/>
              </a:cxn>
              <a:cxn ang="0">
                <a:pos x="1718" y="435"/>
              </a:cxn>
              <a:cxn ang="0">
                <a:pos x="1834" y="433"/>
              </a:cxn>
              <a:cxn ang="0">
                <a:pos x="2075" y="445"/>
              </a:cxn>
              <a:cxn ang="0">
                <a:pos x="2536" y="245"/>
              </a:cxn>
              <a:cxn ang="0">
                <a:pos x="2971" y="135"/>
              </a:cxn>
              <a:cxn ang="0">
                <a:pos x="3253" y="0"/>
              </a:cxn>
              <a:cxn ang="0">
                <a:pos x="3253" y="269"/>
              </a:cxn>
            </a:cxnLst>
            <a:rect l="0" t="0" r="r" b="b"/>
            <a:pathLst>
              <a:path w="3253" h="872">
                <a:moveTo>
                  <a:pt x="3253" y="269"/>
                </a:moveTo>
                <a:cubicBezTo>
                  <a:pt x="3169" y="263"/>
                  <a:pt x="3086" y="259"/>
                  <a:pt x="3002" y="255"/>
                </a:cubicBezTo>
                <a:cubicBezTo>
                  <a:pt x="2839" y="251"/>
                  <a:pt x="2684" y="280"/>
                  <a:pt x="2536" y="345"/>
                </a:cubicBezTo>
                <a:cubicBezTo>
                  <a:pt x="2389" y="408"/>
                  <a:pt x="2235" y="534"/>
                  <a:pt x="2075" y="545"/>
                </a:cubicBezTo>
                <a:cubicBezTo>
                  <a:pt x="1993" y="549"/>
                  <a:pt x="1911" y="556"/>
                  <a:pt x="1828" y="563"/>
                </a:cubicBezTo>
                <a:cubicBezTo>
                  <a:pt x="1783" y="567"/>
                  <a:pt x="1750" y="568"/>
                  <a:pt x="1731" y="565"/>
                </a:cubicBezTo>
                <a:cubicBezTo>
                  <a:pt x="1711" y="562"/>
                  <a:pt x="1697" y="561"/>
                  <a:pt x="1690" y="560"/>
                </a:cubicBezTo>
                <a:cubicBezTo>
                  <a:pt x="1682" y="559"/>
                  <a:pt x="1662" y="558"/>
                  <a:pt x="1630" y="555"/>
                </a:cubicBezTo>
                <a:cubicBezTo>
                  <a:pt x="1536" y="586"/>
                  <a:pt x="1431" y="607"/>
                  <a:pt x="1316" y="642"/>
                </a:cubicBezTo>
                <a:cubicBezTo>
                  <a:pt x="1200" y="677"/>
                  <a:pt x="1106" y="669"/>
                  <a:pt x="1033" y="659"/>
                </a:cubicBezTo>
                <a:cubicBezTo>
                  <a:pt x="960" y="648"/>
                  <a:pt x="903" y="649"/>
                  <a:pt x="864" y="638"/>
                </a:cubicBezTo>
                <a:cubicBezTo>
                  <a:pt x="708" y="638"/>
                  <a:pt x="556" y="699"/>
                  <a:pt x="416" y="720"/>
                </a:cubicBezTo>
                <a:cubicBezTo>
                  <a:pt x="276" y="740"/>
                  <a:pt x="137" y="836"/>
                  <a:pt x="0" y="872"/>
                </a:cubicBezTo>
                <a:cubicBezTo>
                  <a:pt x="0" y="751"/>
                  <a:pt x="0" y="751"/>
                  <a:pt x="0" y="751"/>
                </a:cubicBezTo>
                <a:cubicBezTo>
                  <a:pt x="113" y="720"/>
                  <a:pt x="215" y="641"/>
                  <a:pt x="306" y="610"/>
                </a:cubicBezTo>
                <a:cubicBezTo>
                  <a:pt x="386" y="607"/>
                  <a:pt x="448" y="604"/>
                  <a:pt x="493" y="601"/>
                </a:cubicBezTo>
                <a:cubicBezTo>
                  <a:pt x="538" y="597"/>
                  <a:pt x="601" y="579"/>
                  <a:pt x="682" y="561"/>
                </a:cubicBezTo>
                <a:cubicBezTo>
                  <a:pt x="751" y="583"/>
                  <a:pt x="822" y="553"/>
                  <a:pt x="889" y="561"/>
                </a:cubicBezTo>
                <a:cubicBezTo>
                  <a:pt x="1046" y="579"/>
                  <a:pt x="1203" y="573"/>
                  <a:pt x="1359" y="527"/>
                </a:cubicBezTo>
                <a:cubicBezTo>
                  <a:pt x="1449" y="501"/>
                  <a:pt x="1524" y="493"/>
                  <a:pt x="1584" y="480"/>
                </a:cubicBezTo>
                <a:cubicBezTo>
                  <a:pt x="1626" y="471"/>
                  <a:pt x="1670" y="456"/>
                  <a:pt x="1718" y="435"/>
                </a:cubicBezTo>
                <a:cubicBezTo>
                  <a:pt x="1753" y="436"/>
                  <a:pt x="1792" y="435"/>
                  <a:pt x="1834" y="433"/>
                </a:cubicBezTo>
                <a:cubicBezTo>
                  <a:pt x="1877" y="431"/>
                  <a:pt x="1957" y="435"/>
                  <a:pt x="2075" y="445"/>
                </a:cubicBezTo>
                <a:cubicBezTo>
                  <a:pt x="2235" y="434"/>
                  <a:pt x="2389" y="308"/>
                  <a:pt x="2536" y="245"/>
                </a:cubicBezTo>
                <a:cubicBezTo>
                  <a:pt x="2684" y="180"/>
                  <a:pt x="2829" y="144"/>
                  <a:pt x="2971" y="135"/>
                </a:cubicBezTo>
                <a:cubicBezTo>
                  <a:pt x="3051" y="129"/>
                  <a:pt x="3145" y="84"/>
                  <a:pt x="3253" y="0"/>
                </a:cubicBezTo>
                <a:lnTo>
                  <a:pt x="3253" y="269"/>
                </a:lnTo>
                <a:close/>
              </a:path>
            </a:pathLst>
          </a:custGeom>
          <a:solidFill>
            <a:schemeClr val="accent6"/>
          </a:solidFill>
          <a:ln w="9525">
            <a:solidFill>
              <a:schemeClr val="bg1"/>
            </a:solidFill>
            <a:round/>
          </a:ln>
        </p:spPr>
        <p:txBody>
          <a:bodyPr vert="horz" wrap="square" lIns="121888" tIns="60944" rIns="121888" bIns="60944" numCol="1" anchor="t" anchorCtr="0" compatLnSpc="1"/>
          <a:lstStyle/>
          <a:p>
            <a:endParaRPr lang="en-US" sz="3555">
              <a:cs typeface="+mn-ea"/>
              <a:sym typeface="+mn-lt"/>
            </a:endParaRPr>
          </a:p>
        </p:txBody>
      </p:sp>
      <p:sp>
        <p:nvSpPr>
          <p:cNvPr id="6" name="Freeform 17"/>
          <p:cNvSpPr/>
          <p:nvPr/>
        </p:nvSpPr>
        <p:spPr bwMode="auto">
          <a:xfrm>
            <a:off x="1589" y="3790425"/>
            <a:ext cx="12193057" cy="1501937"/>
          </a:xfrm>
          <a:custGeom>
            <a:avLst/>
            <a:gdLst/>
            <a:ahLst/>
            <a:cxnLst>
              <a:cxn ang="0">
                <a:pos x="3253" y="90"/>
              </a:cxn>
              <a:cxn ang="0">
                <a:pos x="2847" y="97"/>
              </a:cxn>
              <a:cxn ang="0">
                <a:pos x="2613" y="136"/>
              </a:cxn>
              <a:cxn ang="0">
                <a:pos x="2088" y="363"/>
              </a:cxn>
              <a:cxn ang="0">
                <a:pos x="1865" y="352"/>
              </a:cxn>
              <a:cxn ang="0">
                <a:pos x="1745" y="388"/>
              </a:cxn>
              <a:cxn ang="0">
                <a:pos x="1621" y="408"/>
              </a:cxn>
              <a:cxn ang="0">
                <a:pos x="1350" y="447"/>
              </a:cxn>
              <a:cxn ang="0">
                <a:pos x="1100" y="480"/>
              </a:cxn>
              <a:cxn ang="0">
                <a:pos x="946" y="493"/>
              </a:cxn>
              <a:cxn ang="0">
                <a:pos x="415" y="540"/>
              </a:cxn>
              <a:cxn ang="0">
                <a:pos x="46" y="612"/>
              </a:cxn>
              <a:cxn ang="0">
                <a:pos x="0" y="621"/>
              </a:cxn>
              <a:cxn ang="0">
                <a:pos x="0" y="595"/>
              </a:cxn>
              <a:cxn ang="0">
                <a:pos x="162" y="549"/>
              </a:cxn>
              <a:cxn ang="0">
                <a:pos x="525" y="451"/>
              </a:cxn>
              <a:cxn ang="0">
                <a:pos x="909" y="369"/>
              </a:cxn>
              <a:cxn ang="0">
                <a:pos x="1190" y="344"/>
              </a:cxn>
              <a:cxn ang="0">
                <a:pos x="1411" y="356"/>
              </a:cxn>
              <a:cxn ang="0">
                <a:pos x="1624" y="327"/>
              </a:cxn>
              <a:cxn ang="0">
                <a:pos x="1692" y="319"/>
              </a:cxn>
              <a:cxn ang="0">
                <a:pos x="1823" y="304"/>
              </a:cxn>
              <a:cxn ang="0">
                <a:pos x="1828" y="303"/>
              </a:cxn>
              <a:cxn ang="0">
                <a:pos x="2158" y="269"/>
              </a:cxn>
              <a:cxn ang="0">
                <a:pos x="2536" y="85"/>
              </a:cxn>
              <a:cxn ang="0">
                <a:pos x="2903" y="3"/>
              </a:cxn>
              <a:cxn ang="0">
                <a:pos x="3253" y="10"/>
              </a:cxn>
              <a:cxn ang="0">
                <a:pos x="3253" y="90"/>
              </a:cxn>
            </a:cxnLst>
            <a:rect l="0" t="0" r="r" b="b"/>
            <a:pathLst>
              <a:path w="3253" h="621">
                <a:moveTo>
                  <a:pt x="3253" y="90"/>
                </a:moveTo>
                <a:cubicBezTo>
                  <a:pt x="3117" y="80"/>
                  <a:pt x="2982" y="83"/>
                  <a:pt x="2847" y="97"/>
                </a:cubicBezTo>
                <a:cubicBezTo>
                  <a:pt x="2762" y="93"/>
                  <a:pt x="2683" y="106"/>
                  <a:pt x="2613" y="136"/>
                </a:cubicBezTo>
                <a:cubicBezTo>
                  <a:pt x="2406" y="227"/>
                  <a:pt x="2231" y="361"/>
                  <a:pt x="2088" y="363"/>
                </a:cubicBezTo>
                <a:cubicBezTo>
                  <a:pt x="1996" y="363"/>
                  <a:pt x="1922" y="360"/>
                  <a:pt x="1865" y="352"/>
                </a:cubicBezTo>
                <a:cubicBezTo>
                  <a:pt x="1793" y="373"/>
                  <a:pt x="1753" y="385"/>
                  <a:pt x="1745" y="388"/>
                </a:cubicBezTo>
                <a:cubicBezTo>
                  <a:pt x="1736" y="391"/>
                  <a:pt x="1695" y="397"/>
                  <a:pt x="1621" y="408"/>
                </a:cubicBezTo>
                <a:cubicBezTo>
                  <a:pt x="1546" y="419"/>
                  <a:pt x="1456" y="432"/>
                  <a:pt x="1350" y="447"/>
                </a:cubicBezTo>
                <a:cubicBezTo>
                  <a:pt x="1218" y="466"/>
                  <a:pt x="1135" y="464"/>
                  <a:pt x="1100" y="480"/>
                </a:cubicBezTo>
                <a:cubicBezTo>
                  <a:pt x="1066" y="495"/>
                  <a:pt x="1014" y="500"/>
                  <a:pt x="946" y="493"/>
                </a:cubicBezTo>
                <a:cubicBezTo>
                  <a:pt x="728" y="455"/>
                  <a:pt x="549" y="505"/>
                  <a:pt x="415" y="540"/>
                </a:cubicBezTo>
                <a:cubicBezTo>
                  <a:pt x="295" y="572"/>
                  <a:pt x="172" y="596"/>
                  <a:pt x="46" y="612"/>
                </a:cubicBezTo>
                <a:cubicBezTo>
                  <a:pt x="31" y="614"/>
                  <a:pt x="15" y="617"/>
                  <a:pt x="0" y="621"/>
                </a:cubicBezTo>
                <a:cubicBezTo>
                  <a:pt x="0" y="595"/>
                  <a:pt x="0" y="595"/>
                  <a:pt x="0" y="595"/>
                </a:cubicBezTo>
                <a:cubicBezTo>
                  <a:pt x="53" y="578"/>
                  <a:pt x="107" y="558"/>
                  <a:pt x="162" y="549"/>
                </a:cubicBezTo>
                <a:cubicBezTo>
                  <a:pt x="283" y="530"/>
                  <a:pt x="404" y="468"/>
                  <a:pt x="525" y="451"/>
                </a:cubicBezTo>
                <a:cubicBezTo>
                  <a:pt x="651" y="434"/>
                  <a:pt x="782" y="373"/>
                  <a:pt x="909" y="369"/>
                </a:cubicBezTo>
                <a:cubicBezTo>
                  <a:pt x="1033" y="398"/>
                  <a:pt x="1126" y="363"/>
                  <a:pt x="1190" y="344"/>
                </a:cubicBezTo>
                <a:cubicBezTo>
                  <a:pt x="1253" y="325"/>
                  <a:pt x="1327" y="369"/>
                  <a:pt x="1411" y="356"/>
                </a:cubicBezTo>
                <a:cubicBezTo>
                  <a:pt x="1496" y="344"/>
                  <a:pt x="1567" y="334"/>
                  <a:pt x="1624" y="327"/>
                </a:cubicBezTo>
                <a:cubicBezTo>
                  <a:pt x="1647" y="325"/>
                  <a:pt x="1670" y="322"/>
                  <a:pt x="1692" y="319"/>
                </a:cubicBezTo>
                <a:cubicBezTo>
                  <a:pt x="1736" y="314"/>
                  <a:pt x="1779" y="309"/>
                  <a:pt x="1823" y="304"/>
                </a:cubicBezTo>
                <a:cubicBezTo>
                  <a:pt x="1825" y="304"/>
                  <a:pt x="1827" y="303"/>
                  <a:pt x="1828" y="303"/>
                </a:cubicBezTo>
                <a:cubicBezTo>
                  <a:pt x="1938" y="289"/>
                  <a:pt x="2048" y="278"/>
                  <a:pt x="2158" y="269"/>
                </a:cubicBezTo>
                <a:cubicBezTo>
                  <a:pt x="2290" y="259"/>
                  <a:pt x="2415" y="139"/>
                  <a:pt x="2536" y="85"/>
                </a:cubicBezTo>
                <a:cubicBezTo>
                  <a:pt x="2652" y="33"/>
                  <a:pt x="2775" y="6"/>
                  <a:pt x="2903" y="3"/>
                </a:cubicBezTo>
                <a:cubicBezTo>
                  <a:pt x="3020" y="0"/>
                  <a:pt x="3136" y="2"/>
                  <a:pt x="3253" y="10"/>
                </a:cubicBezTo>
                <a:lnTo>
                  <a:pt x="3253" y="90"/>
                </a:lnTo>
                <a:close/>
              </a:path>
            </a:pathLst>
          </a:custGeom>
          <a:solidFill>
            <a:schemeClr val="accent4"/>
          </a:solidFill>
          <a:ln w="9525">
            <a:solidFill>
              <a:schemeClr val="bg1"/>
            </a:solidFill>
            <a:round/>
          </a:ln>
        </p:spPr>
        <p:txBody>
          <a:bodyPr vert="horz" wrap="square" lIns="121888" tIns="60944" rIns="121888" bIns="60944" numCol="1" anchor="t" anchorCtr="0" compatLnSpc="1"/>
          <a:lstStyle/>
          <a:p>
            <a:endParaRPr lang="en-US" sz="3555">
              <a:cs typeface="+mn-ea"/>
              <a:sym typeface="+mn-lt"/>
            </a:endParaRPr>
          </a:p>
        </p:txBody>
      </p:sp>
      <p:sp>
        <p:nvSpPr>
          <p:cNvPr id="9" name="Freeform 14"/>
          <p:cNvSpPr/>
          <p:nvPr/>
        </p:nvSpPr>
        <p:spPr bwMode="auto">
          <a:xfrm>
            <a:off x="1589" y="5046145"/>
            <a:ext cx="12193057" cy="1224061"/>
          </a:xfrm>
          <a:custGeom>
            <a:avLst/>
            <a:gdLst/>
            <a:ahLst/>
            <a:cxnLst>
              <a:cxn ang="0">
                <a:pos x="0" y="317"/>
              </a:cxn>
              <a:cxn ang="0">
                <a:pos x="156" y="310"/>
              </a:cxn>
              <a:cxn ang="0">
                <a:pos x="277" y="301"/>
              </a:cxn>
              <a:cxn ang="0">
                <a:pos x="489" y="286"/>
              </a:cxn>
              <a:cxn ang="0">
                <a:pos x="697" y="283"/>
              </a:cxn>
              <a:cxn ang="0">
                <a:pos x="815" y="234"/>
              </a:cxn>
              <a:cxn ang="0">
                <a:pos x="1153" y="131"/>
              </a:cxn>
              <a:cxn ang="0">
                <a:pos x="1611" y="188"/>
              </a:cxn>
              <a:cxn ang="0">
                <a:pos x="1692" y="185"/>
              </a:cxn>
              <a:cxn ang="0">
                <a:pos x="1935" y="204"/>
              </a:cxn>
              <a:cxn ang="0">
                <a:pos x="2168" y="212"/>
              </a:cxn>
              <a:cxn ang="0">
                <a:pos x="2429" y="77"/>
              </a:cxn>
              <a:cxn ang="0">
                <a:pos x="2590" y="47"/>
              </a:cxn>
              <a:cxn ang="0">
                <a:pos x="2807" y="12"/>
              </a:cxn>
              <a:cxn ang="0">
                <a:pos x="2987" y="9"/>
              </a:cxn>
              <a:cxn ang="0">
                <a:pos x="3253" y="42"/>
              </a:cxn>
              <a:cxn ang="0">
                <a:pos x="3253" y="498"/>
              </a:cxn>
              <a:cxn ang="0">
                <a:pos x="4" y="506"/>
              </a:cxn>
              <a:cxn ang="0">
                <a:pos x="0" y="317"/>
              </a:cxn>
            </a:cxnLst>
            <a:rect l="0" t="0" r="r" b="b"/>
            <a:pathLst>
              <a:path w="3253" h="506">
                <a:moveTo>
                  <a:pt x="0" y="317"/>
                </a:moveTo>
                <a:cubicBezTo>
                  <a:pt x="52" y="312"/>
                  <a:pt x="104" y="310"/>
                  <a:pt x="156" y="310"/>
                </a:cubicBezTo>
                <a:cubicBezTo>
                  <a:pt x="196" y="310"/>
                  <a:pt x="237" y="307"/>
                  <a:pt x="277" y="301"/>
                </a:cubicBezTo>
                <a:cubicBezTo>
                  <a:pt x="347" y="291"/>
                  <a:pt x="418" y="286"/>
                  <a:pt x="489" y="286"/>
                </a:cubicBezTo>
                <a:cubicBezTo>
                  <a:pt x="559" y="287"/>
                  <a:pt x="628" y="280"/>
                  <a:pt x="697" y="283"/>
                </a:cubicBezTo>
                <a:cubicBezTo>
                  <a:pt x="736" y="284"/>
                  <a:pt x="778" y="239"/>
                  <a:pt x="815" y="234"/>
                </a:cubicBezTo>
                <a:cubicBezTo>
                  <a:pt x="928" y="220"/>
                  <a:pt x="1040" y="140"/>
                  <a:pt x="1153" y="131"/>
                </a:cubicBezTo>
                <a:cubicBezTo>
                  <a:pt x="1305" y="120"/>
                  <a:pt x="1458" y="198"/>
                  <a:pt x="1611" y="188"/>
                </a:cubicBezTo>
                <a:cubicBezTo>
                  <a:pt x="1638" y="187"/>
                  <a:pt x="1665" y="186"/>
                  <a:pt x="1692" y="185"/>
                </a:cubicBezTo>
                <a:cubicBezTo>
                  <a:pt x="1774" y="185"/>
                  <a:pt x="1854" y="191"/>
                  <a:pt x="1935" y="204"/>
                </a:cubicBezTo>
                <a:cubicBezTo>
                  <a:pt x="2012" y="217"/>
                  <a:pt x="2090" y="220"/>
                  <a:pt x="2168" y="212"/>
                </a:cubicBezTo>
                <a:cubicBezTo>
                  <a:pt x="2256" y="204"/>
                  <a:pt x="2343" y="100"/>
                  <a:pt x="2429" y="77"/>
                </a:cubicBezTo>
                <a:cubicBezTo>
                  <a:pt x="2482" y="63"/>
                  <a:pt x="2536" y="53"/>
                  <a:pt x="2590" y="47"/>
                </a:cubicBezTo>
                <a:cubicBezTo>
                  <a:pt x="2663" y="37"/>
                  <a:pt x="2735" y="26"/>
                  <a:pt x="2807" y="12"/>
                </a:cubicBezTo>
                <a:cubicBezTo>
                  <a:pt x="2867" y="1"/>
                  <a:pt x="2927" y="0"/>
                  <a:pt x="2987" y="9"/>
                </a:cubicBezTo>
                <a:cubicBezTo>
                  <a:pt x="3071" y="20"/>
                  <a:pt x="3159" y="32"/>
                  <a:pt x="3253" y="42"/>
                </a:cubicBezTo>
                <a:cubicBezTo>
                  <a:pt x="3253" y="498"/>
                  <a:pt x="3253" y="498"/>
                  <a:pt x="3253" y="498"/>
                </a:cubicBezTo>
                <a:cubicBezTo>
                  <a:pt x="4" y="506"/>
                  <a:pt x="4" y="506"/>
                  <a:pt x="4" y="506"/>
                </a:cubicBezTo>
                <a:lnTo>
                  <a:pt x="0" y="317"/>
                </a:lnTo>
                <a:close/>
              </a:path>
            </a:pathLst>
          </a:custGeom>
          <a:solidFill>
            <a:schemeClr val="accent1"/>
          </a:solidFill>
          <a:ln w="9525">
            <a:solidFill>
              <a:schemeClr val="bg1"/>
            </a:solidFill>
            <a:round/>
          </a:ln>
        </p:spPr>
        <p:txBody>
          <a:bodyPr vert="horz" wrap="square" lIns="121888" tIns="60944" rIns="121888" bIns="60944" numCol="1" anchor="t" anchorCtr="0" compatLnSpc="1"/>
          <a:lstStyle/>
          <a:p>
            <a:endParaRPr lang="en-US" sz="3555">
              <a:cs typeface="+mn-ea"/>
              <a:sym typeface="+mn-lt"/>
            </a:endParaRPr>
          </a:p>
        </p:txBody>
      </p:sp>
      <p:grpSp>
        <p:nvGrpSpPr>
          <p:cNvPr id="10" name="Group 160"/>
          <p:cNvGrpSpPr/>
          <p:nvPr/>
        </p:nvGrpSpPr>
        <p:grpSpPr>
          <a:xfrm>
            <a:off x="842544" y="6407988"/>
            <a:ext cx="10505788" cy="246221"/>
            <a:chOff x="544470" y="4806578"/>
            <a:chExt cx="7881394" cy="184714"/>
          </a:xfrm>
        </p:grpSpPr>
        <p:sp>
          <p:nvSpPr>
            <p:cNvPr id="11" name="TextBox 114"/>
            <p:cNvSpPr txBox="1"/>
            <p:nvPr/>
          </p:nvSpPr>
          <p:spPr>
            <a:xfrm>
              <a:off x="544470" y="4806578"/>
              <a:ext cx="341529" cy="184714"/>
            </a:xfrm>
            <a:prstGeom prst="rect">
              <a:avLst/>
            </a:prstGeom>
            <a:noFill/>
          </p:spPr>
          <p:txBody>
            <a:bodyPr wrap="none" lIns="0" tIns="0" rIns="0" bIns="0" rtlCol="0">
              <a:spAutoFit/>
            </a:bodyPr>
            <a:lstStyle/>
            <a:p>
              <a:pPr algn="ctr"/>
              <a:r>
                <a:rPr lang="en-US" sz="1600" b="1" dirty="0">
                  <a:solidFill>
                    <a:schemeClr val="tx1">
                      <a:lumMod val="50000"/>
                      <a:lumOff val="50000"/>
                    </a:schemeClr>
                  </a:solidFill>
                  <a:cs typeface="+mn-ea"/>
                  <a:sym typeface="+mn-lt"/>
                </a:rPr>
                <a:t>1975</a:t>
              </a:r>
            </a:p>
          </p:txBody>
        </p:sp>
        <p:sp>
          <p:nvSpPr>
            <p:cNvPr id="12" name="TextBox 115"/>
            <p:cNvSpPr txBox="1"/>
            <p:nvPr/>
          </p:nvSpPr>
          <p:spPr>
            <a:xfrm>
              <a:off x="1298541" y="4806578"/>
              <a:ext cx="341529" cy="184714"/>
            </a:xfrm>
            <a:prstGeom prst="rect">
              <a:avLst/>
            </a:prstGeom>
            <a:noFill/>
          </p:spPr>
          <p:txBody>
            <a:bodyPr wrap="none" lIns="0" tIns="0" rIns="0" bIns="0" rtlCol="0">
              <a:spAutoFit/>
            </a:bodyPr>
            <a:lstStyle/>
            <a:p>
              <a:pPr algn="ctr"/>
              <a:r>
                <a:rPr lang="en-US" sz="1600" b="1" dirty="0">
                  <a:solidFill>
                    <a:schemeClr val="tx1">
                      <a:lumMod val="50000"/>
                      <a:lumOff val="50000"/>
                    </a:schemeClr>
                  </a:solidFill>
                  <a:cs typeface="+mn-ea"/>
                  <a:sym typeface="+mn-lt"/>
                </a:rPr>
                <a:t>1979</a:t>
              </a:r>
            </a:p>
          </p:txBody>
        </p:sp>
        <p:sp>
          <p:nvSpPr>
            <p:cNvPr id="13" name="TextBox 116"/>
            <p:cNvSpPr txBox="1"/>
            <p:nvPr/>
          </p:nvSpPr>
          <p:spPr>
            <a:xfrm>
              <a:off x="2052612" y="4806578"/>
              <a:ext cx="341529" cy="184714"/>
            </a:xfrm>
            <a:prstGeom prst="rect">
              <a:avLst/>
            </a:prstGeom>
            <a:noFill/>
          </p:spPr>
          <p:txBody>
            <a:bodyPr wrap="none" lIns="0" tIns="0" rIns="0" bIns="0" rtlCol="0">
              <a:spAutoFit/>
            </a:bodyPr>
            <a:lstStyle/>
            <a:p>
              <a:pPr algn="ctr"/>
              <a:r>
                <a:rPr lang="en-US" sz="1600" b="1" dirty="0">
                  <a:solidFill>
                    <a:schemeClr val="tx1">
                      <a:lumMod val="50000"/>
                      <a:lumOff val="50000"/>
                    </a:schemeClr>
                  </a:solidFill>
                  <a:cs typeface="+mn-ea"/>
                  <a:sym typeface="+mn-lt"/>
                </a:rPr>
                <a:t>1981</a:t>
              </a:r>
            </a:p>
          </p:txBody>
        </p:sp>
        <p:sp>
          <p:nvSpPr>
            <p:cNvPr id="14" name="TextBox 117"/>
            <p:cNvSpPr txBox="1"/>
            <p:nvPr/>
          </p:nvSpPr>
          <p:spPr>
            <a:xfrm>
              <a:off x="2806683" y="4806578"/>
              <a:ext cx="341529" cy="184714"/>
            </a:xfrm>
            <a:prstGeom prst="rect">
              <a:avLst/>
            </a:prstGeom>
            <a:noFill/>
          </p:spPr>
          <p:txBody>
            <a:bodyPr wrap="none" lIns="0" tIns="0" rIns="0" bIns="0" rtlCol="0">
              <a:spAutoFit/>
            </a:bodyPr>
            <a:lstStyle/>
            <a:p>
              <a:pPr algn="ctr"/>
              <a:r>
                <a:rPr lang="en-US" sz="1600" b="1" dirty="0">
                  <a:solidFill>
                    <a:schemeClr val="tx1">
                      <a:lumMod val="50000"/>
                      <a:lumOff val="50000"/>
                    </a:schemeClr>
                  </a:solidFill>
                  <a:cs typeface="+mn-ea"/>
                  <a:sym typeface="+mn-lt"/>
                </a:rPr>
                <a:t>1985</a:t>
              </a:r>
            </a:p>
          </p:txBody>
        </p:sp>
        <p:sp>
          <p:nvSpPr>
            <p:cNvPr id="15" name="TextBox 118"/>
            <p:cNvSpPr txBox="1"/>
            <p:nvPr/>
          </p:nvSpPr>
          <p:spPr>
            <a:xfrm>
              <a:off x="3560754" y="4806578"/>
              <a:ext cx="341529" cy="184714"/>
            </a:xfrm>
            <a:prstGeom prst="rect">
              <a:avLst/>
            </a:prstGeom>
            <a:noFill/>
          </p:spPr>
          <p:txBody>
            <a:bodyPr wrap="none" lIns="0" tIns="0" rIns="0" bIns="0" rtlCol="0">
              <a:spAutoFit/>
            </a:bodyPr>
            <a:lstStyle/>
            <a:p>
              <a:pPr algn="ctr"/>
              <a:r>
                <a:rPr lang="en-US" sz="1600" b="1" dirty="0">
                  <a:solidFill>
                    <a:schemeClr val="tx1">
                      <a:lumMod val="50000"/>
                      <a:lumOff val="50000"/>
                    </a:schemeClr>
                  </a:solidFill>
                  <a:cs typeface="+mn-ea"/>
                  <a:sym typeface="+mn-lt"/>
                </a:rPr>
                <a:t>1990</a:t>
              </a:r>
            </a:p>
          </p:txBody>
        </p:sp>
        <p:sp>
          <p:nvSpPr>
            <p:cNvPr id="16" name="TextBox 119"/>
            <p:cNvSpPr txBox="1"/>
            <p:nvPr/>
          </p:nvSpPr>
          <p:spPr>
            <a:xfrm>
              <a:off x="4314825" y="4806578"/>
              <a:ext cx="341529" cy="184714"/>
            </a:xfrm>
            <a:prstGeom prst="rect">
              <a:avLst/>
            </a:prstGeom>
            <a:noFill/>
          </p:spPr>
          <p:txBody>
            <a:bodyPr wrap="none" lIns="0" tIns="0" rIns="0" bIns="0" rtlCol="0">
              <a:spAutoFit/>
            </a:bodyPr>
            <a:lstStyle/>
            <a:p>
              <a:pPr algn="ctr"/>
              <a:r>
                <a:rPr lang="en-US" sz="1600" b="1" dirty="0">
                  <a:solidFill>
                    <a:schemeClr val="tx1">
                      <a:lumMod val="50000"/>
                      <a:lumOff val="50000"/>
                    </a:schemeClr>
                  </a:solidFill>
                  <a:cs typeface="+mn-ea"/>
                  <a:sym typeface="+mn-lt"/>
                </a:rPr>
                <a:t>1999</a:t>
              </a:r>
            </a:p>
          </p:txBody>
        </p:sp>
        <p:sp>
          <p:nvSpPr>
            <p:cNvPr id="17" name="TextBox 120"/>
            <p:cNvSpPr txBox="1"/>
            <p:nvPr/>
          </p:nvSpPr>
          <p:spPr>
            <a:xfrm>
              <a:off x="5068896" y="4806578"/>
              <a:ext cx="341529" cy="184714"/>
            </a:xfrm>
            <a:prstGeom prst="rect">
              <a:avLst/>
            </a:prstGeom>
            <a:noFill/>
          </p:spPr>
          <p:txBody>
            <a:bodyPr wrap="none" lIns="0" tIns="0" rIns="0" bIns="0" rtlCol="0">
              <a:spAutoFit/>
            </a:bodyPr>
            <a:lstStyle/>
            <a:p>
              <a:pPr algn="ctr"/>
              <a:r>
                <a:rPr lang="en-US" sz="1600" b="1" dirty="0">
                  <a:solidFill>
                    <a:schemeClr val="tx1">
                      <a:lumMod val="50000"/>
                      <a:lumOff val="50000"/>
                    </a:schemeClr>
                  </a:solidFill>
                  <a:cs typeface="+mn-ea"/>
                  <a:sym typeface="+mn-lt"/>
                </a:rPr>
                <a:t>2002</a:t>
              </a:r>
            </a:p>
          </p:txBody>
        </p:sp>
        <p:sp>
          <p:nvSpPr>
            <p:cNvPr id="18" name="TextBox 121"/>
            <p:cNvSpPr txBox="1"/>
            <p:nvPr/>
          </p:nvSpPr>
          <p:spPr>
            <a:xfrm>
              <a:off x="5822966" y="4806578"/>
              <a:ext cx="341529" cy="184714"/>
            </a:xfrm>
            <a:prstGeom prst="rect">
              <a:avLst/>
            </a:prstGeom>
            <a:noFill/>
          </p:spPr>
          <p:txBody>
            <a:bodyPr wrap="none" lIns="0" tIns="0" rIns="0" bIns="0" rtlCol="0">
              <a:spAutoFit/>
            </a:bodyPr>
            <a:lstStyle/>
            <a:p>
              <a:pPr algn="ctr"/>
              <a:r>
                <a:rPr lang="en-US" sz="1600" b="1" dirty="0">
                  <a:solidFill>
                    <a:schemeClr val="tx1">
                      <a:lumMod val="50000"/>
                      <a:lumOff val="50000"/>
                    </a:schemeClr>
                  </a:solidFill>
                  <a:cs typeface="+mn-ea"/>
                  <a:sym typeface="+mn-lt"/>
                </a:rPr>
                <a:t>2008</a:t>
              </a:r>
            </a:p>
          </p:txBody>
        </p:sp>
        <p:sp>
          <p:nvSpPr>
            <p:cNvPr id="19" name="TextBox 122"/>
            <p:cNvSpPr txBox="1"/>
            <p:nvPr/>
          </p:nvSpPr>
          <p:spPr>
            <a:xfrm>
              <a:off x="6577883" y="4806578"/>
              <a:ext cx="339837" cy="184714"/>
            </a:xfrm>
            <a:prstGeom prst="rect">
              <a:avLst/>
            </a:prstGeom>
            <a:noFill/>
          </p:spPr>
          <p:txBody>
            <a:bodyPr wrap="square" lIns="0" tIns="0" rIns="0" bIns="0" rtlCol="0">
              <a:spAutoFit/>
            </a:bodyPr>
            <a:lstStyle/>
            <a:p>
              <a:pPr algn="ctr"/>
              <a:r>
                <a:rPr lang="en-US" sz="1600" b="1" dirty="0">
                  <a:solidFill>
                    <a:schemeClr val="tx1">
                      <a:lumMod val="50000"/>
                      <a:lumOff val="50000"/>
                    </a:schemeClr>
                  </a:solidFill>
                  <a:cs typeface="+mn-ea"/>
                  <a:sym typeface="+mn-lt"/>
                </a:rPr>
                <a:t>2010</a:t>
              </a:r>
            </a:p>
          </p:txBody>
        </p:sp>
        <p:sp>
          <p:nvSpPr>
            <p:cNvPr id="20" name="TextBox 123"/>
            <p:cNvSpPr txBox="1"/>
            <p:nvPr/>
          </p:nvSpPr>
          <p:spPr>
            <a:xfrm>
              <a:off x="7331954" y="4806578"/>
              <a:ext cx="339837" cy="184714"/>
            </a:xfrm>
            <a:prstGeom prst="rect">
              <a:avLst/>
            </a:prstGeom>
            <a:noFill/>
          </p:spPr>
          <p:txBody>
            <a:bodyPr wrap="square" lIns="0" tIns="0" rIns="0" bIns="0" rtlCol="0">
              <a:spAutoFit/>
            </a:bodyPr>
            <a:lstStyle/>
            <a:p>
              <a:pPr algn="ctr"/>
              <a:r>
                <a:rPr lang="en-US" sz="1600" b="1" dirty="0">
                  <a:solidFill>
                    <a:schemeClr val="tx1">
                      <a:lumMod val="50000"/>
                      <a:lumOff val="50000"/>
                    </a:schemeClr>
                  </a:solidFill>
                  <a:cs typeface="+mn-ea"/>
                  <a:sym typeface="+mn-lt"/>
                </a:rPr>
                <a:t>2014</a:t>
              </a:r>
            </a:p>
          </p:txBody>
        </p:sp>
        <p:sp>
          <p:nvSpPr>
            <p:cNvPr id="21" name="TextBox 125"/>
            <p:cNvSpPr txBox="1"/>
            <p:nvPr/>
          </p:nvSpPr>
          <p:spPr>
            <a:xfrm>
              <a:off x="8086027" y="4806578"/>
              <a:ext cx="339837" cy="184714"/>
            </a:xfrm>
            <a:prstGeom prst="rect">
              <a:avLst/>
            </a:prstGeom>
            <a:noFill/>
          </p:spPr>
          <p:txBody>
            <a:bodyPr wrap="square" lIns="0" tIns="0" rIns="0" bIns="0" rtlCol="0">
              <a:spAutoFit/>
            </a:bodyPr>
            <a:lstStyle/>
            <a:p>
              <a:pPr algn="ctr"/>
              <a:r>
                <a:rPr lang="en-US" sz="1600" b="1" dirty="0">
                  <a:solidFill>
                    <a:schemeClr val="tx1">
                      <a:lumMod val="50000"/>
                      <a:lumOff val="50000"/>
                    </a:schemeClr>
                  </a:solidFill>
                  <a:cs typeface="+mn-ea"/>
                  <a:sym typeface="+mn-lt"/>
                </a:rPr>
                <a:t>2015</a:t>
              </a:r>
            </a:p>
          </p:txBody>
        </p:sp>
      </p:grpSp>
      <p:grpSp>
        <p:nvGrpSpPr>
          <p:cNvPr id="22" name="Group 137"/>
          <p:cNvGrpSpPr/>
          <p:nvPr/>
        </p:nvGrpSpPr>
        <p:grpSpPr>
          <a:xfrm>
            <a:off x="1631539" y="1534052"/>
            <a:ext cx="1162521" cy="1162521"/>
            <a:chOff x="1518829" y="1388788"/>
            <a:chExt cx="872118" cy="872118"/>
          </a:xfrm>
        </p:grpSpPr>
        <p:sp>
          <p:nvSpPr>
            <p:cNvPr id="23" name="Oval 126"/>
            <p:cNvSpPr/>
            <p:nvPr/>
          </p:nvSpPr>
          <p:spPr>
            <a:xfrm>
              <a:off x="1518829" y="1388788"/>
              <a:ext cx="872118" cy="87211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grpSp>
          <p:nvGrpSpPr>
            <p:cNvPr id="24" name="Group 57"/>
            <p:cNvGrpSpPr/>
            <p:nvPr/>
          </p:nvGrpSpPr>
          <p:grpSpPr>
            <a:xfrm>
              <a:off x="1684961" y="1524189"/>
              <a:ext cx="522800" cy="529098"/>
              <a:chOff x="1817688" y="3025776"/>
              <a:chExt cx="658813" cy="666750"/>
            </a:xfrm>
            <a:solidFill>
              <a:schemeClr val="accent1"/>
            </a:solidFill>
          </p:grpSpPr>
          <p:sp>
            <p:nvSpPr>
              <p:cNvPr id="25" name="Freeform 101"/>
              <p:cNvSpPr/>
              <p:nvPr/>
            </p:nvSpPr>
            <p:spPr bwMode="auto">
              <a:xfrm>
                <a:off x="1833563" y="3025776"/>
                <a:ext cx="642938" cy="422275"/>
              </a:xfrm>
              <a:custGeom>
                <a:avLst/>
                <a:gdLst/>
                <a:ahLst/>
                <a:cxnLst>
                  <a:cxn ang="0">
                    <a:pos x="13" y="253"/>
                  </a:cxn>
                  <a:cxn ang="0">
                    <a:pos x="277" y="135"/>
                  </a:cxn>
                  <a:cxn ang="0">
                    <a:pos x="323" y="227"/>
                  </a:cxn>
                  <a:cxn ang="0">
                    <a:pos x="343" y="227"/>
                  </a:cxn>
                  <a:cxn ang="0">
                    <a:pos x="286" y="0"/>
                  </a:cxn>
                  <a:cxn ang="0">
                    <a:pos x="255" y="63"/>
                  </a:cxn>
                  <a:cxn ang="0">
                    <a:pos x="267" y="103"/>
                  </a:cxn>
                  <a:cxn ang="0">
                    <a:pos x="0" y="226"/>
                  </a:cxn>
                  <a:cxn ang="0">
                    <a:pos x="13" y="253"/>
                  </a:cxn>
                </a:cxnLst>
                <a:rect l="0" t="0" r="r" b="b"/>
                <a:pathLst>
                  <a:path w="386" h="253">
                    <a:moveTo>
                      <a:pt x="13" y="253"/>
                    </a:moveTo>
                    <a:cubicBezTo>
                      <a:pt x="277" y="135"/>
                      <a:pt x="277" y="135"/>
                      <a:pt x="277" y="135"/>
                    </a:cubicBezTo>
                    <a:cubicBezTo>
                      <a:pt x="323" y="227"/>
                      <a:pt x="323" y="227"/>
                      <a:pt x="323" y="227"/>
                    </a:cubicBezTo>
                    <a:cubicBezTo>
                      <a:pt x="323" y="227"/>
                      <a:pt x="329" y="243"/>
                      <a:pt x="343" y="227"/>
                    </a:cubicBezTo>
                    <a:cubicBezTo>
                      <a:pt x="343" y="227"/>
                      <a:pt x="386" y="45"/>
                      <a:pt x="286" y="0"/>
                    </a:cubicBezTo>
                    <a:cubicBezTo>
                      <a:pt x="255" y="63"/>
                      <a:pt x="255" y="63"/>
                      <a:pt x="255" y="63"/>
                    </a:cubicBezTo>
                    <a:cubicBezTo>
                      <a:pt x="267" y="103"/>
                      <a:pt x="267" y="103"/>
                      <a:pt x="267" y="103"/>
                    </a:cubicBezTo>
                    <a:cubicBezTo>
                      <a:pt x="0" y="226"/>
                      <a:pt x="0" y="226"/>
                      <a:pt x="0" y="226"/>
                    </a:cubicBezTo>
                    <a:lnTo>
                      <a:pt x="13" y="253"/>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26" name="Freeform 102"/>
              <p:cNvSpPr/>
              <p:nvPr/>
            </p:nvSpPr>
            <p:spPr bwMode="auto">
              <a:xfrm>
                <a:off x="2384425" y="3405189"/>
                <a:ext cx="1588" cy="250825"/>
              </a:xfrm>
              <a:custGeom>
                <a:avLst/>
                <a:gdLst/>
                <a:ahLst/>
                <a:cxnLst>
                  <a:cxn ang="0">
                    <a:pos x="0" y="0"/>
                  </a:cxn>
                  <a:cxn ang="0">
                    <a:pos x="0" y="158"/>
                  </a:cxn>
                  <a:cxn ang="0">
                    <a:pos x="0" y="0"/>
                  </a:cxn>
                </a:cxnLst>
                <a:rect l="0" t="0" r="r" b="b"/>
                <a:pathLst>
                  <a:path h="158">
                    <a:moveTo>
                      <a:pt x="0" y="0"/>
                    </a:moveTo>
                    <a:lnTo>
                      <a:pt x="0" y="158"/>
                    </a:lnTo>
                    <a:lnTo>
                      <a:pt x="0" y="0"/>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27" name="Line 103"/>
              <p:cNvSpPr>
                <a:spLocks noChangeShapeType="1"/>
              </p:cNvSpPr>
              <p:nvPr/>
            </p:nvSpPr>
            <p:spPr bwMode="auto">
              <a:xfrm>
                <a:off x="2384425" y="3405189"/>
                <a:ext cx="1588" cy="250825"/>
              </a:xfrm>
              <a:prstGeom prst="line">
                <a:avLst/>
              </a:pr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28" name="Rectangle 104"/>
              <p:cNvSpPr>
                <a:spLocks noChangeArrowheads="1"/>
              </p:cNvSpPr>
              <p:nvPr/>
            </p:nvSpPr>
            <p:spPr bwMode="auto">
              <a:xfrm>
                <a:off x="2376488" y="3405189"/>
                <a:ext cx="15875" cy="250825"/>
              </a:xfrm>
              <a:prstGeom prst="rect">
                <a:avLst/>
              </a:prstGeom>
              <a:grpFill/>
              <a:ln w="9525">
                <a:noFill/>
                <a:miter lim="800000"/>
              </a:ln>
            </p:spPr>
            <p:txBody>
              <a:bodyPr vert="horz" wrap="square" lIns="121888" tIns="60944" rIns="121888" bIns="60944" numCol="1" anchor="t" anchorCtr="0" compatLnSpc="1"/>
              <a:lstStyle/>
              <a:p>
                <a:endParaRPr lang="en-US" sz="3555">
                  <a:cs typeface="+mn-ea"/>
                  <a:sym typeface="+mn-lt"/>
                </a:endParaRPr>
              </a:p>
            </p:txBody>
          </p:sp>
          <p:sp>
            <p:nvSpPr>
              <p:cNvPr id="29" name="Freeform 105"/>
              <p:cNvSpPr/>
              <p:nvPr/>
            </p:nvSpPr>
            <p:spPr bwMode="auto">
              <a:xfrm>
                <a:off x="2003425" y="3173414"/>
                <a:ext cx="119063" cy="490538"/>
              </a:xfrm>
              <a:custGeom>
                <a:avLst/>
                <a:gdLst/>
                <a:ahLst/>
                <a:cxnLst>
                  <a:cxn ang="0">
                    <a:pos x="5" y="294"/>
                  </a:cxn>
                  <a:cxn ang="0">
                    <a:pos x="4" y="294"/>
                  </a:cxn>
                  <a:cxn ang="0">
                    <a:pos x="0" y="288"/>
                  </a:cxn>
                  <a:cxn ang="0">
                    <a:pos x="61" y="4"/>
                  </a:cxn>
                  <a:cxn ang="0">
                    <a:pos x="67" y="0"/>
                  </a:cxn>
                  <a:cxn ang="0">
                    <a:pos x="71" y="6"/>
                  </a:cxn>
                  <a:cxn ang="0">
                    <a:pos x="10" y="291"/>
                  </a:cxn>
                  <a:cxn ang="0">
                    <a:pos x="5" y="294"/>
                  </a:cxn>
                </a:cxnLst>
                <a:rect l="0" t="0" r="r" b="b"/>
                <a:pathLst>
                  <a:path w="71" h="294">
                    <a:moveTo>
                      <a:pt x="5" y="294"/>
                    </a:moveTo>
                    <a:cubicBezTo>
                      <a:pt x="4" y="294"/>
                      <a:pt x="4" y="294"/>
                      <a:pt x="4" y="294"/>
                    </a:cubicBezTo>
                    <a:cubicBezTo>
                      <a:pt x="1" y="294"/>
                      <a:pt x="0" y="291"/>
                      <a:pt x="0" y="288"/>
                    </a:cubicBezTo>
                    <a:cubicBezTo>
                      <a:pt x="61" y="4"/>
                      <a:pt x="61" y="4"/>
                      <a:pt x="61" y="4"/>
                    </a:cubicBezTo>
                    <a:cubicBezTo>
                      <a:pt x="62" y="1"/>
                      <a:pt x="64" y="0"/>
                      <a:pt x="67" y="0"/>
                    </a:cubicBezTo>
                    <a:cubicBezTo>
                      <a:pt x="70" y="1"/>
                      <a:pt x="71" y="4"/>
                      <a:pt x="71" y="6"/>
                    </a:cubicBezTo>
                    <a:cubicBezTo>
                      <a:pt x="10" y="291"/>
                      <a:pt x="10" y="291"/>
                      <a:pt x="10" y="291"/>
                    </a:cubicBezTo>
                    <a:cubicBezTo>
                      <a:pt x="9" y="293"/>
                      <a:pt x="7" y="294"/>
                      <a:pt x="5" y="294"/>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30" name="Freeform 106"/>
              <p:cNvSpPr/>
              <p:nvPr/>
            </p:nvSpPr>
            <p:spPr bwMode="auto">
              <a:xfrm>
                <a:off x="2106613" y="3176589"/>
                <a:ext cx="133350" cy="490538"/>
              </a:xfrm>
              <a:custGeom>
                <a:avLst/>
                <a:gdLst/>
                <a:ahLst/>
                <a:cxnLst>
                  <a:cxn ang="0">
                    <a:pos x="75" y="294"/>
                  </a:cxn>
                  <a:cxn ang="0">
                    <a:pos x="70" y="290"/>
                  </a:cxn>
                  <a:cxn ang="0">
                    <a:pos x="0" y="7"/>
                  </a:cxn>
                  <a:cxn ang="0">
                    <a:pos x="4" y="1"/>
                  </a:cxn>
                  <a:cxn ang="0">
                    <a:pos x="10" y="4"/>
                  </a:cxn>
                  <a:cxn ang="0">
                    <a:pos x="79" y="288"/>
                  </a:cxn>
                  <a:cxn ang="0">
                    <a:pos x="76" y="294"/>
                  </a:cxn>
                  <a:cxn ang="0">
                    <a:pos x="75" y="294"/>
                  </a:cxn>
                </a:cxnLst>
                <a:rect l="0" t="0" r="r" b="b"/>
                <a:pathLst>
                  <a:path w="80" h="294">
                    <a:moveTo>
                      <a:pt x="75" y="294"/>
                    </a:moveTo>
                    <a:cubicBezTo>
                      <a:pt x="72" y="294"/>
                      <a:pt x="70" y="292"/>
                      <a:pt x="70" y="290"/>
                    </a:cubicBezTo>
                    <a:cubicBezTo>
                      <a:pt x="0" y="7"/>
                      <a:pt x="0" y="7"/>
                      <a:pt x="0" y="7"/>
                    </a:cubicBezTo>
                    <a:cubicBezTo>
                      <a:pt x="0" y="4"/>
                      <a:pt x="1" y="1"/>
                      <a:pt x="4" y="1"/>
                    </a:cubicBezTo>
                    <a:cubicBezTo>
                      <a:pt x="7" y="0"/>
                      <a:pt x="9" y="2"/>
                      <a:pt x="10" y="4"/>
                    </a:cubicBezTo>
                    <a:cubicBezTo>
                      <a:pt x="79" y="288"/>
                      <a:pt x="79" y="288"/>
                      <a:pt x="79" y="288"/>
                    </a:cubicBezTo>
                    <a:cubicBezTo>
                      <a:pt x="80" y="290"/>
                      <a:pt x="78" y="293"/>
                      <a:pt x="76" y="294"/>
                    </a:cubicBezTo>
                    <a:cubicBezTo>
                      <a:pt x="75" y="294"/>
                      <a:pt x="75" y="294"/>
                      <a:pt x="75" y="294"/>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31" name="Rectangle 107"/>
              <p:cNvSpPr>
                <a:spLocks noChangeArrowheads="1"/>
              </p:cNvSpPr>
              <p:nvPr/>
            </p:nvSpPr>
            <p:spPr bwMode="auto">
              <a:xfrm>
                <a:off x="1885950" y="3408364"/>
                <a:ext cx="15875" cy="141288"/>
              </a:xfrm>
              <a:prstGeom prst="rect">
                <a:avLst/>
              </a:prstGeom>
              <a:grpFill/>
              <a:ln w="9525">
                <a:noFill/>
                <a:miter lim="800000"/>
              </a:ln>
            </p:spPr>
            <p:txBody>
              <a:bodyPr vert="horz" wrap="square" lIns="121888" tIns="60944" rIns="121888" bIns="60944" numCol="1" anchor="t" anchorCtr="0" compatLnSpc="1"/>
              <a:lstStyle/>
              <a:p>
                <a:endParaRPr lang="en-US" sz="3555">
                  <a:cs typeface="+mn-ea"/>
                  <a:sym typeface="+mn-lt"/>
                </a:endParaRPr>
              </a:p>
            </p:txBody>
          </p:sp>
          <p:sp>
            <p:nvSpPr>
              <p:cNvPr id="32" name="Freeform 108"/>
              <p:cNvSpPr/>
              <p:nvPr/>
            </p:nvSpPr>
            <p:spPr bwMode="auto">
              <a:xfrm>
                <a:off x="2017713" y="3432176"/>
                <a:ext cx="169863" cy="238125"/>
              </a:xfrm>
              <a:custGeom>
                <a:avLst/>
                <a:gdLst/>
                <a:ahLst/>
                <a:cxnLst>
                  <a:cxn ang="0">
                    <a:pos x="6" y="143"/>
                  </a:cxn>
                  <a:cxn ang="0">
                    <a:pos x="3" y="142"/>
                  </a:cxn>
                  <a:cxn ang="0">
                    <a:pos x="2" y="135"/>
                  </a:cxn>
                  <a:cxn ang="0">
                    <a:pos x="92" y="3"/>
                  </a:cxn>
                  <a:cxn ang="0">
                    <a:pos x="99" y="1"/>
                  </a:cxn>
                  <a:cxn ang="0">
                    <a:pos x="100" y="8"/>
                  </a:cxn>
                  <a:cxn ang="0">
                    <a:pos x="10" y="141"/>
                  </a:cxn>
                  <a:cxn ang="0">
                    <a:pos x="6" y="143"/>
                  </a:cxn>
                </a:cxnLst>
                <a:rect l="0" t="0" r="r" b="b"/>
                <a:pathLst>
                  <a:path w="102" h="143">
                    <a:moveTo>
                      <a:pt x="6" y="143"/>
                    </a:moveTo>
                    <a:cubicBezTo>
                      <a:pt x="5" y="143"/>
                      <a:pt x="4" y="143"/>
                      <a:pt x="3" y="142"/>
                    </a:cubicBezTo>
                    <a:cubicBezTo>
                      <a:pt x="1" y="141"/>
                      <a:pt x="0" y="138"/>
                      <a:pt x="2" y="135"/>
                    </a:cubicBezTo>
                    <a:cubicBezTo>
                      <a:pt x="92" y="3"/>
                      <a:pt x="92" y="3"/>
                      <a:pt x="92" y="3"/>
                    </a:cubicBezTo>
                    <a:cubicBezTo>
                      <a:pt x="93" y="0"/>
                      <a:pt x="96" y="0"/>
                      <a:pt x="99" y="1"/>
                    </a:cubicBezTo>
                    <a:cubicBezTo>
                      <a:pt x="101" y="3"/>
                      <a:pt x="102" y="6"/>
                      <a:pt x="100" y="8"/>
                    </a:cubicBezTo>
                    <a:cubicBezTo>
                      <a:pt x="10" y="141"/>
                      <a:pt x="10" y="141"/>
                      <a:pt x="10" y="141"/>
                    </a:cubicBezTo>
                    <a:cubicBezTo>
                      <a:pt x="9" y="142"/>
                      <a:pt x="8" y="143"/>
                      <a:pt x="6" y="143"/>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33" name="Freeform 109"/>
              <p:cNvSpPr/>
              <p:nvPr/>
            </p:nvSpPr>
            <p:spPr bwMode="auto">
              <a:xfrm>
                <a:off x="2051050" y="3440114"/>
                <a:ext cx="185738" cy="228600"/>
              </a:xfrm>
              <a:custGeom>
                <a:avLst/>
                <a:gdLst/>
                <a:ahLst/>
                <a:cxnLst>
                  <a:cxn ang="0">
                    <a:pos x="106" y="137"/>
                  </a:cxn>
                  <a:cxn ang="0">
                    <a:pos x="102" y="136"/>
                  </a:cxn>
                  <a:cxn ang="0">
                    <a:pos x="2" y="9"/>
                  </a:cxn>
                  <a:cxn ang="0">
                    <a:pos x="3" y="2"/>
                  </a:cxn>
                  <a:cxn ang="0">
                    <a:pos x="10" y="3"/>
                  </a:cxn>
                  <a:cxn ang="0">
                    <a:pos x="110" y="129"/>
                  </a:cxn>
                  <a:cxn ang="0">
                    <a:pos x="109" y="136"/>
                  </a:cxn>
                  <a:cxn ang="0">
                    <a:pos x="106" y="137"/>
                  </a:cxn>
                </a:cxnLst>
                <a:rect l="0" t="0" r="r" b="b"/>
                <a:pathLst>
                  <a:path w="112" h="137">
                    <a:moveTo>
                      <a:pt x="106" y="137"/>
                    </a:moveTo>
                    <a:cubicBezTo>
                      <a:pt x="105" y="137"/>
                      <a:pt x="103" y="137"/>
                      <a:pt x="102" y="136"/>
                    </a:cubicBezTo>
                    <a:cubicBezTo>
                      <a:pt x="2" y="9"/>
                      <a:pt x="2" y="9"/>
                      <a:pt x="2" y="9"/>
                    </a:cubicBezTo>
                    <a:cubicBezTo>
                      <a:pt x="0" y="7"/>
                      <a:pt x="0" y="4"/>
                      <a:pt x="3" y="2"/>
                    </a:cubicBezTo>
                    <a:cubicBezTo>
                      <a:pt x="5" y="0"/>
                      <a:pt x="8" y="1"/>
                      <a:pt x="10" y="3"/>
                    </a:cubicBezTo>
                    <a:cubicBezTo>
                      <a:pt x="110" y="129"/>
                      <a:pt x="110" y="129"/>
                      <a:pt x="110" y="129"/>
                    </a:cubicBezTo>
                    <a:cubicBezTo>
                      <a:pt x="112" y="132"/>
                      <a:pt x="111" y="135"/>
                      <a:pt x="109" y="136"/>
                    </a:cubicBezTo>
                    <a:cubicBezTo>
                      <a:pt x="108" y="137"/>
                      <a:pt x="107" y="137"/>
                      <a:pt x="106" y="137"/>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34" name="Freeform 110"/>
              <p:cNvSpPr/>
              <p:nvPr/>
            </p:nvSpPr>
            <p:spPr bwMode="auto">
              <a:xfrm>
                <a:off x="2052638" y="3308351"/>
                <a:ext cx="107950" cy="141288"/>
              </a:xfrm>
              <a:custGeom>
                <a:avLst/>
                <a:gdLst/>
                <a:ahLst/>
                <a:cxnLst>
                  <a:cxn ang="0">
                    <a:pos x="6" y="84"/>
                  </a:cxn>
                  <a:cxn ang="0">
                    <a:pos x="3" y="83"/>
                  </a:cxn>
                  <a:cxn ang="0">
                    <a:pos x="2" y="76"/>
                  </a:cxn>
                  <a:cxn ang="0">
                    <a:pos x="55" y="3"/>
                  </a:cxn>
                  <a:cxn ang="0">
                    <a:pos x="62" y="2"/>
                  </a:cxn>
                  <a:cxn ang="0">
                    <a:pos x="63" y="9"/>
                  </a:cxn>
                  <a:cxn ang="0">
                    <a:pos x="10" y="82"/>
                  </a:cxn>
                  <a:cxn ang="0">
                    <a:pos x="6" y="84"/>
                  </a:cxn>
                </a:cxnLst>
                <a:rect l="0" t="0" r="r" b="b"/>
                <a:pathLst>
                  <a:path w="65" h="84">
                    <a:moveTo>
                      <a:pt x="6" y="84"/>
                    </a:moveTo>
                    <a:cubicBezTo>
                      <a:pt x="5" y="84"/>
                      <a:pt x="4" y="84"/>
                      <a:pt x="3" y="83"/>
                    </a:cubicBezTo>
                    <a:cubicBezTo>
                      <a:pt x="1" y="82"/>
                      <a:pt x="0" y="79"/>
                      <a:pt x="2" y="76"/>
                    </a:cubicBezTo>
                    <a:cubicBezTo>
                      <a:pt x="55" y="3"/>
                      <a:pt x="55" y="3"/>
                      <a:pt x="55" y="3"/>
                    </a:cubicBezTo>
                    <a:cubicBezTo>
                      <a:pt x="57" y="1"/>
                      <a:pt x="60" y="0"/>
                      <a:pt x="62" y="2"/>
                    </a:cubicBezTo>
                    <a:cubicBezTo>
                      <a:pt x="64" y="4"/>
                      <a:pt x="65" y="7"/>
                      <a:pt x="63" y="9"/>
                    </a:cubicBezTo>
                    <a:cubicBezTo>
                      <a:pt x="10" y="82"/>
                      <a:pt x="10" y="82"/>
                      <a:pt x="10" y="82"/>
                    </a:cubicBezTo>
                    <a:cubicBezTo>
                      <a:pt x="9" y="84"/>
                      <a:pt x="7" y="84"/>
                      <a:pt x="6" y="84"/>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35" name="Freeform 111"/>
              <p:cNvSpPr/>
              <p:nvPr/>
            </p:nvSpPr>
            <p:spPr bwMode="auto">
              <a:xfrm>
                <a:off x="2065338" y="3324226"/>
                <a:ext cx="122238" cy="119063"/>
              </a:xfrm>
              <a:custGeom>
                <a:avLst/>
                <a:gdLst/>
                <a:ahLst/>
                <a:cxnLst>
                  <a:cxn ang="0">
                    <a:pos x="67" y="72"/>
                  </a:cxn>
                  <a:cxn ang="0">
                    <a:pos x="64" y="70"/>
                  </a:cxn>
                  <a:cxn ang="0">
                    <a:pos x="2" y="9"/>
                  </a:cxn>
                  <a:cxn ang="0">
                    <a:pos x="2" y="2"/>
                  </a:cxn>
                  <a:cxn ang="0">
                    <a:pos x="9" y="2"/>
                  </a:cxn>
                  <a:cxn ang="0">
                    <a:pos x="71" y="63"/>
                  </a:cxn>
                  <a:cxn ang="0">
                    <a:pos x="71" y="70"/>
                  </a:cxn>
                  <a:cxn ang="0">
                    <a:pos x="67" y="72"/>
                  </a:cxn>
                </a:cxnLst>
                <a:rect l="0" t="0" r="r" b="b"/>
                <a:pathLst>
                  <a:path w="73" h="72">
                    <a:moveTo>
                      <a:pt x="67" y="72"/>
                    </a:moveTo>
                    <a:cubicBezTo>
                      <a:pt x="66" y="72"/>
                      <a:pt x="65" y="71"/>
                      <a:pt x="64" y="70"/>
                    </a:cubicBezTo>
                    <a:cubicBezTo>
                      <a:pt x="2" y="9"/>
                      <a:pt x="2" y="9"/>
                      <a:pt x="2" y="9"/>
                    </a:cubicBezTo>
                    <a:cubicBezTo>
                      <a:pt x="0" y="7"/>
                      <a:pt x="0" y="4"/>
                      <a:pt x="2" y="2"/>
                    </a:cubicBezTo>
                    <a:cubicBezTo>
                      <a:pt x="4" y="0"/>
                      <a:pt x="7" y="0"/>
                      <a:pt x="9" y="2"/>
                    </a:cubicBezTo>
                    <a:cubicBezTo>
                      <a:pt x="71" y="63"/>
                      <a:pt x="71" y="63"/>
                      <a:pt x="71" y="63"/>
                    </a:cubicBezTo>
                    <a:cubicBezTo>
                      <a:pt x="73" y="65"/>
                      <a:pt x="73" y="68"/>
                      <a:pt x="71" y="70"/>
                    </a:cubicBezTo>
                    <a:cubicBezTo>
                      <a:pt x="70" y="71"/>
                      <a:pt x="69" y="72"/>
                      <a:pt x="67" y="72"/>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36" name="Rectangle 112"/>
              <p:cNvSpPr>
                <a:spLocks noChangeArrowheads="1"/>
              </p:cNvSpPr>
              <p:nvPr/>
            </p:nvSpPr>
            <p:spPr bwMode="auto">
              <a:xfrm>
                <a:off x="1817688" y="3651251"/>
                <a:ext cx="619125" cy="41275"/>
              </a:xfrm>
              <a:prstGeom prst="rect">
                <a:avLst/>
              </a:prstGeom>
              <a:grpFill/>
              <a:ln w="9525">
                <a:noFill/>
                <a:miter lim="800000"/>
              </a:ln>
            </p:spPr>
            <p:txBody>
              <a:bodyPr vert="horz" wrap="square" lIns="121888" tIns="60944" rIns="121888" bIns="60944" numCol="1" anchor="t" anchorCtr="0" compatLnSpc="1"/>
              <a:lstStyle/>
              <a:p>
                <a:endParaRPr lang="en-US" sz="3555">
                  <a:cs typeface="+mn-ea"/>
                  <a:sym typeface="+mn-lt"/>
                </a:endParaRPr>
              </a:p>
            </p:txBody>
          </p:sp>
          <p:sp>
            <p:nvSpPr>
              <p:cNvPr id="37" name="Rectangle 113"/>
              <p:cNvSpPr>
                <a:spLocks noChangeArrowheads="1"/>
              </p:cNvSpPr>
              <p:nvPr/>
            </p:nvSpPr>
            <p:spPr bwMode="auto">
              <a:xfrm>
                <a:off x="1852613" y="3530601"/>
                <a:ext cx="84138" cy="128588"/>
              </a:xfrm>
              <a:prstGeom prst="rect">
                <a:avLst/>
              </a:prstGeom>
              <a:grpFill/>
              <a:ln w="9525">
                <a:noFill/>
                <a:miter lim="800000"/>
              </a:ln>
            </p:spPr>
            <p:txBody>
              <a:bodyPr vert="horz" wrap="square" lIns="121888" tIns="60944" rIns="121888" bIns="60944" numCol="1" anchor="t" anchorCtr="0" compatLnSpc="1"/>
              <a:lstStyle/>
              <a:p>
                <a:endParaRPr lang="en-US" sz="3555">
                  <a:cs typeface="+mn-ea"/>
                  <a:sym typeface="+mn-lt"/>
                </a:endParaRPr>
              </a:p>
            </p:txBody>
          </p:sp>
        </p:grpSp>
      </p:grpSp>
      <p:grpSp>
        <p:nvGrpSpPr>
          <p:cNvPr id="38" name="Group 136"/>
          <p:cNvGrpSpPr/>
          <p:nvPr/>
        </p:nvGrpSpPr>
        <p:grpSpPr>
          <a:xfrm>
            <a:off x="3148353" y="1534052"/>
            <a:ext cx="1162521" cy="1162521"/>
            <a:chOff x="2437335" y="1372545"/>
            <a:chExt cx="872118" cy="872118"/>
          </a:xfrm>
        </p:grpSpPr>
        <p:grpSp>
          <p:nvGrpSpPr>
            <p:cNvPr id="39" name="Group 45"/>
            <p:cNvGrpSpPr/>
            <p:nvPr/>
          </p:nvGrpSpPr>
          <p:grpSpPr>
            <a:xfrm>
              <a:off x="2670216" y="1466943"/>
              <a:ext cx="508942" cy="575709"/>
              <a:chOff x="2684463" y="3948114"/>
              <a:chExt cx="641350" cy="725487"/>
            </a:xfrm>
          </p:grpSpPr>
          <p:sp>
            <p:nvSpPr>
              <p:cNvPr id="41" name="Freeform 90"/>
              <p:cNvSpPr/>
              <p:nvPr/>
            </p:nvSpPr>
            <p:spPr bwMode="auto">
              <a:xfrm>
                <a:off x="2684463" y="4194176"/>
                <a:ext cx="520700" cy="479425"/>
              </a:xfrm>
              <a:custGeom>
                <a:avLst/>
                <a:gdLst/>
                <a:ahLst/>
                <a:cxnLst>
                  <a:cxn ang="0">
                    <a:pos x="309" y="281"/>
                  </a:cxn>
                  <a:cxn ang="0">
                    <a:pos x="309" y="125"/>
                  </a:cxn>
                  <a:cxn ang="0">
                    <a:pos x="172" y="125"/>
                  </a:cxn>
                  <a:cxn ang="0">
                    <a:pos x="172" y="22"/>
                  </a:cxn>
                  <a:cxn ang="0">
                    <a:pos x="117" y="22"/>
                  </a:cxn>
                  <a:cxn ang="0">
                    <a:pos x="117" y="125"/>
                  </a:cxn>
                  <a:cxn ang="0">
                    <a:pos x="87" y="125"/>
                  </a:cxn>
                  <a:cxn ang="0">
                    <a:pos x="87" y="0"/>
                  </a:cxn>
                  <a:cxn ang="0">
                    <a:pos x="32" y="0"/>
                  </a:cxn>
                  <a:cxn ang="0">
                    <a:pos x="32" y="125"/>
                  </a:cxn>
                  <a:cxn ang="0">
                    <a:pos x="21" y="125"/>
                  </a:cxn>
                  <a:cxn ang="0">
                    <a:pos x="21" y="281"/>
                  </a:cxn>
                  <a:cxn ang="0">
                    <a:pos x="0" y="281"/>
                  </a:cxn>
                  <a:cxn ang="0">
                    <a:pos x="0" y="302"/>
                  </a:cxn>
                  <a:cxn ang="0">
                    <a:pos x="328" y="302"/>
                  </a:cxn>
                  <a:cxn ang="0">
                    <a:pos x="328" y="281"/>
                  </a:cxn>
                  <a:cxn ang="0">
                    <a:pos x="309" y="281"/>
                  </a:cxn>
                </a:cxnLst>
                <a:rect l="0" t="0" r="r" b="b"/>
                <a:pathLst>
                  <a:path w="328" h="302">
                    <a:moveTo>
                      <a:pt x="309" y="281"/>
                    </a:moveTo>
                    <a:lnTo>
                      <a:pt x="309" y="125"/>
                    </a:lnTo>
                    <a:lnTo>
                      <a:pt x="172" y="125"/>
                    </a:lnTo>
                    <a:lnTo>
                      <a:pt x="172" y="22"/>
                    </a:lnTo>
                    <a:lnTo>
                      <a:pt x="117" y="22"/>
                    </a:lnTo>
                    <a:lnTo>
                      <a:pt x="117" y="125"/>
                    </a:lnTo>
                    <a:lnTo>
                      <a:pt x="87" y="125"/>
                    </a:lnTo>
                    <a:lnTo>
                      <a:pt x="87" y="0"/>
                    </a:lnTo>
                    <a:lnTo>
                      <a:pt x="32" y="0"/>
                    </a:lnTo>
                    <a:lnTo>
                      <a:pt x="32" y="125"/>
                    </a:lnTo>
                    <a:lnTo>
                      <a:pt x="21" y="125"/>
                    </a:lnTo>
                    <a:lnTo>
                      <a:pt x="21" y="281"/>
                    </a:lnTo>
                    <a:lnTo>
                      <a:pt x="0" y="281"/>
                    </a:lnTo>
                    <a:lnTo>
                      <a:pt x="0" y="302"/>
                    </a:lnTo>
                    <a:lnTo>
                      <a:pt x="328" y="302"/>
                    </a:lnTo>
                    <a:lnTo>
                      <a:pt x="328" y="281"/>
                    </a:lnTo>
                    <a:lnTo>
                      <a:pt x="309" y="281"/>
                    </a:lnTo>
                    <a:close/>
                  </a:path>
                </a:pathLst>
              </a:custGeom>
              <a:solidFill>
                <a:schemeClr val="accent2"/>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42" name="Rectangle 91"/>
              <p:cNvSpPr>
                <a:spLocks noChangeArrowheads="1"/>
              </p:cNvSpPr>
              <p:nvPr/>
            </p:nvSpPr>
            <p:spPr bwMode="auto">
              <a:xfrm>
                <a:off x="2752725" y="4435476"/>
                <a:ext cx="58738" cy="60325"/>
              </a:xfrm>
              <a:prstGeom prst="rect">
                <a:avLst/>
              </a:prstGeom>
              <a:solidFill>
                <a:srgbClr val="FFFFFF"/>
              </a:solidFill>
              <a:ln w="9525">
                <a:noFill/>
                <a:miter lim="800000"/>
              </a:ln>
            </p:spPr>
            <p:txBody>
              <a:bodyPr vert="horz" wrap="square" lIns="121888" tIns="60944" rIns="121888" bIns="60944" numCol="1" anchor="t" anchorCtr="0" compatLnSpc="1"/>
              <a:lstStyle/>
              <a:p>
                <a:endParaRPr lang="en-US" sz="3555">
                  <a:cs typeface="+mn-ea"/>
                  <a:sym typeface="+mn-lt"/>
                </a:endParaRPr>
              </a:p>
            </p:txBody>
          </p:sp>
          <p:sp>
            <p:nvSpPr>
              <p:cNvPr id="43" name="Rectangle 92"/>
              <p:cNvSpPr>
                <a:spLocks noChangeArrowheads="1"/>
              </p:cNvSpPr>
              <p:nvPr/>
            </p:nvSpPr>
            <p:spPr bwMode="auto">
              <a:xfrm>
                <a:off x="2865438" y="4435476"/>
                <a:ext cx="60325" cy="60325"/>
              </a:xfrm>
              <a:prstGeom prst="rect">
                <a:avLst/>
              </a:prstGeom>
              <a:solidFill>
                <a:srgbClr val="FFFFFF"/>
              </a:solidFill>
              <a:ln w="9525">
                <a:noFill/>
                <a:miter lim="800000"/>
              </a:ln>
            </p:spPr>
            <p:txBody>
              <a:bodyPr vert="horz" wrap="square" lIns="121888" tIns="60944" rIns="121888" bIns="60944" numCol="1" anchor="t" anchorCtr="0" compatLnSpc="1"/>
              <a:lstStyle/>
              <a:p>
                <a:endParaRPr lang="en-US" sz="3555">
                  <a:cs typeface="+mn-ea"/>
                  <a:sym typeface="+mn-lt"/>
                </a:endParaRPr>
              </a:p>
            </p:txBody>
          </p:sp>
          <p:sp>
            <p:nvSpPr>
              <p:cNvPr id="44" name="Rectangle 93"/>
              <p:cNvSpPr>
                <a:spLocks noChangeArrowheads="1"/>
              </p:cNvSpPr>
              <p:nvPr/>
            </p:nvSpPr>
            <p:spPr bwMode="auto">
              <a:xfrm>
                <a:off x="2978150" y="4435476"/>
                <a:ext cx="60325" cy="60325"/>
              </a:xfrm>
              <a:prstGeom prst="rect">
                <a:avLst/>
              </a:prstGeom>
              <a:solidFill>
                <a:srgbClr val="FFFFFF"/>
              </a:solidFill>
              <a:ln w="9525">
                <a:noFill/>
                <a:miter lim="800000"/>
              </a:ln>
            </p:spPr>
            <p:txBody>
              <a:bodyPr vert="horz" wrap="square" lIns="121888" tIns="60944" rIns="121888" bIns="60944" numCol="1" anchor="t" anchorCtr="0" compatLnSpc="1"/>
              <a:lstStyle/>
              <a:p>
                <a:endParaRPr lang="en-US" sz="3555">
                  <a:cs typeface="+mn-ea"/>
                  <a:sym typeface="+mn-lt"/>
                </a:endParaRPr>
              </a:p>
            </p:txBody>
          </p:sp>
          <p:sp>
            <p:nvSpPr>
              <p:cNvPr id="45" name="Rectangle 94"/>
              <p:cNvSpPr>
                <a:spLocks noChangeArrowheads="1"/>
              </p:cNvSpPr>
              <p:nvPr/>
            </p:nvSpPr>
            <p:spPr bwMode="auto">
              <a:xfrm>
                <a:off x="3090863" y="4435476"/>
                <a:ext cx="58738" cy="60325"/>
              </a:xfrm>
              <a:prstGeom prst="rect">
                <a:avLst/>
              </a:prstGeom>
              <a:solidFill>
                <a:srgbClr val="FFFFFF"/>
              </a:solidFill>
              <a:ln w="9525">
                <a:noFill/>
                <a:miter lim="800000"/>
              </a:ln>
            </p:spPr>
            <p:txBody>
              <a:bodyPr vert="horz" wrap="square" lIns="121888" tIns="60944" rIns="121888" bIns="60944" numCol="1" anchor="t" anchorCtr="0" compatLnSpc="1"/>
              <a:lstStyle/>
              <a:p>
                <a:endParaRPr lang="en-US" sz="3555">
                  <a:cs typeface="+mn-ea"/>
                  <a:sym typeface="+mn-lt"/>
                </a:endParaRPr>
              </a:p>
            </p:txBody>
          </p:sp>
          <p:sp>
            <p:nvSpPr>
              <p:cNvPr id="46" name="Rectangle 95"/>
              <p:cNvSpPr>
                <a:spLocks noChangeArrowheads="1"/>
              </p:cNvSpPr>
              <p:nvPr/>
            </p:nvSpPr>
            <p:spPr bwMode="auto">
              <a:xfrm>
                <a:off x="2752725" y="4545014"/>
                <a:ext cx="58738" cy="60325"/>
              </a:xfrm>
              <a:prstGeom prst="rect">
                <a:avLst/>
              </a:prstGeom>
              <a:solidFill>
                <a:srgbClr val="FFFFFF"/>
              </a:solidFill>
              <a:ln w="9525">
                <a:noFill/>
                <a:miter lim="800000"/>
              </a:ln>
            </p:spPr>
            <p:txBody>
              <a:bodyPr vert="horz" wrap="square" lIns="121888" tIns="60944" rIns="121888" bIns="60944" numCol="1" anchor="t" anchorCtr="0" compatLnSpc="1"/>
              <a:lstStyle/>
              <a:p>
                <a:endParaRPr lang="en-US" sz="3555">
                  <a:cs typeface="+mn-ea"/>
                  <a:sym typeface="+mn-lt"/>
                </a:endParaRPr>
              </a:p>
            </p:txBody>
          </p:sp>
          <p:sp>
            <p:nvSpPr>
              <p:cNvPr id="47" name="Rectangle 96"/>
              <p:cNvSpPr>
                <a:spLocks noChangeArrowheads="1"/>
              </p:cNvSpPr>
              <p:nvPr/>
            </p:nvSpPr>
            <p:spPr bwMode="auto">
              <a:xfrm>
                <a:off x="2865438" y="4545014"/>
                <a:ext cx="60325" cy="60325"/>
              </a:xfrm>
              <a:prstGeom prst="rect">
                <a:avLst/>
              </a:prstGeom>
              <a:solidFill>
                <a:srgbClr val="FFFFFF"/>
              </a:solidFill>
              <a:ln w="9525">
                <a:noFill/>
                <a:miter lim="800000"/>
              </a:ln>
            </p:spPr>
            <p:txBody>
              <a:bodyPr vert="horz" wrap="square" lIns="121888" tIns="60944" rIns="121888" bIns="60944" numCol="1" anchor="t" anchorCtr="0" compatLnSpc="1"/>
              <a:lstStyle/>
              <a:p>
                <a:endParaRPr lang="en-US" sz="3555">
                  <a:cs typeface="+mn-ea"/>
                  <a:sym typeface="+mn-lt"/>
                </a:endParaRPr>
              </a:p>
            </p:txBody>
          </p:sp>
          <p:sp>
            <p:nvSpPr>
              <p:cNvPr id="48" name="Rectangle 97"/>
              <p:cNvSpPr>
                <a:spLocks noChangeArrowheads="1"/>
              </p:cNvSpPr>
              <p:nvPr/>
            </p:nvSpPr>
            <p:spPr bwMode="auto">
              <a:xfrm>
                <a:off x="2978150" y="4545014"/>
                <a:ext cx="60325" cy="60325"/>
              </a:xfrm>
              <a:prstGeom prst="rect">
                <a:avLst/>
              </a:prstGeom>
              <a:solidFill>
                <a:srgbClr val="FFFFFF"/>
              </a:solidFill>
              <a:ln w="9525">
                <a:noFill/>
                <a:miter lim="800000"/>
              </a:ln>
            </p:spPr>
            <p:txBody>
              <a:bodyPr vert="horz" wrap="square" lIns="121888" tIns="60944" rIns="121888" bIns="60944" numCol="1" anchor="t" anchorCtr="0" compatLnSpc="1"/>
              <a:lstStyle/>
              <a:p>
                <a:endParaRPr lang="en-US" sz="3555">
                  <a:cs typeface="+mn-ea"/>
                  <a:sym typeface="+mn-lt"/>
                </a:endParaRPr>
              </a:p>
            </p:txBody>
          </p:sp>
          <p:sp>
            <p:nvSpPr>
              <p:cNvPr id="49" name="Rectangle 98"/>
              <p:cNvSpPr>
                <a:spLocks noChangeArrowheads="1"/>
              </p:cNvSpPr>
              <p:nvPr/>
            </p:nvSpPr>
            <p:spPr bwMode="auto">
              <a:xfrm>
                <a:off x="3090863" y="4545014"/>
                <a:ext cx="58738" cy="60325"/>
              </a:xfrm>
              <a:prstGeom prst="rect">
                <a:avLst/>
              </a:prstGeom>
              <a:solidFill>
                <a:srgbClr val="FFFFFF"/>
              </a:solidFill>
              <a:ln w="9525">
                <a:noFill/>
                <a:miter lim="800000"/>
              </a:ln>
            </p:spPr>
            <p:txBody>
              <a:bodyPr vert="horz" wrap="square" lIns="121888" tIns="60944" rIns="121888" bIns="60944" numCol="1" anchor="t" anchorCtr="0" compatLnSpc="1"/>
              <a:lstStyle/>
              <a:p>
                <a:endParaRPr lang="en-US" sz="3555">
                  <a:cs typeface="+mn-ea"/>
                  <a:sym typeface="+mn-lt"/>
                </a:endParaRPr>
              </a:p>
            </p:txBody>
          </p:sp>
          <p:sp>
            <p:nvSpPr>
              <p:cNvPr id="50" name="Freeform 99"/>
              <p:cNvSpPr/>
              <p:nvPr/>
            </p:nvSpPr>
            <p:spPr bwMode="auto">
              <a:xfrm>
                <a:off x="2838450" y="3976689"/>
                <a:ext cx="487363" cy="223838"/>
              </a:xfrm>
              <a:custGeom>
                <a:avLst/>
                <a:gdLst/>
                <a:ahLst/>
                <a:cxnLst>
                  <a:cxn ang="0">
                    <a:pos x="6" y="109"/>
                  </a:cxn>
                  <a:cxn ang="0">
                    <a:pos x="27" y="86"/>
                  </a:cxn>
                  <a:cxn ang="0">
                    <a:pos x="47" y="72"/>
                  </a:cxn>
                  <a:cxn ang="0">
                    <a:pos x="52" y="62"/>
                  </a:cxn>
                  <a:cxn ang="0">
                    <a:pos x="68" y="61"/>
                  </a:cxn>
                  <a:cxn ang="0">
                    <a:pos x="74" y="27"/>
                  </a:cxn>
                  <a:cxn ang="0">
                    <a:pos x="99" y="11"/>
                  </a:cxn>
                  <a:cxn ang="0">
                    <a:pos x="117" y="15"/>
                  </a:cxn>
                  <a:cxn ang="0">
                    <a:pos x="143" y="1"/>
                  </a:cxn>
                  <a:cxn ang="0">
                    <a:pos x="171" y="18"/>
                  </a:cxn>
                  <a:cxn ang="0">
                    <a:pos x="218" y="30"/>
                  </a:cxn>
                  <a:cxn ang="0">
                    <a:pos x="258" y="34"/>
                  </a:cxn>
                  <a:cxn ang="0">
                    <a:pos x="274" y="48"/>
                  </a:cxn>
                  <a:cxn ang="0">
                    <a:pos x="272" y="67"/>
                  </a:cxn>
                  <a:cxn ang="0">
                    <a:pos x="287" y="113"/>
                  </a:cxn>
                  <a:cxn ang="0">
                    <a:pos x="275" y="124"/>
                  </a:cxn>
                  <a:cxn ang="0">
                    <a:pos x="228" y="111"/>
                  </a:cxn>
                  <a:cxn ang="0">
                    <a:pos x="215" y="130"/>
                  </a:cxn>
                  <a:cxn ang="0">
                    <a:pos x="194" y="120"/>
                  </a:cxn>
                  <a:cxn ang="0">
                    <a:pos x="153" y="103"/>
                  </a:cxn>
                  <a:cxn ang="0">
                    <a:pos x="139" y="124"/>
                  </a:cxn>
                  <a:cxn ang="0">
                    <a:pos x="118" y="117"/>
                  </a:cxn>
                  <a:cxn ang="0">
                    <a:pos x="109" y="124"/>
                  </a:cxn>
                  <a:cxn ang="0">
                    <a:pos x="83" y="134"/>
                  </a:cxn>
                  <a:cxn ang="0">
                    <a:pos x="72" y="125"/>
                  </a:cxn>
                  <a:cxn ang="0">
                    <a:pos x="92" y="123"/>
                  </a:cxn>
                  <a:cxn ang="0">
                    <a:pos x="107" y="121"/>
                  </a:cxn>
                  <a:cxn ang="0">
                    <a:pos x="116" y="108"/>
                  </a:cxn>
                  <a:cxn ang="0">
                    <a:pos x="135" y="119"/>
                  </a:cxn>
                  <a:cxn ang="0">
                    <a:pos x="157" y="98"/>
                  </a:cxn>
                  <a:cxn ang="0">
                    <a:pos x="172" y="116"/>
                  </a:cxn>
                  <a:cxn ang="0">
                    <a:pos x="196" y="114"/>
                  </a:cxn>
                  <a:cxn ang="0">
                    <a:pos x="223" y="117"/>
                  </a:cxn>
                  <a:cxn ang="0">
                    <a:pos x="254" y="119"/>
                  </a:cxn>
                  <a:cxn ang="0">
                    <a:pos x="278" y="112"/>
                  </a:cxn>
                  <a:cxn ang="0">
                    <a:pos x="283" y="92"/>
                  </a:cxn>
                  <a:cxn ang="0">
                    <a:pos x="267" y="68"/>
                  </a:cxn>
                  <a:cxn ang="0">
                    <a:pos x="267" y="46"/>
                  </a:cxn>
                  <a:cxn ang="0">
                    <a:pos x="237" y="35"/>
                  </a:cxn>
                  <a:cxn ang="0">
                    <a:pos x="216" y="38"/>
                  </a:cxn>
                  <a:cxn ang="0">
                    <a:pos x="172" y="20"/>
                  </a:cxn>
                  <a:cxn ang="0">
                    <a:pos x="168" y="11"/>
                  </a:cxn>
                  <a:cxn ang="0">
                    <a:pos x="118" y="26"/>
                  </a:cxn>
                  <a:cxn ang="0">
                    <a:pos x="107" y="20"/>
                  </a:cxn>
                  <a:cxn ang="0">
                    <a:pos x="80" y="30"/>
                  </a:cxn>
                  <a:cxn ang="0">
                    <a:pos x="69" y="65"/>
                  </a:cxn>
                  <a:cxn ang="0">
                    <a:pos x="59" y="64"/>
                  </a:cxn>
                  <a:cxn ang="0">
                    <a:pos x="53" y="77"/>
                  </a:cxn>
                  <a:cxn ang="0">
                    <a:pos x="38" y="79"/>
                  </a:cxn>
                  <a:cxn ang="0">
                    <a:pos x="25" y="115"/>
                  </a:cxn>
                  <a:cxn ang="0">
                    <a:pos x="2" y="118"/>
                  </a:cxn>
                </a:cxnLst>
                <a:rect l="0" t="0" r="r" b="b"/>
                <a:pathLst>
                  <a:path w="292" h="134">
                    <a:moveTo>
                      <a:pt x="2" y="127"/>
                    </a:moveTo>
                    <a:cubicBezTo>
                      <a:pt x="1" y="125"/>
                      <a:pt x="0" y="121"/>
                      <a:pt x="0" y="118"/>
                    </a:cubicBezTo>
                    <a:cubicBezTo>
                      <a:pt x="0" y="116"/>
                      <a:pt x="1" y="114"/>
                      <a:pt x="2" y="113"/>
                    </a:cubicBezTo>
                    <a:cubicBezTo>
                      <a:pt x="3" y="111"/>
                      <a:pt x="4" y="110"/>
                      <a:pt x="6" y="109"/>
                    </a:cubicBezTo>
                    <a:cubicBezTo>
                      <a:pt x="9" y="108"/>
                      <a:pt x="13" y="108"/>
                      <a:pt x="16" y="108"/>
                    </a:cubicBezTo>
                    <a:cubicBezTo>
                      <a:pt x="20" y="109"/>
                      <a:pt x="23" y="110"/>
                      <a:pt x="26" y="112"/>
                    </a:cubicBezTo>
                    <a:cubicBezTo>
                      <a:pt x="23" y="113"/>
                      <a:pt x="23" y="113"/>
                      <a:pt x="23" y="113"/>
                    </a:cubicBezTo>
                    <a:cubicBezTo>
                      <a:pt x="23" y="104"/>
                      <a:pt x="24" y="95"/>
                      <a:pt x="27" y="86"/>
                    </a:cubicBezTo>
                    <a:cubicBezTo>
                      <a:pt x="29" y="82"/>
                      <a:pt x="31" y="77"/>
                      <a:pt x="35" y="74"/>
                    </a:cubicBezTo>
                    <a:cubicBezTo>
                      <a:pt x="37" y="73"/>
                      <a:pt x="38" y="73"/>
                      <a:pt x="39" y="72"/>
                    </a:cubicBezTo>
                    <a:cubicBezTo>
                      <a:pt x="41" y="72"/>
                      <a:pt x="42" y="72"/>
                      <a:pt x="43" y="72"/>
                    </a:cubicBezTo>
                    <a:cubicBezTo>
                      <a:pt x="45" y="72"/>
                      <a:pt x="46" y="72"/>
                      <a:pt x="47" y="72"/>
                    </a:cubicBezTo>
                    <a:cubicBezTo>
                      <a:pt x="49" y="73"/>
                      <a:pt x="50" y="73"/>
                      <a:pt x="51" y="74"/>
                    </a:cubicBezTo>
                    <a:cubicBezTo>
                      <a:pt x="47" y="75"/>
                      <a:pt x="47" y="75"/>
                      <a:pt x="47" y="75"/>
                    </a:cubicBezTo>
                    <a:cubicBezTo>
                      <a:pt x="47" y="73"/>
                      <a:pt x="48" y="71"/>
                      <a:pt x="49" y="69"/>
                    </a:cubicBezTo>
                    <a:cubicBezTo>
                      <a:pt x="49" y="67"/>
                      <a:pt x="50" y="65"/>
                      <a:pt x="52" y="62"/>
                    </a:cubicBezTo>
                    <a:cubicBezTo>
                      <a:pt x="53" y="61"/>
                      <a:pt x="53" y="60"/>
                      <a:pt x="55" y="59"/>
                    </a:cubicBezTo>
                    <a:cubicBezTo>
                      <a:pt x="56" y="58"/>
                      <a:pt x="58" y="57"/>
                      <a:pt x="60" y="57"/>
                    </a:cubicBezTo>
                    <a:cubicBezTo>
                      <a:pt x="62" y="58"/>
                      <a:pt x="63" y="58"/>
                      <a:pt x="65" y="59"/>
                    </a:cubicBezTo>
                    <a:cubicBezTo>
                      <a:pt x="66" y="60"/>
                      <a:pt x="67" y="61"/>
                      <a:pt x="68" y="61"/>
                    </a:cubicBezTo>
                    <a:cubicBezTo>
                      <a:pt x="62" y="63"/>
                      <a:pt x="62" y="63"/>
                      <a:pt x="62" y="63"/>
                    </a:cubicBezTo>
                    <a:cubicBezTo>
                      <a:pt x="64" y="56"/>
                      <a:pt x="65" y="49"/>
                      <a:pt x="67" y="42"/>
                    </a:cubicBezTo>
                    <a:cubicBezTo>
                      <a:pt x="68" y="38"/>
                      <a:pt x="70" y="35"/>
                      <a:pt x="71" y="31"/>
                    </a:cubicBezTo>
                    <a:cubicBezTo>
                      <a:pt x="72" y="30"/>
                      <a:pt x="73" y="28"/>
                      <a:pt x="74" y="27"/>
                    </a:cubicBezTo>
                    <a:cubicBezTo>
                      <a:pt x="76" y="24"/>
                      <a:pt x="76" y="24"/>
                      <a:pt x="76" y="24"/>
                    </a:cubicBezTo>
                    <a:cubicBezTo>
                      <a:pt x="76" y="23"/>
                      <a:pt x="77" y="23"/>
                      <a:pt x="78" y="22"/>
                    </a:cubicBezTo>
                    <a:cubicBezTo>
                      <a:pt x="80" y="19"/>
                      <a:pt x="83" y="16"/>
                      <a:pt x="87" y="14"/>
                    </a:cubicBezTo>
                    <a:cubicBezTo>
                      <a:pt x="90" y="12"/>
                      <a:pt x="94" y="11"/>
                      <a:pt x="99" y="11"/>
                    </a:cubicBezTo>
                    <a:cubicBezTo>
                      <a:pt x="103" y="11"/>
                      <a:pt x="107" y="12"/>
                      <a:pt x="111" y="15"/>
                    </a:cubicBezTo>
                    <a:cubicBezTo>
                      <a:pt x="114" y="17"/>
                      <a:pt x="116" y="21"/>
                      <a:pt x="118" y="24"/>
                    </a:cubicBezTo>
                    <a:cubicBezTo>
                      <a:pt x="113" y="25"/>
                      <a:pt x="113" y="25"/>
                      <a:pt x="113" y="25"/>
                    </a:cubicBezTo>
                    <a:cubicBezTo>
                      <a:pt x="114" y="21"/>
                      <a:pt x="115" y="18"/>
                      <a:pt x="117" y="15"/>
                    </a:cubicBezTo>
                    <a:cubicBezTo>
                      <a:pt x="119" y="12"/>
                      <a:pt x="121" y="10"/>
                      <a:pt x="124" y="8"/>
                    </a:cubicBezTo>
                    <a:cubicBezTo>
                      <a:pt x="125" y="6"/>
                      <a:pt x="126" y="5"/>
                      <a:pt x="128" y="5"/>
                    </a:cubicBezTo>
                    <a:cubicBezTo>
                      <a:pt x="130" y="4"/>
                      <a:pt x="131" y="3"/>
                      <a:pt x="133" y="3"/>
                    </a:cubicBezTo>
                    <a:cubicBezTo>
                      <a:pt x="136" y="2"/>
                      <a:pt x="139" y="1"/>
                      <a:pt x="143" y="1"/>
                    </a:cubicBezTo>
                    <a:cubicBezTo>
                      <a:pt x="149" y="0"/>
                      <a:pt x="156" y="1"/>
                      <a:pt x="162" y="3"/>
                    </a:cubicBezTo>
                    <a:cubicBezTo>
                      <a:pt x="165" y="4"/>
                      <a:pt x="168" y="6"/>
                      <a:pt x="170" y="9"/>
                    </a:cubicBezTo>
                    <a:cubicBezTo>
                      <a:pt x="172" y="12"/>
                      <a:pt x="173" y="16"/>
                      <a:pt x="173" y="19"/>
                    </a:cubicBezTo>
                    <a:cubicBezTo>
                      <a:pt x="171" y="18"/>
                      <a:pt x="171" y="18"/>
                      <a:pt x="171" y="18"/>
                    </a:cubicBezTo>
                    <a:cubicBezTo>
                      <a:pt x="175" y="15"/>
                      <a:pt x="180" y="13"/>
                      <a:pt x="185" y="12"/>
                    </a:cubicBezTo>
                    <a:cubicBezTo>
                      <a:pt x="191" y="11"/>
                      <a:pt x="196" y="11"/>
                      <a:pt x="201" y="13"/>
                    </a:cubicBezTo>
                    <a:cubicBezTo>
                      <a:pt x="207" y="15"/>
                      <a:pt x="211" y="18"/>
                      <a:pt x="215" y="22"/>
                    </a:cubicBezTo>
                    <a:cubicBezTo>
                      <a:pt x="216" y="24"/>
                      <a:pt x="217" y="27"/>
                      <a:pt x="218" y="30"/>
                    </a:cubicBezTo>
                    <a:cubicBezTo>
                      <a:pt x="219" y="32"/>
                      <a:pt x="219" y="35"/>
                      <a:pt x="219" y="38"/>
                    </a:cubicBezTo>
                    <a:cubicBezTo>
                      <a:pt x="217" y="36"/>
                      <a:pt x="217" y="36"/>
                      <a:pt x="217" y="36"/>
                    </a:cubicBezTo>
                    <a:cubicBezTo>
                      <a:pt x="223" y="33"/>
                      <a:pt x="230" y="32"/>
                      <a:pt x="237" y="31"/>
                    </a:cubicBezTo>
                    <a:cubicBezTo>
                      <a:pt x="244" y="31"/>
                      <a:pt x="251" y="32"/>
                      <a:pt x="258" y="34"/>
                    </a:cubicBezTo>
                    <a:cubicBezTo>
                      <a:pt x="260" y="35"/>
                      <a:pt x="261" y="35"/>
                      <a:pt x="263" y="36"/>
                    </a:cubicBezTo>
                    <a:cubicBezTo>
                      <a:pt x="265" y="37"/>
                      <a:pt x="266" y="38"/>
                      <a:pt x="268" y="39"/>
                    </a:cubicBezTo>
                    <a:cubicBezTo>
                      <a:pt x="269" y="40"/>
                      <a:pt x="270" y="42"/>
                      <a:pt x="272" y="43"/>
                    </a:cubicBezTo>
                    <a:cubicBezTo>
                      <a:pt x="273" y="45"/>
                      <a:pt x="274" y="47"/>
                      <a:pt x="274" y="48"/>
                    </a:cubicBezTo>
                    <a:cubicBezTo>
                      <a:pt x="276" y="52"/>
                      <a:pt x="276" y="56"/>
                      <a:pt x="276" y="60"/>
                    </a:cubicBezTo>
                    <a:cubicBezTo>
                      <a:pt x="275" y="62"/>
                      <a:pt x="275" y="63"/>
                      <a:pt x="275" y="65"/>
                    </a:cubicBezTo>
                    <a:cubicBezTo>
                      <a:pt x="274" y="67"/>
                      <a:pt x="273" y="69"/>
                      <a:pt x="273" y="70"/>
                    </a:cubicBezTo>
                    <a:cubicBezTo>
                      <a:pt x="272" y="67"/>
                      <a:pt x="272" y="67"/>
                      <a:pt x="272" y="67"/>
                    </a:cubicBezTo>
                    <a:cubicBezTo>
                      <a:pt x="276" y="70"/>
                      <a:pt x="279" y="73"/>
                      <a:pt x="282" y="77"/>
                    </a:cubicBezTo>
                    <a:cubicBezTo>
                      <a:pt x="285" y="81"/>
                      <a:pt x="288" y="85"/>
                      <a:pt x="290" y="90"/>
                    </a:cubicBezTo>
                    <a:cubicBezTo>
                      <a:pt x="292" y="95"/>
                      <a:pt x="292" y="101"/>
                      <a:pt x="290" y="106"/>
                    </a:cubicBezTo>
                    <a:cubicBezTo>
                      <a:pt x="290" y="109"/>
                      <a:pt x="288" y="111"/>
                      <a:pt x="287" y="113"/>
                    </a:cubicBezTo>
                    <a:cubicBezTo>
                      <a:pt x="286" y="114"/>
                      <a:pt x="285" y="115"/>
                      <a:pt x="284" y="116"/>
                    </a:cubicBezTo>
                    <a:cubicBezTo>
                      <a:pt x="284" y="117"/>
                      <a:pt x="283" y="117"/>
                      <a:pt x="283" y="118"/>
                    </a:cubicBezTo>
                    <a:cubicBezTo>
                      <a:pt x="282" y="119"/>
                      <a:pt x="282" y="119"/>
                      <a:pt x="282" y="119"/>
                    </a:cubicBezTo>
                    <a:cubicBezTo>
                      <a:pt x="280" y="121"/>
                      <a:pt x="278" y="122"/>
                      <a:pt x="275" y="124"/>
                    </a:cubicBezTo>
                    <a:cubicBezTo>
                      <a:pt x="273" y="125"/>
                      <a:pt x="271" y="126"/>
                      <a:pt x="268" y="127"/>
                    </a:cubicBezTo>
                    <a:cubicBezTo>
                      <a:pt x="263" y="128"/>
                      <a:pt x="258" y="129"/>
                      <a:pt x="252" y="127"/>
                    </a:cubicBezTo>
                    <a:cubicBezTo>
                      <a:pt x="247" y="126"/>
                      <a:pt x="242" y="124"/>
                      <a:pt x="238" y="121"/>
                    </a:cubicBezTo>
                    <a:cubicBezTo>
                      <a:pt x="234" y="118"/>
                      <a:pt x="231" y="114"/>
                      <a:pt x="228" y="111"/>
                    </a:cubicBezTo>
                    <a:cubicBezTo>
                      <a:pt x="235" y="108"/>
                      <a:pt x="235" y="108"/>
                      <a:pt x="235" y="108"/>
                    </a:cubicBezTo>
                    <a:cubicBezTo>
                      <a:pt x="235" y="111"/>
                      <a:pt x="234" y="113"/>
                      <a:pt x="233" y="116"/>
                    </a:cubicBezTo>
                    <a:cubicBezTo>
                      <a:pt x="232" y="118"/>
                      <a:pt x="231" y="121"/>
                      <a:pt x="229" y="123"/>
                    </a:cubicBezTo>
                    <a:cubicBezTo>
                      <a:pt x="225" y="127"/>
                      <a:pt x="220" y="129"/>
                      <a:pt x="215" y="130"/>
                    </a:cubicBezTo>
                    <a:cubicBezTo>
                      <a:pt x="210" y="131"/>
                      <a:pt x="205" y="131"/>
                      <a:pt x="200" y="129"/>
                    </a:cubicBezTo>
                    <a:cubicBezTo>
                      <a:pt x="198" y="128"/>
                      <a:pt x="195" y="126"/>
                      <a:pt x="193" y="124"/>
                    </a:cubicBezTo>
                    <a:cubicBezTo>
                      <a:pt x="191" y="123"/>
                      <a:pt x="190" y="121"/>
                      <a:pt x="189" y="118"/>
                    </a:cubicBezTo>
                    <a:cubicBezTo>
                      <a:pt x="194" y="120"/>
                      <a:pt x="194" y="120"/>
                      <a:pt x="194" y="120"/>
                    </a:cubicBezTo>
                    <a:cubicBezTo>
                      <a:pt x="191" y="122"/>
                      <a:pt x="187" y="124"/>
                      <a:pt x="182" y="125"/>
                    </a:cubicBezTo>
                    <a:cubicBezTo>
                      <a:pt x="178" y="126"/>
                      <a:pt x="173" y="125"/>
                      <a:pt x="169" y="123"/>
                    </a:cubicBezTo>
                    <a:cubicBezTo>
                      <a:pt x="164" y="121"/>
                      <a:pt x="161" y="117"/>
                      <a:pt x="159" y="114"/>
                    </a:cubicBezTo>
                    <a:cubicBezTo>
                      <a:pt x="157" y="110"/>
                      <a:pt x="155" y="107"/>
                      <a:pt x="153" y="103"/>
                    </a:cubicBezTo>
                    <a:cubicBezTo>
                      <a:pt x="160" y="102"/>
                      <a:pt x="160" y="102"/>
                      <a:pt x="160" y="102"/>
                    </a:cubicBezTo>
                    <a:cubicBezTo>
                      <a:pt x="159" y="107"/>
                      <a:pt x="157" y="113"/>
                      <a:pt x="154" y="117"/>
                    </a:cubicBezTo>
                    <a:cubicBezTo>
                      <a:pt x="152" y="119"/>
                      <a:pt x="149" y="121"/>
                      <a:pt x="147" y="122"/>
                    </a:cubicBezTo>
                    <a:cubicBezTo>
                      <a:pt x="145" y="123"/>
                      <a:pt x="142" y="124"/>
                      <a:pt x="139" y="124"/>
                    </a:cubicBezTo>
                    <a:cubicBezTo>
                      <a:pt x="138" y="125"/>
                      <a:pt x="137" y="125"/>
                      <a:pt x="136" y="125"/>
                    </a:cubicBezTo>
                    <a:cubicBezTo>
                      <a:pt x="134" y="125"/>
                      <a:pt x="133" y="125"/>
                      <a:pt x="132" y="125"/>
                    </a:cubicBezTo>
                    <a:cubicBezTo>
                      <a:pt x="129" y="124"/>
                      <a:pt x="126" y="123"/>
                      <a:pt x="124" y="122"/>
                    </a:cubicBezTo>
                    <a:cubicBezTo>
                      <a:pt x="121" y="120"/>
                      <a:pt x="120" y="118"/>
                      <a:pt x="118" y="117"/>
                    </a:cubicBezTo>
                    <a:cubicBezTo>
                      <a:pt x="116" y="115"/>
                      <a:pt x="115" y="113"/>
                      <a:pt x="113" y="112"/>
                    </a:cubicBezTo>
                    <a:cubicBezTo>
                      <a:pt x="117" y="110"/>
                      <a:pt x="117" y="110"/>
                      <a:pt x="117" y="110"/>
                    </a:cubicBezTo>
                    <a:cubicBezTo>
                      <a:pt x="117" y="113"/>
                      <a:pt x="117" y="116"/>
                      <a:pt x="115" y="118"/>
                    </a:cubicBezTo>
                    <a:cubicBezTo>
                      <a:pt x="114" y="121"/>
                      <a:pt x="111" y="123"/>
                      <a:pt x="109" y="124"/>
                    </a:cubicBezTo>
                    <a:cubicBezTo>
                      <a:pt x="104" y="126"/>
                      <a:pt x="98" y="127"/>
                      <a:pt x="93" y="125"/>
                    </a:cubicBezTo>
                    <a:cubicBezTo>
                      <a:pt x="95" y="124"/>
                      <a:pt x="95" y="124"/>
                      <a:pt x="95" y="124"/>
                    </a:cubicBezTo>
                    <a:cubicBezTo>
                      <a:pt x="94" y="127"/>
                      <a:pt x="92" y="129"/>
                      <a:pt x="90" y="131"/>
                    </a:cubicBezTo>
                    <a:cubicBezTo>
                      <a:pt x="88" y="132"/>
                      <a:pt x="86" y="133"/>
                      <a:pt x="83" y="134"/>
                    </a:cubicBezTo>
                    <a:cubicBezTo>
                      <a:pt x="80" y="134"/>
                      <a:pt x="78" y="133"/>
                      <a:pt x="76" y="131"/>
                    </a:cubicBezTo>
                    <a:cubicBezTo>
                      <a:pt x="73" y="130"/>
                      <a:pt x="72" y="127"/>
                      <a:pt x="72" y="125"/>
                    </a:cubicBezTo>
                    <a:cubicBezTo>
                      <a:pt x="72" y="124"/>
                      <a:pt x="72" y="124"/>
                      <a:pt x="72" y="124"/>
                    </a:cubicBezTo>
                    <a:cubicBezTo>
                      <a:pt x="72" y="125"/>
                      <a:pt x="72" y="125"/>
                      <a:pt x="72" y="125"/>
                    </a:cubicBezTo>
                    <a:cubicBezTo>
                      <a:pt x="73" y="127"/>
                      <a:pt x="74" y="129"/>
                      <a:pt x="76" y="130"/>
                    </a:cubicBezTo>
                    <a:cubicBezTo>
                      <a:pt x="78" y="131"/>
                      <a:pt x="81" y="132"/>
                      <a:pt x="83" y="132"/>
                    </a:cubicBezTo>
                    <a:cubicBezTo>
                      <a:pt x="85" y="131"/>
                      <a:pt x="87" y="130"/>
                      <a:pt x="89" y="129"/>
                    </a:cubicBezTo>
                    <a:cubicBezTo>
                      <a:pt x="90" y="127"/>
                      <a:pt x="91" y="125"/>
                      <a:pt x="92" y="123"/>
                    </a:cubicBezTo>
                    <a:cubicBezTo>
                      <a:pt x="92" y="123"/>
                      <a:pt x="93" y="122"/>
                      <a:pt x="94" y="122"/>
                    </a:cubicBezTo>
                    <a:cubicBezTo>
                      <a:pt x="94" y="122"/>
                      <a:pt x="94" y="122"/>
                      <a:pt x="94" y="122"/>
                    </a:cubicBezTo>
                    <a:cubicBezTo>
                      <a:pt x="94" y="122"/>
                      <a:pt x="94" y="122"/>
                      <a:pt x="94" y="122"/>
                    </a:cubicBezTo>
                    <a:cubicBezTo>
                      <a:pt x="98" y="123"/>
                      <a:pt x="103" y="123"/>
                      <a:pt x="107" y="121"/>
                    </a:cubicBezTo>
                    <a:cubicBezTo>
                      <a:pt x="109" y="120"/>
                      <a:pt x="111" y="118"/>
                      <a:pt x="111" y="116"/>
                    </a:cubicBezTo>
                    <a:cubicBezTo>
                      <a:pt x="112" y="115"/>
                      <a:pt x="113" y="112"/>
                      <a:pt x="112" y="110"/>
                    </a:cubicBezTo>
                    <a:cubicBezTo>
                      <a:pt x="112" y="109"/>
                      <a:pt x="113" y="108"/>
                      <a:pt x="114" y="108"/>
                    </a:cubicBezTo>
                    <a:cubicBezTo>
                      <a:pt x="115" y="108"/>
                      <a:pt x="115" y="108"/>
                      <a:pt x="116" y="108"/>
                    </a:cubicBezTo>
                    <a:cubicBezTo>
                      <a:pt x="116" y="108"/>
                      <a:pt x="116" y="108"/>
                      <a:pt x="116" y="108"/>
                    </a:cubicBezTo>
                    <a:cubicBezTo>
                      <a:pt x="120" y="111"/>
                      <a:pt x="123" y="115"/>
                      <a:pt x="127" y="117"/>
                    </a:cubicBezTo>
                    <a:cubicBezTo>
                      <a:pt x="128" y="118"/>
                      <a:pt x="130" y="119"/>
                      <a:pt x="132" y="119"/>
                    </a:cubicBezTo>
                    <a:cubicBezTo>
                      <a:pt x="133" y="119"/>
                      <a:pt x="134" y="119"/>
                      <a:pt x="135" y="119"/>
                    </a:cubicBezTo>
                    <a:cubicBezTo>
                      <a:pt x="136" y="119"/>
                      <a:pt x="138" y="118"/>
                      <a:pt x="138" y="118"/>
                    </a:cubicBezTo>
                    <a:cubicBezTo>
                      <a:pt x="142" y="117"/>
                      <a:pt x="146" y="116"/>
                      <a:pt x="149" y="112"/>
                    </a:cubicBezTo>
                    <a:cubicBezTo>
                      <a:pt x="151" y="109"/>
                      <a:pt x="152" y="105"/>
                      <a:pt x="153" y="101"/>
                    </a:cubicBezTo>
                    <a:cubicBezTo>
                      <a:pt x="153" y="99"/>
                      <a:pt x="155" y="98"/>
                      <a:pt x="157" y="98"/>
                    </a:cubicBezTo>
                    <a:cubicBezTo>
                      <a:pt x="158" y="98"/>
                      <a:pt x="159" y="99"/>
                      <a:pt x="160" y="100"/>
                    </a:cubicBezTo>
                    <a:cubicBezTo>
                      <a:pt x="160" y="100"/>
                      <a:pt x="160" y="100"/>
                      <a:pt x="160" y="100"/>
                    </a:cubicBezTo>
                    <a:cubicBezTo>
                      <a:pt x="161" y="104"/>
                      <a:pt x="163" y="107"/>
                      <a:pt x="165" y="110"/>
                    </a:cubicBezTo>
                    <a:cubicBezTo>
                      <a:pt x="167" y="113"/>
                      <a:pt x="169" y="115"/>
                      <a:pt x="172" y="116"/>
                    </a:cubicBezTo>
                    <a:cubicBezTo>
                      <a:pt x="175" y="118"/>
                      <a:pt x="178" y="118"/>
                      <a:pt x="181" y="117"/>
                    </a:cubicBezTo>
                    <a:cubicBezTo>
                      <a:pt x="184" y="116"/>
                      <a:pt x="187" y="115"/>
                      <a:pt x="190" y="113"/>
                    </a:cubicBezTo>
                    <a:cubicBezTo>
                      <a:pt x="192" y="112"/>
                      <a:pt x="194" y="112"/>
                      <a:pt x="196" y="114"/>
                    </a:cubicBezTo>
                    <a:cubicBezTo>
                      <a:pt x="196" y="114"/>
                      <a:pt x="196" y="114"/>
                      <a:pt x="196" y="114"/>
                    </a:cubicBezTo>
                    <a:cubicBezTo>
                      <a:pt x="196" y="114"/>
                      <a:pt x="196" y="114"/>
                      <a:pt x="196" y="114"/>
                    </a:cubicBezTo>
                    <a:cubicBezTo>
                      <a:pt x="197" y="117"/>
                      <a:pt x="200" y="120"/>
                      <a:pt x="203" y="121"/>
                    </a:cubicBezTo>
                    <a:cubicBezTo>
                      <a:pt x="207" y="122"/>
                      <a:pt x="210" y="122"/>
                      <a:pt x="214" y="122"/>
                    </a:cubicBezTo>
                    <a:cubicBezTo>
                      <a:pt x="217" y="121"/>
                      <a:pt x="220" y="119"/>
                      <a:pt x="223" y="117"/>
                    </a:cubicBezTo>
                    <a:cubicBezTo>
                      <a:pt x="225" y="114"/>
                      <a:pt x="226" y="111"/>
                      <a:pt x="227" y="108"/>
                    </a:cubicBezTo>
                    <a:cubicBezTo>
                      <a:pt x="227" y="105"/>
                      <a:pt x="229" y="104"/>
                      <a:pt x="231" y="104"/>
                    </a:cubicBezTo>
                    <a:cubicBezTo>
                      <a:pt x="232" y="104"/>
                      <a:pt x="233" y="104"/>
                      <a:pt x="234" y="105"/>
                    </a:cubicBezTo>
                    <a:cubicBezTo>
                      <a:pt x="240" y="112"/>
                      <a:pt x="246" y="118"/>
                      <a:pt x="254" y="119"/>
                    </a:cubicBezTo>
                    <a:cubicBezTo>
                      <a:pt x="258" y="120"/>
                      <a:pt x="262" y="120"/>
                      <a:pt x="266" y="119"/>
                    </a:cubicBezTo>
                    <a:cubicBezTo>
                      <a:pt x="268" y="119"/>
                      <a:pt x="270" y="118"/>
                      <a:pt x="271" y="117"/>
                    </a:cubicBezTo>
                    <a:cubicBezTo>
                      <a:pt x="273" y="116"/>
                      <a:pt x="275" y="115"/>
                      <a:pt x="276" y="113"/>
                    </a:cubicBezTo>
                    <a:cubicBezTo>
                      <a:pt x="278" y="112"/>
                      <a:pt x="278" y="112"/>
                      <a:pt x="278" y="112"/>
                    </a:cubicBezTo>
                    <a:cubicBezTo>
                      <a:pt x="279" y="111"/>
                      <a:pt x="279" y="111"/>
                      <a:pt x="279" y="111"/>
                    </a:cubicBezTo>
                    <a:cubicBezTo>
                      <a:pt x="279" y="110"/>
                      <a:pt x="280" y="110"/>
                      <a:pt x="281" y="109"/>
                    </a:cubicBezTo>
                    <a:cubicBezTo>
                      <a:pt x="282" y="107"/>
                      <a:pt x="283" y="105"/>
                      <a:pt x="283" y="104"/>
                    </a:cubicBezTo>
                    <a:cubicBezTo>
                      <a:pt x="284" y="100"/>
                      <a:pt x="284" y="96"/>
                      <a:pt x="283" y="92"/>
                    </a:cubicBezTo>
                    <a:cubicBezTo>
                      <a:pt x="282" y="88"/>
                      <a:pt x="280" y="85"/>
                      <a:pt x="277" y="81"/>
                    </a:cubicBezTo>
                    <a:cubicBezTo>
                      <a:pt x="274" y="78"/>
                      <a:pt x="271" y="74"/>
                      <a:pt x="268" y="71"/>
                    </a:cubicBezTo>
                    <a:cubicBezTo>
                      <a:pt x="267" y="71"/>
                      <a:pt x="266" y="69"/>
                      <a:pt x="267" y="68"/>
                    </a:cubicBezTo>
                    <a:cubicBezTo>
                      <a:pt x="267" y="68"/>
                      <a:pt x="267" y="68"/>
                      <a:pt x="267" y="68"/>
                    </a:cubicBezTo>
                    <a:cubicBezTo>
                      <a:pt x="268" y="66"/>
                      <a:pt x="268" y="65"/>
                      <a:pt x="269" y="63"/>
                    </a:cubicBezTo>
                    <a:cubicBezTo>
                      <a:pt x="269" y="62"/>
                      <a:pt x="269" y="60"/>
                      <a:pt x="270" y="59"/>
                    </a:cubicBezTo>
                    <a:cubicBezTo>
                      <a:pt x="270" y="56"/>
                      <a:pt x="270" y="53"/>
                      <a:pt x="269" y="50"/>
                    </a:cubicBezTo>
                    <a:cubicBezTo>
                      <a:pt x="269" y="49"/>
                      <a:pt x="268" y="48"/>
                      <a:pt x="267" y="46"/>
                    </a:cubicBezTo>
                    <a:cubicBezTo>
                      <a:pt x="266" y="45"/>
                      <a:pt x="265" y="44"/>
                      <a:pt x="264" y="43"/>
                    </a:cubicBezTo>
                    <a:cubicBezTo>
                      <a:pt x="263" y="42"/>
                      <a:pt x="262" y="41"/>
                      <a:pt x="261" y="40"/>
                    </a:cubicBezTo>
                    <a:cubicBezTo>
                      <a:pt x="259" y="40"/>
                      <a:pt x="258" y="39"/>
                      <a:pt x="256" y="38"/>
                    </a:cubicBezTo>
                    <a:cubicBezTo>
                      <a:pt x="250" y="36"/>
                      <a:pt x="244" y="35"/>
                      <a:pt x="237" y="35"/>
                    </a:cubicBezTo>
                    <a:cubicBezTo>
                      <a:pt x="231" y="35"/>
                      <a:pt x="224" y="37"/>
                      <a:pt x="218" y="39"/>
                    </a:cubicBezTo>
                    <a:cubicBezTo>
                      <a:pt x="218" y="39"/>
                      <a:pt x="218" y="39"/>
                      <a:pt x="218" y="39"/>
                    </a:cubicBezTo>
                    <a:cubicBezTo>
                      <a:pt x="217" y="40"/>
                      <a:pt x="216" y="39"/>
                      <a:pt x="216" y="38"/>
                    </a:cubicBezTo>
                    <a:cubicBezTo>
                      <a:pt x="216" y="38"/>
                      <a:pt x="216" y="38"/>
                      <a:pt x="216" y="38"/>
                    </a:cubicBezTo>
                    <a:cubicBezTo>
                      <a:pt x="216" y="35"/>
                      <a:pt x="216" y="33"/>
                      <a:pt x="215" y="30"/>
                    </a:cubicBezTo>
                    <a:cubicBezTo>
                      <a:pt x="215" y="28"/>
                      <a:pt x="214" y="26"/>
                      <a:pt x="212" y="24"/>
                    </a:cubicBezTo>
                    <a:cubicBezTo>
                      <a:pt x="210" y="20"/>
                      <a:pt x="205" y="17"/>
                      <a:pt x="201" y="15"/>
                    </a:cubicBezTo>
                    <a:cubicBezTo>
                      <a:pt x="191" y="12"/>
                      <a:pt x="180" y="14"/>
                      <a:pt x="172" y="20"/>
                    </a:cubicBezTo>
                    <a:cubicBezTo>
                      <a:pt x="172" y="21"/>
                      <a:pt x="171" y="21"/>
                      <a:pt x="171" y="20"/>
                    </a:cubicBezTo>
                    <a:cubicBezTo>
                      <a:pt x="170" y="19"/>
                      <a:pt x="170" y="19"/>
                      <a:pt x="170" y="19"/>
                    </a:cubicBezTo>
                    <a:cubicBezTo>
                      <a:pt x="170" y="19"/>
                      <a:pt x="170" y="19"/>
                      <a:pt x="170" y="19"/>
                    </a:cubicBezTo>
                    <a:cubicBezTo>
                      <a:pt x="170" y="16"/>
                      <a:pt x="169" y="13"/>
                      <a:pt x="168" y="11"/>
                    </a:cubicBezTo>
                    <a:cubicBezTo>
                      <a:pt x="166" y="9"/>
                      <a:pt x="164" y="7"/>
                      <a:pt x="161" y="6"/>
                    </a:cubicBezTo>
                    <a:cubicBezTo>
                      <a:pt x="155" y="4"/>
                      <a:pt x="149" y="4"/>
                      <a:pt x="143" y="5"/>
                    </a:cubicBezTo>
                    <a:cubicBezTo>
                      <a:pt x="137" y="6"/>
                      <a:pt x="131" y="8"/>
                      <a:pt x="127" y="11"/>
                    </a:cubicBezTo>
                    <a:cubicBezTo>
                      <a:pt x="123" y="15"/>
                      <a:pt x="120" y="21"/>
                      <a:pt x="118" y="26"/>
                    </a:cubicBezTo>
                    <a:cubicBezTo>
                      <a:pt x="118" y="28"/>
                      <a:pt x="116" y="29"/>
                      <a:pt x="115" y="28"/>
                    </a:cubicBezTo>
                    <a:cubicBezTo>
                      <a:pt x="114" y="28"/>
                      <a:pt x="113" y="28"/>
                      <a:pt x="113" y="27"/>
                    </a:cubicBezTo>
                    <a:cubicBezTo>
                      <a:pt x="113" y="27"/>
                      <a:pt x="113" y="27"/>
                      <a:pt x="113" y="27"/>
                    </a:cubicBezTo>
                    <a:cubicBezTo>
                      <a:pt x="111" y="24"/>
                      <a:pt x="109" y="21"/>
                      <a:pt x="107" y="20"/>
                    </a:cubicBezTo>
                    <a:cubicBezTo>
                      <a:pt x="105" y="18"/>
                      <a:pt x="102" y="17"/>
                      <a:pt x="99" y="18"/>
                    </a:cubicBezTo>
                    <a:cubicBezTo>
                      <a:pt x="93" y="18"/>
                      <a:pt x="87" y="22"/>
                      <a:pt x="83" y="27"/>
                    </a:cubicBezTo>
                    <a:cubicBezTo>
                      <a:pt x="83" y="27"/>
                      <a:pt x="82" y="28"/>
                      <a:pt x="82" y="28"/>
                    </a:cubicBezTo>
                    <a:cubicBezTo>
                      <a:pt x="80" y="30"/>
                      <a:pt x="80" y="30"/>
                      <a:pt x="80" y="30"/>
                    </a:cubicBezTo>
                    <a:cubicBezTo>
                      <a:pt x="79" y="32"/>
                      <a:pt x="78" y="33"/>
                      <a:pt x="78" y="35"/>
                    </a:cubicBezTo>
                    <a:cubicBezTo>
                      <a:pt x="76" y="38"/>
                      <a:pt x="75" y="41"/>
                      <a:pt x="74" y="44"/>
                    </a:cubicBezTo>
                    <a:cubicBezTo>
                      <a:pt x="72" y="51"/>
                      <a:pt x="71" y="58"/>
                      <a:pt x="69" y="65"/>
                    </a:cubicBezTo>
                    <a:cubicBezTo>
                      <a:pt x="69" y="65"/>
                      <a:pt x="69" y="65"/>
                      <a:pt x="69" y="65"/>
                    </a:cubicBezTo>
                    <a:cubicBezTo>
                      <a:pt x="68" y="67"/>
                      <a:pt x="67" y="68"/>
                      <a:pt x="65" y="67"/>
                    </a:cubicBezTo>
                    <a:cubicBezTo>
                      <a:pt x="64" y="67"/>
                      <a:pt x="64" y="67"/>
                      <a:pt x="63" y="66"/>
                    </a:cubicBezTo>
                    <a:cubicBezTo>
                      <a:pt x="62" y="65"/>
                      <a:pt x="60" y="64"/>
                      <a:pt x="60" y="64"/>
                    </a:cubicBezTo>
                    <a:cubicBezTo>
                      <a:pt x="59" y="64"/>
                      <a:pt x="59" y="64"/>
                      <a:pt x="59" y="64"/>
                    </a:cubicBezTo>
                    <a:cubicBezTo>
                      <a:pt x="58" y="65"/>
                      <a:pt x="58" y="65"/>
                      <a:pt x="57" y="66"/>
                    </a:cubicBezTo>
                    <a:cubicBezTo>
                      <a:pt x="56" y="67"/>
                      <a:pt x="55" y="69"/>
                      <a:pt x="55" y="71"/>
                    </a:cubicBezTo>
                    <a:cubicBezTo>
                      <a:pt x="54" y="73"/>
                      <a:pt x="53" y="75"/>
                      <a:pt x="53" y="77"/>
                    </a:cubicBezTo>
                    <a:cubicBezTo>
                      <a:pt x="53" y="77"/>
                      <a:pt x="53" y="77"/>
                      <a:pt x="53" y="77"/>
                    </a:cubicBezTo>
                    <a:cubicBezTo>
                      <a:pt x="52" y="79"/>
                      <a:pt x="50" y="80"/>
                      <a:pt x="49" y="79"/>
                    </a:cubicBezTo>
                    <a:cubicBezTo>
                      <a:pt x="49" y="79"/>
                      <a:pt x="49" y="79"/>
                      <a:pt x="49" y="79"/>
                    </a:cubicBezTo>
                    <a:cubicBezTo>
                      <a:pt x="47" y="78"/>
                      <a:pt x="45" y="78"/>
                      <a:pt x="43" y="78"/>
                    </a:cubicBezTo>
                    <a:cubicBezTo>
                      <a:pt x="42" y="78"/>
                      <a:pt x="40" y="78"/>
                      <a:pt x="38" y="79"/>
                    </a:cubicBezTo>
                    <a:cubicBezTo>
                      <a:pt x="35" y="81"/>
                      <a:pt x="33" y="84"/>
                      <a:pt x="32" y="88"/>
                    </a:cubicBezTo>
                    <a:cubicBezTo>
                      <a:pt x="28" y="96"/>
                      <a:pt x="27" y="105"/>
                      <a:pt x="27" y="114"/>
                    </a:cubicBezTo>
                    <a:cubicBezTo>
                      <a:pt x="27" y="114"/>
                      <a:pt x="27" y="114"/>
                      <a:pt x="27" y="114"/>
                    </a:cubicBezTo>
                    <a:cubicBezTo>
                      <a:pt x="26" y="115"/>
                      <a:pt x="26" y="116"/>
                      <a:pt x="25" y="115"/>
                    </a:cubicBezTo>
                    <a:cubicBezTo>
                      <a:pt x="24" y="115"/>
                      <a:pt x="24" y="115"/>
                      <a:pt x="24" y="115"/>
                    </a:cubicBezTo>
                    <a:cubicBezTo>
                      <a:pt x="21" y="113"/>
                      <a:pt x="19" y="112"/>
                      <a:pt x="16" y="111"/>
                    </a:cubicBezTo>
                    <a:cubicBezTo>
                      <a:pt x="13" y="110"/>
                      <a:pt x="10" y="111"/>
                      <a:pt x="7" y="112"/>
                    </a:cubicBezTo>
                    <a:cubicBezTo>
                      <a:pt x="4" y="113"/>
                      <a:pt x="2" y="115"/>
                      <a:pt x="2" y="118"/>
                    </a:cubicBezTo>
                    <a:cubicBezTo>
                      <a:pt x="1" y="121"/>
                      <a:pt x="2" y="124"/>
                      <a:pt x="3" y="127"/>
                    </a:cubicBezTo>
                    <a:cubicBezTo>
                      <a:pt x="3" y="128"/>
                      <a:pt x="3" y="128"/>
                      <a:pt x="3" y="128"/>
                    </a:cubicBezTo>
                    <a:cubicBezTo>
                      <a:pt x="2" y="127"/>
                      <a:pt x="2" y="127"/>
                      <a:pt x="2" y="127"/>
                    </a:cubicBezTo>
                  </a:path>
                </a:pathLst>
              </a:custGeom>
              <a:solidFill>
                <a:schemeClr val="accent2"/>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51" name="Freeform 100"/>
              <p:cNvSpPr/>
              <p:nvPr/>
            </p:nvSpPr>
            <p:spPr bwMode="auto">
              <a:xfrm>
                <a:off x="2724150" y="3948114"/>
                <a:ext cx="276225" cy="231775"/>
              </a:xfrm>
              <a:custGeom>
                <a:avLst/>
                <a:gdLst/>
                <a:ahLst/>
                <a:cxnLst>
                  <a:cxn ang="0">
                    <a:pos x="1" y="127"/>
                  </a:cxn>
                  <a:cxn ang="0">
                    <a:pos x="4" y="102"/>
                  </a:cxn>
                  <a:cxn ang="0">
                    <a:pos x="21" y="97"/>
                  </a:cxn>
                  <a:cxn ang="0">
                    <a:pos x="22" y="102"/>
                  </a:cxn>
                  <a:cxn ang="0">
                    <a:pos x="21" y="92"/>
                  </a:cxn>
                  <a:cxn ang="0">
                    <a:pos x="29" y="82"/>
                  </a:cxn>
                  <a:cxn ang="0">
                    <a:pos x="40" y="84"/>
                  </a:cxn>
                  <a:cxn ang="0">
                    <a:pos x="34" y="80"/>
                  </a:cxn>
                  <a:cxn ang="0">
                    <a:pos x="48" y="47"/>
                  </a:cxn>
                  <a:cxn ang="0">
                    <a:pos x="66" y="50"/>
                  </a:cxn>
                  <a:cxn ang="0">
                    <a:pos x="68" y="55"/>
                  </a:cxn>
                  <a:cxn ang="0">
                    <a:pos x="79" y="40"/>
                  </a:cxn>
                  <a:cxn ang="0">
                    <a:pos x="89" y="45"/>
                  </a:cxn>
                  <a:cxn ang="0">
                    <a:pos x="83" y="28"/>
                  </a:cxn>
                  <a:cxn ang="0">
                    <a:pos x="90" y="11"/>
                  </a:cxn>
                  <a:cxn ang="0">
                    <a:pos x="95" y="6"/>
                  </a:cxn>
                  <a:cxn ang="0">
                    <a:pos x="111" y="0"/>
                  </a:cxn>
                  <a:cxn ang="0">
                    <a:pos x="125" y="17"/>
                  </a:cxn>
                  <a:cxn ang="0">
                    <a:pos x="126" y="8"/>
                  </a:cxn>
                  <a:cxn ang="0">
                    <a:pos x="138" y="5"/>
                  </a:cxn>
                  <a:cxn ang="0">
                    <a:pos x="146" y="14"/>
                  </a:cxn>
                  <a:cxn ang="0">
                    <a:pos x="145" y="16"/>
                  </a:cxn>
                  <a:cxn ang="0">
                    <a:pos x="155" y="12"/>
                  </a:cxn>
                  <a:cxn ang="0">
                    <a:pos x="164" y="19"/>
                  </a:cxn>
                  <a:cxn ang="0">
                    <a:pos x="166" y="30"/>
                  </a:cxn>
                  <a:cxn ang="0">
                    <a:pos x="165" y="28"/>
                  </a:cxn>
                  <a:cxn ang="0">
                    <a:pos x="160" y="19"/>
                  </a:cxn>
                  <a:cxn ang="0">
                    <a:pos x="152" y="16"/>
                  </a:cxn>
                  <a:cxn ang="0">
                    <a:pos x="148" y="20"/>
                  </a:cxn>
                  <a:cxn ang="0">
                    <a:pos x="142" y="22"/>
                  </a:cxn>
                  <a:cxn ang="0">
                    <a:pos x="138" y="12"/>
                  </a:cxn>
                  <a:cxn ang="0">
                    <a:pos x="129" y="14"/>
                  </a:cxn>
                  <a:cxn ang="0">
                    <a:pos x="119" y="19"/>
                  </a:cxn>
                  <a:cxn ang="0">
                    <a:pos x="116" y="10"/>
                  </a:cxn>
                  <a:cxn ang="0">
                    <a:pos x="104" y="11"/>
                  </a:cxn>
                  <a:cxn ang="0">
                    <a:pos x="99" y="14"/>
                  </a:cxn>
                  <a:cxn ang="0">
                    <a:pos x="93" y="21"/>
                  </a:cxn>
                  <a:cxn ang="0">
                    <a:pos x="90" y="38"/>
                  </a:cxn>
                  <a:cxn ang="0">
                    <a:pos x="84" y="49"/>
                  </a:cxn>
                  <a:cxn ang="0">
                    <a:pos x="80" y="46"/>
                  </a:cxn>
                  <a:cxn ang="0">
                    <a:pos x="72" y="55"/>
                  </a:cxn>
                  <a:cxn ang="0">
                    <a:pos x="68" y="59"/>
                  </a:cxn>
                  <a:cxn ang="0">
                    <a:pos x="57" y="48"/>
                  </a:cxn>
                  <a:cxn ang="0">
                    <a:pos x="37" y="71"/>
                  </a:cxn>
                  <a:cxn ang="0">
                    <a:pos x="41" y="90"/>
                  </a:cxn>
                  <a:cxn ang="0">
                    <a:pos x="35" y="88"/>
                  </a:cxn>
                  <a:cxn ang="0">
                    <a:pos x="30" y="89"/>
                  </a:cxn>
                  <a:cxn ang="0">
                    <a:pos x="28" y="95"/>
                  </a:cxn>
                  <a:cxn ang="0">
                    <a:pos x="29" y="100"/>
                  </a:cxn>
                  <a:cxn ang="0">
                    <a:pos x="26" y="106"/>
                  </a:cxn>
                  <a:cxn ang="0">
                    <a:pos x="11" y="104"/>
                  </a:cxn>
                  <a:cxn ang="0">
                    <a:pos x="5" y="126"/>
                  </a:cxn>
                  <a:cxn ang="0">
                    <a:pos x="12" y="138"/>
                  </a:cxn>
                </a:cxnLst>
                <a:rect l="0" t="0" r="r" b="b"/>
                <a:pathLst>
                  <a:path w="166" h="139">
                    <a:moveTo>
                      <a:pt x="12" y="139"/>
                    </a:moveTo>
                    <a:cubicBezTo>
                      <a:pt x="11" y="139"/>
                      <a:pt x="9" y="139"/>
                      <a:pt x="8" y="138"/>
                    </a:cubicBezTo>
                    <a:cubicBezTo>
                      <a:pt x="6" y="137"/>
                      <a:pt x="6" y="136"/>
                      <a:pt x="5" y="135"/>
                    </a:cubicBezTo>
                    <a:cubicBezTo>
                      <a:pt x="3" y="132"/>
                      <a:pt x="2" y="130"/>
                      <a:pt x="1" y="127"/>
                    </a:cubicBezTo>
                    <a:cubicBezTo>
                      <a:pt x="1" y="125"/>
                      <a:pt x="0" y="122"/>
                      <a:pt x="0" y="119"/>
                    </a:cubicBezTo>
                    <a:cubicBezTo>
                      <a:pt x="0" y="116"/>
                      <a:pt x="0" y="113"/>
                      <a:pt x="1" y="111"/>
                    </a:cubicBezTo>
                    <a:cubicBezTo>
                      <a:pt x="1" y="109"/>
                      <a:pt x="1" y="108"/>
                      <a:pt x="2" y="106"/>
                    </a:cubicBezTo>
                    <a:cubicBezTo>
                      <a:pt x="2" y="105"/>
                      <a:pt x="3" y="104"/>
                      <a:pt x="4" y="102"/>
                    </a:cubicBezTo>
                    <a:cubicBezTo>
                      <a:pt x="5" y="101"/>
                      <a:pt x="6" y="100"/>
                      <a:pt x="7" y="99"/>
                    </a:cubicBezTo>
                    <a:cubicBezTo>
                      <a:pt x="9" y="98"/>
                      <a:pt x="10" y="97"/>
                      <a:pt x="12" y="97"/>
                    </a:cubicBezTo>
                    <a:cubicBezTo>
                      <a:pt x="14" y="96"/>
                      <a:pt x="15" y="96"/>
                      <a:pt x="17" y="96"/>
                    </a:cubicBezTo>
                    <a:cubicBezTo>
                      <a:pt x="18" y="96"/>
                      <a:pt x="20" y="96"/>
                      <a:pt x="21" y="97"/>
                    </a:cubicBezTo>
                    <a:cubicBezTo>
                      <a:pt x="24" y="98"/>
                      <a:pt x="27" y="99"/>
                      <a:pt x="29" y="100"/>
                    </a:cubicBezTo>
                    <a:cubicBezTo>
                      <a:pt x="25" y="106"/>
                      <a:pt x="25" y="106"/>
                      <a:pt x="25" y="106"/>
                    </a:cubicBezTo>
                    <a:cubicBezTo>
                      <a:pt x="23" y="104"/>
                      <a:pt x="23" y="104"/>
                      <a:pt x="23" y="104"/>
                    </a:cubicBezTo>
                    <a:cubicBezTo>
                      <a:pt x="23" y="103"/>
                      <a:pt x="22" y="103"/>
                      <a:pt x="22" y="102"/>
                    </a:cubicBezTo>
                    <a:cubicBezTo>
                      <a:pt x="22" y="101"/>
                      <a:pt x="21" y="100"/>
                      <a:pt x="21" y="99"/>
                    </a:cubicBezTo>
                    <a:cubicBezTo>
                      <a:pt x="21" y="99"/>
                      <a:pt x="21" y="98"/>
                      <a:pt x="21" y="97"/>
                    </a:cubicBezTo>
                    <a:cubicBezTo>
                      <a:pt x="20" y="96"/>
                      <a:pt x="20" y="95"/>
                      <a:pt x="20" y="94"/>
                    </a:cubicBezTo>
                    <a:cubicBezTo>
                      <a:pt x="20" y="93"/>
                      <a:pt x="21" y="93"/>
                      <a:pt x="21" y="92"/>
                    </a:cubicBezTo>
                    <a:cubicBezTo>
                      <a:pt x="21" y="91"/>
                      <a:pt x="21" y="90"/>
                      <a:pt x="22" y="89"/>
                    </a:cubicBezTo>
                    <a:cubicBezTo>
                      <a:pt x="22" y="88"/>
                      <a:pt x="22" y="88"/>
                      <a:pt x="23" y="87"/>
                    </a:cubicBezTo>
                    <a:cubicBezTo>
                      <a:pt x="24" y="85"/>
                      <a:pt x="25" y="84"/>
                      <a:pt x="27" y="83"/>
                    </a:cubicBezTo>
                    <a:cubicBezTo>
                      <a:pt x="28" y="83"/>
                      <a:pt x="28" y="82"/>
                      <a:pt x="29" y="82"/>
                    </a:cubicBezTo>
                    <a:cubicBezTo>
                      <a:pt x="30" y="82"/>
                      <a:pt x="31" y="81"/>
                      <a:pt x="32" y="81"/>
                    </a:cubicBezTo>
                    <a:cubicBezTo>
                      <a:pt x="33" y="81"/>
                      <a:pt x="34" y="81"/>
                      <a:pt x="35" y="82"/>
                    </a:cubicBezTo>
                    <a:cubicBezTo>
                      <a:pt x="36" y="82"/>
                      <a:pt x="37" y="82"/>
                      <a:pt x="38" y="83"/>
                    </a:cubicBezTo>
                    <a:cubicBezTo>
                      <a:pt x="38" y="83"/>
                      <a:pt x="39" y="84"/>
                      <a:pt x="40" y="84"/>
                    </a:cubicBezTo>
                    <a:cubicBezTo>
                      <a:pt x="41" y="86"/>
                      <a:pt x="41" y="86"/>
                      <a:pt x="41" y="86"/>
                    </a:cubicBezTo>
                    <a:cubicBezTo>
                      <a:pt x="37" y="90"/>
                      <a:pt x="37" y="90"/>
                      <a:pt x="37" y="90"/>
                    </a:cubicBezTo>
                    <a:cubicBezTo>
                      <a:pt x="36" y="88"/>
                      <a:pt x="35" y="87"/>
                      <a:pt x="35" y="85"/>
                    </a:cubicBezTo>
                    <a:cubicBezTo>
                      <a:pt x="34" y="83"/>
                      <a:pt x="34" y="82"/>
                      <a:pt x="34" y="80"/>
                    </a:cubicBezTo>
                    <a:cubicBezTo>
                      <a:pt x="33" y="77"/>
                      <a:pt x="33" y="74"/>
                      <a:pt x="33" y="71"/>
                    </a:cubicBezTo>
                    <a:cubicBezTo>
                      <a:pt x="34" y="64"/>
                      <a:pt x="36" y="58"/>
                      <a:pt x="40" y="53"/>
                    </a:cubicBezTo>
                    <a:cubicBezTo>
                      <a:pt x="41" y="52"/>
                      <a:pt x="43" y="51"/>
                      <a:pt x="44" y="50"/>
                    </a:cubicBezTo>
                    <a:cubicBezTo>
                      <a:pt x="45" y="49"/>
                      <a:pt x="46" y="48"/>
                      <a:pt x="48" y="47"/>
                    </a:cubicBezTo>
                    <a:cubicBezTo>
                      <a:pt x="49" y="46"/>
                      <a:pt x="51" y="46"/>
                      <a:pt x="52" y="45"/>
                    </a:cubicBezTo>
                    <a:cubicBezTo>
                      <a:pt x="54" y="45"/>
                      <a:pt x="56" y="45"/>
                      <a:pt x="57" y="45"/>
                    </a:cubicBezTo>
                    <a:cubicBezTo>
                      <a:pt x="59" y="46"/>
                      <a:pt x="61" y="46"/>
                      <a:pt x="62" y="47"/>
                    </a:cubicBezTo>
                    <a:cubicBezTo>
                      <a:pt x="64" y="48"/>
                      <a:pt x="65" y="49"/>
                      <a:pt x="66" y="50"/>
                    </a:cubicBezTo>
                    <a:cubicBezTo>
                      <a:pt x="67" y="51"/>
                      <a:pt x="69" y="52"/>
                      <a:pt x="69" y="53"/>
                    </a:cubicBezTo>
                    <a:cubicBezTo>
                      <a:pt x="71" y="55"/>
                      <a:pt x="71" y="56"/>
                      <a:pt x="72" y="57"/>
                    </a:cubicBezTo>
                    <a:cubicBezTo>
                      <a:pt x="68" y="59"/>
                      <a:pt x="68" y="59"/>
                      <a:pt x="68" y="59"/>
                    </a:cubicBezTo>
                    <a:cubicBezTo>
                      <a:pt x="68" y="57"/>
                      <a:pt x="68" y="56"/>
                      <a:pt x="68" y="55"/>
                    </a:cubicBezTo>
                    <a:cubicBezTo>
                      <a:pt x="68" y="53"/>
                      <a:pt x="68" y="52"/>
                      <a:pt x="69" y="51"/>
                    </a:cubicBezTo>
                    <a:cubicBezTo>
                      <a:pt x="69" y="48"/>
                      <a:pt x="71" y="46"/>
                      <a:pt x="73" y="44"/>
                    </a:cubicBezTo>
                    <a:cubicBezTo>
                      <a:pt x="74" y="42"/>
                      <a:pt x="75" y="42"/>
                      <a:pt x="76" y="41"/>
                    </a:cubicBezTo>
                    <a:cubicBezTo>
                      <a:pt x="77" y="41"/>
                      <a:pt x="78" y="40"/>
                      <a:pt x="79" y="40"/>
                    </a:cubicBezTo>
                    <a:cubicBezTo>
                      <a:pt x="80" y="40"/>
                      <a:pt x="81" y="40"/>
                      <a:pt x="81" y="40"/>
                    </a:cubicBezTo>
                    <a:cubicBezTo>
                      <a:pt x="83" y="40"/>
                      <a:pt x="85" y="41"/>
                      <a:pt x="86" y="42"/>
                    </a:cubicBezTo>
                    <a:cubicBezTo>
                      <a:pt x="87" y="42"/>
                      <a:pt x="87" y="43"/>
                      <a:pt x="88" y="43"/>
                    </a:cubicBezTo>
                    <a:cubicBezTo>
                      <a:pt x="89" y="45"/>
                      <a:pt x="89" y="45"/>
                      <a:pt x="89" y="45"/>
                    </a:cubicBezTo>
                    <a:cubicBezTo>
                      <a:pt x="83" y="47"/>
                      <a:pt x="83" y="47"/>
                      <a:pt x="83" y="47"/>
                    </a:cubicBezTo>
                    <a:cubicBezTo>
                      <a:pt x="83" y="38"/>
                      <a:pt x="83" y="38"/>
                      <a:pt x="83" y="38"/>
                    </a:cubicBezTo>
                    <a:cubicBezTo>
                      <a:pt x="83" y="36"/>
                      <a:pt x="83" y="35"/>
                      <a:pt x="83" y="33"/>
                    </a:cubicBezTo>
                    <a:cubicBezTo>
                      <a:pt x="83" y="31"/>
                      <a:pt x="83" y="30"/>
                      <a:pt x="83" y="28"/>
                    </a:cubicBezTo>
                    <a:cubicBezTo>
                      <a:pt x="83" y="26"/>
                      <a:pt x="83" y="25"/>
                      <a:pt x="84" y="23"/>
                    </a:cubicBezTo>
                    <a:cubicBezTo>
                      <a:pt x="84" y="21"/>
                      <a:pt x="85" y="20"/>
                      <a:pt x="85" y="18"/>
                    </a:cubicBezTo>
                    <a:cubicBezTo>
                      <a:pt x="86" y="16"/>
                      <a:pt x="87" y="15"/>
                      <a:pt x="88" y="13"/>
                    </a:cubicBezTo>
                    <a:cubicBezTo>
                      <a:pt x="89" y="13"/>
                      <a:pt x="89" y="12"/>
                      <a:pt x="90" y="11"/>
                    </a:cubicBezTo>
                    <a:cubicBezTo>
                      <a:pt x="92" y="9"/>
                      <a:pt x="92" y="9"/>
                      <a:pt x="92" y="9"/>
                    </a:cubicBezTo>
                    <a:cubicBezTo>
                      <a:pt x="93" y="7"/>
                      <a:pt x="93" y="7"/>
                      <a:pt x="93" y="7"/>
                    </a:cubicBezTo>
                    <a:cubicBezTo>
                      <a:pt x="94" y="7"/>
                      <a:pt x="94" y="7"/>
                      <a:pt x="94" y="7"/>
                    </a:cubicBezTo>
                    <a:cubicBezTo>
                      <a:pt x="95" y="6"/>
                      <a:pt x="95" y="6"/>
                      <a:pt x="95" y="6"/>
                    </a:cubicBezTo>
                    <a:cubicBezTo>
                      <a:pt x="95" y="6"/>
                      <a:pt x="95" y="6"/>
                      <a:pt x="95" y="6"/>
                    </a:cubicBezTo>
                    <a:cubicBezTo>
                      <a:pt x="97" y="5"/>
                      <a:pt x="99" y="4"/>
                      <a:pt x="100" y="3"/>
                    </a:cubicBezTo>
                    <a:cubicBezTo>
                      <a:pt x="102" y="2"/>
                      <a:pt x="103" y="2"/>
                      <a:pt x="105" y="1"/>
                    </a:cubicBezTo>
                    <a:cubicBezTo>
                      <a:pt x="107" y="1"/>
                      <a:pt x="109" y="0"/>
                      <a:pt x="111" y="0"/>
                    </a:cubicBezTo>
                    <a:cubicBezTo>
                      <a:pt x="113" y="0"/>
                      <a:pt x="115" y="0"/>
                      <a:pt x="117" y="1"/>
                    </a:cubicBezTo>
                    <a:cubicBezTo>
                      <a:pt x="119" y="2"/>
                      <a:pt x="121" y="3"/>
                      <a:pt x="122" y="5"/>
                    </a:cubicBezTo>
                    <a:cubicBezTo>
                      <a:pt x="124" y="7"/>
                      <a:pt x="125" y="9"/>
                      <a:pt x="125" y="11"/>
                    </a:cubicBezTo>
                    <a:cubicBezTo>
                      <a:pt x="126" y="13"/>
                      <a:pt x="125" y="15"/>
                      <a:pt x="125" y="17"/>
                    </a:cubicBezTo>
                    <a:cubicBezTo>
                      <a:pt x="118" y="14"/>
                      <a:pt x="118" y="14"/>
                      <a:pt x="118" y="14"/>
                    </a:cubicBezTo>
                    <a:cubicBezTo>
                      <a:pt x="120" y="12"/>
                      <a:pt x="120" y="12"/>
                      <a:pt x="120" y="12"/>
                    </a:cubicBezTo>
                    <a:cubicBezTo>
                      <a:pt x="121" y="11"/>
                      <a:pt x="122" y="10"/>
                      <a:pt x="123" y="10"/>
                    </a:cubicBezTo>
                    <a:cubicBezTo>
                      <a:pt x="124" y="9"/>
                      <a:pt x="125" y="8"/>
                      <a:pt x="126" y="8"/>
                    </a:cubicBezTo>
                    <a:cubicBezTo>
                      <a:pt x="127" y="7"/>
                      <a:pt x="128" y="7"/>
                      <a:pt x="129" y="6"/>
                    </a:cubicBezTo>
                    <a:cubicBezTo>
                      <a:pt x="130" y="6"/>
                      <a:pt x="131" y="6"/>
                      <a:pt x="132" y="6"/>
                    </a:cubicBezTo>
                    <a:cubicBezTo>
                      <a:pt x="133" y="6"/>
                      <a:pt x="134" y="5"/>
                      <a:pt x="135" y="5"/>
                    </a:cubicBezTo>
                    <a:cubicBezTo>
                      <a:pt x="136" y="5"/>
                      <a:pt x="137" y="5"/>
                      <a:pt x="138" y="5"/>
                    </a:cubicBezTo>
                    <a:cubicBezTo>
                      <a:pt x="141" y="6"/>
                      <a:pt x="141" y="6"/>
                      <a:pt x="141" y="6"/>
                    </a:cubicBezTo>
                    <a:cubicBezTo>
                      <a:pt x="142" y="6"/>
                      <a:pt x="142" y="6"/>
                      <a:pt x="142" y="6"/>
                    </a:cubicBezTo>
                    <a:cubicBezTo>
                      <a:pt x="143" y="6"/>
                      <a:pt x="144" y="7"/>
                      <a:pt x="144" y="8"/>
                    </a:cubicBezTo>
                    <a:cubicBezTo>
                      <a:pt x="146" y="14"/>
                      <a:pt x="146" y="14"/>
                      <a:pt x="146" y="14"/>
                    </a:cubicBezTo>
                    <a:cubicBezTo>
                      <a:pt x="147" y="16"/>
                      <a:pt x="147" y="18"/>
                      <a:pt x="148" y="20"/>
                    </a:cubicBezTo>
                    <a:cubicBezTo>
                      <a:pt x="142" y="20"/>
                      <a:pt x="142" y="20"/>
                      <a:pt x="142" y="20"/>
                    </a:cubicBezTo>
                    <a:cubicBezTo>
                      <a:pt x="143" y="18"/>
                      <a:pt x="143" y="18"/>
                      <a:pt x="143" y="18"/>
                    </a:cubicBezTo>
                    <a:cubicBezTo>
                      <a:pt x="144" y="17"/>
                      <a:pt x="144" y="16"/>
                      <a:pt x="145" y="16"/>
                    </a:cubicBezTo>
                    <a:cubicBezTo>
                      <a:pt x="145" y="15"/>
                      <a:pt x="146" y="14"/>
                      <a:pt x="147" y="14"/>
                    </a:cubicBezTo>
                    <a:cubicBezTo>
                      <a:pt x="147" y="13"/>
                      <a:pt x="148" y="13"/>
                      <a:pt x="149" y="12"/>
                    </a:cubicBezTo>
                    <a:cubicBezTo>
                      <a:pt x="150" y="12"/>
                      <a:pt x="151" y="12"/>
                      <a:pt x="152" y="11"/>
                    </a:cubicBezTo>
                    <a:cubicBezTo>
                      <a:pt x="153" y="11"/>
                      <a:pt x="154" y="11"/>
                      <a:pt x="155" y="12"/>
                    </a:cubicBezTo>
                    <a:cubicBezTo>
                      <a:pt x="155" y="12"/>
                      <a:pt x="156" y="12"/>
                      <a:pt x="157" y="13"/>
                    </a:cubicBezTo>
                    <a:cubicBezTo>
                      <a:pt x="158" y="13"/>
                      <a:pt x="159" y="13"/>
                      <a:pt x="159" y="14"/>
                    </a:cubicBezTo>
                    <a:cubicBezTo>
                      <a:pt x="160" y="15"/>
                      <a:pt x="162" y="16"/>
                      <a:pt x="163" y="17"/>
                    </a:cubicBezTo>
                    <a:cubicBezTo>
                      <a:pt x="163" y="18"/>
                      <a:pt x="163" y="18"/>
                      <a:pt x="164" y="19"/>
                    </a:cubicBezTo>
                    <a:cubicBezTo>
                      <a:pt x="164" y="20"/>
                      <a:pt x="165" y="20"/>
                      <a:pt x="165" y="21"/>
                    </a:cubicBezTo>
                    <a:cubicBezTo>
                      <a:pt x="166" y="23"/>
                      <a:pt x="166" y="24"/>
                      <a:pt x="166" y="26"/>
                    </a:cubicBezTo>
                    <a:cubicBezTo>
                      <a:pt x="166" y="26"/>
                      <a:pt x="166" y="27"/>
                      <a:pt x="166" y="28"/>
                    </a:cubicBezTo>
                    <a:cubicBezTo>
                      <a:pt x="166" y="30"/>
                      <a:pt x="166" y="30"/>
                      <a:pt x="166" y="30"/>
                    </a:cubicBezTo>
                    <a:cubicBezTo>
                      <a:pt x="166" y="31"/>
                      <a:pt x="166" y="31"/>
                      <a:pt x="166" y="31"/>
                    </a:cubicBezTo>
                    <a:cubicBezTo>
                      <a:pt x="165" y="30"/>
                      <a:pt x="165" y="30"/>
                      <a:pt x="165" y="30"/>
                    </a:cubicBezTo>
                    <a:cubicBezTo>
                      <a:pt x="165" y="30"/>
                      <a:pt x="165" y="30"/>
                      <a:pt x="165" y="30"/>
                    </a:cubicBezTo>
                    <a:cubicBezTo>
                      <a:pt x="165" y="28"/>
                      <a:pt x="165" y="28"/>
                      <a:pt x="165" y="28"/>
                    </a:cubicBezTo>
                    <a:cubicBezTo>
                      <a:pt x="165" y="27"/>
                      <a:pt x="165" y="27"/>
                      <a:pt x="165" y="26"/>
                    </a:cubicBezTo>
                    <a:cubicBezTo>
                      <a:pt x="164" y="25"/>
                      <a:pt x="164" y="23"/>
                      <a:pt x="163" y="22"/>
                    </a:cubicBezTo>
                    <a:cubicBezTo>
                      <a:pt x="163" y="22"/>
                      <a:pt x="162" y="21"/>
                      <a:pt x="162" y="21"/>
                    </a:cubicBezTo>
                    <a:cubicBezTo>
                      <a:pt x="161" y="20"/>
                      <a:pt x="161" y="20"/>
                      <a:pt x="160" y="19"/>
                    </a:cubicBezTo>
                    <a:cubicBezTo>
                      <a:pt x="159" y="18"/>
                      <a:pt x="158" y="17"/>
                      <a:pt x="157" y="17"/>
                    </a:cubicBezTo>
                    <a:cubicBezTo>
                      <a:pt x="157" y="16"/>
                      <a:pt x="156" y="16"/>
                      <a:pt x="155" y="16"/>
                    </a:cubicBezTo>
                    <a:cubicBezTo>
                      <a:pt x="155" y="16"/>
                      <a:pt x="154" y="16"/>
                      <a:pt x="154" y="16"/>
                    </a:cubicBezTo>
                    <a:cubicBezTo>
                      <a:pt x="153" y="16"/>
                      <a:pt x="153" y="16"/>
                      <a:pt x="152" y="16"/>
                    </a:cubicBezTo>
                    <a:cubicBezTo>
                      <a:pt x="152" y="16"/>
                      <a:pt x="151" y="16"/>
                      <a:pt x="151" y="16"/>
                    </a:cubicBezTo>
                    <a:cubicBezTo>
                      <a:pt x="151" y="17"/>
                      <a:pt x="150" y="17"/>
                      <a:pt x="150" y="17"/>
                    </a:cubicBezTo>
                    <a:cubicBezTo>
                      <a:pt x="149" y="18"/>
                      <a:pt x="149" y="18"/>
                      <a:pt x="149" y="18"/>
                    </a:cubicBezTo>
                    <a:cubicBezTo>
                      <a:pt x="149" y="19"/>
                      <a:pt x="148" y="19"/>
                      <a:pt x="148" y="20"/>
                    </a:cubicBezTo>
                    <a:cubicBezTo>
                      <a:pt x="148" y="22"/>
                      <a:pt x="148" y="22"/>
                      <a:pt x="148" y="22"/>
                    </a:cubicBezTo>
                    <a:cubicBezTo>
                      <a:pt x="147" y="23"/>
                      <a:pt x="146" y="24"/>
                      <a:pt x="144" y="24"/>
                    </a:cubicBezTo>
                    <a:cubicBezTo>
                      <a:pt x="143" y="23"/>
                      <a:pt x="143" y="23"/>
                      <a:pt x="142" y="22"/>
                    </a:cubicBezTo>
                    <a:cubicBezTo>
                      <a:pt x="142" y="22"/>
                      <a:pt x="142" y="22"/>
                      <a:pt x="142" y="22"/>
                    </a:cubicBezTo>
                    <a:cubicBezTo>
                      <a:pt x="140" y="16"/>
                      <a:pt x="140" y="16"/>
                      <a:pt x="140" y="16"/>
                    </a:cubicBezTo>
                    <a:cubicBezTo>
                      <a:pt x="138" y="11"/>
                      <a:pt x="138" y="11"/>
                      <a:pt x="138" y="11"/>
                    </a:cubicBezTo>
                    <a:cubicBezTo>
                      <a:pt x="140" y="13"/>
                      <a:pt x="140" y="13"/>
                      <a:pt x="140" y="13"/>
                    </a:cubicBezTo>
                    <a:cubicBezTo>
                      <a:pt x="138" y="12"/>
                      <a:pt x="138" y="12"/>
                      <a:pt x="138" y="12"/>
                    </a:cubicBezTo>
                    <a:cubicBezTo>
                      <a:pt x="137" y="12"/>
                      <a:pt x="136" y="12"/>
                      <a:pt x="136" y="12"/>
                    </a:cubicBezTo>
                    <a:cubicBezTo>
                      <a:pt x="135" y="12"/>
                      <a:pt x="134" y="13"/>
                      <a:pt x="133" y="13"/>
                    </a:cubicBezTo>
                    <a:cubicBezTo>
                      <a:pt x="133" y="13"/>
                      <a:pt x="132" y="13"/>
                      <a:pt x="131" y="13"/>
                    </a:cubicBezTo>
                    <a:cubicBezTo>
                      <a:pt x="131" y="14"/>
                      <a:pt x="130" y="14"/>
                      <a:pt x="129" y="14"/>
                    </a:cubicBezTo>
                    <a:cubicBezTo>
                      <a:pt x="128" y="16"/>
                      <a:pt x="128" y="16"/>
                      <a:pt x="128" y="16"/>
                    </a:cubicBezTo>
                    <a:cubicBezTo>
                      <a:pt x="126" y="17"/>
                      <a:pt x="126" y="17"/>
                      <a:pt x="126" y="17"/>
                    </a:cubicBezTo>
                    <a:cubicBezTo>
                      <a:pt x="124" y="19"/>
                      <a:pt x="124" y="19"/>
                      <a:pt x="124" y="19"/>
                    </a:cubicBezTo>
                    <a:cubicBezTo>
                      <a:pt x="123" y="21"/>
                      <a:pt x="120" y="21"/>
                      <a:pt x="119" y="19"/>
                    </a:cubicBezTo>
                    <a:cubicBezTo>
                      <a:pt x="118" y="19"/>
                      <a:pt x="117" y="17"/>
                      <a:pt x="117" y="16"/>
                    </a:cubicBezTo>
                    <a:cubicBezTo>
                      <a:pt x="117" y="16"/>
                      <a:pt x="117" y="16"/>
                      <a:pt x="117" y="16"/>
                    </a:cubicBezTo>
                    <a:cubicBezTo>
                      <a:pt x="117" y="15"/>
                      <a:pt x="117" y="14"/>
                      <a:pt x="117" y="13"/>
                    </a:cubicBezTo>
                    <a:cubicBezTo>
                      <a:pt x="117" y="12"/>
                      <a:pt x="117" y="11"/>
                      <a:pt x="116" y="10"/>
                    </a:cubicBezTo>
                    <a:cubicBezTo>
                      <a:pt x="116" y="10"/>
                      <a:pt x="115" y="9"/>
                      <a:pt x="114" y="9"/>
                    </a:cubicBezTo>
                    <a:cubicBezTo>
                      <a:pt x="113" y="9"/>
                      <a:pt x="112" y="9"/>
                      <a:pt x="111" y="9"/>
                    </a:cubicBezTo>
                    <a:cubicBezTo>
                      <a:pt x="110" y="9"/>
                      <a:pt x="109" y="9"/>
                      <a:pt x="107" y="10"/>
                    </a:cubicBezTo>
                    <a:cubicBezTo>
                      <a:pt x="106" y="10"/>
                      <a:pt x="105" y="10"/>
                      <a:pt x="104" y="11"/>
                    </a:cubicBezTo>
                    <a:cubicBezTo>
                      <a:pt x="102" y="11"/>
                      <a:pt x="102" y="12"/>
                      <a:pt x="100" y="13"/>
                    </a:cubicBezTo>
                    <a:cubicBezTo>
                      <a:pt x="99" y="13"/>
                      <a:pt x="99" y="13"/>
                      <a:pt x="99" y="13"/>
                    </a:cubicBezTo>
                    <a:cubicBezTo>
                      <a:pt x="99" y="14"/>
                      <a:pt x="99" y="14"/>
                      <a:pt x="99" y="14"/>
                    </a:cubicBezTo>
                    <a:cubicBezTo>
                      <a:pt x="99" y="14"/>
                      <a:pt x="99" y="14"/>
                      <a:pt x="99" y="14"/>
                    </a:cubicBezTo>
                    <a:cubicBezTo>
                      <a:pt x="97" y="15"/>
                      <a:pt x="97" y="15"/>
                      <a:pt x="97" y="15"/>
                    </a:cubicBezTo>
                    <a:cubicBezTo>
                      <a:pt x="96" y="17"/>
                      <a:pt x="96" y="17"/>
                      <a:pt x="96" y="17"/>
                    </a:cubicBezTo>
                    <a:cubicBezTo>
                      <a:pt x="95" y="18"/>
                      <a:pt x="95" y="18"/>
                      <a:pt x="95" y="18"/>
                    </a:cubicBezTo>
                    <a:cubicBezTo>
                      <a:pt x="94" y="19"/>
                      <a:pt x="93" y="20"/>
                      <a:pt x="93" y="21"/>
                    </a:cubicBezTo>
                    <a:cubicBezTo>
                      <a:pt x="92" y="23"/>
                      <a:pt x="92" y="24"/>
                      <a:pt x="91" y="25"/>
                    </a:cubicBezTo>
                    <a:cubicBezTo>
                      <a:pt x="91" y="26"/>
                      <a:pt x="91" y="28"/>
                      <a:pt x="90" y="29"/>
                    </a:cubicBezTo>
                    <a:cubicBezTo>
                      <a:pt x="90" y="31"/>
                      <a:pt x="90" y="32"/>
                      <a:pt x="90" y="33"/>
                    </a:cubicBezTo>
                    <a:cubicBezTo>
                      <a:pt x="90" y="35"/>
                      <a:pt x="90" y="36"/>
                      <a:pt x="90" y="38"/>
                    </a:cubicBezTo>
                    <a:cubicBezTo>
                      <a:pt x="90" y="47"/>
                      <a:pt x="90" y="47"/>
                      <a:pt x="90" y="47"/>
                    </a:cubicBezTo>
                    <a:cubicBezTo>
                      <a:pt x="90" y="49"/>
                      <a:pt x="88" y="50"/>
                      <a:pt x="86" y="50"/>
                    </a:cubicBezTo>
                    <a:cubicBezTo>
                      <a:pt x="85" y="50"/>
                      <a:pt x="84" y="50"/>
                      <a:pt x="84" y="49"/>
                    </a:cubicBezTo>
                    <a:cubicBezTo>
                      <a:pt x="84" y="49"/>
                      <a:pt x="84" y="49"/>
                      <a:pt x="84" y="49"/>
                    </a:cubicBezTo>
                    <a:cubicBezTo>
                      <a:pt x="83" y="48"/>
                      <a:pt x="83" y="48"/>
                      <a:pt x="83" y="48"/>
                    </a:cubicBezTo>
                    <a:cubicBezTo>
                      <a:pt x="83" y="48"/>
                      <a:pt x="82" y="48"/>
                      <a:pt x="82" y="47"/>
                    </a:cubicBezTo>
                    <a:cubicBezTo>
                      <a:pt x="82" y="47"/>
                      <a:pt x="81" y="47"/>
                      <a:pt x="80" y="46"/>
                    </a:cubicBezTo>
                    <a:cubicBezTo>
                      <a:pt x="80" y="46"/>
                      <a:pt x="80" y="46"/>
                      <a:pt x="80" y="46"/>
                    </a:cubicBezTo>
                    <a:cubicBezTo>
                      <a:pt x="79" y="46"/>
                      <a:pt x="79" y="46"/>
                      <a:pt x="79" y="46"/>
                    </a:cubicBezTo>
                    <a:cubicBezTo>
                      <a:pt x="78" y="47"/>
                      <a:pt x="77" y="47"/>
                      <a:pt x="76" y="48"/>
                    </a:cubicBezTo>
                    <a:cubicBezTo>
                      <a:pt x="75" y="49"/>
                      <a:pt x="74" y="50"/>
                      <a:pt x="73" y="52"/>
                    </a:cubicBezTo>
                    <a:cubicBezTo>
                      <a:pt x="73" y="53"/>
                      <a:pt x="73" y="54"/>
                      <a:pt x="72" y="55"/>
                    </a:cubicBezTo>
                    <a:cubicBezTo>
                      <a:pt x="72" y="56"/>
                      <a:pt x="72" y="57"/>
                      <a:pt x="72" y="58"/>
                    </a:cubicBezTo>
                    <a:cubicBezTo>
                      <a:pt x="72" y="58"/>
                      <a:pt x="72" y="58"/>
                      <a:pt x="72" y="58"/>
                    </a:cubicBezTo>
                    <a:cubicBezTo>
                      <a:pt x="73" y="59"/>
                      <a:pt x="72" y="60"/>
                      <a:pt x="71" y="60"/>
                    </a:cubicBezTo>
                    <a:cubicBezTo>
                      <a:pt x="70" y="60"/>
                      <a:pt x="69" y="60"/>
                      <a:pt x="68" y="59"/>
                    </a:cubicBezTo>
                    <a:cubicBezTo>
                      <a:pt x="68" y="58"/>
                      <a:pt x="67" y="57"/>
                      <a:pt x="66" y="56"/>
                    </a:cubicBezTo>
                    <a:cubicBezTo>
                      <a:pt x="66" y="54"/>
                      <a:pt x="65" y="53"/>
                      <a:pt x="64" y="52"/>
                    </a:cubicBezTo>
                    <a:cubicBezTo>
                      <a:pt x="63" y="51"/>
                      <a:pt x="62" y="50"/>
                      <a:pt x="61" y="50"/>
                    </a:cubicBezTo>
                    <a:cubicBezTo>
                      <a:pt x="59" y="49"/>
                      <a:pt x="58" y="48"/>
                      <a:pt x="57" y="48"/>
                    </a:cubicBezTo>
                    <a:cubicBezTo>
                      <a:pt x="54" y="48"/>
                      <a:pt x="51" y="48"/>
                      <a:pt x="49" y="49"/>
                    </a:cubicBezTo>
                    <a:cubicBezTo>
                      <a:pt x="48" y="50"/>
                      <a:pt x="46" y="51"/>
                      <a:pt x="45" y="52"/>
                    </a:cubicBezTo>
                    <a:cubicBezTo>
                      <a:pt x="44" y="53"/>
                      <a:pt x="43" y="54"/>
                      <a:pt x="42" y="55"/>
                    </a:cubicBezTo>
                    <a:cubicBezTo>
                      <a:pt x="39" y="59"/>
                      <a:pt x="37" y="65"/>
                      <a:pt x="37" y="71"/>
                    </a:cubicBezTo>
                    <a:cubicBezTo>
                      <a:pt x="37" y="74"/>
                      <a:pt x="37" y="76"/>
                      <a:pt x="38" y="79"/>
                    </a:cubicBezTo>
                    <a:cubicBezTo>
                      <a:pt x="39" y="80"/>
                      <a:pt x="39" y="82"/>
                      <a:pt x="40" y="83"/>
                    </a:cubicBezTo>
                    <a:cubicBezTo>
                      <a:pt x="40" y="84"/>
                      <a:pt x="41" y="85"/>
                      <a:pt x="42" y="87"/>
                    </a:cubicBezTo>
                    <a:cubicBezTo>
                      <a:pt x="43" y="88"/>
                      <a:pt x="42" y="90"/>
                      <a:pt x="41" y="90"/>
                    </a:cubicBezTo>
                    <a:cubicBezTo>
                      <a:pt x="40" y="91"/>
                      <a:pt x="39" y="91"/>
                      <a:pt x="38" y="90"/>
                    </a:cubicBezTo>
                    <a:cubicBezTo>
                      <a:pt x="37" y="90"/>
                      <a:pt x="37" y="90"/>
                      <a:pt x="37" y="90"/>
                    </a:cubicBezTo>
                    <a:cubicBezTo>
                      <a:pt x="36" y="89"/>
                      <a:pt x="36" y="89"/>
                      <a:pt x="36" y="89"/>
                    </a:cubicBezTo>
                    <a:cubicBezTo>
                      <a:pt x="36" y="89"/>
                      <a:pt x="35" y="89"/>
                      <a:pt x="35" y="88"/>
                    </a:cubicBezTo>
                    <a:cubicBezTo>
                      <a:pt x="34" y="88"/>
                      <a:pt x="34" y="88"/>
                      <a:pt x="34" y="88"/>
                    </a:cubicBezTo>
                    <a:cubicBezTo>
                      <a:pt x="33" y="88"/>
                      <a:pt x="33" y="88"/>
                      <a:pt x="32" y="88"/>
                    </a:cubicBezTo>
                    <a:cubicBezTo>
                      <a:pt x="32" y="88"/>
                      <a:pt x="32" y="88"/>
                      <a:pt x="31" y="88"/>
                    </a:cubicBezTo>
                    <a:cubicBezTo>
                      <a:pt x="30" y="89"/>
                      <a:pt x="30" y="89"/>
                      <a:pt x="30" y="89"/>
                    </a:cubicBezTo>
                    <a:cubicBezTo>
                      <a:pt x="30" y="89"/>
                      <a:pt x="29" y="90"/>
                      <a:pt x="29" y="91"/>
                    </a:cubicBezTo>
                    <a:cubicBezTo>
                      <a:pt x="29" y="91"/>
                      <a:pt x="28" y="91"/>
                      <a:pt x="28" y="92"/>
                    </a:cubicBezTo>
                    <a:cubicBezTo>
                      <a:pt x="28" y="92"/>
                      <a:pt x="28" y="93"/>
                      <a:pt x="28" y="93"/>
                    </a:cubicBezTo>
                    <a:cubicBezTo>
                      <a:pt x="28" y="94"/>
                      <a:pt x="28" y="94"/>
                      <a:pt x="28" y="95"/>
                    </a:cubicBezTo>
                    <a:cubicBezTo>
                      <a:pt x="28" y="95"/>
                      <a:pt x="27" y="96"/>
                      <a:pt x="28" y="96"/>
                    </a:cubicBezTo>
                    <a:cubicBezTo>
                      <a:pt x="28" y="96"/>
                      <a:pt x="28" y="97"/>
                      <a:pt x="28" y="97"/>
                    </a:cubicBezTo>
                    <a:cubicBezTo>
                      <a:pt x="28" y="98"/>
                      <a:pt x="28" y="98"/>
                      <a:pt x="28" y="99"/>
                    </a:cubicBezTo>
                    <a:cubicBezTo>
                      <a:pt x="29" y="99"/>
                      <a:pt x="29" y="99"/>
                      <a:pt x="29" y="100"/>
                    </a:cubicBezTo>
                    <a:cubicBezTo>
                      <a:pt x="29" y="100"/>
                      <a:pt x="30" y="100"/>
                      <a:pt x="30" y="101"/>
                    </a:cubicBezTo>
                    <a:cubicBezTo>
                      <a:pt x="30" y="101"/>
                      <a:pt x="30" y="101"/>
                      <a:pt x="30" y="101"/>
                    </a:cubicBezTo>
                    <a:cubicBezTo>
                      <a:pt x="32" y="103"/>
                      <a:pt x="31" y="105"/>
                      <a:pt x="30" y="106"/>
                    </a:cubicBezTo>
                    <a:cubicBezTo>
                      <a:pt x="29" y="107"/>
                      <a:pt x="27" y="107"/>
                      <a:pt x="26" y="106"/>
                    </a:cubicBezTo>
                    <a:cubicBezTo>
                      <a:pt x="24" y="105"/>
                      <a:pt x="22" y="104"/>
                      <a:pt x="20" y="103"/>
                    </a:cubicBezTo>
                    <a:cubicBezTo>
                      <a:pt x="18" y="103"/>
                      <a:pt x="17" y="103"/>
                      <a:pt x="16" y="103"/>
                    </a:cubicBezTo>
                    <a:cubicBezTo>
                      <a:pt x="15" y="103"/>
                      <a:pt x="14" y="103"/>
                      <a:pt x="14" y="103"/>
                    </a:cubicBezTo>
                    <a:cubicBezTo>
                      <a:pt x="13" y="103"/>
                      <a:pt x="12" y="103"/>
                      <a:pt x="11" y="104"/>
                    </a:cubicBezTo>
                    <a:cubicBezTo>
                      <a:pt x="10" y="104"/>
                      <a:pt x="10" y="105"/>
                      <a:pt x="9" y="106"/>
                    </a:cubicBezTo>
                    <a:cubicBezTo>
                      <a:pt x="8" y="107"/>
                      <a:pt x="8" y="108"/>
                      <a:pt x="7" y="109"/>
                    </a:cubicBezTo>
                    <a:cubicBezTo>
                      <a:pt x="7" y="110"/>
                      <a:pt x="6" y="111"/>
                      <a:pt x="6" y="112"/>
                    </a:cubicBezTo>
                    <a:cubicBezTo>
                      <a:pt x="5" y="116"/>
                      <a:pt x="4" y="122"/>
                      <a:pt x="5" y="126"/>
                    </a:cubicBezTo>
                    <a:cubicBezTo>
                      <a:pt x="5" y="129"/>
                      <a:pt x="6" y="131"/>
                      <a:pt x="7" y="134"/>
                    </a:cubicBezTo>
                    <a:cubicBezTo>
                      <a:pt x="7" y="135"/>
                      <a:pt x="8" y="136"/>
                      <a:pt x="9" y="137"/>
                    </a:cubicBezTo>
                    <a:cubicBezTo>
                      <a:pt x="10" y="137"/>
                      <a:pt x="10" y="138"/>
                      <a:pt x="12" y="138"/>
                    </a:cubicBezTo>
                    <a:cubicBezTo>
                      <a:pt x="12" y="138"/>
                      <a:pt x="12" y="138"/>
                      <a:pt x="12" y="138"/>
                    </a:cubicBezTo>
                    <a:cubicBezTo>
                      <a:pt x="12" y="138"/>
                      <a:pt x="12" y="138"/>
                      <a:pt x="12" y="138"/>
                    </a:cubicBezTo>
                    <a:lnTo>
                      <a:pt x="12" y="139"/>
                    </a:lnTo>
                    <a:close/>
                  </a:path>
                </a:pathLst>
              </a:custGeom>
              <a:solidFill>
                <a:schemeClr val="accent2"/>
              </a:solidFill>
              <a:ln w="9525">
                <a:noFill/>
                <a:round/>
              </a:ln>
            </p:spPr>
            <p:txBody>
              <a:bodyPr vert="horz" wrap="square" lIns="121888" tIns="60944" rIns="121888" bIns="60944" numCol="1" anchor="t" anchorCtr="0" compatLnSpc="1"/>
              <a:lstStyle/>
              <a:p>
                <a:endParaRPr lang="en-US" sz="3555">
                  <a:cs typeface="+mn-ea"/>
                  <a:sym typeface="+mn-lt"/>
                </a:endParaRPr>
              </a:p>
            </p:txBody>
          </p:sp>
        </p:grpSp>
        <p:sp>
          <p:nvSpPr>
            <p:cNvPr id="40" name="Oval 127"/>
            <p:cNvSpPr/>
            <p:nvPr/>
          </p:nvSpPr>
          <p:spPr>
            <a:xfrm>
              <a:off x="2437335" y="1372545"/>
              <a:ext cx="872118" cy="8721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grpSp>
      <p:grpSp>
        <p:nvGrpSpPr>
          <p:cNvPr id="52" name="Group 135"/>
          <p:cNvGrpSpPr/>
          <p:nvPr/>
        </p:nvGrpSpPr>
        <p:grpSpPr>
          <a:xfrm>
            <a:off x="4738100" y="1534052"/>
            <a:ext cx="1162521" cy="1162521"/>
            <a:chOff x="3443552" y="1372545"/>
            <a:chExt cx="872118" cy="872118"/>
          </a:xfrm>
        </p:grpSpPr>
        <p:grpSp>
          <p:nvGrpSpPr>
            <p:cNvPr id="53" name="Group 71"/>
            <p:cNvGrpSpPr/>
            <p:nvPr/>
          </p:nvGrpSpPr>
          <p:grpSpPr>
            <a:xfrm>
              <a:off x="3597899" y="1495614"/>
              <a:ext cx="602164" cy="529098"/>
              <a:chOff x="4338638" y="4006851"/>
              <a:chExt cx="758825" cy="666750"/>
            </a:xfrm>
            <a:solidFill>
              <a:schemeClr val="accent3"/>
            </a:solidFill>
          </p:grpSpPr>
          <p:sp>
            <p:nvSpPr>
              <p:cNvPr id="55" name="Rectangle 114"/>
              <p:cNvSpPr>
                <a:spLocks noChangeArrowheads="1"/>
              </p:cNvSpPr>
              <p:nvPr/>
            </p:nvSpPr>
            <p:spPr bwMode="auto">
              <a:xfrm>
                <a:off x="4338638" y="4638676"/>
                <a:ext cx="665163" cy="34925"/>
              </a:xfrm>
              <a:prstGeom prst="rect">
                <a:avLst/>
              </a:prstGeom>
              <a:grpFill/>
              <a:ln w="9525">
                <a:noFill/>
                <a:miter lim="800000"/>
              </a:ln>
            </p:spPr>
            <p:txBody>
              <a:bodyPr vert="horz" wrap="square" lIns="121888" tIns="60944" rIns="121888" bIns="60944" numCol="1" anchor="t" anchorCtr="0" compatLnSpc="1"/>
              <a:lstStyle/>
              <a:p>
                <a:endParaRPr lang="en-US" sz="3555">
                  <a:cs typeface="+mn-ea"/>
                  <a:sym typeface="+mn-lt"/>
                </a:endParaRPr>
              </a:p>
            </p:txBody>
          </p:sp>
          <p:sp>
            <p:nvSpPr>
              <p:cNvPr id="56" name="Freeform 115"/>
              <p:cNvSpPr/>
              <p:nvPr/>
            </p:nvSpPr>
            <p:spPr bwMode="auto">
              <a:xfrm>
                <a:off x="4376738" y="4275139"/>
                <a:ext cx="327025" cy="377825"/>
              </a:xfrm>
              <a:custGeom>
                <a:avLst/>
                <a:gdLst/>
                <a:ahLst/>
                <a:cxnLst>
                  <a:cxn ang="0">
                    <a:pos x="0" y="227"/>
                  </a:cxn>
                  <a:cxn ang="0">
                    <a:pos x="35" y="0"/>
                  </a:cxn>
                  <a:cxn ang="0">
                    <a:pos x="156" y="0"/>
                  </a:cxn>
                  <a:cxn ang="0">
                    <a:pos x="197" y="226"/>
                  </a:cxn>
                  <a:cxn ang="0">
                    <a:pos x="0" y="226"/>
                  </a:cxn>
                </a:cxnLst>
                <a:rect l="0" t="0" r="r" b="b"/>
                <a:pathLst>
                  <a:path w="197" h="227">
                    <a:moveTo>
                      <a:pt x="0" y="227"/>
                    </a:moveTo>
                    <a:cubicBezTo>
                      <a:pt x="0" y="227"/>
                      <a:pt x="87" y="121"/>
                      <a:pt x="35" y="0"/>
                    </a:cubicBezTo>
                    <a:cubicBezTo>
                      <a:pt x="156" y="0"/>
                      <a:pt x="156" y="0"/>
                      <a:pt x="156" y="0"/>
                    </a:cubicBezTo>
                    <a:cubicBezTo>
                      <a:pt x="156" y="0"/>
                      <a:pt x="111" y="150"/>
                      <a:pt x="197" y="226"/>
                    </a:cubicBezTo>
                    <a:cubicBezTo>
                      <a:pt x="0" y="226"/>
                      <a:pt x="0" y="226"/>
                      <a:pt x="0" y="226"/>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57" name="Freeform 116"/>
              <p:cNvSpPr/>
              <p:nvPr/>
            </p:nvSpPr>
            <p:spPr bwMode="auto">
              <a:xfrm>
                <a:off x="4665663" y="4273551"/>
                <a:ext cx="300038" cy="374650"/>
              </a:xfrm>
              <a:custGeom>
                <a:avLst/>
                <a:gdLst/>
                <a:ahLst/>
                <a:cxnLst>
                  <a:cxn ang="0">
                    <a:pos x="180" y="225"/>
                  </a:cxn>
                  <a:cxn ang="0">
                    <a:pos x="139" y="0"/>
                  </a:cxn>
                  <a:cxn ang="0">
                    <a:pos x="18" y="0"/>
                  </a:cxn>
                  <a:cxn ang="0">
                    <a:pos x="0" y="178"/>
                  </a:cxn>
                  <a:cxn ang="0">
                    <a:pos x="26" y="225"/>
                  </a:cxn>
                  <a:cxn ang="0">
                    <a:pos x="180" y="225"/>
                  </a:cxn>
                </a:cxnLst>
                <a:rect l="0" t="0" r="r" b="b"/>
                <a:pathLst>
                  <a:path w="180" h="225">
                    <a:moveTo>
                      <a:pt x="180" y="225"/>
                    </a:moveTo>
                    <a:cubicBezTo>
                      <a:pt x="100" y="153"/>
                      <a:pt x="139" y="0"/>
                      <a:pt x="139" y="0"/>
                    </a:cubicBezTo>
                    <a:cubicBezTo>
                      <a:pt x="18" y="0"/>
                      <a:pt x="18" y="0"/>
                      <a:pt x="18" y="0"/>
                    </a:cubicBezTo>
                    <a:cubicBezTo>
                      <a:pt x="35" y="64"/>
                      <a:pt x="38" y="140"/>
                      <a:pt x="0" y="178"/>
                    </a:cubicBezTo>
                    <a:cubicBezTo>
                      <a:pt x="8" y="189"/>
                      <a:pt x="23" y="194"/>
                      <a:pt x="26" y="225"/>
                    </a:cubicBezTo>
                    <a:lnTo>
                      <a:pt x="180" y="225"/>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58" name="Freeform 117"/>
              <p:cNvSpPr/>
              <p:nvPr/>
            </p:nvSpPr>
            <p:spPr bwMode="auto">
              <a:xfrm>
                <a:off x="4659313" y="4068764"/>
                <a:ext cx="438150" cy="201613"/>
              </a:xfrm>
              <a:custGeom>
                <a:avLst/>
                <a:gdLst/>
                <a:ahLst/>
                <a:cxnLst>
                  <a:cxn ang="0">
                    <a:pos x="1" y="98"/>
                  </a:cxn>
                  <a:cxn ang="0">
                    <a:pos x="5" y="79"/>
                  </a:cxn>
                  <a:cxn ang="0">
                    <a:pos x="32" y="79"/>
                  </a:cxn>
                  <a:cxn ang="0">
                    <a:pos x="47" y="59"/>
                  </a:cxn>
                  <a:cxn ang="0">
                    <a:pos x="50" y="37"/>
                  </a:cxn>
                  <a:cxn ang="0">
                    <a:pos x="56" y="29"/>
                  </a:cxn>
                  <a:cxn ang="0">
                    <a:pos x="77" y="24"/>
                  </a:cxn>
                  <a:cxn ang="0">
                    <a:pos x="90" y="23"/>
                  </a:cxn>
                  <a:cxn ang="0">
                    <a:pos x="99" y="18"/>
                  </a:cxn>
                  <a:cxn ang="0">
                    <a:pos x="114" y="13"/>
                  </a:cxn>
                  <a:cxn ang="0">
                    <a:pos x="139" y="0"/>
                  </a:cxn>
                  <a:cxn ang="0">
                    <a:pos x="154" y="14"/>
                  </a:cxn>
                  <a:cxn ang="0">
                    <a:pos x="173" y="6"/>
                  </a:cxn>
                  <a:cxn ang="0">
                    <a:pos x="189" y="19"/>
                  </a:cxn>
                  <a:cxn ang="0">
                    <a:pos x="207" y="19"/>
                  </a:cxn>
                  <a:cxn ang="0">
                    <a:pos x="222" y="37"/>
                  </a:cxn>
                  <a:cxn ang="0">
                    <a:pos x="240" y="39"/>
                  </a:cxn>
                  <a:cxn ang="0">
                    <a:pos x="248" y="42"/>
                  </a:cxn>
                  <a:cxn ang="0">
                    <a:pos x="261" y="60"/>
                  </a:cxn>
                  <a:cxn ang="0">
                    <a:pos x="263" y="73"/>
                  </a:cxn>
                  <a:cxn ang="0">
                    <a:pos x="255" y="89"/>
                  </a:cxn>
                  <a:cxn ang="0">
                    <a:pos x="243" y="96"/>
                  </a:cxn>
                  <a:cxn ang="0">
                    <a:pos x="220" y="92"/>
                  </a:cxn>
                  <a:cxn ang="0">
                    <a:pos x="219" y="109"/>
                  </a:cxn>
                  <a:cxn ang="0">
                    <a:pos x="213" y="113"/>
                  </a:cxn>
                  <a:cxn ang="0">
                    <a:pos x="197" y="107"/>
                  </a:cxn>
                  <a:cxn ang="0">
                    <a:pos x="181" y="120"/>
                  </a:cxn>
                  <a:cxn ang="0">
                    <a:pos x="157" y="108"/>
                  </a:cxn>
                  <a:cxn ang="0">
                    <a:pos x="178" y="117"/>
                  </a:cxn>
                  <a:cxn ang="0">
                    <a:pos x="192" y="109"/>
                  </a:cxn>
                  <a:cxn ang="0">
                    <a:pos x="207" y="108"/>
                  </a:cxn>
                  <a:cxn ang="0">
                    <a:pos x="211" y="107"/>
                  </a:cxn>
                  <a:cxn ang="0">
                    <a:pos x="216" y="101"/>
                  </a:cxn>
                  <a:cxn ang="0">
                    <a:pos x="223" y="85"/>
                  </a:cxn>
                  <a:cxn ang="0">
                    <a:pos x="241" y="88"/>
                  </a:cxn>
                  <a:cxn ang="0">
                    <a:pos x="245" y="87"/>
                  </a:cxn>
                  <a:cxn ang="0">
                    <a:pos x="255" y="74"/>
                  </a:cxn>
                  <a:cxn ang="0">
                    <a:pos x="255" y="72"/>
                  </a:cxn>
                  <a:cxn ang="0">
                    <a:pos x="248" y="52"/>
                  </a:cxn>
                  <a:cxn ang="0">
                    <a:pos x="244" y="49"/>
                  </a:cxn>
                  <a:cxn ang="0">
                    <a:pos x="226" y="47"/>
                  </a:cxn>
                  <a:cxn ang="0">
                    <a:pos x="214" y="33"/>
                  </a:cxn>
                  <a:cxn ang="0">
                    <a:pos x="198" y="25"/>
                  </a:cxn>
                  <a:cxn ang="0">
                    <a:pos x="184" y="20"/>
                  </a:cxn>
                  <a:cxn ang="0">
                    <a:pos x="172" y="11"/>
                  </a:cxn>
                  <a:cxn ang="0">
                    <a:pos x="156" y="16"/>
                  </a:cxn>
                  <a:cxn ang="0">
                    <a:pos x="146" y="4"/>
                  </a:cxn>
                  <a:cxn ang="0">
                    <a:pos x="121" y="9"/>
                  </a:cxn>
                  <a:cxn ang="0">
                    <a:pos x="108" y="25"/>
                  </a:cxn>
                  <a:cxn ang="0">
                    <a:pos x="96" y="23"/>
                  </a:cxn>
                  <a:cxn ang="0">
                    <a:pos x="90" y="33"/>
                  </a:cxn>
                  <a:cxn ang="0">
                    <a:pos x="69" y="30"/>
                  </a:cxn>
                  <a:cxn ang="0">
                    <a:pos x="54" y="47"/>
                  </a:cxn>
                  <a:cxn ang="0">
                    <a:pos x="46" y="66"/>
                  </a:cxn>
                  <a:cxn ang="0">
                    <a:pos x="38" y="72"/>
                  </a:cxn>
                  <a:cxn ang="0">
                    <a:pos x="12" y="79"/>
                  </a:cxn>
                  <a:cxn ang="0">
                    <a:pos x="3" y="98"/>
                  </a:cxn>
                  <a:cxn ang="0">
                    <a:pos x="10" y="110"/>
                  </a:cxn>
                </a:cxnLst>
                <a:rect l="0" t="0" r="r" b="b"/>
                <a:pathLst>
                  <a:path w="263" h="121">
                    <a:moveTo>
                      <a:pt x="10" y="111"/>
                    </a:moveTo>
                    <a:cubicBezTo>
                      <a:pt x="9" y="111"/>
                      <a:pt x="8" y="111"/>
                      <a:pt x="8" y="111"/>
                    </a:cubicBezTo>
                    <a:cubicBezTo>
                      <a:pt x="7" y="110"/>
                      <a:pt x="6" y="110"/>
                      <a:pt x="6" y="110"/>
                    </a:cubicBezTo>
                    <a:cubicBezTo>
                      <a:pt x="5" y="109"/>
                      <a:pt x="4" y="109"/>
                      <a:pt x="4" y="108"/>
                    </a:cubicBezTo>
                    <a:cubicBezTo>
                      <a:pt x="3" y="107"/>
                      <a:pt x="3" y="107"/>
                      <a:pt x="3" y="106"/>
                    </a:cubicBezTo>
                    <a:cubicBezTo>
                      <a:pt x="2" y="105"/>
                      <a:pt x="2" y="103"/>
                      <a:pt x="1" y="102"/>
                    </a:cubicBezTo>
                    <a:cubicBezTo>
                      <a:pt x="1" y="101"/>
                      <a:pt x="1" y="99"/>
                      <a:pt x="1" y="98"/>
                    </a:cubicBezTo>
                    <a:cubicBezTo>
                      <a:pt x="0" y="95"/>
                      <a:pt x="0" y="92"/>
                      <a:pt x="1" y="89"/>
                    </a:cubicBezTo>
                    <a:cubicBezTo>
                      <a:pt x="1" y="88"/>
                      <a:pt x="1" y="87"/>
                      <a:pt x="2" y="85"/>
                    </a:cubicBezTo>
                    <a:cubicBezTo>
                      <a:pt x="2" y="84"/>
                      <a:pt x="2" y="84"/>
                      <a:pt x="2" y="83"/>
                    </a:cubicBezTo>
                    <a:cubicBezTo>
                      <a:pt x="3" y="82"/>
                      <a:pt x="3" y="82"/>
                      <a:pt x="3" y="82"/>
                    </a:cubicBezTo>
                    <a:cubicBezTo>
                      <a:pt x="3" y="81"/>
                      <a:pt x="3" y="81"/>
                      <a:pt x="3" y="81"/>
                    </a:cubicBezTo>
                    <a:cubicBezTo>
                      <a:pt x="4" y="81"/>
                      <a:pt x="4" y="81"/>
                      <a:pt x="4" y="81"/>
                    </a:cubicBezTo>
                    <a:cubicBezTo>
                      <a:pt x="4" y="80"/>
                      <a:pt x="4" y="80"/>
                      <a:pt x="5" y="79"/>
                    </a:cubicBezTo>
                    <a:cubicBezTo>
                      <a:pt x="7" y="77"/>
                      <a:pt x="7" y="77"/>
                      <a:pt x="7" y="77"/>
                    </a:cubicBezTo>
                    <a:cubicBezTo>
                      <a:pt x="8" y="76"/>
                      <a:pt x="8" y="76"/>
                      <a:pt x="8" y="76"/>
                    </a:cubicBezTo>
                    <a:cubicBezTo>
                      <a:pt x="10" y="75"/>
                      <a:pt x="10" y="75"/>
                      <a:pt x="10" y="75"/>
                    </a:cubicBezTo>
                    <a:cubicBezTo>
                      <a:pt x="12" y="74"/>
                      <a:pt x="13" y="73"/>
                      <a:pt x="15" y="73"/>
                    </a:cubicBezTo>
                    <a:cubicBezTo>
                      <a:pt x="16" y="73"/>
                      <a:pt x="18" y="72"/>
                      <a:pt x="19" y="72"/>
                    </a:cubicBezTo>
                    <a:cubicBezTo>
                      <a:pt x="25" y="72"/>
                      <a:pt x="31" y="74"/>
                      <a:pt x="36" y="76"/>
                    </a:cubicBezTo>
                    <a:cubicBezTo>
                      <a:pt x="32" y="79"/>
                      <a:pt x="32" y="79"/>
                      <a:pt x="32" y="79"/>
                    </a:cubicBezTo>
                    <a:cubicBezTo>
                      <a:pt x="32" y="77"/>
                      <a:pt x="31" y="74"/>
                      <a:pt x="32" y="71"/>
                    </a:cubicBezTo>
                    <a:cubicBezTo>
                      <a:pt x="32" y="69"/>
                      <a:pt x="32" y="66"/>
                      <a:pt x="34" y="63"/>
                    </a:cubicBezTo>
                    <a:cubicBezTo>
                      <a:pt x="35" y="63"/>
                      <a:pt x="35" y="62"/>
                      <a:pt x="36" y="61"/>
                    </a:cubicBezTo>
                    <a:cubicBezTo>
                      <a:pt x="37" y="61"/>
                      <a:pt x="37" y="60"/>
                      <a:pt x="38" y="60"/>
                    </a:cubicBezTo>
                    <a:cubicBezTo>
                      <a:pt x="40" y="59"/>
                      <a:pt x="41" y="59"/>
                      <a:pt x="43" y="59"/>
                    </a:cubicBezTo>
                    <a:cubicBezTo>
                      <a:pt x="43" y="59"/>
                      <a:pt x="44" y="59"/>
                      <a:pt x="45" y="59"/>
                    </a:cubicBezTo>
                    <a:cubicBezTo>
                      <a:pt x="46" y="59"/>
                      <a:pt x="46" y="59"/>
                      <a:pt x="47" y="59"/>
                    </a:cubicBezTo>
                    <a:cubicBezTo>
                      <a:pt x="48" y="59"/>
                      <a:pt x="50" y="59"/>
                      <a:pt x="51" y="60"/>
                    </a:cubicBezTo>
                    <a:cubicBezTo>
                      <a:pt x="46" y="63"/>
                      <a:pt x="46" y="63"/>
                      <a:pt x="46" y="63"/>
                    </a:cubicBezTo>
                    <a:cubicBezTo>
                      <a:pt x="46" y="60"/>
                      <a:pt x="46" y="58"/>
                      <a:pt x="46" y="55"/>
                    </a:cubicBezTo>
                    <a:cubicBezTo>
                      <a:pt x="47" y="51"/>
                      <a:pt x="47" y="51"/>
                      <a:pt x="47" y="51"/>
                    </a:cubicBezTo>
                    <a:cubicBezTo>
                      <a:pt x="47" y="49"/>
                      <a:pt x="47" y="48"/>
                      <a:pt x="47" y="46"/>
                    </a:cubicBezTo>
                    <a:cubicBezTo>
                      <a:pt x="47" y="45"/>
                      <a:pt x="48" y="43"/>
                      <a:pt x="48" y="42"/>
                    </a:cubicBezTo>
                    <a:cubicBezTo>
                      <a:pt x="48" y="40"/>
                      <a:pt x="49" y="39"/>
                      <a:pt x="50" y="37"/>
                    </a:cubicBezTo>
                    <a:cubicBezTo>
                      <a:pt x="50" y="36"/>
                      <a:pt x="51" y="35"/>
                      <a:pt x="52" y="33"/>
                    </a:cubicBezTo>
                    <a:cubicBezTo>
                      <a:pt x="55" y="30"/>
                      <a:pt x="55" y="30"/>
                      <a:pt x="55" y="30"/>
                    </a:cubicBezTo>
                    <a:cubicBezTo>
                      <a:pt x="55" y="30"/>
                      <a:pt x="55" y="30"/>
                      <a:pt x="55" y="30"/>
                    </a:cubicBezTo>
                    <a:cubicBezTo>
                      <a:pt x="55" y="30"/>
                      <a:pt x="55" y="30"/>
                      <a:pt x="55" y="30"/>
                    </a:cubicBezTo>
                    <a:cubicBezTo>
                      <a:pt x="55" y="30"/>
                      <a:pt x="55" y="30"/>
                      <a:pt x="55" y="30"/>
                    </a:cubicBezTo>
                    <a:cubicBezTo>
                      <a:pt x="56" y="30"/>
                      <a:pt x="56" y="30"/>
                      <a:pt x="56" y="30"/>
                    </a:cubicBezTo>
                    <a:cubicBezTo>
                      <a:pt x="56" y="29"/>
                      <a:pt x="56" y="29"/>
                      <a:pt x="56" y="29"/>
                    </a:cubicBezTo>
                    <a:cubicBezTo>
                      <a:pt x="56" y="29"/>
                      <a:pt x="56" y="29"/>
                      <a:pt x="56" y="29"/>
                    </a:cubicBezTo>
                    <a:cubicBezTo>
                      <a:pt x="57" y="28"/>
                      <a:pt x="57" y="28"/>
                      <a:pt x="57" y="28"/>
                    </a:cubicBezTo>
                    <a:cubicBezTo>
                      <a:pt x="59" y="27"/>
                      <a:pt x="59" y="27"/>
                      <a:pt x="59" y="27"/>
                    </a:cubicBezTo>
                    <a:cubicBezTo>
                      <a:pt x="60" y="26"/>
                      <a:pt x="62" y="26"/>
                      <a:pt x="63" y="25"/>
                    </a:cubicBezTo>
                    <a:cubicBezTo>
                      <a:pt x="65" y="24"/>
                      <a:pt x="66" y="24"/>
                      <a:pt x="68" y="24"/>
                    </a:cubicBezTo>
                    <a:cubicBezTo>
                      <a:pt x="69" y="24"/>
                      <a:pt x="71" y="24"/>
                      <a:pt x="72" y="24"/>
                    </a:cubicBezTo>
                    <a:cubicBezTo>
                      <a:pt x="77" y="24"/>
                      <a:pt x="77" y="24"/>
                      <a:pt x="77" y="24"/>
                    </a:cubicBezTo>
                    <a:cubicBezTo>
                      <a:pt x="81" y="26"/>
                      <a:pt x="81" y="26"/>
                      <a:pt x="81" y="26"/>
                    </a:cubicBezTo>
                    <a:cubicBezTo>
                      <a:pt x="85" y="27"/>
                      <a:pt x="85" y="27"/>
                      <a:pt x="85" y="27"/>
                    </a:cubicBezTo>
                    <a:cubicBezTo>
                      <a:pt x="89" y="29"/>
                      <a:pt x="89" y="29"/>
                      <a:pt x="89" y="29"/>
                    </a:cubicBezTo>
                    <a:cubicBezTo>
                      <a:pt x="86" y="30"/>
                      <a:pt x="86" y="30"/>
                      <a:pt x="86" y="30"/>
                    </a:cubicBezTo>
                    <a:cubicBezTo>
                      <a:pt x="86" y="29"/>
                      <a:pt x="87" y="29"/>
                      <a:pt x="87" y="28"/>
                    </a:cubicBezTo>
                    <a:cubicBezTo>
                      <a:pt x="88" y="27"/>
                      <a:pt x="88" y="25"/>
                      <a:pt x="89" y="24"/>
                    </a:cubicBezTo>
                    <a:cubicBezTo>
                      <a:pt x="89" y="24"/>
                      <a:pt x="90" y="23"/>
                      <a:pt x="90" y="23"/>
                    </a:cubicBezTo>
                    <a:cubicBezTo>
                      <a:pt x="90" y="22"/>
                      <a:pt x="91" y="21"/>
                      <a:pt x="91" y="21"/>
                    </a:cubicBezTo>
                    <a:cubicBezTo>
                      <a:pt x="92" y="20"/>
                      <a:pt x="92" y="20"/>
                      <a:pt x="93" y="20"/>
                    </a:cubicBezTo>
                    <a:cubicBezTo>
                      <a:pt x="94" y="19"/>
                      <a:pt x="94" y="19"/>
                      <a:pt x="94" y="19"/>
                    </a:cubicBezTo>
                    <a:cubicBezTo>
                      <a:pt x="94" y="19"/>
                      <a:pt x="94" y="19"/>
                      <a:pt x="95" y="19"/>
                    </a:cubicBezTo>
                    <a:cubicBezTo>
                      <a:pt x="95" y="19"/>
                      <a:pt x="95" y="19"/>
                      <a:pt x="95" y="19"/>
                    </a:cubicBezTo>
                    <a:cubicBezTo>
                      <a:pt x="96" y="18"/>
                      <a:pt x="96" y="18"/>
                      <a:pt x="97" y="18"/>
                    </a:cubicBezTo>
                    <a:cubicBezTo>
                      <a:pt x="98" y="18"/>
                      <a:pt x="99" y="18"/>
                      <a:pt x="99" y="18"/>
                    </a:cubicBezTo>
                    <a:cubicBezTo>
                      <a:pt x="101" y="18"/>
                      <a:pt x="102" y="19"/>
                      <a:pt x="103" y="19"/>
                    </a:cubicBezTo>
                    <a:cubicBezTo>
                      <a:pt x="105" y="19"/>
                      <a:pt x="106" y="20"/>
                      <a:pt x="107" y="20"/>
                    </a:cubicBezTo>
                    <a:cubicBezTo>
                      <a:pt x="108" y="21"/>
                      <a:pt x="109" y="22"/>
                      <a:pt x="110" y="23"/>
                    </a:cubicBezTo>
                    <a:cubicBezTo>
                      <a:pt x="108" y="23"/>
                      <a:pt x="108" y="23"/>
                      <a:pt x="108" y="23"/>
                    </a:cubicBezTo>
                    <a:cubicBezTo>
                      <a:pt x="108" y="22"/>
                      <a:pt x="109" y="21"/>
                      <a:pt x="109" y="19"/>
                    </a:cubicBezTo>
                    <a:cubicBezTo>
                      <a:pt x="111" y="16"/>
                      <a:pt x="111" y="16"/>
                      <a:pt x="111" y="16"/>
                    </a:cubicBezTo>
                    <a:cubicBezTo>
                      <a:pt x="114" y="13"/>
                      <a:pt x="114" y="13"/>
                      <a:pt x="114" y="13"/>
                    </a:cubicBezTo>
                    <a:cubicBezTo>
                      <a:pt x="117" y="10"/>
                      <a:pt x="117" y="10"/>
                      <a:pt x="117" y="10"/>
                    </a:cubicBezTo>
                    <a:cubicBezTo>
                      <a:pt x="120" y="7"/>
                      <a:pt x="120" y="7"/>
                      <a:pt x="120" y="7"/>
                    </a:cubicBezTo>
                    <a:cubicBezTo>
                      <a:pt x="121" y="7"/>
                      <a:pt x="122" y="6"/>
                      <a:pt x="123" y="5"/>
                    </a:cubicBezTo>
                    <a:cubicBezTo>
                      <a:pt x="124" y="4"/>
                      <a:pt x="126" y="4"/>
                      <a:pt x="127" y="3"/>
                    </a:cubicBezTo>
                    <a:cubicBezTo>
                      <a:pt x="128" y="3"/>
                      <a:pt x="129" y="2"/>
                      <a:pt x="131" y="2"/>
                    </a:cubicBezTo>
                    <a:cubicBezTo>
                      <a:pt x="132" y="1"/>
                      <a:pt x="133" y="1"/>
                      <a:pt x="134" y="1"/>
                    </a:cubicBezTo>
                    <a:cubicBezTo>
                      <a:pt x="136" y="1"/>
                      <a:pt x="137" y="1"/>
                      <a:pt x="139" y="0"/>
                    </a:cubicBezTo>
                    <a:cubicBezTo>
                      <a:pt x="140" y="0"/>
                      <a:pt x="141" y="1"/>
                      <a:pt x="143" y="1"/>
                    </a:cubicBezTo>
                    <a:cubicBezTo>
                      <a:pt x="144" y="1"/>
                      <a:pt x="145" y="1"/>
                      <a:pt x="147" y="2"/>
                    </a:cubicBezTo>
                    <a:cubicBezTo>
                      <a:pt x="148" y="3"/>
                      <a:pt x="149" y="3"/>
                      <a:pt x="150" y="4"/>
                    </a:cubicBezTo>
                    <a:cubicBezTo>
                      <a:pt x="151" y="5"/>
                      <a:pt x="152" y="6"/>
                      <a:pt x="153" y="7"/>
                    </a:cubicBezTo>
                    <a:cubicBezTo>
                      <a:pt x="154" y="9"/>
                      <a:pt x="155" y="10"/>
                      <a:pt x="155" y="11"/>
                    </a:cubicBezTo>
                    <a:cubicBezTo>
                      <a:pt x="157" y="15"/>
                      <a:pt x="157" y="15"/>
                      <a:pt x="157" y="15"/>
                    </a:cubicBezTo>
                    <a:cubicBezTo>
                      <a:pt x="154" y="14"/>
                      <a:pt x="154" y="14"/>
                      <a:pt x="154" y="14"/>
                    </a:cubicBezTo>
                    <a:cubicBezTo>
                      <a:pt x="156" y="12"/>
                      <a:pt x="156" y="12"/>
                      <a:pt x="156" y="12"/>
                    </a:cubicBezTo>
                    <a:cubicBezTo>
                      <a:pt x="157" y="11"/>
                      <a:pt x="157" y="11"/>
                      <a:pt x="158" y="10"/>
                    </a:cubicBezTo>
                    <a:cubicBezTo>
                      <a:pt x="159" y="9"/>
                      <a:pt x="160" y="9"/>
                      <a:pt x="161" y="8"/>
                    </a:cubicBezTo>
                    <a:cubicBezTo>
                      <a:pt x="162" y="8"/>
                      <a:pt x="163" y="8"/>
                      <a:pt x="164" y="7"/>
                    </a:cubicBezTo>
                    <a:cubicBezTo>
                      <a:pt x="164" y="7"/>
                      <a:pt x="165" y="7"/>
                      <a:pt x="166" y="7"/>
                    </a:cubicBezTo>
                    <a:cubicBezTo>
                      <a:pt x="167" y="6"/>
                      <a:pt x="168" y="6"/>
                      <a:pt x="169" y="6"/>
                    </a:cubicBezTo>
                    <a:cubicBezTo>
                      <a:pt x="173" y="6"/>
                      <a:pt x="173" y="6"/>
                      <a:pt x="173" y="6"/>
                    </a:cubicBezTo>
                    <a:cubicBezTo>
                      <a:pt x="176" y="7"/>
                      <a:pt x="176" y="7"/>
                      <a:pt x="176" y="7"/>
                    </a:cubicBezTo>
                    <a:cubicBezTo>
                      <a:pt x="177" y="7"/>
                      <a:pt x="178" y="7"/>
                      <a:pt x="179" y="8"/>
                    </a:cubicBezTo>
                    <a:cubicBezTo>
                      <a:pt x="179" y="8"/>
                      <a:pt x="180" y="8"/>
                      <a:pt x="181" y="9"/>
                    </a:cubicBezTo>
                    <a:cubicBezTo>
                      <a:pt x="182" y="10"/>
                      <a:pt x="183" y="10"/>
                      <a:pt x="184" y="11"/>
                    </a:cubicBezTo>
                    <a:cubicBezTo>
                      <a:pt x="185" y="12"/>
                      <a:pt x="186" y="12"/>
                      <a:pt x="186" y="13"/>
                    </a:cubicBezTo>
                    <a:cubicBezTo>
                      <a:pt x="187" y="14"/>
                      <a:pt x="187" y="15"/>
                      <a:pt x="188" y="16"/>
                    </a:cubicBezTo>
                    <a:cubicBezTo>
                      <a:pt x="188" y="17"/>
                      <a:pt x="189" y="18"/>
                      <a:pt x="189" y="19"/>
                    </a:cubicBezTo>
                    <a:cubicBezTo>
                      <a:pt x="189" y="20"/>
                      <a:pt x="190" y="21"/>
                      <a:pt x="190" y="22"/>
                    </a:cubicBezTo>
                    <a:cubicBezTo>
                      <a:pt x="190" y="25"/>
                      <a:pt x="190" y="25"/>
                      <a:pt x="190" y="25"/>
                    </a:cubicBezTo>
                    <a:cubicBezTo>
                      <a:pt x="185" y="23"/>
                      <a:pt x="185" y="23"/>
                      <a:pt x="185" y="23"/>
                    </a:cubicBezTo>
                    <a:cubicBezTo>
                      <a:pt x="187" y="22"/>
                      <a:pt x="189" y="21"/>
                      <a:pt x="191" y="20"/>
                    </a:cubicBezTo>
                    <a:cubicBezTo>
                      <a:pt x="193" y="20"/>
                      <a:pt x="195" y="19"/>
                      <a:pt x="197" y="19"/>
                    </a:cubicBezTo>
                    <a:cubicBezTo>
                      <a:pt x="200" y="19"/>
                      <a:pt x="202" y="19"/>
                      <a:pt x="204" y="19"/>
                    </a:cubicBezTo>
                    <a:cubicBezTo>
                      <a:pt x="205" y="19"/>
                      <a:pt x="206" y="19"/>
                      <a:pt x="207" y="19"/>
                    </a:cubicBezTo>
                    <a:cubicBezTo>
                      <a:pt x="208" y="20"/>
                      <a:pt x="209" y="20"/>
                      <a:pt x="211" y="21"/>
                    </a:cubicBezTo>
                    <a:cubicBezTo>
                      <a:pt x="212" y="21"/>
                      <a:pt x="213" y="22"/>
                      <a:pt x="214" y="22"/>
                    </a:cubicBezTo>
                    <a:cubicBezTo>
                      <a:pt x="215" y="23"/>
                      <a:pt x="216" y="24"/>
                      <a:pt x="216" y="24"/>
                    </a:cubicBezTo>
                    <a:cubicBezTo>
                      <a:pt x="217" y="25"/>
                      <a:pt x="218" y="26"/>
                      <a:pt x="219" y="27"/>
                    </a:cubicBezTo>
                    <a:cubicBezTo>
                      <a:pt x="219" y="28"/>
                      <a:pt x="220" y="29"/>
                      <a:pt x="220" y="30"/>
                    </a:cubicBezTo>
                    <a:cubicBezTo>
                      <a:pt x="221" y="31"/>
                      <a:pt x="221" y="32"/>
                      <a:pt x="222" y="33"/>
                    </a:cubicBezTo>
                    <a:cubicBezTo>
                      <a:pt x="222" y="34"/>
                      <a:pt x="222" y="36"/>
                      <a:pt x="222" y="37"/>
                    </a:cubicBezTo>
                    <a:cubicBezTo>
                      <a:pt x="223" y="38"/>
                      <a:pt x="223" y="39"/>
                      <a:pt x="223" y="40"/>
                    </a:cubicBezTo>
                    <a:cubicBezTo>
                      <a:pt x="223" y="43"/>
                      <a:pt x="223" y="43"/>
                      <a:pt x="223" y="43"/>
                    </a:cubicBezTo>
                    <a:cubicBezTo>
                      <a:pt x="219" y="39"/>
                      <a:pt x="219" y="39"/>
                      <a:pt x="219" y="39"/>
                    </a:cubicBezTo>
                    <a:cubicBezTo>
                      <a:pt x="221" y="39"/>
                      <a:pt x="223" y="39"/>
                      <a:pt x="226" y="39"/>
                    </a:cubicBezTo>
                    <a:cubicBezTo>
                      <a:pt x="228" y="39"/>
                      <a:pt x="230" y="38"/>
                      <a:pt x="232" y="38"/>
                    </a:cubicBezTo>
                    <a:cubicBezTo>
                      <a:pt x="236" y="38"/>
                      <a:pt x="236" y="38"/>
                      <a:pt x="236" y="38"/>
                    </a:cubicBezTo>
                    <a:cubicBezTo>
                      <a:pt x="238" y="38"/>
                      <a:pt x="239" y="39"/>
                      <a:pt x="240" y="39"/>
                    </a:cubicBezTo>
                    <a:cubicBezTo>
                      <a:pt x="244" y="40"/>
                      <a:pt x="244" y="40"/>
                      <a:pt x="244" y="40"/>
                    </a:cubicBezTo>
                    <a:cubicBezTo>
                      <a:pt x="248" y="42"/>
                      <a:pt x="248" y="42"/>
                      <a:pt x="248" y="42"/>
                    </a:cubicBezTo>
                    <a:cubicBezTo>
                      <a:pt x="248" y="42"/>
                      <a:pt x="248" y="42"/>
                      <a:pt x="248" y="42"/>
                    </a:cubicBezTo>
                    <a:cubicBezTo>
                      <a:pt x="248" y="42"/>
                      <a:pt x="248" y="42"/>
                      <a:pt x="248" y="42"/>
                    </a:cubicBezTo>
                    <a:cubicBezTo>
                      <a:pt x="248" y="42"/>
                      <a:pt x="248" y="42"/>
                      <a:pt x="248" y="42"/>
                    </a:cubicBezTo>
                    <a:cubicBezTo>
                      <a:pt x="248" y="42"/>
                      <a:pt x="248" y="42"/>
                      <a:pt x="248" y="42"/>
                    </a:cubicBezTo>
                    <a:cubicBezTo>
                      <a:pt x="248" y="42"/>
                      <a:pt x="248" y="42"/>
                      <a:pt x="248" y="42"/>
                    </a:cubicBezTo>
                    <a:cubicBezTo>
                      <a:pt x="249" y="42"/>
                      <a:pt x="249" y="42"/>
                      <a:pt x="249" y="42"/>
                    </a:cubicBezTo>
                    <a:cubicBezTo>
                      <a:pt x="249" y="43"/>
                      <a:pt x="249" y="43"/>
                      <a:pt x="249" y="43"/>
                    </a:cubicBezTo>
                    <a:cubicBezTo>
                      <a:pt x="251" y="44"/>
                      <a:pt x="251" y="44"/>
                      <a:pt x="251" y="44"/>
                    </a:cubicBezTo>
                    <a:cubicBezTo>
                      <a:pt x="252" y="44"/>
                      <a:pt x="253" y="46"/>
                      <a:pt x="254" y="47"/>
                    </a:cubicBezTo>
                    <a:cubicBezTo>
                      <a:pt x="255" y="48"/>
                      <a:pt x="255" y="49"/>
                      <a:pt x="256" y="50"/>
                    </a:cubicBezTo>
                    <a:cubicBezTo>
                      <a:pt x="257" y="51"/>
                      <a:pt x="258" y="52"/>
                      <a:pt x="258" y="53"/>
                    </a:cubicBezTo>
                    <a:cubicBezTo>
                      <a:pt x="260" y="55"/>
                      <a:pt x="261" y="57"/>
                      <a:pt x="261" y="60"/>
                    </a:cubicBezTo>
                    <a:cubicBezTo>
                      <a:pt x="263" y="63"/>
                      <a:pt x="263" y="63"/>
                      <a:pt x="263" y="63"/>
                    </a:cubicBezTo>
                    <a:cubicBezTo>
                      <a:pt x="263" y="67"/>
                      <a:pt x="263" y="67"/>
                      <a:pt x="263" y="67"/>
                    </a:cubicBezTo>
                    <a:cubicBezTo>
                      <a:pt x="263" y="68"/>
                      <a:pt x="263" y="70"/>
                      <a:pt x="263" y="71"/>
                    </a:cubicBezTo>
                    <a:cubicBezTo>
                      <a:pt x="263" y="72"/>
                      <a:pt x="263" y="72"/>
                      <a:pt x="263" y="72"/>
                    </a:cubicBezTo>
                    <a:cubicBezTo>
                      <a:pt x="263" y="72"/>
                      <a:pt x="263" y="72"/>
                      <a:pt x="263" y="72"/>
                    </a:cubicBezTo>
                    <a:cubicBezTo>
                      <a:pt x="263" y="73"/>
                      <a:pt x="263" y="73"/>
                      <a:pt x="263" y="73"/>
                    </a:cubicBezTo>
                    <a:cubicBezTo>
                      <a:pt x="263" y="73"/>
                      <a:pt x="263" y="73"/>
                      <a:pt x="263" y="73"/>
                    </a:cubicBezTo>
                    <a:cubicBezTo>
                      <a:pt x="263" y="73"/>
                      <a:pt x="263" y="73"/>
                      <a:pt x="263" y="73"/>
                    </a:cubicBezTo>
                    <a:cubicBezTo>
                      <a:pt x="263" y="73"/>
                      <a:pt x="263" y="73"/>
                      <a:pt x="263" y="73"/>
                    </a:cubicBezTo>
                    <a:cubicBezTo>
                      <a:pt x="263" y="75"/>
                      <a:pt x="263" y="75"/>
                      <a:pt x="263" y="75"/>
                    </a:cubicBezTo>
                    <a:cubicBezTo>
                      <a:pt x="263" y="76"/>
                      <a:pt x="262" y="78"/>
                      <a:pt x="262" y="79"/>
                    </a:cubicBezTo>
                    <a:cubicBezTo>
                      <a:pt x="261" y="80"/>
                      <a:pt x="261" y="81"/>
                      <a:pt x="260" y="83"/>
                    </a:cubicBezTo>
                    <a:cubicBezTo>
                      <a:pt x="260" y="84"/>
                      <a:pt x="259" y="85"/>
                      <a:pt x="258" y="86"/>
                    </a:cubicBezTo>
                    <a:cubicBezTo>
                      <a:pt x="257" y="87"/>
                      <a:pt x="256" y="88"/>
                      <a:pt x="255" y="89"/>
                    </a:cubicBezTo>
                    <a:cubicBezTo>
                      <a:pt x="254" y="90"/>
                      <a:pt x="253" y="91"/>
                      <a:pt x="252" y="91"/>
                    </a:cubicBezTo>
                    <a:cubicBezTo>
                      <a:pt x="251" y="92"/>
                      <a:pt x="250" y="93"/>
                      <a:pt x="249" y="94"/>
                    </a:cubicBezTo>
                    <a:cubicBezTo>
                      <a:pt x="248" y="94"/>
                      <a:pt x="247" y="95"/>
                      <a:pt x="246" y="95"/>
                    </a:cubicBezTo>
                    <a:cubicBezTo>
                      <a:pt x="244" y="96"/>
                      <a:pt x="244" y="96"/>
                      <a:pt x="244" y="96"/>
                    </a:cubicBezTo>
                    <a:cubicBezTo>
                      <a:pt x="244" y="96"/>
                      <a:pt x="244" y="96"/>
                      <a:pt x="244" y="96"/>
                    </a:cubicBezTo>
                    <a:cubicBezTo>
                      <a:pt x="243" y="96"/>
                      <a:pt x="243" y="96"/>
                      <a:pt x="243" y="96"/>
                    </a:cubicBezTo>
                    <a:cubicBezTo>
                      <a:pt x="243" y="96"/>
                      <a:pt x="243" y="96"/>
                      <a:pt x="243" y="96"/>
                    </a:cubicBezTo>
                    <a:cubicBezTo>
                      <a:pt x="243" y="96"/>
                      <a:pt x="243" y="96"/>
                      <a:pt x="243" y="96"/>
                    </a:cubicBezTo>
                    <a:cubicBezTo>
                      <a:pt x="242" y="97"/>
                      <a:pt x="242" y="97"/>
                      <a:pt x="242" y="97"/>
                    </a:cubicBezTo>
                    <a:cubicBezTo>
                      <a:pt x="240" y="97"/>
                      <a:pt x="240" y="97"/>
                      <a:pt x="240" y="97"/>
                    </a:cubicBezTo>
                    <a:cubicBezTo>
                      <a:pt x="239" y="97"/>
                      <a:pt x="239" y="97"/>
                      <a:pt x="238" y="97"/>
                    </a:cubicBezTo>
                    <a:cubicBezTo>
                      <a:pt x="236" y="97"/>
                      <a:pt x="235" y="97"/>
                      <a:pt x="234" y="97"/>
                    </a:cubicBezTo>
                    <a:cubicBezTo>
                      <a:pt x="231" y="96"/>
                      <a:pt x="228" y="96"/>
                      <a:pt x="226" y="95"/>
                    </a:cubicBezTo>
                    <a:cubicBezTo>
                      <a:pt x="224" y="94"/>
                      <a:pt x="222" y="93"/>
                      <a:pt x="220" y="92"/>
                    </a:cubicBezTo>
                    <a:cubicBezTo>
                      <a:pt x="225" y="89"/>
                      <a:pt x="225" y="89"/>
                      <a:pt x="225" y="89"/>
                    </a:cubicBezTo>
                    <a:cubicBezTo>
                      <a:pt x="225" y="94"/>
                      <a:pt x="225" y="94"/>
                      <a:pt x="225" y="94"/>
                    </a:cubicBezTo>
                    <a:cubicBezTo>
                      <a:pt x="225" y="95"/>
                      <a:pt x="225" y="96"/>
                      <a:pt x="224" y="97"/>
                    </a:cubicBezTo>
                    <a:cubicBezTo>
                      <a:pt x="224" y="98"/>
                      <a:pt x="224" y="99"/>
                      <a:pt x="224" y="100"/>
                    </a:cubicBezTo>
                    <a:cubicBezTo>
                      <a:pt x="224" y="101"/>
                      <a:pt x="223" y="103"/>
                      <a:pt x="223" y="104"/>
                    </a:cubicBezTo>
                    <a:cubicBezTo>
                      <a:pt x="222" y="105"/>
                      <a:pt x="222" y="106"/>
                      <a:pt x="221" y="106"/>
                    </a:cubicBezTo>
                    <a:cubicBezTo>
                      <a:pt x="220" y="107"/>
                      <a:pt x="220" y="108"/>
                      <a:pt x="219" y="109"/>
                    </a:cubicBezTo>
                    <a:cubicBezTo>
                      <a:pt x="218" y="110"/>
                      <a:pt x="217" y="110"/>
                      <a:pt x="216" y="111"/>
                    </a:cubicBezTo>
                    <a:cubicBezTo>
                      <a:pt x="215" y="112"/>
                      <a:pt x="215" y="112"/>
                      <a:pt x="215" y="112"/>
                    </a:cubicBezTo>
                    <a:cubicBezTo>
                      <a:pt x="214" y="112"/>
                      <a:pt x="214" y="112"/>
                      <a:pt x="214" y="112"/>
                    </a:cubicBezTo>
                    <a:cubicBezTo>
                      <a:pt x="214" y="112"/>
                      <a:pt x="214" y="112"/>
                      <a:pt x="214" y="112"/>
                    </a:cubicBezTo>
                    <a:cubicBezTo>
                      <a:pt x="214" y="112"/>
                      <a:pt x="214" y="112"/>
                      <a:pt x="214" y="112"/>
                    </a:cubicBezTo>
                    <a:cubicBezTo>
                      <a:pt x="214" y="112"/>
                      <a:pt x="214" y="112"/>
                      <a:pt x="214" y="112"/>
                    </a:cubicBezTo>
                    <a:cubicBezTo>
                      <a:pt x="213" y="113"/>
                      <a:pt x="213" y="113"/>
                      <a:pt x="213" y="113"/>
                    </a:cubicBezTo>
                    <a:cubicBezTo>
                      <a:pt x="212" y="113"/>
                      <a:pt x="212" y="113"/>
                      <a:pt x="210" y="114"/>
                    </a:cubicBezTo>
                    <a:cubicBezTo>
                      <a:pt x="209" y="114"/>
                      <a:pt x="208" y="114"/>
                      <a:pt x="207" y="114"/>
                    </a:cubicBezTo>
                    <a:cubicBezTo>
                      <a:pt x="206" y="114"/>
                      <a:pt x="205" y="114"/>
                      <a:pt x="204" y="114"/>
                    </a:cubicBezTo>
                    <a:cubicBezTo>
                      <a:pt x="203" y="114"/>
                      <a:pt x="202" y="114"/>
                      <a:pt x="201" y="113"/>
                    </a:cubicBezTo>
                    <a:cubicBezTo>
                      <a:pt x="200" y="113"/>
                      <a:pt x="199" y="113"/>
                      <a:pt x="198" y="112"/>
                    </a:cubicBezTo>
                    <a:cubicBezTo>
                      <a:pt x="196" y="111"/>
                      <a:pt x="194" y="110"/>
                      <a:pt x="193" y="109"/>
                    </a:cubicBezTo>
                    <a:cubicBezTo>
                      <a:pt x="197" y="107"/>
                      <a:pt x="197" y="107"/>
                      <a:pt x="197" y="107"/>
                    </a:cubicBezTo>
                    <a:cubicBezTo>
                      <a:pt x="196" y="110"/>
                      <a:pt x="196" y="110"/>
                      <a:pt x="196" y="110"/>
                    </a:cubicBezTo>
                    <a:cubicBezTo>
                      <a:pt x="196" y="111"/>
                      <a:pt x="196" y="112"/>
                      <a:pt x="195" y="113"/>
                    </a:cubicBezTo>
                    <a:cubicBezTo>
                      <a:pt x="195" y="114"/>
                      <a:pt x="194" y="115"/>
                      <a:pt x="193" y="116"/>
                    </a:cubicBezTo>
                    <a:cubicBezTo>
                      <a:pt x="192" y="117"/>
                      <a:pt x="191" y="118"/>
                      <a:pt x="190" y="119"/>
                    </a:cubicBezTo>
                    <a:cubicBezTo>
                      <a:pt x="189" y="119"/>
                      <a:pt x="188" y="120"/>
                      <a:pt x="187" y="120"/>
                    </a:cubicBezTo>
                    <a:cubicBezTo>
                      <a:pt x="186" y="120"/>
                      <a:pt x="185" y="120"/>
                      <a:pt x="184" y="120"/>
                    </a:cubicBezTo>
                    <a:cubicBezTo>
                      <a:pt x="183" y="120"/>
                      <a:pt x="182" y="121"/>
                      <a:pt x="181" y="120"/>
                    </a:cubicBezTo>
                    <a:cubicBezTo>
                      <a:pt x="180" y="120"/>
                      <a:pt x="179" y="120"/>
                      <a:pt x="178" y="120"/>
                    </a:cubicBezTo>
                    <a:cubicBezTo>
                      <a:pt x="177" y="120"/>
                      <a:pt x="176" y="120"/>
                      <a:pt x="175" y="119"/>
                    </a:cubicBezTo>
                    <a:cubicBezTo>
                      <a:pt x="174" y="119"/>
                      <a:pt x="173" y="119"/>
                      <a:pt x="172" y="119"/>
                    </a:cubicBezTo>
                    <a:cubicBezTo>
                      <a:pt x="170" y="118"/>
                      <a:pt x="168" y="117"/>
                      <a:pt x="166" y="116"/>
                    </a:cubicBezTo>
                    <a:cubicBezTo>
                      <a:pt x="164" y="115"/>
                      <a:pt x="163" y="114"/>
                      <a:pt x="161" y="113"/>
                    </a:cubicBezTo>
                    <a:cubicBezTo>
                      <a:pt x="159" y="111"/>
                      <a:pt x="158" y="110"/>
                      <a:pt x="157" y="108"/>
                    </a:cubicBezTo>
                    <a:cubicBezTo>
                      <a:pt x="157" y="108"/>
                      <a:pt x="157" y="108"/>
                      <a:pt x="157" y="108"/>
                    </a:cubicBezTo>
                    <a:cubicBezTo>
                      <a:pt x="158" y="108"/>
                      <a:pt x="158" y="108"/>
                      <a:pt x="158" y="108"/>
                    </a:cubicBezTo>
                    <a:cubicBezTo>
                      <a:pt x="158" y="108"/>
                      <a:pt x="158" y="108"/>
                      <a:pt x="158" y="108"/>
                    </a:cubicBezTo>
                    <a:cubicBezTo>
                      <a:pt x="159" y="109"/>
                      <a:pt x="160" y="110"/>
                      <a:pt x="162" y="111"/>
                    </a:cubicBezTo>
                    <a:cubicBezTo>
                      <a:pt x="164" y="113"/>
                      <a:pt x="165" y="113"/>
                      <a:pt x="167" y="114"/>
                    </a:cubicBezTo>
                    <a:cubicBezTo>
                      <a:pt x="169" y="115"/>
                      <a:pt x="171" y="115"/>
                      <a:pt x="172" y="116"/>
                    </a:cubicBezTo>
                    <a:cubicBezTo>
                      <a:pt x="173" y="116"/>
                      <a:pt x="174" y="116"/>
                      <a:pt x="175" y="117"/>
                    </a:cubicBezTo>
                    <a:cubicBezTo>
                      <a:pt x="176" y="117"/>
                      <a:pt x="177" y="117"/>
                      <a:pt x="178" y="117"/>
                    </a:cubicBezTo>
                    <a:cubicBezTo>
                      <a:pt x="179" y="117"/>
                      <a:pt x="180" y="117"/>
                      <a:pt x="181" y="117"/>
                    </a:cubicBezTo>
                    <a:cubicBezTo>
                      <a:pt x="182" y="117"/>
                      <a:pt x="182" y="117"/>
                      <a:pt x="183" y="117"/>
                    </a:cubicBezTo>
                    <a:cubicBezTo>
                      <a:pt x="184" y="117"/>
                      <a:pt x="185" y="116"/>
                      <a:pt x="186" y="116"/>
                    </a:cubicBezTo>
                    <a:cubicBezTo>
                      <a:pt x="187" y="116"/>
                      <a:pt x="187" y="115"/>
                      <a:pt x="188" y="115"/>
                    </a:cubicBezTo>
                    <a:cubicBezTo>
                      <a:pt x="189" y="115"/>
                      <a:pt x="189" y="114"/>
                      <a:pt x="190" y="113"/>
                    </a:cubicBezTo>
                    <a:cubicBezTo>
                      <a:pt x="190" y="113"/>
                      <a:pt x="191" y="112"/>
                      <a:pt x="191" y="111"/>
                    </a:cubicBezTo>
                    <a:cubicBezTo>
                      <a:pt x="191" y="111"/>
                      <a:pt x="192" y="110"/>
                      <a:pt x="192" y="109"/>
                    </a:cubicBezTo>
                    <a:cubicBezTo>
                      <a:pt x="192" y="107"/>
                      <a:pt x="192" y="107"/>
                      <a:pt x="192" y="107"/>
                    </a:cubicBezTo>
                    <a:cubicBezTo>
                      <a:pt x="192" y="105"/>
                      <a:pt x="193" y="104"/>
                      <a:pt x="195" y="104"/>
                    </a:cubicBezTo>
                    <a:cubicBezTo>
                      <a:pt x="195" y="104"/>
                      <a:pt x="195" y="105"/>
                      <a:pt x="196" y="105"/>
                    </a:cubicBezTo>
                    <a:cubicBezTo>
                      <a:pt x="197" y="106"/>
                      <a:pt x="199" y="107"/>
                      <a:pt x="200" y="107"/>
                    </a:cubicBezTo>
                    <a:cubicBezTo>
                      <a:pt x="201" y="107"/>
                      <a:pt x="201" y="108"/>
                      <a:pt x="202" y="108"/>
                    </a:cubicBezTo>
                    <a:cubicBezTo>
                      <a:pt x="203" y="108"/>
                      <a:pt x="204" y="108"/>
                      <a:pt x="204" y="108"/>
                    </a:cubicBezTo>
                    <a:cubicBezTo>
                      <a:pt x="205" y="108"/>
                      <a:pt x="206" y="108"/>
                      <a:pt x="207" y="108"/>
                    </a:cubicBezTo>
                    <a:cubicBezTo>
                      <a:pt x="207" y="108"/>
                      <a:pt x="208" y="108"/>
                      <a:pt x="208" y="108"/>
                    </a:cubicBezTo>
                    <a:cubicBezTo>
                      <a:pt x="209" y="108"/>
                      <a:pt x="210" y="107"/>
                      <a:pt x="211" y="107"/>
                    </a:cubicBezTo>
                    <a:cubicBezTo>
                      <a:pt x="211" y="107"/>
                      <a:pt x="211" y="107"/>
                      <a:pt x="211" y="107"/>
                    </a:cubicBezTo>
                    <a:cubicBezTo>
                      <a:pt x="211" y="107"/>
                      <a:pt x="211" y="107"/>
                      <a:pt x="211" y="107"/>
                    </a:cubicBezTo>
                    <a:cubicBezTo>
                      <a:pt x="211" y="107"/>
                      <a:pt x="211" y="107"/>
                      <a:pt x="211" y="107"/>
                    </a:cubicBezTo>
                    <a:cubicBezTo>
                      <a:pt x="211" y="107"/>
                      <a:pt x="211" y="107"/>
                      <a:pt x="211" y="107"/>
                    </a:cubicBezTo>
                    <a:cubicBezTo>
                      <a:pt x="211" y="107"/>
                      <a:pt x="211" y="107"/>
                      <a:pt x="211" y="107"/>
                    </a:cubicBezTo>
                    <a:cubicBezTo>
                      <a:pt x="211" y="107"/>
                      <a:pt x="211" y="107"/>
                      <a:pt x="211" y="107"/>
                    </a:cubicBezTo>
                    <a:cubicBezTo>
                      <a:pt x="211" y="106"/>
                      <a:pt x="211" y="106"/>
                      <a:pt x="211" y="106"/>
                    </a:cubicBezTo>
                    <a:cubicBezTo>
                      <a:pt x="212" y="106"/>
                      <a:pt x="212" y="106"/>
                      <a:pt x="212" y="106"/>
                    </a:cubicBezTo>
                    <a:cubicBezTo>
                      <a:pt x="213" y="106"/>
                      <a:pt x="213" y="106"/>
                      <a:pt x="213" y="106"/>
                    </a:cubicBezTo>
                    <a:cubicBezTo>
                      <a:pt x="213" y="105"/>
                      <a:pt x="214" y="105"/>
                      <a:pt x="214" y="104"/>
                    </a:cubicBezTo>
                    <a:cubicBezTo>
                      <a:pt x="215" y="104"/>
                      <a:pt x="215" y="103"/>
                      <a:pt x="216" y="103"/>
                    </a:cubicBezTo>
                    <a:cubicBezTo>
                      <a:pt x="216" y="102"/>
                      <a:pt x="216" y="102"/>
                      <a:pt x="216" y="101"/>
                    </a:cubicBezTo>
                    <a:cubicBezTo>
                      <a:pt x="217" y="100"/>
                      <a:pt x="217" y="100"/>
                      <a:pt x="217" y="99"/>
                    </a:cubicBezTo>
                    <a:cubicBezTo>
                      <a:pt x="217" y="98"/>
                      <a:pt x="217" y="97"/>
                      <a:pt x="217" y="96"/>
                    </a:cubicBezTo>
                    <a:cubicBezTo>
                      <a:pt x="217" y="96"/>
                      <a:pt x="218" y="95"/>
                      <a:pt x="218" y="94"/>
                    </a:cubicBezTo>
                    <a:cubicBezTo>
                      <a:pt x="218" y="89"/>
                      <a:pt x="218" y="89"/>
                      <a:pt x="218" y="89"/>
                    </a:cubicBezTo>
                    <a:cubicBezTo>
                      <a:pt x="218" y="87"/>
                      <a:pt x="220" y="85"/>
                      <a:pt x="222" y="85"/>
                    </a:cubicBezTo>
                    <a:cubicBezTo>
                      <a:pt x="222" y="85"/>
                      <a:pt x="222" y="85"/>
                      <a:pt x="222" y="85"/>
                    </a:cubicBezTo>
                    <a:cubicBezTo>
                      <a:pt x="223" y="85"/>
                      <a:pt x="223" y="85"/>
                      <a:pt x="223" y="85"/>
                    </a:cubicBezTo>
                    <a:cubicBezTo>
                      <a:pt x="225" y="86"/>
                      <a:pt x="227" y="87"/>
                      <a:pt x="229" y="88"/>
                    </a:cubicBezTo>
                    <a:cubicBezTo>
                      <a:pt x="231" y="88"/>
                      <a:pt x="233" y="89"/>
                      <a:pt x="235" y="89"/>
                    </a:cubicBezTo>
                    <a:cubicBezTo>
                      <a:pt x="236" y="89"/>
                      <a:pt x="237" y="89"/>
                      <a:pt x="237" y="89"/>
                    </a:cubicBezTo>
                    <a:cubicBezTo>
                      <a:pt x="238" y="89"/>
                      <a:pt x="238" y="89"/>
                      <a:pt x="238" y="89"/>
                    </a:cubicBezTo>
                    <a:cubicBezTo>
                      <a:pt x="240" y="89"/>
                      <a:pt x="240" y="89"/>
                      <a:pt x="240" y="89"/>
                    </a:cubicBezTo>
                    <a:cubicBezTo>
                      <a:pt x="241" y="89"/>
                      <a:pt x="241" y="89"/>
                      <a:pt x="241" y="89"/>
                    </a:cubicBezTo>
                    <a:cubicBezTo>
                      <a:pt x="241" y="88"/>
                      <a:pt x="241" y="88"/>
                      <a:pt x="241" y="88"/>
                    </a:cubicBezTo>
                    <a:cubicBezTo>
                      <a:pt x="241" y="88"/>
                      <a:pt x="241" y="88"/>
                      <a:pt x="241" y="88"/>
                    </a:cubicBezTo>
                    <a:cubicBezTo>
                      <a:pt x="241" y="88"/>
                      <a:pt x="241" y="88"/>
                      <a:pt x="241" y="88"/>
                    </a:cubicBezTo>
                    <a:cubicBezTo>
                      <a:pt x="241" y="88"/>
                      <a:pt x="241" y="88"/>
                      <a:pt x="241" y="88"/>
                    </a:cubicBezTo>
                    <a:cubicBezTo>
                      <a:pt x="241" y="88"/>
                      <a:pt x="241" y="88"/>
                      <a:pt x="241" y="88"/>
                    </a:cubicBezTo>
                    <a:cubicBezTo>
                      <a:pt x="241" y="88"/>
                      <a:pt x="241" y="88"/>
                      <a:pt x="241" y="88"/>
                    </a:cubicBezTo>
                    <a:cubicBezTo>
                      <a:pt x="242" y="88"/>
                      <a:pt x="242" y="88"/>
                      <a:pt x="242" y="88"/>
                    </a:cubicBezTo>
                    <a:cubicBezTo>
                      <a:pt x="243" y="88"/>
                      <a:pt x="244" y="87"/>
                      <a:pt x="245" y="87"/>
                    </a:cubicBezTo>
                    <a:cubicBezTo>
                      <a:pt x="246" y="86"/>
                      <a:pt x="247" y="85"/>
                      <a:pt x="247" y="85"/>
                    </a:cubicBezTo>
                    <a:cubicBezTo>
                      <a:pt x="248" y="84"/>
                      <a:pt x="249" y="84"/>
                      <a:pt x="249" y="83"/>
                    </a:cubicBezTo>
                    <a:cubicBezTo>
                      <a:pt x="250" y="82"/>
                      <a:pt x="251" y="82"/>
                      <a:pt x="251" y="81"/>
                    </a:cubicBezTo>
                    <a:cubicBezTo>
                      <a:pt x="252" y="80"/>
                      <a:pt x="252" y="79"/>
                      <a:pt x="253" y="78"/>
                    </a:cubicBezTo>
                    <a:cubicBezTo>
                      <a:pt x="253" y="78"/>
                      <a:pt x="254" y="77"/>
                      <a:pt x="254" y="76"/>
                    </a:cubicBezTo>
                    <a:cubicBezTo>
                      <a:pt x="254" y="75"/>
                      <a:pt x="254" y="75"/>
                      <a:pt x="254" y="75"/>
                    </a:cubicBezTo>
                    <a:cubicBezTo>
                      <a:pt x="254" y="75"/>
                      <a:pt x="255" y="74"/>
                      <a:pt x="255" y="74"/>
                    </a:cubicBezTo>
                    <a:cubicBezTo>
                      <a:pt x="255" y="72"/>
                      <a:pt x="255" y="72"/>
                      <a:pt x="255" y="72"/>
                    </a:cubicBezTo>
                    <a:cubicBezTo>
                      <a:pt x="255" y="72"/>
                      <a:pt x="255" y="72"/>
                      <a:pt x="255" y="72"/>
                    </a:cubicBezTo>
                    <a:cubicBezTo>
                      <a:pt x="255" y="71"/>
                      <a:pt x="255" y="71"/>
                      <a:pt x="255" y="71"/>
                    </a:cubicBezTo>
                    <a:cubicBezTo>
                      <a:pt x="255" y="71"/>
                      <a:pt x="255" y="71"/>
                      <a:pt x="255" y="71"/>
                    </a:cubicBezTo>
                    <a:cubicBezTo>
                      <a:pt x="255" y="71"/>
                      <a:pt x="255" y="71"/>
                      <a:pt x="255" y="71"/>
                    </a:cubicBezTo>
                    <a:cubicBezTo>
                      <a:pt x="255" y="71"/>
                      <a:pt x="255" y="72"/>
                      <a:pt x="255" y="72"/>
                    </a:cubicBezTo>
                    <a:cubicBezTo>
                      <a:pt x="255" y="72"/>
                      <a:pt x="255" y="72"/>
                      <a:pt x="255" y="72"/>
                    </a:cubicBezTo>
                    <a:cubicBezTo>
                      <a:pt x="255" y="71"/>
                      <a:pt x="255" y="71"/>
                      <a:pt x="255" y="71"/>
                    </a:cubicBezTo>
                    <a:cubicBezTo>
                      <a:pt x="255" y="70"/>
                      <a:pt x="255" y="69"/>
                      <a:pt x="255" y="68"/>
                    </a:cubicBezTo>
                    <a:cubicBezTo>
                      <a:pt x="254" y="65"/>
                      <a:pt x="254" y="65"/>
                      <a:pt x="254" y="65"/>
                    </a:cubicBezTo>
                    <a:cubicBezTo>
                      <a:pt x="253" y="62"/>
                      <a:pt x="253" y="62"/>
                      <a:pt x="253" y="62"/>
                    </a:cubicBezTo>
                    <a:cubicBezTo>
                      <a:pt x="253" y="61"/>
                      <a:pt x="252" y="59"/>
                      <a:pt x="251" y="57"/>
                    </a:cubicBezTo>
                    <a:cubicBezTo>
                      <a:pt x="251" y="56"/>
                      <a:pt x="250" y="55"/>
                      <a:pt x="249" y="55"/>
                    </a:cubicBezTo>
                    <a:cubicBezTo>
                      <a:pt x="249" y="54"/>
                      <a:pt x="248" y="53"/>
                      <a:pt x="248" y="52"/>
                    </a:cubicBezTo>
                    <a:cubicBezTo>
                      <a:pt x="247" y="52"/>
                      <a:pt x="247" y="51"/>
                      <a:pt x="246" y="51"/>
                    </a:cubicBezTo>
                    <a:cubicBezTo>
                      <a:pt x="244" y="50"/>
                      <a:pt x="244" y="50"/>
                      <a:pt x="244" y="50"/>
                    </a:cubicBezTo>
                    <a:cubicBezTo>
                      <a:pt x="244" y="49"/>
                      <a:pt x="244" y="49"/>
                      <a:pt x="244" y="49"/>
                    </a:cubicBezTo>
                    <a:cubicBezTo>
                      <a:pt x="243" y="49"/>
                      <a:pt x="243" y="49"/>
                      <a:pt x="243" y="49"/>
                    </a:cubicBezTo>
                    <a:cubicBezTo>
                      <a:pt x="244" y="49"/>
                      <a:pt x="244" y="49"/>
                      <a:pt x="244" y="49"/>
                    </a:cubicBezTo>
                    <a:cubicBezTo>
                      <a:pt x="244" y="49"/>
                      <a:pt x="244" y="49"/>
                      <a:pt x="244" y="49"/>
                    </a:cubicBezTo>
                    <a:cubicBezTo>
                      <a:pt x="244" y="49"/>
                      <a:pt x="244" y="49"/>
                      <a:pt x="244" y="49"/>
                    </a:cubicBezTo>
                    <a:cubicBezTo>
                      <a:pt x="244" y="49"/>
                      <a:pt x="244" y="49"/>
                      <a:pt x="244" y="49"/>
                    </a:cubicBezTo>
                    <a:cubicBezTo>
                      <a:pt x="243" y="49"/>
                      <a:pt x="243" y="49"/>
                      <a:pt x="243" y="49"/>
                    </a:cubicBezTo>
                    <a:cubicBezTo>
                      <a:pt x="241" y="47"/>
                      <a:pt x="241" y="47"/>
                      <a:pt x="241" y="47"/>
                    </a:cubicBezTo>
                    <a:cubicBezTo>
                      <a:pt x="238" y="47"/>
                      <a:pt x="238" y="47"/>
                      <a:pt x="238" y="47"/>
                    </a:cubicBezTo>
                    <a:cubicBezTo>
                      <a:pt x="236" y="46"/>
                      <a:pt x="236" y="46"/>
                      <a:pt x="236" y="46"/>
                    </a:cubicBezTo>
                    <a:cubicBezTo>
                      <a:pt x="233" y="46"/>
                      <a:pt x="233" y="46"/>
                      <a:pt x="233" y="46"/>
                    </a:cubicBezTo>
                    <a:cubicBezTo>
                      <a:pt x="231" y="46"/>
                      <a:pt x="228" y="46"/>
                      <a:pt x="226" y="47"/>
                    </a:cubicBezTo>
                    <a:cubicBezTo>
                      <a:pt x="224" y="47"/>
                      <a:pt x="222" y="47"/>
                      <a:pt x="219" y="47"/>
                    </a:cubicBezTo>
                    <a:cubicBezTo>
                      <a:pt x="217" y="47"/>
                      <a:pt x="215" y="45"/>
                      <a:pt x="215" y="43"/>
                    </a:cubicBezTo>
                    <a:cubicBezTo>
                      <a:pt x="215" y="43"/>
                      <a:pt x="215" y="43"/>
                      <a:pt x="215" y="43"/>
                    </a:cubicBezTo>
                    <a:cubicBezTo>
                      <a:pt x="215" y="40"/>
                      <a:pt x="215" y="40"/>
                      <a:pt x="215" y="40"/>
                    </a:cubicBezTo>
                    <a:cubicBezTo>
                      <a:pt x="215" y="39"/>
                      <a:pt x="215" y="39"/>
                      <a:pt x="215" y="38"/>
                    </a:cubicBezTo>
                    <a:cubicBezTo>
                      <a:pt x="215" y="37"/>
                      <a:pt x="215" y="36"/>
                      <a:pt x="215" y="35"/>
                    </a:cubicBezTo>
                    <a:cubicBezTo>
                      <a:pt x="214" y="35"/>
                      <a:pt x="214" y="34"/>
                      <a:pt x="214" y="33"/>
                    </a:cubicBezTo>
                    <a:cubicBezTo>
                      <a:pt x="214" y="33"/>
                      <a:pt x="213" y="32"/>
                      <a:pt x="213" y="31"/>
                    </a:cubicBezTo>
                    <a:cubicBezTo>
                      <a:pt x="212" y="31"/>
                      <a:pt x="212" y="30"/>
                      <a:pt x="211" y="30"/>
                    </a:cubicBezTo>
                    <a:cubicBezTo>
                      <a:pt x="211" y="29"/>
                      <a:pt x="210" y="29"/>
                      <a:pt x="210" y="28"/>
                    </a:cubicBezTo>
                    <a:cubicBezTo>
                      <a:pt x="209" y="28"/>
                      <a:pt x="208" y="27"/>
                      <a:pt x="208" y="27"/>
                    </a:cubicBezTo>
                    <a:cubicBezTo>
                      <a:pt x="207" y="27"/>
                      <a:pt x="206" y="26"/>
                      <a:pt x="206" y="26"/>
                    </a:cubicBezTo>
                    <a:cubicBezTo>
                      <a:pt x="205" y="26"/>
                      <a:pt x="204" y="26"/>
                      <a:pt x="203" y="26"/>
                    </a:cubicBezTo>
                    <a:cubicBezTo>
                      <a:pt x="202" y="25"/>
                      <a:pt x="200" y="25"/>
                      <a:pt x="198" y="25"/>
                    </a:cubicBezTo>
                    <a:cubicBezTo>
                      <a:pt x="196" y="26"/>
                      <a:pt x="195" y="26"/>
                      <a:pt x="193" y="26"/>
                    </a:cubicBezTo>
                    <a:cubicBezTo>
                      <a:pt x="191" y="27"/>
                      <a:pt x="190" y="27"/>
                      <a:pt x="188" y="28"/>
                    </a:cubicBezTo>
                    <a:cubicBezTo>
                      <a:pt x="188" y="28"/>
                      <a:pt x="188" y="28"/>
                      <a:pt x="188" y="28"/>
                    </a:cubicBezTo>
                    <a:cubicBezTo>
                      <a:pt x="186" y="29"/>
                      <a:pt x="185" y="28"/>
                      <a:pt x="184" y="26"/>
                    </a:cubicBezTo>
                    <a:cubicBezTo>
                      <a:pt x="184" y="26"/>
                      <a:pt x="184" y="25"/>
                      <a:pt x="184" y="25"/>
                    </a:cubicBezTo>
                    <a:cubicBezTo>
                      <a:pt x="184" y="23"/>
                      <a:pt x="184" y="23"/>
                      <a:pt x="184" y="23"/>
                    </a:cubicBezTo>
                    <a:cubicBezTo>
                      <a:pt x="184" y="22"/>
                      <a:pt x="184" y="21"/>
                      <a:pt x="184" y="20"/>
                    </a:cubicBezTo>
                    <a:cubicBezTo>
                      <a:pt x="184" y="20"/>
                      <a:pt x="183" y="19"/>
                      <a:pt x="183" y="18"/>
                    </a:cubicBezTo>
                    <a:cubicBezTo>
                      <a:pt x="183" y="18"/>
                      <a:pt x="182" y="17"/>
                      <a:pt x="182" y="16"/>
                    </a:cubicBezTo>
                    <a:cubicBezTo>
                      <a:pt x="182" y="16"/>
                      <a:pt x="181" y="15"/>
                      <a:pt x="180" y="15"/>
                    </a:cubicBezTo>
                    <a:cubicBezTo>
                      <a:pt x="180" y="14"/>
                      <a:pt x="179" y="14"/>
                      <a:pt x="179" y="13"/>
                    </a:cubicBezTo>
                    <a:cubicBezTo>
                      <a:pt x="178" y="13"/>
                      <a:pt x="177" y="12"/>
                      <a:pt x="177" y="12"/>
                    </a:cubicBezTo>
                    <a:cubicBezTo>
                      <a:pt x="174" y="11"/>
                      <a:pt x="174" y="11"/>
                      <a:pt x="174" y="11"/>
                    </a:cubicBezTo>
                    <a:cubicBezTo>
                      <a:pt x="172" y="11"/>
                      <a:pt x="172" y="11"/>
                      <a:pt x="172" y="11"/>
                    </a:cubicBezTo>
                    <a:cubicBezTo>
                      <a:pt x="170" y="10"/>
                      <a:pt x="170" y="10"/>
                      <a:pt x="170" y="10"/>
                    </a:cubicBezTo>
                    <a:cubicBezTo>
                      <a:pt x="167" y="11"/>
                      <a:pt x="167" y="11"/>
                      <a:pt x="167" y="11"/>
                    </a:cubicBezTo>
                    <a:cubicBezTo>
                      <a:pt x="165" y="11"/>
                      <a:pt x="165" y="11"/>
                      <a:pt x="165" y="11"/>
                    </a:cubicBezTo>
                    <a:cubicBezTo>
                      <a:pt x="162" y="12"/>
                      <a:pt x="162" y="12"/>
                      <a:pt x="162" y="12"/>
                    </a:cubicBezTo>
                    <a:cubicBezTo>
                      <a:pt x="160" y="13"/>
                      <a:pt x="160" y="13"/>
                      <a:pt x="160" y="13"/>
                    </a:cubicBezTo>
                    <a:cubicBezTo>
                      <a:pt x="158" y="14"/>
                      <a:pt x="158" y="14"/>
                      <a:pt x="158" y="14"/>
                    </a:cubicBezTo>
                    <a:cubicBezTo>
                      <a:pt x="156" y="16"/>
                      <a:pt x="156" y="16"/>
                      <a:pt x="156" y="16"/>
                    </a:cubicBezTo>
                    <a:cubicBezTo>
                      <a:pt x="156" y="16"/>
                      <a:pt x="156" y="16"/>
                      <a:pt x="156" y="16"/>
                    </a:cubicBezTo>
                    <a:cubicBezTo>
                      <a:pt x="156" y="17"/>
                      <a:pt x="155" y="17"/>
                      <a:pt x="154" y="16"/>
                    </a:cubicBezTo>
                    <a:cubicBezTo>
                      <a:pt x="154" y="16"/>
                      <a:pt x="154" y="16"/>
                      <a:pt x="154" y="16"/>
                    </a:cubicBezTo>
                    <a:cubicBezTo>
                      <a:pt x="152" y="12"/>
                      <a:pt x="152" y="12"/>
                      <a:pt x="152" y="12"/>
                    </a:cubicBezTo>
                    <a:cubicBezTo>
                      <a:pt x="152" y="11"/>
                      <a:pt x="151" y="10"/>
                      <a:pt x="151" y="9"/>
                    </a:cubicBezTo>
                    <a:cubicBezTo>
                      <a:pt x="150" y="8"/>
                      <a:pt x="149" y="7"/>
                      <a:pt x="148" y="6"/>
                    </a:cubicBezTo>
                    <a:cubicBezTo>
                      <a:pt x="148" y="6"/>
                      <a:pt x="146" y="5"/>
                      <a:pt x="146" y="4"/>
                    </a:cubicBezTo>
                    <a:cubicBezTo>
                      <a:pt x="144" y="4"/>
                      <a:pt x="143" y="4"/>
                      <a:pt x="142" y="3"/>
                    </a:cubicBezTo>
                    <a:cubicBezTo>
                      <a:pt x="141" y="3"/>
                      <a:pt x="140" y="3"/>
                      <a:pt x="139" y="3"/>
                    </a:cubicBezTo>
                    <a:cubicBezTo>
                      <a:pt x="137" y="3"/>
                      <a:pt x="136" y="3"/>
                      <a:pt x="135" y="3"/>
                    </a:cubicBezTo>
                    <a:cubicBezTo>
                      <a:pt x="134" y="4"/>
                      <a:pt x="132" y="4"/>
                      <a:pt x="131" y="4"/>
                    </a:cubicBezTo>
                    <a:cubicBezTo>
                      <a:pt x="130" y="5"/>
                      <a:pt x="129" y="5"/>
                      <a:pt x="128" y="6"/>
                    </a:cubicBezTo>
                    <a:cubicBezTo>
                      <a:pt x="127" y="6"/>
                      <a:pt x="125" y="7"/>
                      <a:pt x="124" y="7"/>
                    </a:cubicBezTo>
                    <a:cubicBezTo>
                      <a:pt x="123" y="8"/>
                      <a:pt x="122" y="9"/>
                      <a:pt x="121" y="9"/>
                    </a:cubicBezTo>
                    <a:cubicBezTo>
                      <a:pt x="118" y="12"/>
                      <a:pt x="118" y="12"/>
                      <a:pt x="118" y="12"/>
                    </a:cubicBezTo>
                    <a:cubicBezTo>
                      <a:pt x="116" y="15"/>
                      <a:pt x="116" y="15"/>
                      <a:pt x="116" y="15"/>
                    </a:cubicBezTo>
                    <a:cubicBezTo>
                      <a:pt x="114" y="18"/>
                      <a:pt x="114" y="18"/>
                      <a:pt x="114" y="18"/>
                    </a:cubicBezTo>
                    <a:cubicBezTo>
                      <a:pt x="112" y="21"/>
                      <a:pt x="112" y="21"/>
                      <a:pt x="112" y="21"/>
                    </a:cubicBezTo>
                    <a:cubicBezTo>
                      <a:pt x="111" y="24"/>
                      <a:pt x="111" y="24"/>
                      <a:pt x="111" y="24"/>
                    </a:cubicBezTo>
                    <a:cubicBezTo>
                      <a:pt x="110" y="25"/>
                      <a:pt x="109" y="25"/>
                      <a:pt x="109" y="25"/>
                    </a:cubicBezTo>
                    <a:cubicBezTo>
                      <a:pt x="108" y="25"/>
                      <a:pt x="108" y="25"/>
                      <a:pt x="108" y="25"/>
                    </a:cubicBezTo>
                    <a:cubicBezTo>
                      <a:pt x="108" y="25"/>
                      <a:pt x="108" y="25"/>
                      <a:pt x="108" y="25"/>
                    </a:cubicBezTo>
                    <a:cubicBezTo>
                      <a:pt x="107" y="24"/>
                      <a:pt x="107" y="24"/>
                      <a:pt x="106" y="23"/>
                    </a:cubicBezTo>
                    <a:cubicBezTo>
                      <a:pt x="105" y="23"/>
                      <a:pt x="104" y="23"/>
                      <a:pt x="102" y="22"/>
                    </a:cubicBezTo>
                    <a:cubicBezTo>
                      <a:pt x="101" y="22"/>
                      <a:pt x="100" y="22"/>
                      <a:pt x="99" y="22"/>
                    </a:cubicBezTo>
                    <a:cubicBezTo>
                      <a:pt x="99" y="22"/>
                      <a:pt x="98" y="22"/>
                      <a:pt x="98" y="22"/>
                    </a:cubicBezTo>
                    <a:cubicBezTo>
                      <a:pt x="98" y="22"/>
                      <a:pt x="97" y="22"/>
                      <a:pt x="97" y="23"/>
                    </a:cubicBezTo>
                    <a:cubicBezTo>
                      <a:pt x="96" y="23"/>
                      <a:pt x="96" y="23"/>
                      <a:pt x="96" y="23"/>
                    </a:cubicBezTo>
                    <a:cubicBezTo>
                      <a:pt x="96" y="23"/>
                      <a:pt x="96" y="23"/>
                      <a:pt x="96" y="23"/>
                    </a:cubicBezTo>
                    <a:cubicBezTo>
                      <a:pt x="96" y="23"/>
                      <a:pt x="96" y="23"/>
                      <a:pt x="96" y="23"/>
                    </a:cubicBezTo>
                    <a:cubicBezTo>
                      <a:pt x="95" y="23"/>
                      <a:pt x="95" y="24"/>
                      <a:pt x="95" y="24"/>
                    </a:cubicBezTo>
                    <a:cubicBezTo>
                      <a:pt x="94" y="25"/>
                      <a:pt x="94" y="25"/>
                      <a:pt x="94" y="25"/>
                    </a:cubicBezTo>
                    <a:cubicBezTo>
                      <a:pt x="94" y="25"/>
                      <a:pt x="93" y="26"/>
                      <a:pt x="93" y="26"/>
                    </a:cubicBezTo>
                    <a:cubicBezTo>
                      <a:pt x="93" y="27"/>
                      <a:pt x="92" y="29"/>
                      <a:pt x="92" y="30"/>
                    </a:cubicBezTo>
                    <a:cubicBezTo>
                      <a:pt x="91" y="31"/>
                      <a:pt x="91" y="32"/>
                      <a:pt x="90" y="33"/>
                    </a:cubicBezTo>
                    <a:cubicBezTo>
                      <a:pt x="89" y="34"/>
                      <a:pt x="88" y="35"/>
                      <a:pt x="87" y="34"/>
                    </a:cubicBezTo>
                    <a:cubicBezTo>
                      <a:pt x="86" y="34"/>
                      <a:pt x="86" y="34"/>
                      <a:pt x="86" y="34"/>
                    </a:cubicBezTo>
                    <a:cubicBezTo>
                      <a:pt x="83" y="32"/>
                      <a:pt x="83" y="32"/>
                      <a:pt x="83" y="32"/>
                    </a:cubicBezTo>
                    <a:cubicBezTo>
                      <a:pt x="79" y="31"/>
                      <a:pt x="79" y="31"/>
                      <a:pt x="79" y="31"/>
                    </a:cubicBezTo>
                    <a:cubicBezTo>
                      <a:pt x="76" y="30"/>
                      <a:pt x="76" y="30"/>
                      <a:pt x="76" y="30"/>
                    </a:cubicBezTo>
                    <a:cubicBezTo>
                      <a:pt x="72" y="30"/>
                      <a:pt x="72" y="30"/>
                      <a:pt x="72" y="30"/>
                    </a:cubicBezTo>
                    <a:cubicBezTo>
                      <a:pt x="69" y="30"/>
                      <a:pt x="69" y="30"/>
                      <a:pt x="69" y="30"/>
                    </a:cubicBezTo>
                    <a:cubicBezTo>
                      <a:pt x="68" y="30"/>
                      <a:pt x="67" y="31"/>
                      <a:pt x="66" y="31"/>
                    </a:cubicBezTo>
                    <a:cubicBezTo>
                      <a:pt x="65" y="32"/>
                      <a:pt x="64" y="32"/>
                      <a:pt x="63" y="32"/>
                    </a:cubicBezTo>
                    <a:cubicBezTo>
                      <a:pt x="60" y="35"/>
                      <a:pt x="60" y="35"/>
                      <a:pt x="60" y="35"/>
                    </a:cubicBezTo>
                    <a:cubicBezTo>
                      <a:pt x="59" y="36"/>
                      <a:pt x="59" y="37"/>
                      <a:pt x="58" y="38"/>
                    </a:cubicBezTo>
                    <a:cubicBezTo>
                      <a:pt x="57" y="39"/>
                      <a:pt x="57" y="40"/>
                      <a:pt x="56" y="41"/>
                    </a:cubicBezTo>
                    <a:cubicBezTo>
                      <a:pt x="56" y="42"/>
                      <a:pt x="55" y="43"/>
                      <a:pt x="55" y="44"/>
                    </a:cubicBezTo>
                    <a:cubicBezTo>
                      <a:pt x="54" y="45"/>
                      <a:pt x="54" y="46"/>
                      <a:pt x="54" y="47"/>
                    </a:cubicBezTo>
                    <a:cubicBezTo>
                      <a:pt x="54" y="51"/>
                      <a:pt x="54" y="51"/>
                      <a:pt x="54" y="51"/>
                    </a:cubicBezTo>
                    <a:cubicBezTo>
                      <a:pt x="54" y="55"/>
                      <a:pt x="54" y="55"/>
                      <a:pt x="54" y="55"/>
                    </a:cubicBezTo>
                    <a:cubicBezTo>
                      <a:pt x="54" y="58"/>
                      <a:pt x="53" y="61"/>
                      <a:pt x="53" y="63"/>
                    </a:cubicBezTo>
                    <a:cubicBezTo>
                      <a:pt x="53" y="65"/>
                      <a:pt x="52" y="67"/>
                      <a:pt x="50" y="67"/>
                    </a:cubicBezTo>
                    <a:cubicBezTo>
                      <a:pt x="49" y="67"/>
                      <a:pt x="49" y="67"/>
                      <a:pt x="49" y="67"/>
                    </a:cubicBezTo>
                    <a:cubicBezTo>
                      <a:pt x="49" y="66"/>
                      <a:pt x="49" y="66"/>
                      <a:pt x="49" y="66"/>
                    </a:cubicBezTo>
                    <a:cubicBezTo>
                      <a:pt x="48" y="66"/>
                      <a:pt x="47" y="66"/>
                      <a:pt x="46" y="66"/>
                    </a:cubicBezTo>
                    <a:cubicBezTo>
                      <a:pt x="45" y="66"/>
                      <a:pt x="45" y="66"/>
                      <a:pt x="45" y="66"/>
                    </a:cubicBezTo>
                    <a:cubicBezTo>
                      <a:pt x="44" y="66"/>
                      <a:pt x="44" y="66"/>
                      <a:pt x="43" y="66"/>
                    </a:cubicBezTo>
                    <a:cubicBezTo>
                      <a:pt x="42" y="66"/>
                      <a:pt x="42" y="66"/>
                      <a:pt x="41" y="66"/>
                    </a:cubicBezTo>
                    <a:cubicBezTo>
                      <a:pt x="40" y="67"/>
                      <a:pt x="40" y="67"/>
                      <a:pt x="40" y="67"/>
                    </a:cubicBezTo>
                    <a:cubicBezTo>
                      <a:pt x="40" y="67"/>
                      <a:pt x="40" y="67"/>
                      <a:pt x="40" y="67"/>
                    </a:cubicBezTo>
                    <a:cubicBezTo>
                      <a:pt x="39" y="68"/>
                      <a:pt x="39" y="68"/>
                      <a:pt x="39" y="69"/>
                    </a:cubicBezTo>
                    <a:cubicBezTo>
                      <a:pt x="38" y="70"/>
                      <a:pt x="38" y="71"/>
                      <a:pt x="38" y="72"/>
                    </a:cubicBezTo>
                    <a:cubicBezTo>
                      <a:pt x="38" y="74"/>
                      <a:pt x="38" y="76"/>
                      <a:pt x="38" y="78"/>
                    </a:cubicBezTo>
                    <a:cubicBezTo>
                      <a:pt x="38" y="78"/>
                      <a:pt x="38" y="78"/>
                      <a:pt x="38" y="78"/>
                    </a:cubicBezTo>
                    <a:cubicBezTo>
                      <a:pt x="38" y="80"/>
                      <a:pt x="37" y="81"/>
                      <a:pt x="36" y="82"/>
                    </a:cubicBezTo>
                    <a:cubicBezTo>
                      <a:pt x="35" y="82"/>
                      <a:pt x="34" y="82"/>
                      <a:pt x="34" y="81"/>
                    </a:cubicBezTo>
                    <a:cubicBezTo>
                      <a:pt x="29" y="79"/>
                      <a:pt x="24" y="78"/>
                      <a:pt x="19" y="78"/>
                    </a:cubicBezTo>
                    <a:cubicBezTo>
                      <a:pt x="18" y="78"/>
                      <a:pt x="17" y="78"/>
                      <a:pt x="16" y="78"/>
                    </a:cubicBezTo>
                    <a:cubicBezTo>
                      <a:pt x="15" y="78"/>
                      <a:pt x="14" y="78"/>
                      <a:pt x="12" y="79"/>
                    </a:cubicBezTo>
                    <a:cubicBezTo>
                      <a:pt x="11" y="80"/>
                      <a:pt x="11" y="80"/>
                      <a:pt x="11" y="80"/>
                    </a:cubicBezTo>
                    <a:cubicBezTo>
                      <a:pt x="9" y="81"/>
                      <a:pt x="9" y="81"/>
                      <a:pt x="9" y="81"/>
                    </a:cubicBezTo>
                    <a:cubicBezTo>
                      <a:pt x="8" y="82"/>
                      <a:pt x="8" y="82"/>
                      <a:pt x="8" y="82"/>
                    </a:cubicBezTo>
                    <a:cubicBezTo>
                      <a:pt x="8" y="82"/>
                      <a:pt x="7" y="83"/>
                      <a:pt x="7" y="83"/>
                    </a:cubicBezTo>
                    <a:cubicBezTo>
                      <a:pt x="6" y="84"/>
                      <a:pt x="6" y="85"/>
                      <a:pt x="5" y="86"/>
                    </a:cubicBezTo>
                    <a:cubicBezTo>
                      <a:pt x="5" y="87"/>
                      <a:pt x="4" y="89"/>
                      <a:pt x="4" y="90"/>
                    </a:cubicBezTo>
                    <a:cubicBezTo>
                      <a:pt x="4" y="93"/>
                      <a:pt x="3" y="95"/>
                      <a:pt x="3" y="98"/>
                    </a:cubicBezTo>
                    <a:cubicBezTo>
                      <a:pt x="3" y="99"/>
                      <a:pt x="3" y="100"/>
                      <a:pt x="4" y="102"/>
                    </a:cubicBezTo>
                    <a:cubicBezTo>
                      <a:pt x="4" y="103"/>
                      <a:pt x="4" y="104"/>
                      <a:pt x="4" y="105"/>
                    </a:cubicBezTo>
                    <a:cubicBezTo>
                      <a:pt x="5" y="106"/>
                      <a:pt x="5" y="107"/>
                      <a:pt x="5" y="107"/>
                    </a:cubicBezTo>
                    <a:cubicBezTo>
                      <a:pt x="6" y="108"/>
                      <a:pt x="6" y="108"/>
                      <a:pt x="6" y="108"/>
                    </a:cubicBezTo>
                    <a:cubicBezTo>
                      <a:pt x="7" y="109"/>
                      <a:pt x="7" y="109"/>
                      <a:pt x="8" y="109"/>
                    </a:cubicBezTo>
                    <a:cubicBezTo>
                      <a:pt x="8" y="110"/>
                      <a:pt x="9" y="110"/>
                      <a:pt x="10" y="110"/>
                    </a:cubicBezTo>
                    <a:cubicBezTo>
                      <a:pt x="10" y="110"/>
                      <a:pt x="10" y="110"/>
                      <a:pt x="10" y="110"/>
                    </a:cubicBezTo>
                    <a:cubicBezTo>
                      <a:pt x="10" y="110"/>
                      <a:pt x="10" y="110"/>
                      <a:pt x="10" y="110"/>
                    </a:cubicBezTo>
                    <a:cubicBezTo>
                      <a:pt x="10" y="111"/>
                      <a:pt x="10" y="111"/>
                      <a:pt x="10" y="111"/>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59" name="Freeform 118"/>
              <p:cNvSpPr/>
              <p:nvPr/>
            </p:nvSpPr>
            <p:spPr bwMode="auto">
              <a:xfrm>
                <a:off x="4451350" y="4006851"/>
                <a:ext cx="431800" cy="247650"/>
              </a:xfrm>
              <a:custGeom>
                <a:avLst/>
                <a:gdLst/>
                <a:ahLst/>
                <a:cxnLst>
                  <a:cxn ang="0">
                    <a:pos x="0" y="140"/>
                  </a:cxn>
                  <a:cxn ang="0">
                    <a:pos x="11" y="130"/>
                  </a:cxn>
                  <a:cxn ang="0">
                    <a:pos x="1" y="113"/>
                  </a:cxn>
                  <a:cxn ang="0">
                    <a:pos x="2" y="108"/>
                  </a:cxn>
                  <a:cxn ang="0">
                    <a:pos x="26" y="103"/>
                  </a:cxn>
                  <a:cxn ang="0">
                    <a:pos x="24" y="84"/>
                  </a:cxn>
                  <a:cxn ang="0">
                    <a:pos x="37" y="86"/>
                  </a:cxn>
                  <a:cxn ang="0">
                    <a:pos x="28" y="65"/>
                  </a:cxn>
                  <a:cxn ang="0">
                    <a:pos x="44" y="51"/>
                  </a:cxn>
                  <a:cxn ang="0">
                    <a:pos x="60" y="47"/>
                  </a:cxn>
                  <a:cxn ang="0">
                    <a:pos x="77" y="30"/>
                  </a:cxn>
                  <a:cxn ang="0">
                    <a:pos x="87" y="36"/>
                  </a:cxn>
                  <a:cxn ang="0">
                    <a:pos x="101" y="26"/>
                  </a:cxn>
                  <a:cxn ang="0">
                    <a:pos x="114" y="34"/>
                  </a:cxn>
                  <a:cxn ang="0">
                    <a:pos x="114" y="31"/>
                  </a:cxn>
                  <a:cxn ang="0">
                    <a:pos x="132" y="23"/>
                  </a:cxn>
                  <a:cxn ang="0">
                    <a:pos x="139" y="35"/>
                  </a:cxn>
                  <a:cxn ang="0">
                    <a:pos x="143" y="14"/>
                  </a:cxn>
                  <a:cxn ang="0">
                    <a:pos x="157" y="2"/>
                  </a:cxn>
                  <a:cxn ang="0">
                    <a:pos x="179" y="11"/>
                  </a:cxn>
                  <a:cxn ang="0">
                    <a:pos x="179" y="9"/>
                  </a:cxn>
                  <a:cxn ang="0">
                    <a:pos x="198" y="9"/>
                  </a:cxn>
                  <a:cxn ang="0">
                    <a:pos x="208" y="23"/>
                  </a:cxn>
                  <a:cxn ang="0">
                    <a:pos x="211" y="7"/>
                  </a:cxn>
                  <a:cxn ang="0">
                    <a:pos x="227" y="8"/>
                  </a:cxn>
                  <a:cxn ang="0">
                    <a:pos x="238" y="25"/>
                  </a:cxn>
                  <a:cxn ang="0">
                    <a:pos x="251" y="24"/>
                  </a:cxn>
                  <a:cxn ang="0">
                    <a:pos x="258" y="39"/>
                  </a:cxn>
                  <a:cxn ang="0">
                    <a:pos x="246" y="25"/>
                  </a:cxn>
                  <a:cxn ang="0">
                    <a:pos x="238" y="31"/>
                  </a:cxn>
                  <a:cxn ang="0">
                    <a:pos x="220" y="12"/>
                  </a:cxn>
                  <a:cxn ang="0">
                    <a:pos x="214" y="13"/>
                  </a:cxn>
                  <a:cxn ang="0">
                    <a:pos x="204" y="28"/>
                  </a:cxn>
                  <a:cxn ang="0">
                    <a:pos x="197" y="18"/>
                  </a:cxn>
                  <a:cxn ang="0">
                    <a:pos x="187" y="14"/>
                  </a:cxn>
                  <a:cxn ang="0">
                    <a:pos x="180" y="22"/>
                  </a:cxn>
                  <a:cxn ang="0">
                    <a:pos x="166" y="9"/>
                  </a:cxn>
                  <a:cxn ang="0">
                    <a:pos x="153" y="14"/>
                  </a:cxn>
                  <a:cxn ang="0">
                    <a:pos x="147" y="24"/>
                  </a:cxn>
                  <a:cxn ang="0">
                    <a:pos x="139" y="37"/>
                  </a:cxn>
                  <a:cxn ang="0">
                    <a:pos x="129" y="29"/>
                  </a:cxn>
                  <a:cxn ang="0">
                    <a:pos x="118" y="34"/>
                  </a:cxn>
                  <a:cxn ang="0">
                    <a:pos x="111" y="41"/>
                  </a:cxn>
                  <a:cxn ang="0">
                    <a:pos x="105" y="31"/>
                  </a:cxn>
                  <a:cxn ang="0">
                    <a:pos x="92" y="34"/>
                  </a:cxn>
                  <a:cxn ang="0">
                    <a:pos x="84" y="37"/>
                  </a:cxn>
                  <a:cxn ang="0">
                    <a:pos x="68" y="34"/>
                  </a:cxn>
                  <a:cxn ang="0">
                    <a:pos x="61" y="61"/>
                  </a:cxn>
                  <a:cxn ang="0">
                    <a:pos x="42" y="57"/>
                  </a:cxn>
                  <a:cxn ang="0">
                    <a:pos x="34" y="70"/>
                  </a:cxn>
                  <a:cxn ang="0">
                    <a:pos x="32" y="91"/>
                  </a:cxn>
                  <a:cxn ang="0">
                    <a:pos x="29" y="89"/>
                  </a:cxn>
                  <a:cxn ang="0">
                    <a:pos x="27" y="105"/>
                  </a:cxn>
                  <a:cxn ang="0">
                    <a:pos x="7" y="109"/>
                  </a:cxn>
                  <a:cxn ang="0">
                    <a:pos x="6" y="111"/>
                  </a:cxn>
                  <a:cxn ang="0">
                    <a:pos x="7" y="121"/>
                  </a:cxn>
                  <a:cxn ang="0">
                    <a:pos x="8" y="133"/>
                  </a:cxn>
                  <a:cxn ang="0">
                    <a:pos x="2" y="141"/>
                  </a:cxn>
                  <a:cxn ang="0">
                    <a:pos x="5" y="148"/>
                  </a:cxn>
                </a:cxnLst>
                <a:rect l="0" t="0" r="r" b="b"/>
                <a:pathLst>
                  <a:path w="259" h="148">
                    <a:moveTo>
                      <a:pt x="5" y="148"/>
                    </a:moveTo>
                    <a:cubicBezTo>
                      <a:pt x="4" y="147"/>
                      <a:pt x="3" y="147"/>
                      <a:pt x="2" y="146"/>
                    </a:cubicBezTo>
                    <a:cubicBezTo>
                      <a:pt x="2" y="146"/>
                      <a:pt x="1" y="145"/>
                      <a:pt x="1" y="145"/>
                    </a:cubicBezTo>
                    <a:cubicBezTo>
                      <a:pt x="1" y="144"/>
                      <a:pt x="1" y="144"/>
                      <a:pt x="0" y="143"/>
                    </a:cubicBezTo>
                    <a:cubicBezTo>
                      <a:pt x="0" y="143"/>
                      <a:pt x="0" y="142"/>
                      <a:pt x="0" y="142"/>
                    </a:cubicBezTo>
                    <a:cubicBezTo>
                      <a:pt x="0" y="141"/>
                      <a:pt x="0" y="141"/>
                      <a:pt x="0" y="140"/>
                    </a:cubicBezTo>
                    <a:cubicBezTo>
                      <a:pt x="0" y="139"/>
                      <a:pt x="0" y="138"/>
                      <a:pt x="0" y="137"/>
                    </a:cubicBezTo>
                    <a:cubicBezTo>
                      <a:pt x="0" y="136"/>
                      <a:pt x="1" y="135"/>
                      <a:pt x="2" y="134"/>
                    </a:cubicBezTo>
                    <a:cubicBezTo>
                      <a:pt x="2" y="133"/>
                      <a:pt x="3" y="132"/>
                      <a:pt x="4" y="131"/>
                    </a:cubicBezTo>
                    <a:cubicBezTo>
                      <a:pt x="5" y="131"/>
                      <a:pt x="5" y="131"/>
                      <a:pt x="6" y="131"/>
                    </a:cubicBezTo>
                    <a:cubicBezTo>
                      <a:pt x="6" y="130"/>
                      <a:pt x="7" y="130"/>
                      <a:pt x="7" y="130"/>
                    </a:cubicBezTo>
                    <a:cubicBezTo>
                      <a:pt x="9" y="130"/>
                      <a:pt x="10" y="130"/>
                      <a:pt x="11" y="130"/>
                    </a:cubicBezTo>
                    <a:cubicBezTo>
                      <a:pt x="9" y="133"/>
                      <a:pt x="9" y="133"/>
                      <a:pt x="9" y="133"/>
                    </a:cubicBezTo>
                    <a:cubicBezTo>
                      <a:pt x="8" y="131"/>
                      <a:pt x="7" y="130"/>
                      <a:pt x="6" y="128"/>
                    </a:cubicBezTo>
                    <a:cubicBezTo>
                      <a:pt x="4" y="126"/>
                      <a:pt x="3" y="124"/>
                      <a:pt x="3" y="122"/>
                    </a:cubicBezTo>
                    <a:cubicBezTo>
                      <a:pt x="2" y="121"/>
                      <a:pt x="2" y="120"/>
                      <a:pt x="2" y="119"/>
                    </a:cubicBezTo>
                    <a:cubicBezTo>
                      <a:pt x="1" y="118"/>
                      <a:pt x="1" y="117"/>
                      <a:pt x="1" y="116"/>
                    </a:cubicBezTo>
                    <a:cubicBezTo>
                      <a:pt x="1" y="115"/>
                      <a:pt x="1" y="114"/>
                      <a:pt x="1" y="113"/>
                    </a:cubicBezTo>
                    <a:cubicBezTo>
                      <a:pt x="0" y="112"/>
                      <a:pt x="1" y="110"/>
                      <a:pt x="1" y="109"/>
                    </a:cubicBezTo>
                    <a:cubicBezTo>
                      <a:pt x="1" y="108"/>
                      <a:pt x="1" y="108"/>
                      <a:pt x="1" y="108"/>
                    </a:cubicBezTo>
                    <a:cubicBezTo>
                      <a:pt x="1" y="108"/>
                      <a:pt x="1" y="108"/>
                      <a:pt x="1" y="108"/>
                    </a:cubicBezTo>
                    <a:cubicBezTo>
                      <a:pt x="1" y="108"/>
                      <a:pt x="1" y="108"/>
                      <a:pt x="1" y="108"/>
                    </a:cubicBezTo>
                    <a:cubicBezTo>
                      <a:pt x="2" y="108"/>
                      <a:pt x="2" y="108"/>
                      <a:pt x="2" y="108"/>
                    </a:cubicBezTo>
                    <a:cubicBezTo>
                      <a:pt x="2" y="108"/>
                      <a:pt x="2" y="108"/>
                      <a:pt x="2" y="108"/>
                    </a:cubicBezTo>
                    <a:cubicBezTo>
                      <a:pt x="2" y="108"/>
                      <a:pt x="2" y="108"/>
                      <a:pt x="2" y="108"/>
                    </a:cubicBezTo>
                    <a:cubicBezTo>
                      <a:pt x="2" y="107"/>
                      <a:pt x="2" y="107"/>
                      <a:pt x="2" y="107"/>
                    </a:cubicBezTo>
                    <a:cubicBezTo>
                      <a:pt x="2" y="107"/>
                      <a:pt x="3" y="106"/>
                      <a:pt x="3" y="106"/>
                    </a:cubicBezTo>
                    <a:cubicBezTo>
                      <a:pt x="4" y="104"/>
                      <a:pt x="5" y="104"/>
                      <a:pt x="6" y="103"/>
                    </a:cubicBezTo>
                    <a:cubicBezTo>
                      <a:pt x="8" y="102"/>
                      <a:pt x="10" y="101"/>
                      <a:pt x="13" y="100"/>
                    </a:cubicBezTo>
                    <a:cubicBezTo>
                      <a:pt x="17" y="100"/>
                      <a:pt x="22" y="101"/>
                      <a:pt x="26" y="103"/>
                    </a:cubicBezTo>
                    <a:cubicBezTo>
                      <a:pt x="21" y="107"/>
                      <a:pt x="21" y="107"/>
                      <a:pt x="21" y="107"/>
                    </a:cubicBezTo>
                    <a:cubicBezTo>
                      <a:pt x="20" y="104"/>
                      <a:pt x="20" y="102"/>
                      <a:pt x="20" y="99"/>
                    </a:cubicBezTo>
                    <a:cubicBezTo>
                      <a:pt x="20" y="98"/>
                      <a:pt x="20" y="96"/>
                      <a:pt x="20" y="95"/>
                    </a:cubicBezTo>
                    <a:cubicBezTo>
                      <a:pt x="20" y="94"/>
                      <a:pt x="20" y="92"/>
                      <a:pt x="20" y="91"/>
                    </a:cubicBezTo>
                    <a:cubicBezTo>
                      <a:pt x="21" y="89"/>
                      <a:pt x="21" y="88"/>
                      <a:pt x="22" y="86"/>
                    </a:cubicBezTo>
                    <a:cubicBezTo>
                      <a:pt x="22" y="86"/>
                      <a:pt x="23" y="85"/>
                      <a:pt x="24" y="84"/>
                    </a:cubicBezTo>
                    <a:cubicBezTo>
                      <a:pt x="24" y="83"/>
                      <a:pt x="26" y="83"/>
                      <a:pt x="27" y="82"/>
                    </a:cubicBezTo>
                    <a:cubicBezTo>
                      <a:pt x="28" y="82"/>
                      <a:pt x="29" y="82"/>
                      <a:pt x="30" y="82"/>
                    </a:cubicBezTo>
                    <a:cubicBezTo>
                      <a:pt x="31" y="82"/>
                      <a:pt x="31" y="82"/>
                      <a:pt x="32" y="83"/>
                    </a:cubicBezTo>
                    <a:cubicBezTo>
                      <a:pt x="33" y="83"/>
                      <a:pt x="33" y="83"/>
                      <a:pt x="33" y="83"/>
                    </a:cubicBezTo>
                    <a:cubicBezTo>
                      <a:pt x="34" y="83"/>
                      <a:pt x="34" y="84"/>
                      <a:pt x="35" y="84"/>
                    </a:cubicBezTo>
                    <a:cubicBezTo>
                      <a:pt x="37" y="86"/>
                      <a:pt x="37" y="86"/>
                      <a:pt x="37" y="86"/>
                    </a:cubicBezTo>
                    <a:cubicBezTo>
                      <a:pt x="31" y="88"/>
                      <a:pt x="31" y="88"/>
                      <a:pt x="31" y="88"/>
                    </a:cubicBezTo>
                    <a:cubicBezTo>
                      <a:pt x="31" y="87"/>
                      <a:pt x="30" y="86"/>
                      <a:pt x="30" y="85"/>
                    </a:cubicBezTo>
                    <a:cubicBezTo>
                      <a:pt x="30" y="84"/>
                      <a:pt x="30" y="83"/>
                      <a:pt x="30" y="82"/>
                    </a:cubicBezTo>
                    <a:cubicBezTo>
                      <a:pt x="29" y="79"/>
                      <a:pt x="28" y="77"/>
                      <a:pt x="28" y="74"/>
                    </a:cubicBezTo>
                    <a:cubicBezTo>
                      <a:pt x="27" y="72"/>
                      <a:pt x="28" y="71"/>
                      <a:pt x="27" y="69"/>
                    </a:cubicBezTo>
                    <a:cubicBezTo>
                      <a:pt x="28" y="68"/>
                      <a:pt x="28" y="66"/>
                      <a:pt x="28" y="65"/>
                    </a:cubicBezTo>
                    <a:cubicBezTo>
                      <a:pt x="29" y="63"/>
                      <a:pt x="29" y="62"/>
                      <a:pt x="30" y="61"/>
                    </a:cubicBezTo>
                    <a:cubicBezTo>
                      <a:pt x="31" y="59"/>
                      <a:pt x="31" y="59"/>
                      <a:pt x="31" y="59"/>
                    </a:cubicBezTo>
                    <a:cubicBezTo>
                      <a:pt x="32" y="58"/>
                      <a:pt x="32" y="58"/>
                      <a:pt x="33" y="57"/>
                    </a:cubicBezTo>
                    <a:cubicBezTo>
                      <a:pt x="34" y="56"/>
                      <a:pt x="35" y="55"/>
                      <a:pt x="36" y="54"/>
                    </a:cubicBezTo>
                    <a:cubicBezTo>
                      <a:pt x="37" y="53"/>
                      <a:pt x="39" y="52"/>
                      <a:pt x="40" y="52"/>
                    </a:cubicBezTo>
                    <a:cubicBezTo>
                      <a:pt x="41" y="51"/>
                      <a:pt x="43" y="51"/>
                      <a:pt x="44" y="51"/>
                    </a:cubicBezTo>
                    <a:cubicBezTo>
                      <a:pt x="46" y="51"/>
                      <a:pt x="47" y="51"/>
                      <a:pt x="49" y="51"/>
                    </a:cubicBezTo>
                    <a:cubicBezTo>
                      <a:pt x="52" y="51"/>
                      <a:pt x="54" y="52"/>
                      <a:pt x="57" y="53"/>
                    </a:cubicBezTo>
                    <a:cubicBezTo>
                      <a:pt x="58" y="54"/>
                      <a:pt x="59" y="55"/>
                      <a:pt x="60" y="56"/>
                    </a:cubicBezTo>
                    <a:cubicBezTo>
                      <a:pt x="61" y="57"/>
                      <a:pt x="62" y="58"/>
                      <a:pt x="63" y="59"/>
                    </a:cubicBezTo>
                    <a:cubicBezTo>
                      <a:pt x="60" y="60"/>
                      <a:pt x="60" y="60"/>
                      <a:pt x="60" y="60"/>
                    </a:cubicBezTo>
                    <a:cubicBezTo>
                      <a:pt x="61" y="56"/>
                      <a:pt x="60" y="51"/>
                      <a:pt x="60" y="47"/>
                    </a:cubicBezTo>
                    <a:cubicBezTo>
                      <a:pt x="60" y="45"/>
                      <a:pt x="60" y="42"/>
                      <a:pt x="60" y="40"/>
                    </a:cubicBezTo>
                    <a:cubicBezTo>
                      <a:pt x="61" y="38"/>
                      <a:pt x="62" y="36"/>
                      <a:pt x="64" y="34"/>
                    </a:cubicBezTo>
                    <a:cubicBezTo>
                      <a:pt x="65" y="33"/>
                      <a:pt x="66" y="33"/>
                      <a:pt x="67" y="32"/>
                    </a:cubicBezTo>
                    <a:cubicBezTo>
                      <a:pt x="68" y="31"/>
                      <a:pt x="69" y="31"/>
                      <a:pt x="70" y="30"/>
                    </a:cubicBezTo>
                    <a:cubicBezTo>
                      <a:pt x="71" y="30"/>
                      <a:pt x="72" y="30"/>
                      <a:pt x="74" y="30"/>
                    </a:cubicBezTo>
                    <a:cubicBezTo>
                      <a:pt x="75" y="30"/>
                      <a:pt x="76" y="30"/>
                      <a:pt x="77" y="30"/>
                    </a:cubicBezTo>
                    <a:cubicBezTo>
                      <a:pt x="78" y="30"/>
                      <a:pt x="79" y="31"/>
                      <a:pt x="80" y="31"/>
                    </a:cubicBezTo>
                    <a:cubicBezTo>
                      <a:pt x="81" y="32"/>
                      <a:pt x="82" y="32"/>
                      <a:pt x="83" y="33"/>
                    </a:cubicBezTo>
                    <a:cubicBezTo>
                      <a:pt x="86" y="35"/>
                      <a:pt x="86" y="35"/>
                      <a:pt x="86" y="35"/>
                    </a:cubicBezTo>
                    <a:cubicBezTo>
                      <a:pt x="88" y="38"/>
                      <a:pt x="88" y="38"/>
                      <a:pt x="88" y="38"/>
                    </a:cubicBezTo>
                    <a:cubicBezTo>
                      <a:pt x="86" y="39"/>
                      <a:pt x="86" y="39"/>
                      <a:pt x="86" y="39"/>
                    </a:cubicBezTo>
                    <a:cubicBezTo>
                      <a:pt x="87" y="36"/>
                      <a:pt x="87" y="36"/>
                      <a:pt x="87" y="36"/>
                    </a:cubicBezTo>
                    <a:cubicBezTo>
                      <a:pt x="87" y="35"/>
                      <a:pt x="87" y="35"/>
                      <a:pt x="88" y="34"/>
                    </a:cubicBezTo>
                    <a:cubicBezTo>
                      <a:pt x="88" y="33"/>
                      <a:pt x="89" y="33"/>
                      <a:pt x="89" y="32"/>
                    </a:cubicBezTo>
                    <a:cubicBezTo>
                      <a:pt x="90" y="31"/>
                      <a:pt x="91" y="31"/>
                      <a:pt x="91" y="30"/>
                    </a:cubicBezTo>
                    <a:cubicBezTo>
                      <a:pt x="92" y="29"/>
                      <a:pt x="93" y="29"/>
                      <a:pt x="93" y="28"/>
                    </a:cubicBezTo>
                    <a:cubicBezTo>
                      <a:pt x="94" y="28"/>
                      <a:pt x="95" y="28"/>
                      <a:pt x="96" y="27"/>
                    </a:cubicBezTo>
                    <a:cubicBezTo>
                      <a:pt x="97" y="27"/>
                      <a:pt x="99" y="26"/>
                      <a:pt x="101" y="26"/>
                    </a:cubicBezTo>
                    <a:cubicBezTo>
                      <a:pt x="102" y="26"/>
                      <a:pt x="103" y="26"/>
                      <a:pt x="104" y="26"/>
                    </a:cubicBezTo>
                    <a:cubicBezTo>
                      <a:pt x="105" y="27"/>
                      <a:pt x="106" y="27"/>
                      <a:pt x="106" y="27"/>
                    </a:cubicBezTo>
                    <a:cubicBezTo>
                      <a:pt x="107" y="27"/>
                      <a:pt x="108" y="28"/>
                      <a:pt x="109" y="28"/>
                    </a:cubicBezTo>
                    <a:cubicBezTo>
                      <a:pt x="110" y="29"/>
                      <a:pt x="110" y="29"/>
                      <a:pt x="111" y="30"/>
                    </a:cubicBezTo>
                    <a:cubicBezTo>
                      <a:pt x="112" y="31"/>
                      <a:pt x="112" y="31"/>
                      <a:pt x="113" y="32"/>
                    </a:cubicBezTo>
                    <a:cubicBezTo>
                      <a:pt x="113" y="33"/>
                      <a:pt x="114" y="34"/>
                      <a:pt x="114" y="34"/>
                    </a:cubicBezTo>
                    <a:cubicBezTo>
                      <a:pt x="115" y="35"/>
                      <a:pt x="115" y="36"/>
                      <a:pt x="115" y="37"/>
                    </a:cubicBezTo>
                    <a:cubicBezTo>
                      <a:pt x="116" y="39"/>
                      <a:pt x="116" y="39"/>
                      <a:pt x="116" y="39"/>
                    </a:cubicBezTo>
                    <a:cubicBezTo>
                      <a:pt x="111" y="40"/>
                      <a:pt x="111" y="40"/>
                      <a:pt x="111" y="40"/>
                    </a:cubicBezTo>
                    <a:cubicBezTo>
                      <a:pt x="112" y="37"/>
                      <a:pt x="112" y="37"/>
                      <a:pt x="112" y="37"/>
                    </a:cubicBezTo>
                    <a:cubicBezTo>
                      <a:pt x="112" y="36"/>
                      <a:pt x="112" y="35"/>
                      <a:pt x="112" y="34"/>
                    </a:cubicBezTo>
                    <a:cubicBezTo>
                      <a:pt x="113" y="33"/>
                      <a:pt x="113" y="32"/>
                      <a:pt x="114" y="31"/>
                    </a:cubicBezTo>
                    <a:cubicBezTo>
                      <a:pt x="114" y="30"/>
                      <a:pt x="115" y="30"/>
                      <a:pt x="115" y="29"/>
                    </a:cubicBezTo>
                    <a:cubicBezTo>
                      <a:pt x="117" y="27"/>
                      <a:pt x="118" y="26"/>
                      <a:pt x="120" y="25"/>
                    </a:cubicBezTo>
                    <a:cubicBezTo>
                      <a:pt x="121" y="25"/>
                      <a:pt x="122" y="24"/>
                      <a:pt x="123" y="24"/>
                    </a:cubicBezTo>
                    <a:cubicBezTo>
                      <a:pt x="124" y="24"/>
                      <a:pt x="125" y="23"/>
                      <a:pt x="126" y="23"/>
                    </a:cubicBezTo>
                    <a:cubicBezTo>
                      <a:pt x="127" y="23"/>
                      <a:pt x="128" y="23"/>
                      <a:pt x="129" y="23"/>
                    </a:cubicBezTo>
                    <a:cubicBezTo>
                      <a:pt x="130" y="23"/>
                      <a:pt x="131" y="23"/>
                      <a:pt x="132" y="23"/>
                    </a:cubicBezTo>
                    <a:cubicBezTo>
                      <a:pt x="134" y="23"/>
                      <a:pt x="136" y="24"/>
                      <a:pt x="137" y="25"/>
                    </a:cubicBezTo>
                    <a:cubicBezTo>
                      <a:pt x="138" y="25"/>
                      <a:pt x="139" y="26"/>
                      <a:pt x="140" y="27"/>
                    </a:cubicBezTo>
                    <a:cubicBezTo>
                      <a:pt x="141" y="27"/>
                      <a:pt x="142" y="28"/>
                      <a:pt x="142" y="29"/>
                    </a:cubicBezTo>
                    <a:cubicBezTo>
                      <a:pt x="143" y="29"/>
                      <a:pt x="144" y="30"/>
                      <a:pt x="144" y="31"/>
                    </a:cubicBezTo>
                    <a:cubicBezTo>
                      <a:pt x="145" y="32"/>
                      <a:pt x="145" y="33"/>
                      <a:pt x="146" y="34"/>
                    </a:cubicBezTo>
                    <a:cubicBezTo>
                      <a:pt x="139" y="35"/>
                      <a:pt x="139" y="35"/>
                      <a:pt x="139" y="35"/>
                    </a:cubicBezTo>
                    <a:cubicBezTo>
                      <a:pt x="139" y="31"/>
                      <a:pt x="139" y="31"/>
                      <a:pt x="139" y="31"/>
                    </a:cubicBezTo>
                    <a:cubicBezTo>
                      <a:pt x="139" y="30"/>
                      <a:pt x="139" y="28"/>
                      <a:pt x="139" y="27"/>
                    </a:cubicBezTo>
                    <a:cubicBezTo>
                      <a:pt x="139" y="25"/>
                      <a:pt x="140" y="24"/>
                      <a:pt x="140" y="22"/>
                    </a:cubicBezTo>
                    <a:cubicBezTo>
                      <a:pt x="140" y="21"/>
                      <a:pt x="141" y="19"/>
                      <a:pt x="141" y="18"/>
                    </a:cubicBezTo>
                    <a:cubicBezTo>
                      <a:pt x="141" y="17"/>
                      <a:pt x="142" y="16"/>
                      <a:pt x="142" y="16"/>
                    </a:cubicBezTo>
                    <a:cubicBezTo>
                      <a:pt x="143" y="14"/>
                      <a:pt x="143" y="14"/>
                      <a:pt x="143" y="14"/>
                    </a:cubicBezTo>
                    <a:cubicBezTo>
                      <a:pt x="144" y="12"/>
                      <a:pt x="144" y="12"/>
                      <a:pt x="144" y="12"/>
                    </a:cubicBezTo>
                    <a:cubicBezTo>
                      <a:pt x="146" y="10"/>
                      <a:pt x="146" y="10"/>
                      <a:pt x="146" y="10"/>
                    </a:cubicBezTo>
                    <a:cubicBezTo>
                      <a:pt x="147" y="8"/>
                      <a:pt x="147" y="8"/>
                      <a:pt x="147" y="8"/>
                    </a:cubicBezTo>
                    <a:cubicBezTo>
                      <a:pt x="148" y="7"/>
                      <a:pt x="149" y="7"/>
                      <a:pt x="149" y="7"/>
                    </a:cubicBezTo>
                    <a:cubicBezTo>
                      <a:pt x="151" y="6"/>
                      <a:pt x="152" y="5"/>
                      <a:pt x="153" y="4"/>
                    </a:cubicBezTo>
                    <a:cubicBezTo>
                      <a:pt x="155" y="3"/>
                      <a:pt x="156" y="3"/>
                      <a:pt x="157" y="2"/>
                    </a:cubicBezTo>
                    <a:cubicBezTo>
                      <a:pt x="159" y="1"/>
                      <a:pt x="159" y="1"/>
                      <a:pt x="159" y="1"/>
                    </a:cubicBezTo>
                    <a:cubicBezTo>
                      <a:pt x="162" y="1"/>
                      <a:pt x="162" y="1"/>
                      <a:pt x="162" y="1"/>
                    </a:cubicBezTo>
                    <a:cubicBezTo>
                      <a:pt x="164" y="0"/>
                      <a:pt x="165" y="0"/>
                      <a:pt x="167" y="1"/>
                    </a:cubicBezTo>
                    <a:cubicBezTo>
                      <a:pt x="169" y="1"/>
                      <a:pt x="171" y="1"/>
                      <a:pt x="173" y="3"/>
                    </a:cubicBezTo>
                    <a:cubicBezTo>
                      <a:pt x="174" y="4"/>
                      <a:pt x="176" y="5"/>
                      <a:pt x="177" y="7"/>
                    </a:cubicBezTo>
                    <a:cubicBezTo>
                      <a:pt x="178" y="8"/>
                      <a:pt x="178" y="10"/>
                      <a:pt x="179" y="11"/>
                    </a:cubicBezTo>
                    <a:cubicBezTo>
                      <a:pt x="180" y="15"/>
                      <a:pt x="180" y="18"/>
                      <a:pt x="180" y="21"/>
                    </a:cubicBezTo>
                    <a:cubicBezTo>
                      <a:pt x="172" y="19"/>
                      <a:pt x="172" y="19"/>
                      <a:pt x="172" y="19"/>
                    </a:cubicBezTo>
                    <a:cubicBezTo>
                      <a:pt x="173" y="16"/>
                      <a:pt x="173" y="16"/>
                      <a:pt x="173" y="16"/>
                    </a:cubicBezTo>
                    <a:cubicBezTo>
                      <a:pt x="173" y="15"/>
                      <a:pt x="174" y="15"/>
                      <a:pt x="175" y="14"/>
                    </a:cubicBezTo>
                    <a:cubicBezTo>
                      <a:pt x="175" y="13"/>
                      <a:pt x="176" y="12"/>
                      <a:pt x="177" y="11"/>
                    </a:cubicBezTo>
                    <a:cubicBezTo>
                      <a:pt x="177" y="10"/>
                      <a:pt x="178" y="10"/>
                      <a:pt x="179" y="9"/>
                    </a:cubicBezTo>
                    <a:cubicBezTo>
                      <a:pt x="180" y="8"/>
                      <a:pt x="181" y="8"/>
                      <a:pt x="182" y="7"/>
                    </a:cubicBezTo>
                    <a:cubicBezTo>
                      <a:pt x="183" y="6"/>
                      <a:pt x="184" y="6"/>
                      <a:pt x="185" y="6"/>
                    </a:cubicBezTo>
                    <a:cubicBezTo>
                      <a:pt x="186" y="6"/>
                      <a:pt x="188" y="6"/>
                      <a:pt x="189" y="5"/>
                    </a:cubicBezTo>
                    <a:cubicBezTo>
                      <a:pt x="190" y="6"/>
                      <a:pt x="191" y="6"/>
                      <a:pt x="192" y="6"/>
                    </a:cubicBezTo>
                    <a:cubicBezTo>
                      <a:pt x="193" y="6"/>
                      <a:pt x="194" y="6"/>
                      <a:pt x="195" y="7"/>
                    </a:cubicBezTo>
                    <a:cubicBezTo>
                      <a:pt x="196" y="7"/>
                      <a:pt x="197" y="8"/>
                      <a:pt x="198" y="9"/>
                    </a:cubicBezTo>
                    <a:cubicBezTo>
                      <a:pt x="199" y="9"/>
                      <a:pt x="200" y="10"/>
                      <a:pt x="201" y="11"/>
                    </a:cubicBezTo>
                    <a:cubicBezTo>
                      <a:pt x="202" y="11"/>
                      <a:pt x="202" y="12"/>
                      <a:pt x="203" y="13"/>
                    </a:cubicBezTo>
                    <a:cubicBezTo>
                      <a:pt x="204" y="14"/>
                      <a:pt x="204" y="14"/>
                      <a:pt x="205" y="15"/>
                    </a:cubicBezTo>
                    <a:cubicBezTo>
                      <a:pt x="205" y="16"/>
                      <a:pt x="206" y="17"/>
                      <a:pt x="206" y="18"/>
                    </a:cubicBezTo>
                    <a:cubicBezTo>
                      <a:pt x="207" y="19"/>
                      <a:pt x="207" y="20"/>
                      <a:pt x="207" y="21"/>
                    </a:cubicBezTo>
                    <a:cubicBezTo>
                      <a:pt x="208" y="23"/>
                      <a:pt x="208" y="23"/>
                      <a:pt x="208" y="23"/>
                    </a:cubicBezTo>
                    <a:cubicBezTo>
                      <a:pt x="201" y="24"/>
                      <a:pt x="201" y="24"/>
                      <a:pt x="201" y="24"/>
                    </a:cubicBezTo>
                    <a:cubicBezTo>
                      <a:pt x="202" y="20"/>
                      <a:pt x="202" y="20"/>
                      <a:pt x="202" y="20"/>
                    </a:cubicBezTo>
                    <a:cubicBezTo>
                      <a:pt x="202" y="19"/>
                      <a:pt x="203" y="18"/>
                      <a:pt x="203" y="17"/>
                    </a:cubicBezTo>
                    <a:cubicBezTo>
                      <a:pt x="204" y="16"/>
                      <a:pt x="204" y="15"/>
                      <a:pt x="205" y="13"/>
                    </a:cubicBezTo>
                    <a:cubicBezTo>
                      <a:pt x="206" y="12"/>
                      <a:pt x="206" y="11"/>
                      <a:pt x="207" y="10"/>
                    </a:cubicBezTo>
                    <a:cubicBezTo>
                      <a:pt x="208" y="9"/>
                      <a:pt x="210" y="8"/>
                      <a:pt x="211" y="7"/>
                    </a:cubicBezTo>
                    <a:cubicBezTo>
                      <a:pt x="212" y="7"/>
                      <a:pt x="214" y="6"/>
                      <a:pt x="215" y="6"/>
                    </a:cubicBezTo>
                    <a:cubicBezTo>
                      <a:pt x="217" y="6"/>
                      <a:pt x="217" y="6"/>
                      <a:pt x="217" y="6"/>
                    </a:cubicBezTo>
                    <a:cubicBezTo>
                      <a:pt x="217" y="6"/>
                      <a:pt x="218" y="6"/>
                      <a:pt x="218" y="6"/>
                    </a:cubicBezTo>
                    <a:cubicBezTo>
                      <a:pt x="219" y="6"/>
                      <a:pt x="219" y="6"/>
                      <a:pt x="219" y="6"/>
                    </a:cubicBezTo>
                    <a:cubicBezTo>
                      <a:pt x="220" y="6"/>
                      <a:pt x="222" y="6"/>
                      <a:pt x="223" y="7"/>
                    </a:cubicBezTo>
                    <a:cubicBezTo>
                      <a:pt x="224" y="7"/>
                      <a:pt x="225" y="8"/>
                      <a:pt x="227" y="8"/>
                    </a:cubicBezTo>
                    <a:cubicBezTo>
                      <a:pt x="228" y="9"/>
                      <a:pt x="229" y="10"/>
                      <a:pt x="230" y="10"/>
                    </a:cubicBezTo>
                    <a:cubicBezTo>
                      <a:pt x="232" y="12"/>
                      <a:pt x="233" y="14"/>
                      <a:pt x="235" y="16"/>
                    </a:cubicBezTo>
                    <a:cubicBezTo>
                      <a:pt x="237" y="20"/>
                      <a:pt x="239" y="25"/>
                      <a:pt x="239" y="30"/>
                    </a:cubicBezTo>
                    <a:cubicBezTo>
                      <a:pt x="235" y="29"/>
                      <a:pt x="235" y="29"/>
                      <a:pt x="235" y="29"/>
                    </a:cubicBezTo>
                    <a:cubicBezTo>
                      <a:pt x="236" y="27"/>
                      <a:pt x="236" y="27"/>
                      <a:pt x="236" y="27"/>
                    </a:cubicBezTo>
                    <a:cubicBezTo>
                      <a:pt x="236" y="26"/>
                      <a:pt x="237" y="25"/>
                      <a:pt x="238" y="25"/>
                    </a:cubicBezTo>
                    <a:cubicBezTo>
                      <a:pt x="238" y="24"/>
                      <a:pt x="239" y="24"/>
                      <a:pt x="240" y="23"/>
                    </a:cubicBezTo>
                    <a:cubicBezTo>
                      <a:pt x="240" y="23"/>
                      <a:pt x="241" y="22"/>
                      <a:pt x="242" y="22"/>
                    </a:cubicBezTo>
                    <a:cubicBezTo>
                      <a:pt x="243" y="22"/>
                      <a:pt x="243" y="22"/>
                      <a:pt x="244" y="22"/>
                    </a:cubicBezTo>
                    <a:cubicBezTo>
                      <a:pt x="245" y="21"/>
                      <a:pt x="246" y="22"/>
                      <a:pt x="247" y="22"/>
                    </a:cubicBezTo>
                    <a:cubicBezTo>
                      <a:pt x="248" y="22"/>
                      <a:pt x="248" y="22"/>
                      <a:pt x="249" y="22"/>
                    </a:cubicBezTo>
                    <a:cubicBezTo>
                      <a:pt x="250" y="23"/>
                      <a:pt x="251" y="23"/>
                      <a:pt x="251" y="24"/>
                    </a:cubicBezTo>
                    <a:cubicBezTo>
                      <a:pt x="254" y="25"/>
                      <a:pt x="256" y="28"/>
                      <a:pt x="257" y="31"/>
                    </a:cubicBezTo>
                    <a:cubicBezTo>
                      <a:pt x="258" y="32"/>
                      <a:pt x="258" y="33"/>
                      <a:pt x="259" y="35"/>
                    </a:cubicBezTo>
                    <a:cubicBezTo>
                      <a:pt x="259" y="36"/>
                      <a:pt x="259" y="38"/>
                      <a:pt x="259" y="39"/>
                    </a:cubicBezTo>
                    <a:cubicBezTo>
                      <a:pt x="258" y="40"/>
                      <a:pt x="258" y="40"/>
                      <a:pt x="258" y="40"/>
                    </a:cubicBezTo>
                    <a:cubicBezTo>
                      <a:pt x="258" y="39"/>
                      <a:pt x="258" y="39"/>
                      <a:pt x="258" y="39"/>
                    </a:cubicBezTo>
                    <a:cubicBezTo>
                      <a:pt x="258" y="39"/>
                      <a:pt x="258" y="39"/>
                      <a:pt x="258" y="39"/>
                    </a:cubicBezTo>
                    <a:cubicBezTo>
                      <a:pt x="258" y="38"/>
                      <a:pt x="258" y="36"/>
                      <a:pt x="257" y="35"/>
                    </a:cubicBezTo>
                    <a:cubicBezTo>
                      <a:pt x="257" y="34"/>
                      <a:pt x="257" y="34"/>
                      <a:pt x="256" y="33"/>
                    </a:cubicBezTo>
                    <a:cubicBezTo>
                      <a:pt x="256" y="33"/>
                      <a:pt x="256" y="32"/>
                      <a:pt x="256" y="31"/>
                    </a:cubicBezTo>
                    <a:cubicBezTo>
                      <a:pt x="254" y="29"/>
                      <a:pt x="252" y="27"/>
                      <a:pt x="250" y="26"/>
                    </a:cubicBezTo>
                    <a:cubicBezTo>
                      <a:pt x="249" y="26"/>
                      <a:pt x="249" y="25"/>
                      <a:pt x="248" y="25"/>
                    </a:cubicBezTo>
                    <a:cubicBezTo>
                      <a:pt x="248" y="25"/>
                      <a:pt x="247" y="25"/>
                      <a:pt x="246" y="25"/>
                    </a:cubicBezTo>
                    <a:cubicBezTo>
                      <a:pt x="246" y="25"/>
                      <a:pt x="245" y="25"/>
                      <a:pt x="245" y="25"/>
                    </a:cubicBezTo>
                    <a:cubicBezTo>
                      <a:pt x="244" y="25"/>
                      <a:pt x="244" y="25"/>
                      <a:pt x="243" y="26"/>
                    </a:cubicBezTo>
                    <a:cubicBezTo>
                      <a:pt x="243" y="26"/>
                      <a:pt x="242" y="26"/>
                      <a:pt x="242" y="26"/>
                    </a:cubicBezTo>
                    <a:cubicBezTo>
                      <a:pt x="241" y="27"/>
                      <a:pt x="241" y="27"/>
                      <a:pt x="240" y="28"/>
                    </a:cubicBezTo>
                    <a:cubicBezTo>
                      <a:pt x="240" y="28"/>
                      <a:pt x="240" y="29"/>
                      <a:pt x="239" y="29"/>
                    </a:cubicBezTo>
                    <a:cubicBezTo>
                      <a:pt x="238" y="31"/>
                      <a:pt x="238" y="31"/>
                      <a:pt x="238" y="31"/>
                    </a:cubicBezTo>
                    <a:cubicBezTo>
                      <a:pt x="238" y="32"/>
                      <a:pt x="236" y="32"/>
                      <a:pt x="235" y="32"/>
                    </a:cubicBezTo>
                    <a:cubicBezTo>
                      <a:pt x="235" y="31"/>
                      <a:pt x="234" y="30"/>
                      <a:pt x="234" y="30"/>
                    </a:cubicBezTo>
                    <a:cubicBezTo>
                      <a:pt x="234" y="30"/>
                      <a:pt x="234" y="30"/>
                      <a:pt x="234" y="30"/>
                    </a:cubicBezTo>
                    <a:cubicBezTo>
                      <a:pt x="234" y="26"/>
                      <a:pt x="233" y="22"/>
                      <a:pt x="230" y="19"/>
                    </a:cubicBezTo>
                    <a:cubicBezTo>
                      <a:pt x="228" y="16"/>
                      <a:pt x="225" y="14"/>
                      <a:pt x="221" y="13"/>
                    </a:cubicBezTo>
                    <a:cubicBezTo>
                      <a:pt x="221" y="13"/>
                      <a:pt x="220" y="13"/>
                      <a:pt x="220" y="12"/>
                    </a:cubicBezTo>
                    <a:cubicBezTo>
                      <a:pt x="220" y="12"/>
                      <a:pt x="220" y="12"/>
                      <a:pt x="220" y="12"/>
                    </a:cubicBezTo>
                    <a:cubicBezTo>
                      <a:pt x="219" y="12"/>
                      <a:pt x="219" y="12"/>
                      <a:pt x="219" y="12"/>
                    </a:cubicBezTo>
                    <a:cubicBezTo>
                      <a:pt x="218" y="12"/>
                      <a:pt x="218" y="12"/>
                      <a:pt x="218" y="12"/>
                    </a:cubicBezTo>
                    <a:cubicBezTo>
                      <a:pt x="217" y="12"/>
                      <a:pt x="217" y="12"/>
                      <a:pt x="217" y="12"/>
                    </a:cubicBezTo>
                    <a:cubicBezTo>
                      <a:pt x="216" y="13"/>
                      <a:pt x="216" y="13"/>
                      <a:pt x="216" y="13"/>
                    </a:cubicBezTo>
                    <a:cubicBezTo>
                      <a:pt x="215" y="13"/>
                      <a:pt x="215" y="13"/>
                      <a:pt x="214" y="13"/>
                    </a:cubicBezTo>
                    <a:cubicBezTo>
                      <a:pt x="214" y="14"/>
                      <a:pt x="213" y="14"/>
                      <a:pt x="213" y="15"/>
                    </a:cubicBezTo>
                    <a:cubicBezTo>
                      <a:pt x="212" y="16"/>
                      <a:pt x="212" y="16"/>
                      <a:pt x="211" y="17"/>
                    </a:cubicBezTo>
                    <a:cubicBezTo>
                      <a:pt x="211" y="18"/>
                      <a:pt x="210" y="19"/>
                      <a:pt x="210" y="20"/>
                    </a:cubicBezTo>
                    <a:cubicBezTo>
                      <a:pt x="210" y="20"/>
                      <a:pt x="209" y="21"/>
                      <a:pt x="209" y="22"/>
                    </a:cubicBezTo>
                    <a:cubicBezTo>
                      <a:pt x="208" y="25"/>
                      <a:pt x="208" y="25"/>
                      <a:pt x="208" y="25"/>
                    </a:cubicBezTo>
                    <a:cubicBezTo>
                      <a:pt x="208" y="27"/>
                      <a:pt x="206" y="29"/>
                      <a:pt x="204" y="28"/>
                    </a:cubicBezTo>
                    <a:cubicBezTo>
                      <a:pt x="203" y="28"/>
                      <a:pt x="202" y="27"/>
                      <a:pt x="201" y="26"/>
                    </a:cubicBezTo>
                    <a:cubicBezTo>
                      <a:pt x="201" y="26"/>
                      <a:pt x="201" y="26"/>
                      <a:pt x="201" y="26"/>
                    </a:cubicBezTo>
                    <a:cubicBezTo>
                      <a:pt x="200" y="23"/>
                      <a:pt x="200" y="23"/>
                      <a:pt x="200" y="23"/>
                    </a:cubicBezTo>
                    <a:cubicBezTo>
                      <a:pt x="200" y="23"/>
                      <a:pt x="200" y="22"/>
                      <a:pt x="199" y="21"/>
                    </a:cubicBezTo>
                    <a:cubicBezTo>
                      <a:pt x="199" y="21"/>
                      <a:pt x="199" y="20"/>
                      <a:pt x="198" y="20"/>
                    </a:cubicBezTo>
                    <a:cubicBezTo>
                      <a:pt x="198" y="19"/>
                      <a:pt x="197" y="18"/>
                      <a:pt x="197" y="18"/>
                    </a:cubicBezTo>
                    <a:cubicBezTo>
                      <a:pt x="196" y="17"/>
                      <a:pt x="196" y="17"/>
                      <a:pt x="195" y="17"/>
                    </a:cubicBezTo>
                    <a:cubicBezTo>
                      <a:pt x="195" y="16"/>
                      <a:pt x="194" y="16"/>
                      <a:pt x="194" y="15"/>
                    </a:cubicBezTo>
                    <a:cubicBezTo>
                      <a:pt x="193" y="15"/>
                      <a:pt x="193" y="15"/>
                      <a:pt x="192" y="14"/>
                    </a:cubicBezTo>
                    <a:cubicBezTo>
                      <a:pt x="192" y="14"/>
                      <a:pt x="191" y="14"/>
                      <a:pt x="190" y="14"/>
                    </a:cubicBezTo>
                    <a:cubicBezTo>
                      <a:pt x="190" y="14"/>
                      <a:pt x="189" y="14"/>
                      <a:pt x="189" y="14"/>
                    </a:cubicBezTo>
                    <a:cubicBezTo>
                      <a:pt x="188" y="14"/>
                      <a:pt x="188" y="14"/>
                      <a:pt x="187" y="14"/>
                    </a:cubicBezTo>
                    <a:cubicBezTo>
                      <a:pt x="187" y="14"/>
                      <a:pt x="186" y="14"/>
                      <a:pt x="186" y="15"/>
                    </a:cubicBezTo>
                    <a:cubicBezTo>
                      <a:pt x="185" y="15"/>
                      <a:pt x="185" y="15"/>
                      <a:pt x="184" y="15"/>
                    </a:cubicBezTo>
                    <a:cubicBezTo>
                      <a:pt x="184" y="16"/>
                      <a:pt x="183" y="16"/>
                      <a:pt x="183" y="17"/>
                    </a:cubicBezTo>
                    <a:cubicBezTo>
                      <a:pt x="182" y="17"/>
                      <a:pt x="182" y="18"/>
                      <a:pt x="182" y="18"/>
                    </a:cubicBezTo>
                    <a:cubicBezTo>
                      <a:pt x="181" y="19"/>
                      <a:pt x="181" y="19"/>
                      <a:pt x="181" y="20"/>
                    </a:cubicBezTo>
                    <a:cubicBezTo>
                      <a:pt x="180" y="22"/>
                      <a:pt x="180" y="22"/>
                      <a:pt x="180" y="22"/>
                    </a:cubicBezTo>
                    <a:cubicBezTo>
                      <a:pt x="180" y="22"/>
                      <a:pt x="180" y="22"/>
                      <a:pt x="180" y="22"/>
                    </a:cubicBezTo>
                    <a:cubicBezTo>
                      <a:pt x="179" y="25"/>
                      <a:pt x="176" y="25"/>
                      <a:pt x="174" y="24"/>
                    </a:cubicBezTo>
                    <a:cubicBezTo>
                      <a:pt x="172" y="24"/>
                      <a:pt x="171" y="22"/>
                      <a:pt x="171" y="21"/>
                    </a:cubicBezTo>
                    <a:cubicBezTo>
                      <a:pt x="172" y="18"/>
                      <a:pt x="171" y="16"/>
                      <a:pt x="171" y="14"/>
                    </a:cubicBezTo>
                    <a:cubicBezTo>
                      <a:pt x="170" y="12"/>
                      <a:pt x="169" y="10"/>
                      <a:pt x="168" y="10"/>
                    </a:cubicBezTo>
                    <a:cubicBezTo>
                      <a:pt x="167" y="9"/>
                      <a:pt x="167" y="9"/>
                      <a:pt x="166" y="9"/>
                    </a:cubicBezTo>
                    <a:cubicBezTo>
                      <a:pt x="165" y="9"/>
                      <a:pt x="164" y="9"/>
                      <a:pt x="163" y="9"/>
                    </a:cubicBezTo>
                    <a:cubicBezTo>
                      <a:pt x="162" y="9"/>
                      <a:pt x="162" y="9"/>
                      <a:pt x="162" y="9"/>
                    </a:cubicBezTo>
                    <a:cubicBezTo>
                      <a:pt x="160" y="10"/>
                      <a:pt x="160" y="10"/>
                      <a:pt x="160" y="10"/>
                    </a:cubicBezTo>
                    <a:cubicBezTo>
                      <a:pt x="159" y="10"/>
                      <a:pt x="158" y="11"/>
                      <a:pt x="157" y="11"/>
                    </a:cubicBezTo>
                    <a:cubicBezTo>
                      <a:pt x="156" y="11"/>
                      <a:pt x="155" y="12"/>
                      <a:pt x="154" y="13"/>
                    </a:cubicBezTo>
                    <a:cubicBezTo>
                      <a:pt x="154" y="13"/>
                      <a:pt x="153" y="13"/>
                      <a:pt x="153" y="14"/>
                    </a:cubicBezTo>
                    <a:cubicBezTo>
                      <a:pt x="152" y="15"/>
                      <a:pt x="152" y="15"/>
                      <a:pt x="152" y="15"/>
                    </a:cubicBezTo>
                    <a:cubicBezTo>
                      <a:pt x="151" y="16"/>
                      <a:pt x="151" y="16"/>
                      <a:pt x="151" y="16"/>
                    </a:cubicBezTo>
                    <a:cubicBezTo>
                      <a:pt x="150" y="18"/>
                      <a:pt x="150" y="18"/>
                      <a:pt x="150" y="18"/>
                    </a:cubicBezTo>
                    <a:cubicBezTo>
                      <a:pt x="149" y="19"/>
                      <a:pt x="149" y="19"/>
                      <a:pt x="149" y="19"/>
                    </a:cubicBezTo>
                    <a:cubicBezTo>
                      <a:pt x="149" y="20"/>
                      <a:pt x="149" y="20"/>
                      <a:pt x="148" y="21"/>
                    </a:cubicBezTo>
                    <a:cubicBezTo>
                      <a:pt x="148" y="22"/>
                      <a:pt x="148" y="23"/>
                      <a:pt x="147" y="24"/>
                    </a:cubicBezTo>
                    <a:cubicBezTo>
                      <a:pt x="147" y="25"/>
                      <a:pt x="147" y="26"/>
                      <a:pt x="147" y="28"/>
                    </a:cubicBezTo>
                    <a:cubicBezTo>
                      <a:pt x="147" y="29"/>
                      <a:pt x="146" y="30"/>
                      <a:pt x="146" y="31"/>
                    </a:cubicBezTo>
                    <a:cubicBezTo>
                      <a:pt x="146" y="35"/>
                      <a:pt x="146" y="35"/>
                      <a:pt x="146" y="35"/>
                    </a:cubicBezTo>
                    <a:cubicBezTo>
                      <a:pt x="146" y="37"/>
                      <a:pt x="144" y="39"/>
                      <a:pt x="142" y="39"/>
                    </a:cubicBezTo>
                    <a:cubicBezTo>
                      <a:pt x="141" y="39"/>
                      <a:pt x="140" y="38"/>
                      <a:pt x="139" y="37"/>
                    </a:cubicBezTo>
                    <a:cubicBezTo>
                      <a:pt x="139" y="37"/>
                      <a:pt x="139" y="37"/>
                      <a:pt x="139" y="37"/>
                    </a:cubicBezTo>
                    <a:cubicBezTo>
                      <a:pt x="139" y="36"/>
                      <a:pt x="139" y="35"/>
                      <a:pt x="138" y="35"/>
                    </a:cubicBezTo>
                    <a:cubicBezTo>
                      <a:pt x="138" y="34"/>
                      <a:pt x="138" y="34"/>
                      <a:pt x="137" y="33"/>
                    </a:cubicBezTo>
                    <a:cubicBezTo>
                      <a:pt x="137" y="33"/>
                      <a:pt x="136" y="32"/>
                      <a:pt x="136" y="32"/>
                    </a:cubicBezTo>
                    <a:cubicBezTo>
                      <a:pt x="135" y="32"/>
                      <a:pt x="135" y="31"/>
                      <a:pt x="134" y="31"/>
                    </a:cubicBezTo>
                    <a:cubicBezTo>
                      <a:pt x="133" y="30"/>
                      <a:pt x="132" y="30"/>
                      <a:pt x="131" y="30"/>
                    </a:cubicBezTo>
                    <a:cubicBezTo>
                      <a:pt x="130" y="29"/>
                      <a:pt x="129" y="29"/>
                      <a:pt x="129" y="29"/>
                    </a:cubicBezTo>
                    <a:cubicBezTo>
                      <a:pt x="127" y="29"/>
                      <a:pt x="127" y="29"/>
                      <a:pt x="127" y="29"/>
                    </a:cubicBezTo>
                    <a:cubicBezTo>
                      <a:pt x="125" y="30"/>
                      <a:pt x="125" y="30"/>
                      <a:pt x="125" y="30"/>
                    </a:cubicBezTo>
                    <a:cubicBezTo>
                      <a:pt x="124" y="30"/>
                      <a:pt x="123" y="30"/>
                      <a:pt x="123" y="31"/>
                    </a:cubicBezTo>
                    <a:cubicBezTo>
                      <a:pt x="122" y="31"/>
                      <a:pt x="122" y="31"/>
                      <a:pt x="121" y="32"/>
                    </a:cubicBezTo>
                    <a:cubicBezTo>
                      <a:pt x="121" y="32"/>
                      <a:pt x="120" y="32"/>
                      <a:pt x="120" y="33"/>
                    </a:cubicBezTo>
                    <a:cubicBezTo>
                      <a:pt x="119" y="33"/>
                      <a:pt x="119" y="34"/>
                      <a:pt x="118" y="34"/>
                    </a:cubicBezTo>
                    <a:cubicBezTo>
                      <a:pt x="118" y="35"/>
                      <a:pt x="118" y="35"/>
                      <a:pt x="117" y="36"/>
                    </a:cubicBezTo>
                    <a:cubicBezTo>
                      <a:pt x="117" y="37"/>
                      <a:pt x="117" y="37"/>
                      <a:pt x="117" y="38"/>
                    </a:cubicBezTo>
                    <a:cubicBezTo>
                      <a:pt x="116" y="40"/>
                      <a:pt x="116" y="40"/>
                      <a:pt x="116" y="40"/>
                    </a:cubicBezTo>
                    <a:cubicBezTo>
                      <a:pt x="116" y="40"/>
                      <a:pt x="116" y="40"/>
                      <a:pt x="116" y="40"/>
                    </a:cubicBezTo>
                    <a:cubicBezTo>
                      <a:pt x="116" y="42"/>
                      <a:pt x="115" y="43"/>
                      <a:pt x="113" y="42"/>
                    </a:cubicBezTo>
                    <a:cubicBezTo>
                      <a:pt x="112" y="42"/>
                      <a:pt x="112" y="41"/>
                      <a:pt x="111" y="41"/>
                    </a:cubicBezTo>
                    <a:cubicBezTo>
                      <a:pt x="111" y="38"/>
                      <a:pt x="111" y="38"/>
                      <a:pt x="111" y="38"/>
                    </a:cubicBezTo>
                    <a:cubicBezTo>
                      <a:pt x="111" y="38"/>
                      <a:pt x="110" y="37"/>
                      <a:pt x="110" y="37"/>
                    </a:cubicBezTo>
                    <a:cubicBezTo>
                      <a:pt x="110" y="36"/>
                      <a:pt x="109" y="35"/>
                      <a:pt x="109" y="35"/>
                    </a:cubicBezTo>
                    <a:cubicBezTo>
                      <a:pt x="109" y="34"/>
                      <a:pt x="108" y="34"/>
                      <a:pt x="108" y="33"/>
                    </a:cubicBezTo>
                    <a:cubicBezTo>
                      <a:pt x="107" y="33"/>
                      <a:pt x="107" y="32"/>
                      <a:pt x="106" y="32"/>
                    </a:cubicBezTo>
                    <a:cubicBezTo>
                      <a:pt x="106" y="31"/>
                      <a:pt x="105" y="31"/>
                      <a:pt x="105" y="31"/>
                    </a:cubicBezTo>
                    <a:cubicBezTo>
                      <a:pt x="104" y="31"/>
                      <a:pt x="104" y="30"/>
                      <a:pt x="103" y="30"/>
                    </a:cubicBezTo>
                    <a:cubicBezTo>
                      <a:pt x="102" y="30"/>
                      <a:pt x="102" y="30"/>
                      <a:pt x="101" y="30"/>
                    </a:cubicBezTo>
                    <a:cubicBezTo>
                      <a:pt x="100" y="30"/>
                      <a:pt x="98" y="30"/>
                      <a:pt x="97" y="31"/>
                    </a:cubicBezTo>
                    <a:cubicBezTo>
                      <a:pt x="96" y="31"/>
                      <a:pt x="96" y="31"/>
                      <a:pt x="95" y="31"/>
                    </a:cubicBezTo>
                    <a:cubicBezTo>
                      <a:pt x="94" y="32"/>
                      <a:pt x="94" y="32"/>
                      <a:pt x="93" y="32"/>
                    </a:cubicBezTo>
                    <a:cubicBezTo>
                      <a:pt x="93" y="33"/>
                      <a:pt x="92" y="33"/>
                      <a:pt x="92" y="34"/>
                    </a:cubicBezTo>
                    <a:cubicBezTo>
                      <a:pt x="91" y="34"/>
                      <a:pt x="91" y="35"/>
                      <a:pt x="90" y="36"/>
                    </a:cubicBezTo>
                    <a:cubicBezTo>
                      <a:pt x="90" y="36"/>
                      <a:pt x="89" y="37"/>
                      <a:pt x="89" y="37"/>
                    </a:cubicBezTo>
                    <a:cubicBezTo>
                      <a:pt x="88" y="39"/>
                      <a:pt x="88" y="39"/>
                      <a:pt x="88" y="39"/>
                    </a:cubicBezTo>
                    <a:cubicBezTo>
                      <a:pt x="88" y="40"/>
                      <a:pt x="87" y="41"/>
                      <a:pt x="86" y="40"/>
                    </a:cubicBezTo>
                    <a:cubicBezTo>
                      <a:pt x="86" y="40"/>
                      <a:pt x="86" y="40"/>
                      <a:pt x="86" y="40"/>
                    </a:cubicBezTo>
                    <a:cubicBezTo>
                      <a:pt x="84" y="37"/>
                      <a:pt x="84" y="37"/>
                      <a:pt x="84" y="37"/>
                    </a:cubicBezTo>
                    <a:cubicBezTo>
                      <a:pt x="82" y="35"/>
                      <a:pt x="82" y="35"/>
                      <a:pt x="82" y="35"/>
                    </a:cubicBezTo>
                    <a:cubicBezTo>
                      <a:pt x="81" y="35"/>
                      <a:pt x="80" y="34"/>
                      <a:pt x="79" y="33"/>
                    </a:cubicBezTo>
                    <a:cubicBezTo>
                      <a:pt x="78" y="33"/>
                      <a:pt x="78" y="33"/>
                      <a:pt x="77" y="32"/>
                    </a:cubicBezTo>
                    <a:cubicBezTo>
                      <a:pt x="76" y="32"/>
                      <a:pt x="75" y="32"/>
                      <a:pt x="74" y="32"/>
                    </a:cubicBezTo>
                    <a:cubicBezTo>
                      <a:pt x="73" y="32"/>
                      <a:pt x="72" y="32"/>
                      <a:pt x="71" y="33"/>
                    </a:cubicBezTo>
                    <a:cubicBezTo>
                      <a:pt x="70" y="33"/>
                      <a:pt x="69" y="33"/>
                      <a:pt x="68" y="34"/>
                    </a:cubicBezTo>
                    <a:cubicBezTo>
                      <a:pt x="67" y="34"/>
                      <a:pt x="66" y="35"/>
                      <a:pt x="66" y="36"/>
                    </a:cubicBezTo>
                    <a:cubicBezTo>
                      <a:pt x="64" y="37"/>
                      <a:pt x="63" y="39"/>
                      <a:pt x="63" y="41"/>
                    </a:cubicBezTo>
                    <a:cubicBezTo>
                      <a:pt x="62" y="43"/>
                      <a:pt x="62" y="45"/>
                      <a:pt x="63" y="47"/>
                    </a:cubicBezTo>
                    <a:cubicBezTo>
                      <a:pt x="63" y="51"/>
                      <a:pt x="64" y="55"/>
                      <a:pt x="64" y="60"/>
                    </a:cubicBezTo>
                    <a:cubicBezTo>
                      <a:pt x="64" y="61"/>
                      <a:pt x="63" y="62"/>
                      <a:pt x="62" y="62"/>
                    </a:cubicBezTo>
                    <a:cubicBezTo>
                      <a:pt x="61" y="62"/>
                      <a:pt x="61" y="62"/>
                      <a:pt x="61" y="61"/>
                    </a:cubicBezTo>
                    <a:cubicBezTo>
                      <a:pt x="61" y="61"/>
                      <a:pt x="61" y="61"/>
                      <a:pt x="61" y="61"/>
                    </a:cubicBezTo>
                    <a:cubicBezTo>
                      <a:pt x="60" y="60"/>
                      <a:pt x="59" y="60"/>
                      <a:pt x="58" y="59"/>
                    </a:cubicBezTo>
                    <a:cubicBezTo>
                      <a:pt x="57" y="58"/>
                      <a:pt x="56" y="58"/>
                      <a:pt x="55" y="57"/>
                    </a:cubicBezTo>
                    <a:cubicBezTo>
                      <a:pt x="53" y="56"/>
                      <a:pt x="51" y="56"/>
                      <a:pt x="48" y="56"/>
                    </a:cubicBezTo>
                    <a:cubicBezTo>
                      <a:pt x="47" y="56"/>
                      <a:pt x="46" y="56"/>
                      <a:pt x="45" y="56"/>
                    </a:cubicBezTo>
                    <a:cubicBezTo>
                      <a:pt x="44" y="56"/>
                      <a:pt x="43" y="56"/>
                      <a:pt x="42" y="57"/>
                    </a:cubicBezTo>
                    <a:cubicBezTo>
                      <a:pt x="41" y="57"/>
                      <a:pt x="40" y="58"/>
                      <a:pt x="40" y="59"/>
                    </a:cubicBezTo>
                    <a:cubicBezTo>
                      <a:pt x="39" y="59"/>
                      <a:pt x="38" y="60"/>
                      <a:pt x="37" y="61"/>
                    </a:cubicBezTo>
                    <a:cubicBezTo>
                      <a:pt x="37" y="62"/>
                      <a:pt x="37" y="62"/>
                      <a:pt x="37" y="62"/>
                    </a:cubicBezTo>
                    <a:cubicBezTo>
                      <a:pt x="36" y="64"/>
                      <a:pt x="36" y="64"/>
                      <a:pt x="36" y="64"/>
                    </a:cubicBezTo>
                    <a:cubicBezTo>
                      <a:pt x="35" y="64"/>
                      <a:pt x="35" y="66"/>
                      <a:pt x="35" y="67"/>
                    </a:cubicBezTo>
                    <a:cubicBezTo>
                      <a:pt x="34" y="68"/>
                      <a:pt x="34" y="69"/>
                      <a:pt x="34" y="70"/>
                    </a:cubicBezTo>
                    <a:cubicBezTo>
                      <a:pt x="34" y="71"/>
                      <a:pt x="34" y="72"/>
                      <a:pt x="34" y="73"/>
                    </a:cubicBezTo>
                    <a:cubicBezTo>
                      <a:pt x="35" y="75"/>
                      <a:pt x="36" y="77"/>
                      <a:pt x="36" y="80"/>
                    </a:cubicBezTo>
                    <a:cubicBezTo>
                      <a:pt x="37" y="81"/>
                      <a:pt x="37" y="83"/>
                      <a:pt x="37" y="84"/>
                    </a:cubicBezTo>
                    <a:cubicBezTo>
                      <a:pt x="38" y="85"/>
                      <a:pt x="38" y="87"/>
                      <a:pt x="38" y="88"/>
                    </a:cubicBezTo>
                    <a:cubicBezTo>
                      <a:pt x="38" y="90"/>
                      <a:pt x="37" y="92"/>
                      <a:pt x="35" y="92"/>
                    </a:cubicBezTo>
                    <a:cubicBezTo>
                      <a:pt x="34" y="92"/>
                      <a:pt x="33" y="92"/>
                      <a:pt x="32" y="91"/>
                    </a:cubicBezTo>
                    <a:cubicBezTo>
                      <a:pt x="32" y="91"/>
                      <a:pt x="32" y="91"/>
                      <a:pt x="32" y="91"/>
                    </a:cubicBezTo>
                    <a:cubicBezTo>
                      <a:pt x="31" y="90"/>
                      <a:pt x="31" y="90"/>
                      <a:pt x="31" y="90"/>
                    </a:cubicBezTo>
                    <a:cubicBezTo>
                      <a:pt x="30" y="90"/>
                      <a:pt x="30" y="90"/>
                      <a:pt x="30" y="90"/>
                    </a:cubicBezTo>
                    <a:cubicBezTo>
                      <a:pt x="29" y="89"/>
                      <a:pt x="29" y="89"/>
                      <a:pt x="29" y="89"/>
                    </a:cubicBezTo>
                    <a:cubicBezTo>
                      <a:pt x="29" y="89"/>
                      <a:pt x="29" y="89"/>
                      <a:pt x="29" y="89"/>
                    </a:cubicBezTo>
                    <a:cubicBezTo>
                      <a:pt x="29" y="89"/>
                      <a:pt x="29" y="89"/>
                      <a:pt x="29" y="89"/>
                    </a:cubicBezTo>
                    <a:cubicBezTo>
                      <a:pt x="29" y="89"/>
                      <a:pt x="29" y="89"/>
                      <a:pt x="29" y="89"/>
                    </a:cubicBezTo>
                    <a:cubicBezTo>
                      <a:pt x="28" y="90"/>
                      <a:pt x="28" y="90"/>
                      <a:pt x="28" y="90"/>
                    </a:cubicBezTo>
                    <a:cubicBezTo>
                      <a:pt x="28" y="91"/>
                      <a:pt x="27" y="91"/>
                      <a:pt x="27" y="92"/>
                    </a:cubicBezTo>
                    <a:cubicBezTo>
                      <a:pt x="27" y="93"/>
                      <a:pt x="27" y="94"/>
                      <a:pt x="27" y="95"/>
                    </a:cubicBezTo>
                    <a:cubicBezTo>
                      <a:pt x="27" y="97"/>
                      <a:pt x="27" y="98"/>
                      <a:pt x="27" y="99"/>
                    </a:cubicBezTo>
                    <a:cubicBezTo>
                      <a:pt x="27" y="101"/>
                      <a:pt x="27" y="103"/>
                      <a:pt x="27" y="105"/>
                    </a:cubicBezTo>
                    <a:cubicBezTo>
                      <a:pt x="28" y="105"/>
                      <a:pt x="28" y="105"/>
                      <a:pt x="28" y="105"/>
                    </a:cubicBezTo>
                    <a:cubicBezTo>
                      <a:pt x="28" y="107"/>
                      <a:pt x="27" y="109"/>
                      <a:pt x="25" y="109"/>
                    </a:cubicBezTo>
                    <a:cubicBezTo>
                      <a:pt x="24" y="110"/>
                      <a:pt x="23" y="109"/>
                      <a:pt x="23" y="109"/>
                    </a:cubicBezTo>
                    <a:cubicBezTo>
                      <a:pt x="20" y="107"/>
                      <a:pt x="17" y="106"/>
                      <a:pt x="13" y="107"/>
                    </a:cubicBezTo>
                    <a:cubicBezTo>
                      <a:pt x="12" y="107"/>
                      <a:pt x="10" y="107"/>
                      <a:pt x="9" y="108"/>
                    </a:cubicBezTo>
                    <a:cubicBezTo>
                      <a:pt x="8" y="108"/>
                      <a:pt x="8" y="109"/>
                      <a:pt x="7" y="109"/>
                    </a:cubicBezTo>
                    <a:cubicBezTo>
                      <a:pt x="7" y="109"/>
                      <a:pt x="7" y="109"/>
                      <a:pt x="7" y="110"/>
                    </a:cubicBezTo>
                    <a:cubicBezTo>
                      <a:pt x="7" y="111"/>
                      <a:pt x="7" y="111"/>
                      <a:pt x="7" y="111"/>
                    </a:cubicBezTo>
                    <a:cubicBezTo>
                      <a:pt x="6" y="111"/>
                      <a:pt x="6" y="111"/>
                      <a:pt x="6" y="111"/>
                    </a:cubicBezTo>
                    <a:cubicBezTo>
                      <a:pt x="6" y="111"/>
                      <a:pt x="6" y="111"/>
                      <a:pt x="6" y="111"/>
                    </a:cubicBezTo>
                    <a:cubicBezTo>
                      <a:pt x="6" y="111"/>
                      <a:pt x="6" y="111"/>
                      <a:pt x="6" y="111"/>
                    </a:cubicBezTo>
                    <a:cubicBezTo>
                      <a:pt x="6" y="111"/>
                      <a:pt x="6" y="111"/>
                      <a:pt x="6" y="111"/>
                    </a:cubicBezTo>
                    <a:cubicBezTo>
                      <a:pt x="6" y="111"/>
                      <a:pt x="6" y="111"/>
                      <a:pt x="6" y="111"/>
                    </a:cubicBezTo>
                    <a:cubicBezTo>
                      <a:pt x="6" y="111"/>
                      <a:pt x="6" y="111"/>
                      <a:pt x="6" y="111"/>
                    </a:cubicBezTo>
                    <a:cubicBezTo>
                      <a:pt x="6" y="112"/>
                      <a:pt x="6" y="112"/>
                      <a:pt x="6" y="113"/>
                    </a:cubicBezTo>
                    <a:cubicBezTo>
                      <a:pt x="6" y="114"/>
                      <a:pt x="6" y="115"/>
                      <a:pt x="6" y="115"/>
                    </a:cubicBezTo>
                    <a:cubicBezTo>
                      <a:pt x="6" y="116"/>
                      <a:pt x="6" y="117"/>
                      <a:pt x="6" y="118"/>
                    </a:cubicBezTo>
                    <a:cubicBezTo>
                      <a:pt x="7" y="119"/>
                      <a:pt x="7" y="120"/>
                      <a:pt x="7" y="121"/>
                    </a:cubicBezTo>
                    <a:cubicBezTo>
                      <a:pt x="8" y="122"/>
                      <a:pt x="8" y="124"/>
                      <a:pt x="9" y="126"/>
                    </a:cubicBezTo>
                    <a:cubicBezTo>
                      <a:pt x="10" y="127"/>
                      <a:pt x="11" y="129"/>
                      <a:pt x="12" y="131"/>
                    </a:cubicBezTo>
                    <a:cubicBezTo>
                      <a:pt x="12" y="131"/>
                      <a:pt x="12" y="131"/>
                      <a:pt x="12" y="131"/>
                    </a:cubicBezTo>
                    <a:cubicBezTo>
                      <a:pt x="13" y="131"/>
                      <a:pt x="13" y="133"/>
                      <a:pt x="12" y="133"/>
                    </a:cubicBezTo>
                    <a:cubicBezTo>
                      <a:pt x="11" y="134"/>
                      <a:pt x="11" y="134"/>
                      <a:pt x="10" y="134"/>
                    </a:cubicBezTo>
                    <a:cubicBezTo>
                      <a:pt x="10" y="133"/>
                      <a:pt x="9" y="133"/>
                      <a:pt x="8" y="133"/>
                    </a:cubicBezTo>
                    <a:cubicBezTo>
                      <a:pt x="8" y="133"/>
                      <a:pt x="7" y="134"/>
                      <a:pt x="7" y="134"/>
                    </a:cubicBezTo>
                    <a:cubicBezTo>
                      <a:pt x="6" y="134"/>
                      <a:pt x="6" y="134"/>
                      <a:pt x="6" y="134"/>
                    </a:cubicBezTo>
                    <a:cubicBezTo>
                      <a:pt x="5" y="134"/>
                      <a:pt x="4" y="135"/>
                      <a:pt x="4" y="135"/>
                    </a:cubicBezTo>
                    <a:cubicBezTo>
                      <a:pt x="3" y="136"/>
                      <a:pt x="3" y="137"/>
                      <a:pt x="2" y="138"/>
                    </a:cubicBezTo>
                    <a:cubicBezTo>
                      <a:pt x="2" y="138"/>
                      <a:pt x="2" y="139"/>
                      <a:pt x="2" y="140"/>
                    </a:cubicBezTo>
                    <a:cubicBezTo>
                      <a:pt x="2" y="140"/>
                      <a:pt x="1" y="141"/>
                      <a:pt x="2" y="141"/>
                    </a:cubicBezTo>
                    <a:cubicBezTo>
                      <a:pt x="2" y="142"/>
                      <a:pt x="2" y="142"/>
                      <a:pt x="2" y="143"/>
                    </a:cubicBezTo>
                    <a:cubicBezTo>
                      <a:pt x="2" y="143"/>
                      <a:pt x="2" y="143"/>
                      <a:pt x="2" y="144"/>
                    </a:cubicBezTo>
                    <a:cubicBezTo>
                      <a:pt x="3" y="144"/>
                      <a:pt x="3" y="145"/>
                      <a:pt x="3" y="145"/>
                    </a:cubicBezTo>
                    <a:cubicBezTo>
                      <a:pt x="3" y="145"/>
                      <a:pt x="4" y="146"/>
                      <a:pt x="4" y="146"/>
                    </a:cubicBezTo>
                    <a:cubicBezTo>
                      <a:pt x="5" y="147"/>
                      <a:pt x="5" y="147"/>
                      <a:pt x="5" y="147"/>
                    </a:cubicBezTo>
                    <a:cubicBezTo>
                      <a:pt x="5" y="148"/>
                      <a:pt x="5" y="148"/>
                      <a:pt x="5" y="148"/>
                    </a:cubicBezTo>
                    <a:cubicBezTo>
                      <a:pt x="5" y="148"/>
                      <a:pt x="5" y="148"/>
                      <a:pt x="5" y="148"/>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grpSp>
        <p:sp>
          <p:nvSpPr>
            <p:cNvPr id="54" name="Oval 128"/>
            <p:cNvSpPr/>
            <p:nvPr/>
          </p:nvSpPr>
          <p:spPr>
            <a:xfrm>
              <a:off x="3443552" y="1372545"/>
              <a:ext cx="872118" cy="872118"/>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grpSp>
      <p:grpSp>
        <p:nvGrpSpPr>
          <p:cNvPr id="60" name="Group 134"/>
          <p:cNvGrpSpPr/>
          <p:nvPr/>
        </p:nvGrpSpPr>
        <p:grpSpPr>
          <a:xfrm>
            <a:off x="6291381" y="1534052"/>
            <a:ext cx="1162521" cy="1162521"/>
            <a:chOff x="4537460" y="1372545"/>
            <a:chExt cx="872118" cy="872118"/>
          </a:xfrm>
        </p:grpSpPr>
        <p:grpSp>
          <p:nvGrpSpPr>
            <p:cNvPr id="61" name="Group 77"/>
            <p:cNvGrpSpPr/>
            <p:nvPr/>
          </p:nvGrpSpPr>
          <p:grpSpPr>
            <a:xfrm>
              <a:off x="4707562" y="1560361"/>
              <a:ext cx="498864" cy="408161"/>
              <a:chOff x="3514725" y="1471614"/>
              <a:chExt cx="628651" cy="514350"/>
            </a:xfrm>
            <a:solidFill>
              <a:schemeClr val="accent4"/>
            </a:solidFill>
          </p:grpSpPr>
          <p:sp>
            <p:nvSpPr>
              <p:cNvPr id="63" name="Freeform 148"/>
              <p:cNvSpPr/>
              <p:nvPr/>
            </p:nvSpPr>
            <p:spPr bwMode="auto">
              <a:xfrm>
                <a:off x="3590925" y="1471614"/>
                <a:ext cx="501650" cy="469900"/>
              </a:xfrm>
              <a:custGeom>
                <a:avLst/>
                <a:gdLst/>
                <a:ahLst/>
                <a:cxnLst>
                  <a:cxn ang="0">
                    <a:pos x="301" y="34"/>
                  </a:cxn>
                  <a:cxn ang="0">
                    <a:pos x="72" y="34"/>
                  </a:cxn>
                  <a:cxn ang="0">
                    <a:pos x="70" y="0"/>
                  </a:cxn>
                  <a:cxn ang="0">
                    <a:pos x="47" y="0"/>
                  </a:cxn>
                  <a:cxn ang="0">
                    <a:pos x="0" y="240"/>
                  </a:cxn>
                  <a:cxn ang="0">
                    <a:pos x="32" y="246"/>
                  </a:cxn>
                  <a:cxn ang="0">
                    <a:pos x="105" y="68"/>
                  </a:cxn>
                  <a:cxn ang="0">
                    <a:pos x="125" y="68"/>
                  </a:cxn>
                  <a:cxn ang="0">
                    <a:pos x="84" y="254"/>
                  </a:cxn>
                  <a:cxn ang="0">
                    <a:pos x="91" y="256"/>
                  </a:cxn>
                  <a:cxn ang="0">
                    <a:pos x="164" y="77"/>
                  </a:cxn>
                  <a:cxn ang="0">
                    <a:pos x="185" y="77"/>
                  </a:cxn>
                  <a:cxn ang="0">
                    <a:pos x="144" y="264"/>
                  </a:cxn>
                  <a:cxn ang="0">
                    <a:pos x="151" y="263"/>
                  </a:cxn>
                  <a:cxn ang="0">
                    <a:pos x="224" y="83"/>
                  </a:cxn>
                  <a:cxn ang="0">
                    <a:pos x="244" y="83"/>
                  </a:cxn>
                  <a:cxn ang="0">
                    <a:pos x="205" y="274"/>
                  </a:cxn>
                  <a:cxn ang="0">
                    <a:pos x="252" y="282"/>
                  </a:cxn>
                  <a:cxn ang="0">
                    <a:pos x="301" y="34"/>
                  </a:cxn>
                </a:cxnLst>
                <a:rect l="0" t="0" r="r" b="b"/>
                <a:pathLst>
                  <a:path w="301" h="282">
                    <a:moveTo>
                      <a:pt x="301" y="34"/>
                    </a:moveTo>
                    <a:cubicBezTo>
                      <a:pt x="72" y="34"/>
                      <a:pt x="72" y="34"/>
                      <a:pt x="72" y="34"/>
                    </a:cubicBezTo>
                    <a:cubicBezTo>
                      <a:pt x="70" y="0"/>
                      <a:pt x="70" y="0"/>
                      <a:pt x="70" y="0"/>
                    </a:cubicBezTo>
                    <a:cubicBezTo>
                      <a:pt x="47" y="0"/>
                      <a:pt x="47" y="0"/>
                      <a:pt x="47" y="0"/>
                    </a:cubicBezTo>
                    <a:cubicBezTo>
                      <a:pt x="0" y="240"/>
                      <a:pt x="0" y="240"/>
                      <a:pt x="0" y="240"/>
                    </a:cubicBezTo>
                    <a:cubicBezTo>
                      <a:pt x="32" y="246"/>
                      <a:pt x="32" y="246"/>
                      <a:pt x="32" y="246"/>
                    </a:cubicBezTo>
                    <a:cubicBezTo>
                      <a:pt x="35" y="226"/>
                      <a:pt x="56" y="98"/>
                      <a:pt x="105" y="68"/>
                    </a:cubicBezTo>
                    <a:cubicBezTo>
                      <a:pt x="125" y="68"/>
                      <a:pt x="125" y="68"/>
                      <a:pt x="125" y="68"/>
                    </a:cubicBezTo>
                    <a:cubicBezTo>
                      <a:pt x="125" y="68"/>
                      <a:pt x="63" y="150"/>
                      <a:pt x="84" y="254"/>
                    </a:cubicBezTo>
                    <a:cubicBezTo>
                      <a:pt x="91" y="256"/>
                      <a:pt x="91" y="256"/>
                      <a:pt x="91" y="256"/>
                    </a:cubicBezTo>
                    <a:cubicBezTo>
                      <a:pt x="94" y="239"/>
                      <a:pt x="115" y="108"/>
                      <a:pt x="164" y="77"/>
                    </a:cubicBezTo>
                    <a:cubicBezTo>
                      <a:pt x="185" y="77"/>
                      <a:pt x="185" y="77"/>
                      <a:pt x="185" y="77"/>
                    </a:cubicBezTo>
                    <a:cubicBezTo>
                      <a:pt x="185" y="77"/>
                      <a:pt x="123" y="160"/>
                      <a:pt x="144" y="264"/>
                    </a:cubicBezTo>
                    <a:cubicBezTo>
                      <a:pt x="151" y="263"/>
                      <a:pt x="151" y="263"/>
                      <a:pt x="151" y="263"/>
                    </a:cubicBezTo>
                    <a:cubicBezTo>
                      <a:pt x="151" y="263"/>
                      <a:pt x="171" y="115"/>
                      <a:pt x="224" y="83"/>
                    </a:cubicBezTo>
                    <a:cubicBezTo>
                      <a:pt x="244" y="83"/>
                      <a:pt x="244" y="83"/>
                      <a:pt x="244" y="83"/>
                    </a:cubicBezTo>
                    <a:cubicBezTo>
                      <a:pt x="244" y="83"/>
                      <a:pt x="181" y="168"/>
                      <a:pt x="205" y="274"/>
                    </a:cubicBezTo>
                    <a:cubicBezTo>
                      <a:pt x="252" y="282"/>
                      <a:pt x="252" y="282"/>
                      <a:pt x="252" y="282"/>
                    </a:cubicBezTo>
                    <a:cubicBezTo>
                      <a:pt x="301" y="34"/>
                      <a:pt x="301" y="34"/>
                      <a:pt x="301" y="34"/>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64" name="Freeform 149"/>
              <p:cNvSpPr/>
              <p:nvPr/>
            </p:nvSpPr>
            <p:spPr bwMode="auto">
              <a:xfrm>
                <a:off x="3644900" y="1881189"/>
                <a:ext cx="90488" cy="25400"/>
              </a:xfrm>
              <a:custGeom>
                <a:avLst/>
                <a:gdLst/>
                <a:ahLst/>
                <a:cxnLst>
                  <a:cxn ang="0">
                    <a:pos x="0" y="0"/>
                  </a:cxn>
                  <a:cxn ang="0">
                    <a:pos x="0" y="0"/>
                  </a:cxn>
                  <a:cxn ang="0">
                    <a:pos x="0" y="2"/>
                  </a:cxn>
                  <a:cxn ang="0">
                    <a:pos x="54" y="15"/>
                  </a:cxn>
                  <a:cxn ang="0">
                    <a:pos x="52" y="8"/>
                  </a:cxn>
                  <a:cxn ang="0">
                    <a:pos x="0" y="0"/>
                  </a:cxn>
                </a:cxnLst>
                <a:rect l="0" t="0" r="r" b="b"/>
                <a:pathLst>
                  <a:path w="54" h="15">
                    <a:moveTo>
                      <a:pt x="0" y="0"/>
                    </a:moveTo>
                    <a:cubicBezTo>
                      <a:pt x="0" y="0"/>
                      <a:pt x="0" y="0"/>
                      <a:pt x="0" y="0"/>
                    </a:cubicBezTo>
                    <a:cubicBezTo>
                      <a:pt x="0" y="1"/>
                      <a:pt x="0" y="2"/>
                      <a:pt x="0" y="2"/>
                    </a:cubicBezTo>
                    <a:cubicBezTo>
                      <a:pt x="54" y="15"/>
                      <a:pt x="54" y="15"/>
                      <a:pt x="54" y="15"/>
                    </a:cubicBezTo>
                    <a:cubicBezTo>
                      <a:pt x="53" y="13"/>
                      <a:pt x="53" y="10"/>
                      <a:pt x="52" y="8"/>
                    </a:cubicBezTo>
                    <a:cubicBezTo>
                      <a:pt x="0" y="0"/>
                      <a:pt x="0" y="0"/>
                      <a:pt x="0" y="0"/>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65" name="Freeform 150"/>
              <p:cNvSpPr/>
              <p:nvPr/>
            </p:nvSpPr>
            <p:spPr bwMode="auto">
              <a:xfrm>
                <a:off x="3743325" y="1897064"/>
                <a:ext cx="90488" cy="23813"/>
              </a:xfrm>
              <a:custGeom>
                <a:avLst/>
                <a:gdLst/>
                <a:ahLst/>
                <a:cxnLst>
                  <a:cxn ang="0">
                    <a:pos x="0" y="0"/>
                  </a:cxn>
                  <a:cxn ang="0">
                    <a:pos x="0" y="0"/>
                  </a:cxn>
                  <a:cxn ang="0">
                    <a:pos x="0" y="1"/>
                  </a:cxn>
                  <a:cxn ang="0">
                    <a:pos x="54" y="14"/>
                  </a:cxn>
                  <a:cxn ang="0">
                    <a:pos x="54" y="14"/>
                  </a:cxn>
                  <a:cxn ang="0">
                    <a:pos x="53" y="8"/>
                  </a:cxn>
                  <a:cxn ang="0">
                    <a:pos x="53" y="8"/>
                  </a:cxn>
                  <a:cxn ang="0">
                    <a:pos x="53" y="8"/>
                  </a:cxn>
                  <a:cxn ang="0">
                    <a:pos x="0" y="0"/>
                  </a:cxn>
                </a:cxnLst>
                <a:rect l="0" t="0" r="r" b="b"/>
                <a:pathLst>
                  <a:path w="54" h="14">
                    <a:moveTo>
                      <a:pt x="0" y="0"/>
                    </a:moveTo>
                    <a:cubicBezTo>
                      <a:pt x="0" y="0"/>
                      <a:pt x="0" y="0"/>
                      <a:pt x="0" y="0"/>
                    </a:cubicBezTo>
                    <a:cubicBezTo>
                      <a:pt x="0" y="1"/>
                      <a:pt x="0" y="1"/>
                      <a:pt x="0" y="1"/>
                    </a:cubicBezTo>
                    <a:cubicBezTo>
                      <a:pt x="54" y="14"/>
                      <a:pt x="54" y="14"/>
                      <a:pt x="54" y="14"/>
                    </a:cubicBezTo>
                    <a:cubicBezTo>
                      <a:pt x="54" y="14"/>
                      <a:pt x="54" y="14"/>
                      <a:pt x="54" y="14"/>
                    </a:cubicBezTo>
                    <a:cubicBezTo>
                      <a:pt x="54" y="12"/>
                      <a:pt x="54" y="10"/>
                      <a:pt x="53" y="8"/>
                    </a:cubicBezTo>
                    <a:cubicBezTo>
                      <a:pt x="53" y="8"/>
                      <a:pt x="53" y="8"/>
                      <a:pt x="53" y="8"/>
                    </a:cubicBezTo>
                    <a:cubicBezTo>
                      <a:pt x="53" y="8"/>
                      <a:pt x="53" y="8"/>
                      <a:pt x="53" y="8"/>
                    </a:cubicBezTo>
                    <a:cubicBezTo>
                      <a:pt x="0" y="0"/>
                      <a:pt x="0" y="0"/>
                      <a:pt x="0" y="0"/>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66" name="Freeform 151"/>
              <p:cNvSpPr/>
              <p:nvPr/>
            </p:nvSpPr>
            <p:spPr bwMode="auto">
              <a:xfrm>
                <a:off x="3906838" y="1924051"/>
                <a:ext cx="26988" cy="4763"/>
              </a:xfrm>
              <a:custGeom>
                <a:avLst/>
                <a:gdLst/>
                <a:ahLst/>
                <a:cxnLst>
                  <a:cxn ang="0">
                    <a:pos x="0" y="0"/>
                  </a:cxn>
                  <a:cxn ang="0">
                    <a:pos x="0" y="0"/>
                  </a:cxn>
                  <a:cxn ang="0">
                    <a:pos x="16" y="3"/>
                  </a:cxn>
                  <a:cxn ang="0">
                    <a:pos x="16" y="2"/>
                  </a:cxn>
                  <a:cxn ang="0">
                    <a:pos x="0" y="0"/>
                  </a:cxn>
                </a:cxnLst>
                <a:rect l="0" t="0" r="r" b="b"/>
                <a:pathLst>
                  <a:path w="16" h="3">
                    <a:moveTo>
                      <a:pt x="0" y="0"/>
                    </a:moveTo>
                    <a:cubicBezTo>
                      <a:pt x="0" y="0"/>
                      <a:pt x="0" y="0"/>
                      <a:pt x="0" y="0"/>
                    </a:cubicBezTo>
                    <a:cubicBezTo>
                      <a:pt x="16" y="3"/>
                      <a:pt x="16" y="3"/>
                      <a:pt x="16" y="3"/>
                    </a:cubicBezTo>
                    <a:cubicBezTo>
                      <a:pt x="16" y="3"/>
                      <a:pt x="16" y="3"/>
                      <a:pt x="16" y="2"/>
                    </a:cubicBezTo>
                    <a:cubicBezTo>
                      <a:pt x="0" y="0"/>
                      <a:pt x="0" y="0"/>
                      <a:pt x="0" y="0"/>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67" name="Freeform 152"/>
              <p:cNvSpPr/>
              <p:nvPr/>
            </p:nvSpPr>
            <p:spPr bwMode="auto">
              <a:xfrm>
                <a:off x="3683000" y="1828801"/>
                <a:ext cx="339725" cy="157163"/>
              </a:xfrm>
              <a:custGeom>
                <a:avLst/>
                <a:gdLst/>
                <a:ahLst/>
                <a:cxnLst>
                  <a:cxn ang="0">
                    <a:pos x="14" y="94"/>
                  </a:cxn>
                  <a:cxn ang="0">
                    <a:pos x="35" y="69"/>
                  </a:cxn>
                  <a:cxn ang="0">
                    <a:pos x="68" y="46"/>
                  </a:cxn>
                  <a:cxn ang="0">
                    <a:pos x="82" y="33"/>
                  </a:cxn>
                  <a:cxn ang="0">
                    <a:pos x="131" y="33"/>
                  </a:cxn>
                  <a:cxn ang="0">
                    <a:pos x="152" y="48"/>
                  </a:cxn>
                  <a:cxn ang="0">
                    <a:pos x="173" y="64"/>
                  </a:cxn>
                  <a:cxn ang="0">
                    <a:pos x="198" y="92"/>
                  </a:cxn>
                </a:cxnLst>
                <a:rect l="0" t="0" r="r" b="b"/>
                <a:pathLst>
                  <a:path w="204" h="94">
                    <a:moveTo>
                      <a:pt x="14" y="94"/>
                    </a:moveTo>
                    <a:cubicBezTo>
                      <a:pt x="0" y="83"/>
                      <a:pt x="24" y="59"/>
                      <a:pt x="35" y="69"/>
                    </a:cubicBezTo>
                    <a:cubicBezTo>
                      <a:pt x="29" y="49"/>
                      <a:pt x="52" y="25"/>
                      <a:pt x="68" y="46"/>
                    </a:cubicBezTo>
                    <a:cubicBezTo>
                      <a:pt x="68" y="39"/>
                      <a:pt x="73" y="25"/>
                      <a:pt x="82" y="33"/>
                    </a:cubicBezTo>
                    <a:cubicBezTo>
                      <a:pt x="77" y="1"/>
                      <a:pt x="132" y="0"/>
                      <a:pt x="131" y="33"/>
                    </a:cubicBezTo>
                    <a:cubicBezTo>
                      <a:pt x="142" y="21"/>
                      <a:pt x="153" y="36"/>
                      <a:pt x="152" y="48"/>
                    </a:cubicBezTo>
                    <a:cubicBezTo>
                      <a:pt x="164" y="41"/>
                      <a:pt x="174" y="52"/>
                      <a:pt x="173" y="64"/>
                    </a:cubicBezTo>
                    <a:cubicBezTo>
                      <a:pt x="193" y="50"/>
                      <a:pt x="204" y="79"/>
                      <a:pt x="198" y="92"/>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68" name="Freeform 153"/>
              <p:cNvSpPr/>
              <p:nvPr/>
            </p:nvSpPr>
            <p:spPr bwMode="auto">
              <a:xfrm>
                <a:off x="3683000" y="1828801"/>
                <a:ext cx="339725" cy="157163"/>
              </a:xfrm>
              <a:custGeom>
                <a:avLst/>
                <a:gdLst/>
                <a:ahLst/>
                <a:cxnLst>
                  <a:cxn ang="0">
                    <a:pos x="14" y="94"/>
                  </a:cxn>
                  <a:cxn ang="0">
                    <a:pos x="35" y="69"/>
                  </a:cxn>
                  <a:cxn ang="0">
                    <a:pos x="68" y="46"/>
                  </a:cxn>
                  <a:cxn ang="0">
                    <a:pos x="82" y="33"/>
                  </a:cxn>
                  <a:cxn ang="0">
                    <a:pos x="131" y="33"/>
                  </a:cxn>
                  <a:cxn ang="0">
                    <a:pos x="152" y="48"/>
                  </a:cxn>
                  <a:cxn ang="0">
                    <a:pos x="173" y="64"/>
                  </a:cxn>
                  <a:cxn ang="0">
                    <a:pos x="198" y="92"/>
                  </a:cxn>
                </a:cxnLst>
                <a:rect l="0" t="0" r="r" b="b"/>
                <a:pathLst>
                  <a:path w="204" h="94">
                    <a:moveTo>
                      <a:pt x="14" y="94"/>
                    </a:moveTo>
                    <a:cubicBezTo>
                      <a:pt x="0" y="83"/>
                      <a:pt x="24" y="59"/>
                      <a:pt x="35" y="69"/>
                    </a:cubicBezTo>
                    <a:cubicBezTo>
                      <a:pt x="29" y="49"/>
                      <a:pt x="52" y="25"/>
                      <a:pt x="68" y="46"/>
                    </a:cubicBezTo>
                    <a:cubicBezTo>
                      <a:pt x="68" y="39"/>
                      <a:pt x="73" y="25"/>
                      <a:pt x="82" y="33"/>
                    </a:cubicBezTo>
                    <a:cubicBezTo>
                      <a:pt x="77" y="1"/>
                      <a:pt x="132" y="0"/>
                      <a:pt x="131" y="33"/>
                    </a:cubicBezTo>
                    <a:cubicBezTo>
                      <a:pt x="142" y="21"/>
                      <a:pt x="153" y="36"/>
                      <a:pt x="152" y="48"/>
                    </a:cubicBezTo>
                    <a:cubicBezTo>
                      <a:pt x="164" y="41"/>
                      <a:pt x="174" y="52"/>
                      <a:pt x="173" y="64"/>
                    </a:cubicBezTo>
                    <a:cubicBezTo>
                      <a:pt x="193" y="50"/>
                      <a:pt x="204" y="79"/>
                      <a:pt x="198" y="92"/>
                    </a:cubicBezTo>
                  </a:path>
                </a:pathLst>
              </a:custGeom>
              <a:grpFill/>
              <a:ln w="6350" cap="flat">
                <a:solidFill>
                  <a:schemeClr val="accent4"/>
                </a:solidFill>
                <a:prstDash val="solid"/>
                <a:miter lim="800000"/>
              </a:ln>
            </p:spPr>
            <p:txBody>
              <a:bodyPr vert="horz" wrap="square" lIns="121888" tIns="60944" rIns="121888" bIns="60944" numCol="1" anchor="t" anchorCtr="0" compatLnSpc="1"/>
              <a:lstStyle/>
              <a:p>
                <a:endParaRPr lang="en-US" sz="3555">
                  <a:cs typeface="+mn-ea"/>
                  <a:sym typeface="+mn-lt"/>
                </a:endParaRPr>
              </a:p>
            </p:txBody>
          </p:sp>
          <p:sp>
            <p:nvSpPr>
              <p:cNvPr id="69" name="Freeform 154"/>
              <p:cNvSpPr/>
              <p:nvPr/>
            </p:nvSpPr>
            <p:spPr bwMode="auto">
              <a:xfrm>
                <a:off x="3514725" y="1851026"/>
                <a:ext cx="231775" cy="133350"/>
              </a:xfrm>
              <a:custGeom>
                <a:avLst/>
                <a:gdLst/>
                <a:ahLst/>
                <a:cxnLst>
                  <a:cxn ang="0">
                    <a:pos x="5" y="80"/>
                  </a:cxn>
                  <a:cxn ang="0">
                    <a:pos x="4" y="62"/>
                  </a:cxn>
                  <a:cxn ang="0">
                    <a:pos x="22" y="60"/>
                  </a:cxn>
                  <a:cxn ang="0">
                    <a:pos x="20" y="43"/>
                  </a:cxn>
                  <a:cxn ang="0">
                    <a:pos x="34" y="39"/>
                  </a:cxn>
                  <a:cxn ang="0">
                    <a:pos x="78" y="26"/>
                  </a:cxn>
                  <a:cxn ang="0">
                    <a:pos x="98" y="22"/>
                  </a:cxn>
                  <a:cxn ang="0">
                    <a:pos x="128" y="21"/>
                  </a:cxn>
                  <a:cxn ang="0">
                    <a:pos x="139" y="30"/>
                  </a:cxn>
                </a:cxnLst>
                <a:rect l="0" t="0" r="r" b="b"/>
                <a:pathLst>
                  <a:path w="139" h="80">
                    <a:moveTo>
                      <a:pt x="5" y="80"/>
                    </a:moveTo>
                    <a:cubicBezTo>
                      <a:pt x="3" y="74"/>
                      <a:pt x="0" y="67"/>
                      <a:pt x="4" y="62"/>
                    </a:cubicBezTo>
                    <a:cubicBezTo>
                      <a:pt x="8" y="56"/>
                      <a:pt x="17" y="55"/>
                      <a:pt x="22" y="60"/>
                    </a:cubicBezTo>
                    <a:cubicBezTo>
                      <a:pt x="20" y="55"/>
                      <a:pt x="18" y="49"/>
                      <a:pt x="20" y="43"/>
                    </a:cubicBezTo>
                    <a:cubicBezTo>
                      <a:pt x="22" y="36"/>
                      <a:pt x="30" y="28"/>
                      <a:pt x="34" y="39"/>
                    </a:cubicBezTo>
                    <a:cubicBezTo>
                      <a:pt x="31" y="14"/>
                      <a:pt x="70" y="0"/>
                      <a:pt x="78" y="26"/>
                    </a:cubicBezTo>
                    <a:cubicBezTo>
                      <a:pt x="81" y="20"/>
                      <a:pt x="94" y="11"/>
                      <a:pt x="98" y="22"/>
                    </a:cubicBezTo>
                    <a:cubicBezTo>
                      <a:pt x="99" y="8"/>
                      <a:pt x="127" y="4"/>
                      <a:pt x="128" y="21"/>
                    </a:cubicBezTo>
                    <a:cubicBezTo>
                      <a:pt x="136" y="15"/>
                      <a:pt x="139" y="24"/>
                      <a:pt x="139" y="30"/>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70" name="Freeform 155"/>
              <p:cNvSpPr/>
              <p:nvPr/>
            </p:nvSpPr>
            <p:spPr bwMode="auto">
              <a:xfrm>
                <a:off x="3514725" y="1851026"/>
                <a:ext cx="231775" cy="133350"/>
              </a:xfrm>
              <a:custGeom>
                <a:avLst/>
                <a:gdLst/>
                <a:ahLst/>
                <a:cxnLst>
                  <a:cxn ang="0">
                    <a:pos x="5" y="80"/>
                  </a:cxn>
                  <a:cxn ang="0">
                    <a:pos x="4" y="62"/>
                  </a:cxn>
                  <a:cxn ang="0">
                    <a:pos x="22" y="60"/>
                  </a:cxn>
                  <a:cxn ang="0">
                    <a:pos x="20" y="43"/>
                  </a:cxn>
                  <a:cxn ang="0">
                    <a:pos x="34" y="39"/>
                  </a:cxn>
                  <a:cxn ang="0">
                    <a:pos x="78" y="26"/>
                  </a:cxn>
                  <a:cxn ang="0">
                    <a:pos x="98" y="22"/>
                  </a:cxn>
                  <a:cxn ang="0">
                    <a:pos x="128" y="21"/>
                  </a:cxn>
                  <a:cxn ang="0">
                    <a:pos x="139" y="30"/>
                  </a:cxn>
                </a:cxnLst>
                <a:rect l="0" t="0" r="r" b="b"/>
                <a:pathLst>
                  <a:path w="139" h="80">
                    <a:moveTo>
                      <a:pt x="5" y="80"/>
                    </a:moveTo>
                    <a:cubicBezTo>
                      <a:pt x="3" y="74"/>
                      <a:pt x="0" y="67"/>
                      <a:pt x="4" y="62"/>
                    </a:cubicBezTo>
                    <a:cubicBezTo>
                      <a:pt x="8" y="56"/>
                      <a:pt x="17" y="55"/>
                      <a:pt x="22" y="60"/>
                    </a:cubicBezTo>
                    <a:cubicBezTo>
                      <a:pt x="20" y="55"/>
                      <a:pt x="18" y="49"/>
                      <a:pt x="20" y="43"/>
                    </a:cubicBezTo>
                    <a:cubicBezTo>
                      <a:pt x="22" y="36"/>
                      <a:pt x="30" y="28"/>
                      <a:pt x="34" y="39"/>
                    </a:cubicBezTo>
                    <a:cubicBezTo>
                      <a:pt x="31" y="14"/>
                      <a:pt x="70" y="0"/>
                      <a:pt x="78" y="26"/>
                    </a:cubicBezTo>
                    <a:cubicBezTo>
                      <a:pt x="81" y="20"/>
                      <a:pt x="94" y="11"/>
                      <a:pt x="98" y="22"/>
                    </a:cubicBezTo>
                    <a:cubicBezTo>
                      <a:pt x="99" y="8"/>
                      <a:pt x="127" y="4"/>
                      <a:pt x="128" y="21"/>
                    </a:cubicBezTo>
                    <a:cubicBezTo>
                      <a:pt x="136" y="15"/>
                      <a:pt x="139" y="24"/>
                      <a:pt x="139" y="30"/>
                    </a:cubicBezTo>
                  </a:path>
                </a:pathLst>
              </a:custGeom>
              <a:grpFill/>
              <a:ln w="6350" cap="flat">
                <a:solidFill>
                  <a:schemeClr val="accent4"/>
                </a:solidFill>
                <a:prstDash val="solid"/>
                <a:miter lim="800000"/>
              </a:ln>
            </p:spPr>
            <p:txBody>
              <a:bodyPr vert="horz" wrap="square" lIns="121888" tIns="60944" rIns="121888" bIns="60944" numCol="1" anchor="t" anchorCtr="0" compatLnSpc="1"/>
              <a:lstStyle/>
              <a:p>
                <a:endParaRPr lang="en-US" sz="3555">
                  <a:cs typeface="+mn-ea"/>
                  <a:sym typeface="+mn-lt"/>
                </a:endParaRPr>
              </a:p>
            </p:txBody>
          </p:sp>
          <p:sp>
            <p:nvSpPr>
              <p:cNvPr id="71" name="Freeform 156"/>
              <p:cNvSpPr/>
              <p:nvPr/>
            </p:nvSpPr>
            <p:spPr bwMode="auto">
              <a:xfrm>
                <a:off x="4033838" y="1476376"/>
                <a:ext cx="109538" cy="487363"/>
              </a:xfrm>
              <a:custGeom>
                <a:avLst/>
                <a:gdLst/>
                <a:ahLst/>
                <a:cxnLst>
                  <a:cxn ang="0">
                    <a:pos x="0" y="306"/>
                  </a:cxn>
                  <a:cxn ang="0">
                    <a:pos x="50" y="0"/>
                  </a:cxn>
                  <a:cxn ang="0">
                    <a:pos x="69" y="0"/>
                  </a:cxn>
                  <a:cxn ang="0">
                    <a:pos x="67" y="307"/>
                  </a:cxn>
                  <a:cxn ang="0">
                    <a:pos x="0" y="307"/>
                  </a:cxn>
                  <a:cxn ang="0">
                    <a:pos x="0" y="306"/>
                  </a:cxn>
                </a:cxnLst>
                <a:rect l="0" t="0" r="r" b="b"/>
                <a:pathLst>
                  <a:path w="69" h="307">
                    <a:moveTo>
                      <a:pt x="0" y="306"/>
                    </a:moveTo>
                    <a:lnTo>
                      <a:pt x="50" y="0"/>
                    </a:lnTo>
                    <a:lnTo>
                      <a:pt x="69" y="0"/>
                    </a:lnTo>
                    <a:lnTo>
                      <a:pt x="67" y="307"/>
                    </a:lnTo>
                    <a:lnTo>
                      <a:pt x="0" y="307"/>
                    </a:lnTo>
                    <a:lnTo>
                      <a:pt x="0" y="306"/>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72" name="Freeform 157"/>
              <p:cNvSpPr/>
              <p:nvPr/>
            </p:nvSpPr>
            <p:spPr bwMode="auto">
              <a:xfrm>
                <a:off x="4033838" y="1476376"/>
                <a:ext cx="109538" cy="487363"/>
              </a:xfrm>
              <a:custGeom>
                <a:avLst/>
                <a:gdLst/>
                <a:ahLst/>
                <a:cxnLst>
                  <a:cxn ang="0">
                    <a:pos x="0" y="306"/>
                  </a:cxn>
                  <a:cxn ang="0">
                    <a:pos x="50" y="0"/>
                  </a:cxn>
                  <a:cxn ang="0">
                    <a:pos x="69" y="0"/>
                  </a:cxn>
                  <a:cxn ang="0">
                    <a:pos x="67" y="307"/>
                  </a:cxn>
                  <a:cxn ang="0">
                    <a:pos x="0" y="307"/>
                  </a:cxn>
                </a:cxnLst>
                <a:rect l="0" t="0" r="r" b="b"/>
                <a:pathLst>
                  <a:path w="69" h="307">
                    <a:moveTo>
                      <a:pt x="0" y="306"/>
                    </a:moveTo>
                    <a:lnTo>
                      <a:pt x="50" y="0"/>
                    </a:lnTo>
                    <a:lnTo>
                      <a:pt x="69" y="0"/>
                    </a:lnTo>
                    <a:lnTo>
                      <a:pt x="67" y="307"/>
                    </a:lnTo>
                    <a:lnTo>
                      <a:pt x="0" y="307"/>
                    </a:ln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grpSp>
        <p:sp>
          <p:nvSpPr>
            <p:cNvPr id="62" name="Oval 129"/>
            <p:cNvSpPr/>
            <p:nvPr/>
          </p:nvSpPr>
          <p:spPr>
            <a:xfrm>
              <a:off x="4537460" y="1372545"/>
              <a:ext cx="872118" cy="872118"/>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grpSp>
      <p:grpSp>
        <p:nvGrpSpPr>
          <p:cNvPr id="73" name="Group 133"/>
          <p:cNvGrpSpPr/>
          <p:nvPr/>
        </p:nvGrpSpPr>
        <p:grpSpPr>
          <a:xfrm>
            <a:off x="7844662" y="1534052"/>
            <a:ext cx="1162521" cy="1162521"/>
            <a:chOff x="5506204" y="1372545"/>
            <a:chExt cx="872118" cy="872118"/>
          </a:xfrm>
        </p:grpSpPr>
        <p:grpSp>
          <p:nvGrpSpPr>
            <p:cNvPr id="74" name="Group 88"/>
            <p:cNvGrpSpPr/>
            <p:nvPr/>
          </p:nvGrpSpPr>
          <p:grpSpPr>
            <a:xfrm>
              <a:off x="5728614" y="1480096"/>
              <a:ext cx="412969" cy="644002"/>
              <a:chOff x="415815" y="1683218"/>
              <a:chExt cx="976123" cy="1522209"/>
            </a:xfrm>
            <a:solidFill>
              <a:schemeClr val="accent5"/>
            </a:solidFill>
          </p:grpSpPr>
          <p:sp>
            <p:nvSpPr>
              <p:cNvPr id="76" name="Oval 72"/>
              <p:cNvSpPr>
                <a:spLocks noChangeArrowheads="1"/>
              </p:cNvSpPr>
              <p:nvPr/>
            </p:nvSpPr>
            <p:spPr bwMode="auto">
              <a:xfrm rot="19903140">
                <a:off x="874930" y="2176640"/>
                <a:ext cx="95362" cy="95362"/>
              </a:xfrm>
              <a:prstGeom prst="ellipse">
                <a:avLst/>
              </a:pr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77" name="Freeform 76"/>
              <p:cNvSpPr/>
              <p:nvPr/>
            </p:nvSpPr>
            <p:spPr bwMode="auto">
              <a:xfrm rot="19903140">
                <a:off x="415815" y="2306140"/>
                <a:ext cx="484982" cy="136230"/>
              </a:xfrm>
              <a:custGeom>
                <a:avLst/>
                <a:gdLst/>
                <a:ahLst/>
                <a:cxnLst>
                  <a:cxn ang="0">
                    <a:pos x="169" y="1"/>
                  </a:cxn>
                  <a:cxn ang="0">
                    <a:pos x="0" y="0"/>
                  </a:cxn>
                  <a:cxn ang="0">
                    <a:pos x="1" y="16"/>
                  </a:cxn>
                  <a:cxn ang="0">
                    <a:pos x="144" y="46"/>
                  </a:cxn>
                  <a:cxn ang="0">
                    <a:pos x="170" y="31"/>
                  </a:cxn>
                  <a:cxn ang="0">
                    <a:pos x="169" y="1"/>
                  </a:cxn>
                </a:cxnLst>
                <a:rect l="0" t="0" r="r" b="b"/>
                <a:pathLst>
                  <a:path w="170" h="48">
                    <a:moveTo>
                      <a:pt x="169" y="1"/>
                    </a:moveTo>
                    <a:cubicBezTo>
                      <a:pt x="0" y="0"/>
                      <a:pt x="0" y="0"/>
                      <a:pt x="0" y="0"/>
                    </a:cubicBezTo>
                    <a:cubicBezTo>
                      <a:pt x="1" y="16"/>
                      <a:pt x="1" y="16"/>
                      <a:pt x="1" y="16"/>
                    </a:cubicBezTo>
                    <a:cubicBezTo>
                      <a:pt x="144" y="46"/>
                      <a:pt x="144" y="46"/>
                      <a:pt x="144" y="46"/>
                    </a:cubicBezTo>
                    <a:cubicBezTo>
                      <a:pt x="144" y="46"/>
                      <a:pt x="163" y="48"/>
                      <a:pt x="170" y="31"/>
                    </a:cubicBezTo>
                    <a:lnTo>
                      <a:pt x="169" y="1"/>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78" name="Freeform 77"/>
              <p:cNvSpPr/>
              <p:nvPr/>
            </p:nvSpPr>
            <p:spPr bwMode="auto">
              <a:xfrm rot="19903140">
                <a:off x="749745" y="1683218"/>
                <a:ext cx="316056" cy="457733"/>
              </a:xfrm>
              <a:custGeom>
                <a:avLst/>
                <a:gdLst/>
                <a:ahLst/>
                <a:cxnLst>
                  <a:cxn ang="0">
                    <a:pos x="0" y="137"/>
                  </a:cxn>
                  <a:cxn ang="0">
                    <a:pos x="99" y="0"/>
                  </a:cxn>
                  <a:cxn ang="0">
                    <a:pos x="111" y="10"/>
                  </a:cxn>
                  <a:cxn ang="0">
                    <a:pos x="51" y="143"/>
                  </a:cxn>
                  <a:cxn ang="0">
                    <a:pos x="23" y="156"/>
                  </a:cxn>
                  <a:cxn ang="0">
                    <a:pos x="0" y="137"/>
                  </a:cxn>
                </a:cxnLst>
                <a:rect l="0" t="0" r="r" b="b"/>
                <a:pathLst>
                  <a:path w="111" h="160">
                    <a:moveTo>
                      <a:pt x="0" y="137"/>
                    </a:moveTo>
                    <a:cubicBezTo>
                      <a:pt x="99" y="0"/>
                      <a:pt x="99" y="0"/>
                      <a:pt x="99" y="0"/>
                    </a:cubicBezTo>
                    <a:cubicBezTo>
                      <a:pt x="111" y="10"/>
                      <a:pt x="111" y="10"/>
                      <a:pt x="111" y="10"/>
                    </a:cubicBezTo>
                    <a:cubicBezTo>
                      <a:pt x="51" y="143"/>
                      <a:pt x="51" y="143"/>
                      <a:pt x="51" y="143"/>
                    </a:cubicBezTo>
                    <a:cubicBezTo>
                      <a:pt x="51" y="143"/>
                      <a:pt x="42" y="160"/>
                      <a:pt x="23" y="156"/>
                    </a:cubicBezTo>
                    <a:lnTo>
                      <a:pt x="0" y="137"/>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79" name="Freeform 78"/>
              <p:cNvSpPr/>
              <p:nvPr/>
            </p:nvSpPr>
            <p:spPr bwMode="auto">
              <a:xfrm rot="19903140">
                <a:off x="996868" y="2100964"/>
                <a:ext cx="395070" cy="405967"/>
              </a:xfrm>
              <a:custGeom>
                <a:avLst/>
                <a:gdLst/>
                <a:ahLst/>
                <a:cxnLst>
                  <a:cxn ang="0">
                    <a:pos x="34" y="0"/>
                  </a:cxn>
                  <a:cxn ang="0">
                    <a:pos x="138" y="133"/>
                  </a:cxn>
                  <a:cxn ang="0">
                    <a:pos x="125" y="142"/>
                  </a:cxn>
                  <a:cxn ang="0">
                    <a:pos x="14" y="48"/>
                  </a:cxn>
                  <a:cxn ang="0">
                    <a:pos x="9" y="18"/>
                  </a:cxn>
                  <a:cxn ang="0">
                    <a:pos x="34" y="0"/>
                  </a:cxn>
                </a:cxnLst>
                <a:rect l="0" t="0" r="r" b="b"/>
                <a:pathLst>
                  <a:path w="138" h="142">
                    <a:moveTo>
                      <a:pt x="34" y="0"/>
                    </a:moveTo>
                    <a:cubicBezTo>
                      <a:pt x="138" y="133"/>
                      <a:pt x="138" y="133"/>
                      <a:pt x="138" y="133"/>
                    </a:cubicBezTo>
                    <a:cubicBezTo>
                      <a:pt x="125" y="142"/>
                      <a:pt x="125" y="142"/>
                      <a:pt x="125" y="142"/>
                    </a:cubicBezTo>
                    <a:cubicBezTo>
                      <a:pt x="14" y="48"/>
                      <a:pt x="14" y="48"/>
                      <a:pt x="14" y="48"/>
                    </a:cubicBezTo>
                    <a:cubicBezTo>
                      <a:pt x="14" y="48"/>
                      <a:pt x="0" y="34"/>
                      <a:pt x="9" y="18"/>
                    </a:cubicBezTo>
                    <a:lnTo>
                      <a:pt x="34" y="0"/>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80" name="Trapezoid 93"/>
              <p:cNvSpPr/>
              <p:nvPr/>
            </p:nvSpPr>
            <p:spPr>
              <a:xfrm>
                <a:off x="868756" y="2327639"/>
                <a:ext cx="119598" cy="87778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grpSp>
        <p:sp>
          <p:nvSpPr>
            <p:cNvPr id="75" name="Oval 130"/>
            <p:cNvSpPr/>
            <p:nvPr/>
          </p:nvSpPr>
          <p:spPr>
            <a:xfrm>
              <a:off x="5506204" y="1372545"/>
              <a:ext cx="872118" cy="872118"/>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grpSp>
      <p:grpSp>
        <p:nvGrpSpPr>
          <p:cNvPr id="81" name="Group 132"/>
          <p:cNvGrpSpPr/>
          <p:nvPr/>
        </p:nvGrpSpPr>
        <p:grpSpPr>
          <a:xfrm>
            <a:off x="9397942" y="1534052"/>
            <a:ext cx="1162521" cy="1162521"/>
            <a:chOff x="6333866" y="1372545"/>
            <a:chExt cx="872118" cy="872118"/>
          </a:xfrm>
        </p:grpSpPr>
        <p:grpSp>
          <p:nvGrpSpPr>
            <p:cNvPr id="82" name="Group 7"/>
            <p:cNvGrpSpPr/>
            <p:nvPr/>
          </p:nvGrpSpPr>
          <p:grpSpPr>
            <a:xfrm>
              <a:off x="6472622" y="1523357"/>
              <a:ext cx="594606" cy="503903"/>
              <a:chOff x="1752600" y="2200276"/>
              <a:chExt cx="749301" cy="635000"/>
            </a:xfrm>
            <a:solidFill>
              <a:schemeClr val="accent6"/>
            </a:solidFill>
          </p:grpSpPr>
          <p:sp>
            <p:nvSpPr>
              <p:cNvPr id="84" name="Freeform 7"/>
              <p:cNvSpPr/>
              <p:nvPr/>
            </p:nvSpPr>
            <p:spPr bwMode="auto">
              <a:xfrm>
                <a:off x="1919288" y="2711451"/>
                <a:ext cx="582613" cy="123825"/>
              </a:xfrm>
              <a:custGeom>
                <a:avLst/>
                <a:gdLst/>
                <a:ahLst/>
                <a:cxnLst>
                  <a:cxn ang="0">
                    <a:pos x="367" y="24"/>
                  </a:cxn>
                  <a:cxn ang="0">
                    <a:pos x="367" y="0"/>
                  </a:cxn>
                  <a:cxn ang="0">
                    <a:pos x="0" y="0"/>
                  </a:cxn>
                  <a:cxn ang="0">
                    <a:pos x="0" y="24"/>
                  </a:cxn>
                  <a:cxn ang="0">
                    <a:pos x="164" y="24"/>
                  </a:cxn>
                  <a:cxn ang="0">
                    <a:pos x="164" y="53"/>
                  </a:cxn>
                  <a:cxn ang="0">
                    <a:pos x="132" y="53"/>
                  </a:cxn>
                  <a:cxn ang="0">
                    <a:pos x="132" y="78"/>
                  </a:cxn>
                  <a:cxn ang="0">
                    <a:pos x="235" y="78"/>
                  </a:cxn>
                  <a:cxn ang="0">
                    <a:pos x="235" y="53"/>
                  </a:cxn>
                  <a:cxn ang="0">
                    <a:pos x="203" y="53"/>
                  </a:cxn>
                  <a:cxn ang="0">
                    <a:pos x="203" y="24"/>
                  </a:cxn>
                  <a:cxn ang="0">
                    <a:pos x="367" y="24"/>
                  </a:cxn>
                </a:cxnLst>
                <a:rect l="0" t="0" r="r" b="b"/>
                <a:pathLst>
                  <a:path w="367" h="78">
                    <a:moveTo>
                      <a:pt x="367" y="24"/>
                    </a:moveTo>
                    <a:lnTo>
                      <a:pt x="367" y="0"/>
                    </a:lnTo>
                    <a:lnTo>
                      <a:pt x="0" y="0"/>
                    </a:lnTo>
                    <a:lnTo>
                      <a:pt x="0" y="24"/>
                    </a:lnTo>
                    <a:lnTo>
                      <a:pt x="164" y="24"/>
                    </a:lnTo>
                    <a:lnTo>
                      <a:pt x="164" y="53"/>
                    </a:lnTo>
                    <a:lnTo>
                      <a:pt x="132" y="53"/>
                    </a:lnTo>
                    <a:lnTo>
                      <a:pt x="132" y="78"/>
                    </a:lnTo>
                    <a:lnTo>
                      <a:pt x="235" y="78"/>
                    </a:lnTo>
                    <a:lnTo>
                      <a:pt x="235" y="53"/>
                    </a:lnTo>
                    <a:lnTo>
                      <a:pt x="203" y="53"/>
                    </a:lnTo>
                    <a:lnTo>
                      <a:pt x="203" y="24"/>
                    </a:lnTo>
                    <a:lnTo>
                      <a:pt x="367" y="24"/>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85" name="Freeform 8"/>
              <p:cNvSpPr/>
              <p:nvPr/>
            </p:nvSpPr>
            <p:spPr bwMode="auto">
              <a:xfrm>
                <a:off x="2216150" y="2476501"/>
                <a:ext cx="120650" cy="42863"/>
              </a:xfrm>
              <a:custGeom>
                <a:avLst/>
                <a:gdLst/>
                <a:ahLst/>
                <a:cxnLst>
                  <a:cxn ang="0">
                    <a:pos x="76" y="27"/>
                  </a:cxn>
                  <a:cxn ang="0">
                    <a:pos x="70" y="0"/>
                  </a:cxn>
                  <a:cxn ang="0">
                    <a:pos x="0" y="0"/>
                  </a:cxn>
                  <a:cxn ang="0">
                    <a:pos x="0" y="27"/>
                  </a:cxn>
                  <a:cxn ang="0">
                    <a:pos x="76" y="27"/>
                  </a:cxn>
                </a:cxnLst>
                <a:rect l="0" t="0" r="r" b="b"/>
                <a:pathLst>
                  <a:path w="76" h="27">
                    <a:moveTo>
                      <a:pt x="76" y="27"/>
                    </a:moveTo>
                    <a:lnTo>
                      <a:pt x="70" y="0"/>
                    </a:lnTo>
                    <a:lnTo>
                      <a:pt x="0" y="0"/>
                    </a:lnTo>
                    <a:lnTo>
                      <a:pt x="0" y="27"/>
                    </a:lnTo>
                    <a:lnTo>
                      <a:pt x="76" y="27"/>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86" name="Freeform 9"/>
              <p:cNvSpPr/>
              <p:nvPr/>
            </p:nvSpPr>
            <p:spPr bwMode="auto">
              <a:xfrm>
                <a:off x="2214563" y="2528889"/>
                <a:ext cx="146050" cy="80963"/>
              </a:xfrm>
              <a:custGeom>
                <a:avLst/>
                <a:gdLst/>
                <a:ahLst/>
                <a:cxnLst>
                  <a:cxn ang="0">
                    <a:pos x="0" y="51"/>
                  </a:cxn>
                  <a:cxn ang="0">
                    <a:pos x="92" y="51"/>
                  </a:cxn>
                  <a:cxn ang="0">
                    <a:pos x="79" y="0"/>
                  </a:cxn>
                  <a:cxn ang="0">
                    <a:pos x="1" y="0"/>
                  </a:cxn>
                  <a:cxn ang="0">
                    <a:pos x="0" y="51"/>
                  </a:cxn>
                </a:cxnLst>
                <a:rect l="0" t="0" r="r" b="b"/>
                <a:pathLst>
                  <a:path w="92" h="51">
                    <a:moveTo>
                      <a:pt x="0" y="51"/>
                    </a:moveTo>
                    <a:lnTo>
                      <a:pt x="92" y="51"/>
                    </a:lnTo>
                    <a:lnTo>
                      <a:pt x="79" y="0"/>
                    </a:lnTo>
                    <a:lnTo>
                      <a:pt x="1" y="0"/>
                    </a:lnTo>
                    <a:lnTo>
                      <a:pt x="0" y="51"/>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87" name="Freeform 10"/>
              <p:cNvSpPr/>
              <p:nvPr/>
            </p:nvSpPr>
            <p:spPr bwMode="auto">
              <a:xfrm>
                <a:off x="2341563" y="2476501"/>
                <a:ext cx="93663" cy="42863"/>
              </a:xfrm>
              <a:custGeom>
                <a:avLst/>
                <a:gdLst/>
                <a:ahLst/>
                <a:cxnLst>
                  <a:cxn ang="0">
                    <a:pos x="59" y="27"/>
                  </a:cxn>
                  <a:cxn ang="0">
                    <a:pos x="51" y="0"/>
                  </a:cxn>
                  <a:cxn ang="0">
                    <a:pos x="0" y="0"/>
                  </a:cxn>
                  <a:cxn ang="0">
                    <a:pos x="8" y="27"/>
                  </a:cxn>
                  <a:cxn ang="0">
                    <a:pos x="59" y="27"/>
                  </a:cxn>
                </a:cxnLst>
                <a:rect l="0" t="0" r="r" b="b"/>
                <a:pathLst>
                  <a:path w="59" h="27">
                    <a:moveTo>
                      <a:pt x="59" y="27"/>
                    </a:moveTo>
                    <a:lnTo>
                      <a:pt x="51" y="0"/>
                    </a:lnTo>
                    <a:lnTo>
                      <a:pt x="0" y="0"/>
                    </a:lnTo>
                    <a:lnTo>
                      <a:pt x="8" y="27"/>
                    </a:lnTo>
                    <a:lnTo>
                      <a:pt x="59" y="27"/>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88" name="Freeform 11"/>
              <p:cNvSpPr/>
              <p:nvPr/>
            </p:nvSpPr>
            <p:spPr bwMode="auto">
              <a:xfrm>
                <a:off x="2355850" y="2528889"/>
                <a:ext cx="106363" cy="80963"/>
              </a:xfrm>
              <a:custGeom>
                <a:avLst/>
                <a:gdLst/>
                <a:ahLst/>
                <a:cxnLst>
                  <a:cxn ang="0">
                    <a:pos x="12" y="51"/>
                  </a:cxn>
                  <a:cxn ang="0">
                    <a:pos x="67" y="51"/>
                  </a:cxn>
                  <a:cxn ang="0">
                    <a:pos x="52" y="0"/>
                  </a:cxn>
                  <a:cxn ang="0">
                    <a:pos x="0" y="0"/>
                  </a:cxn>
                  <a:cxn ang="0">
                    <a:pos x="12" y="51"/>
                  </a:cxn>
                </a:cxnLst>
                <a:rect l="0" t="0" r="r" b="b"/>
                <a:pathLst>
                  <a:path w="67" h="51">
                    <a:moveTo>
                      <a:pt x="12" y="51"/>
                    </a:moveTo>
                    <a:lnTo>
                      <a:pt x="67" y="51"/>
                    </a:lnTo>
                    <a:lnTo>
                      <a:pt x="52" y="0"/>
                    </a:lnTo>
                    <a:lnTo>
                      <a:pt x="0" y="0"/>
                    </a:lnTo>
                    <a:lnTo>
                      <a:pt x="12" y="51"/>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89" name="Freeform 12"/>
              <p:cNvSpPr/>
              <p:nvPr/>
            </p:nvSpPr>
            <p:spPr bwMode="auto">
              <a:xfrm>
                <a:off x="1951038" y="2528889"/>
                <a:ext cx="111125" cy="80963"/>
              </a:xfrm>
              <a:custGeom>
                <a:avLst/>
                <a:gdLst/>
                <a:ahLst/>
                <a:cxnLst>
                  <a:cxn ang="0">
                    <a:pos x="70" y="0"/>
                  </a:cxn>
                  <a:cxn ang="0">
                    <a:pos x="17" y="0"/>
                  </a:cxn>
                  <a:cxn ang="0">
                    <a:pos x="0" y="51"/>
                  </a:cxn>
                  <a:cxn ang="0">
                    <a:pos x="56" y="51"/>
                  </a:cxn>
                  <a:cxn ang="0">
                    <a:pos x="70" y="0"/>
                  </a:cxn>
                </a:cxnLst>
                <a:rect l="0" t="0" r="r" b="b"/>
                <a:pathLst>
                  <a:path w="70" h="51">
                    <a:moveTo>
                      <a:pt x="70" y="0"/>
                    </a:moveTo>
                    <a:lnTo>
                      <a:pt x="17" y="0"/>
                    </a:lnTo>
                    <a:lnTo>
                      <a:pt x="0" y="51"/>
                    </a:lnTo>
                    <a:lnTo>
                      <a:pt x="56" y="51"/>
                    </a:lnTo>
                    <a:lnTo>
                      <a:pt x="70" y="0"/>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90" name="Freeform 13"/>
              <p:cNvSpPr/>
              <p:nvPr/>
            </p:nvSpPr>
            <p:spPr bwMode="auto">
              <a:xfrm>
                <a:off x="1981200" y="2476501"/>
                <a:ext cx="95250" cy="42863"/>
              </a:xfrm>
              <a:custGeom>
                <a:avLst/>
                <a:gdLst/>
                <a:ahLst/>
                <a:cxnLst>
                  <a:cxn ang="0">
                    <a:pos x="60" y="0"/>
                  </a:cxn>
                  <a:cxn ang="0">
                    <a:pos x="8" y="0"/>
                  </a:cxn>
                  <a:cxn ang="0">
                    <a:pos x="0" y="27"/>
                  </a:cxn>
                  <a:cxn ang="0">
                    <a:pos x="52" y="27"/>
                  </a:cxn>
                  <a:cxn ang="0">
                    <a:pos x="60" y="0"/>
                  </a:cxn>
                </a:cxnLst>
                <a:rect l="0" t="0" r="r" b="b"/>
                <a:pathLst>
                  <a:path w="60" h="27">
                    <a:moveTo>
                      <a:pt x="60" y="0"/>
                    </a:moveTo>
                    <a:lnTo>
                      <a:pt x="8" y="0"/>
                    </a:lnTo>
                    <a:lnTo>
                      <a:pt x="0" y="27"/>
                    </a:lnTo>
                    <a:lnTo>
                      <a:pt x="52" y="27"/>
                    </a:lnTo>
                    <a:lnTo>
                      <a:pt x="60" y="0"/>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91" name="Freeform 14"/>
              <p:cNvSpPr/>
              <p:nvPr/>
            </p:nvSpPr>
            <p:spPr bwMode="auto">
              <a:xfrm>
                <a:off x="1922463" y="2619376"/>
                <a:ext cx="114300" cy="74613"/>
              </a:xfrm>
              <a:custGeom>
                <a:avLst/>
                <a:gdLst/>
                <a:ahLst/>
                <a:cxnLst>
                  <a:cxn ang="0">
                    <a:pos x="16" y="0"/>
                  </a:cxn>
                  <a:cxn ang="0">
                    <a:pos x="0" y="47"/>
                  </a:cxn>
                  <a:cxn ang="0">
                    <a:pos x="60" y="47"/>
                  </a:cxn>
                  <a:cxn ang="0">
                    <a:pos x="72" y="0"/>
                  </a:cxn>
                  <a:cxn ang="0">
                    <a:pos x="16" y="0"/>
                  </a:cxn>
                </a:cxnLst>
                <a:rect l="0" t="0" r="r" b="b"/>
                <a:pathLst>
                  <a:path w="72" h="47">
                    <a:moveTo>
                      <a:pt x="16" y="0"/>
                    </a:moveTo>
                    <a:lnTo>
                      <a:pt x="0" y="47"/>
                    </a:lnTo>
                    <a:lnTo>
                      <a:pt x="60" y="47"/>
                    </a:lnTo>
                    <a:lnTo>
                      <a:pt x="72" y="0"/>
                    </a:lnTo>
                    <a:lnTo>
                      <a:pt x="16" y="0"/>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92" name="Freeform 15"/>
              <p:cNvSpPr/>
              <p:nvPr/>
            </p:nvSpPr>
            <p:spPr bwMode="auto">
              <a:xfrm>
                <a:off x="2081213" y="2476501"/>
                <a:ext cx="119063" cy="42863"/>
              </a:xfrm>
              <a:custGeom>
                <a:avLst/>
                <a:gdLst/>
                <a:ahLst/>
                <a:cxnLst>
                  <a:cxn ang="0">
                    <a:pos x="75" y="27"/>
                  </a:cxn>
                  <a:cxn ang="0">
                    <a:pos x="75" y="0"/>
                  </a:cxn>
                  <a:cxn ang="0">
                    <a:pos x="7" y="0"/>
                  </a:cxn>
                  <a:cxn ang="0">
                    <a:pos x="0" y="27"/>
                  </a:cxn>
                  <a:cxn ang="0">
                    <a:pos x="75" y="27"/>
                  </a:cxn>
                </a:cxnLst>
                <a:rect l="0" t="0" r="r" b="b"/>
                <a:pathLst>
                  <a:path w="75" h="27">
                    <a:moveTo>
                      <a:pt x="75" y="27"/>
                    </a:moveTo>
                    <a:lnTo>
                      <a:pt x="75" y="0"/>
                    </a:lnTo>
                    <a:lnTo>
                      <a:pt x="7" y="0"/>
                    </a:lnTo>
                    <a:lnTo>
                      <a:pt x="0" y="27"/>
                    </a:lnTo>
                    <a:lnTo>
                      <a:pt x="75" y="27"/>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93" name="Freeform 16"/>
              <p:cNvSpPr/>
              <p:nvPr/>
            </p:nvSpPr>
            <p:spPr bwMode="auto">
              <a:xfrm>
                <a:off x="2376488" y="2619376"/>
                <a:ext cx="112713" cy="74613"/>
              </a:xfrm>
              <a:custGeom>
                <a:avLst/>
                <a:gdLst/>
                <a:ahLst/>
                <a:cxnLst>
                  <a:cxn ang="0">
                    <a:pos x="12" y="47"/>
                  </a:cxn>
                  <a:cxn ang="0">
                    <a:pos x="71" y="47"/>
                  </a:cxn>
                  <a:cxn ang="0">
                    <a:pos x="56" y="0"/>
                  </a:cxn>
                  <a:cxn ang="0">
                    <a:pos x="0" y="0"/>
                  </a:cxn>
                  <a:cxn ang="0">
                    <a:pos x="12" y="47"/>
                  </a:cxn>
                </a:cxnLst>
                <a:rect l="0" t="0" r="r" b="b"/>
                <a:pathLst>
                  <a:path w="71" h="47">
                    <a:moveTo>
                      <a:pt x="12" y="47"/>
                    </a:moveTo>
                    <a:lnTo>
                      <a:pt x="71" y="47"/>
                    </a:lnTo>
                    <a:lnTo>
                      <a:pt x="56" y="0"/>
                    </a:lnTo>
                    <a:lnTo>
                      <a:pt x="0" y="0"/>
                    </a:lnTo>
                    <a:lnTo>
                      <a:pt x="12" y="47"/>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94" name="Freeform 17"/>
              <p:cNvSpPr/>
              <p:nvPr/>
            </p:nvSpPr>
            <p:spPr bwMode="auto">
              <a:xfrm>
                <a:off x="2214563" y="2619376"/>
                <a:ext cx="166688" cy="74613"/>
              </a:xfrm>
              <a:custGeom>
                <a:avLst/>
                <a:gdLst/>
                <a:ahLst/>
                <a:cxnLst>
                  <a:cxn ang="0">
                    <a:pos x="0" y="0"/>
                  </a:cxn>
                  <a:cxn ang="0">
                    <a:pos x="0" y="47"/>
                  </a:cxn>
                  <a:cxn ang="0">
                    <a:pos x="105" y="47"/>
                  </a:cxn>
                  <a:cxn ang="0">
                    <a:pos x="93" y="0"/>
                  </a:cxn>
                  <a:cxn ang="0">
                    <a:pos x="0" y="0"/>
                  </a:cxn>
                </a:cxnLst>
                <a:rect l="0" t="0" r="r" b="b"/>
                <a:pathLst>
                  <a:path w="105" h="47">
                    <a:moveTo>
                      <a:pt x="0" y="0"/>
                    </a:moveTo>
                    <a:lnTo>
                      <a:pt x="0" y="47"/>
                    </a:lnTo>
                    <a:lnTo>
                      <a:pt x="105" y="47"/>
                    </a:lnTo>
                    <a:lnTo>
                      <a:pt x="93" y="0"/>
                    </a:lnTo>
                    <a:lnTo>
                      <a:pt x="0" y="0"/>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95" name="Freeform 18"/>
              <p:cNvSpPr/>
              <p:nvPr/>
            </p:nvSpPr>
            <p:spPr bwMode="auto">
              <a:xfrm>
                <a:off x="2032000" y="2619376"/>
                <a:ext cx="166688" cy="74613"/>
              </a:xfrm>
              <a:custGeom>
                <a:avLst/>
                <a:gdLst/>
                <a:ahLst/>
                <a:cxnLst>
                  <a:cxn ang="0">
                    <a:pos x="13" y="0"/>
                  </a:cxn>
                  <a:cxn ang="0">
                    <a:pos x="0" y="47"/>
                  </a:cxn>
                  <a:cxn ang="0">
                    <a:pos x="105" y="47"/>
                  </a:cxn>
                  <a:cxn ang="0">
                    <a:pos x="105" y="0"/>
                  </a:cxn>
                  <a:cxn ang="0">
                    <a:pos x="13" y="0"/>
                  </a:cxn>
                </a:cxnLst>
                <a:rect l="0" t="0" r="r" b="b"/>
                <a:pathLst>
                  <a:path w="105" h="47">
                    <a:moveTo>
                      <a:pt x="13" y="0"/>
                    </a:moveTo>
                    <a:lnTo>
                      <a:pt x="0" y="47"/>
                    </a:lnTo>
                    <a:lnTo>
                      <a:pt x="105" y="47"/>
                    </a:lnTo>
                    <a:lnTo>
                      <a:pt x="105" y="0"/>
                    </a:lnTo>
                    <a:lnTo>
                      <a:pt x="13" y="0"/>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96" name="Freeform 19"/>
              <p:cNvSpPr/>
              <p:nvPr/>
            </p:nvSpPr>
            <p:spPr bwMode="auto">
              <a:xfrm>
                <a:off x="2055813" y="2528889"/>
                <a:ext cx="144463" cy="80963"/>
              </a:xfrm>
              <a:custGeom>
                <a:avLst/>
                <a:gdLst/>
                <a:ahLst/>
                <a:cxnLst>
                  <a:cxn ang="0">
                    <a:pos x="0" y="51"/>
                  </a:cxn>
                  <a:cxn ang="0">
                    <a:pos x="90" y="51"/>
                  </a:cxn>
                  <a:cxn ang="0">
                    <a:pos x="91" y="0"/>
                  </a:cxn>
                  <a:cxn ang="0">
                    <a:pos x="14" y="0"/>
                  </a:cxn>
                  <a:cxn ang="0">
                    <a:pos x="0" y="51"/>
                  </a:cxn>
                </a:cxnLst>
                <a:rect l="0" t="0" r="r" b="b"/>
                <a:pathLst>
                  <a:path w="91" h="51">
                    <a:moveTo>
                      <a:pt x="0" y="51"/>
                    </a:moveTo>
                    <a:lnTo>
                      <a:pt x="90" y="51"/>
                    </a:lnTo>
                    <a:lnTo>
                      <a:pt x="91" y="0"/>
                    </a:lnTo>
                    <a:lnTo>
                      <a:pt x="14" y="0"/>
                    </a:lnTo>
                    <a:lnTo>
                      <a:pt x="0" y="51"/>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97" name="Freeform 21"/>
              <p:cNvSpPr/>
              <p:nvPr/>
            </p:nvSpPr>
            <p:spPr bwMode="auto">
              <a:xfrm>
                <a:off x="1831975" y="2284414"/>
                <a:ext cx="295275" cy="285750"/>
              </a:xfrm>
              <a:custGeom>
                <a:avLst/>
                <a:gdLst/>
                <a:ahLst/>
                <a:cxnLst>
                  <a:cxn ang="0">
                    <a:pos x="176" y="100"/>
                  </a:cxn>
                  <a:cxn ang="0">
                    <a:pos x="177" y="89"/>
                  </a:cxn>
                  <a:cxn ang="0">
                    <a:pos x="88" y="0"/>
                  </a:cxn>
                  <a:cxn ang="0">
                    <a:pos x="0" y="89"/>
                  </a:cxn>
                  <a:cxn ang="0">
                    <a:pos x="59" y="172"/>
                  </a:cxn>
                  <a:cxn ang="0">
                    <a:pos x="96" y="100"/>
                  </a:cxn>
                  <a:cxn ang="0">
                    <a:pos x="176" y="100"/>
                  </a:cxn>
                </a:cxnLst>
                <a:rect l="0" t="0" r="r" b="b"/>
                <a:pathLst>
                  <a:path w="177" h="172">
                    <a:moveTo>
                      <a:pt x="176" y="100"/>
                    </a:moveTo>
                    <a:cubicBezTo>
                      <a:pt x="177" y="97"/>
                      <a:pt x="177" y="93"/>
                      <a:pt x="177" y="89"/>
                    </a:cubicBezTo>
                    <a:cubicBezTo>
                      <a:pt x="177" y="40"/>
                      <a:pt x="137" y="0"/>
                      <a:pt x="88" y="0"/>
                    </a:cubicBezTo>
                    <a:cubicBezTo>
                      <a:pt x="40" y="0"/>
                      <a:pt x="0" y="40"/>
                      <a:pt x="0" y="89"/>
                    </a:cubicBezTo>
                    <a:cubicBezTo>
                      <a:pt x="0" y="127"/>
                      <a:pt x="24" y="159"/>
                      <a:pt x="59" y="172"/>
                    </a:cubicBezTo>
                    <a:cubicBezTo>
                      <a:pt x="96" y="100"/>
                      <a:pt x="96" y="100"/>
                      <a:pt x="96" y="100"/>
                    </a:cubicBezTo>
                    <a:lnTo>
                      <a:pt x="176" y="100"/>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98" name="Freeform 22"/>
              <p:cNvSpPr/>
              <p:nvPr/>
            </p:nvSpPr>
            <p:spPr bwMode="auto">
              <a:xfrm>
                <a:off x="1825625" y="2524126"/>
                <a:ext cx="53975" cy="55563"/>
              </a:xfrm>
              <a:custGeom>
                <a:avLst/>
                <a:gdLst/>
                <a:ahLst/>
                <a:cxnLst>
                  <a:cxn ang="0">
                    <a:pos x="18" y="0"/>
                  </a:cxn>
                  <a:cxn ang="0">
                    <a:pos x="0" y="33"/>
                  </a:cxn>
                  <a:cxn ang="0">
                    <a:pos x="32" y="15"/>
                  </a:cxn>
                  <a:cxn ang="0">
                    <a:pos x="18" y="0"/>
                  </a:cxn>
                </a:cxnLst>
                <a:rect l="0" t="0" r="r" b="b"/>
                <a:pathLst>
                  <a:path w="32" h="33">
                    <a:moveTo>
                      <a:pt x="18" y="0"/>
                    </a:moveTo>
                    <a:cubicBezTo>
                      <a:pt x="0" y="33"/>
                      <a:pt x="0" y="33"/>
                      <a:pt x="0" y="33"/>
                    </a:cubicBezTo>
                    <a:cubicBezTo>
                      <a:pt x="32" y="15"/>
                      <a:pt x="32" y="15"/>
                      <a:pt x="32" y="15"/>
                    </a:cubicBezTo>
                    <a:cubicBezTo>
                      <a:pt x="27" y="10"/>
                      <a:pt x="22" y="6"/>
                      <a:pt x="18" y="0"/>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99" name="Freeform 23"/>
              <p:cNvSpPr/>
              <p:nvPr/>
            </p:nvSpPr>
            <p:spPr bwMode="auto">
              <a:xfrm>
                <a:off x="1879600" y="2559051"/>
                <a:ext cx="46038" cy="82550"/>
              </a:xfrm>
              <a:custGeom>
                <a:avLst/>
                <a:gdLst/>
                <a:ahLst/>
                <a:cxnLst>
                  <a:cxn ang="0">
                    <a:pos x="0" y="49"/>
                  </a:cxn>
                  <a:cxn ang="0">
                    <a:pos x="28" y="10"/>
                  </a:cxn>
                  <a:cxn ang="0">
                    <a:pos x="8" y="0"/>
                  </a:cxn>
                  <a:cxn ang="0">
                    <a:pos x="0" y="49"/>
                  </a:cxn>
                </a:cxnLst>
                <a:rect l="0" t="0" r="r" b="b"/>
                <a:pathLst>
                  <a:path w="28" h="49">
                    <a:moveTo>
                      <a:pt x="0" y="49"/>
                    </a:moveTo>
                    <a:cubicBezTo>
                      <a:pt x="28" y="10"/>
                      <a:pt x="28" y="10"/>
                      <a:pt x="28" y="10"/>
                    </a:cubicBezTo>
                    <a:cubicBezTo>
                      <a:pt x="21" y="8"/>
                      <a:pt x="14" y="4"/>
                      <a:pt x="8" y="0"/>
                    </a:cubicBezTo>
                    <a:lnTo>
                      <a:pt x="0" y="49"/>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100" name="Freeform 24"/>
              <p:cNvSpPr/>
              <p:nvPr/>
            </p:nvSpPr>
            <p:spPr bwMode="auto">
              <a:xfrm>
                <a:off x="1771650" y="2476501"/>
                <a:ext cx="76200" cy="53975"/>
              </a:xfrm>
              <a:custGeom>
                <a:avLst/>
                <a:gdLst/>
                <a:ahLst/>
                <a:cxnLst>
                  <a:cxn ang="0">
                    <a:pos x="0" y="33"/>
                  </a:cxn>
                  <a:cxn ang="0">
                    <a:pos x="46" y="21"/>
                  </a:cxn>
                  <a:cxn ang="0">
                    <a:pos x="36" y="0"/>
                  </a:cxn>
                  <a:cxn ang="0">
                    <a:pos x="0" y="33"/>
                  </a:cxn>
                </a:cxnLst>
                <a:rect l="0" t="0" r="r" b="b"/>
                <a:pathLst>
                  <a:path w="46" h="33">
                    <a:moveTo>
                      <a:pt x="0" y="33"/>
                    </a:moveTo>
                    <a:cubicBezTo>
                      <a:pt x="46" y="21"/>
                      <a:pt x="46" y="21"/>
                      <a:pt x="46" y="21"/>
                    </a:cubicBezTo>
                    <a:cubicBezTo>
                      <a:pt x="42" y="14"/>
                      <a:pt x="39" y="7"/>
                      <a:pt x="36" y="0"/>
                    </a:cubicBezTo>
                    <a:lnTo>
                      <a:pt x="0" y="33"/>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101" name="Freeform 25"/>
              <p:cNvSpPr/>
              <p:nvPr/>
            </p:nvSpPr>
            <p:spPr bwMode="auto">
              <a:xfrm>
                <a:off x="1752600" y="2366964"/>
                <a:ext cx="84138" cy="39688"/>
              </a:xfrm>
              <a:custGeom>
                <a:avLst/>
                <a:gdLst/>
                <a:ahLst/>
                <a:cxnLst>
                  <a:cxn ang="0">
                    <a:pos x="0" y="0"/>
                  </a:cxn>
                  <a:cxn ang="0">
                    <a:pos x="47" y="23"/>
                  </a:cxn>
                  <a:cxn ang="0">
                    <a:pos x="51" y="2"/>
                  </a:cxn>
                  <a:cxn ang="0">
                    <a:pos x="0" y="0"/>
                  </a:cxn>
                </a:cxnLst>
                <a:rect l="0" t="0" r="r" b="b"/>
                <a:pathLst>
                  <a:path w="51" h="23">
                    <a:moveTo>
                      <a:pt x="0" y="0"/>
                    </a:moveTo>
                    <a:cubicBezTo>
                      <a:pt x="47" y="23"/>
                      <a:pt x="47" y="23"/>
                      <a:pt x="47" y="23"/>
                    </a:cubicBezTo>
                    <a:cubicBezTo>
                      <a:pt x="45" y="18"/>
                      <a:pt x="48" y="10"/>
                      <a:pt x="51" y="2"/>
                    </a:cubicBezTo>
                    <a:lnTo>
                      <a:pt x="0" y="0"/>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102" name="Freeform 26"/>
              <p:cNvSpPr/>
              <p:nvPr/>
            </p:nvSpPr>
            <p:spPr bwMode="auto">
              <a:xfrm>
                <a:off x="1816100" y="2392364"/>
                <a:ext cx="42863" cy="33338"/>
              </a:xfrm>
              <a:custGeom>
                <a:avLst/>
                <a:gdLst/>
                <a:ahLst/>
                <a:cxnLst>
                  <a:cxn ang="0">
                    <a:pos x="26" y="0"/>
                  </a:cxn>
                  <a:cxn ang="0">
                    <a:pos x="0" y="14"/>
                  </a:cxn>
                  <a:cxn ang="0">
                    <a:pos x="26" y="20"/>
                  </a:cxn>
                  <a:cxn ang="0">
                    <a:pos x="25" y="6"/>
                  </a:cxn>
                  <a:cxn ang="0">
                    <a:pos x="26" y="0"/>
                  </a:cxn>
                </a:cxnLst>
                <a:rect l="0" t="0" r="r" b="b"/>
                <a:pathLst>
                  <a:path w="26" h="20">
                    <a:moveTo>
                      <a:pt x="26" y="0"/>
                    </a:moveTo>
                    <a:cubicBezTo>
                      <a:pt x="0" y="14"/>
                      <a:pt x="0" y="14"/>
                      <a:pt x="0" y="14"/>
                    </a:cubicBezTo>
                    <a:cubicBezTo>
                      <a:pt x="26" y="20"/>
                      <a:pt x="26" y="20"/>
                      <a:pt x="26" y="20"/>
                    </a:cubicBezTo>
                    <a:cubicBezTo>
                      <a:pt x="26" y="15"/>
                      <a:pt x="25" y="11"/>
                      <a:pt x="25" y="6"/>
                    </a:cubicBezTo>
                    <a:cubicBezTo>
                      <a:pt x="25" y="4"/>
                      <a:pt x="25" y="2"/>
                      <a:pt x="26" y="0"/>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103" name="Freeform 27"/>
              <p:cNvSpPr/>
              <p:nvPr/>
            </p:nvSpPr>
            <p:spPr bwMode="auto">
              <a:xfrm>
                <a:off x="1801813" y="2324101"/>
                <a:ext cx="63500" cy="39688"/>
              </a:xfrm>
              <a:custGeom>
                <a:avLst/>
                <a:gdLst/>
                <a:ahLst/>
                <a:cxnLst>
                  <a:cxn ang="0">
                    <a:pos x="0" y="0"/>
                  </a:cxn>
                  <a:cxn ang="0">
                    <a:pos x="23" y="24"/>
                  </a:cxn>
                  <a:cxn ang="0">
                    <a:pos x="38" y="2"/>
                  </a:cxn>
                  <a:cxn ang="0">
                    <a:pos x="0" y="0"/>
                  </a:cxn>
                </a:cxnLst>
                <a:rect l="0" t="0" r="r" b="b"/>
                <a:pathLst>
                  <a:path w="38" h="24">
                    <a:moveTo>
                      <a:pt x="0" y="0"/>
                    </a:moveTo>
                    <a:cubicBezTo>
                      <a:pt x="23" y="24"/>
                      <a:pt x="23" y="24"/>
                      <a:pt x="23" y="24"/>
                    </a:cubicBezTo>
                    <a:cubicBezTo>
                      <a:pt x="27" y="16"/>
                      <a:pt x="32" y="9"/>
                      <a:pt x="38" y="2"/>
                    </a:cubicBezTo>
                    <a:lnTo>
                      <a:pt x="0" y="0"/>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104" name="Freeform 28"/>
              <p:cNvSpPr/>
              <p:nvPr/>
            </p:nvSpPr>
            <p:spPr bwMode="auto">
              <a:xfrm>
                <a:off x="1912938" y="2241551"/>
                <a:ext cx="30163" cy="49213"/>
              </a:xfrm>
              <a:custGeom>
                <a:avLst/>
                <a:gdLst/>
                <a:ahLst/>
                <a:cxnLst>
                  <a:cxn ang="0">
                    <a:pos x="0" y="0"/>
                  </a:cxn>
                  <a:cxn ang="0">
                    <a:pos x="1" y="30"/>
                  </a:cxn>
                  <a:cxn ang="0">
                    <a:pos x="18" y="25"/>
                  </a:cxn>
                  <a:cxn ang="0">
                    <a:pos x="0" y="0"/>
                  </a:cxn>
                </a:cxnLst>
                <a:rect l="0" t="0" r="r" b="b"/>
                <a:pathLst>
                  <a:path w="18" h="30">
                    <a:moveTo>
                      <a:pt x="0" y="0"/>
                    </a:moveTo>
                    <a:cubicBezTo>
                      <a:pt x="1" y="30"/>
                      <a:pt x="1" y="30"/>
                      <a:pt x="1" y="30"/>
                    </a:cubicBezTo>
                    <a:cubicBezTo>
                      <a:pt x="6" y="28"/>
                      <a:pt x="12" y="26"/>
                      <a:pt x="18" y="25"/>
                    </a:cubicBezTo>
                    <a:lnTo>
                      <a:pt x="0" y="0"/>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105" name="Freeform 29"/>
              <p:cNvSpPr/>
              <p:nvPr/>
            </p:nvSpPr>
            <p:spPr bwMode="auto">
              <a:xfrm>
                <a:off x="1830388" y="2259014"/>
                <a:ext cx="63500" cy="65088"/>
              </a:xfrm>
              <a:custGeom>
                <a:avLst/>
                <a:gdLst/>
                <a:ahLst/>
                <a:cxnLst>
                  <a:cxn ang="0">
                    <a:pos x="38" y="26"/>
                  </a:cxn>
                  <a:cxn ang="0">
                    <a:pos x="0" y="0"/>
                  </a:cxn>
                  <a:cxn ang="0">
                    <a:pos x="23" y="39"/>
                  </a:cxn>
                  <a:cxn ang="0">
                    <a:pos x="38" y="26"/>
                  </a:cxn>
                </a:cxnLst>
                <a:rect l="0" t="0" r="r" b="b"/>
                <a:pathLst>
                  <a:path w="38" h="39">
                    <a:moveTo>
                      <a:pt x="38" y="26"/>
                    </a:moveTo>
                    <a:cubicBezTo>
                      <a:pt x="0" y="0"/>
                      <a:pt x="0" y="0"/>
                      <a:pt x="0" y="0"/>
                    </a:cubicBezTo>
                    <a:cubicBezTo>
                      <a:pt x="23" y="39"/>
                      <a:pt x="23" y="39"/>
                      <a:pt x="23" y="39"/>
                    </a:cubicBezTo>
                    <a:cubicBezTo>
                      <a:pt x="27" y="34"/>
                      <a:pt x="32" y="30"/>
                      <a:pt x="38" y="26"/>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106" name="Freeform 30"/>
              <p:cNvSpPr/>
              <p:nvPr/>
            </p:nvSpPr>
            <p:spPr bwMode="auto">
              <a:xfrm>
                <a:off x="1963738" y="2200276"/>
                <a:ext cx="33338" cy="77788"/>
              </a:xfrm>
              <a:custGeom>
                <a:avLst/>
                <a:gdLst/>
                <a:ahLst/>
                <a:cxnLst>
                  <a:cxn ang="0">
                    <a:pos x="20" y="46"/>
                  </a:cxn>
                  <a:cxn ang="0">
                    <a:pos x="7" y="0"/>
                  </a:cxn>
                  <a:cxn ang="0">
                    <a:pos x="0" y="46"/>
                  </a:cxn>
                  <a:cxn ang="0">
                    <a:pos x="9" y="46"/>
                  </a:cxn>
                  <a:cxn ang="0">
                    <a:pos x="20" y="46"/>
                  </a:cxn>
                </a:cxnLst>
                <a:rect l="0" t="0" r="r" b="b"/>
                <a:pathLst>
                  <a:path w="20" h="46">
                    <a:moveTo>
                      <a:pt x="20" y="46"/>
                    </a:moveTo>
                    <a:cubicBezTo>
                      <a:pt x="7" y="0"/>
                      <a:pt x="7" y="0"/>
                      <a:pt x="7" y="0"/>
                    </a:cubicBezTo>
                    <a:cubicBezTo>
                      <a:pt x="0" y="46"/>
                      <a:pt x="0" y="46"/>
                      <a:pt x="0" y="46"/>
                    </a:cubicBezTo>
                    <a:cubicBezTo>
                      <a:pt x="3" y="46"/>
                      <a:pt x="6" y="46"/>
                      <a:pt x="9" y="46"/>
                    </a:cubicBezTo>
                    <a:cubicBezTo>
                      <a:pt x="13" y="46"/>
                      <a:pt x="17" y="46"/>
                      <a:pt x="20" y="46"/>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107" name="Freeform 31"/>
              <p:cNvSpPr/>
              <p:nvPr/>
            </p:nvSpPr>
            <p:spPr bwMode="auto">
              <a:xfrm>
                <a:off x="2055813" y="2243139"/>
                <a:ext cx="55563" cy="77788"/>
              </a:xfrm>
              <a:custGeom>
                <a:avLst/>
                <a:gdLst/>
                <a:ahLst/>
                <a:cxnLst>
                  <a:cxn ang="0">
                    <a:pos x="33" y="0"/>
                  </a:cxn>
                  <a:cxn ang="0">
                    <a:pos x="0" y="32"/>
                  </a:cxn>
                  <a:cxn ang="0">
                    <a:pos x="19" y="47"/>
                  </a:cxn>
                  <a:cxn ang="0">
                    <a:pos x="33" y="0"/>
                  </a:cxn>
                </a:cxnLst>
                <a:rect l="0" t="0" r="r" b="b"/>
                <a:pathLst>
                  <a:path w="33" h="47">
                    <a:moveTo>
                      <a:pt x="33" y="0"/>
                    </a:moveTo>
                    <a:cubicBezTo>
                      <a:pt x="0" y="32"/>
                      <a:pt x="0" y="32"/>
                      <a:pt x="0" y="32"/>
                    </a:cubicBezTo>
                    <a:cubicBezTo>
                      <a:pt x="7" y="36"/>
                      <a:pt x="13" y="41"/>
                      <a:pt x="19" y="47"/>
                    </a:cubicBezTo>
                    <a:lnTo>
                      <a:pt x="33" y="0"/>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108" name="Freeform 32"/>
              <p:cNvSpPr/>
              <p:nvPr/>
            </p:nvSpPr>
            <p:spPr bwMode="auto">
              <a:xfrm>
                <a:off x="2014538" y="2241551"/>
                <a:ext cx="39688" cy="53975"/>
              </a:xfrm>
              <a:custGeom>
                <a:avLst/>
                <a:gdLst/>
                <a:ahLst/>
                <a:cxnLst>
                  <a:cxn ang="0">
                    <a:pos x="18" y="0"/>
                  </a:cxn>
                  <a:cxn ang="0">
                    <a:pos x="0" y="24"/>
                  </a:cxn>
                  <a:cxn ang="0">
                    <a:pos x="24" y="33"/>
                  </a:cxn>
                  <a:cxn ang="0">
                    <a:pos x="18" y="0"/>
                  </a:cxn>
                </a:cxnLst>
                <a:rect l="0" t="0" r="r" b="b"/>
                <a:pathLst>
                  <a:path w="24" h="33">
                    <a:moveTo>
                      <a:pt x="18" y="0"/>
                    </a:moveTo>
                    <a:cubicBezTo>
                      <a:pt x="0" y="24"/>
                      <a:pt x="0" y="24"/>
                      <a:pt x="0" y="24"/>
                    </a:cubicBezTo>
                    <a:cubicBezTo>
                      <a:pt x="9" y="26"/>
                      <a:pt x="16" y="29"/>
                      <a:pt x="24" y="33"/>
                    </a:cubicBezTo>
                    <a:lnTo>
                      <a:pt x="18" y="0"/>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109" name="Freeform 33"/>
              <p:cNvSpPr/>
              <p:nvPr/>
            </p:nvSpPr>
            <p:spPr bwMode="auto">
              <a:xfrm>
                <a:off x="2008188" y="2293939"/>
                <a:ext cx="6350" cy="1588"/>
              </a:xfrm>
              <a:custGeom>
                <a:avLst/>
                <a:gdLst/>
                <a:ahLst/>
                <a:cxnLst>
                  <a:cxn ang="0">
                    <a:pos x="4" y="1"/>
                  </a:cxn>
                  <a:cxn ang="0">
                    <a:pos x="0" y="0"/>
                  </a:cxn>
                  <a:cxn ang="0">
                    <a:pos x="0" y="1"/>
                  </a:cxn>
                  <a:cxn ang="0">
                    <a:pos x="4" y="1"/>
                  </a:cxn>
                </a:cxnLst>
                <a:rect l="0" t="0" r="r" b="b"/>
                <a:pathLst>
                  <a:path w="4" h="1">
                    <a:moveTo>
                      <a:pt x="4" y="1"/>
                    </a:moveTo>
                    <a:cubicBezTo>
                      <a:pt x="3" y="1"/>
                      <a:pt x="1" y="0"/>
                      <a:pt x="0" y="0"/>
                    </a:cubicBezTo>
                    <a:cubicBezTo>
                      <a:pt x="0" y="1"/>
                      <a:pt x="0" y="1"/>
                      <a:pt x="0" y="1"/>
                    </a:cubicBezTo>
                    <a:lnTo>
                      <a:pt x="4" y="1"/>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110" name="Freeform 34"/>
              <p:cNvSpPr/>
              <p:nvPr/>
            </p:nvSpPr>
            <p:spPr bwMode="auto">
              <a:xfrm>
                <a:off x="2093913" y="2319339"/>
                <a:ext cx="58738" cy="44450"/>
              </a:xfrm>
              <a:custGeom>
                <a:avLst/>
                <a:gdLst/>
                <a:ahLst/>
                <a:cxnLst>
                  <a:cxn ang="0">
                    <a:pos x="35" y="0"/>
                  </a:cxn>
                  <a:cxn ang="0">
                    <a:pos x="0" y="5"/>
                  </a:cxn>
                  <a:cxn ang="0">
                    <a:pos x="15" y="27"/>
                  </a:cxn>
                  <a:cxn ang="0">
                    <a:pos x="35" y="0"/>
                  </a:cxn>
                </a:cxnLst>
                <a:rect l="0" t="0" r="r" b="b"/>
                <a:pathLst>
                  <a:path w="35" h="27">
                    <a:moveTo>
                      <a:pt x="35" y="0"/>
                    </a:moveTo>
                    <a:cubicBezTo>
                      <a:pt x="0" y="5"/>
                      <a:pt x="0" y="5"/>
                      <a:pt x="0" y="5"/>
                    </a:cubicBezTo>
                    <a:cubicBezTo>
                      <a:pt x="6" y="11"/>
                      <a:pt x="11" y="19"/>
                      <a:pt x="15" y="27"/>
                    </a:cubicBezTo>
                    <a:lnTo>
                      <a:pt x="35" y="0"/>
                    </a:lnTo>
                    <a:close/>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111" name="Freeform 35"/>
              <p:cNvSpPr/>
              <p:nvPr/>
            </p:nvSpPr>
            <p:spPr bwMode="auto">
              <a:xfrm>
                <a:off x="2127250" y="2386014"/>
                <a:ext cx="76200" cy="55563"/>
              </a:xfrm>
              <a:custGeom>
                <a:avLst/>
                <a:gdLst/>
                <a:ahLst/>
                <a:cxnLst>
                  <a:cxn ang="0">
                    <a:pos x="4" y="33"/>
                  </a:cxn>
                  <a:cxn ang="0">
                    <a:pos x="46" y="10"/>
                  </a:cxn>
                  <a:cxn ang="0">
                    <a:pos x="0" y="0"/>
                  </a:cxn>
                  <a:cxn ang="0">
                    <a:pos x="4" y="28"/>
                  </a:cxn>
                  <a:cxn ang="0">
                    <a:pos x="4" y="33"/>
                  </a:cxn>
                </a:cxnLst>
                <a:rect l="0" t="0" r="r" b="b"/>
                <a:pathLst>
                  <a:path w="46" h="33">
                    <a:moveTo>
                      <a:pt x="4" y="33"/>
                    </a:moveTo>
                    <a:cubicBezTo>
                      <a:pt x="46" y="10"/>
                      <a:pt x="46" y="10"/>
                      <a:pt x="46" y="10"/>
                    </a:cubicBezTo>
                    <a:cubicBezTo>
                      <a:pt x="0" y="0"/>
                      <a:pt x="0" y="0"/>
                      <a:pt x="0" y="0"/>
                    </a:cubicBezTo>
                    <a:cubicBezTo>
                      <a:pt x="3" y="9"/>
                      <a:pt x="4" y="18"/>
                      <a:pt x="4" y="28"/>
                    </a:cubicBezTo>
                    <a:cubicBezTo>
                      <a:pt x="4" y="29"/>
                      <a:pt x="4" y="31"/>
                      <a:pt x="4" y="33"/>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grpSp>
        <p:sp>
          <p:nvSpPr>
            <p:cNvPr id="83" name="Oval 131"/>
            <p:cNvSpPr/>
            <p:nvPr/>
          </p:nvSpPr>
          <p:spPr>
            <a:xfrm>
              <a:off x="6333866" y="1372545"/>
              <a:ext cx="872118" cy="872118"/>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grpSp>
      <p:sp>
        <p:nvSpPr>
          <p:cNvPr id="112" name="Rectangle 140"/>
          <p:cNvSpPr/>
          <p:nvPr/>
        </p:nvSpPr>
        <p:spPr>
          <a:xfrm>
            <a:off x="1749532" y="2822542"/>
            <a:ext cx="926536" cy="246221"/>
          </a:xfrm>
          <a:prstGeom prst="rect">
            <a:avLst/>
          </a:prstGeom>
        </p:spPr>
        <p:txBody>
          <a:bodyPr wrap="none" lIns="0" tIns="0" rIns="0" bIns="0">
            <a:spAutoFit/>
          </a:bodyPr>
          <a:lstStyle/>
          <a:p>
            <a:pPr algn="ctr"/>
            <a:r>
              <a:rPr lang="en-US" sz="1600" b="1" dirty="0">
                <a:solidFill>
                  <a:schemeClr val="accent1"/>
                </a:solidFill>
                <a:cs typeface="+mn-ea"/>
                <a:sym typeface="+mn-lt"/>
              </a:rPr>
              <a:t>Oil &amp; Gas</a:t>
            </a:r>
          </a:p>
        </p:txBody>
      </p:sp>
      <p:sp>
        <p:nvSpPr>
          <p:cNvPr id="113" name="Rectangle 141"/>
          <p:cNvSpPr/>
          <p:nvPr/>
        </p:nvSpPr>
        <p:spPr>
          <a:xfrm>
            <a:off x="3154136" y="2822542"/>
            <a:ext cx="1150956" cy="246221"/>
          </a:xfrm>
          <a:prstGeom prst="rect">
            <a:avLst/>
          </a:prstGeom>
        </p:spPr>
        <p:txBody>
          <a:bodyPr wrap="none" lIns="0" tIns="0" rIns="0" bIns="0">
            <a:spAutoFit/>
          </a:bodyPr>
          <a:lstStyle/>
          <a:p>
            <a:pPr algn="ctr"/>
            <a:r>
              <a:rPr lang="en-US" sz="1600" b="1" dirty="0">
                <a:solidFill>
                  <a:schemeClr val="accent2"/>
                </a:solidFill>
                <a:cs typeface="+mn-ea"/>
                <a:sym typeface="+mn-lt"/>
              </a:rPr>
              <a:t>Coal &amp; Heat</a:t>
            </a:r>
          </a:p>
        </p:txBody>
      </p:sp>
      <p:sp>
        <p:nvSpPr>
          <p:cNvPr id="114" name="Rectangle 142"/>
          <p:cNvSpPr/>
          <p:nvPr/>
        </p:nvSpPr>
        <p:spPr>
          <a:xfrm>
            <a:off x="4943458" y="2822542"/>
            <a:ext cx="751808" cy="246221"/>
          </a:xfrm>
          <a:prstGeom prst="rect">
            <a:avLst/>
          </a:prstGeom>
        </p:spPr>
        <p:txBody>
          <a:bodyPr wrap="none" lIns="0" tIns="0" rIns="0" bIns="0">
            <a:spAutoFit/>
          </a:bodyPr>
          <a:lstStyle/>
          <a:p>
            <a:pPr algn="ctr"/>
            <a:r>
              <a:rPr lang="en-US" sz="1600" b="1" dirty="0">
                <a:solidFill>
                  <a:schemeClr val="accent3"/>
                </a:solidFill>
                <a:cs typeface="+mn-ea"/>
                <a:sym typeface="+mn-lt"/>
              </a:rPr>
              <a:t>Nuclear</a:t>
            </a:r>
          </a:p>
        </p:txBody>
      </p:sp>
      <p:sp>
        <p:nvSpPr>
          <p:cNvPr id="115" name="Rectangle 143"/>
          <p:cNvSpPr/>
          <p:nvPr/>
        </p:nvSpPr>
        <p:spPr>
          <a:xfrm>
            <a:off x="6576887" y="2822542"/>
            <a:ext cx="591508" cy="246221"/>
          </a:xfrm>
          <a:prstGeom prst="rect">
            <a:avLst/>
          </a:prstGeom>
        </p:spPr>
        <p:txBody>
          <a:bodyPr wrap="none" lIns="0" tIns="0" rIns="0" bIns="0">
            <a:spAutoFit/>
          </a:bodyPr>
          <a:lstStyle/>
          <a:p>
            <a:pPr algn="ctr"/>
            <a:r>
              <a:rPr lang="en-US" sz="1600" b="1" dirty="0">
                <a:solidFill>
                  <a:schemeClr val="accent4"/>
                </a:solidFill>
                <a:cs typeface="+mn-ea"/>
                <a:sym typeface="+mn-lt"/>
              </a:rPr>
              <a:t>Hydro</a:t>
            </a:r>
          </a:p>
        </p:txBody>
      </p:sp>
      <p:sp>
        <p:nvSpPr>
          <p:cNvPr id="116" name="Rectangle 144"/>
          <p:cNvSpPr/>
          <p:nvPr/>
        </p:nvSpPr>
        <p:spPr>
          <a:xfrm>
            <a:off x="8191884" y="2822542"/>
            <a:ext cx="468077" cy="246221"/>
          </a:xfrm>
          <a:prstGeom prst="rect">
            <a:avLst/>
          </a:prstGeom>
        </p:spPr>
        <p:txBody>
          <a:bodyPr wrap="none" lIns="0" tIns="0" rIns="0" bIns="0">
            <a:spAutoFit/>
          </a:bodyPr>
          <a:lstStyle/>
          <a:p>
            <a:pPr algn="ctr"/>
            <a:r>
              <a:rPr lang="en-US" sz="1600" b="1" dirty="0">
                <a:solidFill>
                  <a:schemeClr val="accent5"/>
                </a:solidFill>
                <a:cs typeface="+mn-ea"/>
                <a:sym typeface="+mn-lt"/>
              </a:rPr>
              <a:t>wind</a:t>
            </a:r>
          </a:p>
        </p:txBody>
      </p:sp>
      <p:sp>
        <p:nvSpPr>
          <p:cNvPr id="117" name="Rectangle 145"/>
          <p:cNvSpPr/>
          <p:nvPr/>
        </p:nvSpPr>
        <p:spPr>
          <a:xfrm>
            <a:off x="9722724" y="2822542"/>
            <a:ext cx="512961" cy="246221"/>
          </a:xfrm>
          <a:prstGeom prst="rect">
            <a:avLst/>
          </a:prstGeom>
        </p:spPr>
        <p:txBody>
          <a:bodyPr wrap="none" lIns="0" tIns="0" rIns="0" bIns="0">
            <a:spAutoFit/>
          </a:bodyPr>
          <a:lstStyle/>
          <a:p>
            <a:pPr algn="ctr"/>
            <a:r>
              <a:rPr lang="en-US" sz="1600" b="1" dirty="0">
                <a:solidFill>
                  <a:schemeClr val="accent6"/>
                </a:solidFill>
                <a:cs typeface="+mn-ea"/>
                <a:sym typeface="+mn-lt"/>
              </a:rPr>
              <a:t>Solar</a:t>
            </a:r>
          </a:p>
        </p:txBody>
      </p:sp>
      <p:cxnSp>
        <p:nvCxnSpPr>
          <p:cNvPr id="118" name="Straight Connector 147"/>
          <p:cNvCxnSpPr/>
          <p:nvPr/>
        </p:nvCxnSpPr>
        <p:spPr>
          <a:xfrm>
            <a:off x="2186649" y="3198634"/>
            <a:ext cx="0" cy="2841205"/>
          </a:xfrm>
          <a:prstGeom prst="line">
            <a:avLst/>
          </a:prstGeom>
          <a:ln w="19050">
            <a:headEnd type="oval"/>
          </a:ln>
        </p:spPr>
        <p:style>
          <a:lnRef idx="1">
            <a:schemeClr val="accent1"/>
          </a:lnRef>
          <a:fillRef idx="0">
            <a:schemeClr val="accent1"/>
          </a:fillRef>
          <a:effectRef idx="0">
            <a:schemeClr val="accent1"/>
          </a:effectRef>
          <a:fontRef idx="minor">
            <a:schemeClr val="tx1"/>
          </a:fontRef>
        </p:style>
      </p:cxnSp>
      <p:cxnSp>
        <p:nvCxnSpPr>
          <p:cNvPr id="119" name="Straight Connector 148"/>
          <p:cNvCxnSpPr/>
          <p:nvPr/>
        </p:nvCxnSpPr>
        <p:spPr>
          <a:xfrm>
            <a:off x="3740382" y="3198633"/>
            <a:ext cx="0" cy="2093729"/>
          </a:xfrm>
          <a:prstGeom prst="line">
            <a:avLst/>
          </a:prstGeom>
          <a:ln w="19050">
            <a:solidFill>
              <a:schemeClr val="accent2"/>
            </a:solidFill>
            <a:headEnd type="oval"/>
          </a:ln>
        </p:spPr>
        <p:style>
          <a:lnRef idx="1">
            <a:schemeClr val="accent1"/>
          </a:lnRef>
          <a:fillRef idx="0">
            <a:schemeClr val="accent1"/>
          </a:fillRef>
          <a:effectRef idx="0">
            <a:schemeClr val="accent1"/>
          </a:effectRef>
          <a:fontRef idx="minor">
            <a:schemeClr val="tx1"/>
          </a:fontRef>
        </p:style>
      </p:cxnSp>
      <p:cxnSp>
        <p:nvCxnSpPr>
          <p:cNvPr id="120" name="Straight Connector 150"/>
          <p:cNvCxnSpPr/>
          <p:nvPr/>
        </p:nvCxnSpPr>
        <p:spPr>
          <a:xfrm>
            <a:off x="5330066" y="3198633"/>
            <a:ext cx="0" cy="1842235"/>
          </a:xfrm>
          <a:prstGeom prst="line">
            <a:avLst/>
          </a:prstGeom>
          <a:ln w="19050">
            <a:solidFill>
              <a:schemeClr val="accent3"/>
            </a:solidFill>
            <a:headEnd type="oval"/>
          </a:ln>
        </p:spPr>
        <p:style>
          <a:lnRef idx="1">
            <a:schemeClr val="accent1"/>
          </a:lnRef>
          <a:fillRef idx="0">
            <a:schemeClr val="accent1"/>
          </a:fillRef>
          <a:effectRef idx="0">
            <a:schemeClr val="accent1"/>
          </a:effectRef>
          <a:fontRef idx="minor">
            <a:schemeClr val="tx1"/>
          </a:fontRef>
        </p:style>
      </p:cxnSp>
      <p:cxnSp>
        <p:nvCxnSpPr>
          <p:cNvPr id="121" name="Straight Connector 152"/>
          <p:cNvCxnSpPr/>
          <p:nvPr/>
        </p:nvCxnSpPr>
        <p:spPr>
          <a:xfrm>
            <a:off x="6855650" y="3198632"/>
            <a:ext cx="0" cy="1382208"/>
          </a:xfrm>
          <a:prstGeom prst="line">
            <a:avLst/>
          </a:prstGeom>
          <a:ln w="19050">
            <a:solidFill>
              <a:schemeClr val="accent4"/>
            </a:solidFill>
            <a:headEnd type="oval"/>
          </a:ln>
        </p:spPr>
        <p:style>
          <a:lnRef idx="1">
            <a:schemeClr val="accent1"/>
          </a:lnRef>
          <a:fillRef idx="0">
            <a:schemeClr val="accent1"/>
          </a:fillRef>
          <a:effectRef idx="0">
            <a:schemeClr val="accent1"/>
          </a:effectRef>
          <a:fontRef idx="minor">
            <a:schemeClr val="tx1"/>
          </a:fontRef>
        </p:style>
      </p:cxnSp>
      <p:cxnSp>
        <p:nvCxnSpPr>
          <p:cNvPr id="122" name="Straight Connector 156"/>
          <p:cNvCxnSpPr/>
          <p:nvPr/>
        </p:nvCxnSpPr>
        <p:spPr>
          <a:xfrm>
            <a:off x="8427873" y="3198633"/>
            <a:ext cx="0" cy="1075051"/>
          </a:xfrm>
          <a:prstGeom prst="line">
            <a:avLst/>
          </a:prstGeom>
          <a:ln w="19050">
            <a:solidFill>
              <a:schemeClr val="accent5"/>
            </a:solidFill>
            <a:headEnd type="oval"/>
          </a:ln>
        </p:spPr>
        <p:style>
          <a:lnRef idx="1">
            <a:schemeClr val="accent1"/>
          </a:lnRef>
          <a:fillRef idx="0">
            <a:schemeClr val="accent1"/>
          </a:fillRef>
          <a:effectRef idx="0">
            <a:schemeClr val="accent1"/>
          </a:effectRef>
          <a:fontRef idx="minor">
            <a:schemeClr val="tx1"/>
          </a:fontRef>
        </p:style>
      </p:cxnSp>
      <p:cxnSp>
        <p:nvCxnSpPr>
          <p:cNvPr id="123" name="Straight Connector 158"/>
          <p:cNvCxnSpPr/>
          <p:nvPr/>
        </p:nvCxnSpPr>
        <p:spPr>
          <a:xfrm>
            <a:off x="9979202" y="3198632"/>
            <a:ext cx="0" cy="340298"/>
          </a:xfrm>
          <a:prstGeom prst="line">
            <a:avLst/>
          </a:prstGeom>
          <a:ln w="19050">
            <a:solidFill>
              <a:schemeClr val="accent6"/>
            </a:solidFill>
            <a:headEnd type="oval"/>
          </a:ln>
        </p:spPr>
        <p:style>
          <a:lnRef idx="1">
            <a:schemeClr val="accent1"/>
          </a:lnRef>
          <a:fillRef idx="0">
            <a:schemeClr val="accent1"/>
          </a:fillRef>
          <a:effectRef idx="0">
            <a:schemeClr val="accent1"/>
          </a:effectRef>
          <a:fontRef idx="minor">
            <a:schemeClr val="tx1"/>
          </a:fontRef>
        </p:style>
      </p:cxnSp>
      <p:sp>
        <p:nvSpPr>
          <p:cNvPr id="124" name="Oval 124"/>
          <p:cNvSpPr/>
          <p:nvPr/>
        </p:nvSpPr>
        <p:spPr>
          <a:xfrm>
            <a:off x="2049460" y="5591525"/>
            <a:ext cx="308940" cy="308940"/>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125" name="Oval 138"/>
          <p:cNvSpPr/>
          <p:nvPr/>
        </p:nvSpPr>
        <p:spPr>
          <a:xfrm>
            <a:off x="3580580" y="5040867"/>
            <a:ext cx="308940" cy="308940"/>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126" name="Oval 139"/>
          <p:cNvSpPr/>
          <p:nvPr/>
        </p:nvSpPr>
        <p:spPr>
          <a:xfrm>
            <a:off x="5162862" y="4731928"/>
            <a:ext cx="308940" cy="30894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127" name="Oval 146"/>
          <p:cNvSpPr/>
          <p:nvPr/>
        </p:nvSpPr>
        <p:spPr>
          <a:xfrm>
            <a:off x="6696123" y="4358785"/>
            <a:ext cx="308940" cy="308940"/>
          </a:xfrm>
          <a:prstGeom prst="ellipse">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128" name="Oval 149"/>
          <p:cNvSpPr/>
          <p:nvPr/>
        </p:nvSpPr>
        <p:spPr>
          <a:xfrm>
            <a:off x="8262042" y="3983883"/>
            <a:ext cx="308940" cy="308940"/>
          </a:xfrm>
          <a:prstGeom prst="ellipse">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129" name="Oval 151"/>
          <p:cNvSpPr/>
          <p:nvPr/>
        </p:nvSpPr>
        <p:spPr>
          <a:xfrm>
            <a:off x="9824732" y="3331353"/>
            <a:ext cx="308940" cy="308940"/>
          </a:xfrm>
          <a:prstGeom prst="ellipse">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pic>
        <p:nvPicPr>
          <p:cNvPr id="130" name="图片 129"/>
          <p:cNvPicPr>
            <a:picLocks noChangeAspect="1"/>
          </p:cNvPicPr>
          <p:nvPr/>
        </p:nvPicPr>
        <p:blipFill rotWithShape="1">
          <a:blip r:embed="rId3" cstate="email"/>
          <a:srcRect/>
          <a:stretch>
            <a:fillRect/>
          </a:stretch>
        </p:blipFill>
        <p:spPr>
          <a:xfrm>
            <a:off x="139792" y="54938"/>
            <a:ext cx="1634113" cy="672321"/>
          </a:xfrm>
          <a:prstGeom prst="rect">
            <a:avLst/>
          </a:prstGeom>
        </p:spPr>
      </p:pic>
      <p:sp>
        <p:nvSpPr>
          <p:cNvPr id="131" name="文本框 130"/>
          <p:cNvSpPr txBox="1"/>
          <p:nvPr/>
        </p:nvSpPr>
        <p:spPr>
          <a:xfrm>
            <a:off x="1903320" y="263741"/>
            <a:ext cx="4442989" cy="461665"/>
          </a:xfrm>
          <a:prstGeom prst="rect">
            <a:avLst/>
          </a:prstGeom>
          <a:noFill/>
        </p:spPr>
        <p:txBody>
          <a:bodyPr wrap="square" rtlCol="0">
            <a:spAutoFit/>
          </a:bodyPr>
          <a:lstStyle/>
          <a:p>
            <a:r>
              <a:rPr lang="zh-CN" altLang="en-US" sz="2400" dirty="0">
                <a:effectLst>
                  <a:outerShdw blurRad="38100" dist="38100" dir="2700000" algn="tl">
                    <a:srgbClr val="000000">
                      <a:alpha val="43137"/>
                    </a:srgbClr>
                  </a:outerShdw>
                </a:effectLst>
                <a:cs typeface="+mn-ea"/>
                <a:sym typeface="+mn-lt"/>
              </a:rPr>
              <a:t>单击添加您的标题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accel="50000" decel="5000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accel="50000" decel="5000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accel="50000" decel="5000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 accel="50000" decel="5000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1" accel="50000" decel="50000"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ppt_x"/>
                                          </p:val>
                                        </p:tav>
                                        <p:tav tm="100000">
                                          <p:val>
                                            <p:strVal val="#ppt_x"/>
                                          </p:val>
                                        </p:tav>
                                      </p:tavLst>
                                    </p:anim>
                                    <p:anim calcmode="lin" valueType="num">
                                      <p:cBhvr additive="base">
                                        <p:cTn id="33" dur="500" fill="hold"/>
                                        <p:tgtEl>
                                          <p:spTgt spid="2"/>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 presetClass="entr" presetSubtype="1" accel="50000" decel="50000"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4000"/>
                            </p:stCondLst>
                            <p:childTnLst>
                              <p:par>
                                <p:cTn id="46" presetID="53" presetClass="entr" presetSubtype="16" fill="hold" grpId="0" nodeType="afterEffect">
                                  <p:stCondLst>
                                    <p:cond delay="0"/>
                                  </p:stCondLst>
                                  <p:childTnLst>
                                    <p:set>
                                      <p:cBhvr>
                                        <p:cTn id="47" dur="1" fill="hold">
                                          <p:stCondLst>
                                            <p:cond delay="0"/>
                                          </p:stCondLst>
                                        </p:cTn>
                                        <p:tgtEl>
                                          <p:spTgt spid="112"/>
                                        </p:tgtEl>
                                        <p:attrNameLst>
                                          <p:attrName>style.visibility</p:attrName>
                                        </p:attrNameLst>
                                      </p:cBhvr>
                                      <p:to>
                                        <p:strVal val="visible"/>
                                      </p:to>
                                    </p:set>
                                    <p:anim calcmode="lin" valueType="num">
                                      <p:cBhvr>
                                        <p:cTn id="48" dur="500" fill="hold"/>
                                        <p:tgtEl>
                                          <p:spTgt spid="112"/>
                                        </p:tgtEl>
                                        <p:attrNameLst>
                                          <p:attrName>ppt_w</p:attrName>
                                        </p:attrNameLst>
                                      </p:cBhvr>
                                      <p:tavLst>
                                        <p:tav tm="0">
                                          <p:val>
                                            <p:fltVal val="0"/>
                                          </p:val>
                                        </p:tav>
                                        <p:tav tm="100000">
                                          <p:val>
                                            <p:strVal val="#ppt_w"/>
                                          </p:val>
                                        </p:tav>
                                      </p:tavLst>
                                    </p:anim>
                                    <p:anim calcmode="lin" valueType="num">
                                      <p:cBhvr>
                                        <p:cTn id="49" dur="500" fill="hold"/>
                                        <p:tgtEl>
                                          <p:spTgt spid="112"/>
                                        </p:tgtEl>
                                        <p:attrNameLst>
                                          <p:attrName>ppt_h</p:attrName>
                                        </p:attrNameLst>
                                      </p:cBhvr>
                                      <p:tavLst>
                                        <p:tav tm="0">
                                          <p:val>
                                            <p:fltVal val="0"/>
                                          </p:val>
                                        </p:tav>
                                        <p:tav tm="100000">
                                          <p:val>
                                            <p:strVal val="#ppt_h"/>
                                          </p:val>
                                        </p:tav>
                                      </p:tavLst>
                                    </p:anim>
                                    <p:animEffect transition="in" filter="fade">
                                      <p:cBhvr>
                                        <p:cTn id="50" dur="500"/>
                                        <p:tgtEl>
                                          <p:spTgt spid="112"/>
                                        </p:tgtEl>
                                      </p:cBhvr>
                                    </p:animEffect>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24"/>
                                        </p:tgtEl>
                                        <p:attrNameLst>
                                          <p:attrName>style.visibility</p:attrName>
                                        </p:attrNameLst>
                                      </p:cBhvr>
                                      <p:to>
                                        <p:strVal val="visible"/>
                                      </p:to>
                                    </p:set>
                                    <p:anim calcmode="lin" valueType="num">
                                      <p:cBhvr>
                                        <p:cTn id="54" dur="500" fill="hold"/>
                                        <p:tgtEl>
                                          <p:spTgt spid="124"/>
                                        </p:tgtEl>
                                        <p:attrNameLst>
                                          <p:attrName>ppt_w</p:attrName>
                                        </p:attrNameLst>
                                      </p:cBhvr>
                                      <p:tavLst>
                                        <p:tav tm="0">
                                          <p:val>
                                            <p:fltVal val="0"/>
                                          </p:val>
                                        </p:tav>
                                        <p:tav tm="100000">
                                          <p:val>
                                            <p:strVal val="#ppt_w"/>
                                          </p:val>
                                        </p:tav>
                                      </p:tavLst>
                                    </p:anim>
                                    <p:anim calcmode="lin" valueType="num">
                                      <p:cBhvr>
                                        <p:cTn id="55" dur="500" fill="hold"/>
                                        <p:tgtEl>
                                          <p:spTgt spid="124"/>
                                        </p:tgtEl>
                                        <p:attrNameLst>
                                          <p:attrName>ppt_h</p:attrName>
                                        </p:attrNameLst>
                                      </p:cBhvr>
                                      <p:tavLst>
                                        <p:tav tm="0">
                                          <p:val>
                                            <p:fltVal val="0"/>
                                          </p:val>
                                        </p:tav>
                                        <p:tav tm="100000">
                                          <p:val>
                                            <p:strVal val="#ppt_h"/>
                                          </p:val>
                                        </p:tav>
                                      </p:tavLst>
                                    </p:anim>
                                    <p:animEffect transition="in" filter="fade">
                                      <p:cBhvr>
                                        <p:cTn id="56" dur="500"/>
                                        <p:tgtEl>
                                          <p:spTgt spid="124"/>
                                        </p:tgtEl>
                                      </p:cBhvr>
                                    </p:animEffect>
                                  </p:childTnLst>
                                </p:cTn>
                              </p:par>
                              <p:par>
                                <p:cTn id="57" presetID="18" presetClass="entr" presetSubtype="12" fill="hold" nodeType="withEffect">
                                  <p:stCondLst>
                                    <p:cond delay="0"/>
                                  </p:stCondLst>
                                  <p:childTnLst>
                                    <p:set>
                                      <p:cBhvr>
                                        <p:cTn id="58" dur="1" fill="hold">
                                          <p:stCondLst>
                                            <p:cond delay="0"/>
                                          </p:stCondLst>
                                        </p:cTn>
                                        <p:tgtEl>
                                          <p:spTgt spid="118"/>
                                        </p:tgtEl>
                                        <p:attrNameLst>
                                          <p:attrName>style.visibility</p:attrName>
                                        </p:attrNameLst>
                                      </p:cBhvr>
                                      <p:to>
                                        <p:strVal val="visible"/>
                                      </p:to>
                                    </p:set>
                                    <p:animEffect transition="in" filter="strips(downLeft)">
                                      <p:cBhvr>
                                        <p:cTn id="59" dur="500"/>
                                        <p:tgtEl>
                                          <p:spTgt spid="118"/>
                                        </p:tgtEl>
                                      </p:cBhvr>
                                    </p:animEffect>
                                  </p:childTnLst>
                                </p:cTn>
                              </p:par>
                            </p:childTnLst>
                          </p:cTn>
                        </p:par>
                        <p:par>
                          <p:cTn id="60" fill="hold">
                            <p:stCondLst>
                              <p:cond delay="5000"/>
                            </p:stCondLst>
                            <p:childTnLst>
                              <p:par>
                                <p:cTn id="61" presetID="53" presetClass="entr" presetSubtype="16" fill="hold" nodeType="afterEffect">
                                  <p:stCondLst>
                                    <p:cond delay="0"/>
                                  </p:stCondLst>
                                  <p:childTnLst>
                                    <p:set>
                                      <p:cBhvr>
                                        <p:cTn id="62" dur="1" fill="hold">
                                          <p:stCondLst>
                                            <p:cond delay="0"/>
                                          </p:stCondLst>
                                        </p:cTn>
                                        <p:tgtEl>
                                          <p:spTgt spid="38"/>
                                        </p:tgtEl>
                                        <p:attrNameLst>
                                          <p:attrName>style.visibility</p:attrName>
                                        </p:attrNameLst>
                                      </p:cBhvr>
                                      <p:to>
                                        <p:strVal val="visible"/>
                                      </p:to>
                                    </p:set>
                                    <p:anim calcmode="lin" valueType="num">
                                      <p:cBhvr>
                                        <p:cTn id="63" dur="500" fill="hold"/>
                                        <p:tgtEl>
                                          <p:spTgt spid="38"/>
                                        </p:tgtEl>
                                        <p:attrNameLst>
                                          <p:attrName>ppt_w</p:attrName>
                                        </p:attrNameLst>
                                      </p:cBhvr>
                                      <p:tavLst>
                                        <p:tav tm="0">
                                          <p:val>
                                            <p:fltVal val="0"/>
                                          </p:val>
                                        </p:tav>
                                        <p:tav tm="100000">
                                          <p:val>
                                            <p:strVal val="#ppt_w"/>
                                          </p:val>
                                        </p:tav>
                                      </p:tavLst>
                                    </p:anim>
                                    <p:anim calcmode="lin" valueType="num">
                                      <p:cBhvr>
                                        <p:cTn id="64" dur="500" fill="hold"/>
                                        <p:tgtEl>
                                          <p:spTgt spid="38"/>
                                        </p:tgtEl>
                                        <p:attrNameLst>
                                          <p:attrName>ppt_h</p:attrName>
                                        </p:attrNameLst>
                                      </p:cBhvr>
                                      <p:tavLst>
                                        <p:tav tm="0">
                                          <p:val>
                                            <p:fltVal val="0"/>
                                          </p:val>
                                        </p:tav>
                                        <p:tav tm="100000">
                                          <p:val>
                                            <p:strVal val="#ppt_h"/>
                                          </p:val>
                                        </p:tav>
                                      </p:tavLst>
                                    </p:anim>
                                    <p:animEffect transition="in" filter="fade">
                                      <p:cBhvr>
                                        <p:cTn id="65" dur="500"/>
                                        <p:tgtEl>
                                          <p:spTgt spid="38"/>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 calcmode="lin" valueType="num">
                                      <p:cBhvr>
                                        <p:cTn id="69" dur="500" fill="hold"/>
                                        <p:tgtEl>
                                          <p:spTgt spid="113"/>
                                        </p:tgtEl>
                                        <p:attrNameLst>
                                          <p:attrName>ppt_w</p:attrName>
                                        </p:attrNameLst>
                                      </p:cBhvr>
                                      <p:tavLst>
                                        <p:tav tm="0">
                                          <p:val>
                                            <p:fltVal val="0"/>
                                          </p:val>
                                        </p:tav>
                                        <p:tav tm="100000">
                                          <p:val>
                                            <p:strVal val="#ppt_w"/>
                                          </p:val>
                                        </p:tav>
                                      </p:tavLst>
                                    </p:anim>
                                    <p:anim calcmode="lin" valueType="num">
                                      <p:cBhvr>
                                        <p:cTn id="70" dur="500" fill="hold"/>
                                        <p:tgtEl>
                                          <p:spTgt spid="113"/>
                                        </p:tgtEl>
                                        <p:attrNameLst>
                                          <p:attrName>ppt_h</p:attrName>
                                        </p:attrNameLst>
                                      </p:cBhvr>
                                      <p:tavLst>
                                        <p:tav tm="0">
                                          <p:val>
                                            <p:fltVal val="0"/>
                                          </p:val>
                                        </p:tav>
                                        <p:tav tm="100000">
                                          <p:val>
                                            <p:strVal val="#ppt_h"/>
                                          </p:val>
                                        </p:tav>
                                      </p:tavLst>
                                    </p:anim>
                                    <p:animEffect transition="in" filter="fade">
                                      <p:cBhvr>
                                        <p:cTn id="71" dur="500"/>
                                        <p:tgtEl>
                                          <p:spTgt spid="113"/>
                                        </p:tgtEl>
                                      </p:cBhvr>
                                    </p:animEffect>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125"/>
                                        </p:tgtEl>
                                        <p:attrNameLst>
                                          <p:attrName>style.visibility</p:attrName>
                                        </p:attrNameLst>
                                      </p:cBhvr>
                                      <p:to>
                                        <p:strVal val="visible"/>
                                      </p:to>
                                    </p:set>
                                    <p:anim calcmode="lin" valueType="num">
                                      <p:cBhvr>
                                        <p:cTn id="75" dur="500" fill="hold"/>
                                        <p:tgtEl>
                                          <p:spTgt spid="125"/>
                                        </p:tgtEl>
                                        <p:attrNameLst>
                                          <p:attrName>ppt_w</p:attrName>
                                        </p:attrNameLst>
                                      </p:cBhvr>
                                      <p:tavLst>
                                        <p:tav tm="0">
                                          <p:val>
                                            <p:fltVal val="0"/>
                                          </p:val>
                                        </p:tav>
                                        <p:tav tm="100000">
                                          <p:val>
                                            <p:strVal val="#ppt_w"/>
                                          </p:val>
                                        </p:tav>
                                      </p:tavLst>
                                    </p:anim>
                                    <p:anim calcmode="lin" valueType="num">
                                      <p:cBhvr>
                                        <p:cTn id="76" dur="500" fill="hold"/>
                                        <p:tgtEl>
                                          <p:spTgt spid="125"/>
                                        </p:tgtEl>
                                        <p:attrNameLst>
                                          <p:attrName>ppt_h</p:attrName>
                                        </p:attrNameLst>
                                      </p:cBhvr>
                                      <p:tavLst>
                                        <p:tav tm="0">
                                          <p:val>
                                            <p:fltVal val="0"/>
                                          </p:val>
                                        </p:tav>
                                        <p:tav tm="100000">
                                          <p:val>
                                            <p:strVal val="#ppt_h"/>
                                          </p:val>
                                        </p:tav>
                                      </p:tavLst>
                                    </p:anim>
                                    <p:animEffect transition="in" filter="fade">
                                      <p:cBhvr>
                                        <p:cTn id="77" dur="500"/>
                                        <p:tgtEl>
                                          <p:spTgt spid="125"/>
                                        </p:tgtEl>
                                      </p:cBhvr>
                                    </p:animEffect>
                                  </p:childTnLst>
                                </p:cTn>
                              </p:par>
                              <p:par>
                                <p:cTn id="78" presetID="18" presetClass="entr" presetSubtype="12" fill="hold" nodeType="withEffect">
                                  <p:stCondLst>
                                    <p:cond delay="0"/>
                                  </p:stCondLst>
                                  <p:childTnLst>
                                    <p:set>
                                      <p:cBhvr>
                                        <p:cTn id="79" dur="1" fill="hold">
                                          <p:stCondLst>
                                            <p:cond delay="0"/>
                                          </p:stCondLst>
                                        </p:cTn>
                                        <p:tgtEl>
                                          <p:spTgt spid="119"/>
                                        </p:tgtEl>
                                        <p:attrNameLst>
                                          <p:attrName>style.visibility</p:attrName>
                                        </p:attrNameLst>
                                      </p:cBhvr>
                                      <p:to>
                                        <p:strVal val="visible"/>
                                      </p:to>
                                    </p:set>
                                    <p:animEffect transition="in" filter="strips(downLeft)">
                                      <p:cBhvr>
                                        <p:cTn id="80" dur="500"/>
                                        <p:tgtEl>
                                          <p:spTgt spid="119"/>
                                        </p:tgtEl>
                                      </p:cBhvr>
                                    </p:animEffect>
                                  </p:childTnLst>
                                </p:cTn>
                              </p:par>
                            </p:childTnLst>
                          </p:cTn>
                        </p:par>
                        <p:par>
                          <p:cTn id="81" fill="hold">
                            <p:stCondLst>
                              <p:cond delay="6500"/>
                            </p:stCondLst>
                            <p:childTnLst>
                              <p:par>
                                <p:cTn id="82" presetID="53" presetClass="entr" presetSubtype="16"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p:cTn id="84" dur="500" fill="hold"/>
                                        <p:tgtEl>
                                          <p:spTgt spid="52"/>
                                        </p:tgtEl>
                                        <p:attrNameLst>
                                          <p:attrName>ppt_w</p:attrName>
                                        </p:attrNameLst>
                                      </p:cBhvr>
                                      <p:tavLst>
                                        <p:tav tm="0">
                                          <p:val>
                                            <p:fltVal val="0"/>
                                          </p:val>
                                        </p:tav>
                                        <p:tav tm="100000">
                                          <p:val>
                                            <p:strVal val="#ppt_w"/>
                                          </p:val>
                                        </p:tav>
                                      </p:tavLst>
                                    </p:anim>
                                    <p:anim calcmode="lin" valueType="num">
                                      <p:cBhvr>
                                        <p:cTn id="85" dur="500" fill="hold"/>
                                        <p:tgtEl>
                                          <p:spTgt spid="52"/>
                                        </p:tgtEl>
                                        <p:attrNameLst>
                                          <p:attrName>ppt_h</p:attrName>
                                        </p:attrNameLst>
                                      </p:cBhvr>
                                      <p:tavLst>
                                        <p:tav tm="0">
                                          <p:val>
                                            <p:fltVal val="0"/>
                                          </p:val>
                                        </p:tav>
                                        <p:tav tm="100000">
                                          <p:val>
                                            <p:strVal val="#ppt_h"/>
                                          </p:val>
                                        </p:tav>
                                      </p:tavLst>
                                    </p:anim>
                                    <p:animEffect transition="in" filter="fade">
                                      <p:cBhvr>
                                        <p:cTn id="86" dur="500"/>
                                        <p:tgtEl>
                                          <p:spTgt spid="52"/>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114"/>
                                        </p:tgtEl>
                                        <p:attrNameLst>
                                          <p:attrName>style.visibility</p:attrName>
                                        </p:attrNameLst>
                                      </p:cBhvr>
                                      <p:to>
                                        <p:strVal val="visible"/>
                                      </p:to>
                                    </p:set>
                                    <p:anim calcmode="lin" valueType="num">
                                      <p:cBhvr>
                                        <p:cTn id="90" dur="500" fill="hold"/>
                                        <p:tgtEl>
                                          <p:spTgt spid="114"/>
                                        </p:tgtEl>
                                        <p:attrNameLst>
                                          <p:attrName>ppt_w</p:attrName>
                                        </p:attrNameLst>
                                      </p:cBhvr>
                                      <p:tavLst>
                                        <p:tav tm="0">
                                          <p:val>
                                            <p:fltVal val="0"/>
                                          </p:val>
                                        </p:tav>
                                        <p:tav tm="100000">
                                          <p:val>
                                            <p:strVal val="#ppt_w"/>
                                          </p:val>
                                        </p:tav>
                                      </p:tavLst>
                                    </p:anim>
                                    <p:anim calcmode="lin" valueType="num">
                                      <p:cBhvr>
                                        <p:cTn id="91" dur="500" fill="hold"/>
                                        <p:tgtEl>
                                          <p:spTgt spid="114"/>
                                        </p:tgtEl>
                                        <p:attrNameLst>
                                          <p:attrName>ppt_h</p:attrName>
                                        </p:attrNameLst>
                                      </p:cBhvr>
                                      <p:tavLst>
                                        <p:tav tm="0">
                                          <p:val>
                                            <p:fltVal val="0"/>
                                          </p:val>
                                        </p:tav>
                                        <p:tav tm="100000">
                                          <p:val>
                                            <p:strVal val="#ppt_h"/>
                                          </p:val>
                                        </p:tav>
                                      </p:tavLst>
                                    </p:anim>
                                    <p:animEffect transition="in" filter="fade">
                                      <p:cBhvr>
                                        <p:cTn id="92" dur="500"/>
                                        <p:tgtEl>
                                          <p:spTgt spid="114"/>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126"/>
                                        </p:tgtEl>
                                        <p:attrNameLst>
                                          <p:attrName>style.visibility</p:attrName>
                                        </p:attrNameLst>
                                      </p:cBhvr>
                                      <p:to>
                                        <p:strVal val="visible"/>
                                      </p:to>
                                    </p:set>
                                    <p:anim calcmode="lin" valueType="num">
                                      <p:cBhvr>
                                        <p:cTn id="96" dur="500" fill="hold"/>
                                        <p:tgtEl>
                                          <p:spTgt spid="126"/>
                                        </p:tgtEl>
                                        <p:attrNameLst>
                                          <p:attrName>ppt_w</p:attrName>
                                        </p:attrNameLst>
                                      </p:cBhvr>
                                      <p:tavLst>
                                        <p:tav tm="0">
                                          <p:val>
                                            <p:fltVal val="0"/>
                                          </p:val>
                                        </p:tav>
                                        <p:tav tm="100000">
                                          <p:val>
                                            <p:strVal val="#ppt_w"/>
                                          </p:val>
                                        </p:tav>
                                      </p:tavLst>
                                    </p:anim>
                                    <p:anim calcmode="lin" valueType="num">
                                      <p:cBhvr>
                                        <p:cTn id="97" dur="500" fill="hold"/>
                                        <p:tgtEl>
                                          <p:spTgt spid="126"/>
                                        </p:tgtEl>
                                        <p:attrNameLst>
                                          <p:attrName>ppt_h</p:attrName>
                                        </p:attrNameLst>
                                      </p:cBhvr>
                                      <p:tavLst>
                                        <p:tav tm="0">
                                          <p:val>
                                            <p:fltVal val="0"/>
                                          </p:val>
                                        </p:tav>
                                        <p:tav tm="100000">
                                          <p:val>
                                            <p:strVal val="#ppt_h"/>
                                          </p:val>
                                        </p:tav>
                                      </p:tavLst>
                                    </p:anim>
                                    <p:animEffect transition="in" filter="fade">
                                      <p:cBhvr>
                                        <p:cTn id="98" dur="500"/>
                                        <p:tgtEl>
                                          <p:spTgt spid="126"/>
                                        </p:tgtEl>
                                      </p:cBhvr>
                                    </p:animEffect>
                                  </p:childTnLst>
                                </p:cTn>
                              </p:par>
                              <p:par>
                                <p:cTn id="99" presetID="18" presetClass="entr" presetSubtype="12" fill="hold" nodeType="withEffect">
                                  <p:stCondLst>
                                    <p:cond delay="0"/>
                                  </p:stCondLst>
                                  <p:childTnLst>
                                    <p:set>
                                      <p:cBhvr>
                                        <p:cTn id="100" dur="1" fill="hold">
                                          <p:stCondLst>
                                            <p:cond delay="0"/>
                                          </p:stCondLst>
                                        </p:cTn>
                                        <p:tgtEl>
                                          <p:spTgt spid="120"/>
                                        </p:tgtEl>
                                        <p:attrNameLst>
                                          <p:attrName>style.visibility</p:attrName>
                                        </p:attrNameLst>
                                      </p:cBhvr>
                                      <p:to>
                                        <p:strVal val="visible"/>
                                      </p:to>
                                    </p:set>
                                    <p:animEffect transition="in" filter="strips(downLeft)">
                                      <p:cBhvr>
                                        <p:cTn id="101" dur="500"/>
                                        <p:tgtEl>
                                          <p:spTgt spid="120"/>
                                        </p:tgtEl>
                                      </p:cBhvr>
                                    </p:animEffect>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500" fill="hold"/>
                                        <p:tgtEl>
                                          <p:spTgt spid="60"/>
                                        </p:tgtEl>
                                        <p:attrNameLst>
                                          <p:attrName>ppt_w</p:attrName>
                                        </p:attrNameLst>
                                      </p:cBhvr>
                                      <p:tavLst>
                                        <p:tav tm="0">
                                          <p:val>
                                            <p:fltVal val="0"/>
                                          </p:val>
                                        </p:tav>
                                        <p:tav tm="100000">
                                          <p:val>
                                            <p:strVal val="#ppt_w"/>
                                          </p:val>
                                        </p:tav>
                                      </p:tavLst>
                                    </p:anim>
                                    <p:anim calcmode="lin" valueType="num">
                                      <p:cBhvr>
                                        <p:cTn id="106" dur="500" fill="hold"/>
                                        <p:tgtEl>
                                          <p:spTgt spid="60"/>
                                        </p:tgtEl>
                                        <p:attrNameLst>
                                          <p:attrName>ppt_h</p:attrName>
                                        </p:attrNameLst>
                                      </p:cBhvr>
                                      <p:tavLst>
                                        <p:tav tm="0">
                                          <p:val>
                                            <p:fltVal val="0"/>
                                          </p:val>
                                        </p:tav>
                                        <p:tav tm="100000">
                                          <p:val>
                                            <p:strVal val="#ppt_h"/>
                                          </p:val>
                                        </p:tav>
                                      </p:tavLst>
                                    </p:anim>
                                    <p:animEffect transition="in" filter="fade">
                                      <p:cBhvr>
                                        <p:cTn id="107" dur="500"/>
                                        <p:tgtEl>
                                          <p:spTgt spid="60"/>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115"/>
                                        </p:tgtEl>
                                        <p:attrNameLst>
                                          <p:attrName>style.visibility</p:attrName>
                                        </p:attrNameLst>
                                      </p:cBhvr>
                                      <p:to>
                                        <p:strVal val="visible"/>
                                      </p:to>
                                    </p:set>
                                    <p:anim calcmode="lin" valueType="num">
                                      <p:cBhvr>
                                        <p:cTn id="111" dur="500" fill="hold"/>
                                        <p:tgtEl>
                                          <p:spTgt spid="115"/>
                                        </p:tgtEl>
                                        <p:attrNameLst>
                                          <p:attrName>ppt_w</p:attrName>
                                        </p:attrNameLst>
                                      </p:cBhvr>
                                      <p:tavLst>
                                        <p:tav tm="0">
                                          <p:val>
                                            <p:fltVal val="0"/>
                                          </p:val>
                                        </p:tav>
                                        <p:tav tm="100000">
                                          <p:val>
                                            <p:strVal val="#ppt_w"/>
                                          </p:val>
                                        </p:tav>
                                      </p:tavLst>
                                    </p:anim>
                                    <p:anim calcmode="lin" valueType="num">
                                      <p:cBhvr>
                                        <p:cTn id="112" dur="500" fill="hold"/>
                                        <p:tgtEl>
                                          <p:spTgt spid="115"/>
                                        </p:tgtEl>
                                        <p:attrNameLst>
                                          <p:attrName>ppt_h</p:attrName>
                                        </p:attrNameLst>
                                      </p:cBhvr>
                                      <p:tavLst>
                                        <p:tav tm="0">
                                          <p:val>
                                            <p:fltVal val="0"/>
                                          </p:val>
                                        </p:tav>
                                        <p:tav tm="100000">
                                          <p:val>
                                            <p:strVal val="#ppt_h"/>
                                          </p:val>
                                        </p:tav>
                                      </p:tavLst>
                                    </p:anim>
                                    <p:animEffect transition="in" filter="fade">
                                      <p:cBhvr>
                                        <p:cTn id="113" dur="500"/>
                                        <p:tgtEl>
                                          <p:spTgt spid="115"/>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127"/>
                                        </p:tgtEl>
                                        <p:attrNameLst>
                                          <p:attrName>style.visibility</p:attrName>
                                        </p:attrNameLst>
                                      </p:cBhvr>
                                      <p:to>
                                        <p:strVal val="visible"/>
                                      </p:to>
                                    </p:set>
                                    <p:anim calcmode="lin" valueType="num">
                                      <p:cBhvr>
                                        <p:cTn id="117" dur="500" fill="hold"/>
                                        <p:tgtEl>
                                          <p:spTgt spid="127"/>
                                        </p:tgtEl>
                                        <p:attrNameLst>
                                          <p:attrName>ppt_w</p:attrName>
                                        </p:attrNameLst>
                                      </p:cBhvr>
                                      <p:tavLst>
                                        <p:tav tm="0">
                                          <p:val>
                                            <p:fltVal val="0"/>
                                          </p:val>
                                        </p:tav>
                                        <p:tav tm="100000">
                                          <p:val>
                                            <p:strVal val="#ppt_w"/>
                                          </p:val>
                                        </p:tav>
                                      </p:tavLst>
                                    </p:anim>
                                    <p:anim calcmode="lin" valueType="num">
                                      <p:cBhvr>
                                        <p:cTn id="118" dur="500" fill="hold"/>
                                        <p:tgtEl>
                                          <p:spTgt spid="127"/>
                                        </p:tgtEl>
                                        <p:attrNameLst>
                                          <p:attrName>ppt_h</p:attrName>
                                        </p:attrNameLst>
                                      </p:cBhvr>
                                      <p:tavLst>
                                        <p:tav tm="0">
                                          <p:val>
                                            <p:fltVal val="0"/>
                                          </p:val>
                                        </p:tav>
                                        <p:tav tm="100000">
                                          <p:val>
                                            <p:strVal val="#ppt_h"/>
                                          </p:val>
                                        </p:tav>
                                      </p:tavLst>
                                    </p:anim>
                                    <p:animEffect transition="in" filter="fade">
                                      <p:cBhvr>
                                        <p:cTn id="119" dur="500"/>
                                        <p:tgtEl>
                                          <p:spTgt spid="127"/>
                                        </p:tgtEl>
                                      </p:cBhvr>
                                    </p:animEffect>
                                  </p:childTnLst>
                                </p:cTn>
                              </p:par>
                              <p:par>
                                <p:cTn id="120" presetID="18" presetClass="entr" presetSubtype="12" fill="hold" nodeType="withEffect">
                                  <p:stCondLst>
                                    <p:cond delay="0"/>
                                  </p:stCondLst>
                                  <p:childTnLst>
                                    <p:set>
                                      <p:cBhvr>
                                        <p:cTn id="121" dur="1" fill="hold">
                                          <p:stCondLst>
                                            <p:cond delay="0"/>
                                          </p:stCondLst>
                                        </p:cTn>
                                        <p:tgtEl>
                                          <p:spTgt spid="121"/>
                                        </p:tgtEl>
                                        <p:attrNameLst>
                                          <p:attrName>style.visibility</p:attrName>
                                        </p:attrNameLst>
                                      </p:cBhvr>
                                      <p:to>
                                        <p:strVal val="visible"/>
                                      </p:to>
                                    </p:set>
                                    <p:animEffect transition="in" filter="strips(downLeft)">
                                      <p:cBhvr>
                                        <p:cTn id="122" dur="500"/>
                                        <p:tgtEl>
                                          <p:spTgt spid="121"/>
                                        </p:tgtEl>
                                      </p:cBhvr>
                                    </p:animEffect>
                                  </p:childTnLst>
                                </p:cTn>
                              </p:par>
                            </p:childTnLst>
                          </p:cTn>
                        </p:par>
                        <p:par>
                          <p:cTn id="123" fill="hold">
                            <p:stCondLst>
                              <p:cond delay="9500"/>
                            </p:stCondLst>
                            <p:childTnLst>
                              <p:par>
                                <p:cTn id="124" presetID="53" presetClass="entr" presetSubtype="16" fill="hold" nodeType="afterEffect">
                                  <p:stCondLst>
                                    <p:cond delay="0"/>
                                  </p:stCondLst>
                                  <p:childTnLst>
                                    <p:set>
                                      <p:cBhvr>
                                        <p:cTn id="125" dur="1" fill="hold">
                                          <p:stCondLst>
                                            <p:cond delay="0"/>
                                          </p:stCondLst>
                                        </p:cTn>
                                        <p:tgtEl>
                                          <p:spTgt spid="73"/>
                                        </p:tgtEl>
                                        <p:attrNameLst>
                                          <p:attrName>style.visibility</p:attrName>
                                        </p:attrNameLst>
                                      </p:cBhvr>
                                      <p:to>
                                        <p:strVal val="visible"/>
                                      </p:to>
                                    </p:set>
                                    <p:anim calcmode="lin" valueType="num">
                                      <p:cBhvr>
                                        <p:cTn id="126" dur="500" fill="hold"/>
                                        <p:tgtEl>
                                          <p:spTgt spid="73"/>
                                        </p:tgtEl>
                                        <p:attrNameLst>
                                          <p:attrName>ppt_w</p:attrName>
                                        </p:attrNameLst>
                                      </p:cBhvr>
                                      <p:tavLst>
                                        <p:tav tm="0">
                                          <p:val>
                                            <p:fltVal val="0"/>
                                          </p:val>
                                        </p:tav>
                                        <p:tav tm="100000">
                                          <p:val>
                                            <p:strVal val="#ppt_w"/>
                                          </p:val>
                                        </p:tav>
                                      </p:tavLst>
                                    </p:anim>
                                    <p:anim calcmode="lin" valueType="num">
                                      <p:cBhvr>
                                        <p:cTn id="127" dur="500" fill="hold"/>
                                        <p:tgtEl>
                                          <p:spTgt spid="73"/>
                                        </p:tgtEl>
                                        <p:attrNameLst>
                                          <p:attrName>ppt_h</p:attrName>
                                        </p:attrNameLst>
                                      </p:cBhvr>
                                      <p:tavLst>
                                        <p:tav tm="0">
                                          <p:val>
                                            <p:fltVal val="0"/>
                                          </p:val>
                                        </p:tav>
                                        <p:tav tm="100000">
                                          <p:val>
                                            <p:strVal val="#ppt_h"/>
                                          </p:val>
                                        </p:tav>
                                      </p:tavLst>
                                    </p:anim>
                                    <p:animEffect transition="in" filter="fade">
                                      <p:cBhvr>
                                        <p:cTn id="128" dur="500"/>
                                        <p:tgtEl>
                                          <p:spTgt spid="73"/>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116"/>
                                        </p:tgtEl>
                                        <p:attrNameLst>
                                          <p:attrName>style.visibility</p:attrName>
                                        </p:attrNameLst>
                                      </p:cBhvr>
                                      <p:to>
                                        <p:strVal val="visible"/>
                                      </p:to>
                                    </p:set>
                                    <p:anim calcmode="lin" valueType="num">
                                      <p:cBhvr>
                                        <p:cTn id="132" dur="500" fill="hold"/>
                                        <p:tgtEl>
                                          <p:spTgt spid="116"/>
                                        </p:tgtEl>
                                        <p:attrNameLst>
                                          <p:attrName>ppt_w</p:attrName>
                                        </p:attrNameLst>
                                      </p:cBhvr>
                                      <p:tavLst>
                                        <p:tav tm="0">
                                          <p:val>
                                            <p:fltVal val="0"/>
                                          </p:val>
                                        </p:tav>
                                        <p:tav tm="100000">
                                          <p:val>
                                            <p:strVal val="#ppt_w"/>
                                          </p:val>
                                        </p:tav>
                                      </p:tavLst>
                                    </p:anim>
                                    <p:anim calcmode="lin" valueType="num">
                                      <p:cBhvr>
                                        <p:cTn id="133" dur="500" fill="hold"/>
                                        <p:tgtEl>
                                          <p:spTgt spid="116"/>
                                        </p:tgtEl>
                                        <p:attrNameLst>
                                          <p:attrName>ppt_h</p:attrName>
                                        </p:attrNameLst>
                                      </p:cBhvr>
                                      <p:tavLst>
                                        <p:tav tm="0">
                                          <p:val>
                                            <p:fltVal val="0"/>
                                          </p:val>
                                        </p:tav>
                                        <p:tav tm="100000">
                                          <p:val>
                                            <p:strVal val="#ppt_h"/>
                                          </p:val>
                                        </p:tav>
                                      </p:tavLst>
                                    </p:anim>
                                    <p:animEffect transition="in" filter="fade">
                                      <p:cBhvr>
                                        <p:cTn id="134" dur="500"/>
                                        <p:tgtEl>
                                          <p:spTgt spid="116"/>
                                        </p:tgtEl>
                                      </p:cBhvr>
                                    </p:animEffect>
                                  </p:childTnLst>
                                </p:cTn>
                              </p:par>
                            </p:childTnLst>
                          </p:cTn>
                        </p:par>
                        <p:par>
                          <p:cTn id="135" fill="hold">
                            <p:stCondLst>
                              <p:cond delay="10500"/>
                            </p:stCondLst>
                            <p:childTnLst>
                              <p:par>
                                <p:cTn id="136" presetID="53" presetClass="entr" presetSubtype="16" fill="hold" grpId="0" nodeType="afterEffect">
                                  <p:stCondLst>
                                    <p:cond delay="0"/>
                                  </p:stCondLst>
                                  <p:childTnLst>
                                    <p:set>
                                      <p:cBhvr>
                                        <p:cTn id="137" dur="1" fill="hold">
                                          <p:stCondLst>
                                            <p:cond delay="0"/>
                                          </p:stCondLst>
                                        </p:cTn>
                                        <p:tgtEl>
                                          <p:spTgt spid="128"/>
                                        </p:tgtEl>
                                        <p:attrNameLst>
                                          <p:attrName>style.visibility</p:attrName>
                                        </p:attrNameLst>
                                      </p:cBhvr>
                                      <p:to>
                                        <p:strVal val="visible"/>
                                      </p:to>
                                    </p:set>
                                    <p:anim calcmode="lin" valueType="num">
                                      <p:cBhvr>
                                        <p:cTn id="138" dur="500" fill="hold"/>
                                        <p:tgtEl>
                                          <p:spTgt spid="128"/>
                                        </p:tgtEl>
                                        <p:attrNameLst>
                                          <p:attrName>ppt_w</p:attrName>
                                        </p:attrNameLst>
                                      </p:cBhvr>
                                      <p:tavLst>
                                        <p:tav tm="0">
                                          <p:val>
                                            <p:fltVal val="0"/>
                                          </p:val>
                                        </p:tav>
                                        <p:tav tm="100000">
                                          <p:val>
                                            <p:strVal val="#ppt_w"/>
                                          </p:val>
                                        </p:tav>
                                      </p:tavLst>
                                    </p:anim>
                                    <p:anim calcmode="lin" valueType="num">
                                      <p:cBhvr>
                                        <p:cTn id="139" dur="500" fill="hold"/>
                                        <p:tgtEl>
                                          <p:spTgt spid="128"/>
                                        </p:tgtEl>
                                        <p:attrNameLst>
                                          <p:attrName>ppt_h</p:attrName>
                                        </p:attrNameLst>
                                      </p:cBhvr>
                                      <p:tavLst>
                                        <p:tav tm="0">
                                          <p:val>
                                            <p:fltVal val="0"/>
                                          </p:val>
                                        </p:tav>
                                        <p:tav tm="100000">
                                          <p:val>
                                            <p:strVal val="#ppt_h"/>
                                          </p:val>
                                        </p:tav>
                                      </p:tavLst>
                                    </p:anim>
                                    <p:animEffect transition="in" filter="fade">
                                      <p:cBhvr>
                                        <p:cTn id="140" dur="500"/>
                                        <p:tgtEl>
                                          <p:spTgt spid="128"/>
                                        </p:tgtEl>
                                      </p:cBhvr>
                                    </p:animEffect>
                                  </p:childTnLst>
                                </p:cTn>
                              </p:par>
                              <p:par>
                                <p:cTn id="141" presetID="18" presetClass="entr" presetSubtype="12" fill="hold" nodeType="withEffect">
                                  <p:stCondLst>
                                    <p:cond delay="0"/>
                                  </p:stCondLst>
                                  <p:childTnLst>
                                    <p:set>
                                      <p:cBhvr>
                                        <p:cTn id="142" dur="1" fill="hold">
                                          <p:stCondLst>
                                            <p:cond delay="0"/>
                                          </p:stCondLst>
                                        </p:cTn>
                                        <p:tgtEl>
                                          <p:spTgt spid="122"/>
                                        </p:tgtEl>
                                        <p:attrNameLst>
                                          <p:attrName>style.visibility</p:attrName>
                                        </p:attrNameLst>
                                      </p:cBhvr>
                                      <p:to>
                                        <p:strVal val="visible"/>
                                      </p:to>
                                    </p:set>
                                    <p:animEffect transition="in" filter="strips(downLeft)">
                                      <p:cBhvr>
                                        <p:cTn id="143" dur="500"/>
                                        <p:tgtEl>
                                          <p:spTgt spid="122"/>
                                        </p:tgtEl>
                                      </p:cBhvr>
                                    </p:animEffect>
                                  </p:childTnLst>
                                </p:cTn>
                              </p:par>
                            </p:childTnLst>
                          </p:cTn>
                        </p:par>
                        <p:par>
                          <p:cTn id="144" fill="hold">
                            <p:stCondLst>
                              <p:cond delay="11000"/>
                            </p:stCondLst>
                            <p:childTnLst>
                              <p:par>
                                <p:cTn id="145" presetID="53" presetClass="entr" presetSubtype="16" fill="hold" nodeType="afterEffect">
                                  <p:stCondLst>
                                    <p:cond delay="0"/>
                                  </p:stCondLst>
                                  <p:childTnLst>
                                    <p:set>
                                      <p:cBhvr>
                                        <p:cTn id="146" dur="1" fill="hold">
                                          <p:stCondLst>
                                            <p:cond delay="0"/>
                                          </p:stCondLst>
                                        </p:cTn>
                                        <p:tgtEl>
                                          <p:spTgt spid="81"/>
                                        </p:tgtEl>
                                        <p:attrNameLst>
                                          <p:attrName>style.visibility</p:attrName>
                                        </p:attrNameLst>
                                      </p:cBhvr>
                                      <p:to>
                                        <p:strVal val="visible"/>
                                      </p:to>
                                    </p:set>
                                    <p:anim calcmode="lin" valueType="num">
                                      <p:cBhvr>
                                        <p:cTn id="147" dur="500" fill="hold"/>
                                        <p:tgtEl>
                                          <p:spTgt spid="81"/>
                                        </p:tgtEl>
                                        <p:attrNameLst>
                                          <p:attrName>ppt_w</p:attrName>
                                        </p:attrNameLst>
                                      </p:cBhvr>
                                      <p:tavLst>
                                        <p:tav tm="0">
                                          <p:val>
                                            <p:fltVal val="0"/>
                                          </p:val>
                                        </p:tav>
                                        <p:tav tm="100000">
                                          <p:val>
                                            <p:strVal val="#ppt_w"/>
                                          </p:val>
                                        </p:tav>
                                      </p:tavLst>
                                    </p:anim>
                                    <p:anim calcmode="lin" valueType="num">
                                      <p:cBhvr>
                                        <p:cTn id="148" dur="500" fill="hold"/>
                                        <p:tgtEl>
                                          <p:spTgt spid="81"/>
                                        </p:tgtEl>
                                        <p:attrNameLst>
                                          <p:attrName>ppt_h</p:attrName>
                                        </p:attrNameLst>
                                      </p:cBhvr>
                                      <p:tavLst>
                                        <p:tav tm="0">
                                          <p:val>
                                            <p:fltVal val="0"/>
                                          </p:val>
                                        </p:tav>
                                        <p:tav tm="100000">
                                          <p:val>
                                            <p:strVal val="#ppt_h"/>
                                          </p:val>
                                        </p:tav>
                                      </p:tavLst>
                                    </p:anim>
                                    <p:animEffect transition="in" filter="fade">
                                      <p:cBhvr>
                                        <p:cTn id="149" dur="500"/>
                                        <p:tgtEl>
                                          <p:spTgt spid="81"/>
                                        </p:tgtEl>
                                      </p:cBhvr>
                                    </p:animEffect>
                                  </p:childTnLst>
                                </p:cTn>
                              </p:par>
                            </p:childTnLst>
                          </p:cTn>
                        </p:par>
                        <p:par>
                          <p:cTn id="150" fill="hold">
                            <p:stCondLst>
                              <p:cond delay="11500"/>
                            </p:stCondLst>
                            <p:childTnLst>
                              <p:par>
                                <p:cTn id="151" presetID="53" presetClass="entr" presetSubtype="16" fill="hold" grpId="0" nodeType="afterEffect">
                                  <p:stCondLst>
                                    <p:cond delay="0"/>
                                  </p:stCondLst>
                                  <p:childTnLst>
                                    <p:set>
                                      <p:cBhvr>
                                        <p:cTn id="152" dur="1" fill="hold">
                                          <p:stCondLst>
                                            <p:cond delay="0"/>
                                          </p:stCondLst>
                                        </p:cTn>
                                        <p:tgtEl>
                                          <p:spTgt spid="117"/>
                                        </p:tgtEl>
                                        <p:attrNameLst>
                                          <p:attrName>style.visibility</p:attrName>
                                        </p:attrNameLst>
                                      </p:cBhvr>
                                      <p:to>
                                        <p:strVal val="visible"/>
                                      </p:to>
                                    </p:set>
                                    <p:anim calcmode="lin" valueType="num">
                                      <p:cBhvr>
                                        <p:cTn id="153" dur="500" fill="hold"/>
                                        <p:tgtEl>
                                          <p:spTgt spid="117"/>
                                        </p:tgtEl>
                                        <p:attrNameLst>
                                          <p:attrName>ppt_w</p:attrName>
                                        </p:attrNameLst>
                                      </p:cBhvr>
                                      <p:tavLst>
                                        <p:tav tm="0">
                                          <p:val>
                                            <p:fltVal val="0"/>
                                          </p:val>
                                        </p:tav>
                                        <p:tav tm="100000">
                                          <p:val>
                                            <p:strVal val="#ppt_w"/>
                                          </p:val>
                                        </p:tav>
                                      </p:tavLst>
                                    </p:anim>
                                    <p:anim calcmode="lin" valueType="num">
                                      <p:cBhvr>
                                        <p:cTn id="154" dur="500" fill="hold"/>
                                        <p:tgtEl>
                                          <p:spTgt spid="117"/>
                                        </p:tgtEl>
                                        <p:attrNameLst>
                                          <p:attrName>ppt_h</p:attrName>
                                        </p:attrNameLst>
                                      </p:cBhvr>
                                      <p:tavLst>
                                        <p:tav tm="0">
                                          <p:val>
                                            <p:fltVal val="0"/>
                                          </p:val>
                                        </p:tav>
                                        <p:tav tm="100000">
                                          <p:val>
                                            <p:strVal val="#ppt_h"/>
                                          </p:val>
                                        </p:tav>
                                      </p:tavLst>
                                    </p:anim>
                                    <p:animEffect transition="in" filter="fade">
                                      <p:cBhvr>
                                        <p:cTn id="155" dur="500"/>
                                        <p:tgtEl>
                                          <p:spTgt spid="117"/>
                                        </p:tgtEl>
                                      </p:cBhvr>
                                    </p:animEffect>
                                  </p:childTnLst>
                                </p:cTn>
                              </p:par>
                            </p:childTnLst>
                          </p:cTn>
                        </p:par>
                        <p:par>
                          <p:cTn id="156" fill="hold">
                            <p:stCondLst>
                              <p:cond delay="12000"/>
                            </p:stCondLst>
                            <p:childTnLst>
                              <p:par>
                                <p:cTn id="157" presetID="53" presetClass="entr" presetSubtype="16" fill="hold" grpId="0" nodeType="afterEffect">
                                  <p:stCondLst>
                                    <p:cond delay="0"/>
                                  </p:stCondLst>
                                  <p:childTnLst>
                                    <p:set>
                                      <p:cBhvr>
                                        <p:cTn id="158" dur="1" fill="hold">
                                          <p:stCondLst>
                                            <p:cond delay="0"/>
                                          </p:stCondLst>
                                        </p:cTn>
                                        <p:tgtEl>
                                          <p:spTgt spid="129"/>
                                        </p:tgtEl>
                                        <p:attrNameLst>
                                          <p:attrName>style.visibility</p:attrName>
                                        </p:attrNameLst>
                                      </p:cBhvr>
                                      <p:to>
                                        <p:strVal val="visible"/>
                                      </p:to>
                                    </p:set>
                                    <p:anim calcmode="lin" valueType="num">
                                      <p:cBhvr>
                                        <p:cTn id="159" dur="500" fill="hold"/>
                                        <p:tgtEl>
                                          <p:spTgt spid="129"/>
                                        </p:tgtEl>
                                        <p:attrNameLst>
                                          <p:attrName>ppt_w</p:attrName>
                                        </p:attrNameLst>
                                      </p:cBhvr>
                                      <p:tavLst>
                                        <p:tav tm="0">
                                          <p:val>
                                            <p:fltVal val="0"/>
                                          </p:val>
                                        </p:tav>
                                        <p:tav tm="100000">
                                          <p:val>
                                            <p:strVal val="#ppt_w"/>
                                          </p:val>
                                        </p:tav>
                                      </p:tavLst>
                                    </p:anim>
                                    <p:anim calcmode="lin" valueType="num">
                                      <p:cBhvr>
                                        <p:cTn id="160" dur="500" fill="hold"/>
                                        <p:tgtEl>
                                          <p:spTgt spid="129"/>
                                        </p:tgtEl>
                                        <p:attrNameLst>
                                          <p:attrName>ppt_h</p:attrName>
                                        </p:attrNameLst>
                                      </p:cBhvr>
                                      <p:tavLst>
                                        <p:tav tm="0">
                                          <p:val>
                                            <p:fltVal val="0"/>
                                          </p:val>
                                        </p:tav>
                                        <p:tav tm="100000">
                                          <p:val>
                                            <p:strVal val="#ppt_h"/>
                                          </p:val>
                                        </p:tav>
                                      </p:tavLst>
                                    </p:anim>
                                    <p:animEffect transition="in" filter="fade">
                                      <p:cBhvr>
                                        <p:cTn id="161" dur="500"/>
                                        <p:tgtEl>
                                          <p:spTgt spid="129"/>
                                        </p:tgtEl>
                                      </p:cBhvr>
                                    </p:animEffect>
                                  </p:childTnLst>
                                </p:cTn>
                              </p:par>
                              <p:par>
                                <p:cTn id="162" presetID="18" presetClass="entr" presetSubtype="12" fill="hold" nodeType="withEffect">
                                  <p:stCondLst>
                                    <p:cond delay="0"/>
                                  </p:stCondLst>
                                  <p:childTnLst>
                                    <p:set>
                                      <p:cBhvr>
                                        <p:cTn id="163" dur="1" fill="hold">
                                          <p:stCondLst>
                                            <p:cond delay="0"/>
                                          </p:stCondLst>
                                        </p:cTn>
                                        <p:tgtEl>
                                          <p:spTgt spid="123"/>
                                        </p:tgtEl>
                                        <p:attrNameLst>
                                          <p:attrName>style.visibility</p:attrName>
                                        </p:attrNameLst>
                                      </p:cBhvr>
                                      <p:to>
                                        <p:strVal val="visible"/>
                                      </p:to>
                                    </p:set>
                                    <p:animEffect transition="in" filter="strips(downLeft)">
                                      <p:cBhvr>
                                        <p:cTn id="164"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9" grpId="0" animBg="1"/>
      <p:bldP spid="112" grpId="0"/>
      <p:bldP spid="113" grpId="0"/>
      <p:bldP spid="114" grpId="0"/>
      <p:bldP spid="115" grpId="0"/>
      <p:bldP spid="116" grpId="0"/>
      <p:bldP spid="117" grpId="0"/>
      <p:bldP spid="124" grpId="0" animBg="1"/>
      <p:bldP spid="125" grpId="0" animBg="1"/>
      <p:bldP spid="126" grpId="0" animBg="1"/>
      <p:bldP spid="127" grpId="0" animBg="1"/>
      <p:bldP spid="128" grpId="0" animBg="1"/>
      <p:bldP spid="1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1826095" y="4005799"/>
            <a:ext cx="1903256" cy="1903258"/>
            <a:chOff x="1824982" y="4005944"/>
            <a:chExt cx="1903752" cy="1903752"/>
          </a:xfrm>
        </p:grpSpPr>
        <p:sp>
          <p:nvSpPr>
            <p:cNvPr id="3" name="Oval 44"/>
            <p:cNvSpPr/>
            <p:nvPr/>
          </p:nvSpPr>
          <p:spPr>
            <a:xfrm>
              <a:off x="1824982" y="4005944"/>
              <a:ext cx="1903752" cy="19037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cs typeface="+mn-ea"/>
                <a:sym typeface="+mn-lt"/>
              </a:endParaRPr>
            </a:p>
          </p:txBody>
        </p:sp>
        <p:sp>
          <p:nvSpPr>
            <p:cNvPr id="4" name="TextBox 49"/>
            <p:cNvSpPr txBox="1"/>
            <p:nvPr/>
          </p:nvSpPr>
          <p:spPr>
            <a:xfrm>
              <a:off x="2291625" y="4328370"/>
              <a:ext cx="1195523" cy="1200383"/>
            </a:xfrm>
            <a:prstGeom prst="rect">
              <a:avLst/>
            </a:prstGeom>
            <a:noFill/>
          </p:spPr>
          <p:txBody>
            <a:bodyPr wrap="square" rtlCol="0">
              <a:spAutoFit/>
            </a:bodyPr>
            <a:lstStyle/>
            <a:p>
              <a:pPr algn="ctr"/>
              <a:r>
                <a:rPr lang="id-ID" sz="3600" b="1" dirty="0">
                  <a:solidFill>
                    <a:schemeClr val="bg1"/>
                  </a:solidFill>
                  <a:cs typeface="+mn-ea"/>
                  <a:sym typeface="+mn-lt"/>
                </a:rPr>
                <a:t>25 %</a:t>
              </a:r>
              <a:endParaRPr lang="en-US" sz="3600" b="1" dirty="0">
                <a:solidFill>
                  <a:schemeClr val="bg1"/>
                </a:solidFill>
                <a:cs typeface="+mn-ea"/>
                <a:sym typeface="+mn-lt"/>
              </a:endParaRPr>
            </a:p>
          </p:txBody>
        </p:sp>
        <p:sp>
          <p:nvSpPr>
            <p:cNvPr id="5" name="TextBox 59"/>
            <p:cNvSpPr txBox="1"/>
            <p:nvPr/>
          </p:nvSpPr>
          <p:spPr>
            <a:xfrm>
              <a:off x="2394387" y="4932865"/>
              <a:ext cx="1228563" cy="554142"/>
            </a:xfrm>
            <a:prstGeom prst="rect">
              <a:avLst/>
            </a:prstGeom>
            <a:noFill/>
          </p:spPr>
          <p:txBody>
            <a:bodyPr wrap="square" rtlCol="0">
              <a:spAutoFit/>
            </a:bodyPr>
            <a:lstStyle/>
            <a:p>
              <a:r>
                <a:rPr lang="id-ID" sz="1000" dirty="0">
                  <a:solidFill>
                    <a:schemeClr val="bg1"/>
                  </a:solidFill>
                  <a:cs typeface="+mn-ea"/>
                  <a:sym typeface="+mn-lt"/>
                </a:rPr>
                <a:t>Lorem ipsum dolor sit amet put any</a:t>
              </a:r>
              <a:endParaRPr lang="en-US" sz="1000" b="1" dirty="0">
                <a:solidFill>
                  <a:schemeClr val="bg1"/>
                </a:solidFill>
                <a:cs typeface="+mn-ea"/>
                <a:sym typeface="+mn-lt"/>
              </a:endParaRPr>
            </a:p>
          </p:txBody>
        </p:sp>
      </p:grpSp>
      <p:grpSp>
        <p:nvGrpSpPr>
          <p:cNvPr id="6" name="Group 52"/>
          <p:cNvGrpSpPr/>
          <p:nvPr/>
        </p:nvGrpSpPr>
        <p:grpSpPr>
          <a:xfrm>
            <a:off x="9169306" y="4005799"/>
            <a:ext cx="1903256" cy="1903258"/>
            <a:chOff x="9170107" y="4005944"/>
            <a:chExt cx="1903752" cy="1903752"/>
          </a:xfrm>
        </p:grpSpPr>
        <p:sp>
          <p:nvSpPr>
            <p:cNvPr id="7" name="Oval 50"/>
            <p:cNvSpPr/>
            <p:nvPr/>
          </p:nvSpPr>
          <p:spPr>
            <a:xfrm>
              <a:off x="9170107" y="4005944"/>
              <a:ext cx="1903752" cy="19037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cs typeface="+mn-ea"/>
                <a:sym typeface="+mn-lt"/>
              </a:endParaRPr>
            </a:p>
          </p:txBody>
        </p:sp>
        <p:sp>
          <p:nvSpPr>
            <p:cNvPr id="8" name="TextBox 55"/>
            <p:cNvSpPr txBox="1"/>
            <p:nvPr/>
          </p:nvSpPr>
          <p:spPr>
            <a:xfrm>
              <a:off x="9636750" y="4328370"/>
              <a:ext cx="1195523" cy="1200383"/>
            </a:xfrm>
            <a:prstGeom prst="rect">
              <a:avLst/>
            </a:prstGeom>
            <a:noFill/>
          </p:spPr>
          <p:txBody>
            <a:bodyPr wrap="square" rtlCol="0">
              <a:spAutoFit/>
            </a:bodyPr>
            <a:lstStyle/>
            <a:p>
              <a:pPr algn="ctr"/>
              <a:r>
                <a:rPr lang="id-ID" sz="3600" b="1" dirty="0">
                  <a:solidFill>
                    <a:schemeClr val="bg1"/>
                  </a:solidFill>
                  <a:cs typeface="+mn-ea"/>
                  <a:sym typeface="+mn-lt"/>
                </a:rPr>
                <a:t>75 %</a:t>
              </a:r>
              <a:endParaRPr lang="en-US" sz="3600" b="1" dirty="0">
                <a:solidFill>
                  <a:schemeClr val="bg1"/>
                </a:solidFill>
                <a:cs typeface="+mn-ea"/>
                <a:sym typeface="+mn-lt"/>
              </a:endParaRPr>
            </a:p>
          </p:txBody>
        </p:sp>
        <p:sp>
          <p:nvSpPr>
            <p:cNvPr id="9" name="TextBox 60"/>
            <p:cNvSpPr txBox="1"/>
            <p:nvPr/>
          </p:nvSpPr>
          <p:spPr>
            <a:xfrm>
              <a:off x="9772924" y="4974700"/>
              <a:ext cx="1228563" cy="554142"/>
            </a:xfrm>
            <a:prstGeom prst="rect">
              <a:avLst/>
            </a:prstGeom>
            <a:noFill/>
          </p:spPr>
          <p:txBody>
            <a:bodyPr wrap="square" rtlCol="0">
              <a:spAutoFit/>
            </a:bodyPr>
            <a:lstStyle/>
            <a:p>
              <a:r>
                <a:rPr lang="id-ID" sz="1000" dirty="0">
                  <a:solidFill>
                    <a:schemeClr val="bg1"/>
                  </a:solidFill>
                  <a:cs typeface="+mn-ea"/>
                  <a:sym typeface="+mn-lt"/>
                </a:rPr>
                <a:t>Lorem ipsum dolor sit amet put any</a:t>
              </a:r>
              <a:endParaRPr lang="en-US" sz="1000" b="1" dirty="0">
                <a:solidFill>
                  <a:schemeClr val="bg1"/>
                </a:solidFill>
                <a:cs typeface="+mn-ea"/>
                <a:sym typeface="+mn-lt"/>
              </a:endParaRPr>
            </a:p>
          </p:txBody>
        </p:sp>
      </p:grpSp>
      <p:grpSp>
        <p:nvGrpSpPr>
          <p:cNvPr id="10" name="Group 2"/>
          <p:cNvGrpSpPr/>
          <p:nvPr/>
        </p:nvGrpSpPr>
        <p:grpSpPr>
          <a:xfrm>
            <a:off x="2015552" y="2552934"/>
            <a:ext cx="8160901" cy="4304179"/>
            <a:chOff x="1195388" y="0"/>
            <a:chExt cx="9801225" cy="6858001"/>
          </a:xfrm>
        </p:grpSpPr>
        <p:sp>
          <p:nvSpPr>
            <p:cNvPr id="11" name="Freeform 5"/>
            <p:cNvSpPr/>
            <p:nvPr/>
          </p:nvSpPr>
          <p:spPr bwMode="auto">
            <a:xfrm>
              <a:off x="1771651" y="280988"/>
              <a:ext cx="5038725" cy="6570663"/>
            </a:xfrm>
            <a:custGeom>
              <a:avLst/>
              <a:gdLst>
                <a:gd name="T0" fmla="*/ 9505 w 9521"/>
                <a:gd name="T1" fmla="*/ 12196 h 12416"/>
                <a:gd name="T2" fmla="*/ 9442 w 9521"/>
                <a:gd name="T3" fmla="*/ 11534 h 12416"/>
                <a:gd name="T4" fmla="*/ 9351 w 9521"/>
                <a:gd name="T5" fmla="*/ 10876 h 12416"/>
                <a:gd name="T6" fmla="*/ 9277 w 9521"/>
                <a:gd name="T7" fmla="*/ 10440 h 12416"/>
                <a:gd name="T8" fmla="*/ 9141 w 9521"/>
                <a:gd name="T9" fmla="*/ 9789 h 12416"/>
                <a:gd name="T10" fmla="*/ 8976 w 9521"/>
                <a:gd name="T11" fmla="*/ 9146 h 12416"/>
                <a:gd name="T12" fmla="*/ 8851 w 9521"/>
                <a:gd name="T13" fmla="*/ 8722 h 12416"/>
                <a:gd name="T14" fmla="*/ 8711 w 9521"/>
                <a:gd name="T15" fmla="*/ 8302 h 12416"/>
                <a:gd name="T16" fmla="*/ 8599 w 9521"/>
                <a:gd name="T17" fmla="*/ 7990 h 12416"/>
                <a:gd name="T18" fmla="*/ 8477 w 9521"/>
                <a:gd name="T19" fmla="*/ 7682 h 12416"/>
                <a:gd name="T20" fmla="*/ 8350 w 9521"/>
                <a:gd name="T21" fmla="*/ 7375 h 12416"/>
                <a:gd name="T22" fmla="*/ 8261 w 9521"/>
                <a:gd name="T23" fmla="*/ 7174 h 12416"/>
                <a:gd name="T24" fmla="*/ 8121 w 9521"/>
                <a:gd name="T25" fmla="*/ 6875 h 12416"/>
                <a:gd name="T26" fmla="*/ 7974 w 9521"/>
                <a:gd name="T27" fmla="*/ 6580 h 12416"/>
                <a:gd name="T28" fmla="*/ 7819 w 9521"/>
                <a:gd name="T29" fmla="*/ 6288 h 12416"/>
                <a:gd name="T30" fmla="*/ 7657 w 9521"/>
                <a:gd name="T31" fmla="*/ 6001 h 12416"/>
                <a:gd name="T32" fmla="*/ 7488 w 9521"/>
                <a:gd name="T33" fmla="*/ 5719 h 12416"/>
                <a:gd name="T34" fmla="*/ 7373 w 9521"/>
                <a:gd name="T35" fmla="*/ 5534 h 12416"/>
                <a:gd name="T36" fmla="*/ 7193 w 9521"/>
                <a:gd name="T37" fmla="*/ 5259 h 12416"/>
                <a:gd name="T38" fmla="*/ 7007 w 9521"/>
                <a:gd name="T39" fmla="*/ 4991 h 12416"/>
                <a:gd name="T40" fmla="*/ 6814 w 9521"/>
                <a:gd name="T41" fmla="*/ 4727 h 12416"/>
                <a:gd name="T42" fmla="*/ 6614 w 9521"/>
                <a:gd name="T43" fmla="*/ 4469 h 12416"/>
                <a:gd name="T44" fmla="*/ 6478 w 9521"/>
                <a:gd name="T45" fmla="*/ 4299 h 12416"/>
                <a:gd name="T46" fmla="*/ 6270 w 9521"/>
                <a:gd name="T47" fmla="*/ 4051 h 12416"/>
                <a:gd name="T48" fmla="*/ 6055 w 9521"/>
                <a:gd name="T49" fmla="*/ 3807 h 12416"/>
                <a:gd name="T50" fmla="*/ 5835 w 9521"/>
                <a:gd name="T51" fmla="*/ 3570 h 12416"/>
                <a:gd name="T52" fmla="*/ 5457 w 9521"/>
                <a:gd name="T53" fmla="*/ 3187 h 12416"/>
                <a:gd name="T54" fmla="*/ 5168 w 9521"/>
                <a:gd name="T55" fmla="*/ 2916 h 12416"/>
                <a:gd name="T56" fmla="*/ 4758 w 9521"/>
                <a:gd name="T57" fmla="*/ 2555 h 12416"/>
                <a:gd name="T58" fmla="*/ 4336 w 9521"/>
                <a:gd name="T59" fmla="*/ 2214 h 12416"/>
                <a:gd name="T60" fmla="*/ 3903 w 9521"/>
                <a:gd name="T61" fmla="*/ 1890 h 12416"/>
                <a:gd name="T62" fmla="*/ 3458 w 9521"/>
                <a:gd name="T63" fmla="*/ 1584 h 12416"/>
                <a:gd name="T64" fmla="*/ 3004 w 9521"/>
                <a:gd name="T65" fmla="*/ 1295 h 12416"/>
                <a:gd name="T66" fmla="*/ 1951 w 9521"/>
                <a:gd name="T67" fmla="*/ 3262 h 12416"/>
                <a:gd name="T68" fmla="*/ 2740 w 9521"/>
                <a:gd name="T69" fmla="*/ 2125 h 12416"/>
                <a:gd name="T70" fmla="*/ 3105 w 9521"/>
                <a:gd name="T71" fmla="*/ 2447 h 12416"/>
                <a:gd name="T72" fmla="*/ 3458 w 9521"/>
                <a:gd name="T73" fmla="*/ 2782 h 12416"/>
                <a:gd name="T74" fmla="*/ 3797 w 9521"/>
                <a:gd name="T75" fmla="*/ 3127 h 12416"/>
                <a:gd name="T76" fmla="*/ 4119 w 9521"/>
                <a:gd name="T77" fmla="*/ 3485 h 12416"/>
                <a:gd name="T78" fmla="*/ 4428 w 9521"/>
                <a:gd name="T79" fmla="*/ 3853 h 12416"/>
                <a:gd name="T80" fmla="*/ 4669 w 9521"/>
                <a:gd name="T81" fmla="*/ 4162 h 12416"/>
                <a:gd name="T82" fmla="*/ 5009 w 9521"/>
                <a:gd name="T83" fmla="*/ 4636 h 12416"/>
                <a:gd name="T84" fmla="*/ 5323 w 9521"/>
                <a:gd name="T85" fmla="*/ 5125 h 12416"/>
                <a:gd name="T86" fmla="*/ 5518 w 9521"/>
                <a:gd name="T87" fmla="*/ 5458 h 12416"/>
                <a:gd name="T88" fmla="*/ 5790 w 9521"/>
                <a:gd name="T89" fmla="*/ 5969 h 12416"/>
                <a:gd name="T90" fmla="*/ 6033 w 9521"/>
                <a:gd name="T91" fmla="*/ 6488 h 12416"/>
                <a:gd name="T92" fmla="*/ 6181 w 9521"/>
                <a:gd name="T93" fmla="*/ 6841 h 12416"/>
                <a:gd name="T94" fmla="*/ 6378 w 9521"/>
                <a:gd name="T95" fmla="*/ 7378 h 12416"/>
                <a:gd name="T96" fmla="*/ 6548 w 9521"/>
                <a:gd name="T97" fmla="*/ 7921 h 12416"/>
                <a:gd name="T98" fmla="*/ 6646 w 9521"/>
                <a:gd name="T99" fmla="*/ 8288 h 12416"/>
                <a:gd name="T100" fmla="*/ 6770 w 9521"/>
                <a:gd name="T101" fmla="*/ 8842 h 12416"/>
                <a:gd name="T102" fmla="*/ 6868 w 9521"/>
                <a:gd name="T103" fmla="*/ 9401 h 12416"/>
                <a:gd name="T104" fmla="*/ 6919 w 9521"/>
                <a:gd name="T105" fmla="*/ 9776 h 12416"/>
                <a:gd name="T106" fmla="*/ 6973 w 9521"/>
                <a:gd name="T107" fmla="*/ 10339 h 12416"/>
                <a:gd name="T108" fmla="*/ 7002 w 9521"/>
                <a:gd name="T109" fmla="*/ 10904 h 12416"/>
                <a:gd name="T110" fmla="*/ 7010 w 9521"/>
                <a:gd name="T111" fmla="*/ 11472 h 12416"/>
                <a:gd name="T112" fmla="*/ 6992 w 9521"/>
                <a:gd name="T113" fmla="*/ 12038 h 12416"/>
                <a:gd name="T114" fmla="*/ 9521 w 9521"/>
                <a:gd name="T115" fmla="*/ 12416 h 1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521" h="12416">
                  <a:moveTo>
                    <a:pt x="9521" y="12416"/>
                  </a:moveTo>
                  <a:lnTo>
                    <a:pt x="9521" y="12416"/>
                  </a:lnTo>
                  <a:lnTo>
                    <a:pt x="9505" y="12196"/>
                  </a:lnTo>
                  <a:lnTo>
                    <a:pt x="9487" y="11975"/>
                  </a:lnTo>
                  <a:lnTo>
                    <a:pt x="9465" y="11755"/>
                  </a:lnTo>
                  <a:lnTo>
                    <a:pt x="9442" y="11534"/>
                  </a:lnTo>
                  <a:lnTo>
                    <a:pt x="9414" y="11316"/>
                  </a:lnTo>
                  <a:lnTo>
                    <a:pt x="9385" y="11095"/>
                  </a:lnTo>
                  <a:lnTo>
                    <a:pt x="9351" y="10876"/>
                  </a:lnTo>
                  <a:lnTo>
                    <a:pt x="9316" y="10657"/>
                  </a:lnTo>
                  <a:lnTo>
                    <a:pt x="9316" y="10657"/>
                  </a:lnTo>
                  <a:lnTo>
                    <a:pt x="9277" y="10440"/>
                  </a:lnTo>
                  <a:lnTo>
                    <a:pt x="9235" y="10223"/>
                  </a:lnTo>
                  <a:lnTo>
                    <a:pt x="9189" y="10005"/>
                  </a:lnTo>
                  <a:lnTo>
                    <a:pt x="9141" y="9789"/>
                  </a:lnTo>
                  <a:lnTo>
                    <a:pt x="9089" y="9575"/>
                  </a:lnTo>
                  <a:lnTo>
                    <a:pt x="9035" y="9360"/>
                  </a:lnTo>
                  <a:lnTo>
                    <a:pt x="8976" y="9146"/>
                  </a:lnTo>
                  <a:lnTo>
                    <a:pt x="8915" y="8934"/>
                  </a:lnTo>
                  <a:lnTo>
                    <a:pt x="8915" y="8934"/>
                  </a:lnTo>
                  <a:lnTo>
                    <a:pt x="8851" y="8722"/>
                  </a:lnTo>
                  <a:lnTo>
                    <a:pt x="8782" y="8511"/>
                  </a:lnTo>
                  <a:lnTo>
                    <a:pt x="8747" y="8406"/>
                  </a:lnTo>
                  <a:lnTo>
                    <a:pt x="8711" y="8302"/>
                  </a:lnTo>
                  <a:lnTo>
                    <a:pt x="8674" y="8197"/>
                  </a:lnTo>
                  <a:lnTo>
                    <a:pt x="8636" y="8093"/>
                  </a:lnTo>
                  <a:lnTo>
                    <a:pt x="8599" y="7990"/>
                  </a:lnTo>
                  <a:lnTo>
                    <a:pt x="8559" y="7886"/>
                  </a:lnTo>
                  <a:lnTo>
                    <a:pt x="8518" y="7784"/>
                  </a:lnTo>
                  <a:lnTo>
                    <a:pt x="8477" y="7682"/>
                  </a:lnTo>
                  <a:lnTo>
                    <a:pt x="8437" y="7580"/>
                  </a:lnTo>
                  <a:lnTo>
                    <a:pt x="8394" y="7478"/>
                  </a:lnTo>
                  <a:lnTo>
                    <a:pt x="8350" y="7375"/>
                  </a:lnTo>
                  <a:lnTo>
                    <a:pt x="8305" y="7275"/>
                  </a:lnTo>
                  <a:lnTo>
                    <a:pt x="8305" y="7275"/>
                  </a:lnTo>
                  <a:lnTo>
                    <a:pt x="8261" y="7174"/>
                  </a:lnTo>
                  <a:lnTo>
                    <a:pt x="8215" y="7073"/>
                  </a:lnTo>
                  <a:lnTo>
                    <a:pt x="8168" y="6974"/>
                  </a:lnTo>
                  <a:lnTo>
                    <a:pt x="8121" y="6875"/>
                  </a:lnTo>
                  <a:lnTo>
                    <a:pt x="8072" y="6776"/>
                  </a:lnTo>
                  <a:lnTo>
                    <a:pt x="8024" y="6678"/>
                  </a:lnTo>
                  <a:lnTo>
                    <a:pt x="7974" y="6580"/>
                  </a:lnTo>
                  <a:lnTo>
                    <a:pt x="7923" y="6482"/>
                  </a:lnTo>
                  <a:lnTo>
                    <a:pt x="7872" y="6385"/>
                  </a:lnTo>
                  <a:lnTo>
                    <a:pt x="7819" y="6288"/>
                  </a:lnTo>
                  <a:lnTo>
                    <a:pt x="7765" y="6192"/>
                  </a:lnTo>
                  <a:lnTo>
                    <a:pt x="7711" y="6097"/>
                  </a:lnTo>
                  <a:lnTo>
                    <a:pt x="7657" y="6001"/>
                  </a:lnTo>
                  <a:lnTo>
                    <a:pt x="7602" y="5907"/>
                  </a:lnTo>
                  <a:lnTo>
                    <a:pt x="7546" y="5813"/>
                  </a:lnTo>
                  <a:lnTo>
                    <a:pt x="7488" y="5719"/>
                  </a:lnTo>
                  <a:lnTo>
                    <a:pt x="7488" y="5719"/>
                  </a:lnTo>
                  <a:lnTo>
                    <a:pt x="7431" y="5626"/>
                  </a:lnTo>
                  <a:lnTo>
                    <a:pt x="7373" y="5534"/>
                  </a:lnTo>
                  <a:lnTo>
                    <a:pt x="7313" y="5442"/>
                  </a:lnTo>
                  <a:lnTo>
                    <a:pt x="7253" y="5350"/>
                  </a:lnTo>
                  <a:lnTo>
                    <a:pt x="7193" y="5259"/>
                  </a:lnTo>
                  <a:lnTo>
                    <a:pt x="7132" y="5169"/>
                  </a:lnTo>
                  <a:lnTo>
                    <a:pt x="7069" y="5080"/>
                  </a:lnTo>
                  <a:lnTo>
                    <a:pt x="7007" y="4991"/>
                  </a:lnTo>
                  <a:lnTo>
                    <a:pt x="6942" y="4902"/>
                  </a:lnTo>
                  <a:lnTo>
                    <a:pt x="6878" y="4814"/>
                  </a:lnTo>
                  <a:lnTo>
                    <a:pt x="6814" y="4727"/>
                  </a:lnTo>
                  <a:lnTo>
                    <a:pt x="6748" y="4641"/>
                  </a:lnTo>
                  <a:lnTo>
                    <a:pt x="6681" y="4555"/>
                  </a:lnTo>
                  <a:lnTo>
                    <a:pt x="6614" y="4469"/>
                  </a:lnTo>
                  <a:lnTo>
                    <a:pt x="6547" y="4384"/>
                  </a:lnTo>
                  <a:lnTo>
                    <a:pt x="6478" y="4299"/>
                  </a:lnTo>
                  <a:lnTo>
                    <a:pt x="6478" y="4299"/>
                  </a:lnTo>
                  <a:lnTo>
                    <a:pt x="6410" y="4216"/>
                  </a:lnTo>
                  <a:lnTo>
                    <a:pt x="6340" y="4133"/>
                  </a:lnTo>
                  <a:lnTo>
                    <a:pt x="6270" y="4051"/>
                  </a:lnTo>
                  <a:lnTo>
                    <a:pt x="6198" y="3969"/>
                  </a:lnTo>
                  <a:lnTo>
                    <a:pt x="6127" y="3888"/>
                  </a:lnTo>
                  <a:lnTo>
                    <a:pt x="6055" y="3807"/>
                  </a:lnTo>
                  <a:lnTo>
                    <a:pt x="5982" y="3727"/>
                  </a:lnTo>
                  <a:lnTo>
                    <a:pt x="5909" y="3648"/>
                  </a:lnTo>
                  <a:lnTo>
                    <a:pt x="5835" y="3570"/>
                  </a:lnTo>
                  <a:lnTo>
                    <a:pt x="5761" y="3492"/>
                  </a:lnTo>
                  <a:lnTo>
                    <a:pt x="5609" y="3339"/>
                  </a:lnTo>
                  <a:lnTo>
                    <a:pt x="5457" y="3187"/>
                  </a:lnTo>
                  <a:lnTo>
                    <a:pt x="5301" y="3040"/>
                  </a:lnTo>
                  <a:lnTo>
                    <a:pt x="5301" y="3040"/>
                  </a:lnTo>
                  <a:lnTo>
                    <a:pt x="5168" y="2916"/>
                  </a:lnTo>
                  <a:lnTo>
                    <a:pt x="5032" y="2793"/>
                  </a:lnTo>
                  <a:lnTo>
                    <a:pt x="4897" y="2674"/>
                  </a:lnTo>
                  <a:lnTo>
                    <a:pt x="4758" y="2555"/>
                  </a:lnTo>
                  <a:lnTo>
                    <a:pt x="4620" y="2440"/>
                  </a:lnTo>
                  <a:lnTo>
                    <a:pt x="4478" y="2326"/>
                  </a:lnTo>
                  <a:lnTo>
                    <a:pt x="4336" y="2214"/>
                  </a:lnTo>
                  <a:lnTo>
                    <a:pt x="4193" y="2104"/>
                  </a:lnTo>
                  <a:lnTo>
                    <a:pt x="4049" y="1996"/>
                  </a:lnTo>
                  <a:lnTo>
                    <a:pt x="3903" y="1890"/>
                  </a:lnTo>
                  <a:lnTo>
                    <a:pt x="3756" y="1786"/>
                  </a:lnTo>
                  <a:lnTo>
                    <a:pt x="3608" y="1684"/>
                  </a:lnTo>
                  <a:lnTo>
                    <a:pt x="3458" y="1584"/>
                  </a:lnTo>
                  <a:lnTo>
                    <a:pt x="3308" y="1486"/>
                  </a:lnTo>
                  <a:lnTo>
                    <a:pt x="3156" y="1389"/>
                  </a:lnTo>
                  <a:lnTo>
                    <a:pt x="3004" y="1295"/>
                  </a:lnTo>
                  <a:lnTo>
                    <a:pt x="3697" y="0"/>
                  </a:lnTo>
                  <a:lnTo>
                    <a:pt x="0" y="118"/>
                  </a:lnTo>
                  <a:lnTo>
                    <a:pt x="1951" y="3262"/>
                  </a:lnTo>
                  <a:lnTo>
                    <a:pt x="2616" y="2020"/>
                  </a:lnTo>
                  <a:lnTo>
                    <a:pt x="2616" y="2020"/>
                  </a:lnTo>
                  <a:lnTo>
                    <a:pt x="2740" y="2125"/>
                  </a:lnTo>
                  <a:lnTo>
                    <a:pt x="2864" y="2231"/>
                  </a:lnTo>
                  <a:lnTo>
                    <a:pt x="2985" y="2338"/>
                  </a:lnTo>
                  <a:lnTo>
                    <a:pt x="3105" y="2447"/>
                  </a:lnTo>
                  <a:lnTo>
                    <a:pt x="3225" y="2557"/>
                  </a:lnTo>
                  <a:lnTo>
                    <a:pt x="3341" y="2669"/>
                  </a:lnTo>
                  <a:lnTo>
                    <a:pt x="3458" y="2782"/>
                  </a:lnTo>
                  <a:lnTo>
                    <a:pt x="3572" y="2895"/>
                  </a:lnTo>
                  <a:lnTo>
                    <a:pt x="3684" y="3011"/>
                  </a:lnTo>
                  <a:lnTo>
                    <a:pt x="3797" y="3127"/>
                  </a:lnTo>
                  <a:lnTo>
                    <a:pt x="3906" y="3246"/>
                  </a:lnTo>
                  <a:lnTo>
                    <a:pt x="4014" y="3364"/>
                  </a:lnTo>
                  <a:lnTo>
                    <a:pt x="4119" y="3485"/>
                  </a:lnTo>
                  <a:lnTo>
                    <a:pt x="4224" y="3606"/>
                  </a:lnTo>
                  <a:lnTo>
                    <a:pt x="4328" y="3729"/>
                  </a:lnTo>
                  <a:lnTo>
                    <a:pt x="4428" y="3853"/>
                  </a:lnTo>
                  <a:lnTo>
                    <a:pt x="4428" y="3853"/>
                  </a:lnTo>
                  <a:lnTo>
                    <a:pt x="4549" y="4006"/>
                  </a:lnTo>
                  <a:lnTo>
                    <a:pt x="4669" y="4162"/>
                  </a:lnTo>
                  <a:lnTo>
                    <a:pt x="4784" y="4318"/>
                  </a:lnTo>
                  <a:lnTo>
                    <a:pt x="4898" y="4476"/>
                  </a:lnTo>
                  <a:lnTo>
                    <a:pt x="5009" y="4636"/>
                  </a:lnTo>
                  <a:lnTo>
                    <a:pt x="5117" y="4798"/>
                  </a:lnTo>
                  <a:lnTo>
                    <a:pt x="5221" y="4960"/>
                  </a:lnTo>
                  <a:lnTo>
                    <a:pt x="5323" y="5125"/>
                  </a:lnTo>
                  <a:lnTo>
                    <a:pt x="5323" y="5125"/>
                  </a:lnTo>
                  <a:lnTo>
                    <a:pt x="5422" y="5292"/>
                  </a:lnTo>
                  <a:lnTo>
                    <a:pt x="5518" y="5458"/>
                  </a:lnTo>
                  <a:lnTo>
                    <a:pt x="5612" y="5627"/>
                  </a:lnTo>
                  <a:lnTo>
                    <a:pt x="5702" y="5797"/>
                  </a:lnTo>
                  <a:lnTo>
                    <a:pt x="5790" y="5969"/>
                  </a:lnTo>
                  <a:lnTo>
                    <a:pt x="5874" y="6141"/>
                  </a:lnTo>
                  <a:lnTo>
                    <a:pt x="5955" y="6315"/>
                  </a:lnTo>
                  <a:lnTo>
                    <a:pt x="6033" y="6488"/>
                  </a:lnTo>
                  <a:lnTo>
                    <a:pt x="6033" y="6488"/>
                  </a:lnTo>
                  <a:lnTo>
                    <a:pt x="6108" y="6665"/>
                  </a:lnTo>
                  <a:lnTo>
                    <a:pt x="6181" y="6841"/>
                  </a:lnTo>
                  <a:lnTo>
                    <a:pt x="6249" y="7019"/>
                  </a:lnTo>
                  <a:lnTo>
                    <a:pt x="6315" y="7197"/>
                  </a:lnTo>
                  <a:lnTo>
                    <a:pt x="6378" y="7378"/>
                  </a:lnTo>
                  <a:lnTo>
                    <a:pt x="6438" y="7558"/>
                  </a:lnTo>
                  <a:lnTo>
                    <a:pt x="6494" y="7740"/>
                  </a:lnTo>
                  <a:lnTo>
                    <a:pt x="6548" y="7921"/>
                  </a:lnTo>
                  <a:lnTo>
                    <a:pt x="6548" y="7921"/>
                  </a:lnTo>
                  <a:lnTo>
                    <a:pt x="6598" y="8105"/>
                  </a:lnTo>
                  <a:lnTo>
                    <a:pt x="6646" y="8288"/>
                  </a:lnTo>
                  <a:lnTo>
                    <a:pt x="6691" y="8473"/>
                  </a:lnTo>
                  <a:lnTo>
                    <a:pt x="6732" y="8657"/>
                  </a:lnTo>
                  <a:lnTo>
                    <a:pt x="6770" y="8842"/>
                  </a:lnTo>
                  <a:lnTo>
                    <a:pt x="6807" y="9027"/>
                  </a:lnTo>
                  <a:lnTo>
                    <a:pt x="6839" y="9214"/>
                  </a:lnTo>
                  <a:lnTo>
                    <a:pt x="6868" y="9401"/>
                  </a:lnTo>
                  <a:lnTo>
                    <a:pt x="6868" y="9401"/>
                  </a:lnTo>
                  <a:lnTo>
                    <a:pt x="6894" y="9588"/>
                  </a:lnTo>
                  <a:lnTo>
                    <a:pt x="6919" y="9776"/>
                  </a:lnTo>
                  <a:lnTo>
                    <a:pt x="6940" y="9963"/>
                  </a:lnTo>
                  <a:lnTo>
                    <a:pt x="6958" y="10151"/>
                  </a:lnTo>
                  <a:lnTo>
                    <a:pt x="6973" y="10339"/>
                  </a:lnTo>
                  <a:lnTo>
                    <a:pt x="6986" y="10528"/>
                  </a:lnTo>
                  <a:lnTo>
                    <a:pt x="6996" y="10716"/>
                  </a:lnTo>
                  <a:lnTo>
                    <a:pt x="7002" y="10904"/>
                  </a:lnTo>
                  <a:lnTo>
                    <a:pt x="7008" y="11094"/>
                  </a:lnTo>
                  <a:lnTo>
                    <a:pt x="7010" y="11282"/>
                  </a:lnTo>
                  <a:lnTo>
                    <a:pt x="7010" y="11472"/>
                  </a:lnTo>
                  <a:lnTo>
                    <a:pt x="7005" y="11660"/>
                  </a:lnTo>
                  <a:lnTo>
                    <a:pt x="6999" y="11850"/>
                  </a:lnTo>
                  <a:lnTo>
                    <a:pt x="6992" y="12038"/>
                  </a:lnTo>
                  <a:lnTo>
                    <a:pt x="6982" y="12228"/>
                  </a:lnTo>
                  <a:lnTo>
                    <a:pt x="6969" y="12416"/>
                  </a:lnTo>
                  <a:lnTo>
                    <a:pt x="9521" y="12416"/>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12" name="Freeform 6"/>
            <p:cNvSpPr/>
            <p:nvPr/>
          </p:nvSpPr>
          <p:spPr bwMode="auto">
            <a:xfrm>
              <a:off x="5459413" y="0"/>
              <a:ext cx="5537200" cy="6851650"/>
            </a:xfrm>
            <a:custGeom>
              <a:avLst/>
              <a:gdLst>
                <a:gd name="T0" fmla="*/ 7444 w 10463"/>
                <a:gd name="T1" fmla="*/ 1293 h 12947"/>
                <a:gd name="T2" fmla="*/ 6890 w 10463"/>
                <a:gd name="T3" fmla="*/ 1623 h 12947"/>
                <a:gd name="T4" fmla="*/ 6347 w 10463"/>
                <a:gd name="T5" fmla="*/ 1974 h 12947"/>
                <a:gd name="T6" fmla="*/ 5791 w 10463"/>
                <a:gd name="T7" fmla="*/ 2368 h 12947"/>
                <a:gd name="T8" fmla="*/ 5072 w 10463"/>
                <a:gd name="T9" fmla="*/ 2930 h 12947"/>
                <a:gd name="T10" fmla="*/ 4552 w 10463"/>
                <a:gd name="T11" fmla="*/ 3381 h 12947"/>
                <a:gd name="T12" fmla="*/ 4133 w 10463"/>
                <a:gd name="T13" fmla="*/ 3777 h 12947"/>
                <a:gd name="T14" fmla="*/ 3808 w 10463"/>
                <a:gd name="T15" fmla="*/ 4105 h 12947"/>
                <a:gd name="T16" fmla="*/ 3570 w 10463"/>
                <a:gd name="T17" fmla="*/ 4357 h 12947"/>
                <a:gd name="T18" fmla="*/ 3264 w 10463"/>
                <a:gd name="T19" fmla="*/ 4705 h 12947"/>
                <a:gd name="T20" fmla="*/ 2966 w 10463"/>
                <a:gd name="T21" fmla="*/ 5064 h 12947"/>
                <a:gd name="T22" fmla="*/ 2680 w 10463"/>
                <a:gd name="T23" fmla="*/ 5433 h 12947"/>
                <a:gd name="T24" fmla="*/ 2407 w 10463"/>
                <a:gd name="T25" fmla="*/ 5814 h 12947"/>
                <a:gd name="T26" fmla="*/ 2210 w 10463"/>
                <a:gd name="T27" fmla="*/ 6106 h 12947"/>
                <a:gd name="T28" fmla="*/ 1959 w 10463"/>
                <a:gd name="T29" fmla="*/ 6504 h 12947"/>
                <a:gd name="T30" fmla="*/ 1721 w 10463"/>
                <a:gd name="T31" fmla="*/ 6911 h 12947"/>
                <a:gd name="T32" fmla="*/ 1497 w 10463"/>
                <a:gd name="T33" fmla="*/ 7329 h 12947"/>
                <a:gd name="T34" fmla="*/ 1339 w 10463"/>
                <a:gd name="T35" fmla="*/ 7648 h 12947"/>
                <a:gd name="T36" fmla="*/ 1141 w 10463"/>
                <a:gd name="T37" fmla="*/ 8080 h 12947"/>
                <a:gd name="T38" fmla="*/ 958 w 10463"/>
                <a:gd name="T39" fmla="*/ 8519 h 12947"/>
                <a:gd name="T40" fmla="*/ 791 w 10463"/>
                <a:gd name="T41" fmla="*/ 8966 h 12947"/>
                <a:gd name="T42" fmla="*/ 675 w 10463"/>
                <a:gd name="T43" fmla="*/ 9306 h 12947"/>
                <a:gd name="T44" fmla="*/ 535 w 10463"/>
                <a:gd name="T45" fmla="*/ 9763 h 12947"/>
                <a:gd name="T46" fmla="*/ 411 w 10463"/>
                <a:gd name="T47" fmla="*/ 10225 h 12947"/>
                <a:gd name="T48" fmla="*/ 303 w 10463"/>
                <a:gd name="T49" fmla="*/ 10692 h 12947"/>
                <a:gd name="T50" fmla="*/ 232 w 10463"/>
                <a:gd name="T51" fmla="*/ 11044 h 12947"/>
                <a:gd name="T52" fmla="*/ 151 w 10463"/>
                <a:gd name="T53" fmla="*/ 11517 h 12947"/>
                <a:gd name="T54" fmla="*/ 86 w 10463"/>
                <a:gd name="T55" fmla="*/ 11992 h 12947"/>
                <a:gd name="T56" fmla="*/ 35 w 10463"/>
                <a:gd name="T57" fmla="*/ 12468 h 12947"/>
                <a:gd name="T58" fmla="*/ 0 w 10463"/>
                <a:gd name="T59" fmla="*/ 12947 h 12947"/>
                <a:gd name="T60" fmla="*/ 2530 w 10463"/>
                <a:gd name="T61" fmla="*/ 12544 h 12947"/>
                <a:gd name="T62" fmla="*/ 2521 w 10463"/>
                <a:gd name="T63" fmla="*/ 11739 h 12947"/>
                <a:gd name="T64" fmla="*/ 2550 w 10463"/>
                <a:gd name="T65" fmla="*/ 11136 h 12947"/>
                <a:gd name="T66" fmla="*/ 2635 w 10463"/>
                <a:gd name="T67" fmla="*/ 10333 h 12947"/>
                <a:gd name="T68" fmla="*/ 2698 w 10463"/>
                <a:gd name="T69" fmla="*/ 9935 h 12947"/>
                <a:gd name="T70" fmla="*/ 2754 w 10463"/>
                <a:gd name="T71" fmla="*/ 9637 h 12947"/>
                <a:gd name="T72" fmla="*/ 2842 w 10463"/>
                <a:gd name="T73" fmla="*/ 9242 h 12947"/>
                <a:gd name="T74" fmla="*/ 2944 w 10463"/>
                <a:gd name="T75" fmla="*/ 8849 h 12947"/>
                <a:gd name="T76" fmla="*/ 3061 w 10463"/>
                <a:gd name="T77" fmla="*/ 8460 h 12947"/>
                <a:gd name="T78" fmla="*/ 3157 w 10463"/>
                <a:gd name="T79" fmla="*/ 8169 h 12947"/>
                <a:gd name="T80" fmla="*/ 3299 w 10463"/>
                <a:gd name="T81" fmla="*/ 7787 h 12947"/>
                <a:gd name="T82" fmla="*/ 3453 w 10463"/>
                <a:gd name="T83" fmla="*/ 7407 h 12947"/>
                <a:gd name="T84" fmla="*/ 3623 w 10463"/>
                <a:gd name="T85" fmla="*/ 7032 h 12947"/>
                <a:gd name="T86" fmla="*/ 3805 w 10463"/>
                <a:gd name="T87" fmla="*/ 6663 h 12947"/>
                <a:gd name="T88" fmla="*/ 3951 w 10463"/>
                <a:gd name="T89" fmla="*/ 6389 h 12947"/>
                <a:gd name="T90" fmla="*/ 4209 w 10463"/>
                <a:gd name="T91" fmla="*/ 5939 h 12947"/>
                <a:gd name="T92" fmla="*/ 4666 w 10463"/>
                <a:gd name="T93" fmla="*/ 5240 h 12947"/>
                <a:gd name="T94" fmla="*/ 5038 w 10463"/>
                <a:gd name="T95" fmla="*/ 4734 h 12947"/>
                <a:gd name="T96" fmla="*/ 5575 w 10463"/>
                <a:gd name="T97" fmla="*/ 4082 h 12947"/>
                <a:gd name="T98" fmla="*/ 6004 w 10463"/>
                <a:gd name="T99" fmla="*/ 3612 h 12947"/>
                <a:gd name="T100" fmla="*/ 6609 w 10463"/>
                <a:gd name="T101" fmla="*/ 3013 h 12947"/>
                <a:gd name="T102" fmla="*/ 7034 w 10463"/>
                <a:gd name="T103" fmla="*/ 2631 h 12947"/>
                <a:gd name="T104" fmla="*/ 7473 w 10463"/>
                <a:gd name="T105" fmla="*/ 2262 h 12947"/>
                <a:gd name="T106" fmla="*/ 8482 w 10463"/>
                <a:gd name="T107" fmla="*/ 3278 h 12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463" h="12947">
                  <a:moveTo>
                    <a:pt x="10463" y="153"/>
                  </a:moveTo>
                  <a:lnTo>
                    <a:pt x="6767" y="0"/>
                  </a:lnTo>
                  <a:lnTo>
                    <a:pt x="7444" y="1293"/>
                  </a:lnTo>
                  <a:lnTo>
                    <a:pt x="7444" y="1293"/>
                  </a:lnTo>
                  <a:lnTo>
                    <a:pt x="7304" y="1373"/>
                  </a:lnTo>
                  <a:lnTo>
                    <a:pt x="7165" y="1455"/>
                  </a:lnTo>
                  <a:lnTo>
                    <a:pt x="7027" y="1538"/>
                  </a:lnTo>
                  <a:lnTo>
                    <a:pt x="6890" y="1623"/>
                  </a:lnTo>
                  <a:lnTo>
                    <a:pt x="6752" y="1709"/>
                  </a:lnTo>
                  <a:lnTo>
                    <a:pt x="6617" y="1796"/>
                  </a:lnTo>
                  <a:lnTo>
                    <a:pt x="6481" y="1885"/>
                  </a:lnTo>
                  <a:lnTo>
                    <a:pt x="6347" y="1974"/>
                  </a:lnTo>
                  <a:lnTo>
                    <a:pt x="6347" y="1974"/>
                  </a:lnTo>
                  <a:lnTo>
                    <a:pt x="6160" y="2103"/>
                  </a:lnTo>
                  <a:lnTo>
                    <a:pt x="5975" y="2234"/>
                  </a:lnTo>
                  <a:lnTo>
                    <a:pt x="5791" y="2368"/>
                  </a:lnTo>
                  <a:lnTo>
                    <a:pt x="5609" y="2504"/>
                  </a:lnTo>
                  <a:lnTo>
                    <a:pt x="5428" y="2644"/>
                  </a:lnTo>
                  <a:lnTo>
                    <a:pt x="5248" y="2786"/>
                  </a:lnTo>
                  <a:lnTo>
                    <a:pt x="5072" y="2930"/>
                  </a:lnTo>
                  <a:lnTo>
                    <a:pt x="4896" y="3078"/>
                  </a:lnTo>
                  <a:lnTo>
                    <a:pt x="4896" y="3078"/>
                  </a:lnTo>
                  <a:lnTo>
                    <a:pt x="4723" y="3228"/>
                  </a:lnTo>
                  <a:lnTo>
                    <a:pt x="4552" y="3381"/>
                  </a:lnTo>
                  <a:lnTo>
                    <a:pt x="4383" y="3537"/>
                  </a:lnTo>
                  <a:lnTo>
                    <a:pt x="4298" y="3616"/>
                  </a:lnTo>
                  <a:lnTo>
                    <a:pt x="4215" y="3696"/>
                  </a:lnTo>
                  <a:lnTo>
                    <a:pt x="4133" y="3777"/>
                  </a:lnTo>
                  <a:lnTo>
                    <a:pt x="4052" y="3857"/>
                  </a:lnTo>
                  <a:lnTo>
                    <a:pt x="3970" y="3939"/>
                  </a:lnTo>
                  <a:lnTo>
                    <a:pt x="3888" y="4022"/>
                  </a:lnTo>
                  <a:lnTo>
                    <a:pt x="3808" y="4105"/>
                  </a:lnTo>
                  <a:lnTo>
                    <a:pt x="3728" y="4188"/>
                  </a:lnTo>
                  <a:lnTo>
                    <a:pt x="3649" y="4273"/>
                  </a:lnTo>
                  <a:lnTo>
                    <a:pt x="3570" y="4357"/>
                  </a:lnTo>
                  <a:lnTo>
                    <a:pt x="3570" y="4357"/>
                  </a:lnTo>
                  <a:lnTo>
                    <a:pt x="3493" y="4444"/>
                  </a:lnTo>
                  <a:lnTo>
                    <a:pt x="3415" y="4530"/>
                  </a:lnTo>
                  <a:lnTo>
                    <a:pt x="3340" y="4617"/>
                  </a:lnTo>
                  <a:lnTo>
                    <a:pt x="3264" y="4705"/>
                  </a:lnTo>
                  <a:lnTo>
                    <a:pt x="3188" y="4794"/>
                  </a:lnTo>
                  <a:lnTo>
                    <a:pt x="3113" y="4883"/>
                  </a:lnTo>
                  <a:lnTo>
                    <a:pt x="3039" y="4973"/>
                  </a:lnTo>
                  <a:lnTo>
                    <a:pt x="2966" y="5064"/>
                  </a:lnTo>
                  <a:lnTo>
                    <a:pt x="2893" y="5156"/>
                  </a:lnTo>
                  <a:lnTo>
                    <a:pt x="2822" y="5248"/>
                  </a:lnTo>
                  <a:lnTo>
                    <a:pt x="2752" y="5340"/>
                  </a:lnTo>
                  <a:lnTo>
                    <a:pt x="2680" y="5433"/>
                  </a:lnTo>
                  <a:lnTo>
                    <a:pt x="2612" y="5528"/>
                  </a:lnTo>
                  <a:lnTo>
                    <a:pt x="2543" y="5623"/>
                  </a:lnTo>
                  <a:lnTo>
                    <a:pt x="2474" y="5718"/>
                  </a:lnTo>
                  <a:lnTo>
                    <a:pt x="2407" y="5814"/>
                  </a:lnTo>
                  <a:lnTo>
                    <a:pt x="2407" y="5814"/>
                  </a:lnTo>
                  <a:lnTo>
                    <a:pt x="2340" y="5910"/>
                  </a:lnTo>
                  <a:lnTo>
                    <a:pt x="2274" y="6008"/>
                  </a:lnTo>
                  <a:lnTo>
                    <a:pt x="2210" y="6106"/>
                  </a:lnTo>
                  <a:lnTo>
                    <a:pt x="2146" y="6205"/>
                  </a:lnTo>
                  <a:lnTo>
                    <a:pt x="2083" y="6304"/>
                  </a:lnTo>
                  <a:lnTo>
                    <a:pt x="2021" y="6403"/>
                  </a:lnTo>
                  <a:lnTo>
                    <a:pt x="1959" y="6504"/>
                  </a:lnTo>
                  <a:lnTo>
                    <a:pt x="1898" y="6605"/>
                  </a:lnTo>
                  <a:lnTo>
                    <a:pt x="1838" y="6707"/>
                  </a:lnTo>
                  <a:lnTo>
                    <a:pt x="1778" y="6809"/>
                  </a:lnTo>
                  <a:lnTo>
                    <a:pt x="1721" y="6911"/>
                  </a:lnTo>
                  <a:lnTo>
                    <a:pt x="1663" y="7015"/>
                  </a:lnTo>
                  <a:lnTo>
                    <a:pt x="1608" y="7120"/>
                  </a:lnTo>
                  <a:lnTo>
                    <a:pt x="1552" y="7224"/>
                  </a:lnTo>
                  <a:lnTo>
                    <a:pt x="1497" y="7329"/>
                  </a:lnTo>
                  <a:lnTo>
                    <a:pt x="1443" y="7435"/>
                  </a:lnTo>
                  <a:lnTo>
                    <a:pt x="1443" y="7435"/>
                  </a:lnTo>
                  <a:lnTo>
                    <a:pt x="1390" y="7540"/>
                  </a:lnTo>
                  <a:lnTo>
                    <a:pt x="1339" y="7648"/>
                  </a:lnTo>
                  <a:lnTo>
                    <a:pt x="1288" y="7755"/>
                  </a:lnTo>
                  <a:lnTo>
                    <a:pt x="1238" y="7863"/>
                  </a:lnTo>
                  <a:lnTo>
                    <a:pt x="1189" y="7971"/>
                  </a:lnTo>
                  <a:lnTo>
                    <a:pt x="1141" y="8080"/>
                  </a:lnTo>
                  <a:lnTo>
                    <a:pt x="1094" y="8188"/>
                  </a:lnTo>
                  <a:lnTo>
                    <a:pt x="1047" y="8299"/>
                  </a:lnTo>
                  <a:lnTo>
                    <a:pt x="1002" y="8408"/>
                  </a:lnTo>
                  <a:lnTo>
                    <a:pt x="958" y="8519"/>
                  </a:lnTo>
                  <a:lnTo>
                    <a:pt x="915" y="8630"/>
                  </a:lnTo>
                  <a:lnTo>
                    <a:pt x="872" y="8741"/>
                  </a:lnTo>
                  <a:lnTo>
                    <a:pt x="831" y="8854"/>
                  </a:lnTo>
                  <a:lnTo>
                    <a:pt x="791" y="8966"/>
                  </a:lnTo>
                  <a:lnTo>
                    <a:pt x="751" y="9078"/>
                  </a:lnTo>
                  <a:lnTo>
                    <a:pt x="713" y="9192"/>
                  </a:lnTo>
                  <a:lnTo>
                    <a:pt x="713" y="9192"/>
                  </a:lnTo>
                  <a:lnTo>
                    <a:pt x="675" y="9306"/>
                  </a:lnTo>
                  <a:lnTo>
                    <a:pt x="639" y="9420"/>
                  </a:lnTo>
                  <a:lnTo>
                    <a:pt x="604" y="9534"/>
                  </a:lnTo>
                  <a:lnTo>
                    <a:pt x="569" y="9647"/>
                  </a:lnTo>
                  <a:lnTo>
                    <a:pt x="535" y="9763"/>
                  </a:lnTo>
                  <a:lnTo>
                    <a:pt x="503" y="9878"/>
                  </a:lnTo>
                  <a:lnTo>
                    <a:pt x="471" y="9993"/>
                  </a:lnTo>
                  <a:lnTo>
                    <a:pt x="440" y="10109"/>
                  </a:lnTo>
                  <a:lnTo>
                    <a:pt x="411" y="10225"/>
                  </a:lnTo>
                  <a:lnTo>
                    <a:pt x="383" y="10342"/>
                  </a:lnTo>
                  <a:lnTo>
                    <a:pt x="356" y="10457"/>
                  </a:lnTo>
                  <a:lnTo>
                    <a:pt x="328" y="10576"/>
                  </a:lnTo>
                  <a:lnTo>
                    <a:pt x="303" y="10692"/>
                  </a:lnTo>
                  <a:lnTo>
                    <a:pt x="278" y="10809"/>
                  </a:lnTo>
                  <a:lnTo>
                    <a:pt x="255" y="10927"/>
                  </a:lnTo>
                  <a:lnTo>
                    <a:pt x="232" y="11044"/>
                  </a:lnTo>
                  <a:lnTo>
                    <a:pt x="232" y="11044"/>
                  </a:lnTo>
                  <a:lnTo>
                    <a:pt x="210" y="11162"/>
                  </a:lnTo>
                  <a:lnTo>
                    <a:pt x="189" y="11280"/>
                  </a:lnTo>
                  <a:lnTo>
                    <a:pt x="170" y="11399"/>
                  </a:lnTo>
                  <a:lnTo>
                    <a:pt x="151" y="11517"/>
                  </a:lnTo>
                  <a:lnTo>
                    <a:pt x="134" y="11635"/>
                  </a:lnTo>
                  <a:lnTo>
                    <a:pt x="116" y="11755"/>
                  </a:lnTo>
                  <a:lnTo>
                    <a:pt x="100" y="11873"/>
                  </a:lnTo>
                  <a:lnTo>
                    <a:pt x="86" y="11992"/>
                  </a:lnTo>
                  <a:lnTo>
                    <a:pt x="71" y="12111"/>
                  </a:lnTo>
                  <a:lnTo>
                    <a:pt x="58" y="12230"/>
                  </a:lnTo>
                  <a:lnTo>
                    <a:pt x="46" y="12350"/>
                  </a:lnTo>
                  <a:lnTo>
                    <a:pt x="35" y="12468"/>
                  </a:lnTo>
                  <a:lnTo>
                    <a:pt x="24" y="12588"/>
                  </a:lnTo>
                  <a:lnTo>
                    <a:pt x="16" y="12708"/>
                  </a:lnTo>
                  <a:lnTo>
                    <a:pt x="7" y="12827"/>
                  </a:lnTo>
                  <a:lnTo>
                    <a:pt x="0" y="12947"/>
                  </a:lnTo>
                  <a:lnTo>
                    <a:pt x="2552" y="12947"/>
                  </a:lnTo>
                  <a:lnTo>
                    <a:pt x="2552" y="12947"/>
                  </a:lnTo>
                  <a:lnTo>
                    <a:pt x="2539" y="12745"/>
                  </a:lnTo>
                  <a:lnTo>
                    <a:pt x="2530" y="12544"/>
                  </a:lnTo>
                  <a:lnTo>
                    <a:pt x="2522" y="12343"/>
                  </a:lnTo>
                  <a:lnTo>
                    <a:pt x="2520" y="12141"/>
                  </a:lnTo>
                  <a:lnTo>
                    <a:pt x="2518" y="11940"/>
                  </a:lnTo>
                  <a:lnTo>
                    <a:pt x="2521" y="11739"/>
                  </a:lnTo>
                  <a:lnTo>
                    <a:pt x="2527" y="11537"/>
                  </a:lnTo>
                  <a:lnTo>
                    <a:pt x="2537" y="11337"/>
                  </a:lnTo>
                  <a:lnTo>
                    <a:pt x="2537" y="11337"/>
                  </a:lnTo>
                  <a:lnTo>
                    <a:pt x="2550" y="11136"/>
                  </a:lnTo>
                  <a:lnTo>
                    <a:pt x="2566" y="10934"/>
                  </a:lnTo>
                  <a:lnTo>
                    <a:pt x="2585" y="10735"/>
                  </a:lnTo>
                  <a:lnTo>
                    <a:pt x="2609" y="10535"/>
                  </a:lnTo>
                  <a:lnTo>
                    <a:pt x="2635" y="10333"/>
                  </a:lnTo>
                  <a:lnTo>
                    <a:pt x="2649" y="10234"/>
                  </a:lnTo>
                  <a:lnTo>
                    <a:pt x="2664" y="10135"/>
                  </a:lnTo>
                  <a:lnTo>
                    <a:pt x="2680" y="10034"/>
                  </a:lnTo>
                  <a:lnTo>
                    <a:pt x="2698" y="9935"/>
                  </a:lnTo>
                  <a:lnTo>
                    <a:pt x="2715" y="9836"/>
                  </a:lnTo>
                  <a:lnTo>
                    <a:pt x="2734" y="9736"/>
                  </a:lnTo>
                  <a:lnTo>
                    <a:pt x="2734" y="9736"/>
                  </a:lnTo>
                  <a:lnTo>
                    <a:pt x="2754" y="9637"/>
                  </a:lnTo>
                  <a:lnTo>
                    <a:pt x="2775" y="9538"/>
                  </a:lnTo>
                  <a:lnTo>
                    <a:pt x="2797" y="9439"/>
                  </a:lnTo>
                  <a:lnTo>
                    <a:pt x="2819" y="9341"/>
                  </a:lnTo>
                  <a:lnTo>
                    <a:pt x="2842" y="9242"/>
                  </a:lnTo>
                  <a:lnTo>
                    <a:pt x="2867" y="9144"/>
                  </a:lnTo>
                  <a:lnTo>
                    <a:pt x="2892" y="9045"/>
                  </a:lnTo>
                  <a:lnTo>
                    <a:pt x="2918" y="8947"/>
                  </a:lnTo>
                  <a:lnTo>
                    <a:pt x="2944" y="8849"/>
                  </a:lnTo>
                  <a:lnTo>
                    <a:pt x="2972" y="8751"/>
                  </a:lnTo>
                  <a:lnTo>
                    <a:pt x="3001" y="8654"/>
                  </a:lnTo>
                  <a:lnTo>
                    <a:pt x="3030" y="8557"/>
                  </a:lnTo>
                  <a:lnTo>
                    <a:pt x="3061" y="8460"/>
                  </a:lnTo>
                  <a:lnTo>
                    <a:pt x="3092" y="8363"/>
                  </a:lnTo>
                  <a:lnTo>
                    <a:pt x="3124" y="8265"/>
                  </a:lnTo>
                  <a:lnTo>
                    <a:pt x="3157" y="8169"/>
                  </a:lnTo>
                  <a:lnTo>
                    <a:pt x="3157" y="8169"/>
                  </a:lnTo>
                  <a:lnTo>
                    <a:pt x="3191" y="8073"/>
                  </a:lnTo>
                  <a:lnTo>
                    <a:pt x="3226" y="7978"/>
                  </a:lnTo>
                  <a:lnTo>
                    <a:pt x="3261" y="7882"/>
                  </a:lnTo>
                  <a:lnTo>
                    <a:pt x="3299" y="7787"/>
                  </a:lnTo>
                  <a:lnTo>
                    <a:pt x="3335" y="7690"/>
                  </a:lnTo>
                  <a:lnTo>
                    <a:pt x="3375" y="7596"/>
                  </a:lnTo>
                  <a:lnTo>
                    <a:pt x="3413" y="7501"/>
                  </a:lnTo>
                  <a:lnTo>
                    <a:pt x="3453" y="7407"/>
                  </a:lnTo>
                  <a:lnTo>
                    <a:pt x="3494" y="7313"/>
                  </a:lnTo>
                  <a:lnTo>
                    <a:pt x="3537" y="7219"/>
                  </a:lnTo>
                  <a:lnTo>
                    <a:pt x="3579" y="7126"/>
                  </a:lnTo>
                  <a:lnTo>
                    <a:pt x="3623" y="7032"/>
                  </a:lnTo>
                  <a:lnTo>
                    <a:pt x="3666" y="6939"/>
                  </a:lnTo>
                  <a:lnTo>
                    <a:pt x="3712" y="6847"/>
                  </a:lnTo>
                  <a:lnTo>
                    <a:pt x="3758" y="6755"/>
                  </a:lnTo>
                  <a:lnTo>
                    <a:pt x="3805" y="6663"/>
                  </a:lnTo>
                  <a:lnTo>
                    <a:pt x="3805" y="6663"/>
                  </a:lnTo>
                  <a:lnTo>
                    <a:pt x="3853" y="6571"/>
                  </a:lnTo>
                  <a:lnTo>
                    <a:pt x="3901" y="6479"/>
                  </a:lnTo>
                  <a:lnTo>
                    <a:pt x="3951" y="6389"/>
                  </a:lnTo>
                  <a:lnTo>
                    <a:pt x="4001" y="6298"/>
                  </a:lnTo>
                  <a:lnTo>
                    <a:pt x="4052" y="6208"/>
                  </a:lnTo>
                  <a:lnTo>
                    <a:pt x="4104" y="6119"/>
                  </a:lnTo>
                  <a:lnTo>
                    <a:pt x="4209" y="5939"/>
                  </a:lnTo>
                  <a:lnTo>
                    <a:pt x="4319" y="5763"/>
                  </a:lnTo>
                  <a:lnTo>
                    <a:pt x="4431" y="5588"/>
                  </a:lnTo>
                  <a:lnTo>
                    <a:pt x="4546" y="5413"/>
                  </a:lnTo>
                  <a:lnTo>
                    <a:pt x="4666" y="5240"/>
                  </a:lnTo>
                  <a:lnTo>
                    <a:pt x="4666" y="5240"/>
                  </a:lnTo>
                  <a:lnTo>
                    <a:pt x="4787" y="5070"/>
                  </a:lnTo>
                  <a:lnTo>
                    <a:pt x="4911" y="4900"/>
                  </a:lnTo>
                  <a:lnTo>
                    <a:pt x="5038" y="4734"/>
                  </a:lnTo>
                  <a:lnTo>
                    <a:pt x="5168" y="4568"/>
                  </a:lnTo>
                  <a:lnTo>
                    <a:pt x="5301" y="4404"/>
                  </a:lnTo>
                  <a:lnTo>
                    <a:pt x="5436" y="4242"/>
                  </a:lnTo>
                  <a:lnTo>
                    <a:pt x="5575" y="4082"/>
                  </a:lnTo>
                  <a:lnTo>
                    <a:pt x="5715" y="3924"/>
                  </a:lnTo>
                  <a:lnTo>
                    <a:pt x="5715" y="3924"/>
                  </a:lnTo>
                  <a:lnTo>
                    <a:pt x="5858" y="3766"/>
                  </a:lnTo>
                  <a:lnTo>
                    <a:pt x="6004" y="3612"/>
                  </a:lnTo>
                  <a:lnTo>
                    <a:pt x="6151" y="3460"/>
                  </a:lnTo>
                  <a:lnTo>
                    <a:pt x="6302" y="3308"/>
                  </a:lnTo>
                  <a:lnTo>
                    <a:pt x="6455" y="3159"/>
                  </a:lnTo>
                  <a:lnTo>
                    <a:pt x="6609" y="3013"/>
                  </a:lnTo>
                  <a:lnTo>
                    <a:pt x="6767" y="2868"/>
                  </a:lnTo>
                  <a:lnTo>
                    <a:pt x="6926" y="2725"/>
                  </a:lnTo>
                  <a:lnTo>
                    <a:pt x="6926" y="2725"/>
                  </a:lnTo>
                  <a:lnTo>
                    <a:pt x="7034" y="2631"/>
                  </a:lnTo>
                  <a:lnTo>
                    <a:pt x="7142" y="2538"/>
                  </a:lnTo>
                  <a:lnTo>
                    <a:pt x="7251" y="2444"/>
                  </a:lnTo>
                  <a:lnTo>
                    <a:pt x="7362" y="2352"/>
                  </a:lnTo>
                  <a:lnTo>
                    <a:pt x="7473" y="2262"/>
                  </a:lnTo>
                  <a:lnTo>
                    <a:pt x="7584" y="2173"/>
                  </a:lnTo>
                  <a:lnTo>
                    <a:pt x="7698" y="2084"/>
                  </a:lnTo>
                  <a:lnTo>
                    <a:pt x="7812" y="1996"/>
                  </a:lnTo>
                  <a:lnTo>
                    <a:pt x="8482" y="3278"/>
                  </a:lnTo>
                  <a:lnTo>
                    <a:pt x="10463" y="153"/>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13" name="Freeform 7"/>
            <p:cNvSpPr/>
            <p:nvPr/>
          </p:nvSpPr>
          <p:spPr bwMode="auto">
            <a:xfrm>
              <a:off x="6032501" y="6694488"/>
              <a:ext cx="123825" cy="158750"/>
            </a:xfrm>
            <a:custGeom>
              <a:avLst/>
              <a:gdLst>
                <a:gd name="T0" fmla="*/ 0 w 234"/>
                <a:gd name="T1" fmla="*/ 299 h 299"/>
                <a:gd name="T2" fmla="*/ 0 w 234"/>
                <a:gd name="T3" fmla="*/ 279 h 299"/>
                <a:gd name="T4" fmla="*/ 0 w 234"/>
                <a:gd name="T5" fmla="*/ 260 h 299"/>
                <a:gd name="T6" fmla="*/ 0 w 234"/>
                <a:gd name="T7" fmla="*/ 223 h 299"/>
                <a:gd name="T8" fmla="*/ 0 w 234"/>
                <a:gd name="T9" fmla="*/ 223 h 299"/>
                <a:gd name="T10" fmla="*/ 0 w 234"/>
                <a:gd name="T11" fmla="*/ 147 h 299"/>
                <a:gd name="T12" fmla="*/ 0 w 234"/>
                <a:gd name="T13" fmla="*/ 147 h 299"/>
                <a:gd name="T14" fmla="*/ 3 w 234"/>
                <a:gd name="T15" fmla="*/ 0 h 299"/>
                <a:gd name="T16" fmla="*/ 234 w 234"/>
                <a:gd name="T17" fmla="*/ 6 h 299"/>
                <a:gd name="T18" fmla="*/ 234 w 234"/>
                <a:gd name="T19" fmla="*/ 6 h 299"/>
                <a:gd name="T20" fmla="*/ 232 w 234"/>
                <a:gd name="T21" fmla="*/ 149 h 299"/>
                <a:gd name="T22" fmla="*/ 232 w 234"/>
                <a:gd name="T23" fmla="*/ 149 h 299"/>
                <a:gd name="T24" fmla="*/ 232 w 234"/>
                <a:gd name="T25" fmla="*/ 220 h 299"/>
                <a:gd name="T26" fmla="*/ 234 w 234"/>
                <a:gd name="T27" fmla="*/ 255 h 299"/>
                <a:gd name="T28" fmla="*/ 234 w 234"/>
                <a:gd name="T29" fmla="*/ 273 h 299"/>
                <a:gd name="T30" fmla="*/ 234 w 234"/>
                <a:gd name="T31" fmla="*/ 290 h 299"/>
                <a:gd name="T32" fmla="*/ 0 w 234"/>
                <a:gd name="T33"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4" h="299">
                  <a:moveTo>
                    <a:pt x="0" y="299"/>
                  </a:moveTo>
                  <a:lnTo>
                    <a:pt x="0" y="279"/>
                  </a:lnTo>
                  <a:lnTo>
                    <a:pt x="0" y="260"/>
                  </a:lnTo>
                  <a:lnTo>
                    <a:pt x="0" y="223"/>
                  </a:lnTo>
                  <a:lnTo>
                    <a:pt x="0" y="223"/>
                  </a:lnTo>
                  <a:lnTo>
                    <a:pt x="0" y="147"/>
                  </a:lnTo>
                  <a:lnTo>
                    <a:pt x="0" y="147"/>
                  </a:lnTo>
                  <a:lnTo>
                    <a:pt x="3" y="0"/>
                  </a:lnTo>
                  <a:lnTo>
                    <a:pt x="234" y="6"/>
                  </a:lnTo>
                  <a:lnTo>
                    <a:pt x="234" y="6"/>
                  </a:lnTo>
                  <a:lnTo>
                    <a:pt x="232" y="149"/>
                  </a:lnTo>
                  <a:lnTo>
                    <a:pt x="232" y="149"/>
                  </a:lnTo>
                  <a:lnTo>
                    <a:pt x="232" y="220"/>
                  </a:lnTo>
                  <a:lnTo>
                    <a:pt x="234" y="255"/>
                  </a:lnTo>
                  <a:lnTo>
                    <a:pt x="234" y="273"/>
                  </a:lnTo>
                  <a:lnTo>
                    <a:pt x="234" y="290"/>
                  </a:lnTo>
                  <a:lnTo>
                    <a:pt x="0" y="29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14" name="Freeform 8"/>
            <p:cNvSpPr/>
            <p:nvPr/>
          </p:nvSpPr>
          <p:spPr bwMode="auto">
            <a:xfrm>
              <a:off x="6048376" y="6137275"/>
              <a:ext cx="146050" cy="317500"/>
            </a:xfrm>
            <a:custGeom>
              <a:avLst/>
              <a:gdLst>
                <a:gd name="T0" fmla="*/ 0 w 276"/>
                <a:gd name="T1" fmla="*/ 584 h 600"/>
                <a:gd name="T2" fmla="*/ 0 w 276"/>
                <a:gd name="T3" fmla="*/ 584 h 600"/>
                <a:gd name="T4" fmla="*/ 13 w 276"/>
                <a:gd name="T5" fmla="*/ 438 h 600"/>
                <a:gd name="T6" fmla="*/ 13 w 276"/>
                <a:gd name="T7" fmla="*/ 438 h 600"/>
                <a:gd name="T8" fmla="*/ 28 w 276"/>
                <a:gd name="T9" fmla="*/ 291 h 600"/>
                <a:gd name="T10" fmla="*/ 28 w 276"/>
                <a:gd name="T11" fmla="*/ 291 h 600"/>
                <a:gd name="T12" fmla="*/ 45 w 276"/>
                <a:gd name="T13" fmla="*/ 146 h 600"/>
                <a:gd name="T14" fmla="*/ 63 w 276"/>
                <a:gd name="T15" fmla="*/ 0 h 600"/>
                <a:gd name="T16" fmla="*/ 276 w 276"/>
                <a:gd name="T17" fmla="*/ 27 h 600"/>
                <a:gd name="T18" fmla="*/ 276 w 276"/>
                <a:gd name="T19" fmla="*/ 27 h 600"/>
                <a:gd name="T20" fmla="*/ 260 w 276"/>
                <a:gd name="T21" fmla="*/ 170 h 600"/>
                <a:gd name="T22" fmla="*/ 247 w 276"/>
                <a:gd name="T23" fmla="*/ 313 h 600"/>
                <a:gd name="T24" fmla="*/ 247 w 276"/>
                <a:gd name="T25" fmla="*/ 313 h 600"/>
                <a:gd name="T26" fmla="*/ 233 w 276"/>
                <a:gd name="T27" fmla="*/ 457 h 600"/>
                <a:gd name="T28" fmla="*/ 233 w 276"/>
                <a:gd name="T29" fmla="*/ 457 h 600"/>
                <a:gd name="T30" fmla="*/ 223 w 276"/>
                <a:gd name="T31" fmla="*/ 600 h 600"/>
                <a:gd name="T32" fmla="*/ 0 w 276"/>
                <a:gd name="T33" fmla="*/ 584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6" h="600">
                  <a:moveTo>
                    <a:pt x="0" y="584"/>
                  </a:moveTo>
                  <a:lnTo>
                    <a:pt x="0" y="584"/>
                  </a:lnTo>
                  <a:lnTo>
                    <a:pt x="13" y="438"/>
                  </a:lnTo>
                  <a:lnTo>
                    <a:pt x="13" y="438"/>
                  </a:lnTo>
                  <a:lnTo>
                    <a:pt x="28" y="291"/>
                  </a:lnTo>
                  <a:lnTo>
                    <a:pt x="28" y="291"/>
                  </a:lnTo>
                  <a:lnTo>
                    <a:pt x="45" y="146"/>
                  </a:lnTo>
                  <a:lnTo>
                    <a:pt x="63" y="0"/>
                  </a:lnTo>
                  <a:lnTo>
                    <a:pt x="276" y="27"/>
                  </a:lnTo>
                  <a:lnTo>
                    <a:pt x="276" y="27"/>
                  </a:lnTo>
                  <a:lnTo>
                    <a:pt x="260" y="170"/>
                  </a:lnTo>
                  <a:lnTo>
                    <a:pt x="247" y="313"/>
                  </a:lnTo>
                  <a:lnTo>
                    <a:pt x="247" y="313"/>
                  </a:lnTo>
                  <a:lnTo>
                    <a:pt x="233" y="457"/>
                  </a:lnTo>
                  <a:lnTo>
                    <a:pt x="233" y="457"/>
                  </a:lnTo>
                  <a:lnTo>
                    <a:pt x="223" y="600"/>
                  </a:lnTo>
                  <a:lnTo>
                    <a:pt x="0" y="58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15" name="Freeform 9"/>
            <p:cNvSpPr/>
            <p:nvPr/>
          </p:nvSpPr>
          <p:spPr bwMode="auto">
            <a:xfrm>
              <a:off x="6119813" y="5586413"/>
              <a:ext cx="161925" cy="323850"/>
            </a:xfrm>
            <a:custGeom>
              <a:avLst/>
              <a:gdLst>
                <a:gd name="T0" fmla="*/ 0 w 306"/>
                <a:gd name="T1" fmla="*/ 576 h 610"/>
                <a:gd name="T2" fmla="*/ 0 w 306"/>
                <a:gd name="T3" fmla="*/ 576 h 610"/>
                <a:gd name="T4" fmla="*/ 25 w 306"/>
                <a:gd name="T5" fmla="*/ 432 h 610"/>
                <a:gd name="T6" fmla="*/ 52 w 306"/>
                <a:gd name="T7" fmla="*/ 287 h 610"/>
                <a:gd name="T8" fmla="*/ 52 w 306"/>
                <a:gd name="T9" fmla="*/ 287 h 610"/>
                <a:gd name="T10" fmla="*/ 80 w 306"/>
                <a:gd name="T11" fmla="*/ 144 h 610"/>
                <a:gd name="T12" fmla="*/ 109 w 306"/>
                <a:gd name="T13" fmla="*/ 0 h 610"/>
                <a:gd name="T14" fmla="*/ 306 w 306"/>
                <a:gd name="T15" fmla="*/ 41 h 610"/>
                <a:gd name="T16" fmla="*/ 306 w 306"/>
                <a:gd name="T17" fmla="*/ 41 h 610"/>
                <a:gd name="T18" fmla="*/ 278 w 306"/>
                <a:gd name="T19" fmla="*/ 182 h 610"/>
                <a:gd name="T20" fmla="*/ 252 w 306"/>
                <a:gd name="T21" fmla="*/ 324 h 610"/>
                <a:gd name="T22" fmla="*/ 252 w 306"/>
                <a:gd name="T23" fmla="*/ 324 h 610"/>
                <a:gd name="T24" fmla="*/ 229 w 306"/>
                <a:gd name="T25" fmla="*/ 467 h 610"/>
                <a:gd name="T26" fmla="*/ 206 w 306"/>
                <a:gd name="T27" fmla="*/ 610 h 610"/>
                <a:gd name="T28" fmla="*/ 0 w 306"/>
                <a:gd name="T29" fmla="*/ 576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6" h="610">
                  <a:moveTo>
                    <a:pt x="0" y="576"/>
                  </a:moveTo>
                  <a:lnTo>
                    <a:pt x="0" y="576"/>
                  </a:lnTo>
                  <a:lnTo>
                    <a:pt x="25" y="432"/>
                  </a:lnTo>
                  <a:lnTo>
                    <a:pt x="52" y="287"/>
                  </a:lnTo>
                  <a:lnTo>
                    <a:pt x="52" y="287"/>
                  </a:lnTo>
                  <a:lnTo>
                    <a:pt x="80" y="144"/>
                  </a:lnTo>
                  <a:lnTo>
                    <a:pt x="109" y="0"/>
                  </a:lnTo>
                  <a:lnTo>
                    <a:pt x="306" y="41"/>
                  </a:lnTo>
                  <a:lnTo>
                    <a:pt x="306" y="41"/>
                  </a:lnTo>
                  <a:lnTo>
                    <a:pt x="278" y="182"/>
                  </a:lnTo>
                  <a:lnTo>
                    <a:pt x="252" y="324"/>
                  </a:lnTo>
                  <a:lnTo>
                    <a:pt x="252" y="324"/>
                  </a:lnTo>
                  <a:lnTo>
                    <a:pt x="229" y="467"/>
                  </a:lnTo>
                  <a:lnTo>
                    <a:pt x="206" y="610"/>
                  </a:lnTo>
                  <a:lnTo>
                    <a:pt x="0" y="57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16" name="Freeform 10"/>
            <p:cNvSpPr/>
            <p:nvPr/>
          </p:nvSpPr>
          <p:spPr bwMode="auto">
            <a:xfrm>
              <a:off x="6232526" y="5046663"/>
              <a:ext cx="174625" cy="323850"/>
            </a:xfrm>
            <a:custGeom>
              <a:avLst/>
              <a:gdLst>
                <a:gd name="T0" fmla="*/ 0 w 331"/>
                <a:gd name="T1" fmla="*/ 565 h 612"/>
                <a:gd name="T2" fmla="*/ 19 w 331"/>
                <a:gd name="T3" fmla="*/ 495 h 612"/>
                <a:gd name="T4" fmla="*/ 37 w 331"/>
                <a:gd name="T5" fmla="*/ 424 h 612"/>
                <a:gd name="T6" fmla="*/ 37 w 331"/>
                <a:gd name="T7" fmla="*/ 424 h 612"/>
                <a:gd name="T8" fmla="*/ 75 w 331"/>
                <a:gd name="T9" fmla="*/ 282 h 612"/>
                <a:gd name="T10" fmla="*/ 75 w 331"/>
                <a:gd name="T11" fmla="*/ 282 h 612"/>
                <a:gd name="T12" fmla="*/ 113 w 331"/>
                <a:gd name="T13" fmla="*/ 141 h 612"/>
                <a:gd name="T14" fmla="*/ 153 w 331"/>
                <a:gd name="T15" fmla="*/ 0 h 612"/>
                <a:gd name="T16" fmla="*/ 331 w 331"/>
                <a:gd name="T17" fmla="*/ 52 h 612"/>
                <a:gd name="T18" fmla="*/ 331 w 331"/>
                <a:gd name="T19" fmla="*/ 52 h 612"/>
                <a:gd name="T20" fmla="*/ 294 w 331"/>
                <a:gd name="T21" fmla="*/ 190 h 612"/>
                <a:gd name="T22" fmla="*/ 257 w 331"/>
                <a:gd name="T23" fmla="*/ 330 h 612"/>
                <a:gd name="T24" fmla="*/ 257 w 331"/>
                <a:gd name="T25" fmla="*/ 330 h 612"/>
                <a:gd name="T26" fmla="*/ 222 w 331"/>
                <a:gd name="T27" fmla="*/ 470 h 612"/>
                <a:gd name="T28" fmla="*/ 206 w 331"/>
                <a:gd name="T29" fmla="*/ 540 h 612"/>
                <a:gd name="T30" fmla="*/ 188 w 331"/>
                <a:gd name="T31" fmla="*/ 612 h 612"/>
                <a:gd name="T32" fmla="*/ 0 w 331"/>
                <a:gd name="T33" fmla="*/ 565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1" h="612">
                  <a:moveTo>
                    <a:pt x="0" y="565"/>
                  </a:moveTo>
                  <a:lnTo>
                    <a:pt x="19" y="495"/>
                  </a:lnTo>
                  <a:lnTo>
                    <a:pt x="37" y="424"/>
                  </a:lnTo>
                  <a:lnTo>
                    <a:pt x="37" y="424"/>
                  </a:lnTo>
                  <a:lnTo>
                    <a:pt x="75" y="282"/>
                  </a:lnTo>
                  <a:lnTo>
                    <a:pt x="75" y="282"/>
                  </a:lnTo>
                  <a:lnTo>
                    <a:pt x="113" y="141"/>
                  </a:lnTo>
                  <a:lnTo>
                    <a:pt x="153" y="0"/>
                  </a:lnTo>
                  <a:lnTo>
                    <a:pt x="331" y="52"/>
                  </a:lnTo>
                  <a:lnTo>
                    <a:pt x="331" y="52"/>
                  </a:lnTo>
                  <a:lnTo>
                    <a:pt x="294" y="190"/>
                  </a:lnTo>
                  <a:lnTo>
                    <a:pt x="257" y="330"/>
                  </a:lnTo>
                  <a:lnTo>
                    <a:pt x="257" y="330"/>
                  </a:lnTo>
                  <a:lnTo>
                    <a:pt x="222" y="470"/>
                  </a:lnTo>
                  <a:lnTo>
                    <a:pt x="206" y="540"/>
                  </a:lnTo>
                  <a:lnTo>
                    <a:pt x="188" y="612"/>
                  </a:lnTo>
                  <a:lnTo>
                    <a:pt x="0" y="56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17" name="Freeform 11"/>
            <p:cNvSpPr/>
            <p:nvPr/>
          </p:nvSpPr>
          <p:spPr bwMode="auto">
            <a:xfrm>
              <a:off x="6386513" y="4518025"/>
              <a:ext cx="188913" cy="320675"/>
            </a:xfrm>
            <a:custGeom>
              <a:avLst/>
              <a:gdLst>
                <a:gd name="T0" fmla="*/ 0 w 355"/>
                <a:gd name="T1" fmla="*/ 551 h 607"/>
                <a:gd name="T2" fmla="*/ 23 w 355"/>
                <a:gd name="T3" fmla="*/ 483 h 607"/>
                <a:gd name="T4" fmla="*/ 47 w 355"/>
                <a:gd name="T5" fmla="*/ 413 h 607"/>
                <a:gd name="T6" fmla="*/ 47 w 355"/>
                <a:gd name="T7" fmla="*/ 413 h 607"/>
                <a:gd name="T8" fmla="*/ 95 w 355"/>
                <a:gd name="T9" fmla="*/ 276 h 607"/>
                <a:gd name="T10" fmla="*/ 95 w 355"/>
                <a:gd name="T11" fmla="*/ 276 h 607"/>
                <a:gd name="T12" fmla="*/ 143 w 355"/>
                <a:gd name="T13" fmla="*/ 137 h 607"/>
                <a:gd name="T14" fmla="*/ 194 w 355"/>
                <a:gd name="T15" fmla="*/ 0 h 607"/>
                <a:gd name="T16" fmla="*/ 355 w 355"/>
                <a:gd name="T17" fmla="*/ 58 h 607"/>
                <a:gd name="T18" fmla="*/ 355 w 355"/>
                <a:gd name="T19" fmla="*/ 58 h 607"/>
                <a:gd name="T20" fmla="*/ 307 w 355"/>
                <a:gd name="T21" fmla="*/ 195 h 607"/>
                <a:gd name="T22" fmla="*/ 260 w 355"/>
                <a:gd name="T23" fmla="*/ 333 h 607"/>
                <a:gd name="T24" fmla="*/ 260 w 355"/>
                <a:gd name="T25" fmla="*/ 333 h 607"/>
                <a:gd name="T26" fmla="*/ 215 w 355"/>
                <a:gd name="T27" fmla="*/ 470 h 607"/>
                <a:gd name="T28" fmla="*/ 193 w 355"/>
                <a:gd name="T29" fmla="*/ 538 h 607"/>
                <a:gd name="T30" fmla="*/ 171 w 355"/>
                <a:gd name="T31" fmla="*/ 607 h 607"/>
                <a:gd name="T32" fmla="*/ 0 w 355"/>
                <a:gd name="T33" fmla="*/ 551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5" h="607">
                  <a:moveTo>
                    <a:pt x="0" y="551"/>
                  </a:moveTo>
                  <a:lnTo>
                    <a:pt x="23" y="483"/>
                  </a:lnTo>
                  <a:lnTo>
                    <a:pt x="47" y="413"/>
                  </a:lnTo>
                  <a:lnTo>
                    <a:pt x="47" y="413"/>
                  </a:lnTo>
                  <a:lnTo>
                    <a:pt x="95" y="276"/>
                  </a:lnTo>
                  <a:lnTo>
                    <a:pt x="95" y="276"/>
                  </a:lnTo>
                  <a:lnTo>
                    <a:pt x="143" y="137"/>
                  </a:lnTo>
                  <a:lnTo>
                    <a:pt x="194" y="0"/>
                  </a:lnTo>
                  <a:lnTo>
                    <a:pt x="355" y="58"/>
                  </a:lnTo>
                  <a:lnTo>
                    <a:pt x="355" y="58"/>
                  </a:lnTo>
                  <a:lnTo>
                    <a:pt x="307" y="195"/>
                  </a:lnTo>
                  <a:lnTo>
                    <a:pt x="260" y="333"/>
                  </a:lnTo>
                  <a:lnTo>
                    <a:pt x="260" y="333"/>
                  </a:lnTo>
                  <a:lnTo>
                    <a:pt x="215" y="470"/>
                  </a:lnTo>
                  <a:lnTo>
                    <a:pt x="193" y="538"/>
                  </a:lnTo>
                  <a:lnTo>
                    <a:pt x="171" y="607"/>
                  </a:lnTo>
                  <a:lnTo>
                    <a:pt x="0" y="55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18" name="Freeform 12"/>
            <p:cNvSpPr/>
            <p:nvPr/>
          </p:nvSpPr>
          <p:spPr bwMode="auto">
            <a:xfrm>
              <a:off x="6580188" y="4003675"/>
              <a:ext cx="200025" cy="315913"/>
            </a:xfrm>
            <a:custGeom>
              <a:avLst/>
              <a:gdLst>
                <a:gd name="T0" fmla="*/ 0 w 377"/>
                <a:gd name="T1" fmla="*/ 537 h 598"/>
                <a:gd name="T2" fmla="*/ 28 w 377"/>
                <a:gd name="T3" fmla="*/ 468 h 598"/>
                <a:gd name="T4" fmla="*/ 57 w 377"/>
                <a:gd name="T5" fmla="*/ 401 h 598"/>
                <a:gd name="T6" fmla="*/ 57 w 377"/>
                <a:gd name="T7" fmla="*/ 401 h 598"/>
                <a:gd name="T8" fmla="*/ 114 w 377"/>
                <a:gd name="T9" fmla="*/ 267 h 598"/>
                <a:gd name="T10" fmla="*/ 114 w 377"/>
                <a:gd name="T11" fmla="*/ 267 h 598"/>
                <a:gd name="T12" fmla="*/ 174 w 377"/>
                <a:gd name="T13" fmla="*/ 134 h 598"/>
                <a:gd name="T14" fmla="*/ 235 w 377"/>
                <a:gd name="T15" fmla="*/ 0 h 598"/>
                <a:gd name="T16" fmla="*/ 377 w 377"/>
                <a:gd name="T17" fmla="*/ 66 h 598"/>
                <a:gd name="T18" fmla="*/ 377 w 377"/>
                <a:gd name="T19" fmla="*/ 66 h 598"/>
                <a:gd name="T20" fmla="*/ 318 w 377"/>
                <a:gd name="T21" fmla="*/ 197 h 598"/>
                <a:gd name="T22" fmla="*/ 262 w 377"/>
                <a:gd name="T23" fmla="*/ 331 h 598"/>
                <a:gd name="T24" fmla="*/ 262 w 377"/>
                <a:gd name="T25" fmla="*/ 331 h 598"/>
                <a:gd name="T26" fmla="*/ 206 w 377"/>
                <a:gd name="T27" fmla="*/ 464 h 598"/>
                <a:gd name="T28" fmla="*/ 180 w 377"/>
                <a:gd name="T29" fmla="*/ 531 h 598"/>
                <a:gd name="T30" fmla="*/ 152 w 377"/>
                <a:gd name="T31" fmla="*/ 598 h 598"/>
                <a:gd name="T32" fmla="*/ 0 w 377"/>
                <a:gd name="T33" fmla="*/ 537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7" h="598">
                  <a:moveTo>
                    <a:pt x="0" y="537"/>
                  </a:moveTo>
                  <a:lnTo>
                    <a:pt x="28" y="468"/>
                  </a:lnTo>
                  <a:lnTo>
                    <a:pt x="57" y="401"/>
                  </a:lnTo>
                  <a:lnTo>
                    <a:pt x="57" y="401"/>
                  </a:lnTo>
                  <a:lnTo>
                    <a:pt x="114" y="267"/>
                  </a:lnTo>
                  <a:lnTo>
                    <a:pt x="114" y="267"/>
                  </a:lnTo>
                  <a:lnTo>
                    <a:pt x="174" y="134"/>
                  </a:lnTo>
                  <a:lnTo>
                    <a:pt x="235" y="0"/>
                  </a:lnTo>
                  <a:lnTo>
                    <a:pt x="377" y="66"/>
                  </a:lnTo>
                  <a:lnTo>
                    <a:pt x="377" y="66"/>
                  </a:lnTo>
                  <a:lnTo>
                    <a:pt x="318" y="197"/>
                  </a:lnTo>
                  <a:lnTo>
                    <a:pt x="262" y="331"/>
                  </a:lnTo>
                  <a:lnTo>
                    <a:pt x="262" y="331"/>
                  </a:lnTo>
                  <a:lnTo>
                    <a:pt x="206" y="464"/>
                  </a:lnTo>
                  <a:lnTo>
                    <a:pt x="180" y="531"/>
                  </a:lnTo>
                  <a:lnTo>
                    <a:pt x="152" y="598"/>
                  </a:lnTo>
                  <a:lnTo>
                    <a:pt x="0" y="53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19" name="Freeform 13"/>
            <p:cNvSpPr/>
            <p:nvPr/>
          </p:nvSpPr>
          <p:spPr bwMode="auto">
            <a:xfrm>
              <a:off x="6813551" y="3506788"/>
              <a:ext cx="211138" cy="309563"/>
            </a:xfrm>
            <a:custGeom>
              <a:avLst/>
              <a:gdLst>
                <a:gd name="T0" fmla="*/ 0 w 398"/>
                <a:gd name="T1" fmla="*/ 517 h 584"/>
                <a:gd name="T2" fmla="*/ 32 w 398"/>
                <a:gd name="T3" fmla="*/ 451 h 584"/>
                <a:gd name="T4" fmla="*/ 65 w 398"/>
                <a:gd name="T5" fmla="*/ 387 h 584"/>
                <a:gd name="T6" fmla="*/ 65 w 398"/>
                <a:gd name="T7" fmla="*/ 387 h 584"/>
                <a:gd name="T8" fmla="*/ 134 w 398"/>
                <a:gd name="T9" fmla="*/ 257 h 584"/>
                <a:gd name="T10" fmla="*/ 134 w 398"/>
                <a:gd name="T11" fmla="*/ 257 h 584"/>
                <a:gd name="T12" fmla="*/ 202 w 398"/>
                <a:gd name="T13" fmla="*/ 129 h 584"/>
                <a:gd name="T14" fmla="*/ 274 w 398"/>
                <a:gd name="T15" fmla="*/ 0 h 584"/>
                <a:gd name="T16" fmla="*/ 398 w 398"/>
                <a:gd name="T17" fmla="*/ 69 h 584"/>
                <a:gd name="T18" fmla="*/ 398 w 398"/>
                <a:gd name="T19" fmla="*/ 69 h 584"/>
                <a:gd name="T20" fmla="*/ 329 w 398"/>
                <a:gd name="T21" fmla="*/ 196 h 584"/>
                <a:gd name="T22" fmla="*/ 262 w 398"/>
                <a:gd name="T23" fmla="*/ 324 h 584"/>
                <a:gd name="T24" fmla="*/ 262 w 398"/>
                <a:gd name="T25" fmla="*/ 324 h 584"/>
                <a:gd name="T26" fmla="*/ 198 w 398"/>
                <a:gd name="T27" fmla="*/ 454 h 584"/>
                <a:gd name="T28" fmla="*/ 164 w 398"/>
                <a:gd name="T29" fmla="*/ 518 h 584"/>
                <a:gd name="T30" fmla="*/ 134 w 398"/>
                <a:gd name="T31" fmla="*/ 584 h 584"/>
                <a:gd name="T32" fmla="*/ 0 w 398"/>
                <a:gd name="T33" fmla="*/ 517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8" h="584">
                  <a:moveTo>
                    <a:pt x="0" y="517"/>
                  </a:moveTo>
                  <a:lnTo>
                    <a:pt x="32" y="451"/>
                  </a:lnTo>
                  <a:lnTo>
                    <a:pt x="65" y="387"/>
                  </a:lnTo>
                  <a:lnTo>
                    <a:pt x="65" y="387"/>
                  </a:lnTo>
                  <a:lnTo>
                    <a:pt x="134" y="257"/>
                  </a:lnTo>
                  <a:lnTo>
                    <a:pt x="134" y="257"/>
                  </a:lnTo>
                  <a:lnTo>
                    <a:pt x="202" y="129"/>
                  </a:lnTo>
                  <a:lnTo>
                    <a:pt x="274" y="0"/>
                  </a:lnTo>
                  <a:lnTo>
                    <a:pt x="398" y="69"/>
                  </a:lnTo>
                  <a:lnTo>
                    <a:pt x="398" y="69"/>
                  </a:lnTo>
                  <a:lnTo>
                    <a:pt x="329" y="196"/>
                  </a:lnTo>
                  <a:lnTo>
                    <a:pt x="262" y="324"/>
                  </a:lnTo>
                  <a:lnTo>
                    <a:pt x="262" y="324"/>
                  </a:lnTo>
                  <a:lnTo>
                    <a:pt x="198" y="454"/>
                  </a:lnTo>
                  <a:lnTo>
                    <a:pt x="164" y="518"/>
                  </a:lnTo>
                  <a:lnTo>
                    <a:pt x="134" y="584"/>
                  </a:lnTo>
                  <a:lnTo>
                    <a:pt x="0" y="5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20" name="Freeform 14"/>
            <p:cNvSpPr/>
            <p:nvPr/>
          </p:nvSpPr>
          <p:spPr bwMode="auto">
            <a:xfrm>
              <a:off x="7083426" y="3032125"/>
              <a:ext cx="222250" cy="298450"/>
            </a:xfrm>
            <a:custGeom>
              <a:avLst/>
              <a:gdLst>
                <a:gd name="T0" fmla="*/ 0 w 420"/>
                <a:gd name="T1" fmla="*/ 493 h 563"/>
                <a:gd name="T2" fmla="*/ 38 w 420"/>
                <a:gd name="T3" fmla="*/ 430 h 563"/>
                <a:gd name="T4" fmla="*/ 76 w 420"/>
                <a:gd name="T5" fmla="*/ 369 h 563"/>
                <a:gd name="T6" fmla="*/ 76 w 420"/>
                <a:gd name="T7" fmla="*/ 369 h 563"/>
                <a:gd name="T8" fmla="*/ 154 w 420"/>
                <a:gd name="T9" fmla="*/ 245 h 563"/>
                <a:gd name="T10" fmla="*/ 154 w 420"/>
                <a:gd name="T11" fmla="*/ 245 h 563"/>
                <a:gd name="T12" fmla="*/ 233 w 420"/>
                <a:gd name="T13" fmla="*/ 122 h 563"/>
                <a:gd name="T14" fmla="*/ 313 w 420"/>
                <a:gd name="T15" fmla="*/ 0 h 563"/>
                <a:gd name="T16" fmla="*/ 420 w 420"/>
                <a:gd name="T17" fmla="*/ 70 h 563"/>
                <a:gd name="T18" fmla="*/ 420 w 420"/>
                <a:gd name="T19" fmla="*/ 70 h 563"/>
                <a:gd name="T20" fmla="*/ 341 w 420"/>
                <a:gd name="T21" fmla="*/ 191 h 563"/>
                <a:gd name="T22" fmla="*/ 265 w 420"/>
                <a:gd name="T23" fmla="*/ 315 h 563"/>
                <a:gd name="T24" fmla="*/ 265 w 420"/>
                <a:gd name="T25" fmla="*/ 315 h 563"/>
                <a:gd name="T26" fmla="*/ 189 w 420"/>
                <a:gd name="T27" fmla="*/ 437 h 563"/>
                <a:gd name="T28" fmla="*/ 153 w 420"/>
                <a:gd name="T29" fmla="*/ 500 h 563"/>
                <a:gd name="T30" fmla="*/ 116 w 420"/>
                <a:gd name="T31" fmla="*/ 563 h 563"/>
                <a:gd name="T32" fmla="*/ 0 w 420"/>
                <a:gd name="T33" fmla="*/ 493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0" h="563">
                  <a:moveTo>
                    <a:pt x="0" y="493"/>
                  </a:moveTo>
                  <a:lnTo>
                    <a:pt x="38" y="430"/>
                  </a:lnTo>
                  <a:lnTo>
                    <a:pt x="76" y="369"/>
                  </a:lnTo>
                  <a:lnTo>
                    <a:pt x="76" y="369"/>
                  </a:lnTo>
                  <a:lnTo>
                    <a:pt x="154" y="245"/>
                  </a:lnTo>
                  <a:lnTo>
                    <a:pt x="154" y="245"/>
                  </a:lnTo>
                  <a:lnTo>
                    <a:pt x="233" y="122"/>
                  </a:lnTo>
                  <a:lnTo>
                    <a:pt x="313" y="0"/>
                  </a:lnTo>
                  <a:lnTo>
                    <a:pt x="420" y="70"/>
                  </a:lnTo>
                  <a:lnTo>
                    <a:pt x="420" y="70"/>
                  </a:lnTo>
                  <a:lnTo>
                    <a:pt x="341" y="191"/>
                  </a:lnTo>
                  <a:lnTo>
                    <a:pt x="265" y="315"/>
                  </a:lnTo>
                  <a:lnTo>
                    <a:pt x="265" y="315"/>
                  </a:lnTo>
                  <a:lnTo>
                    <a:pt x="189" y="437"/>
                  </a:lnTo>
                  <a:lnTo>
                    <a:pt x="153" y="500"/>
                  </a:lnTo>
                  <a:lnTo>
                    <a:pt x="116" y="563"/>
                  </a:lnTo>
                  <a:lnTo>
                    <a:pt x="0" y="49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21" name="Freeform 15"/>
            <p:cNvSpPr/>
            <p:nvPr/>
          </p:nvSpPr>
          <p:spPr bwMode="auto">
            <a:xfrm>
              <a:off x="7389813" y="2581275"/>
              <a:ext cx="231775" cy="284163"/>
            </a:xfrm>
            <a:custGeom>
              <a:avLst/>
              <a:gdLst>
                <a:gd name="T0" fmla="*/ 0 w 439"/>
                <a:gd name="T1" fmla="*/ 467 h 537"/>
                <a:gd name="T2" fmla="*/ 42 w 439"/>
                <a:gd name="T3" fmla="*/ 409 h 537"/>
                <a:gd name="T4" fmla="*/ 85 w 439"/>
                <a:gd name="T5" fmla="*/ 349 h 537"/>
                <a:gd name="T6" fmla="*/ 85 w 439"/>
                <a:gd name="T7" fmla="*/ 349 h 537"/>
                <a:gd name="T8" fmla="*/ 172 w 439"/>
                <a:gd name="T9" fmla="*/ 232 h 537"/>
                <a:gd name="T10" fmla="*/ 172 w 439"/>
                <a:gd name="T11" fmla="*/ 232 h 537"/>
                <a:gd name="T12" fmla="*/ 260 w 439"/>
                <a:gd name="T13" fmla="*/ 116 h 537"/>
                <a:gd name="T14" fmla="*/ 350 w 439"/>
                <a:gd name="T15" fmla="*/ 0 h 537"/>
                <a:gd name="T16" fmla="*/ 439 w 439"/>
                <a:gd name="T17" fmla="*/ 69 h 537"/>
                <a:gd name="T18" fmla="*/ 439 w 439"/>
                <a:gd name="T19" fmla="*/ 69 h 537"/>
                <a:gd name="T20" fmla="*/ 352 w 439"/>
                <a:gd name="T21" fmla="*/ 184 h 537"/>
                <a:gd name="T22" fmla="*/ 266 w 439"/>
                <a:gd name="T23" fmla="*/ 301 h 537"/>
                <a:gd name="T24" fmla="*/ 266 w 439"/>
                <a:gd name="T25" fmla="*/ 301 h 537"/>
                <a:gd name="T26" fmla="*/ 181 w 439"/>
                <a:gd name="T27" fmla="*/ 419 h 537"/>
                <a:gd name="T28" fmla="*/ 140 w 439"/>
                <a:gd name="T29" fmla="*/ 478 h 537"/>
                <a:gd name="T30" fmla="*/ 98 w 439"/>
                <a:gd name="T31" fmla="*/ 537 h 537"/>
                <a:gd name="T32" fmla="*/ 0 w 439"/>
                <a:gd name="T33" fmla="*/ 46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9" h="537">
                  <a:moveTo>
                    <a:pt x="0" y="467"/>
                  </a:moveTo>
                  <a:lnTo>
                    <a:pt x="42" y="409"/>
                  </a:lnTo>
                  <a:lnTo>
                    <a:pt x="85" y="349"/>
                  </a:lnTo>
                  <a:lnTo>
                    <a:pt x="85" y="349"/>
                  </a:lnTo>
                  <a:lnTo>
                    <a:pt x="172" y="232"/>
                  </a:lnTo>
                  <a:lnTo>
                    <a:pt x="172" y="232"/>
                  </a:lnTo>
                  <a:lnTo>
                    <a:pt x="260" y="116"/>
                  </a:lnTo>
                  <a:lnTo>
                    <a:pt x="350" y="0"/>
                  </a:lnTo>
                  <a:lnTo>
                    <a:pt x="439" y="69"/>
                  </a:lnTo>
                  <a:lnTo>
                    <a:pt x="439" y="69"/>
                  </a:lnTo>
                  <a:lnTo>
                    <a:pt x="352" y="184"/>
                  </a:lnTo>
                  <a:lnTo>
                    <a:pt x="266" y="301"/>
                  </a:lnTo>
                  <a:lnTo>
                    <a:pt x="266" y="301"/>
                  </a:lnTo>
                  <a:lnTo>
                    <a:pt x="181" y="419"/>
                  </a:lnTo>
                  <a:lnTo>
                    <a:pt x="140" y="478"/>
                  </a:lnTo>
                  <a:lnTo>
                    <a:pt x="98" y="537"/>
                  </a:lnTo>
                  <a:lnTo>
                    <a:pt x="0" y="46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22" name="Freeform 16"/>
            <p:cNvSpPr/>
            <p:nvPr/>
          </p:nvSpPr>
          <p:spPr bwMode="auto">
            <a:xfrm>
              <a:off x="7729538" y="2157413"/>
              <a:ext cx="242888" cy="266700"/>
            </a:xfrm>
            <a:custGeom>
              <a:avLst/>
              <a:gdLst>
                <a:gd name="T0" fmla="*/ 0 w 459"/>
                <a:gd name="T1" fmla="*/ 439 h 506"/>
                <a:gd name="T2" fmla="*/ 0 w 459"/>
                <a:gd name="T3" fmla="*/ 439 h 506"/>
                <a:gd name="T4" fmla="*/ 95 w 459"/>
                <a:gd name="T5" fmla="*/ 328 h 506"/>
                <a:gd name="T6" fmla="*/ 95 w 459"/>
                <a:gd name="T7" fmla="*/ 328 h 506"/>
                <a:gd name="T8" fmla="*/ 190 w 459"/>
                <a:gd name="T9" fmla="*/ 217 h 506"/>
                <a:gd name="T10" fmla="*/ 190 w 459"/>
                <a:gd name="T11" fmla="*/ 217 h 506"/>
                <a:gd name="T12" fmla="*/ 288 w 459"/>
                <a:gd name="T13" fmla="*/ 108 h 506"/>
                <a:gd name="T14" fmla="*/ 386 w 459"/>
                <a:gd name="T15" fmla="*/ 0 h 506"/>
                <a:gd name="T16" fmla="*/ 459 w 459"/>
                <a:gd name="T17" fmla="*/ 65 h 506"/>
                <a:gd name="T18" fmla="*/ 459 w 459"/>
                <a:gd name="T19" fmla="*/ 65 h 506"/>
                <a:gd name="T20" fmla="*/ 362 w 459"/>
                <a:gd name="T21" fmla="*/ 173 h 506"/>
                <a:gd name="T22" fmla="*/ 268 w 459"/>
                <a:gd name="T23" fmla="*/ 284 h 506"/>
                <a:gd name="T24" fmla="*/ 268 w 459"/>
                <a:gd name="T25" fmla="*/ 284 h 506"/>
                <a:gd name="T26" fmla="*/ 174 w 459"/>
                <a:gd name="T27" fmla="*/ 395 h 506"/>
                <a:gd name="T28" fmla="*/ 174 w 459"/>
                <a:gd name="T29" fmla="*/ 395 h 506"/>
                <a:gd name="T30" fmla="*/ 82 w 459"/>
                <a:gd name="T31" fmla="*/ 506 h 506"/>
                <a:gd name="T32" fmla="*/ 0 w 459"/>
                <a:gd name="T33" fmla="*/ 439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9" h="506">
                  <a:moveTo>
                    <a:pt x="0" y="439"/>
                  </a:moveTo>
                  <a:lnTo>
                    <a:pt x="0" y="439"/>
                  </a:lnTo>
                  <a:lnTo>
                    <a:pt x="95" y="328"/>
                  </a:lnTo>
                  <a:lnTo>
                    <a:pt x="95" y="328"/>
                  </a:lnTo>
                  <a:lnTo>
                    <a:pt x="190" y="217"/>
                  </a:lnTo>
                  <a:lnTo>
                    <a:pt x="190" y="217"/>
                  </a:lnTo>
                  <a:lnTo>
                    <a:pt x="288" y="108"/>
                  </a:lnTo>
                  <a:lnTo>
                    <a:pt x="386" y="0"/>
                  </a:lnTo>
                  <a:lnTo>
                    <a:pt x="459" y="65"/>
                  </a:lnTo>
                  <a:lnTo>
                    <a:pt x="459" y="65"/>
                  </a:lnTo>
                  <a:lnTo>
                    <a:pt x="362" y="173"/>
                  </a:lnTo>
                  <a:lnTo>
                    <a:pt x="268" y="284"/>
                  </a:lnTo>
                  <a:lnTo>
                    <a:pt x="268" y="284"/>
                  </a:lnTo>
                  <a:lnTo>
                    <a:pt x="174" y="395"/>
                  </a:lnTo>
                  <a:lnTo>
                    <a:pt x="174" y="395"/>
                  </a:lnTo>
                  <a:lnTo>
                    <a:pt x="82" y="506"/>
                  </a:lnTo>
                  <a:lnTo>
                    <a:pt x="0" y="43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23" name="Freeform 17"/>
            <p:cNvSpPr/>
            <p:nvPr/>
          </p:nvSpPr>
          <p:spPr bwMode="auto">
            <a:xfrm>
              <a:off x="8102601" y="1760538"/>
              <a:ext cx="250825" cy="250825"/>
            </a:xfrm>
            <a:custGeom>
              <a:avLst/>
              <a:gdLst>
                <a:gd name="T0" fmla="*/ 0 w 474"/>
                <a:gd name="T1" fmla="*/ 409 h 473"/>
                <a:gd name="T2" fmla="*/ 0 w 474"/>
                <a:gd name="T3" fmla="*/ 409 h 473"/>
                <a:gd name="T4" fmla="*/ 104 w 474"/>
                <a:gd name="T5" fmla="*/ 305 h 473"/>
                <a:gd name="T6" fmla="*/ 104 w 474"/>
                <a:gd name="T7" fmla="*/ 305 h 473"/>
                <a:gd name="T8" fmla="*/ 207 w 474"/>
                <a:gd name="T9" fmla="*/ 203 h 473"/>
                <a:gd name="T10" fmla="*/ 207 w 474"/>
                <a:gd name="T11" fmla="*/ 203 h 473"/>
                <a:gd name="T12" fmla="*/ 311 w 474"/>
                <a:gd name="T13" fmla="*/ 101 h 473"/>
                <a:gd name="T14" fmla="*/ 418 w 474"/>
                <a:gd name="T15" fmla="*/ 0 h 473"/>
                <a:gd name="T16" fmla="*/ 474 w 474"/>
                <a:gd name="T17" fmla="*/ 60 h 473"/>
                <a:gd name="T18" fmla="*/ 474 w 474"/>
                <a:gd name="T19" fmla="*/ 60 h 473"/>
                <a:gd name="T20" fmla="*/ 371 w 474"/>
                <a:gd name="T21" fmla="*/ 162 h 473"/>
                <a:gd name="T22" fmla="*/ 269 w 474"/>
                <a:gd name="T23" fmla="*/ 264 h 473"/>
                <a:gd name="T24" fmla="*/ 269 w 474"/>
                <a:gd name="T25" fmla="*/ 264 h 473"/>
                <a:gd name="T26" fmla="*/ 167 w 474"/>
                <a:gd name="T27" fmla="*/ 368 h 473"/>
                <a:gd name="T28" fmla="*/ 167 w 474"/>
                <a:gd name="T29" fmla="*/ 368 h 473"/>
                <a:gd name="T30" fmla="*/ 67 w 474"/>
                <a:gd name="T31" fmla="*/ 473 h 473"/>
                <a:gd name="T32" fmla="*/ 0 w 474"/>
                <a:gd name="T33" fmla="*/ 40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4" h="473">
                  <a:moveTo>
                    <a:pt x="0" y="409"/>
                  </a:moveTo>
                  <a:lnTo>
                    <a:pt x="0" y="409"/>
                  </a:lnTo>
                  <a:lnTo>
                    <a:pt x="104" y="305"/>
                  </a:lnTo>
                  <a:lnTo>
                    <a:pt x="104" y="305"/>
                  </a:lnTo>
                  <a:lnTo>
                    <a:pt x="207" y="203"/>
                  </a:lnTo>
                  <a:lnTo>
                    <a:pt x="207" y="203"/>
                  </a:lnTo>
                  <a:lnTo>
                    <a:pt x="311" y="101"/>
                  </a:lnTo>
                  <a:lnTo>
                    <a:pt x="418" y="0"/>
                  </a:lnTo>
                  <a:lnTo>
                    <a:pt x="474" y="60"/>
                  </a:lnTo>
                  <a:lnTo>
                    <a:pt x="474" y="60"/>
                  </a:lnTo>
                  <a:lnTo>
                    <a:pt x="371" y="162"/>
                  </a:lnTo>
                  <a:lnTo>
                    <a:pt x="269" y="264"/>
                  </a:lnTo>
                  <a:lnTo>
                    <a:pt x="269" y="264"/>
                  </a:lnTo>
                  <a:lnTo>
                    <a:pt x="167" y="368"/>
                  </a:lnTo>
                  <a:lnTo>
                    <a:pt x="167" y="368"/>
                  </a:lnTo>
                  <a:lnTo>
                    <a:pt x="67" y="473"/>
                  </a:lnTo>
                  <a:lnTo>
                    <a:pt x="0" y="40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24" name="Freeform 18"/>
            <p:cNvSpPr/>
            <p:nvPr/>
          </p:nvSpPr>
          <p:spPr bwMode="auto">
            <a:xfrm>
              <a:off x="8505826" y="1393825"/>
              <a:ext cx="258763" cy="230188"/>
            </a:xfrm>
            <a:custGeom>
              <a:avLst/>
              <a:gdLst>
                <a:gd name="T0" fmla="*/ 0 w 489"/>
                <a:gd name="T1" fmla="*/ 377 h 435"/>
                <a:gd name="T2" fmla="*/ 0 w 489"/>
                <a:gd name="T3" fmla="*/ 377 h 435"/>
                <a:gd name="T4" fmla="*/ 109 w 489"/>
                <a:gd name="T5" fmla="*/ 282 h 435"/>
                <a:gd name="T6" fmla="*/ 109 w 489"/>
                <a:gd name="T7" fmla="*/ 282 h 435"/>
                <a:gd name="T8" fmla="*/ 220 w 489"/>
                <a:gd name="T9" fmla="*/ 187 h 435"/>
                <a:gd name="T10" fmla="*/ 220 w 489"/>
                <a:gd name="T11" fmla="*/ 187 h 435"/>
                <a:gd name="T12" fmla="*/ 331 w 489"/>
                <a:gd name="T13" fmla="*/ 92 h 435"/>
                <a:gd name="T14" fmla="*/ 445 w 489"/>
                <a:gd name="T15" fmla="*/ 0 h 435"/>
                <a:gd name="T16" fmla="*/ 489 w 489"/>
                <a:gd name="T17" fmla="*/ 53 h 435"/>
                <a:gd name="T18" fmla="*/ 489 w 489"/>
                <a:gd name="T19" fmla="*/ 53 h 435"/>
                <a:gd name="T20" fmla="*/ 378 w 489"/>
                <a:gd name="T21" fmla="*/ 148 h 435"/>
                <a:gd name="T22" fmla="*/ 268 w 489"/>
                <a:gd name="T23" fmla="*/ 243 h 435"/>
                <a:gd name="T24" fmla="*/ 268 w 489"/>
                <a:gd name="T25" fmla="*/ 243 h 435"/>
                <a:gd name="T26" fmla="*/ 159 w 489"/>
                <a:gd name="T27" fmla="*/ 338 h 435"/>
                <a:gd name="T28" fmla="*/ 159 w 489"/>
                <a:gd name="T29" fmla="*/ 338 h 435"/>
                <a:gd name="T30" fmla="*/ 51 w 489"/>
                <a:gd name="T31" fmla="*/ 435 h 435"/>
                <a:gd name="T32" fmla="*/ 0 w 489"/>
                <a:gd name="T33" fmla="*/ 377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9" h="435">
                  <a:moveTo>
                    <a:pt x="0" y="377"/>
                  </a:moveTo>
                  <a:lnTo>
                    <a:pt x="0" y="377"/>
                  </a:lnTo>
                  <a:lnTo>
                    <a:pt x="109" y="282"/>
                  </a:lnTo>
                  <a:lnTo>
                    <a:pt x="109" y="282"/>
                  </a:lnTo>
                  <a:lnTo>
                    <a:pt x="220" y="187"/>
                  </a:lnTo>
                  <a:lnTo>
                    <a:pt x="220" y="187"/>
                  </a:lnTo>
                  <a:lnTo>
                    <a:pt x="331" y="92"/>
                  </a:lnTo>
                  <a:lnTo>
                    <a:pt x="445" y="0"/>
                  </a:lnTo>
                  <a:lnTo>
                    <a:pt x="489" y="53"/>
                  </a:lnTo>
                  <a:lnTo>
                    <a:pt x="489" y="53"/>
                  </a:lnTo>
                  <a:lnTo>
                    <a:pt x="378" y="148"/>
                  </a:lnTo>
                  <a:lnTo>
                    <a:pt x="268" y="243"/>
                  </a:lnTo>
                  <a:lnTo>
                    <a:pt x="268" y="243"/>
                  </a:lnTo>
                  <a:lnTo>
                    <a:pt x="159" y="338"/>
                  </a:lnTo>
                  <a:lnTo>
                    <a:pt x="159" y="338"/>
                  </a:lnTo>
                  <a:lnTo>
                    <a:pt x="51" y="435"/>
                  </a:lnTo>
                  <a:lnTo>
                    <a:pt x="0" y="37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25" name="Freeform 19"/>
            <p:cNvSpPr/>
            <p:nvPr/>
          </p:nvSpPr>
          <p:spPr bwMode="auto">
            <a:xfrm>
              <a:off x="8934451" y="1058863"/>
              <a:ext cx="265113" cy="209550"/>
            </a:xfrm>
            <a:custGeom>
              <a:avLst/>
              <a:gdLst>
                <a:gd name="T0" fmla="*/ 0 w 501"/>
                <a:gd name="T1" fmla="*/ 345 h 394"/>
                <a:gd name="T2" fmla="*/ 0 w 501"/>
                <a:gd name="T3" fmla="*/ 345 h 394"/>
                <a:gd name="T4" fmla="*/ 115 w 501"/>
                <a:gd name="T5" fmla="*/ 257 h 394"/>
                <a:gd name="T6" fmla="*/ 115 w 501"/>
                <a:gd name="T7" fmla="*/ 257 h 394"/>
                <a:gd name="T8" fmla="*/ 232 w 501"/>
                <a:gd name="T9" fmla="*/ 169 h 394"/>
                <a:gd name="T10" fmla="*/ 232 w 501"/>
                <a:gd name="T11" fmla="*/ 169 h 394"/>
                <a:gd name="T12" fmla="*/ 350 w 501"/>
                <a:gd name="T13" fmla="*/ 85 h 394"/>
                <a:gd name="T14" fmla="*/ 469 w 501"/>
                <a:gd name="T15" fmla="*/ 0 h 394"/>
                <a:gd name="T16" fmla="*/ 501 w 501"/>
                <a:gd name="T17" fmla="*/ 44 h 394"/>
                <a:gd name="T18" fmla="*/ 501 w 501"/>
                <a:gd name="T19" fmla="*/ 44 h 394"/>
                <a:gd name="T20" fmla="*/ 384 w 501"/>
                <a:gd name="T21" fmla="*/ 130 h 394"/>
                <a:gd name="T22" fmla="*/ 267 w 501"/>
                <a:gd name="T23" fmla="*/ 216 h 394"/>
                <a:gd name="T24" fmla="*/ 267 w 501"/>
                <a:gd name="T25" fmla="*/ 216 h 394"/>
                <a:gd name="T26" fmla="*/ 152 w 501"/>
                <a:gd name="T27" fmla="*/ 305 h 394"/>
                <a:gd name="T28" fmla="*/ 152 w 501"/>
                <a:gd name="T29" fmla="*/ 305 h 394"/>
                <a:gd name="T30" fmla="*/ 38 w 501"/>
                <a:gd name="T31" fmla="*/ 394 h 394"/>
                <a:gd name="T32" fmla="*/ 0 w 501"/>
                <a:gd name="T33" fmla="*/ 345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1" h="394">
                  <a:moveTo>
                    <a:pt x="0" y="345"/>
                  </a:moveTo>
                  <a:lnTo>
                    <a:pt x="0" y="345"/>
                  </a:lnTo>
                  <a:lnTo>
                    <a:pt x="115" y="257"/>
                  </a:lnTo>
                  <a:lnTo>
                    <a:pt x="115" y="257"/>
                  </a:lnTo>
                  <a:lnTo>
                    <a:pt x="232" y="169"/>
                  </a:lnTo>
                  <a:lnTo>
                    <a:pt x="232" y="169"/>
                  </a:lnTo>
                  <a:lnTo>
                    <a:pt x="350" y="85"/>
                  </a:lnTo>
                  <a:lnTo>
                    <a:pt x="469" y="0"/>
                  </a:lnTo>
                  <a:lnTo>
                    <a:pt x="501" y="44"/>
                  </a:lnTo>
                  <a:lnTo>
                    <a:pt x="501" y="44"/>
                  </a:lnTo>
                  <a:lnTo>
                    <a:pt x="384" y="130"/>
                  </a:lnTo>
                  <a:lnTo>
                    <a:pt x="267" y="216"/>
                  </a:lnTo>
                  <a:lnTo>
                    <a:pt x="267" y="216"/>
                  </a:lnTo>
                  <a:lnTo>
                    <a:pt x="152" y="305"/>
                  </a:lnTo>
                  <a:lnTo>
                    <a:pt x="152" y="305"/>
                  </a:lnTo>
                  <a:lnTo>
                    <a:pt x="38" y="394"/>
                  </a:lnTo>
                  <a:lnTo>
                    <a:pt x="0" y="3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26" name="Freeform 20"/>
            <p:cNvSpPr/>
            <p:nvPr/>
          </p:nvSpPr>
          <p:spPr bwMode="auto">
            <a:xfrm>
              <a:off x="9386888" y="754063"/>
              <a:ext cx="271463" cy="187325"/>
            </a:xfrm>
            <a:custGeom>
              <a:avLst/>
              <a:gdLst>
                <a:gd name="T0" fmla="*/ 0 w 512"/>
                <a:gd name="T1" fmla="*/ 312 h 353"/>
                <a:gd name="T2" fmla="*/ 0 w 512"/>
                <a:gd name="T3" fmla="*/ 312 h 353"/>
                <a:gd name="T4" fmla="*/ 122 w 512"/>
                <a:gd name="T5" fmla="*/ 233 h 353"/>
                <a:gd name="T6" fmla="*/ 122 w 512"/>
                <a:gd name="T7" fmla="*/ 233 h 353"/>
                <a:gd name="T8" fmla="*/ 245 w 512"/>
                <a:gd name="T9" fmla="*/ 154 h 353"/>
                <a:gd name="T10" fmla="*/ 245 w 512"/>
                <a:gd name="T11" fmla="*/ 154 h 353"/>
                <a:gd name="T12" fmla="*/ 367 w 512"/>
                <a:gd name="T13" fmla="*/ 77 h 353"/>
                <a:gd name="T14" fmla="*/ 491 w 512"/>
                <a:gd name="T15" fmla="*/ 0 h 353"/>
                <a:gd name="T16" fmla="*/ 512 w 512"/>
                <a:gd name="T17" fmla="*/ 33 h 353"/>
                <a:gd name="T18" fmla="*/ 512 w 512"/>
                <a:gd name="T19" fmla="*/ 33 h 353"/>
                <a:gd name="T20" fmla="*/ 389 w 512"/>
                <a:gd name="T21" fmla="*/ 112 h 353"/>
                <a:gd name="T22" fmla="*/ 268 w 512"/>
                <a:gd name="T23" fmla="*/ 191 h 353"/>
                <a:gd name="T24" fmla="*/ 268 w 512"/>
                <a:gd name="T25" fmla="*/ 191 h 353"/>
                <a:gd name="T26" fmla="*/ 147 w 512"/>
                <a:gd name="T27" fmla="*/ 271 h 353"/>
                <a:gd name="T28" fmla="*/ 147 w 512"/>
                <a:gd name="T29" fmla="*/ 271 h 353"/>
                <a:gd name="T30" fmla="*/ 26 w 512"/>
                <a:gd name="T31" fmla="*/ 353 h 353"/>
                <a:gd name="T32" fmla="*/ 0 w 512"/>
                <a:gd name="T33" fmla="*/ 31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2" h="353">
                  <a:moveTo>
                    <a:pt x="0" y="312"/>
                  </a:moveTo>
                  <a:lnTo>
                    <a:pt x="0" y="312"/>
                  </a:lnTo>
                  <a:lnTo>
                    <a:pt x="122" y="233"/>
                  </a:lnTo>
                  <a:lnTo>
                    <a:pt x="122" y="233"/>
                  </a:lnTo>
                  <a:lnTo>
                    <a:pt x="245" y="154"/>
                  </a:lnTo>
                  <a:lnTo>
                    <a:pt x="245" y="154"/>
                  </a:lnTo>
                  <a:lnTo>
                    <a:pt x="367" y="77"/>
                  </a:lnTo>
                  <a:lnTo>
                    <a:pt x="491" y="0"/>
                  </a:lnTo>
                  <a:lnTo>
                    <a:pt x="512" y="33"/>
                  </a:lnTo>
                  <a:lnTo>
                    <a:pt x="512" y="33"/>
                  </a:lnTo>
                  <a:lnTo>
                    <a:pt x="389" y="112"/>
                  </a:lnTo>
                  <a:lnTo>
                    <a:pt x="268" y="191"/>
                  </a:lnTo>
                  <a:lnTo>
                    <a:pt x="268" y="191"/>
                  </a:lnTo>
                  <a:lnTo>
                    <a:pt x="147" y="271"/>
                  </a:lnTo>
                  <a:lnTo>
                    <a:pt x="147" y="271"/>
                  </a:lnTo>
                  <a:lnTo>
                    <a:pt x="26" y="353"/>
                  </a:lnTo>
                  <a:lnTo>
                    <a:pt x="0" y="3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27" name="Freeform 21"/>
            <p:cNvSpPr/>
            <p:nvPr/>
          </p:nvSpPr>
          <p:spPr bwMode="auto">
            <a:xfrm>
              <a:off x="9859963" y="481013"/>
              <a:ext cx="274638" cy="163513"/>
            </a:xfrm>
            <a:custGeom>
              <a:avLst/>
              <a:gdLst>
                <a:gd name="T0" fmla="*/ 0 w 521"/>
                <a:gd name="T1" fmla="*/ 281 h 309"/>
                <a:gd name="T2" fmla="*/ 0 w 521"/>
                <a:gd name="T3" fmla="*/ 281 h 309"/>
                <a:gd name="T4" fmla="*/ 127 w 521"/>
                <a:gd name="T5" fmla="*/ 208 h 309"/>
                <a:gd name="T6" fmla="*/ 254 w 521"/>
                <a:gd name="T7" fmla="*/ 138 h 309"/>
                <a:gd name="T8" fmla="*/ 381 w 521"/>
                <a:gd name="T9" fmla="*/ 68 h 309"/>
                <a:gd name="T10" fmla="*/ 509 w 521"/>
                <a:gd name="T11" fmla="*/ 0 h 309"/>
                <a:gd name="T12" fmla="*/ 521 w 521"/>
                <a:gd name="T13" fmla="*/ 22 h 309"/>
                <a:gd name="T14" fmla="*/ 521 w 521"/>
                <a:gd name="T15" fmla="*/ 22 h 309"/>
                <a:gd name="T16" fmla="*/ 394 w 521"/>
                <a:gd name="T17" fmla="*/ 92 h 309"/>
                <a:gd name="T18" fmla="*/ 267 w 521"/>
                <a:gd name="T19" fmla="*/ 163 h 309"/>
                <a:gd name="T20" fmla="*/ 141 w 521"/>
                <a:gd name="T21" fmla="*/ 236 h 309"/>
                <a:gd name="T22" fmla="*/ 16 w 521"/>
                <a:gd name="T23" fmla="*/ 309 h 309"/>
                <a:gd name="T24" fmla="*/ 0 w 521"/>
                <a:gd name="T25" fmla="*/ 28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1" h="309">
                  <a:moveTo>
                    <a:pt x="0" y="281"/>
                  </a:moveTo>
                  <a:lnTo>
                    <a:pt x="0" y="281"/>
                  </a:lnTo>
                  <a:lnTo>
                    <a:pt x="127" y="208"/>
                  </a:lnTo>
                  <a:lnTo>
                    <a:pt x="254" y="138"/>
                  </a:lnTo>
                  <a:lnTo>
                    <a:pt x="381" y="68"/>
                  </a:lnTo>
                  <a:lnTo>
                    <a:pt x="509" y="0"/>
                  </a:lnTo>
                  <a:lnTo>
                    <a:pt x="521" y="22"/>
                  </a:lnTo>
                  <a:lnTo>
                    <a:pt x="521" y="22"/>
                  </a:lnTo>
                  <a:lnTo>
                    <a:pt x="394" y="92"/>
                  </a:lnTo>
                  <a:lnTo>
                    <a:pt x="267" y="163"/>
                  </a:lnTo>
                  <a:lnTo>
                    <a:pt x="141" y="236"/>
                  </a:lnTo>
                  <a:lnTo>
                    <a:pt x="16" y="309"/>
                  </a:lnTo>
                  <a:lnTo>
                    <a:pt x="0" y="28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28" name="Freeform 22"/>
            <p:cNvSpPr/>
            <p:nvPr/>
          </p:nvSpPr>
          <p:spPr bwMode="auto">
            <a:xfrm>
              <a:off x="10347326" y="234950"/>
              <a:ext cx="280988" cy="141288"/>
            </a:xfrm>
            <a:custGeom>
              <a:avLst/>
              <a:gdLst>
                <a:gd name="T0" fmla="*/ 0 w 530"/>
                <a:gd name="T1" fmla="*/ 251 h 267"/>
                <a:gd name="T2" fmla="*/ 0 w 530"/>
                <a:gd name="T3" fmla="*/ 251 h 267"/>
                <a:gd name="T4" fmla="*/ 132 w 530"/>
                <a:gd name="T5" fmla="*/ 187 h 267"/>
                <a:gd name="T6" fmla="*/ 263 w 530"/>
                <a:gd name="T7" fmla="*/ 124 h 267"/>
                <a:gd name="T8" fmla="*/ 394 w 530"/>
                <a:gd name="T9" fmla="*/ 61 h 267"/>
                <a:gd name="T10" fmla="*/ 526 w 530"/>
                <a:gd name="T11" fmla="*/ 0 h 267"/>
                <a:gd name="T12" fmla="*/ 530 w 530"/>
                <a:gd name="T13" fmla="*/ 10 h 267"/>
                <a:gd name="T14" fmla="*/ 530 w 530"/>
                <a:gd name="T15" fmla="*/ 10 h 267"/>
                <a:gd name="T16" fmla="*/ 400 w 530"/>
                <a:gd name="T17" fmla="*/ 73 h 267"/>
                <a:gd name="T18" fmla="*/ 269 w 530"/>
                <a:gd name="T19" fmla="*/ 137 h 267"/>
                <a:gd name="T20" fmla="*/ 139 w 530"/>
                <a:gd name="T21" fmla="*/ 201 h 267"/>
                <a:gd name="T22" fmla="*/ 9 w 530"/>
                <a:gd name="T23" fmla="*/ 267 h 267"/>
                <a:gd name="T24" fmla="*/ 0 w 530"/>
                <a:gd name="T25" fmla="*/ 251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0" h="267">
                  <a:moveTo>
                    <a:pt x="0" y="251"/>
                  </a:moveTo>
                  <a:lnTo>
                    <a:pt x="0" y="251"/>
                  </a:lnTo>
                  <a:lnTo>
                    <a:pt x="132" y="187"/>
                  </a:lnTo>
                  <a:lnTo>
                    <a:pt x="263" y="124"/>
                  </a:lnTo>
                  <a:lnTo>
                    <a:pt x="394" y="61"/>
                  </a:lnTo>
                  <a:lnTo>
                    <a:pt x="526" y="0"/>
                  </a:lnTo>
                  <a:lnTo>
                    <a:pt x="530" y="10"/>
                  </a:lnTo>
                  <a:lnTo>
                    <a:pt x="530" y="10"/>
                  </a:lnTo>
                  <a:lnTo>
                    <a:pt x="400" y="73"/>
                  </a:lnTo>
                  <a:lnTo>
                    <a:pt x="269" y="137"/>
                  </a:lnTo>
                  <a:lnTo>
                    <a:pt x="139" y="201"/>
                  </a:lnTo>
                  <a:lnTo>
                    <a:pt x="9" y="267"/>
                  </a:lnTo>
                  <a:lnTo>
                    <a:pt x="0" y="25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29" name="Freeform 23"/>
            <p:cNvSpPr/>
            <p:nvPr/>
          </p:nvSpPr>
          <p:spPr bwMode="auto">
            <a:xfrm>
              <a:off x="10852151" y="76200"/>
              <a:ext cx="142875" cy="61913"/>
            </a:xfrm>
            <a:custGeom>
              <a:avLst/>
              <a:gdLst>
                <a:gd name="T0" fmla="*/ 0 w 270"/>
                <a:gd name="T1" fmla="*/ 113 h 117"/>
                <a:gd name="T2" fmla="*/ 0 w 270"/>
                <a:gd name="T3" fmla="*/ 113 h 117"/>
                <a:gd name="T4" fmla="*/ 135 w 270"/>
                <a:gd name="T5" fmla="*/ 56 h 117"/>
                <a:gd name="T6" fmla="*/ 270 w 270"/>
                <a:gd name="T7" fmla="*/ 0 h 117"/>
                <a:gd name="T8" fmla="*/ 270 w 270"/>
                <a:gd name="T9" fmla="*/ 0 h 117"/>
                <a:gd name="T10" fmla="*/ 135 w 270"/>
                <a:gd name="T11" fmla="*/ 57 h 117"/>
                <a:gd name="T12" fmla="*/ 3 w 270"/>
                <a:gd name="T13" fmla="*/ 117 h 117"/>
                <a:gd name="T14" fmla="*/ 0 w 270"/>
                <a:gd name="T15" fmla="*/ 113 h 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0" h="117">
                  <a:moveTo>
                    <a:pt x="0" y="113"/>
                  </a:moveTo>
                  <a:lnTo>
                    <a:pt x="0" y="113"/>
                  </a:lnTo>
                  <a:lnTo>
                    <a:pt x="135" y="56"/>
                  </a:lnTo>
                  <a:lnTo>
                    <a:pt x="270" y="0"/>
                  </a:lnTo>
                  <a:lnTo>
                    <a:pt x="270" y="0"/>
                  </a:lnTo>
                  <a:lnTo>
                    <a:pt x="135" y="57"/>
                  </a:lnTo>
                  <a:lnTo>
                    <a:pt x="3" y="117"/>
                  </a:lnTo>
                  <a:lnTo>
                    <a:pt x="0" y="11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30" name="Freeform 24"/>
            <p:cNvSpPr/>
            <p:nvPr/>
          </p:nvSpPr>
          <p:spPr bwMode="auto">
            <a:xfrm>
              <a:off x="6034088" y="6694488"/>
              <a:ext cx="131763" cy="163513"/>
            </a:xfrm>
            <a:custGeom>
              <a:avLst/>
              <a:gdLst>
                <a:gd name="T0" fmla="*/ 0 w 251"/>
                <a:gd name="T1" fmla="*/ 283 h 309"/>
                <a:gd name="T2" fmla="*/ 1 w 251"/>
                <a:gd name="T3" fmla="*/ 265 h 309"/>
                <a:gd name="T4" fmla="*/ 3 w 251"/>
                <a:gd name="T5" fmla="*/ 248 h 309"/>
                <a:gd name="T6" fmla="*/ 7 w 251"/>
                <a:gd name="T7" fmla="*/ 213 h 309"/>
                <a:gd name="T8" fmla="*/ 7 w 251"/>
                <a:gd name="T9" fmla="*/ 213 h 309"/>
                <a:gd name="T10" fmla="*/ 13 w 251"/>
                <a:gd name="T11" fmla="*/ 143 h 309"/>
                <a:gd name="T12" fmla="*/ 13 w 251"/>
                <a:gd name="T13" fmla="*/ 143 h 309"/>
                <a:gd name="T14" fmla="*/ 22 w 251"/>
                <a:gd name="T15" fmla="*/ 0 h 309"/>
                <a:gd name="T16" fmla="*/ 251 w 251"/>
                <a:gd name="T17" fmla="*/ 10 h 309"/>
                <a:gd name="T18" fmla="*/ 251 w 251"/>
                <a:gd name="T19" fmla="*/ 10 h 309"/>
                <a:gd name="T20" fmla="*/ 243 w 251"/>
                <a:gd name="T21" fmla="*/ 159 h 309"/>
                <a:gd name="T22" fmla="*/ 243 w 251"/>
                <a:gd name="T23" fmla="*/ 159 h 309"/>
                <a:gd name="T24" fmla="*/ 239 w 251"/>
                <a:gd name="T25" fmla="*/ 233 h 309"/>
                <a:gd name="T26" fmla="*/ 235 w 251"/>
                <a:gd name="T27" fmla="*/ 271 h 309"/>
                <a:gd name="T28" fmla="*/ 233 w 251"/>
                <a:gd name="T29" fmla="*/ 290 h 309"/>
                <a:gd name="T30" fmla="*/ 232 w 251"/>
                <a:gd name="T31" fmla="*/ 309 h 309"/>
                <a:gd name="T32" fmla="*/ 0 w 251"/>
                <a:gd name="T33" fmla="*/ 283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1" h="309">
                  <a:moveTo>
                    <a:pt x="0" y="283"/>
                  </a:moveTo>
                  <a:lnTo>
                    <a:pt x="1" y="265"/>
                  </a:lnTo>
                  <a:lnTo>
                    <a:pt x="3" y="248"/>
                  </a:lnTo>
                  <a:lnTo>
                    <a:pt x="7" y="213"/>
                  </a:lnTo>
                  <a:lnTo>
                    <a:pt x="7" y="213"/>
                  </a:lnTo>
                  <a:lnTo>
                    <a:pt x="13" y="143"/>
                  </a:lnTo>
                  <a:lnTo>
                    <a:pt x="13" y="143"/>
                  </a:lnTo>
                  <a:lnTo>
                    <a:pt x="22" y="0"/>
                  </a:lnTo>
                  <a:lnTo>
                    <a:pt x="251" y="10"/>
                  </a:lnTo>
                  <a:lnTo>
                    <a:pt x="251" y="10"/>
                  </a:lnTo>
                  <a:lnTo>
                    <a:pt x="243" y="159"/>
                  </a:lnTo>
                  <a:lnTo>
                    <a:pt x="243" y="159"/>
                  </a:lnTo>
                  <a:lnTo>
                    <a:pt x="239" y="233"/>
                  </a:lnTo>
                  <a:lnTo>
                    <a:pt x="235" y="271"/>
                  </a:lnTo>
                  <a:lnTo>
                    <a:pt x="233" y="290"/>
                  </a:lnTo>
                  <a:lnTo>
                    <a:pt x="232" y="309"/>
                  </a:lnTo>
                  <a:lnTo>
                    <a:pt x="0" y="28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31" name="Freeform 25"/>
            <p:cNvSpPr/>
            <p:nvPr/>
          </p:nvSpPr>
          <p:spPr bwMode="auto">
            <a:xfrm>
              <a:off x="6043613" y="6130925"/>
              <a:ext cx="125413" cy="315913"/>
            </a:xfrm>
            <a:custGeom>
              <a:avLst/>
              <a:gdLst>
                <a:gd name="T0" fmla="*/ 16 w 238"/>
                <a:gd name="T1" fmla="*/ 597 h 597"/>
                <a:gd name="T2" fmla="*/ 16 w 238"/>
                <a:gd name="T3" fmla="*/ 597 h 597"/>
                <a:gd name="T4" fmla="*/ 14 w 238"/>
                <a:gd name="T5" fmla="*/ 451 h 597"/>
                <a:gd name="T6" fmla="*/ 14 w 238"/>
                <a:gd name="T7" fmla="*/ 451 h 597"/>
                <a:gd name="T8" fmla="*/ 11 w 238"/>
                <a:gd name="T9" fmla="*/ 305 h 597"/>
                <a:gd name="T10" fmla="*/ 11 w 238"/>
                <a:gd name="T11" fmla="*/ 305 h 597"/>
                <a:gd name="T12" fmla="*/ 7 w 238"/>
                <a:gd name="T13" fmla="*/ 159 h 597"/>
                <a:gd name="T14" fmla="*/ 0 w 238"/>
                <a:gd name="T15" fmla="*/ 13 h 597"/>
                <a:gd name="T16" fmla="*/ 214 w 238"/>
                <a:gd name="T17" fmla="*/ 0 h 597"/>
                <a:gd name="T18" fmla="*/ 214 w 238"/>
                <a:gd name="T19" fmla="*/ 0 h 597"/>
                <a:gd name="T20" fmla="*/ 223 w 238"/>
                <a:gd name="T21" fmla="*/ 149 h 597"/>
                <a:gd name="T22" fmla="*/ 230 w 238"/>
                <a:gd name="T23" fmla="*/ 297 h 597"/>
                <a:gd name="T24" fmla="*/ 230 w 238"/>
                <a:gd name="T25" fmla="*/ 297 h 597"/>
                <a:gd name="T26" fmla="*/ 235 w 238"/>
                <a:gd name="T27" fmla="*/ 446 h 597"/>
                <a:gd name="T28" fmla="*/ 235 w 238"/>
                <a:gd name="T29" fmla="*/ 446 h 597"/>
                <a:gd name="T30" fmla="*/ 238 w 238"/>
                <a:gd name="T31" fmla="*/ 595 h 597"/>
                <a:gd name="T32" fmla="*/ 16 w 238"/>
                <a:gd name="T33" fmla="*/ 597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8" h="597">
                  <a:moveTo>
                    <a:pt x="16" y="597"/>
                  </a:moveTo>
                  <a:lnTo>
                    <a:pt x="16" y="597"/>
                  </a:lnTo>
                  <a:lnTo>
                    <a:pt x="14" y="451"/>
                  </a:lnTo>
                  <a:lnTo>
                    <a:pt x="14" y="451"/>
                  </a:lnTo>
                  <a:lnTo>
                    <a:pt x="11" y="305"/>
                  </a:lnTo>
                  <a:lnTo>
                    <a:pt x="11" y="305"/>
                  </a:lnTo>
                  <a:lnTo>
                    <a:pt x="7" y="159"/>
                  </a:lnTo>
                  <a:lnTo>
                    <a:pt x="0" y="13"/>
                  </a:lnTo>
                  <a:lnTo>
                    <a:pt x="214" y="0"/>
                  </a:lnTo>
                  <a:lnTo>
                    <a:pt x="214" y="0"/>
                  </a:lnTo>
                  <a:lnTo>
                    <a:pt x="223" y="149"/>
                  </a:lnTo>
                  <a:lnTo>
                    <a:pt x="230" y="297"/>
                  </a:lnTo>
                  <a:lnTo>
                    <a:pt x="230" y="297"/>
                  </a:lnTo>
                  <a:lnTo>
                    <a:pt x="235" y="446"/>
                  </a:lnTo>
                  <a:lnTo>
                    <a:pt x="235" y="446"/>
                  </a:lnTo>
                  <a:lnTo>
                    <a:pt x="238" y="595"/>
                  </a:lnTo>
                  <a:lnTo>
                    <a:pt x="16" y="59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32" name="Freeform 26"/>
            <p:cNvSpPr/>
            <p:nvPr/>
          </p:nvSpPr>
          <p:spPr bwMode="auto">
            <a:xfrm>
              <a:off x="5989638" y="5568950"/>
              <a:ext cx="146050" cy="322263"/>
            </a:xfrm>
            <a:custGeom>
              <a:avLst/>
              <a:gdLst>
                <a:gd name="T0" fmla="*/ 67 w 275"/>
                <a:gd name="T1" fmla="*/ 610 h 610"/>
                <a:gd name="T2" fmla="*/ 67 w 275"/>
                <a:gd name="T3" fmla="*/ 610 h 610"/>
                <a:gd name="T4" fmla="*/ 54 w 275"/>
                <a:gd name="T5" fmla="*/ 465 h 610"/>
                <a:gd name="T6" fmla="*/ 54 w 275"/>
                <a:gd name="T7" fmla="*/ 465 h 610"/>
                <a:gd name="T8" fmla="*/ 36 w 275"/>
                <a:gd name="T9" fmla="*/ 320 h 610"/>
                <a:gd name="T10" fmla="*/ 36 w 275"/>
                <a:gd name="T11" fmla="*/ 320 h 610"/>
                <a:gd name="T12" fmla="*/ 19 w 275"/>
                <a:gd name="T13" fmla="*/ 174 h 610"/>
                <a:gd name="T14" fmla="*/ 0 w 275"/>
                <a:gd name="T15" fmla="*/ 29 h 610"/>
                <a:gd name="T16" fmla="*/ 197 w 275"/>
                <a:gd name="T17" fmla="*/ 0 h 610"/>
                <a:gd name="T18" fmla="*/ 197 w 275"/>
                <a:gd name="T19" fmla="*/ 0 h 610"/>
                <a:gd name="T20" fmla="*/ 219 w 275"/>
                <a:gd name="T21" fmla="*/ 146 h 610"/>
                <a:gd name="T22" fmla="*/ 239 w 275"/>
                <a:gd name="T23" fmla="*/ 293 h 610"/>
                <a:gd name="T24" fmla="*/ 239 w 275"/>
                <a:gd name="T25" fmla="*/ 293 h 610"/>
                <a:gd name="T26" fmla="*/ 258 w 275"/>
                <a:gd name="T27" fmla="*/ 442 h 610"/>
                <a:gd name="T28" fmla="*/ 258 w 275"/>
                <a:gd name="T29" fmla="*/ 442 h 610"/>
                <a:gd name="T30" fmla="*/ 275 w 275"/>
                <a:gd name="T31" fmla="*/ 590 h 610"/>
                <a:gd name="T32" fmla="*/ 67 w 275"/>
                <a:gd name="T33"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5" h="610">
                  <a:moveTo>
                    <a:pt x="67" y="610"/>
                  </a:moveTo>
                  <a:lnTo>
                    <a:pt x="67" y="610"/>
                  </a:lnTo>
                  <a:lnTo>
                    <a:pt x="54" y="465"/>
                  </a:lnTo>
                  <a:lnTo>
                    <a:pt x="54" y="465"/>
                  </a:lnTo>
                  <a:lnTo>
                    <a:pt x="36" y="320"/>
                  </a:lnTo>
                  <a:lnTo>
                    <a:pt x="36" y="320"/>
                  </a:lnTo>
                  <a:lnTo>
                    <a:pt x="19" y="174"/>
                  </a:lnTo>
                  <a:lnTo>
                    <a:pt x="0" y="29"/>
                  </a:lnTo>
                  <a:lnTo>
                    <a:pt x="197" y="0"/>
                  </a:lnTo>
                  <a:lnTo>
                    <a:pt x="197" y="0"/>
                  </a:lnTo>
                  <a:lnTo>
                    <a:pt x="219" y="146"/>
                  </a:lnTo>
                  <a:lnTo>
                    <a:pt x="239" y="293"/>
                  </a:lnTo>
                  <a:lnTo>
                    <a:pt x="239" y="293"/>
                  </a:lnTo>
                  <a:lnTo>
                    <a:pt x="258" y="442"/>
                  </a:lnTo>
                  <a:lnTo>
                    <a:pt x="258" y="442"/>
                  </a:lnTo>
                  <a:lnTo>
                    <a:pt x="275" y="590"/>
                  </a:lnTo>
                  <a:lnTo>
                    <a:pt x="67" y="61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33" name="Freeform 27"/>
            <p:cNvSpPr/>
            <p:nvPr/>
          </p:nvSpPr>
          <p:spPr bwMode="auto">
            <a:xfrm>
              <a:off x="5888038" y="5011738"/>
              <a:ext cx="161925" cy="327025"/>
            </a:xfrm>
            <a:custGeom>
              <a:avLst/>
              <a:gdLst>
                <a:gd name="T0" fmla="*/ 117 w 308"/>
                <a:gd name="T1" fmla="*/ 618 h 618"/>
                <a:gd name="T2" fmla="*/ 104 w 308"/>
                <a:gd name="T3" fmla="*/ 546 h 618"/>
                <a:gd name="T4" fmla="*/ 91 w 308"/>
                <a:gd name="T5" fmla="*/ 473 h 618"/>
                <a:gd name="T6" fmla="*/ 91 w 308"/>
                <a:gd name="T7" fmla="*/ 473 h 618"/>
                <a:gd name="T8" fmla="*/ 61 w 308"/>
                <a:gd name="T9" fmla="*/ 330 h 618"/>
                <a:gd name="T10" fmla="*/ 61 w 308"/>
                <a:gd name="T11" fmla="*/ 330 h 618"/>
                <a:gd name="T12" fmla="*/ 31 w 308"/>
                <a:gd name="T13" fmla="*/ 187 h 618"/>
                <a:gd name="T14" fmla="*/ 0 w 308"/>
                <a:gd name="T15" fmla="*/ 44 h 618"/>
                <a:gd name="T16" fmla="*/ 180 w 308"/>
                <a:gd name="T17" fmla="*/ 0 h 618"/>
                <a:gd name="T18" fmla="*/ 180 w 308"/>
                <a:gd name="T19" fmla="*/ 0 h 618"/>
                <a:gd name="T20" fmla="*/ 215 w 308"/>
                <a:gd name="T21" fmla="*/ 145 h 618"/>
                <a:gd name="T22" fmla="*/ 247 w 308"/>
                <a:gd name="T23" fmla="*/ 291 h 618"/>
                <a:gd name="T24" fmla="*/ 247 w 308"/>
                <a:gd name="T25" fmla="*/ 291 h 618"/>
                <a:gd name="T26" fmla="*/ 279 w 308"/>
                <a:gd name="T27" fmla="*/ 437 h 618"/>
                <a:gd name="T28" fmla="*/ 293 w 308"/>
                <a:gd name="T29" fmla="*/ 508 h 618"/>
                <a:gd name="T30" fmla="*/ 308 w 308"/>
                <a:gd name="T31" fmla="*/ 581 h 618"/>
                <a:gd name="T32" fmla="*/ 117 w 308"/>
                <a:gd name="T33" fmla="*/ 618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8" h="618">
                  <a:moveTo>
                    <a:pt x="117" y="618"/>
                  </a:moveTo>
                  <a:lnTo>
                    <a:pt x="104" y="546"/>
                  </a:lnTo>
                  <a:lnTo>
                    <a:pt x="91" y="473"/>
                  </a:lnTo>
                  <a:lnTo>
                    <a:pt x="91" y="473"/>
                  </a:lnTo>
                  <a:lnTo>
                    <a:pt x="61" y="330"/>
                  </a:lnTo>
                  <a:lnTo>
                    <a:pt x="61" y="330"/>
                  </a:lnTo>
                  <a:lnTo>
                    <a:pt x="31" y="187"/>
                  </a:lnTo>
                  <a:lnTo>
                    <a:pt x="0" y="44"/>
                  </a:lnTo>
                  <a:lnTo>
                    <a:pt x="180" y="0"/>
                  </a:lnTo>
                  <a:lnTo>
                    <a:pt x="180" y="0"/>
                  </a:lnTo>
                  <a:lnTo>
                    <a:pt x="215" y="145"/>
                  </a:lnTo>
                  <a:lnTo>
                    <a:pt x="247" y="291"/>
                  </a:lnTo>
                  <a:lnTo>
                    <a:pt x="247" y="291"/>
                  </a:lnTo>
                  <a:lnTo>
                    <a:pt x="279" y="437"/>
                  </a:lnTo>
                  <a:lnTo>
                    <a:pt x="293" y="508"/>
                  </a:lnTo>
                  <a:lnTo>
                    <a:pt x="308" y="581"/>
                  </a:lnTo>
                  <a:lnTo>
                    <a:pt x="117" y="6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34" name="Freeform 28"/>
            <p:cNvSpPr/>
            <p:nvPr/>
          </p:nvSpPr>
          <p:spPr bwMode="auto">
            <a:xfrm>
              <a:off x="5738813" y="4468813"/>
              <a:ext cx="179388" cy="325438"/>
            </a:xfrm>
            <a:custGeom>
              <a:avLst/>
              <a:gdLst>
                <a:gd name="T0" fmla="*/ 168 w 340"/>
                <a:gd name="T1" fmla="*/ 616 h 616"/>
                <a:gd name="T2" fmla="*/ 148 w 340"/>
                <a:gd name="T3" fmla="*/ 546 h 616"/>
                <a:gd name="T4" fmla="*/ 129 w 340"/>
                <a:gd name="T5" fmla="*/ 474 h 616"/>
                <a:gd name="T6" fmla="*/ 129 w 340"/>
                <a:gd name="T7" fmla="*/ 474 h 616"/>
                <a:gd name="T8" fmla="*/ 88 w 340"/>
                <a:gd name="T9" fmla="*/ 334 h 616"/>
                <a:gd name="T10" fmla="*/ 88 w 340"/>
                <a:gd name="T11" fmla="*/ 334 h 616"/>
                <a:gd name="T12" fmla="*/ 46 w 340"/>
                <a:gd name="T13" fmla="*/ 194 h 616"/>
                <a:gd name="T14" fmla="*/ 0 w 340"/>
                <a:gd name="T15" fmla="*/ 54 h 616"/>
                <a:gd name="T16" fmla="*/ 164 w 340"/>
                <a:gd name="T17" fmla="*/ 0 h 616"/>
                <a:gd name="T18" fmla="*/ 164 w 340"/>
                <a:gd name="T19" fmla="*/ 0 h 616"/>
                <a:gd name="T20" fmla="*/ 211 w 340"/>
                <a:gd name="T21" fmla="*/ 141 h 616"/>
                <a:gd name="T22" fmla="*/ 256 w 340"/>
                <a:gd name="T23" fmla="*/ 283 h 616"/>
                <a:gd name="T24" fmla="*/ 256 w 340"/>
                <a:gd name="T25" fmla="*/ 283 h 616"/>
                <a:gd name="T26" fmla="*/ 298 w 340"/>
                <a:gd name="T27" fmla="*/ 426 h 616"/>
                <a:gd name="T28" fmla="*/ 320 w 340"/>
                <a:gd name="T29" fmla="*/ 496 h 616"/>
                <a:gd name="T30" fmla="*/ 340 w 340"/>
                <a:gd name="T31" fmla="*/ 568 h 616"/>
                <a:gd name="T32" fmla="*/ 168 w 340"/>
                <a:gd name="T33" fmla="*/ 616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0" h="616">
                  <a:moveTo>
                    <a:pt x="168" y="616"/>
                  </a:moveTo>
                  <a:lnTo>
                    <a:pt x="148" y="546"/>
                  </a:lnTo>
                  <a:lnTo>
                    <a:pt x="129" y="474"/>
                  </a:lnTo>
                  <a:lnTo>
                    <a:pt x="129" y="474"/>
                  </a:lnTo>
                  <a:lnTo>
                    <a:pt x="88" y="334"/>
                  </a:lnTo>
                  <a:lnTo>
                    <a:pt x="88" y="334"/>
                  </a:lnTo>
                  <a:lnTo>
                    <a:pt x="46" y="194"/>
                  </a:lnTo>
                  <a:lnTo>
                    <a:pt x="0" y="54"/>
                  </a:lnTo>
                  <a:lnTo>
                    <a:pt x="164" y="0"/>
                  </a:lnTo>
                  <a:lnTo>
                    <a:pt x="164" y="0"/>
                  </a:lnTo>
                  <a:lnTo>
                    <a:pt x="211" y="141"/>
                  </a:lnTo>
                  <a:lnTo>
                    <a:pt x="256" y="283"/>
                  </a:lnTo>
                  <a:lnTo>
                    <a:pt x="256" y="283"/>
                  </a:lnTo>
                  <a:lnTo>
                    <a:pt x="298" y="426"/>
                  </a:lnTo>
                  <a:lnTo>
                    <a:pt x="320" y="496"/>
                  </a:lnTo>
                  <a:lnTo>
                    <a:pt x="340" y="568"/>
                  </a:lnTo>
                  <a:lnTo>
                    <a:pt x="168" y="6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35" name="Freeform 29"/>
            <p:cNvSpPr/>
            <p:nvPr/>
          </p:nvSpPr>
          <p:spPr bwMode="auto">
            <a:xfrm>
              <a:off x="5545138" y="3941763"/>
              <a:ext cx="195263" cy="320675"/>
            </a:xfrm>
            <a:custGeom>
              <a:avLst/>
              <a:gdLst>
                <a:gd name="T0" fmla="*/ 215 w 369"/>
                <a:gd name="T1" fmla="*/ 607 h 607"/>
                <a:gd name="T2" fmla="*/ 190 w 369"/>
                <a:gd name="T3" fmla="*/ 539 h 607"/>
                <a:gd name="T4" fmla="*/ 164 w 369"/>
                <a:gd name="T5" fmla="*/ 470 h 607"/>
                <a:gd name="T6" fmla="*/ 164 w 369"/>
                <a:gd name="T7" fmla="*/ 470 h 607"/>
                <a:gd name="T8" fmla="*/ 111 w 369"/>
                <a:gd name="T9" fmla="*/ 333 h 607"/>
                <a:gd name="T10" fmla="*/ 111 w 369"/>
                <a:gd name="T11" fmla="*/ 333 h 607"/>
                <a:gd name="T12" fmla="*/ 56 w 369"/>
                <a:gd name="T13" fmla="*/ 197 h 607"/>
                <a:gd name="T14" fmla="*/ 0 w 369"/>
                <a:gd name="T15" fmla="*/ 62 h 607"/>
                <a:gd name="T16" fmla="*/ 145 w 369"/>
                <a:gd name="T17" fmla="*/ 0 h 607"/>
                <a:gd name="T18" fmla="*/ 145 w 369"/>
                <a:gd name="T19" fmla="*/ 0 h 607"/>
                <a:gd name="T20" fmla="*/ 203 w 369"/>
                <a:gd name="T21" fmla="*/ 136 h 607"/>
                <a:gd name="T22" fmla="*/ 260 w 369"/>
                <a:gd name="T23" fmla="*/ 273 h 607"/>
                <a:gd name="T24" fmla="*/ 260 w 369"/>
                <a:gd name="T25" fmla="*/ 273 h 607"/>
                <a:gd name="T26" fmla="*/ 315 w 369"/>
                <a:gd name="T27" fmla="*/ 412 h 607"/>
                <a:gd name="T28" fmla="*/ 342 w 369"/>
                <a:gd name="T29" fmla="*/ 480 h 607"/>
                <a:gd name="T30" fmla="*/ 369 w 369"/>
                <a:gd name="T31" fmla="*/ 550 h 607"/>
                <a:gd name="T32" fmla="*/ 215 w 369"/>
                <a:gd name="T33" fmla="*/ 607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9" h="607">
                  <a:moveTo>
                    <a:pt x="215" y="607"/>
                  </a:moveTo>
                  <a:lnTo>
                    <a:pt x="190" y="539"/>
                  </a:lnTo>
                  <a:lnTo>
                    <a:pt x="164" y="470"/>
                  </a:lnTo>
                  <a:lnTo>
                    <a:pt x="164" y="470"/>
                  </a:lnTo>
                  <a:lnTo>
                    <a:pt x="111" y="333"/>
                  </a:lnTo>
                  <a:lnTo>
                    <a:pt x="111" y="333"/>
                  </a:lnTo>
                  <a:lnTo>
                    <a:pt x="56" y="197"/>
                  </a:lnTo>
                  <a:lnTo>
                    <a:pt x="0" y="62"/>
                  </a:lnTo>
                  <a:lnTo>
                    <a:pt x="145" y="0"/>
                  </a:lnTo>
                  <a:lnTo>
                    <a:pt x="145" y="0"/>
                  </a:lnTo>
                  <a:lnTo>
                    <a:pt x="203" y="136"/>
                  </a:lnTo>
                  <a:lnTo>
                    <a:pt x="260" y="273"/>
                  </a:lnTo>
                  <a:lnTo>
                    <a:pt x="260" y="273"/>
                  </a:lnTo>
                  <a:lnTo>
                    <a:pt x="315" y="412"/>
                  </a:lnTo>
                  <a:lnTo>
                    <a:pt x="342" y="480"/>
                  </a:lnTo>
                  <a:lnTo>
                    <a:pt x="369" y="550"/>
                  </a:lnTo>
                  <a:lnTo>
                    <a:pt x="215" y="6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36" name="Freeform 30"/>
            <p:cNvSpPr/>
            <p:nvPr/>
          </p:nvSpPr>
          <p:spPr bwMode="auto">
            <a:xfrm>
              <a:off x="5305426" y="3433763"/>
              <a:ext cx="209550" cy="312738"/>
            </a:xfrm>
            <a:custGeom>
              <a:avLst/>
              <a:gdLst>
                <a:gd name="T0" fmla="*/ 261 w 397"/>
                <a:gd name="T1" fmla="*/ 592 h 592"/>
                <a:gd name="T2" fmla="*/ 230 w 397"/>
                <a:gd name="T3" fmla="*/ 527 h 592"/>
                <a:gd name="T4" fmla="*/ 198 w 397"/>
                <a:gd name="T5" fmla="*/ 461 h 592"/>
                <a:gd name="T6" fmla="*/ 198 w 397"/>
                <a:gd name="T7" fmla="*/ 461 h 592"/>
                <a:gd name="T8" fmla="*/ 134 w 397"/>
                <a:gd name="T9" fmla="*/ 328 h 592"/>
                <a:gd name="T10" fmla="*/ 134 w 397"/>
                <a:gd name="T11" fmla="*/ 328 h 592"/>
                <a:gd name="T12" fmla="*/ 68 w 397"/>
                <a:gd name="T13" fmla="*/ 198 h 592"/>
                <a:gd name="T14" fmla="*/ 0 w 397"/>
                <a:gd name="T15" fmla="*/ 69 h 592"/>
                <a:gd name="T16" fmla="*/ 125 w 397"/>
                <a:gd name="T17" fmla="*/ 0 h 592"/>
                <a:gd name="T18" fmla="*/ 125 w 397"/>
                <a:gd name="T19" fmla="*/ 0 h 592"/>
                <a:gd name="T20" fmla="*/ 195 w 397"/>
                <a:gd name="T21" fmla="*/ 131 h 592"/>
                <a:gd name="T22" fmla="*/ 264 w 397"/>
                <a:gd name="T23" fmla="*/ 263 h 592"/>
                <a:gd name="T24" fmla="*/ 264 w 397"/>
                <a:gd name="T25" fmla="*/ 263 h 592"/>
                <a:gd name="T26" fmla="*/ 331 w 397"/>
                <a:gd name="T27" fmla="*/ 395 h 592"/>
                <a:gd name="T28" fmla="*/ 365 w 397"/>
                <a:gd name="T29" fmla="*/ 461 h 592"/>
                <a:gd name="T30" fmla="*/ 397 w 397"/>
                <a:gd name="T31" fmla="*/ 528 h 592"/>
                <a:gd name="T32" fmla="*/ 261 w 397"/>
                <a:gd name="T33" fmla="*/ 592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7" h="592">
                  <a:moveTo>
                    <a:pt x="261" y="592"/>
                  </a:moveTo>
                  <a:lnTo>
                    <a:pt x="230" y="527"/>
                  </a:lnTo>
                  <a:lnTo>
                    <a:pt x="198" y="461"/>
                  </a:lnTo>
                  <a:lnTo>
                    <a:pt x="198" y="461"/>
                  </a:lnTo>
                  <a:lnTo>
                    <a:pt x="134" y="328"/>
                  </a:lnTo>
                  <a:lnTo>
                    <a:pt x="134" y="328"/>
                  </a:lnTo>
                  <a:lnTo>
                    <a:pt x="68" y="198"/>
                  </a:lnTo>
                  <a:lnTo>
                    <a:pt x="0" y="69"/>
                  </a:lnTo>
                  <a:lnTo>
                    <a:pt x="125" y="0"/>
                  </a:lnTo>
                  <a:lnTo>
                    <a:pt x="125" y="0"/>
                  </a:lnTo>
                  <a:lnTo>
                    <a:pt x="195" y="131"/>
                  </a:lnTo>
                  <a:lnTo>
                    <a:pt x="264" y="263"/>
                  </a:lnTo>
                  <a:lnTo>
                    <a:pt x="264" y="263"/>
                  </a:lnTo>
                  <a:lnTo>
                    <a:pt x="331" y="395"/>
                  </a:lnTo>
                  <a:lnTo>
                    <a:pt x="365" y="461"/>
                  </a:lnTo>
                  <a:lnTo>
                    <a:pt x="397" y="528"/>
                  </a:lnTo>
                  <a:lnTo>
                    <a:pt x="261" y="5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37" name="Freeform 31"/>
            <p:cNvSpPr/>
            <p:nvPr/>
          </p:nvSpPr>
          <p:spPr bwMode="auto">
            <a:xfrm>
              <a:off x="5022851" y="2949575"/>
              <a:ext cx="223838" cy="301625"/>
            </a:xfrm>
            <a:custGeom>
              <a:avLst/>
              <a:gdLst>
                <a:gd name="T0" fmla="*/ 306 w 423"/>
                <a:gd name="T1" fmla="*/ 570 h 570"/>
                <a:gd name="T2" fmla="*/ 270 w 423"/>
                <a:gd name="T3" fmla="*/ 507 h 570"/>
                <a:gd name="T4" fmla="*/ 232 w 423"/>
                <a:gd name="T5" fmla="*/ 445 h 570"/>
                <a:gd name="T6" fmla="*/ 232 w 423"/>
                <a:gd name="T7" fmla="*/ 445 h 570"/>
                <a:gd name="T8" fmla="*/ 156 w 423"/>
                <a:gd name="T9" fmla="*/ 318 h 570"/>
                <a:gd name="T10" fmla="*/ 156 w 423"/>
                <a:gd name="T11" fmla="*/ 318 h 570"/>
                <a:gd name="T12" fmla="*/ 79 w 423"/>
                <a:gd name="T13" fmla="*/ 194 h 570"/>
                <a:gd name="T14" fmla="*/ 0 w 423"/>
                <a:gd name="T15" fmla="*/ 70 h 570"/>
                <a:gd name="T16" fmla="*/ 105 w 423"/>
                <a:gd name="T17" fmla="*/ 0 h 570"/>
                <a:gd name="T18" fmla="*/ 105 w 423"/>
                <a:gd name="T19" fmla="*/ 0 h 570"/>
                <a:gd name="T20" fmla="*/ 187 w 423"/>
                <a:gd name="T21" fmla="*/ 124 h 570"/>
                <a:gd name="T22" fmla="*/ 267 w 423"/>
                <a:gd name="T23" fmla="*/ 249 h 570"/>
                <a:gd name="T24" fmla="*/ 267 w 423"/>
                <a:gd name="T25" fmla="*/ 249 h 570"/>
                <a:gd name="T26" fmla="*/ 346 w 423"/>
                <a:gd name="T27" fmla="*/ 375 h 570"/>
                <a:gd name="T28" fmla="*/ 385 w 423"/>
                <a:gd name="T29" fmla="*/ 437 h 570"/>
                <a:gd name="T30" fmla="*/ 423 w 423"/>
                <a:gd name="T31" fmla="*/ 502 h 570"/>
                <a:gd name="T32" fmla="*/ 306 w 423"/>
                <a:gd name="T33" fmla="*/ 57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3" h="570">
                  <a:moveTo>
                    <a:pt x="306" y="570"/>
                  </a:moveTo>
                  <a:lnTo>
                    <a:pt x="270" y="507"/>
                  </a:lnTo>
                  <a:lnTo>
                    <a:pt x="232" y="445"/>
                  </a:lnTo>
                  <a:lnTo>
                    <a:pt x="232" y="445"/>
                  </a:lnTo>
                  <a:lnTo>
                    <a:pt x="156" y="318"/>
                  </a:lnTo>
                  <a:lnTo>
                    <a:pt x="156" y="318"/>
                  </a:lnTo>
                  <a:lnTo>
                    <a:pt x="79" y="194"/>
                  </a:lnTo>
                  <a:lnTo>
                    <a:pt x="0" y="70"/>
                  </a:lnTo>
                  <a:lnTo>
                    <a:pt x="105" y="0"/>
                  </a:lnTo>
                  <a:lnTo>
                    <a:pt x="105" y="0"/>
                  </a:lnTo>
                  <a:lnTo>
                    <a:pt x="187" y="124"/>
                  </a:lnTo>
                  <a:lnTo>
                    <a:pt x="267" y="249"/>
                  </a:lnTo>
                  <a:lnTo>
                    <a:pt x="267" y="249"/>
                  </a:lnTo>
                  <a:lnTo>
                    <a:pt x="346" y="375"/>
                  </a:lnTo>
                  <a:lnTo>
                    <a:pt x="385" y="437"/>
                  </a:lnTo>
                  <a:lnTo>
                    <a:pt x="423" y="502"/>
                  </a:lnTo>
                  <a:lnTo>
                    <a:pt x="306" y="57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38" name="Freeform 32"/>
            <p:cNvSpPr/>
            <p:nvPr/>
          </p:nvSpPr>
          <p:spPr bwMode="auto">
            <a:xfrm>
              <a:off x="4697413" y="2495550"/>
              <a:ext cx="236538" cy="285750"/>
            </a:xfrm>
            <a:custGeom>
              <a:avLst/>
              <a:gdLst>
                <a:gd name="T0" fmla="*/ 350 w 447"/>
                <a:gd name="T1" fmla="*/ 541 h 541"/>
                <a:gd name="T2" fmla="*/ 307 w 447"/>
                <a:gd name="T3" fmla="*/ 482 h 541"/>
                <a:gd name="T4" fmla="*/ 265 w 447"/>
                <a:gd name="T5" fmla="*/ 422 h 541"/>
                <a:gd name="T6" fmla="*/ 265 w 447"/>
                <a:gd name="T7" fmla="*/ 422 h 541"/>
                <a:gd name="T8" fmla="*/ 178 w 447"/>
                <a:gd name="T9" fmla="*/ 304 h 541"/>
                <a:gd name="T10" fmla="*/ 178 w 447"/>
                <a:gd name="T11" fmla="*/ 304 h 541"/>
                <a:gd name="T12" fmla="*/ 90 w 447"/>
                <a:gd name="T13" fmla="*/ 185 h 541"/>
                <a:gd name="T14" fmla="*/ 0 w 447"/>
                <a:gd name="T15" fmla="*/ 70 h 541"/>
                <a:gd name="T16" fmla="*/ 89 w 447"/>
                <a:gd name="T17" fmla="*/ 0 h 541"/>
                <a:gd name="T18" fmla="*/ 89 w 447"/>
                <a:gd name="T19" fmla="*/ 0 h 541"/>
                <a:gd name="T20" fmla="*/ 180 w 447"/>
                <a:gd name="T21" fmla="*/ 115 h 541"/>
                <a:gd name="T22" fmla="*/ 271 w 447"/>
                <a:gd name="T23" fmla="*/ 233 h 541"/>
                <a:gd name="T24" fmla="*/ 271 w 447"/>
                <a:gd name="T25" fmla="*/ 233 h 541"/>
                <a:gd name="T26" fmla="*/ 360 w 447"/>
                <a:gd name="T27" fmla="*/ 352 h 541"/>
                <a:gd name="T28" fmla="*/ 405 w 447"/>
                <a:gd name="T29" fmla="*/ 412 h 541"/>
                <a:gd name="T30" fmla="*/ 447 w 447"/>
                <a:gd name="T31" fmla="*/ 470 h 541"/>
                <a:gd name="T32" fmla="*/ 350 w 447"/>
                <a:gd name="T33" fmla="*/ 541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7" h="541">
                  <a:moveTo>
                    <a:pt x="350" y="541"/>
                  </a:moveTo>
                  <a:lnTo>
                    <a:pt x="307" y="482"/>
                  </a:lnTo>
                  <a:lnTo>
                    <a:pt x="265" y="422"/>
                  </a:lnTo>
                  <a:lnTo>
                    <a:pt x="265" y="422"/>
                  </a:lnTo>
                  <a:lnTo>
                    <a:pt x="178" y="304"/>
                  </a:lnTo>
                  <a:lnTo>
                    <a:pt x="178" y="304"/>
                  </a:lnTo>
                  <a:lnTo>
                    <a:pt x="90" y="185"/>
                  </a:lnTo>
                  <a:lnTo>
                    <a:pt x="0" y="70"/>
                  </a:lnTo>
                  <a:lnTo>
                    <a:pt x="89" y="0"/>
                  </a:lnTo>
                  <a:lnTo>
                    <a:pt x="89" y="0"/>
                  </a:lnTo>
                  <a:lnTo>
                    <a:pt x="180" y="115"/>
                  </a:lnTo>
                  <a:lnTo>
                    <a:pt x="271" y="233"/>
                  </a:lnTo>
                  <a:lnTo>
                    <a:pt x="271" y="233"/>
                  </a:lnTo>
                  <a:lnTo>
                    <a:pt x="360" y="352"/>
                  </a:lnTo>
                  <a:lnTo>
                    <a:pt x="405" y="412"/>
                  </a:lnTo>
                  <a:lnTo>
                    <a:pt x="447" y="470"/>
                  </a:lnTo>
                  <a:lnTo>
                    <a:pt x="350" y="54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39" name="Freeform 33"/>
            <p:cNvSpPr/>
            <p:nvPr/>
          </p:nvSpPr>
          <p:spPr bwMode="auto">
            <a:xfrm>
              <a:off x="4335463" y="2070100"/>
              <a:ext cx="247650" cy="268288"/>
            </a:xfrm>
            <a:custGeom>
              <a:avLst/>
              <a:gdLst>
                <a:gd name="T0" fmla="*/ 389 w 470"/>
                <a:gd name="T1" fmla="*/ 507 h 507"/>
                <a:gd name="T2" fmla="*/ 343 w 470"/>
                <a:gd name="T3" fmla="*/ 451 h 507"/>
                <a:gd name="T4" fmla="*/ 295 w 470"/>
                <a:gd name="T5" fmla="*/ 396 h 507"/>
                <a:gd name="T6" fmla="*/ 295 w 470"/>
                <a:gd name="T7" fmla="*/ 396 h 507"/>
                <a:gd name="T8" fmla="*/ 197 w 470"/>
                <a:gd name="T9" fmla="*/ 285 h 507"/>
                <a:gd name="T10" fmla="*/ 197 w 470"/>
                <a:gd name="T11" fmla="*/ 285 h 507"/>
                <a:gd name="T12" fmla="*/ 99 w 470"/>
                <a:gd name="T13" fmla="*/ 175 h 507"/>
                <a:gd name="T14" fmla="*/ 0 w 470"/>
                <a:gd name="T15" fmla="*/ 67 h 507"/>
                <a:gd name="T16" fmla="*/ 71 w 470"/>
                <a:gd name="T17" fmla="*/ 0 h 507"/>
                <a:gd name="T18" fmla="*/ 71 w 470"/>
                <a:gd name="T19" fmla="*/ 0 h 507"/>
                <a:gd name="T20" fmla="*/ 173 w 470"/>
                <a:gd name="T21" fmla="*/ 108 h 507"/>
                <a:gd name="T22" fmla="*/ 273 w 470"/>
                <a:gd name="T23" fmla="*/ 216 h 507"/>
                <a:gd name="T24" fmla="*/ 273 w 470"/>
                <a:gd name="T25" fmla="*/ 216 h 507"/>
                <a:gd name="T26" fmla="*/ 372 w 470"/>
                <a:gd name="T27" fmla="*/ 327 h 507"/>
                <a:gd name="T28" fmla="*/ 421 w 470"/>
                <a:gd name="T29" fmla="*/ 383 h 507"/>
                <a:gd name="T30" fmla="*/ 470 w 470"/>
                <a:gd name="T31" fmla="*/ 438 h 507"/>
                <a:gd name="T32" fmla="*/ 389 w 470"/>
                <a:gd name="T33" fmla="*/ 50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0" h="507">
                  <a:moveTo>
                    <a:pt x="389" y="507"/>
                  </a:moveTo>
                  <a:lnTo>
                    <a:pt x="343" y="451"/>
                  </a:lnTo>
                  <a:lnTo>
                    <a:pt x="295" y="396"/>
                  </a:lnTo>
                  <a:lnTo>
                    <a:pt x="295" y="396"/>
                  </a:lnTo>
                  <a:lnTo>
                    <a:pt x="197" y="285"/>
                  </a:lnTo>
                  <a:lnTo>
                    <a:pt x="197" y="285"/>
                  </a:lnTo>
                  <a:lnTo>
                    <a:pt x="99" y="175"/>
                  </a:lnTo>
                  <a:lnTo>
                    <a:pt x="0" y="67"/>
                  </a:lnTo>
                  <a:lnTo>
                    <a:pt x="71" y="0"/>
                  </a:lnTo>
                  <a:lnTo>
                    <a:pt x="71" y="0"/>
                  </a:lnTo>
                  <a:lnTo>
                    <a:pt x="173" y="108"/>
                  </a:lnTo>
                  <a:lnTo>
                    <a:pt x="273" y="216"/>
                  </a:lnTo>
                  <a:lnTo>
                    <a:pt x="273" y="216"/>
                  </a:lnTo>
                  <a:lnTo>
                    <a:pt x="372" y="327"/>
                  </a:lnTo>
                  <a:lnTo>
                    <a:pt x="421" y="383"/>
                  </a:lnTo>
                  <a:lnTo>
                    <a:pt x="470" y="438"/>
                  </a:lnTo>
                  <a:lnTo>
                    <a:pt x="389" y="5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40" name="Freeform 34"/>
            <p:cNvSpPr/>
            <p:nvPr/>
          </p:nvSpPr>
          <p:spPr bwMode="auto">
            <a:xfrm>
              <a:off x="3937001" y="1679575"/>
              <a:ext cx="258763" cy="247650"/>
            </a:xfrm>
            <a:custGeom>
              <a:avLst/>
              <a:gdLst>
                <a:gd name="T0" fmla="*/ 425 w 489"/>
                <a:gd name="T1" fmla="*/ 468 h 468"/>
                <a:gd name="T2" fmla="*/ 425 w 489"/>
                <a:gd name="T3" fmla="*/ 468 h 468"/>
                <a:gd name="T4" fmla="*/ 321 w 489"/>
                <a:gd name="T5" fmla="*/ 364 h 468"/>
                <a:gd name="T6" fmla="*/ 321 w 489"/>
                <a:gd name="T7" fmla="*/ 364 h 468"/>
                <a:gd name="T8" fmla="*/ 215 w 489"/>
                <a:gd name="T9" fmla="*/ 262 h 468"/>
                <a:gd name="T10" fmla="*/ 215 w 489"/>
                <a:gd name="T11" fmla="*/ 262 h 468"/>
                <a:gd name="T12" fmla="*/ 108 w 489"/>
                <a:gd name="T13" fmla="*/ 161 h 468"/>
                <a:gd name="T14" fmla="*/ 0 w 489"/>
                <a:gd name="T15" fmla="*/ 61 h 468"/>
                <a:gd name="T16" fmla="*/ 56 w 489"/>
                <a:gd name="T17" fmla="*/ 0 h 468"/>
                <a:gd name="T18" fmla="*/ 56 w 489"/>
                <a:gd name="T19" fmla="*/ 0 h 468"/>
                <a:gd name="T20" fmla="*/ 167 w 489"/>
                <a:gd name="T21" fmla="*/ 99 h 468"/>
                <a:gd name="T22" fmla="*/ 275 w 489"/>
                <a:gd name="T23" fmla="*/ 198 h 468"/>
                <a:gd name="T24" fmla="*/ 275 w 489"/>
                <a:gd name="T25" fmla="*/ 198 h 468"/>
                <a:gd name="T26" fmla="*/ 383 w 489"/>
                <a:gd name="T27" fmla="*/ 300 h 468"/>
                <a:gd name="T28" fmla="*/ 383 w 489"/>
                <a:gd name="T29" fmla="*/ 300 h 468"/>
                <a:gd name="T30" fmla="*/ 489 w 489"/>
                <a:gd name="T31" fmla="*/ 402 h 468"/>
                <a:gd name="T32" fmla="*/ 425 w 489"/>
                <a:gd name="T33" fmla="*/ 468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9" h="468">
                  <a:moveTo>
                    <a:pt x="425" y="468"/>
                  </a:moveTo>
                  <a:lnTo>
                    <a:pt x="425" y="468"/>
                  </a:lnTo>
                  <a:lnTo>
                    <a:pt x="321" y="364"/>
                  </a:lnTo>
                  <a:lnTo>
                    <a:pt x="321" y="364"/>
                  </a:lnTo>
                  <a:lnTo>
                    <a:pt x="215" y="262"/>
                  </a:lnTo>
                  <a:lnTo>
                    <a:pt x="215" y="262"/>
                  </a:lnTo>
                  <a:lnTo>
                    <a:pt x="108" y="161"/>
                  </a:lnTo>
                  <a:lnTo>
                    <a:pt x="0" y="61"/>
                  </a:lnTo>
                  <a:lnTo>
                    <a:pt x="56" y="0"/>
                  </a:lnTo>
                  <a:lnTo>
                    <a:pt x="56" y="0"/>
                  </a:lnTo>
                  <a:lnTo>
                    <a:pt x="167" y="99"/>
                  </a:lnTo>
                  <a:lnTo>
                    <a:pt x="275" y="198"/>
                  </a:lnTo>
                  <a:lnTo>
                    <a:pt x="275" y="198"/>
                  </a:lnTo>
                  <a:lnTo>
                    <a:pt x="383" y="300"/>
                  </a:lnTo>
                  <a:lnTo>
                    <a:pt x="383" y="300"/>
                  </a:lnTo>
                  <a:lnTo>
                    <a:pt x="489" y="402"/>
                  </a:lnTo>
                  <a:lnTo>
                    <a:pt x="425" y="46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41" name="Freeform 35"/>
            <p:cNvSpPr/>
            <p:nvPr/>
          </p:nvSpPr>
          <p:spPr bwMode="auto">
            <a:xfrm>
              <a:off x="3508376" y="1320800"/>
              <a:ext cx="268288" cy="225425"/>
            </a:xfrm>
            <a:custGeom>
              <a:avLst/>
              <a:gdLst>
                <a:gd name="T0" fmla="*/ 456 w 506"/>
                <a:gd name="T1" fmla="*/ 426 h 426"/>
                <a:gd name="T2" fmla="*/ 456 w 506"/>
                <a:gd name="T3" fmla="*/ 426 h 426"/>
                <a:gd name="T4" fmla="*/ 344 w 506"/>
                <a:gd name="T5" fmla="*/ 331 h 426"/>
                <a:gd name="T6" fmla="*/ 344 w 506"/>
                <a:gd name="T7" fmla="*/ 331 h 426"/>
                <a:gd name="T8" fmla="*/ 230 w 506"/>
                <a:gd name="T9" fmla="*/ 238 h 426"/>
                <a:gd name="T10" fmla="*/ 230 w 506"/>
                <a:gd name="T11" fmla="*/ 238 h 426"/>
                <a:gd name="T12" fmla="*/ 115 w 506"/>
                <a:gd name="T13" fmla="*/ 146 h 426"/>
                <a:gd name="T14" fmla="*/ 0 w 506"/>
                <a:gd name="T15" fmla="*/ 54 h 426"/>
                <a:gd name="T16" fmla="*/ 42 w 506"/>
                <a:gd name="T17" fmla="*/ 0 h 426"/>
                <a:gd name="T18" fmla="*/ 42 w 506"/>
                <a:gd name="T19" fmla="*/ 0 h 426"/>
                <a:gd name="T20" fmla="*/ 159 w 506"/>
                <a:gd name="T21" fmla="*/ 89 h 426"/>
                <a:gd name="T22" fmla="*/ 275 w 506"/>
                <a:gd name="T23" fmla="*/ 181 h 426"/>
                <a:gd name="T24" fmla="*/ 275 w 506"/>
                <a:gd name="T25" fmla="*/ 181 h 426"/>
                <a:gd name="T26" fmla="*/ 391 w 506"/>
                <a:gd name="T27" fmla="*/ 273 h 426"/>
                <a:gd name="T28" fmla="*/ 391 w 506"/>
                <a:gd name="T29" fmla="*/ 273 h 426"/>
                <a:gd name="T30" fmla="*/ 506 w 506"/>
                <a:gd name="T31" fmla="*/ 366 h 426"/>
                <a:gd name="T32" fmla="*/ 456 w 506"/>
                <a:gd name="T33" fmla="*/ 426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6" h="426">
                  <a:moveTo>
                    <a:pt x="456" y="426"/>
                  </a:moveTo>
                  <a:lnTo>
                    <a:pt x="456" y="426"/>
                  </a:lnTo>
                  <a:lnTo>
                    <a:pt x="344" y="331"/>
                  </a:lnTo>
                  <a:lnTo>
                    <a:pt x="344" y="331"/>
                  </a:lnTo>
                  <a:lnTo>
                    <a:pt x="230" y="238"/>
                  </a:lnTo>
                  <a:lnTo>
                    <a:pt x="230" y="238"/>
                  </a:lnTo>
                  <a:lnTo>
                    <a:pt x="115" y="146"/>
                  </a:lnTo>
                  <a:lnTo>
                    <a:pt x="0" y="54"/>
                  </a:lnTo>
                  <a:lnTo>
                    <a:pt x="42" y="0"/>
                  </a:lnTo>
                  <a:lnTo>
                    <a:pt x="42" y="0"/>
                  </a:lnTo>
                  <a:lnTo>
                    <a:pt x="159" y="89"/>
                  </a:lnTo>
                  <a:lnTo>
                    <a:pt x="275" y="181"/>
                  </a:lnTo>
                  <a:lnTo>
                    <a:pt x="275" y="181"/>
                  </a:lnTo>
                  <a:lnTo>
                    <a:pt x="391" y="273"/>
                  </a:lnTo>
                  <a:lnTo>
                    <a:pt x="391" y="273"/>
                  </a:lnTo>
                  <a:lnTo>
                    <a:pt x="506" y="366"/>
                  </a:lnTo>
                  <a:lnTo>
                    <a:pt x="456" y="4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42" name="Freeform 36"/>
            <p:cNvSpPr/>
            <p:nvPr/>
          </p:nvSpPr>
          <p:spPr bwMode="auto">
            <a:xfrm>
              <a:off x="3054351" y="996950"/>
              <a:ext cx="274638" cy="203200"/>
            </a:xfrm>
            <a:custGeom>
              <a:avLst/>
              <a:gdLst>
                <a:gd name="T0" fmla="*/ 483 w 520"/>
                <a:gd name="T1" fmla="*/ 383 h 383"/>
                <a:gd name="T2" fmla="*/ 483 w 520"/>
                <a:gd name="T3" fmla="*/ 383 h 383"/>
                <a:gd name="T4" fmla="*/ 363 w 520"/>
                <a:gd name="T5" fmla="*/ 297 h 383"/>
                <a:gd name="T6" fmla="*/ 363 w 520"/>
                <a:gd name="T7" fmla="*/ 297 h 383"/>
                <a:gd name="T8" fmla="*/ 244 w 520"/>
                <a:gd name="T9" fmla="*/ 212 h 383"/>
                <a:gd name="T10" fmla="*/ 244 w 520"/>
                <a:gd name="T11" fmla="*/ 212 h 383"/>
                <a:gd name="T12" fmla="*/ 123 w 520"/>
                <a:gd name="T13" fmla="*/ 127 h 383"/>
                <a:gd name="T14" fmla="*/ 0 w 520"/>
                <a:gd name="T15" fmla="*/ 46 h 383"/>
                <a:gd name="T16" fmla="*/ 29 w 520"/>
                <a:gd name="T17" fmla="*/ 0 h 383"/>
                <a:gd name="T18" fmla="*/ 29 w 520"/>
                <a:gd name="T19" fmla="*/ 0 h 383"/>
                <a:gd name="T20" fmla="*/ 153 w 520"/>
                <a:gd name="T21" fmla="*/ 81 h 383"/>
                <a:gd name="T22" fmla="*/ 276 w 520"/>
                <a:gd name="T23" fmla="*/ 164 h 383"/>
                <a:gd name="T24" fmla="*/ 276 w 520"/>
                <a:gd name="T25" fmla="*/ 164 h 383"/>
                <a:gd name="T26" fmla="*/ 398 w 520"/>
                <a:gd name="T27" fmla="*/ 247 h 383"/>
                <a:gd name="T28" fmla="*/ 398 w 520"/>
                <a:gd name="T29" fmla="*/ 247 h 383"/>
                <a:gd name="T30" fmla="*/ 520 w 520"/>
                <a:gd name="T31" fmla="*/ 332 h 383"/>
                <a:gd name="T32" fmla="*/ 483 w 520"/>
                <a:gd name="T33" fmla="*/ 38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0" h="383">
                  <a:moveTo>
                    <a:pt x="483" y="383"/>
                  </a:moveTo>
                  <a:lnTo>
                    <a:pt x="483" y="383"/>
                  </a:lnTo>
                  <a:lnTo>
                    <a:pt x="363" y="297"/>
                  </a:lnTo>
                  <a:lnTo>
                    <a:pt x="363" y="297"/>
                  </a:lnTo>
                  <a:lnTo>
                    <a:pt x="244" y="212"/>
                  </a:lnTo>
                  <a:lnTo>
                    <a:pt x="244" y="212"/>
                  </a:lnTo>
                  <a:lnTo>
                    <a:pt x="123" y="127"/>
                  </a:lnTo>
                  <a:lnTo>
                    <a:pt x="0" y="46"/>
                  </a:lnTo>
                  <a:lnTo>
                    <a:pt x="29" y="0"/>
                  </a:lnTo>
                  <a:lnTo>
                    <a:pt x="29" y="0"/>
                  </a:lnTo>
                  <a:lnTo>
                    <a:pt x="153" y="81"/>
                  </a:lnTo>
                  <a:lnTo>
                    <a:pt x="276" y="164"/>
                  </a:lnTo>
                  <a:lnTo>
                    <a:pt x="276" y="164"/>
                  </a:lnTo>
                  <a:lnTo>
                    <a:pt x="398" y="247"/>
                  </a:lnTo>
                  <a:lnTo>
                    <a:pt x="398" y="247"/>
                  </a:lnTo>
                  <a:lnTo>
                    <a:pt x="520" y="332"/>
                  </a:lnTo>
                  <a:lnTo>
                    <a:pt x="483" y="38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43" name="Freeform 37"/>
            <p:cNvSpPr/>
            <p:nvPr/>
          </p:nvSpPr>
          <p:spPr bwMode="auto">
            <a:xfrm>
              <a:off x="2576513" y="708025"/>
              <a:ext cx="280988" cy="177800"/>
            </a:xfrm>
            <a:custGeom>
              <a:avLst/>
              <a:gdLst>
                <a:gd name="T0" fmla="*/ 507 w 531"/>
                <a:gd name="T1" fmla="*/ 338 h 338"/>
                <a:gd name="T2" fmla="*/ 507 w 531"/>
                <a:gd name="T3" fmla="*/ 338 h 338"/>
                <a:gd name="T4" fmla="*/ 381 w 531"/>
                <a:gd name="T5" fmla="*/ 259 h 338"/>
                <a:gd name="T6" fmla="*/ 381 w 531"/>
                <a:gd name="T7" fmla="*/ 259 h 338"/>
                <a:gd name="T8" fmla="*/ 254 w 531"/>
                <a:gd name="T9" fmla="*/ 184 h 338"/>
                <a:gd name="T10" fmla="*/ 254 w 531"/>
                <a:gd name="T11" fmla="*/ 184 h 338"/>
                <a:gd name="T12" fmla="*/ 129 w 531"/>
                <a:gd name="T13" fmla="*/ 109 h 338"/>
                <a:gd name="T14" fmla="*/ 0 w 531"/>
                <a:gd name="T15" fmla="*/ 35 h 338"/>
                <a:gd name="T16" fmla="*/ 21 w 531"/>
                <a:gd name="T17" fmla="*/ 0 h 338"/>
                <a:gd name="T18" fmla="*/ 21 w 531"/>
                <a:gd name="T19" fmla="*/ 0 h 338"/>
                <a:gd name="T20" fmla="*/ 149 w 531"/>
                <a:gd name="T21" fmla="*/ 73 h 338"/>
                <a:gd name="T22" fmla="*/ 278 w 531"/>
                <a:gd name="T23" fmla="*/ 146 h 338"/>
                <a:gd name="T24" fmla="*/ 278 w 531"/>
                <a:gd name="T25" fmla="*/ 146 h 338"/>
                <a:gd name="T26" fmla="*/ 405 w 531"/>
                <a:gd name="T27" fmla="*/ 222 h 338"/>
                <a:gd name="T28" fmla="*/ 405 w 531"/>
                <a:gd name="T29" fmla="*/ 222 h 338"/>
                <a:gd name="T30" fmla="*/ 531 w 531"/>
                <a:gd name="T31" fmla="*/ 297 h 338"/>
                <a:gd name="T32" fmla="*/ 507 w 531"/>
                <a:gd name="T33" fmla="*/ 33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1" h="338">
                  <a:moveTo>
                    <a:pt x="507" y="338"/>
                  </a:moveTo>
                  <a:lnTo>
                    <a:pt x="507" y="338"/>
                  </a:lnTo>
                  <a:lnTo>
                    <a:pt x="381" y="259"/>
                  </a:lnTo>
                  <a:lnTo>
                    <a:pt x="381" y="259"/>
                  </a:lnTo>
                  <a:lnTo>
                    <a:pt x="254" y="184"/>
                  </a:lnTo>
                  <a:lnTo>
                    <a:pt x="254" y="184"/>
                  </a:lnTo>
                  <a:lnTo>
                    <a:pt x="129" y="109"/>
                  </a:lnTo>
                  <a:lnTo>
                    <a:pt x="0" y="35"/>
                  </a:lnTo>
                  <a:lnTo>
                    <a:pt x="21" y="0"/>
                  </a:lnTo>
                  <a:lnTo>
                    <a:pt x="21" y="0"/>
                  </a:lnTo>
                  <a:lnTo>
                    <a:pt x="149" y="73"/>
                  </a:lnTo>
                  <a:lnTo>
                    <a:pt x="278" y="146"/>
                  </a:lnTo>
                  <a:lnTo>
                    <a:pt x="278" y="146"/>
                  </a:lnTo>
                  <a:lnTo>
                    <a:pt x="405" y="222"/>
                  </a:lnTo>
                  <a:lnTo>
                    <a:pt x="405" y="222"/>
                  </a:lnTo>
                  <a:lnTo>
                    <a:pt x="531" y="297"/>
                  </a:lnTo>
                  <a:lnTo>
                    <a:pt x="507" y="33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44" name="Freeform 38"/>
            <p:cNvSpPr/>
            <p:nvPr/>
          </p:nvSpPr>
          <p:spPr bwMode="auto">
            <a:xfrm>
              <a:off x="2081213" y="449263"/>
              <a:ext cx="285750" cy="155575"/>
            </a:xfrm>
            <a:custGeom>
              <a:avLst/>
              <a:gdLst>
                <a:gd name="T0" fmla="*/ 525 w 539"/>
                <a:gd name="T1" fmla="*/ 294 h 294"/>
                <a:gd name="T2" fmla="*/ 525 w 539"/>
                <a:gd name="T3" fmla="*/ 294 h 294"/>
                <a:gd name="T4" fmla="*/ 394 w 539"/>
                <a:gd name="T5" fmla="*/ 225 h 294"/>
                <a:gd name="T6" fmla="*/ 264 w 539"/>
                <a:gd name="T7" fmla="*/ 156 h 294"/>
                <a:gd name="T8" fmla="*/ 132 w 539"/>
                <a:gd name="T9" fmla="*/ 89 h 294"/>
                <a:gd name="T10" fmla="*/ 0 w 539"/>
                <a:gd name="T11" fmla="*/ 24 h 294"/>
                <a:gd name="T12" fmla="*/ 11 w 539"/>
                <a:gd name="T13" fmla="*/ 0 h 294"/>
                <a:gd name="T14" fmla="*/ 11 w 539"/>
                <a:gd name="T15" fmla="*/ 0 h 294"/>
                <a:gd name="T16" fmla="*/ 144 w 539"/>
                <a:gd name="T17" fmla="*/ 65 h 294"/>
                <a:gd name="T18" fmla="*/ 277 w 539"/>
                <a:gd name="T19" fmla="*/ 130 h 294"/>
                <a:gd name="T20" fmla="*/ 408 w 539"/>
                <a:gd name="T21" fmla="*/ 197 h 294"/>
                <a:gd name="T22" fmla="*/ 539 w 539"/>
                <a:gd name="T23" fmla="*/ 264 h 294"/>
                <a:gd name="T24" fmla="*/ 525 w 539"/>
                <a:gd name="T25" fmla="*/ 29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9" h="294">
                  <a:moveTo>
                    <a:pt x="525" y="294"/>
                  </a:moveTo>
                  <a:lnTo>
                    <a:pt x="525" y="294"/>
                  </a:lnTo>
                  <a:lnTo>
                    <a:pt x="394" y="225"/>
                  </a:lnTo>
                  <a:lnTo>
                    <a:pt x="264" y="156"/>
                  </a:lnTo>
                  <a:lnTo>
                    <a:pt x="132" y="89"/>
                  </a:lnTo>
                  <a:lnTo>
                    <a:pt x="0" y="24"/>
                  </a:lnTo>
                  <a:lnTo>
                    <a:pt x="11" y="0"/>
                  </a:lnTo>
                  <a:lnTo>
                    <a:pt x="11" y="0"/>
                  </a:lnTo>
                  <a:lnTo>
                    <a:pt x="144" y="65"/>
                  </a:lnTo>
                  <a:lnTo>
                    <a:pt x="277" y="130"/>
                  </a:lnTo>
                  <a:lnTo>
                    <a:pt x="408" y="197"/>
                  </a:lnTo>
                  <a:lnTo>
                    <a:pt x="539" y="264"/>
                  </a:lnTo>
                  <a:lnTo>
                    <a:pt x="525" y="29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45" name="Freeform 39"/>
            <p:cNvSpPr/>
            <p:nvPr/>
          </p:nvSpPr>
          <p:spPr bwMode="auto">
            <a:xfrm>
              <a:off x="1570038" y="222250"/>
              <a:ext cx="290513" cy="131763"/>
            </a:xfrm>
            <a:custGeom>
              <a:avLst/>
              <a:gdLst>
                <a:gd name="T0" fmla="*/ 540 w 547"/>
                <a:gd name="T1" fmla="*/ 248 h 248"/>
                <a:gd name="T2" fmla="*/ 540 w 547"/>
                <a:gd name="T3" fmla="*/ 248 h 248"/>
                <a:gd name="T4" fmla="*/ 406 w 547"/>
                <a:gd name="T5" fmla="*/ 187 h 248"/>
                <a:gd name="T6" fmla="*/ 270 w 547"/>
                <a:gd name="T7" fmla="*/ 127 h 248"/>
                <a:gd name="T8" fmla="*/ 136 w 547"/>
                <a:gd name="T9" fmla="*/ 67 h 248"/>
                <a:gd name="T10" fmla="*/ 0 w 547"/>
                <a:gd name="T11" fmla="*/ 9 h 248"/>
                <a:gd name="T12" fmla="*/ 5 w 547"/>
                <a:gd name="T13" fmla="*/ 0 h 248"/>
                <a:gd name="T14" fmla="*/ 5 w 547"/>
                <a:gd name="T15" fmla="*/ 0 h 248"/>
                <a:gd name="T16" fmla="*/ 140 w 547"/>
                <a:gd name="T17" fmla="*/ 56 h 248"/>
                <a:gd name="T18" fmla="*/ 276 w 547"/>
                <a:gd name="T19" fmla="*/ 114 h 248"/>
                <a:gd name="T20" fmla="*/ 412 w 547"/>
                <a:gd name="T21" fmla="*/ 172 h 248"/>
                <a:gd name="T22" fmla="*/ 547 w 547"/>
                <a:gd name="T23" fmla="*/ 232 h 248"/>
                <a:gd name="T24" fmla="*/ 540 w 547"/>
                <a:gd name="T25"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7" h="248">
                  <a:moveTo>
                    <a:pt x="540" y="248"/>
                  </a:moveTo>
                  <a:lnTo>
                    <a:pt x="540" y="248"/>
                  </a:lnTo>
                  <a:lnTo>
                    <a:pt x="406" y="187"/>
                  </a:lnTo>
                  <a:lnTo>
                    <a:pt x="270" y="127"/>
                  </a:lnTo>
                  <a:lnTo>
                    <a:pt x="136" y="67"/>
                  </a:lnTo>
                  <a:lnTo>
                    <a:pt x="0" y="9"/>
                  </a:lnTo>
                  <a:lnTo>
                    <a:pt x="5" y="0"/>
                  </a:lnTo>
                  <a:lnTo>
                    <a:pt x="5" y="0"/>
                  </a:lnTo>
                  <a:lnTo>
                    <a:pt x="140" y="56"/>
                  </a:lnTo>
                  <a:lnTo>
                    <a:pt x="276" y="114"/>
                  </a:lnTo>
                  <a:lnTo>
                    <a:pt x="412" y="172"/>
                  </a:lnTo>
                  <a:lnTo>
                    <a:pt x="547" y="232"/>
                  </a:lnTo>
                  <a:lnTo>
                    <a:pt x="540" y="24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sp>
          <p:nvSpPr>
            <p:cNvPr id="46" name="Freeform 40"/>
            <p:cNvSpPr/>
            <p:nvPr/>
          </p:nvSpPr>
          <p:spPr bwMode="auto">
            <a:xfrm>
              <a:off x="1195388" y="76200"/>
              <a:ext cx="144463" cy="55563"/>
            </a:xfrm>
            <a:custGeom>
              <a:avLst/>
              <a:gdLst>
                <a:gd name="T0" fmla="*/ 271 w 273"/>
                <a:gd name="T1" fmla="*/ 106 h 106"/>
                <a:gd name="T2" fmla="*/ 271 w 273"/>
                <a:gd name="T3" fmla="*/ 106 h 106"/>
                <a:gd name="T4" fmla="*/ 136 w 273"/>
                <a:gd name="T5" fmla="*/ 53 h 106"/>
                <a:gd name="T6" fmla="*/ 0 w 273"/>
                <a:gd name="T7" fmla="*/ 0 h 106"/>
                <a:gd name="T8" fmla="*/ 0 w 273"/>
                <a:gd name="T9" fmla="*/ 0 h 106"/>
                <a:gd name="T10" fmla="*/ 137 w 273"/>
                <a:gd name="T11" fmla="*/ 52 h 106"/>
                <a:gd name="T12" fmla="*/ 273 w 273"/>
                <a:gd name="T13" fmla="*/ 103 h 106"/>
                <a:gd name="T14" fmla="*/ 271 w 273"/>
                <a:gd name="T15" fmla="*/ 106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 h="106">
                  <a:moveTo>
                    <a:pt x="271" y="106"/>
                  </a:moveTo>
                  <a:lnTo>
                    <a:pt x="271" y="106"/>
                  </a:lnTo>
                  <a:lnTo>
                    <a:pt x="136" y="53"/>
                  </a:lnTo>
                  <a:lnTo>
                    <a:pt x="0" y="0"/>
                  </a:lnTo>
                  <a:lnTo>
                    <a:pt x="0" y="0"/>
                  </a:lnTo>
                  <a:lnTo>
                    <a:pt x="137" y="52"/>
                  </a:lnTo>
                  <a:lnTo>
                    <a:pt x="273" y="103"/>
                  </a:lnTo>
                  <a:lnTo>
                    <a:pt x="271" y="10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AU" sz="1350">
                <a:cs typeface="+mn-ea"/>
                <a:sym typeface="+mn-lt"/>
              </a:endParaRPr>
            </a:p>
          </p:txBody>
        </p:sp>
      </p:grpSp>
      <p:grpSp>
        <p:nvGrpSpPr>
          <p:cNvPr id="50" name="Group 1"/>
          <p:cNvGrpSpPr/>
          <p:nvPr/>
        </p:nvGrpSpPr>
        <p:grpSpPr>
          <a:xfrm>
            <a:off x="1224612" y="5006489"/>
            <a:ext cx="1079012" cy="1079012"/>
            <a:chOff x="1223341" y="5006900"/>
            <a:chExt cx="1079293" cy="1079293"/>
          </a:xfrm>
        </p:grpSpPr>
        <p:sp>
          <p:nvSpPr>
            <p:cNvPr id="51" name="Oval 45"/>
            <p:cNvSpPr/>
            <p:nvPr/>
          </p:nvSpPr>
          <p:spPr>
            <a:xfrm>
              <a:off x="1223341" y="5006900"/>
              <a:ext cx="1079293" cy="1079293"/>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cs typeface="+mn-ea"/>
                <a:sym typeface="+mn-lt"/>
              </a:endParaRPr>
            </a:p>
          </p:txBody>
        </p:sp>
        <p:grpSp>
          <p:nvGrpSpPr>
            <p:cNvPr id="52" name="Group 46"/>
            <p:cNvGrpSpPr/>
            <p:nvPr/>
          </p:nvGrpSpPr>
          <p:grpSpPr>
            <a:xfrm>
              <a:off x="1650037" y="5250908"/>
              <a:ext cx="225900" cy="574722"/>
              <a:chOff x="4422775" y="2198688"/>
              <a:chExt cx="292100" cy="742950"/>
            </a:xfrm>
            <a:solidFill>
              <a:schemeClr val="tx1">
                <a:lumMod val="85000"/>
                <a:lumOff val="15000"/>
              </a:schemeClr>
            </a:solidFill>
          </p:grpSpPr>
          <p:sp>
            <p:nvSpPr>
              <p:cNvPr id="53" name="Freeform 12"/>
              <p:cNvSpPr/>
              <p:nvPr/>
            </p:nvSpPr>
            <p:spPr bwMode="auto">
              <a:xfrm>
                <a:off x="4422775" y="2325688"/>
                <a:ext cx="292100" cy="615950"/>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p:spPr>
            <p:txBody>
              <a:bodyPr vert="horz" wrap="square" lIns="91416" tIns="45708" rIns="91416" bIns="45708" numCol="1" anchor="t" anchorCtr="0" compatLnSpc="1"/>
              <a:lstStyle/>
              <a:p>
                <a:endParaRPr lang="en-US" sz="1350" dirty="0">
                  <a:cs typeface="+mn-ea"/>
                  <a:sym typeface="+mn-lt"/>
                </a:endParaRPr>
              </a:p>
            </p:txBody>
          </p:sp>
          <p:sp>
            <p:nvSpPr>
              <p:cNvPr id="54" name="Oval 13"/>
              <p:cNvSpPr>
                <a:spLocks noChangeArrowheads="1"/>
              </p:cNvSpPr>
              <p:nvPr/>
            </p:nvSpPr>
            <p:spPr bwMode="auto">
              <a:xfrm>
                <a:off x="4511675" y="2198688"/>
                <a:ext cx="115888" cy="115888"/>
              </a:xfrm>
              <a:prstGeom prst="ellipse">
                <a:avLst/>
              </a:prstGeom>
              <a:grpFill/>
              <a:ln>
                <a:noFill/>
              </a:ln>
            </p:spPr>
            <p:txBody>
              <a:bodyPr vert="horz" wrap="square" lIns="91416" tIns="45708" rIns="91416" bIns="45708" numCol="1" anchor="t" anchorCtr="0" compatLnSpc="1"/>
              <a:lstStyle/>
              <a:p>
                <a:endParaRPr lang="en-US" sz="1350" dirty="0">
                  <a:cs typeface="+mn-ea"/>
                  <a:sym typeface="+mn-lt"/>
                </a:endParaRPr>
              </a:p>
            </p:txBody>
          </p:sp>
        </p:grpSp>
      </p:grpSp>
      <p:grpSp>
        <p:nvGrpSpPr>
          <p:cNvPr id="55" name="Group 43"/>
          <p:cNvGrpSpPr/>
          <p:nvPr/>
        </p:nvGrpSpPr>
        <p:grpSpPr>
          <a:xfrm>
            <a:off x="8567824" y="5006489"/>
            <a:ext cx="1079012" cy="1079012"/>
            <a:chOff x="8568466" y="5006900"/>
            <a:chExt cx="1079293" cy="1079293"/>
          </a:xfrm>
        </p:grpSpPr>
        <p:sp>
          <p:nvSpPr>
            <p:cNvPr id="56" name="Oval 51"/>
            <p:cNvSpPr/>
            <p:nvPr/>
          </p:nvSpPr>
          <p:spPr>
            <a:xfrm>
              <a:off x="8568466" y="5006900"/>
              <a:ext cx="1079293" cy="1079293"/>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cs typeface="+mn-ea"/>
                <a:sym typeface="+mn-lt"/>
              </a:endParaRPr>
            </a:p>
          </p:txBody>
        </p:sp>
        <p:grpSp>
          <p:nvGrpSpPr>
            <p:cNvPr id="57" name="Group 56"/>
            <p:cNvGrpSpPr/>
            <p:nvPr/>
          </p:nvGrpSpPr>
          <p:grpSpPr>
            <a:xfrm>
              <a:off x="8978985" y="5255220"/>
              <a:ext cx="258253" cy="557116"/>
              <a:chOff x="4395788" y="2198688"/>
              <a:chExt cx="344488" cy="742951"/>
            </a:xfrm>
            <a:solidFill>
              <a:srgbClr val="262626"/>
            </a:solidFill>
          </p:grpSpPr>
          <p:sp>
            <p:nvSpPr>
              <p:cNvPr id="58" name="Oval 57"/>
              <p:cNvSpPr>
                <a:spLocks noChangeArrowheads="1"/>
              </p:cNvSpPr>
              <p:nvPr/>
            </p:nvSpPr>
            <p:spPr bwMode="auto">
              <a:xfrm>
                <a:off x="4511675" y="2198688"/>
                <a:ext cx="109538" cy="112713"/>
              </a:xfrm>
              <a:prstGeom prst="ellipse">
                <a:avLst/>
              </a:prstGeom>
              <a:grpFill/>
              <a:ln>
                <a:noFill/>
              </a:ln>
            </p:spPr>
            <p:txBody>
              <a:bodyPr vert="horz" wrap="square" lIns="91416" tIns="45708" rIns="91416" bIns="45708" numCol="1" anchor="t" anchorCtr="0" compatLnSpc="1"/>
              <a:lstStyle/>
              <a:p>
                <a:endParaRPr lang="en-US" sz="1350" dirty="0">
                  <a:cs typeface="+mn-ea"/>
                  <a:sym typeface="+mn-lt"/>
                </a:endParaRPr>
              </a:p>
            </p:txBody>
          </p:sp>
          <p:sp>
            <p:nvSpPr>
              <p:cNvPr id="59" name="Freeform 7"/>
              <p:cNvSpPr/>
              <p:nvPr/>
            </p:nvSpPr>
            <p:spPr bwMode="auto">
              <a:xfrm>
                <a:off x="4395788" y="2333626"/>
                <a:ext cx="344488" cy="608013"/>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p:spPr>
            <p:txBody>
              <a:bodyPr vert="horz" wrap="square" lIns="91416" tIns="45708" rIns="91416" bIns="45708" numCol="1" anchor="t" anchorCtr="0" compatLnSpc="1"/>
              <a:lstStyle/>
              <a:p>
                <a:endParaRPr lang="en-US" sz="1350" dirty="0">
                  <a:cs typeface="+mn-ea"/>
                  <a:sym typeface="+mn-lt"/>
                </a:endParaRPr>
              </a:p>
            </p:txBody>
          </p:sp>
        </p:grpSp>
      </p:grpSp>
      <p:sp>
        <p:nvSpPr>
          <p:cNvPr id="60" name="TextBox 61"/>
          <p:cNvSpPr txBox="1"/>
          <p:nvPr/>
        </p:nvSpPr>
        <p:spPr>
          <a:xfrm>
            <a:off x="2395357" y="1856587"/>
            <a:ext cx="7034774" cy="638955"/>
          </a:xfrm>
          <a:prstGeom prst="rect">
            <a:avLst/>
          </a:prstGeom>
          <a:noFill/>
        </p:spPr>
        <p:txBody>
          <a:bodyPr wrap="square" rtlCol="0">
            <a:normAutofit/>
          </a:bodyPr>
          <a:lstStyle/>
          <a:p>
            <a:pPr algn="ctr"/>
            <a:r>
              <a:rPr lang="id-ID" sz="1600" b="1" dirty="0">
                <a:solidFill>
                  <a:schemeClr val="tx1">
                    <a:lumMod val="75000"/>
                    <a:lumOff val="25000"/>
                  </a:schemeClr>
                </a:solidFill>
                <a:cs typeface="+mn-ea"/>
                <a:sym typeface="+mn-lt"/>
              </a:rPr>
              <a:t>Always remember that no one take a giant leap without a litle while nap for the energy</a:t>
            </a:r>
          </a:p>
        </p:txBody>
      </p:sp>
      <p:pic>
        <p:nvPicPr>
          <p:cNvPr id="61" name="图片 60"/>
          <p:cNvPicPr>
            <a:picLocks noChangeAspect="1"/>
          </p:cNvPicPr>
          <p:nvPr/>
        </p:nvPicPr>
        <p:blipFill rotWithShape="1">
          <a:blip r:embed="rId3" cstate="email"/>
          <a:srcRect/>
          <a:stretch>
            <a:fillRect/>
          </a:stretch>
        </p:blipFill>
        <p:spPr>
          <a:xfrm>
            <a:off x="139792" y="54938"/>
            <a:ext cx="1634113" cy="672321"/>
          </a:xfrm>
          <a:prstGeom prst="rect">
            <a:avLst/>
          </a:prstGeom>
        </p:spPr>
      </p:pic>
      <p:sp>
        <p:nvSpPr>
          <p:cNvPr id="62" name="文本框 61"/>
          <p:cNvSpPr txBox="1"/>
          <p:nvPr/>
        </p:nvSpPr>
        <p:spPr>
          <a:xfrm>
            <a:off x="1903320" y="263741"/>
            <a:ext cx="4442989" cy="461665"/>
          </a:xfrm>
          <a:prstGeom prst="rect">
            <a:avLst/>
          </a:prstGeom>
          <a:noFill/>
        </p:spPr>
        <p:txBody>
          <a:bodyPr wrap="square" rtlCol="0">
            <a:spAutoFit/>
          </a:bodyPr>
          <a:lstStyle/>
          <a:p>
            <a:r>
              <a:rPr lang="zh-CN" altLang="en-US" sz="2400" dirty="0">
                <a:effectLst>
                  <a:outerShdw blurRad="38100" dist="38100" dir="2700000" algn="tl">
                    <a:srgbClr val="000000">
                      <a:alpha val="43137"/>
                    </a:srgbClr>
                  </a:outerShdw>
                </a:effectLst>
                <a:cs typeface="+mn-ea"/>
                <a:sym typeface="+mn-lt"/>
              </a:rPr>
              <a:t>单击添加您的标题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500"/>
                                        <p:tgtEl>
                                          <p:spTgt spid="50"/>
                                        </p:tgtEl>
                                      </p:cBhvr>
                                    </p:animEffect>
                                  </p:childTnLst>
                                </p:cTn>
                              </p:par>
                              <p:par>
                                <p:cTn id="16" presetID="10"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500"/>
                                        <p:tgtEl>
                                          <p:spTgt spid="55"/>
                                        </p:tgtEl>
                                      </p:cBhvr>
                                    </p:animEffec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4"/>
          <p:cNvGrpSpPr/>
          <p:nvPr/>
        </p:nvGrpSpPr>
        <p:grpSpPr>
          <a:xfrm>
            <a:off x="6096004" y="3809901"/>
            <a:ext cx="6092825" cy="3047206"/>
            <a:chOff x="6996223" y="2376847"/>
            <a:chExt cx="5195777" cy="4481153"/>
          </a:xfrm>
        </p:grpSpPr>
        <p:grpSp>
          <p:nvGrpSpPr>
            <p:cNvPr id="5" name="Group 3"/>
            <p:cNvGrpSpPr/>
            <p:nvPr/>
          </p:nvGrpSpPr>
          <p:grpSpPr>
            <a:xfrm>
              <a:off x="10774771" y="2376847"/>
              <a:ext cx="1417229" cy="4481153"/>
              <a:chOff x="10774771" y="2376847"/>
              <a:chExt cx="1417229" cy="4481153"/>
            </a:xfrm>
          </p:grpSpPr>
          <p:sp>
            <p:nvSpPr>
              <p:cNvPr id="31" name="Rectangle 5"/>
              <p:cNvSpPr>
                <a:spLocks noChangeArrowheads="1"/>
              </p:cNvSpPr>
              <p:nvPr/>
            </p:nvSpPr>
            <p:spPr bwMode="auto">
              <a:xfrm>
                <a:off x="11245724" y="2923196"/>
                <a:ext cx="946276" cy="3934804"/>
              </a:xfrm>
              <a:prstGeom prst="rect">
                <a:avLst/>
              </a:prstGeom>
              <a:solidFill>
                <a:schemeClr val="accent5"/>
              </a:solidFill>
              <a:ln>
                <a:noFill/>
              </a:ln>
            </p:spPr>
            <p:txBody>
              <a:bodyPr vert="horz" wrap="square" lIns="45708" tIns="22854" rIns="45708" bIns="22854" numCol="1" anchor="t" anchorCtr="0" compatLnSpc="1"/>
              <a:lstStyle/>
              <a:p>
                <a:endParaRPr lang="id-ID" sz="675">
                  <a:cs typeface="+mn-ea"/>
                  <a:sym typeface="+mn-lt"/>
                </a:endParaRPr>
              </a:p>
            </p:txBody>
          </p:sp>
          <p:sp>
            <p:nvSpPr>
              <p:cNvPr id="32" name="Freeform 6"/>
              <p:cNvSpPr/>
              <p:nvPr/>
            </p:nvSpPr>
            <p:spPr bwMode="auto">
              <a:xfrm>
                <a:off x="10774771" y="2376847"/>
                <a:ext cx="470953" cy="1099254"/>
              </a:xfrm>
              <a:custGeom>
                <a:avLst/>
                <a:gdLst>
                  <a:gd name="T0" fmla="*/ 431 w 431"/>
                  <a:gd name="T1" fmla="*/ 500 h 1006"/>
                  <a:gd name="T2" fmla="*/ 0 w 431"/>
                  <a:gd name="T3" fmla="*/ 0 h 1006"/>
                  <a:gd name="T4" fmla="*/ 0 w 431"/>
                  <a:gd name="T5" fmla="*/ 507 h 1006"/>
                  <a:gd name="T6" fmla="*/ 431 w 431"/>
                  <a:gd name="T7" fmla="*/ 1006 h 1006"/>
                  <a:gd name="T8" fmla="*/ 431 w 431"/>
                  <a:gd name="T9" fmla="*/ 500 h 1006"/>
                </a:gdLst>
                <a:ahLst/>
                <a:cxnLst>
                  <a:cxn ang="0">
                    <a:pos x="T0" y="T1"/>
                  </a:cxn>
                  <a:cxn ang="0">
                    <a:pos x="T2" y="T3"/>
                  </a:cxn>
                  <a:cxn ang="0">
                    <a:pos x="T4" y="T5"/>
                  </a:cxn>
                  <a:cxn ang="0">
                    <a:pos x="T6" y="T7"/>
                  </a:cxn>
                  <a:cxn ang="0">
                    <a:pos x="T8" y="T9"/>
                  </a:cxn>
                </a:cxnLst>
                <a:rect l="0" t="0" r="r" b="b"/>
                <a:pathLst>
                  <a:path w="431" h="1006">
                    <a:moveTo>
                      <a:pt x="431" y="500"/>
                    </a:moveTo>
                    <a:lnTo>
                      <a:pt x="0" y="0"/>
                    </a:lnTo>
                    <a:lnTo>
                      <a:pt x="0" y="507"/>
                    </a:lnTo>
                    <a:lnTo>
                      <a:pt x="431" y="1006"/>
                    </a:lnTo>
                    <a:lnTo>
                      <a:pt x="431" y="500"/>
                    </a:lnTo>
                    <a:close/>
                  </a:path>
                </a:pathLst>
              </a:custGeom>
              <a:solidFill>
                <a:schemeClr val="accent5">
                  <a:lumMod val="75000"/>
                </a:schemeClr>
              </a:solidFill>
              <a:ln>
                <a:noFill/>
              </a:ln>
            </p:spPr>
            <p:txBody>
              <a:bodyPr vert="horz" wrap="square" lIns="45708" tIns="22854" rIns="45708" bIns="22854" numCol="1" anchor="t" anchorCtr="0" compatLnSpc="1"/>
              <a:lstStyle/>
              <a:p>
                <a:endParaRPr lang="id-ID" sz="675">
                  <a:cs typeface="+mn-ea"/>
                  <a:sym typeface="+mn-lt"/>
                </a:endParaRPr>
              </a:p>
            </p:txBody>
          </p:sp>
          <p:sp>
            <p:nvSpPr>
              <p:cNvPr id="33" name="Freeform 7"/>
              <p:cNvSpPr/>
              <p:nvPr/>
            </p:nvSpPr>
            <p:spPr bwMode="auto">
              <a:xfrm>
                <a:off x="10774771" y="2376847"/>
                <a:ext cx="1417229" cy="546349"/>
              </a:xfrm>
              <a:custGeom>
                <a:avLst/>
                <a:gdLst>
                  <a:gd name="T0" fmla="*/ 864 w 1297"/>
                  <a:gd name="T1" fmla="*/ 0 h 500"/>
                  <a:gd name="T2" fmla="*/ 0 w 1297"/>
                  <a:gd name="T3" fmla="*/ 0 h 500"/>
                  <a:gd name="T4" fmla="*/ 431 w 1297"/>
                  <a:gd name="T5" fmla="*/ 500 h 500"/>
                  <a:gd name="T6" fmla="*/ 1297 w 1297"/>
                  <a:gd name="T7" fmla="*/ 500 h 500"/>
                  <a:gd name="T8" fmla="*/ 864 w 1297"/>
                  <a:gd name="T9" fmla="*/ 0 h 500"/>
                </a:gdLst>
                <a:ahLst/>
                <a:cxnLst>
                  <a:cxn ang="0">
                    <a:pos x="T0" y="T1"/>
                  </a:cxn>
                  <a:cxn ang="0">
                    <a:pos x="T2" y="T3"/>
                  </a:cxn>
                  <a:cxn ang="0">
                    <a:pos x="T4" y="T5"/>
                  </a:cxn>
                  <a:cxn ang="0">
                    <a:pos x="T6" y="T7"/>
                  </a:cxn>
                  <a:cxn ang="0">
                    <a:pos x="T8" y="T9"/>
                  </a:cxn>
                </a:cxnLst>
                <a:rect l="0" t="0" r="r" b="b"/>
                <a:pathLst>
                  <a:path w="1297" h="500">
                    <a:moveTo>
                      <a:pt x="864" y="0"/>
                    </a:moveTo>
                    <a:lnTo>
                      <a:pt x="0" y="0"/>
                    </a:lnTo>
                    <a:lnTo>
                      <a:pt x="431" y="500"/>
                    </a:lnTo>
                    <a:lnTo>
                      <a:pt x="1297" y="500"/>
                    </a:lnTo>
                    <a:lnTo>
                      <a:pt x="864" y="0"/>
                    </a:lnTo>
                    <a:close/>
                  </a:path>
                </a:pathLst>
              </a:custGeom>
              <a:solidFill>
                <a:schemeClr val="accent5">
                  <a:lumMod val="60000"/>
                  <a:lumOff val="40000"/>
                </a:schemeClr>
              </a:solidFill>
              <a:ln>
                <a:noFill/>
              </a:ln>
            </p:spPr>
            <p:txBody>
              <a:bodyPr vert="horz" wrap="square" lIns="45708" tIns="22854" rIns="45708" bIns="22854" numCol="1" anchor="t" anchorCtr="0" compatLnSpc="1"/>
              <a:lstStyle/>
              <a:p>
                <a:endParaRPr lang="id-ID" sz="675">
                  <a:cs typeface="+mn-ea"/>
                  <a:sym typeface="+mn-lt"/>
                </a:endParaRPr>
              </a:p>
            </p:txBody>
          </p:sp>
          <p:sp>
            <p:nvSpPr>
              <p:cNvPr id="34" name="Freeform 8"/>
              <p:cNvSpPr/>
              <p:nvPr/>
            </p:nvSpPr>
            <p:spPr bwMode="auto">
              <a:xfrm>
                <a:off x="10774771" y="2641280"/>
                <a:ext cx="470953" cy="638135"/>
              </a:xfrm>
              <a:custGeom>
                <a:avLst/>
                <a:gdLst>
                  <a:gd name="T0" fmla="*/ 431 w 431"/>
                  <a:gd name="T1" fmla="*/ 499 h 584"/>
                  <a:gd name="T2" fmla="*/ 0 w 431"/>
                  <a:gd name="T3" fmla="*/ 0 h 584"/>
                  <a:gd name="T4" fmla="*/ 0 w 431"/>
                  <a:gd name="T5" fmla="*/ 85 h 584"/>
                  <a:gd name="T6" fmla="*/ 431 w 431"/>
                  <a:gd name="T7" fmla="*/ 584 h 584"/>
                  <a:gd name="T8" fmla="*/ 431 w 431"/>
                  <a:gd name="T9" fmla="*/ 499 h 584"/>
                </a:gdLst>
                <a:ahLst/>
                <a:cxnLst>
                  <a:cxn ang="0">
                    <a:pos x="T0" y="T1"/>
                  </a:cxn>
                  <a:cxn ang="0">
                    <a:pos x="T2" y="T3"/>
                  </a:cxn>
                  <a:cxn ang="0">
                    <a:pos x="T4" y="T5"/>
                  </a:cxn>
                  <a:cxn ang="0">
                    <a:pos x="T6" y="T7"/>
                  </a:cxn>
                  <a:cxn ang="0">
                    <a:pos x="T8" y="T9"/>
                  </a:cxn>
                </a:cxnLst>
                <a:rect l="0" t="0" r="r" b="b"/>
                <a:pathLst>
                  <a:path w="431" h="584">
                    <a:moveTo>
                      <a:pt x="431" y="499"/>
                    </a:moveTo>
                    <a:lnTo>
                      <a:pt x="0" y="0"/>
                    </a:lnTo>
                    <a:lnTo>
                      <a:pt x="0" y="85"/>
                    </a:lnTo>
                    <a:lnTo>
                      <a:pt x="431" y="584"/>
                    </a:lnTo>
                    <a:lnTo>
                      <a:pt x="431" y="499"/>
                    </a:lnTo>
                    <a:close/>
                  </a:path>
                </a:pathLst>
              </a:custGeom>
              <a:solidFill>
                <a:schemeClr val="bg1">
                  <a:alpha val="20000"/>
                </a:schemeClr>
              </a:solidFill>
              <a:ln>
                <a:noFill/>
              </a:ln>
            </p:spPr>
            <p:txBody>
              <a:bodyPr vert="horz" wrap="square" lIns="45708" tIns="22854" rIns="45708" bIns="22854" numCol="1" anchor="t" anchorCtr="0" compatLnSpc="1"/>
              <a:lstStyle/>
              <a:p>
                <a:endParaRPr lang="id-ID" sz="675">
                  <a:cs typeface="+mn-ea"/>
                  <a:sym typeface="+mn-lt"/>
                </a:endParaRPr>
              </a:p>
            </p:txBody>
          </p:sp>
          <p:sp>
            <p:nvSpPr>
              <p:cNvPr id="35" name="Freeform 9"/>
              <p:cNvSpPr/>
              <p:nvPr/>
            </p:nvSpPr>
            <p:spPr bwMode="auto">
              <a:xfrm>
                <a:off x="11245724" y="3088193"/>
                <a:ext cx="640321" cy="289565"/>
              </a:xfrm>
              <a:custGeom>
                <a:avLst/>
                <a:gdLst>
                  <a:gd name="T0" fmla="*/ 0 w 586"/>
                  <a:gd name="T1" fmla="*/ 90 h 265"/>
                  <a:gd name="T2" fmla="*/ 419 w 586"/>
                  <a:gd name="T3" fmla="*/ 90 h 265"/>
                  <a:gd name="T4" fmla="*/ 419 w 586"/>
                  <a:gd name="T5" fmla="*/ 0 h 265"/>
                  <a:gd name="T6" fmla="*/ 586 w 586"/>
                  <a:gd name="T7" fmla="*/ 133 h 265"/>
                  <a:gd name="T8" fmla="*/ 419 w 586"/>
                  <a:gd name="T9" fmla="*/ 265 h 265"/>
                  <a:gd name="T10" fmla="*/ 419 w 586"/>
                  <a:gd name="T11" fmla="*/ 175 h 265"/>
                  <a:gd name="T12" fmla="*/ 0 w 586"/>
                  <a:gd name="T13" fmla="*/ 175 h 265"/>
                  <a:gd name="T14" fmla="*/ 0 w 586"/>
                  <a:gd name="T15" fmla="*/ 90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6" h="265">
                    <a:moveTo>
                      <a:pt x="0" y="90"/>
                    </a:moveTo>
                    <a:lnTo>
                      <a:pt x="419" y="90"/>
                    </a:lnTo>
                    <a:lnTo>
                      <a:pt x="419" y="0"/>
                    </a:lnTo>
                    <a:lnTo>
                      <a:pt x="586" y="133"/>
                    </a:lnTo>
                    <a:lnTo>
                      <a:pt x="419" y="265"/>
                    </a:lnTo>
                    <a:lnTo>
                      <a:pt x="419" y="175"/>
                    </a:lnTo>
                    <a:lnTo>
                      <a:pt x="0" y="175"/>
                    </a:lnTo>
                    <a:lnTo>
                      <a:pt x="0" y="90"/>
                    </a:lnTo>
                    <a:close/>
                  </a:path>
                </a:pathLst>
              </a:custGeom>
              <a:solidFill>
                <a:schemeClr val="bg1">
                  <a:alpha val="50000"/>
                </a:schemeClr>
              </a:solidFill>
              <a:ln>
                <a:noFill/>
              </a:ln>
            </p:spPr>
            <p:txBody>
              <a:bodyPr vert="horz" wrap="square" lIns="45708" tIns="22854" rIns="45708" bIns="22854" numCol="1" anchor="t" anchorCtr="0" compatLnSpc="1"/>
              <a:lstStyle/>
              <a:p>
                <a:endParaRPr lang="id-ID" sz="675">
                  <a:cs typeface="+mn-ea"/>
                  <a:sym typeface="+mn-lt"/>
                </a:endParaRPr>
              </a:p>
            </p:txBody>
          </p:sp>
        </p:grpSp>
        <p:grpSp>
          <p:nvGrpSpPr>
            <p:cNvPr id="6" name="Group 9"/>
            <p:cNvGrpSpPr/>
            <p:nvPr/>
          </p:nvGrpSpPr>
          <p:grpSpPr>
            <a:xfrm>
              <a:off x="9828495" y="2930844"/>
              <a:ext cx="1417229" cy="3927156"/>
              <a:chOff x="9828495" y="2930844"/>
              <a:chExt cx="1417229" cy="3927156"/>
            </a:xfrm>
          </p:grpSpPr>
          <p:sp>
            <p:nvSpPr>
              <p:cNvPr id="26" name="Rectangle 10"/>
              <p:cNvSpPr>
                <a:spLocks noChangeArrowheads="1"/>
              </p:cNvSpPr>
              <p:nvPr/>
            </p:nvSpPr>
            <p:spPr bwMode="auto">
              <a:xfrm>
                <a:off x="10301633" y="3476101"/>
                <a:ext cx="944091" cy="3381899"/>
              </a:xfrm>
              <a:prstGeom prst="rect">
                <a:avLst/>
              </a:prstGeom>
              <a:solidFill>
                <a:schemeClr val="accent4"/>
              </a:solidFill>
              <a:ln>
                <a:noFill/>
              </a:ln>
            </p:spPr>
            <p:txBody>
              <a:bodyPr vert="horz" wrap="square" lIns="45708" tIns="22854" rIns="45708" bIns="22854" numCol="1" anchor="t" anchorCtr="0" compatLnSpc="1"/>
              <a:lstStyle/>
              <a:p>
                <a:endParaRPr lang="id-ID" sz="675">
                  <a:cs typeface="+mn-ea"/>
                  <a:sym typeface="+mn-lt"/>
                </a:endParaRPr>
              </a:p>
            </p:txBody>
          </p:sp>
          <p:sp>
            <p:nvSpPr>
              <p:cNvPr id="27" name="Freeform 11"/>
              <p:cNvSpPr/>
              <p:nvPr/>
            </p:nvSpPr>
            <p:spPr bwMode="auto">
              <a:xfrm>
                <a:off x="9828495" y="2930844"/>
                <a:ext cx="473138" cy="1098161"/>
              </a:xfrm>
              <a:custGeom>
                <a:avLst/>
                <a:gdLst>
                  <a:gd name="T0" fmla="*/ 433 w 433"/>
                  <a:gd name="T1" fmla="*/ 499 h 1005"/>
                  <a:gd name="T2" fmla="*/ 0 w 433"/>
                  <a:gd name="T3" fmla="*/ 0 h 1005"/>
                  <a:gd name="T4" fmla="*/ 0 w 433"/>
                  <a:gd name="T5" fmla="*/ 506 h 1005"/>
                  <a:gd name="T6" fmla="*/ 433 w 433"/>
                  <a:gd name="T7" fmla="*/ 1005 h 1005"/>
                  <a:gd name="T8" fmla="*/ 433 w 433"/>
                  <a:gd name="T9" fmla="*/ 499 h 1005"/>
                </a:gdLst>
                <a:ahLst/>
                <a:cxnLst>
                  <a:cxn ang="0">
                    <a:pos x="T0" y="T1"/>
                  </a:cxn>
                  <a:cxn ang="0">
                    <a:pos x="T2" y="T3"/>
                  </a:cxn>
                  <a:cxn ang="0">
                    <a:pos x="T4" y="T5"/>
                  </a:cxn>
                  <a:cxn ang="0">
                    <a:pos x="T6" y="T7"/>
                  </a:cxn>
                  <a:cxn ang="0">
                    <a:pos x="T8" y="T9"/>
                  </a:cxn>
                </a:cxnLst>
                <a:rect l="0" t="0" r="r" b="b"/>
                <a:pathLst>
                  <a:path w="433" h="1005">
                    <a:moveTo>
                      <a:pt x="433" y="499"/>
                    </a:moveTo>
                    <a:lnTo>
                      <a:pt x="0" y="0"/>
                    </a:lnTo>
                    <a:lnTo>
                      <a:pt x="0" y="506"/>
                    </a:lnTo>
                    <a:lnTo>
                      <a:pt x="433" y="1005"/>
                    </a:lnTo>
                    <a:lnTo>
                      <a:pt x="433" y="499"/>
                    </a:lnTo>
                    <a:close/>
                  </a:path>
                </a:pathLst>
              </a:custGeom>
              <a:solidFill>
                <a:schemeClr val="accent4">
                  <a:lumMod val="75000"/>
                </a:schemeClr>
              </a:solidFill>
              <a:ln>
                <a:noFill/>
              </a:ln>
            </p:spPr>
            <p:txBody>
              <a:bodyPr vert="horz" wrap="square" lIns="45708" tIns="22854" rIns="45708" bIns="22854" numCol="1" anchor="t" anchorCtr="0" compatLnSpc="1"/>
              <a:lstStyle/>
              <a:p>
                <a:endParaRPr lang="id-ID" sz="675">
                  <a:cs typeface="+mn-ea"/>
                  <a:sym typeface="+mn-lt"/>
                </a:endParaRPr>
              </a:p>
            </p:txBody>
          </p:sp>
          <p:sp>
            <p:nvSpPr>
              <p:cNvPr id="28" name="Freeform 12"/>
              <p:cNvSpPr/>
              <p:nvPr/>
            </p:nvSpPr>
            <p:spPr bwMode="auto">
              <a:xfrm>
                <a:off x="9828495" y="2930844"/>
                <a:ext cx="1417229" cy="545256"/>
              </a:xfrm>
              <a:custGeom>
                <a:avLst/>
                <a:gdLst>
                  <a:gd name="T0" fmla="*/ 866 w 1297"/>
                  <a:gd name="T1" fmla="*/ 0 h 499"/>
                  <a:gd name="T2" fmla="*/ 0 w 1297"/>
                  <a:gd name="T3" fmla="*/ 0 h 499"/>
                  <a:gd name="T4" fmla="*/ 433 w 1297"/>
                  <a:gd name="T5" fmla="*/ 499 h 499"/>
                  <a:gd name="T6" fmla="*/ 1297 w 1297"/>
                  <a:gd name="T7" fmla="*/ 499 h 499"/>
                  <a:gd name="T8" fmla="*/ 866 w 1297"/>
                  <a:gd name="T9" fmla="*/ 0 h 499"/>
                </a:gdLst>
                <a:ahLst/>
                <a:cxnLst>
                  <a:cxn ang="0">
                    <a:pos x="T0" y="T1"/>
                  </a:cxn>
                  <a:cxn ang="0">
                    <a:pos x="T2" y="T3"/>
                  </a:cxn>
                  <a:cxn ang="0">
                    <a:pos x="T4" y="T5"/>
                  </a:cxn>
                  <a:cxn ang="0">
                    <a:pos x="T6" y="T7"/>
                  </a:cxn>
                  <a:cxn ang="0">
                    <a:pos x="T8" y="T9"/>
                  </a:cxn>
                </a:cxnLst>
                <a:rect l="0" t="0" r="r" b="b"/>
                <a:pathLst>
                  <a:path w="1297" h="499">
                    <a:moveTo>
                      <a:pt x="866" y="0"/>
                    </a:moveTo>
                    <a:lnTo>
                      <a:pt x="0" y="0"/>
                    </a:lnTo>
                    <a:lnTo>
                      <a:pt x="433" y="499"/>
                    </a:lnTo>
                    <a:lnTo>
                      <a:pt x="1297" y="499"/>
                    </a:lnTo>
                    <a:lnTo>
                      <a:pt x="866" y="0"/>
                    </a:lnTo>
                    <a:close/>
                  </a:path>
                </a:pathLst>
              </a:custGeom>
              <a:solidFill>
                <a:schemeClr val="accent4">
                  <a:lumMod val="60000"/>
                  <a:lumOff val="40000"/>
                </a:schemeClr>
              </a:solidFill>
              <a:ln>
                <a:noFill/>
              </a:ln>
            </p:spPr>
            <p:txBody>
              <a:bodyPr vert="horz" wrap="square" lIns="45708" tIns="22854" rIns="45708" bIns="22854" numCol="1" anchor="t" anchorCtr="0" compatLnSpc="1"/>
              <a:lstStyle/>
              <a:p>
                <a:endParaRPr lang="id-ID" sz="675">
                  <a:cs typeface="+mn-ea"/>
                  <a:sym typeface="+mn-lt"/>
                </a:endParaRPr>
              </a:p>
            </p:txBody>
          </p:sp>
          <p:sp>
            <p:nvSpPr>
              <p:cNvPr id="29" name="Freeform 13"/>
              <p:cNvSpPr/>
              <p:nvPr/>
            </p:nvSpPr>
            <p:spPr bwMode="auto">
              <a:xfrm>
                <a:off x="9828495" y="3194185"/>
                <a:ext cx="473138" cy="638135"/>
              </a:xfrm>
              <a:custGeom>
                <a:avLst/>
                <a:gdLst>
                  <a:gd name="T0" fmla="*/ 433 w 433"/>
                  <a:gd name="T1" fmla="*/ 499 h 584"/>
                  <a:gd name="T2" fmla="*/ 0 w 433"/>
                  <a:gd name="T3" fmla="*/ 0 h 584"/>
                  <a:gd name="T4" fmla="*/ 0 w 433"/>
                  <a:gd name="T5" fmla="*/ 88 h 584"/>
                  <a:gd name="T6" fmla="*/ 433 w 433"/>
                  <a:gd name="T7" fmla="*/ 584 h 584"/>
                  <a:gd name="T8" fmla="*/ 433 w 433"/>
                  <a:gd name="T9" fmla="*/ 499 h 584"/>
                </a:gdLst>
                <a:ahLst/>
                <a:cxnLst>
                  <a:cxn ang="0">
                    <a:pos x="T0" y="T1"/>
                  </a:cxn>
                  <a:cxn ang="0">
                    <a:pos x="T2" y="T3"/>
                  </a:cxn>
                  <a:cxn ang="0">
                    <a:pos x="T4" y="T5"/>
                  </a:cxn>
                  <a:cxn ang="0">
                    <a:pos x="T6" y="T7"/>
                  </a:cxn>
                  <a:cxn ang="0">
                    <a:pos x="T8" y="T9"/>
                  </a:cxn>
                </a:cxnLst>
                <a:rect l="0" t="0" r="r" b="b"/>
                <a:pathLst>
                  <a:path w="433" h="584">
                    <a:moveTo>
                      <a:pt x="433" y="499"/>
                    </a:moveTo>
                    <a:lnTo>
                      <a:pt x="0" y="0"/>
                    </a:lnTo>
                    <a:lnTo>
                      <a:pt x="0" y="88"/>
                    </a:lnTo>
                    <a:lnTo>
                      <a:pt x="433" y="584"/>
                    </a:lnTo>
                    <a:lnTo>
                      <a:pt x="433" y="499"/>
                    </a:lnTo>
                    <a:close/>
                  </a:path>
                </a:pathLst>
              </a:custGeom>
              <a:solidFill>
                <a:schemeClr val="bg1">
                  <a:alpha val="20000"/>
                </a:schemeClr>
              </a:solidFill>
              <a:ln>
                <a:noFill/>
              </a:ln>
            </p:spPr>
            <p:txBody>
              <a:bodyPr vert="horz" wrap="square" lIns="45708" tIns="22854" rIns="45708" bIns="22854" numCol="1" anchor="t" anchorCtr="0" compatLnSpc="1"/>
              <a:lstStyle/>
              <a:p>
                <a:endParaRPr lang="id-ID" sz="675">
                  <a:cs typeface="+mn-ea"/>
                  <a:sym typeface="+mn-lt"/>
                </a:endParaRPr>
              </a:p>
            </p:txBody>
          </p:sp>
          <p:sp>
            <p:nvSpPr>
              <p:cNvPr id="30" name="Freeform 14"/>
              <p:cNvSpPr/>
              <p:nvPr/>
            </p:nvSpPr>
            <p:spPr bwMode="auto">
              <a:xfrm>
                <a:off x="10301633" y="3641098"/>
                <a:ext cx="641414" cy="289565"/>
              </a:xfrm>
              <a:custGeom>
                <a:avLst/>
                <a:gdLst>
                  <a:gd name="T0" fmla="*/ 0 w 587"/>
                  <a:gd name="T1" fmla="*/ 90 h 265"/>
                  <a:gd name="T2" fmla="*/ 419 w 587"/>
                  <a:gd name="T3" fmla="*/ 90 h 265"/>
                  <a:gd name="T4" fmla="*/ 419 w 587"/>
                  <a:gd name="T5" fmla="*/ 0 h 265"/>
                  <a:gd name="T6" fmla="*/ 587 w 587"/>
                  <a:gd name="T7" fmla="*/ 133 h 265"/>
                  <a:gd name="T8" fmla="*/ 419 w 587"/>
                  <a:gd name="T9" fmla="*/ 265 h 265"/>
                  <a:gd name="T10" fmla="*/ 419 w 587"/>
                  <a:gd name="T11" fmla="*/ 175 h 265"/>
                  <a:gd name="T12" fmla="*/ 0 w 587"/>
                  <a:gd name="T13" fmla="*/ 175 h 265"/>
                  <a:gd name="T14" fmla="*/ 0 w 587"/>
                  <a:gd name="T15" fmla="*/ 90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265">
                    <a:moveTo>
                      <a:pt x="0" y="90"/>
                    </a:moveTo>
                    <a:lnTo>
                      <a:pt x="419" y="90"/>
                    </a:lnTo>
                    <a:lnTo>
                      <a:pt x="419" y="0"/>
                    </a:lnTo>
                    <a:lnTo>
                      <a:pt x="587" y="133"/>
                    </a:lnTo>
                    <a:lnTo>
                      <a:pt x="419" y="265"/>
                    </a:lnTo>
                    <a:lnTo>
                      <a:pt x="419" y="175"/>
                    </a:lnTo>
                    <a:lnTo>
                      <a:pt x="0" y="175"/>
                    </a:lnTo>
                    <a:lnTo>
                      <a:pt x="0" y="90"/>
                    </a:lnTo>
                    <a:close/>
                  </a:path>
                </a:pathLst>
              </a:custGeom>
              <a:solidFill>
                <a:schemeClr val="bg1">
                  <a:alpha val="50000"/>
                </a:schemeClr>
              </a:solidFill>
              <a:ln>
                <a:noFill/>
              </a:ln>
            </p:spPr>
            <p:txBody>
              <a:bodyPr vert="horz" wrap="square" lIns="45708" tIns="22854" rIns="45708" bIns="22854" numCol="1" anchor="t" anchorCtr="0" compatLnSpc="1"/>
              <a:lstStyle/>
              <a:p>
                <a:endParaRPr lang="id-ID" sz="675">
                  <a:cs typeface="+mn-ea"/>
                  <a:sym typeface="+mn-lt"/>
                </a:endParaRPr>
              </a:p>
            </p:txBody>
          </p:sp>
        </p:grpSp>
        <p:grpSp>
          <p:nvGrpSpPr>
            <p:cNvPr id="7" name="Group 15"/>
            <p:cNvGrpSpPr/>
            <p:nvPr/>
          </p:nvGrpSpPr>
          <p:grpSpPr>
            <a:xfrm>
              <a:off x="8885497" y="3483749"/>
              <a:ext cx="1416136" cy="3374251"/>
              <a:chOff x="8885497" y="3483749"/>
              <a:chExt cx="1416136" cy="3374251"/>
            </a:xfrm>
          </p:grpSpPr>
          <p:sp>
            <p:nvSpPr>
              <p:cNvPr id="20" name="Freeform 15"/>
              <p:cNvSpPr/>
              <p:nvPr/>
            </p:nvSpPr>
            <p:spPr bwMode="auto">
              <a:xfrm>
                <a:off x="8885497" y="3483749"/>
                <a:ext cx="473138" cy="1099254"/>
              </a:xfrm>
              <a:custGeom>
                <a:avLst/>
                <a:gdLst>
                  <a:gd name="T0" fmla="*/ 433 w 433"/>
                  <a:gd name="T1" fmla="*/ 499 h 1006"/>
                  <a:gd name="T2" fmla="*/ 0 w 433"/>
                  <a:gd name="T3" fmla="*/ 0 h 1006"/>
                  <a:gd name="T4" fmla="*/ 0 w 433"/>
                  <a:gd name="T5" fmla="*/ 506 h 1006"/>
                  <a:gd name="T6" fmla="*/ 433 w 433"/>
                  <a:gd name="T7" fmla="*/ 1006 h 1006"/>
                  <a:gd name="T8" fmla="*/ 433 w 433"/>
                  <a:gd name="T9" fmla="*/ 499 h 1006"/>
                </a:gdLst>
                <a:ahLst/>
                <a:cxnLst>
                  <a:cxn ang="0">
                    <a:pos x="T0" y="T1"/>
                  </a:cxn>
                  <a:cxn ang="0">
                    <a:pos x="T2" y="T3"/>
                  </a:cxn>
                  <a:cxn ang="0">
                    <a:pos x="T4" y="T5"/>
                  </a:cxn>
                  <a:cxn ang="0">
                    <a:pos x="T6" y="T7"/>
                  </a:cxn>
                  <a:cxn ang="0">
                    <a:pos x="T8" y="T9"/>
                  </a:cxn>
                </a:cxnLst>
                <a:rect l="0" t="0" r="r" b="b"/>
                <a:pathLst>
                  <a:path w="433" h="1006">
                    <a:moveTo>
                      <a:pt x="433" y="499"/>
                    </a:moveTo>
                    <a:lnTo>
                      <a:pt x="0" y="0"/>
                    </a:lnTo>
                    <a:lnTo>
                      <a:pt x="0" y="506"/>
                    </a:lnTo>
                    <a:lnTo>
                      <a:pt x="433" y="1006"/>
                    </a:lnTo>
                    <a:lnTo>
                      <a:pt x="433" y="499"/>
                    </a:lnTo>
                    <a:close/>
                  </a:path>
                </a:pathLst>
              </a:custGeom>
              <a:solidFill>
                <a:schemeClr val="accent3">
                  <a:lumMod val="75000"/>
                </a:schemeClr>
              </a:solidFill>
              <a:ln>
                <a:noFill/>
              </a:ln>
            </p:spPr>
            <p:txBody>
              <a:bodyPr vert="horz" wrap="square" lIns="45708" tIns="22854" rIns="45708" bIns="22854" numCol="1" anchor="t" anchorCtr="0" compatLnSpc="1"/>
              <a:lstStyle/>
              <a:p>
                <a:endParaRPr lang="id-ID" sz="675">
                  <a:cs typeface="+mn-ea"/>
                  <a:sym typeface="+mn-lt"/>
                </a:endParaRPr>
              </a:p>
            </p:txBody>
          </p:sp>
          <p:grpSp>
            <p:nvGrpSpPr>
              <p:cNvPr id="21" name="Group 17"/>
              <p:cNvGrpSpPr/>
              <p:nvPr/>
            </p:nvGrpSpPr>
            <p:grpSpPr>
              <a:xfrm>
                <a:off x="8885497" y="3483749"/>
                <a:ext cx="1416136" cy="3374251"/>
                <a:chOff x="8885497" y="3483749"/>
                <a:chExt cx="1416136" cy="3374251"/>
              </a:xfrm>
            </p:grpSpPr>
            <p:sp>
              <p:nvSpPr>
                <p:cNvPr id="22" name="Rectangle 16"/>
                <p:cNvSpPr>
                  <a:spLocks noChangeArrowheads="1"/>
                </p:cNvSpPr>
                <p:nvPr/>
              </p:nvSpPr>
              <p:spPr bwMode="auto">
                <a:xfrm>
                  <a:off x="9358635" y="4029006"/>
                  <a:ext cx="942998" cy="2828994"/>
                </a:xfrm>
                <a:prstGeom prst="rect">
                  <a:avLst/>
                </a:prstGeom>
                <a:solidFill>
                  <a:schemeClr val="accent3"/>
                </a:solidFill>
                <a:ln>
                  <a:noFill/>
                </a:ln>
              </p:spPr>
              <p:txBody>
                <a:bodyPr vert="horz" wrap="square" lIns="45708" tIns="22854" rIns="45708" bIns="22854" numCol="1" anchor="t" anchorCtr="0" compatLnSpc="1"/>
                <a:lstStyle/>
                <a:p>
                  <a:endParaRPr lang="id-ID" sz="675">
                    <a:cs typeface="+mn-ea"/>
                    <a:sym typeface="+mn-lt"/>
                  </a:endParaRPr>
                </a:p>
              </p:txBody>
            </p:sp>
            <p:sp>
              <p:nvSpPr>
                <p:cNvPr id="23" name="Freeform 17"/>
                <p:cNvSpPr/>
                <p:nvPr/>
              </p:nvSpPr>
              <p:spPr bwMode="auto">
                <a:xfrm>
                  <a:off x="8885497" y="3483749"/>
                  <a:ext cx="1416136" cy="545256"/>
                </a:xfrm>
                <a:custGeom>
                  <a:avLst/>
                  <a:gdLst>
                    <a:gd name="T0" fmla="*/ 863 w 1296"/>
                    <a:gd name="T1" fmla="*/ 0 h 499"/>
                    <a:gd name="T2" fmla="*/ 0 w 1296"/>
                    <a:gd name="T3" fmla="*/ 0 h 499"/>
                    <a:gd name="T4" fmla="*/ 433 w 1296"/>
                    <a:gd name="T5" fmla="*/ 499 h 499"/>
                    <a:gd name="T6" fmla="*/ 1296 w 1296"/>
                    <a:gd name="T7" fmla="*/ 499 h 499"/>
                    <a:gd name="T8" fmla="*/ 863 w 1296"/>
                    <a:gd name="T9" fmla="*/ 0 h 499"/>
                  </a:gdLst>
                  <a:ahLst/>
                  <a:cxnLst>
                    <a:cxn ang="0">
                      <a:pos x="T0" y="T1"/>
                    </a:cxn>
                    <a:cxn ang="0">
                      <a:pos x="T2" y="T3"/>
                    </a:cxn>
                    <a:cxn ang="0">
                      <a:pos x="T4" y="T5"/>
                    </a:cxn>
                    <a:cxn ang="0">
                      <a:pos x="T6" y="T7"/>
                    </a:cxn>
                    <a:cxn ang="0">
                      <a:pos x="T8" y="T9"/>
                    </a:cxn>
                  </a:cxnLst>
                  <a:rect l="0" t="0" r="r" b="b"/>
                  <a:pathLst>
                    <a:path w="1296" h="499">
                      <a:moveTo>
                        <a:pt x="863" y="0"/>
                      </a:moveTo>
                      <a:lnTo>
                        <a:pt x="0" y="0"/>
                      </a:lnTo>
                      <a:lnTo>
                        <a:pt x="433" y="499"/>
                      </a:lnTo>
                      <a:lnTo>
                        <a:pt x="1296" y="499"/>
                      </a:lnTo>
                      <a:lnTo>
                        <a:pt x="863" y="0"/>
                      </a:lnTo>
                      <a:close/>
                    </a:path>
                  </a:pathLst>
                </a:custGeom>
                <a:solidFill>
                  <a:schemeClr val="accent3">
                    <a:lumMod val="60000"/>
                    <a:lumOff val="40000"/>
                  </a:schemeClr>
                </a:solidFill>
                <a:ln>
                  <a:noFill/>
                </a:ln>
              </p:spPr>
              <p:txBody>
                <a:bodyPr vert="horz" wrap="square" lIns="45708" tIns="22854" rIns="45708" bIns="22854" numCol="1" anchor="t" anchorCtr="0" compatLnSpc="1"/>
                <a:lstStyle/>
                <a:p>
                  <a:endParaRPr lang="id-ID" sz="675">
                    <a:cs typeface="+mn-ea"/>
                    <a:sym typeface="+mn-lt"/>
                  </a:endParaRPr>
                </a:p>
              </p:txBody>
            </p:sp>
            <p:sp>
              <p:nvSpPr>
                <p:cNvPr id="24" name="Freeform 18"/>
                <p:cNvSpPr/>
                <p:nvPr/>
              </p:nvSpPr>
              <p:spPr bwMode="auto">
                <a:xfrm>
                  <a:off x="8885497" y="3747090"/>
                  <a:ext cx="473138" cy="641413"/>
                </a:xfrm>
                <a:custGeom>
                  <a:avLst/>
                  <a:gdLst>
                    <a:gd name="T0" fmla="*/ 433 w 433"/>
                    <a:gd name="T1" fmla="*/ 500 h 587"/>
                    <a:gd name="T2" fmla="*/ 0 w 433"/>
                    <a:gd name="T3" fmla="*/ 0 h 587"/>
                    <a:gd name="T4" fmla="*/ 0 w 433"/>
                    <a:gd name="T5" fmla="*/ 88 h 587"/>
                    <a:gd name="T6" fmla="*/ 433 w 433"/>
                    <a:gd name="T7" fmla="*/ 587 h 587"/>
                    <a:gd name="T8" fmla="*/ 433 w 433"/>
                    <a:gd name="T9" fmla="*/ 500 h 587"/>
                  </a:gdLst>
                  <a:ahLst/>
                  <a:cxnLst>
                    <a:cxn ang="0">
                      <a:pos x="T0" y="T1"/>
                    </a:cxn>
                    <a:cxn ang="0">
                      <a:pos x="T2" y="T3"/>
                    </a:cxn>
                    <a:cxn ang="0">
                      <a:pos x="T4" y="T5"/>
                    </a:cxn>
                    <a:cxn ang="0">
                      <a:pos x="T6" y="T7"/>
                    </a:cxn>
                    <a:cxn ang="0">
                      <a:pos x="T8" y="T9"/>
                    </a:cxn>
                  </a:cxnLst>
                  <a:rect l="0" t="0" r="r" b="b"/>
                  <a:pathLst>
                    <a:path w="433" h="587">
                      <a:moveTo>
                        <a:pt x="433" y="500"/>
                      </a:moveTo>
                      <a:lnTo>
                        <a:pt x="0" y="0"/>
                      </a:lnTo>
                      <a:lnTo>
                        <a:pt x="0" y="88"/>
                      </a:lnTo>
                      <a:lnTo>
                        <a:pt x="433" y="587"/>
                      </a:lnTo>
                      <a:lnTo>
                        <a:pt x="433" y="500"/>
                      </a:lnTo>
                      <a:close/>
                    </a:path>
                  </a:pathLst>
                </a:custGeom>
                <a:solidFill>
                  <a:schemeClr val="bg1">
                    <a:alpha val="20000"/>
                  </a:schemeClr>
                </a:solidFill>
                <a:ln>
                  <a:noFill/>
                </a:ln>
              </p:spPr>
              <p:txBody>
                <a:bodyPr vert="horz" wrap="square" lIns="45708" tIns="22854" rIns="45708" bIns="22854" numCol="1" anchor="t" anchorCtr="0" compatLnSpc="1"/>
                <a:lstStyle/>
                <a:p>
                  <a:endParaRPr lang="id-ID" sz="675">
                    <a:cs typeface="+mn-ea"/>
                    <a:sym typeface="+mn-lt"/>
                  </a:endParaRPr>
                </a:p>
              </p:txBody>
            </p:sp>
            <p:sp>
              <p:nvSpPr>
                <p:cNvPr id="25" name="Freeform 19"/>
                <p:cNvSpPr/>
                <p:nvPr/>
              </p:nvSpPr>
              <p:spPr bwMode="auto">
                <a:xfrm>
                  <a:off x="9358635" y="4195096"/>
                  <a:ext cx="640321" cy="289565"/>
                </a:xfrm>
                <a:custGeom>
                  <a:avLst/>
                  <a:gdLst>
                    <a:gd name="T0" fmla="*/ 0 w 586"/>
                    <a:gd name="T1" fmla="*/ 90 h 265"/>
                    <a:gd name="T2" fmla="*/ 419 w 586"/>
                    <a:gd name="T3" fmla="*/ 90 h 265"/>
                    <a:gd name="T4" fmla="*/ 419 w 586"/>
                    <a:gd name="T5" fmla="*/ 0 h 265"/>
                    <a:gd name="T6" fmla="*/ 586 w 586"/>
                    <a:gd name="T7" fmla="*/ 132 h 265"/>
                    <a:gd name="T8" fmla="*/ 419 w 586"/>
                    <a:gd name="T9" fmla="*/ 265 h 265"/>
                    <a:gd name="T10" fmla="*/ 419 w 586"/>
                    <a:gd name="T11" fmla="*/ 177 h 265"/>
                    <a:gd name="T12" fmla="*/ 0 w 586"/>
                    <a:gd name="T13" fmla="*/ 177 h 265"/>
                    <a:gd name="T14" fmla="*/ 0 w 586"/>
                    <a:gd name="T15" fmla="*/ 90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6" h="265">
                      <a:moveTo>
                        <a:pt x="0" y="90"/>
                      </a:moveTo>
                      <a:lnTo>
                        <a:pt x="419" y="90"/>
                      </a:lnTo>
                      <a:lnTo>
                        <a:pt x="419" y="0"/>
                      </a:lnTo>
                      <a:lnTo>
                        <a:pt x="586" y="132"/>
                      </a:lnTo>
                      <a:lnTo>
                        <a:pt x="419" y="265"/>
                      </a:lnTo>
                      <a:lnTo>
                        <a:pt x="419" y="177"/>
                      </a:lnTo>
                      <a:lnTo>
                        <a:pt x="0" y="177"/>
                      </a:lnTo>
                      <a:lnTo>
                        <a:pt x="0" y="90"/>
                      </a:lnTo>
                      <a:close/>
                    </a:path>
                  </a:pathLst>
                </a:custGeom>
                <a:solidFill>
                  <a:schemeClr val="bg1">
                    <a:alpha val="50000"/>
                  </a:schemeClr>
                </a:solidFill>
                <a:ln>
                  <a:noFill/>
                </a:ln>
              </p:spPr>
              <p:txBody>
                <a:bodyPr vert="horz" wrap="square" lIns="45708" tIns="22854" rIns="45708" bIns="22854" numCol="1" anchor="t" anchorCtr="0" compatLnSpc="1"/>
                <a:lstStyle/>
                <a:p>
                  <a:endParaRPr lang="id-ID" sz="675">
                    <a:cs typeface="+mn-ea"/>
                    <a:sym typeface="+mn-lt"/>
                  </a:endParaRPr>
                </a:p>
              </p:txBody>
            </p:sp>
          </p:grpSp>
        </p:grpSp>
        <p:grpSp>
          <p:nvGrpSpPr>
            <p:cNvPr id="8" name="Group 22"/>
            <p:cNvGrpSpPr/>
            <p:nvPr/>
          </p:nvGrpSpPr>
          <p:grpSpPr>
            <a:xfrm>
              <a:off x="7941407" y="4036654"/>
              <a:ext cx="1417229" cy="2821346"/>
              <a:chOff x="7941407" y="4036654"/>
              <a:chExt cx="1417229" cy="2821346"/>
            </a:xfrm>
          </p:grpSpPr>
          <p:sp>
            <p:nvSpPr>
              <p:cNvPr id="15" name="Rectangle 25"/>
              <p:cNvSpPr>
                <a:spLocks noChangeArrowheads="1"/>
              </p:cNvSpPr>
              <p:nvPr/>
            </p:nvSpPr>
            <p:spPr bwMode="auto">
              <a:xfrm>
                <a:off x="8412359" y="4583003"/>
                <a:ext cx="946276" cy="2274997"/>
              </a:xfrm>
              <a:prstGeom prst="rect">
                <a:avLst/>
              </a:prstGeom>
              <a:solidFill>
                <a:schemeClr val="accent2"/>
              </a:solidFill>
              <a:ln>
                <a:noFill/>
              </a:ln>
            </p:spPr>
            <p:txBody>
              <a:bodyPr vert="horz" wrap="square" lIns="45708" tIns="22854" rIns="45708" bIns="22854" numCol="1" anchor="t" anchorCtr="0" compatLnSpc="1"/>
              <a:lstStyle/>
              <a:p>
                <a:endParaRPr lang="id-ID" sz="675">
                  <a:cs typeface="+mn-ea"/>
                  <a:sym typeface="+mn-lt"/>
                </a:endParaRPr>
              </a:p>
            </p:txBody>
          </p:sp>
          <p:sp>
            <p:nvSpPr>
              <p:cNvPr id="16" name="Freeform 26"/>
              <p:cNvSpPr/>
              <p:nvPr/>
            </p:nvSpPr>
            <p:spPr bwMode="auto">
              <a:xfrm>
                <a:off x="7941407" y="4036654"/>
                <a:ext cx="470953" cy="1099254"/>
              </a:xfrm>
              <a:custGeom>
                <a:avLst/>
                <a:gdLst>
                  <a:gd name="T0" fmla="*/ 431 w 431"/>
                  <a:gd name="T1" fmla="*/ 500 h 1006"/>
                  <a:gd name="T2" fmla="*/ 0 w 431"/>
                  <a:gd name="T3" fmla="*/ 0 h 1006"/>
                  <a:gd name="T4" fmla="*/ 0 w 431"/>
                  <a:gd name="T5" fmla="*/ 507 h 1006"/>
                  <a:gd name="T6" fmla="*/ 431 w 431"/>
                  <a:gd name="T7" fmla="*/ 1006 h 1006"/>
                  <a:gd name="T8" fmla="*/ 431 w 431"/>
                  <a:gd name="T9" fmla="*/ 500 h 1006"/>
                </a:gdLst>
                <a:ahLst/>
                <a:cxnLst>
                  <a:cxn ang="0">
                    <a:pos x="T0" y="T1"/>
                  </a:cxn>
                  <a:cxn ang="0">
                    <a:pos x="T2" y="T3"/>
                  </a:cxn>
                  <a:cxn ang="0">
                    <a:pos x="T4" y="T5"/>
                  </a:cxn>
                  <a:cxn ang="0">
                    <a:pos x="T6" y="T7"/>
                  </a:cxn>
                  <a:cxn ang="0">
                    <a:pos x="T8" y="T9"/>
                  </a:cxn>
                </a:cxnLst>
                <a:rect l="0" t="0" r="r" b="b"/>
                <a:pathLst>
                  <a:path w="431" h="1006">
                    <a:moveTo>
                      <a:pt x="431" y="500"/>
                    </a:moveTo>
                    <a:lnTo>
                      <a:pt x="0" y="0"/>
                    </a:lnTo>
                    <a:lnTo>
                      <a:pt x="0" y="507"/>
                    </a:lnTo>
                    <a:lnTo>
                      <a:pt x="431" y="1006"/>
                    </a:lnTo>
                    <a:lnTo>
                      <a:pt x="431" y="500"/>
                    </a:lnTo>
                    <a:close/>
                  </a:path>
                </a:pathLst>
              </a:custGeom>
              <a:solidFill>
                <a:schemeClr val="accent2">
                  <a:lumMod val="75000"/>
                </a:schemeClr>
              </a:solidFill>
              <a:ln>
                <a:noFill/>
              </a:ln>
            </p:spPr>
            <p:txBody>
              <a:bodyPr vert="horz" wrap="square" lIns="45708" tIns="22854" rIns="45708" bIns="22854" numCol="1" anchor="t" anchorCtr="0" compatLnSpc="1"/>
              <a:lstStyle/>
              <a:p>
                <a:endParaRPr lang="id-ID" sz="675">
                  <a:cs typeface="+mn-ea"/>
                  <a:sym typeface="+mn-lt"/>
                </a:endParaRPr>
              </a:p>
            </p:txBody>
          </p:sp>
          <p:sp>
            <p:nvSpPr>
              <p:cNvPr id="17" name="Freeform 27"/>
              <p:cNvSpPr/>
              <p:nvPr/>
            </p:nvSpPr>
            <p:spPr bwMode="auto">
              <a:xfrm>
                <a:off x="7941407" y="4036654"/>
                <a:ext cx="1417229" cy="546349"/>
              </a:xfrm>
              <a:custGeom>
                <a:avLst/>
                <a:gdLst>
                  <a:gd name="T0" fmla="*/ 864 w 1297"/>
                  <a:gd name="T1" fmla="*/ 0 h 500"/>
                  <a:gd name="T2" fmla="*/ 0 w 1297"/>
                  <a:gd name="T3" fmla="*/ 0 h 500"/>
                  <a:gd name="T4" fmla="*/ 431 w 1297"/>
                  <a:gd name="T5" fmla="*/ 500 h 500"/>
                  <a:gd name="T6" fmla="*/ 1297 w 1297"/>
                  <a:gd name="T7" fmla="*/ 500 h 500"/>
                  <a:gd name="T8" fmla="*/ 864 w 1297"/>
                  <a:gd name="T9" fmla="*/ 0 h 500"/>
                </a:gdLst>
                <a:ahLst/>
                <a:cxnLst>
                  <a:cxn ang="0">
                    <a:pos x="T0" y="T1"/>
                  </a:cxn>
                  <a:cxn ang="0">
                    <a:pos x="T2" y="T3"/>
                  </a:cxn>
                  <a:cxn ang="0">
                    <a:pos x="T4" y="T5"/>
                  </a:cxn>
                  <a:cxn ang="0">
                    <a:pos x="T6" y="T7"/>
                  </a:cxn>
                  <a:cxn ang="0">
                    <a:pos x="T8" y="T9"/>
                  </a:cxn>
                </a:cxnLst>
                <a:rect l="0" t="0" r="r" b="b"/>
                <a:pathLst>
                  <a:path w="1297" h="500">
                    <a:moveTo>
                      <a:pt x="864" y="0"/>
                    </a:moveTo>
                    <a:lnTo>
                      <a:pt x="0" y="0"/>
                    </a:lnTo>
                    <a:lnTo>
                      <a:pt x="431" y="500"/>
                    </a:lnTo>
                    <a:lnTo>
                      <a:pt x="1297" y="500"/>
                    </a:lnTo>
                    <a:lnTo>
                      <a:pt x="864" y="0"/>
                    </a:lnTo>
                    <a:close/>
                  </a:path>
                </a:pathLst>
              </a:custGeom>
              <a:solidFill>
                <a:schemeClr val="accent2">
                  <a:lumMod val="40000"/>
                  <a:lumOff val="60000"/>
                </a:schemeClr>
              </a:solidFill>
              <a:ln>
                <a:noFill/>
              </a:ln>
            </p:spPr>
            <p:txBody>
              <a:bodyPr vert="horz" wrap="square" lIns="45708" tIns="22854" rIns="45708" bIns="22854" numCol="1" anchor="t" anchorCtr="0" compatLnSpc="1"/>
              <a:lstStyle/>
              <a:p>
                <a:endParaRPr lang="id-ID" sz="675">
                  <a:cs typeface="+mn-ea"/>
                  <a:sym typeface="+mn-lt"/>
                </a:endParaRPr>
              </a:p>
            </p:txBody>
          </p:sp>
          <p:sp>
            <p:nvSpPr>
              <p:cNvPr id="18" name="Freeform 28"/>
              <p:cNvSpPr/>
              <p:nvPr/>
            </p:nvSpPr>
            <p:spPr bwMode="auto">
              <a:xfrm>
                <a:off x="7941407" y="4301087"/>
                <a:ext cx="470953" cy="641413"/>
              </a:xfrm>
              <a:custGeom>
                <a:avLst/>
                <a:gdLst>
                  <a:gd name="T0" fmla="*/ 431 w 431"/>
                  <a:gd name="T1" fmla="*/ 499 h 587"/>
                  <a:gd name="T2" fmla="*/ 0 w 431"/>
                  <a:gd name="T3" fmla="*/ 0 h 587"/>
                  <a:gd name="T4" fmla="*/ 0 w 431"/>
                  <a:gd name="T5" fmla="*/ 87 h 587"/>
                  <a:gd name="T6" fmla="*/ 431 w 431"/>
                  <a:gd name="T7" fmla="*/ 587 h 587"/>
                  <a:gd name="T8" fmla="*/ 431 w 431"/>
                  <a:gd name="T9" fmla="*/ 499 h 587"/>
                </a:gdLst>
                <a:ahLst/>
                <a:cxnLst>
                  <a:cxn ang="0">
                    <a:pos x="T0" y="T1"/>
                  </a:cxn>
                  <a:cxn ang="0">
                    <a:pos x="T2" y="T3"/>
                  </a:cxn>
                  <a:cxn ang="0">
                    <a:pos x="T4" y="T5"/>
                  </a:cxn>
                  <a:cxn ang="0">
                    <a:pos x="T6" y="T7"/>
                  </a:cxn>
                  <a:cxn ang="0">
                    <a:pos x="T8" y="T9"/>
                  </a:cxn>
                </a:cxnLst>
                <a:rect l="0" t="0" r="r" b="b"/>
                <a:pathLst>
                  <a:path w="431" h="587">
                    <a:moveTo>
                      <a:pt x="431" y="499"/>
                    </a:moveTo>
                    <a:lnTo>
                      <a:pt x="0" y="0"/>
                    </a:lnTo>
                    <a:lnTo>
                      <a:pt x="0" y="87"/>
                    </a:lnTo>
                    <a:lnTo>
                      <a:pt x="431" y="587"/>
                    </a:lnTo>
                    <a:lnTo>
                      <a:pt x="431" y="499"/>
                    </a:lnTo>
                    <a:close/>
                  </a:path>
                </a:pathLst>
              </a:custGeom>
              <a:solidFill>
                <a:schemeClr val="bg1">
                  <a:alpha val="20000"/>
                </a:schemeClr>
              </a:solidFill>
              <a:ln>
                <a:noFill/>
              </a:ln>
            </p:spPr>
            <p:txBody>
              <a:bodyPr vert="horz" wrap="square" lIns="45708" tIns="22854" rIns="45708" bIns="22854" numCol="1" anchor="t" anchorCtr="0" compatLnSpc="1"/>
              <a:lstStyle/>
              <a:p>
                <a:endParaRPr lang="id-ID" sz="675">
                  <a:cs typeface="+mn-ea"/>
                  <a:sym typeface="+mn-lt"/>
                </a:endParaRPr>
              </a:p>
            </p:txBody>
          </p:sp>
          <p:sp>
            <p:nvSpPr>
              <p:cNvPr id="19" name="Freeform 29"/>
              <p:cNvSpPr/>
              <p:nvPr/>
            </p:nvSpPr>
            <p:spPr bwMode="auto">
              <a:xfrm>
                <a:off x="8412359" y="4750186"/>
                <a:ext cx="641414" cy="287379"/>
              </a:xfrm>
              <a:custGeom>
                <a:avLst/>
                <a:gdLst>
                  <a:gd name="T0" fmla="*/ 0 w 587"/>
                  <a:gd name="T1" fmla="*/ 88 h 263"/>
                  <a:gd name="T2" fmla="*/ 419 w 587"/>
                  <a:gd name="T3" fmla="*/ 88 h 263"/>
                  <a:gd name="T4" fmla="*/ 419 w 587"/>
                  <a:gd name="T5" fmla="*/ 0 h 263"/>
                  <a:gd name="T6" fmla="*/ 587 w 587"/>
                  <a:gd name="T7" fmla="*/ 131 h 263"/>
                  <a:gd name="T8" fmla="*/ 419 w 587"/>
                  <a:gd name="T9" fmla="*/ 263 h 263"/>
                  <a:gd name="T10" fmla="*/ 419 w 587"/>
                  <a:gd name="T11" fmla="*/ 176 h 263"/>
                  <a:gd name="T12" fmla="*/ 0 w 587"/>
                  <a:gd name="T13" fmla="*/ 176 h 263"/>
                  <a:gd name="T14" fmla="*/ 0 w 587"/>
                  <a:gd name="T15" fmla="*/ 88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263">
                    <a:moveTo>
                      <a:pt x="0" y="88"/>
                    </a:moveTo>
                    <a:lnTo>
                      <a:pt x="419" y="88"/>
                    </a:lnTo>
                    <a:lnTo>
                      <a:pt x="419" y="0"/>
                    </a:lnTo>
                    <a:lnTo>
                      <a:pt x="587" y="131"/>
                    </a:lnTo>
                    <a:lnTo>
                      <a:pt x="419" y="263"/>
                    </a:lnTo>
                    <a:lnTo>
                      <a:pt x="419" y="176"/>
                    </a:lnTo>
                    <a:lnTo>
                      <a:pt x="0" y="176"/>
                    </a:lnTo>
                    <a:lnTo>
                      <a:pt x="0" y="88"/>
                    </a:lnTo>
                    <a:close/>
                  </a:path>
                </a:pathLst>
              </a:custGeom>
              <a:solidFill>
                <a:schemeClr val="bg1">
                  <a:alpha val="50000"/>
                </a:schemeClr>
              </a:solidFill>
              <a:ln>
                <a:noFill/>
              </a:ln>
            </p:spPr>
            <p:txBody>
              <a:bodyPr vert="horz" wrap="square" lIns="45708" tIns="22854" rIns="45708" bIns="22854" numCol="1" anchor="t" anchorCtr="0" compatLnSpc="1"/>
              <a:lstStyle/>
              <a:p>
                <a:endParaRPr lang="id-ID" sz="675">
                  <a:cs typeface="+mn-ea"/>
                  <a:sym typeface="+mn-lt"/>
                </a:endParaRPr>
              </a:p>
            </p:txBody>
          </p:sp>
        </p:grpSp>
        <p:grpSp>
          <p:nvGrpSpPr>
            <p:cNvPr id="9" name="Group 28"/>
            <p:cNvGrpSpPr/>
            <p:nvPr/>
          </p:nvGrpSpPr>
          <p:grpSpPr>
            <a:xfrm>
              <a:off x="6996223" y="4590653"/>
              <a:ext cx="1416136" cy="2267347"/>
              <a:chOff x="6996223" y="4590653"/>
              <a:chExt cx="1416136" cy="2267347"/>
            </a:xfrm>
          </p:grpSpPr>
          <p:sp>
            <p:nvSpPr>
              <p:cNvPr id="10" name="Freeform 20"/>
              <p:cNvSpPr/>
              <p:nvPr/>
            </p:nvSpPr>
            <p:spPr bwMode="auto">
              <a:xfrm>
                <a:off x="6996223" y="4590653"/>
                <a:ext cx="1416136" cy="545256"/>
              </a:xfrm>
              <a:custGeom>
                <a:avLst/>
                <a:gdLst>
                  <a:gd name="T0" fmla="*/ 865 w 1296"/>
                  <a:gd name="T1" fmla="*/ 0 h 499"/>
                  <a:gd name="T2" fmla="*/ 0 w 1296"/>
                  <a:gd name="T3" fmla="*/ 0 h 499"/>
                  <a:gd name="T4" fmla="*/ 432 w 1296"/>
                  <a:gd name="T5" fmla="*/ 499 h 499"/>
                  <a:gd name="T6" fmla="*/ 1296 w 1296"/>
                  <a:gd name="T7" fmla="*/ 499 h 499"/>
                  <a:gd name="T8" fmla="*/ 865 w 1296"/>
                  <a:gd name="T9" fmla="*/ 0 h 499"/>
                </a:gdLst>
                <a:ahLst/>
                <a:cxnLst>
                  <a:cxn ang="0">
                    <a:pos x="T0" y="T1"/>
                  </a:cxn>
                  <a:cxn ang="0">
                    <a:pos x="T2" y="T3"/>
                  </a:cxn>
                  <a:cxn ang="0">
                    <a:pos x="T4" y="T5"/>
                  </a:cxn>
                  <a:cxn ang="0">
                    <a:pos x="T6" y="T7"/>
                  </a:cxn>
                  <a:cxn ang="0">
                    <a:pos x="T8" y="T9"/>
                  </a:cxn>
                </a:cxnLst>
                <a:rect l="0" t="0" r="r" b="b"/>
                <a:pathLst>
                  <a:path w="1296" h="499">
                    <a:moveTo>
                      <a:pt x="865" y="0"/>
                    </a:moveTo>
                    <a:lnTo>
                      <a:pt x="0" y="0"/>
                    </a:lnTo>
                    <a:lnTo>
                      <a:pt x="432" y="499"/>
                    </a:lnTo>
                    <a:lnTo>
                      <a:pt x="1296" y="499"/>
                    </a:lnTo>
                    <a:lnTo>
                      <a:pt x="865" y="0"/>
                    </a:lnTo>
                    <a:close/>
                  </a:path>
                </a:pathLst>
              </a:custGeom>
              <a:solidFill>
                <a:schemeClr val="accent1">
                  <a:lumMod val="60000"/>
                  <a:lumOff val="40000"/>
                </a:schemeClr>
              </a:solidFill>
              <a:ln>
                <a:noFill/>
              </a:ln>
            </p:spPr>
            <p:txBody>
              <a:bodyPr vert="horz" wrap="square" lIns="45708" tIns="22854" rIns="45708" bIns="22854" numCol="1" anchor="t" anchorCtr="0" compatLnSpc="1"/>
              <a:lstStyle/>
              <a:p>
                <a:endParaRPr lang="id-ID" sz="675">
                  <a:cs typeface="+mn-ea"/>
                  <a:sym typeface="+mn-lt"/>
                </a:endParaRPr>
              </a:p>
            </p:txBody>
          </p:sp>
          <p:sp>
            <p:nvSpPr>
              <p:cNvPr id="11" name="Rectangle 21"/>
              <p:cNvSpPr>
                <a:spLocks noChangeArrowheads="1"/>
              </p:cNvSpPr>
              <p:nvPr/>
            </p:nvSpPr>
            <p:spPr bwMode="auto">
              <a:xfrm>
                <a:off x="7468268" y="5135908"/>
                <a:ext cx="944091" cy="1722092"/>
              </a:xfrm>
              <a:prstGeom prst="rect">
                <a:avLst/>
              </a:prstGeom>
              <a:solidFill>
                <a:schemeClr val="accent1"/>
              </a:solidFill>
              <a:ln>
                <a:noFill/>
              </a:ln>
            </p:spPr>
            <p:txBody>
              <a:bodyPr vert="horz" wrap="square" lIns="45708" tIns="22854" rIns="45708" bIns="22854" numCol="1" anchor="t" anchorCtr="0" compatLnSpc="1"/>
              <a:lstStyle/>
              <a:p>
                <a:endParaRPr lang="id-ID" sz="675">
                  <a:cs typeface="+mn-ea"/>
                  <a:sym typeface="+mn-lt"/>
                </a:endParaRPr>
              </a:p>
            </p:txBody>
          </p:sp>
          <p:sp>
            <p:nvSpPr>
              <p:cNvPr id="12" name="Freeform 22"/>
              <p:cNvSpPr/>
              <p:nvPr/>
            </p:nvSpPr>
            <p:spPr bwMode="auto">
              <a:xfrm>
                <a:off x="6996223" y="4590653"/>
                <a:ext cx="472045" cy="2267347"/>
              </a:xfrm>
              <a:custGeom>
                <a:avLst/>
                <a:gdLst>
                  <a:gd name="T0" fmla="*/ 432 w 432"/>
                  <a:gd name="T1" fmla="*/ 499 h 2075"/>
                  <a:gd name="T2" fmla="*/ 0 w 432"/>
                  <a:gd name="T3" fmla="*/ 0 h 2075"/>
                  <a:gd name="T4" fmla="*/ 0 w 432"/>
                  <a:gd name="T5" fmla="*/ 1576 h 2075"/>
                  <a:gd name="T6" fmla="*/ 432 w 432"/>
                  <a:gd name="T7" fmla="*/ 2075 h 2075"/>
                  <a:gd name="T8" fmla="*/ 432 w 432"/>
                  <a:gd name="T9" fmla="*/ 499 h 2075"/>
                </a:gdLst>
                <a:ahLst/>
                <a:cxnLst>
                  <a:cxn ang="0">
                    <a:pos x="T0" y="T1"/>
                  </a:cxn>
                  <a:cxn ang="0">
                    <a:pos x="T2" y="T3"/>
                  </a:cxn>
                  <a:cxn ang="0">
                    <a:pos x="T4" y="T5"/>
                  </a:cxn>
                  <a:cxn ang="0">
                    <a:pos x="T6" y="T7"/>
                  </a:cxn>
                  <a:cxn ang="0">
                    <a:pos x="T8" y="T9"/>
                  </a:cxn>
                </a:cxnLst>
                <a:rect l="0" t="0" r="r" b="b"/>
                <a:pathLst>
                  <a:path w="432" h="2075">
                    <a:moveTo>
                      <a:pt x="432" y="499"/>
                    </a:moveTo>
                    <a:lnTo>
                      <a:pt x="0" y="0"/>
                    </a:lnTo>
                    <a:lnTo>
                      <a:pt x="0" y="1576"/>
                    </a:lnTo>
                    <a:lnTo>
                      <a:pt x="432" y="2075"/>
                    </a:lnTo>
                    <a:lnTo>
                      <a:pt x="432" y="499"/>
                    </a:lnTo>
                    <a:close/>
                  </a:path>
                </a:pathLst>
              </a:custGeom>
              <a:solidFill>
                <a:schemeClr val="accent1">
                  <a:lumMod val="75000"/>
                </a:schemeClr>
              </a:solidFill>
              <a:ln>
                <a:noFill/>
              </a:ln>
            </p:spPr>
            <p:txBody>
              <a:bodyPr vert="horz" wrap="square" lIns="45708" tIns="22854" rIns="45708" bIns="22854" numCol="1" anchor="t" anchorCtr="0" compatLnSpc="1"/>
              <a:lstStyle/>
              <a:p>
                <a:endParaRPr lang="id-ID" sz="675">
                  <a:cs typeface="+mn-ea"/>
                  <a:sym typeface="+mn-lt"/>
                </a:endParaRPr>
              </a:p>
            </p:txBody>
          </p:sp>
          <p:sp>
            <p:nvSpPr>
              <p:cNvPr id="13" name="Freeform 23"/>
              <p:cNvSpPr/>
              <p:nvPr/>
            </p:nvSpPr>
            <p:spPr bwMode="auto">
              <a:xfrm>
                <a:off x="7468268" y="5304184"/>
                <a:ext cx="641414" cy="286287"/>
              </a:xfrm>
              <a:custGeom>
                <a:avLst/>
                <a:gdLst>
                  <a:gd name="T0" fmla="*/ 0 w 587"/>
                  <a:gd name="T1" fmla="*/ 87 h 262"/>
                  <a:gd name="T2" fmla="*/ 419 w 587"/>
                  <a:gd name="T3" fmla="*/ 87 h 262"/>
                  <a:gd name="T4" fmla="*/ 419 w 587"/>
                  <a:gd name="T5" fmla="*/ 0 h 262"/>
                  <a:gd name="T6" fmla="*/ 587 w 587"/>
                  <a:gd name="T7" fmla="*/ 130 h 262"/>
                  <a:gd name="T8" fmla="*/ 419 w 587"/>
                  <a:gd name="T9" fmla="*/ 262 h 262"/>
                  <a:gd name="T10" fmla="*/ 419 w 587"/>
                  <a:gd name="T11" fmla="*/ 175 h 262"/>
                  <a:gd name="T12" fmla="*/ 0 w 587"/>
                  <a:gd name="T13" fmla="*/ 175 h 262"/>
                  <a:gd name="T14" fmla="*/ 0 w 587"/>
                  <a:gd name="T15" fmla="*/ 87 h 2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262">
                    <a:moveTo>
                      <a:pt x="0" y="87"/>
                    </a:moveTo>
                    <a:lnTo>
                      <a:pt x="419" y="87"/>
                    </a:lnTo>
                    <a:lnTo>
                      <a:pt x="419" y="0"/>
                    </a:lnTo>
                    <a:lnTo>
                      <a:pt x="587" y="130"/>
                    </a:lnTo>
                    <a:lnTo>
                      <a:pt x="419" y="262"/>
                    </a:lnTo>
                    <a:lnTo>
                      <a:pt x="419" y="175"/>
                    </a:lnTo>
                    <a:lnTo>
                      <a:pt x="0" y="175"/>
                    </a:lnTo>
                    <a:lnTo>
                      <a:pt x="0" y="87"/>
                    </a:lnTo>
                    <a:close/>
                  </a:path>
                </a:pathLst>
              </a:custGeom>
              <a:solidFill>
                <a:schemeClr val="bg1">
                  <a:alpha val="50000"/>
                </a:schemeClr>
              </a:solidFill>
              <a:ln>
                <a:noFill/>
              </a:ln>
            </p:spPr>
            <p:txBody>
              <a:bodyPr vert="horz" wrap="square" lIns="45708" tIns="22854" rIns="45708" bIns="22854" numCol="1" anchor="t" anchorCtr="0" compatLnSpc="1"/>
              <a:lstStyle/>
              <a:p>
                <a:endParaRPr lang="id-ID" sz="675">
                  <a:cs typeface="+mn-ea"/>
                  <a:sym typeface="+mn-lt"/>
                </a:endParaRPr>
              </a:p>
            </p:txBody>
          </p:sp>
          <p:sp>
            <p:nvSpPr>
              <p:cNvPr id="14" name="Freeform 24"/>
              <p:cNvSpPr/>
              <p:nvPr/>
            </p:nvSpPr>
            <p:spPr bwMode="auto">
              <a:xfrm>
                <a:off x="6996223" y="4853992"/>
                <a:ext cx="472045" cy="641413"/>
              </a:xfrm>
              <a:custGeom>
                <a:avLst/>
                <a:gdLst>
                  <a:gd name="T0" fmla="*/ 432 w 432"/>
                  <a:gd name="T1" fmla="*/ 499 h 587"/>
                  <a:gd name="T2" fmla="*/ 0 w 432"/>
                  <a:gd name="T3" fmla="*/ 0 h 587"/>
                  <a:gd name="T4" fmla="*/ 0 w 432"/>
                  <a:gd name="T5" fmla="*/ 88 h 587"/>
                  <a:gd name="T6" fmla="*/ 432 w 432"/>
                  <a:gd name="T7" fmla="*/ 587 h 587"/>
                  <a:gd name="T8" fmla="*/ 432 w 432"/>
                  <a:gd name="T9" fmla="*/ 499 h 587"/>
                </a:gdLst>
                <a:ahLst/>
                <a:cxnLst>
                  <a:cxn ang="0">
                    <a:pos x="T0" y="T1"/>
                  </a:cxn>
                  <a:cxn ang="0">
                    <a:pos x="T2" y="T3"/>
                  </a:cxn>
                  <a:cxn ang="0">
                    <a:pos x="T4" y="T5"/>
                  </a:cxn>
                  <a:cxn ang="0">
                    <a:pos x="T6" y="T7"/>
                  </a:cxn>
                  <a:cxn ang="0">
                    <a:pos x="T8" y="T9"/>
                  </a:cxn>
                </a:cxnLst>
                <a:rect l="0" t="0" r="r" b="b"/>
                <a:pathLst>
                  <a:path w="432" h="587">
                    <a:moveTo>
                      <a:pt x="432" y="499"/>
                    </a:moveTo>
                    <a:lnTo>
                      <a:pt x="0" y="0"/>
                    </a:lnTo>
                    <a:lnTo>
                      <a:pt x="0" y="88"/>
                    </a:lnTo>
                    <a:lnTo>
                      <a:pt x="432" y="587"/>
                    </a:lnTo>
                    <a:lnTo>
                      <a:pt x="432" y="499"/>
                    </a:lnTo>
                    <a:close/>
                  </a:path>
                </a:pathLst>
              </a:custGeom>
              <a:solidFill>
                <a:schemeClr val="bg1">
                  <a:alpha val="20000"/>
                </a:schemeClr>
              </a:solidFill>
              <a:ln>
                <a:noFill/>
              </a:ln>
            </p:spPr>
            <p:txBody>
              <a:bodyPr vert="horz" wrap="square" lIns="45708" tIns="22854" rIns="45708" bIns="22854" numCol="1" anchor="t" anchorCtr="0" compatLnSpc="1"/>
              <a:lstStyle/>
              <a:p>
                <a:endParaRPr lang="id-ID" sz="675">
                  <a:cs typeface="+mn-ea"/>
                  <a:sym typeface="+mn-lt"/>
                </a:endParaRPr>
              </a:p>
            </p:txBody>
          </p:sp>
        </p:grpSp>
      </p:grpSp>
      <p:sp>
        <p:nvSpPr>
          <p:cNvPr id="36" name="Freeform 72"/>
          <p:cNvSpPr/>
          <p:nvPr/>
        </p:nvSpPr>
        <p:spPr>
          <a:xfrm rot="20280238">
            <a:off x="624831" y="2031853"/>
            <a:ext cx="376057" cy="383905"/>
          </a:xfrm>
          <a:custGeom>
            <a:avLst/>
            <a:gdLst/>
            <a:ahLst/>
            <a:cxnLst/>
            <a:rect l="l" t="t" r="r" b="b"/>
            <a:pathLst>
              <a:path w="210312" h="214701">
                <a:moveTo>
                  <a:pt x="189053" y="194356"/>
                </a:moveTo>
                <a:cubicBezTo>
                  <a:pt x="189967" y="194204"/>
                  <a:pt x="190767" y="194394"/>
                  <a:pt x="191453" y="194928"/>
                </a:cubicBezTo>
                <a:cubicBezTo>
                  <a:pt x="192139" y="195461"/>
                  <a:pt x="192558" y="196185"/>
                  <a:pt x="192710" y="197099"/>
                </a:cubicBezTo>
                <a:cubicBezTo>
                  <a:pt x="192863" y="198014"/>
                  <a:pt x="192672" y="198814"/>
                  <a:pt x="192139" y="199500"/>
                </a:cubicBezTo>
                <a:cubicBezTo>
                  <a:pt x="191605" y="200185"/>
                  <a:pt x="190881" y="200604"/>
                  <a:pt x="189967" y="200757"/>
                </a:cubicBezTo>
                <a:cubicBezTo>
                  <a:pt x="179147" y="202281"/>
                  <a:pt x="167107" y="203386"/>
                  <a:pt x="153848" y="204072"/>
                </a:cubicBezTo>
                <a:cubicBezTo>
                  <a:pt x="140589" y="204757"/>
                  <a:pt x="129274" y="205100"/>
                  <a:pt x="119901" y="205100"/>
                </a:cubicBezTo>
                <a:cubicBezTo>
                  <a:pt x="110529" y="205100"/>
                  <a:pt x="97956" y="204986"/>
                  <a:pt x="82182" y="204757"/>
                </a:cubicBezTo>
                <a:cubicBezTo>
                  <a:pt x="66409" y="204529"/>
                  <a:pt x="55017" y="204414"/>
                  <a:pt x="48006" y="204414"/>
                </a:cubicBezTo>
                <a:cubicBezTo>
                  <a:pt x="45873" y="204414"/>
                  <a:pt x="44806" y="203348"/>
                  <a:pt x="44806" y="201214"/>
                </a:cubicBezTo>
                <a:cubicBezTo>
                  <a:pt x="44806" y="199080"/>
                  <a:pt x="45873" y="198014"/>
                  <a:pt x="48006" y="198014"/>
                </a:cubicBezTo>
                <a:cubicBezTo>
                  <a:pt x="55169" y="198014"/>
                  <a:pt x="66599" y="198128"/>
                  <a:pt x="82296" y="198357"/>
                </a:cubicBezTo>
                <a:cubicBezTo>
                  <a:pt x="97994" y="198585"/>
                  <a:pt x="110490" y="198699"/>
                  <a:pt x="119787" y="198699"/>
                </a:cubicBezTo>
                <a:cubicBezTo>
                  <a:pt x="129083" y="198699"/>
                  <a:pt x="140285" y="198357"/>
                  <a:pt x="153391" y="197671"/>
                </a:cubicBezTo>
                <a:cubicBezTo>
                  <a:pt x="166497" y="196985"/>
                  <a:pt x="178385" y="195880"/>
                  <a:pt x="189053" y="194356"/>
                </a:cubicBezTo>
                <a:close/>
                <a:moveTo>
                  <a:pt x="114072" y="161895"/>
                </a:moveTo>
                <a:lnTo>
                  <a:pt x="113386" y="162123"/>
                </a:lnTo>
                <a:lnTo>
                  <a:pt x="114529" y="162352"/>
                </a:lnTo>
                <a:close/>
                <a:moveTo>
                  <a:pt x="141047" y="141092"/>
                </a:moveTo>
                <a:lnTo>
                  <a:pt x="141047" y="141321"/>
                </a:lnTo>
                <a:lnTo>
                  <a:pt x="141047" y="141549"/>
                </a:lnTo>
                <a:lnTo>
                  <a:pt x="141961" y="141092"/>
                </a:lnTo>
                <a:close/>
                <a:moveTo>
                  <a:pt x="66980" y="136520"/>
                </a:moveTo>
                <a:cubicBezTo>
                  <a:pt x="66066" y="139111"/>
                  <a:pt x="65075" y="141473"/>
                  <a:pt x="64008" y="143607"/>
                </a:cubicBezTo>
                <a:cubicBezTo>
                  <a:pt x="60656" y="151074"/>
                  <a:pt x="57684" y="156180"/>
                  <a:pt x="55093" y="158923"/>
                </a:cubicBezTo>
                <a:cubicBezTo>
                  <a:pt x="55245" y="159380"/>
                  <a:pt x="55322" y="159837"/>
                  <a:pt x="55322" y="160295"/>
                </a:cubicBezTo>
                <a:cubicBezTo>
                  <a:pt x="67666" y="160142"/>
                  <a:pt x="76886" y="160218"/>
                  <a:pt x="82982" y="160523"/>
                </a:cubicBezTo>
                <a:cubicBezTo>
                  <a:pt x="87097" y="160676"/>
                  <a:pt x="92583" y="160980"/>
                  <a:pt x="99441" y="161438"/>
                </a:cubicBezTo>
                <a:lnTo>
                  <a:pt x="99441" y="161209"/>
                </a:lnTo>
                <a:cubicBezTo>
                  <a:pt x="103251" y="156637"/>
                  <a:pt x="107366" y="148712"/>
                  <a:pt x="111786" y="137435"/>
                </a:cubicBezTo>
                <a:lnTo>
                  <a:pt x="111100" y="137435"/>
                </a:lnTo>
                <a:cubicBezTo>
                  <a:pt x="88240" y="136825"/>
                  <a:pt x="75362" y="136520"/>
                  <a:pt x="72467" y="136520"/>
                </a:cubicBezTo>
                <a:close/>
                <a:moveTo>
                  <a:pt x="28118" y="133777"/>
                </a:moveTo>
                <a:cubicBezTo>
                  <a:pt x="24308" y="141397"/>
                  <a:pt x="19660" y="149779"/>
                  <a:pt x="14174" y="158923"/>
                </a:cubicBezTo>
                <a:cubicBezTo>
                  <a:pt x="22556" y="160142"/>
                  <a:pt x="33528" y="160676"/>
                  <a:pt x="47092" y="160523"/>
                </a:cubicBezTo>
                <a:lnTo>
                  <a:pt x="47321" y="160523"/>
                </a:lnTo>
                <a:lnTo>
                  <a:pt x="49835" y="157780"/>
                </a:lnTo>
                <a:cubicBezTo>
                  <a:pt x="49378" y="156561"/>
                  <a:pt x="49607" y="155570"/>
                  <a:pt x="50521" y="154808"/>
                </a:cubicBezTo>
                <a:cubicBezTo>
                  <a:pt x="52502" y="152522"/>
                  <a:pt x="55093" y="147874"/>
                  <a:pt x="58293" y="140864"/>
                </a:cubicBezTo>
                <a:lnTo>
                  <a:pt x="60122" y="136749"/>
                </a:lnTo>
                <a:cubicBezTo>
                  <a:pt x="55855" y="136901"/>
                  <a:pt x="52350" y="136977"/>
                  <a:pt x="49607" y="136977"/>
                </a:cubicBezTo>
                <a:cubicBezTo>
                  <a:pt x="40615" y="136825"/>
                  <a:pt x="33452" y="135758"/>
                  <a:pt x="28118" y="133777"/>
                </a:cubicBezTo>
                <a:close/>
                <a:moveTo>
                  <a:pt x="69723" y="129662"/>
                </a:moveTo>
                <a:lnTo>
                  <a:pt x="69495" y="130119"/>
                </a:lnTo>
                <a:lnTo>
                  <a:pt x="69952" y="130119"/>
                </a:lnTo>
                <a:cubicBezTo>
                  <a:pt x="69952" y="129967"/>
                  <a:pt x="69876" y="129815"/>
                  <a:pt x="69723" y="129662"/>
                </a:cubicBezTo>
                <a:close/>
                <a:moveTo>
                  <a:pt x="75667" y="112289"/>
                </a:moveTo>
                <a:lnTo>
                  <a:pt x="75438" y="113432"/>
                </a:lnTo>
                <a:lnTo>
                  <a:pt x="76353" y="112746"/>
                </a:lnTo>
                <a:cubicBezTo>
                  <a:pt x="76048" y="112593"/>
                  <a:pt x="75819" y="112441"/>
                  <a:pt x="75667" y="112289"/>
                </a:cubicBezTo>
                <a:close/>
                <a:moveTo>
                  <a:pt x="39320" y="106802"/>
                </a:moveTo>
                <a:cubicBezTo>
                  <a:pt x="37034" y="113660"/>
                  <a:pt x="34214" y="120747"/>
                  <a:pt x="30861" y="128062"/>
                </a:cubicBezTo>
                <a:cubicBezTo>
                  <a:pt x="35433" y="129586"/>
                  <a:pt x="41682" y="130424"/>
                  <a:pt x="49607" y="130577"/>
                </a:cubicBezTo>
                <a:cubicBezTo>
                  <a:pt x="52655" y="130577"/>
                  <a:pt x="56998" y="130500"/>
                  <a:pt x="62637" y="130348"/>
                </a:cubicBezTo>
                <a:lnTo>
                  <a:pt x="64237" y="126005"/>
                </a:lnTo>
                <a:cubicBezTo>
                  <a:pt x="64085" y="125090"/>
                  <a:pt x="64313" y="124252"/>
                  <a:pt x="64923" y="123490"/>
                </a:cubicBezTo>
                <a:lnTo>
                  <a:pt x="65380" y="123033"/>
                </a:lnTo>
                <a:lnTo>
                  <a:pt x="67209" y="118004"/>
                </a:lnTo>
                <a:lnTo>
                  <a:pt x="70409" y="108174"/>
                </a:lnTo>
                <a:cubicBezTo>
                  <a:pt x="68428" y="108174"/>
                  <a:pt x="66142" y="108098"/>
                  <a:pt x="63551" y="107945"/>
                </a:cubicBezTo>
                <a:cubicBezTo>
                  <a:pt x="60960" y="107793"/>
                  <a:pt x="58446" y="107793"/>
                  <a:pt x="56007" y="107945"/>
                </a:cubicBezTo>
                <a:cubicBezTo>
                  <a:pt x="53569" y="108098"/>
                  <a:pt x="50750" y="108098"/>
                  <a:pt x="47549" y="107945"/>
                </a:cubicBezTo>
                <a:cubicBezTo>
                  <a:pt x="44349" y="107793"/>
                  <a:pt x="41606" y="107412"/>
                  <a:pt x="39320" y="106802"/>
                </a:cubicBezTo>
                <a:close/>
                <a:moveTo>
                  <a:pt x="176937" y="105888"/>
                </a:moveTo>
                <a:cubicBezTo>
                  <a:pt x="167031" y="105888"/>
                  <a:pt x="150800" y="106345"/>
                  <a:pt x="128245" y="107259"/>
                </a:cubicBezTo>
                <a:cubicBezTo>
                  <a:pt x="126569" y="113355"/>
                  <a:pt x="124816" y="119147"/>
                  <a:pt x="122987" y="124633"/>
                </a:cubicBezTo>
                <a:lnTo>
                  <a:pt x="120701" y="131262"/>
                </a:lnTo>
                <a:cubicBezTo>
                  <a:pt x="131826" y="131415"/>
                  <a:pt x="141504" y="131186"/>
                  <a:pt x="149733" y="130577"/>
                </a:cubicBezTo>
                <a:cubicBezTo>
                  <a:pt x="150953" y="130424"/>
                  <a:pt x="153924" y="130119"/>
                  <a:pt x="158649" y="129662"/>
                </a:cubicBezTo>
                <a:cubicBezTo>
                  <a:pt x="162459" y="129205"/>
                  <a:pt x="165583" y="128976"/>
                  <a:pt x="168021" y="128976"/>
                </a:cubicBezTo>
                <a:lnTo>
                  <a:pt x="168707" y="128976"/>
                </a:lnTo>
                <a:cubicBezTo>
                  <a:pt x="172060" y="121052"/>
                  <a:pt x="174879" y="113355"/>
                  <a:pt x="177165" y="105888"/>
                </a:cubicBezTo>
                <a:close/>
                <a:moveTo>
                  <a:pt x="42977" y="94458"/>
                </a:moveTo>
                <a:lnTo>
                  <a:pt x="42520" y="95829"/>
                </a:lnTo>
                <a:lnTo>
                  <a:pt x="42977" y="95601"/>
                </a:lnTo>
                <a:close/>
                <a:moveTo>
                  <a:pt x="82296" y="80970"/>
                </a:moveTo>
                <a:cubicBezTo>
                  <a:pt x="82449" y="84476"/>
                  <a:pt x="81763" y="89505"/>
                  <a:pt x="80239" y="96058"/>
                </a:cubicBezTo>
                <a:cubicBezTo>
                  <a:pt x="79782" y="97887"/>
                  <a:pt x="79248" y="99868"/>
                  <a:pt x="78639" y="102002"/>
                </a:cubicBezTo>
                <a:cubicBezTo>
                  <a:pt x="89459" y="102154"/>
                  <a:pt x="103328" y="101925"/>
                  <a:pt x="120244" y="101316"/>
                </a:cubicBezTo>
                <a:lnTo>
                  <a:pt x="123216" y="101087"/>
                </a:lnTo>
                <a:cubicBezTo>
                  <a:pt x="125197" y="93772"/>
                  <a:pt x="126721" y="87295"/>
                  <a:pt x="127788" y="81656"/>
                </a:cubicBezTo>
                <a:cubicBezTo>
                  <a:pt x="112243" y="81809"/>
                  <a:pt x="97079" y="81580"/>
                  <a:pt x="82296" y="80970"/>
                </a:cubicBezTo>
                <a:close/>
                <a:moveTo>
                  <a:pt x="45720" y="80056"/>
                </a:moveTo>
                <a:lnTo>
                  <a:pt x="45492" y="80742"/>
                </a:lnTo>
                <a:cubicBezTo>
                  <a:pt x="45644" y="80589"/>
                  <a:pt x="45873" y="80437"/>
                  <a:pt x="46178" y="80285"/>
                </a:cubicBezTo>
                <a:close/>
                <a:moveTo>
                  <a:pt x="183338" y="78913"/>
                </a:moveTo>
                <a:cubicBezTo>
                  <a:pt x="182728" y="79523"/>
                  <a:pt x="182042" y="79827"/>
                  <a:pt x="181280" y="79827"/>
                </a:cubicBezTo>
                <a:cubicBezTo>
                  <a:pt x="165278" y="80894"/>
                  <a:pt x="149581" y="81504"/>
                  <a:pt x="134189" y="81656"/>
                </a:cubicBezTo>
                <a:cubicBezTo>
                  <a:pt x="133274" y="87143"/>
                  <a:pt x="131826" y="93543"/>
                  <a:pt x="129845" y="100859"/>
                </a:cubicBezTo>
                <a:cubicBezTo>
                  <a:pt x="151181" y="99944"/>
                  <a:pt x="166878" y="99487"/>
                  <a:pt x="176937" y="99487"/>
                </a:cubicBezTo>
                <a:cubicBezTo>
                  <a:pt x="177699" y="99487"/>
                  <a:pt x="178308" y="99716"/>
                  <a:pt x="178766" y="100173"/>
                </a:cubicBezTo>
                <a:cubicBezTo>
                  <a:pt x="180747" y="93010"/>
                  <a:pt x="182271" y="85923"/>
                  <a:pt x="183338" y="78913"/>
                </a:cubicBezTo>
                <a:close/>
                <a:moveTo>
                  <a:pt x="156363" y="46680"/>
                </a:moveTo>
                <a:lnTo>
                  <a:pt x="156363" y="48966"/>
                </a:lnTo>
                <a:cubicBezTo>
                  <a:pt x="156210" y="51100"/>
                  <a:pt x="155982" y="52548"/>
                  <a:pt x="155677" y="53310"/>
                </a:cubicBezTo>
                <a:cubicBezTo>
                  <a:pt x="154458" y="55596"/>
                  <a:pt x="152324" y="57196"/>
                  <a:pt x="149276" y="58110"/>
                </a:cubicBezTo>
                <a:cubicBezTo>
                  <a:pt x="147905" y="58568"/>
                  <a:pt x="145923" y="58872"/>
                  <a:pt x="143333" y="59025"/>
                </a:cubicBezTo>
                <a:cubicBezTo>
                  <a:pt x="139370" y="59330"/>
                  <a:pt x="136246" y="58339"/>
                  <a:pt x="133960" y="56053"/>
                </a:cubicBezTo>
                <a:cubicBezTo>
                  <a:pt x="132436" y="54377"/>
                  <a:pt x="131369" y="52167"/>
                  <a:pt x="130760" y="49424"/>
                </a:cubicBezTo>
                <a:cubicBezTo>
                  <a:pt x="128321" y="53234"/>
                  <a:pt x="127635" y="56129"/>
                  <a:pt x="128702" y="58110"/>
                </a:cubicBezTo>
                <a:cubicBezTo>
                  <a:pt x="130074" y="61006"/>
                  <a:pt x="133731" y="62454"/>
                  <a:pt x="139675" y="62454"/>
                </a:cubicBezTo>
                <a:cubicBezTo>
                  <a:pt x="146076" y="62454"/>
                  <a:pt x="151181" y="60930"/>
                  <a:pt x="154991" y="57882"/>
                </a:cubicBezTo>
                <a:cubicBezTo>
                  <a:pt x="156668" y="56510"/>
                  <a:pt x="157734" y="54986"/>
                  <a:pt x="158192" y="53310"/>
                </a:cubicBezTo>
                <a:cubicBezTo>
                  <a:pt x="158496" y="51633"/>
                  <a:pt x="158039" y="49652"/>
                  <a:pt x="156820" y="47366"/>
                </a:cubicBezTo>
                <a:cubicBezTo>
                  <a:pt x="156668" y="47061"/>
                  <a:pt x="156515" y="46833"/>
                  <a:pt x="156363" y="46680"/>
                </a:cubicBezTo>
                <a:close/>
                <a:moveTo>
                  <a:pt x="92812" y="45537"/>
                </a:moveTo>
                <a:lnTo>
                  <a:pt x="92355" y="47366"/>
                </a:lnTo>
                <a:cubicBezTo>
                  <a:pt x="91898" y="49805"/>
                  <a:pt x="91212" y="51633"/>
                  <a:pt x="90297" y="52853"/>
                </a:cubicBezTo>
                <a:cubicBezTo>
                  <a:pt x="88773" y="54681"/>
                  <a:pt x="86564" y="55824"/>
                  <a:pt x="83668" y="56282"/>
                </a:cubicBezTo>
                <a:cubicBezTo>
                  <a:pt x="82144" y="56434"/>
                  <a:pt x="80163" y="56510"/>
                  <a:pt x="77724" y="56510"/>
                </a:cubicBezTo>
                <a:cubicBezTo>
                  <a:pt x="73000" y="56358"/>
                  <a:pt x="69876" y="53615"/>
                  <a:pt x="68352" y="48281"/>
                </a:cubicBezTo>
                <a:lnTo>
                  <a:pt x="67895" y="50109"/>
                </a:lnTo>
                <a:cubicBezTo>
                  <a:pt x="67437" y="52091"/>
                  <a:pt x="67895" y="53691"/>
                  <a:pt x="69266" y="54910"/>
                </a:cubicBezTo>
                <a:cubicBezTo>
                  <a:pt x="72314" y="57806"/>
                  <a:pt x="75705" y="59634"/>
                  <a:pt x="79439" y="60396"/>
                </a:cubicBezTo>
                <a:cubicBezTo>
                  <a:pt x="83173" y="61158"/>
                  <a:pt x="86526" y="61044"/>
                  <a:pt x="89497" y="60054"/>
                </a:cubicBezTo>
                <a:cubicBezTo>
                  <a:pt x="92469" y="59063"/>
                  <a:pt x="95022" y="57577"/>
                  <a:pt x="97155" y="55596"/>
                </a:cubicBezTo>
                <a:cubicBezTo>
                  <a:pt x="100051" y="52853"/>
                  <a:pt x="101194" y="50567"/>
                  <a:pt x="100584" y="48738"/>
                </a:cubicBezTo>
                <a:cubicBezTo>
                  <a:pt x="99975" y="46909"/>
                  <a:pt x="97384" y="45842"/>
                  <a:pt x="92812" y="45537"/>
                </a:cubicBezTo>
                <a:close/>
                <a:moveTo>
                  <a:pt x="206312" y="36851"/>
                </a:moveTo>
                <a:cubicBezTo>
                  <a:pt x="207150" y="36698"/>
                  <a:pt x="207912" y="36927"/>
                  <a:pt x="208598" y="37536"/>
                </a:cubicBezTo>
                <a:cubicBezTo>
                  <a:pt x="209284" y="38146"/>
                  <a:pt x="209703" y="38908"/>
                  <a:pt x="209855" y="39822"/>
                </a:cubicBezTo>
                <a:cubicBezTo>
                  <a:pt x="210160" y="43328"/>
                  <a:pt x="210312" y="47061"/>
                  <a:pt x="210312" y="51024"/>
                </a:cubicBezTo>
                <a:cubicBezTo>
                  <a:pt x="210312" y="54986"/>
                  <a:pt x="210236" y="59368"/>
                  <a:pt x="210084" y="64168"/>
                </a:cubicBezTo>
                <a:cubicBezTo>
                  <a:pt x="209931" y="68969"/>
                  <a:pt x="209855" y="72588"/>
                  <a:pt x="209855" y="75027"/>
                </a:cubicBezTo>
                <a:cubicBezTo>
                  <a:pt x="209855" y="105659"/>
                  <a:pt x="209017" y="133625"/>
                  <a:pt x="207341" y="158923"/>
                </a:cubicBezTo>
                <a:cubicBezTo>
                  <a:pt x="207188" y="161819"/>
                  <a:pt x="207188" y="167457"/>
                  <a:pt x="207341" y="175839"/>
                </a:cubicBezTo>
                <a:cubicBezTo>
                  <a:pt x="207493" y="182393"/>
                  <a:pt x="207341" y="187346"/>
                  <a:pt x="206883" y="190698"/>
                </a:cubicBezTo>
                <a:cubicBezTo>
                  <a:pt x="208103" y="191308"/>
                  <a:pt x="208712" y="192299"/>
                  <a:pt x="208712" y="193670"/>
                </a:cubicBezTo>
                <a:lnTo>
                  <a:pt x="208712" y="203957"/>
                </a:lnTo>
                <a:cubicBezTo>
                  <a:pt x="208712" y="204872"/>
                  <a:pt x="208407" y="205634"/>
                  <a:pt x="207798" y="206243"/>
                </a:cubicBezTo>
                <a:cubicBezTo>
                  <a:pt x="207188" y="206853"/>
                  <a:pt x="206502" y="207158"/>
                  <a:pt x="205740" y="207158"/>
                </a:cubicBezTo>
                <a:cubicBezTo>
                  <a:pt x="205131" y="208224"/>
                  <a:pt x="204293" y="208834"/>
                  <a:pt x="203226" y="208986"/>
                </a:cubicBezTo>
                <a:cubicBezTo>
                  <a:pt x="184633" y="211577"/>
                  <a:pt x="160325" y="213025"/>
                  <a:pt x="130302" y="213330"/>
                </a:cubicBezTo>
                <a:cubicBezTo>
                  <a:pt x="90374" y="213787"/>
                  <a:pt x="66142" y="214244"/>
                  <a:pt x="57608" y="214701"/>
                </a:cubicBezTo>
                <a:cubicBezTo>
                  <a:pt x="56693" y="214701"/>
                  <a:pt x="55893" y="214435"/>
                  <a:pt x="55207" y="213901"/>
                </a:cubicBezTo>
                <a:cubicBezTo>
                  <a:pt x="54522" y="213368"/>
                  <a:pt x="54179" y="212644"/>
                  <a:pt x="54179" y="211730"/>
                </a:cubicBezTo>
                <a:cubicBezTo>
                  <a:pt x="54179" y="210815"/>
                  <a:pt x="54445" y="210015"/>
                  <a:pt x="54979" y="209329"/>
                </a:cubicBezTo>
                <a:cubicBezTo>
                  <a:pt x="55512" y="208644"/>
                  <a:pt x="56236" y="208301"/>
                  <a:pt x="57150" y="208301"/>
                </a:cubicBezTo>
                <a:cubicBezTo>
                  <a:pt x="65532" y="207843"/>
                  <a:pt x="89840" y="207386"/>
                  <a:pt x="130074" y="206929"/>
                </a:cubicBezTo>
                <a:cubicBezTo>
                  <a:pt x="159030" y="206624"/>
                  <a:pt x="182423" y="205253"/>
                  <a:pt x="200254" y="202814"/>
                </a:cubicBezTo>
                <a:cubicBezTo>
                  <a:pt x="200102" y="202357"/>
                  <a:pt x="200025" y="201824"/>
                  <a:pt x="200025" y="201214"/>
                </a:cubicBezTo>
                <a:lnTo>
                  <a:pt x="200483" y="198699"/>
                </a:lnTo>
                <a:cubicBezTo>
                  <a:pt x="200635" y="198395"/>
                  <a:pt x="200711" y="198166"/>
                  <a:pt x="200711" y="198014"/>
                </a:cubicBezTo>
                <a:lnTo>
                  <a:pt x="200711" y="197556"/>
                </a:lnTo>
                <a:lnTo>
                  <a:pt x="200711" y="196871"/>
                </a:lnTo>
                <a:lnTo>
                  <a:pt x="200711" y="194813"/>
                </a:lnTo>
                <a:lnTo>
                  <a:pt x="200711" y="194585"/>
                </a:lnTo>
                <a:cubicBezTo>
                  <a:pt x="200254" y="193975"/>
                  <a:pt x="200102" y="193289"/>
                  <a:pt x="200254" y="192527"/>
                </a:cubicBezTo>
                <a:cubicBezTo>
                  <a:pt x="200864" y="188717"/>
                  <a:pt x="201092" y="183155"/>
                  <a:pt x="200940" y="175839"/>
                </a:cubicBezTo>
                <a:cubicBezTo>
                  <a:pt x="200787" y="167305"/>
                  <a:pt x="200787" y="161514"/>
                  <a:pt x="200940" y="158466"/>
                </a:cubicBezTo>
                <a:cubicBezTo>
                  <a:pt x="202616" y="133472"/>
                  <a:pt x="203454" y="105659"/>
                  <a:pt x="203454" y="75027"/>
                </a:cubicBezTo>
                <a:cubicBezTo>
                  <a:pt x="203454" y="72284"/>
                  <a:pt x="203531" y="68359"/>
                  <a:pt x="203683" y="63254"/>
                </a:cubicBezTo>
                <a:cubicBezTo>
                  <a:pt x="203835" y="58149"/>
                  <a:pt x="203912" y="54339"/>
                  <a:pt x="203912" y="51824"/>
                </a:cubicBezTo>
                <a:cubicBezTo>
                  <a:pt x="203912" y="49309"/>
                  <a:pt x="203759" y="45461"/>
                  <a:pt x="203454" y="40280"/>
                </a:cubicBezTo>
                <a:cubicBezTo>
                  <a:pt x="203302" y="39518"/>
                  <a:pt x="203531" y="38794"/>
                  <a:pt x="204140" y="38108"/>
                </a:cubicBezTo>
                <a:cubicBezTo>
                  <a:pt x="204750" y="37422"/>
                  <a:pt x="205474" y="37003"/>
                  <a:pt x="206312" y="36851"/>
                </a:cubicBezTo>
                <a:close/>
                <a:moveTo>
                  <a:pt x="192482" y="32507"/>
                </a:moveTo>
                <a:lnTo>
                  <a:pt x="192024" y="48281"/>
                </a:lnTo>
                <a:cubicBezTo>
                  <a:pt x="191720" y="58796"/>
                  <a:pt x="191262" y="66721"/>
                  <a:pt x="190653" y="72055"/>
                </a:cubicBezTo>
                <a:cubicBezTo>
                  <a:pt x="188976" y="88209"/>
                  <a:pt x="185243" y="103945"/>
                  <a:pt x="179451" y="119261"/>
                </a:cubicBezTo>
                <a:cubicBezTo>
                  <a:pt x="173660" y="134577"/>
                  <a:pt x="166040" y="150770"/>
                  <a:pt x="156591" y="167838"/>
                </a:cubicBezTo>
                <a:cubicBezTo>
                  <a:pt x="155982" y="168905"/>
                  <a:pt x="155067" y="169439"/>
                  <a:pt x="153848" y="169439"/>
                </a:cubicBezTo>
                <a:cubicBezTo>
                  <a:pt x="153086" y="170048"/>
                  <a:pt x="152172" y="170277"/>
                  <a:pt x="151105" y="170124"/>
                </a:cubicBezTo>
                <a:lnTo>
                  <a:pt x="147676" y="169439"/>
                </a:lnTo>
                <a:lnTo>
                  <a:pt x="146762" y="168981"/>
                </a:lnTo>
                <a:cubicBezTo>
                  <a:pt x="146304" y="169439"/>
                  <a:pt x="145695" y="169667"/>
                  <a:pt x="144933" y="169667"/>
                </a:cubicBezTo>
                <a:cubicBezTo>
                  <a:pt x="138684" y="169667"/>
                  <a:pt x="132169" y="169515"/>
                  <a:pt x="125388" y="169210"/>
                </a:cubicBezTo>
                <a:cubicBezTo>
                  <a:pt x="118606" y="168905"/>
                  <a:pt x="110833" y="168486"/>
                  <a:pt x="102070" y="167953"/>
                </a:cubicBezTo>
                <a:cubicBezTo>
                  <a:pt x="93307" y="167419"/>
                  <a:pt x="86792" y="167076"/>
                  <a:pt x="82525" y="166924"/>
                </a:cubicBezTo>
                <a:cubicBezTo>
                  <a:pt x="80544" y="166619"/>
                  <a:pt x="73686" y="166543"/>
                  <a:pt x="61951" y="166695"/>
                </a:cubicBezTo>
                <a:cubicBezTo>
                  <a:pt x="50216" y="166848"/>
                  <a:pt x="43053" y="166924"/>
                  <a:pt x="40463" y="166924"/>
                </a:cubicBezTo>
                <a:cubicBezTo>
                  <a:pt x="40463" y="167686"/>
                  <a:pt x="40539" y="168677"/>
                  <a:pt x="40691" y="169896"/>
                </a:cubicBezTo>
                <a:cubicBezTo>
                  <a:pt x="40691" y="170353"/>
                  <a:pt x="40844" y="173172"/>
                  <a:pt x="41148" y="178354"/>
                </a:cubicBezTo>
                <a:cubicBezTo>
                  <a:pt x="41301" y="181859"/>
                  <a:pt x="41453" y="184450"/>
                  <a:pt x="41606" y="186126"/>
                </a:cubicBezTo>
                <a:cubicBezTo>
                  <a:pt x="41606" y="186736"/>
                  <a:pt x="41682" y="187269"/>
                  <a:pt x="41834" y="187727"/>
                </a:cubicBezTo>
                <a:cubicBezTo>
                  <a:pt x="42596" y="187879"/>
                  <a:pt x="43511" y="187955"/>
                  <a:pt x="44577" y="187955"/>
                </a:cubicBezTo>
                <a:cubicBezTo>
                  <a:pt x="47168" y="188108"/>
                  <a:pt x="50673" y="188108"/>
                  <a:pt x="55093" y="187955"/>
                </a:cubicBezTo>
                <a:lnTo>
                  <a:pt x="66523" y="187269"/>
                </a:lnTo>
                <a:cubicBezTo>
                  <a:pt x="70943" y="187117"/>
                  <a:pt x="73381" y="187041"/>
                  <a:pt x="73838" y="187041"/>
                </a:cubicBezTo>
                <a:cubicBezTo>
                  <a:pt x="77648" y="186888"/>
                  <a:pt x="83516" y="186774"/>
                  <a:pt x="91440" y="186698"/>
                </a:cubicBezTo>
                <a:cubicBezTo>
                  <a:pt x="99365" y="186622"/>
                  <a:pt x="106414" y="186469"/>
                  <a:pt x="112586" y="186241"/>
                </a:cubicBezTo>
                <a:cubicBezTo>
                  <a:pt x="118758" y="186012"/>
                  <a:pt x="124664" y="185745"/>
                  <a:pt x="130302" y="185441"/>
                </a:cubicBezTo>
                <a:cubicBezTo>
                  <a:pt x="135027" y="185136"/>
                  <a:pt x="143637" y="185136"/>
                  <a:pt x="156134" y="185441"/>
                </a:cubicBezTo>
                <a:cubicBezTo>
                  <a:pt x="167107" y="185745"/>
                  <a:pt x="175489" y="185517"/>
                  <a:pt x="181280" y="184755"/>
                </a:cubicBezTo>
                <a:lnTo>
                  <a:pt x="182423" y="184755"/>
                </a:lnTo>
                <a:cubicBezTo>
                  <a:pt x="183185" y="183688"/>
                  <a:pt x="184176" y="183231"/>
                  <a:pt x="185395" y="183383"/>
                </a:cubicBezTo>
                <a:cubicBezTo>
                  <a:pt x="187071" y="183536"/>
                  <a:pt x="188900" y="183612"/>
                  <a:pt x="190881" y="183612"/>
                </a:cubicBezTo>
                <a:cubicBezTo>
                  <a:pt x="190881" y="152827"/>
                  <a:pt x="191186" y="118308"/>
                  <a:pt x="191796" y="80056"/>
                </a:cubicBezTo>
                <a:cubicBezTo>
                  <a:pt x="191796" y="77008"/>
                  <a:pt x="192024" y="72207"/>
                  <a:pt x="192482" y="65654"/>
                </a:cubicBezTo>
                <a:cubicBezTo>
                  <a:pt x="192939" y="59101"/>
                  <a:pt x="193244" y="54377"/>
                  <a:pt x="193396" y="51481"/>
                </a:cubicBezTo>
                <a:cubicBezTo>
                  <a:pt x="193548" y="43861"/>
                  <a:pt x="193244" y="37536"/>
                  <a:pt x="192482" y="32507"/>
                </a:cubicBezTo>
                <a:close/>
                <a:moveTo>
                  <a:pt x="78867" y="11476"/>
                </a:moveTo>
                <a:cubicBezTo>
                  <a:pt x="77648" y="11628"/>
                  <a:pt x="76200" y="12390"/>
                  <a:pt x="74524" y="13762"/>
                </a:cubicBezTo>
                <a:cubicBezTo>
                  <a:pt x="74372" y="14067"/>
                  <a:pt x="74143" y="14295"/>
                  <a:pt x="73838" y="14448"/>
                </a:cubicBezTo>
                <a:lnTo>
                  <a:pt x="73838" y="32507"/>
                </a:lnTo>
                <a:cubicBezTo>
                  <a:pt x="73838" y="39213"/>
                  <a:pt x="73991" y="43328"/>
                  <a:pt x="74295" y="44852"/>
                </a:cubicBezTo>
                <a:cubicBezTo>
                  <a:pt x="74905" y="48357"/>
                  <a:pt x="76048" y="50109"/>
                  <a:pt x="77724" y="50109"/>
                </a:cubicBezTo>
                <a:cubicBezTo>
                  <a:pt x="79858" y="50109"/>
                  <a:pt x="81458" y="50033"/>
                  <a:pt x="82525" y="49881"/>
                </a:cubicBezTo>
                <a:cubicBezTo>
                  <a:pt x="83897" y="49728"/>
                  <a:pt x="84811" y="49347"/>
                  <a:pt x="85268" y="48738"/>
                </a:cubicBezTo>
                <a:cubicBezTo>
                  <a:pt x="85573" y="48433"/>
                  <a:pt x="85878" y="47519"/>
                  <a:pt x="86183" y="45995"/>
                </a:cubicBezTo>
                <a:cubicBezTo>
                  <a:pt x="86487" y="44318"/>
                  <a:pt x="86716" y="42185"/>
                  <a:pt x="86868" y="39594"/>
                </a:cubicBezTo>
                <a:cubicBezTo>
                  <a:pt x="87021" y="33955"/>
                  <a:pt x="86640" y="28545"/>
                  <a:pt x="85725" y="23363"/>
                </a:cubicBezTo>
                <a:cubicBezTo>
                  <a:pt x="84506" y="17724"/>
                  <a:pt x="82982" y="13991"/>
                  <a:pt x="81153" y="12162"/>
                </a:cubicBezTo>
                <a:cubicBezTo>
                  <a:pt x="80391" y="11552"/>
                  <a:pt x="79629" y="11324"/>
                  <a:pt x="78867" y="11476"/>
                </a:cubicBezTo>
                <a:close/>
                <a:moveTo>
                  <a:pt x="142875" y="6447"/>
                </a:moveTo>
                <a:cubicBezTo>
                  <a:pt x="140285" y="6752"/>
                  <a:pt x="138913" y="6904"/>
                  <a:pt x="138761" y="6904"/>
                </a:cubicBezTo>
                <a:lnTo>
                  <a:pt x="138303" y="6904"/>
                </a:lnTo>
                <a:cubicBezTo>
                  <a:pt x="138456" y="7361"/>
                  <a:pt x="138532" y="7818"/>
                  <a:pt x="138532" y="8276"/>
                </a:cubicBezTo>
                <a:cubicBezTo>
                  <a:pt x="138532" y="11476"/>
                  <a:pt x="138342" y="16162"/>
                  <a:pt x="137961" y="22335"/>
                </a:cubicBezTo>
                <a:cubicBezTo>
                  <a:pt x="137580" y="28507"/>
                  <a:pt x="137389" y="31974"/>
                  <a:pt x="137389" y="32736"/>
                </a:cubicBezTo>
                <a:lnTo>
                  <a:pt x="137389" y="33422"/>
                </a:lnTo>
                <a:cubicBezTo>
                  <a:pt x="137237" y="34336"/>
                  <a:pt x="137122" y="35555"/>
                  <a:pt x="137046" y="37079"/>
                </a:cubicBezTo>
                <a:cubicBezTo>
                  <a:pt x="136970" y="38603"/>
                  <a:pt x="136932" y="39518"/>
                  <a:pt x="136932" y="39822"/>
                </a:cubicBezTo>
                <a:cubicBezTo>
                  <a:pt x="137084" y="40432"/>
                  <a:pt x="137008" y="41042"/>
                  <a:pt x="136703" y="41651"/>
                </a:cubicBezTo>
                <a:cubicBezTo>
                  <a:pt x="136551" y="43937"/>
                  <a:pt x="136627" y="45842"/>
                  <a:pt x="136932" y="47366"/>
                </a:cubicBezTo>
                <a:cubicBezTo>
                  <a:pt x="137237" y="49347"/>
                  <a:pt x="137770" y="50719"/>
                  <a:pt x="138532" y="51481"/>
                </a:cubicBezTo>
                <a:cubicBezTo>
                  <a:pt x="139446" y="52395"/>
                  <a:pt x="140894" y="52776"/>
                  <a:pt x="142875" y="52624"/>
                </a:cubicBezTo>
                <a:cubicBezTo>
                  <a:pt x="145009" y="52472"/>
                  <a:pt x="146533" y="52243"/>
                  <a:pt x="147447" y="51938"/>
                </a:cubicBezTo>
                <a:cubicBezTo>
                  <a:pt x="148667" y="51633"/>
                  <a:pt x="149429" y="51176"/>
                  <a:pt x="149733" y="50567"/>
                </a:cubicBezTo>
                <a:lnTo>
                  <a:pt x="149962" y="48738"/>
                </a:lnTo>
                <a:lnTo>
                  <a:pt x="149962" y="43709"/>
                </a:lnTo>
                <a:lnTo>
                  <a:pt x="149733" y="43709"/>
                </a:lnTo>
                <a:cubicBezTo>
                  <a:pt x="148819" y="43556"/>
                  <a:pt x="148095" y="43099"/>
                  <a:pt x="147562" y="42337"/>
                </a:cubicBezTo>
                <a:cubicBezTo>
                  <a:pt x="147028" y="41575"/>
                  <a:pt x="146838" y="40813"/>
                  <a:pt x="146990" y="40051"/>
                </a:cubicBezTo>
                <a:cubicBezTo>
                  <a:pt x="147295" y="38527"/>
                  <a:pt x="148133" y="37613"/>
                  <a:pt x="149505" y="37308"/>
                </a:cubicBezTo>
                <a:cubicBezTo>
                  <a:pt x="149352" y="34260"/>
                  <a:pt x="149048" y="31059"/>
                  <a:pt x="148590" y="27707"/>
                </a:cubicBezTo>
                <a:cubicBezTo>
                  <a:pt x="147828" y="21611"/>
                  <a:pt x="147066" y="16505"/>
                  <a:pt x="146304" y="12390"/>
                </a:cubicBezTo>
                <a:cubicBezTo>
                  <a:pt x="145695" y="10257"/>
                  <a:pt x="145161" y="8580"/>
                  <a:pt x="144704" y="7361"/>
                </a:cubicBezTo>
                <a:lnTo>
                  <a:pt x="144247" y="6447"/>
                </a:lnTo>
                <a:close/>
                <a:moveTo>
                  <a:pt x="142190" y="46"/>
                </a:moveTo>
                <a:cubicBezTo>
                  <a:pt x="144323" y="-106"/>
                  <a:pt x="146076" y="122"/>
                  <a:pt x="147447" y="732"/>
                </a:cubicBezTo>
                <a:cubicBezTo>
                  <a:pt x="148819" y="1494"/>
                  <a:pt x="149886" y="2942"/>
                  <a:pt x="150648" y="5075"/>
                </a:cubicBezTo>
                <a:cubicBezTo>
                  <a:pt x="151257" y="6599"/>
                  <a:pt x="151867" y="8580"/>
                  <a:pt x="152477" y="11019"/>
                </a:cubicBezTo>
                <a:cubicBezTo>
                  <a:pt x="153391" y="15286"/>
                  <a:pt x="154229" y="20620"/>
                  <a:pt x="154991" y="27021"/>
                </a:cubicBezTo>
                <a:lnTo>
                  <a:pt x="155220" y="27021"/>
                </a:lnTo>
                <a:cubicBezTo>
                  <a:pt x="156439" y="27021"/>
                  <a:pt x="158687" y="27097"/>
                  <a:pt x="161964" y="27249"/>
                </a:cubicBezTo>
                <a:cubicBezTo>
                  <a:pt x="165240" y="27402"/>
                  <a:pt x="167831" y="27402"/>
                  <a:pt x="169736" y="27249"/>
                </a:cubicBezTo>
                <a:cubicBezTo>
                  <a:pt x="171641" y="27097"/>
                  <a:pt x="173508" y="26792"/>
                  <a:pt x="175337" y="26335"/>
                </a:cubicBezTo>
                <a:cubicBezTo>
                  <a:pt x="175641" y="26183"/>
                  <a:pt x="175870" y="26106"/>
                  <a:pt x="176022" y="26106"/>
                </a:cubicBezTo>
                <a:cubicBezTo>
                  <a:pt x="176784" y="25497"/>
                  <a:pt x="177623" y="25268"/>
                  <a:pt x="178537" y="25421"/>
                </a:cubicBezTo>
                <a:cubicBezTo>
                  <a:pt x="180823" y="25725"/>
                  <a:pt x="183566" y="25649"/>
                  <a:pt x="186767" y="25192"/>
                </a:cubicBezTo>
                <a:lnTo>
                  <a:pt x="186767" y="24278"/>
                </a:lnTo>
                <a:cubicBezTo>
                  <a:pt x="186919" y="23363"/>
                  <a:pt x="187338" y="22601"/>
                  <a:pt x="188024" y="21992"/>
                </a:cubicBezTo>
                <a:cubicBezTo>
                  <a:pt x="188710" y="21382"/>
                  <a:pt x="189434" y="21153"/>
                  <a:pt x="190196" y="21306"/>
                </a:cubicBezTo>
                <a:cubicBezTo>
                  <a:pt x="190653" y="21306"/>
                  <a:pt x="191034" y="21382"/>
                  <a:pt x="191339" y="21534"/>
                </a:cubicBezTo>
                <a:cubicBezTo>
                  <a:pt x="191796" y="21077"/>
                  <a:pt x="192329" y="20772"/>
                  <a:pt x="192939" y="20620"/>
                </a:cubicBezTo>
                <a:cubicBezTo>
                  <a:pt x="194920" y="19858"/>
                  <a:pt x="196215" y="20544"/>
                  <a:pt x="196825" y="22677"/>
                </a:cubicBezTo>
                <a:cubicBezTo>
                  <a:pt x="199111" y="29840"/>
                  <a:pt x="200102" y="39518"/>
                  <a:pt x="199797" y="51710"/>
                </a:cubicBezTo>
                <a:cubicBezTo>
                  <a:pt x="199644" y="54605"/>
                  <a:pt x="199340" y="59292"/>
                  <a:pt x="198882" y="65769"/>
                </a:cubicBezTo>
                <a:cubicBezTo>
                  <a:pt x="198425" y="72246"/>
                  <a:pt x="198197" y="77008"/>
                  <a:pt x="198197" y="80056"/>
                </a:cubicBezTo>
                <a:cubicBezTo>
                  <a:pt x="197587" y="118461"/>
                  <a:pt x="197282" y="153132"/>
                  <a:pt x="197282" y="184069"/>
                </a:cubicBezTo>
                <a:cubicBezTo>
                  <a:pt x="198349" y="184679"/>
                  <a:pt x="198882" y="185593"/>
                  <a:pt x="198882" y="186812"/>
                </a:cubicBezTo>
                <a:cubicBezTo>
                  <a:pt x="198882" y="188031"/>
                  <a:pt x="198349" y="188946"/>
                  <a:pt x="197282" y="189555"/>
                </a:cubicBezTo>
                <a:lnTo>
                  <a:pt x="197282" y="191841"/>
                </a:lnTo>
                <a:cubicBezTo>
                  <a:pt x="197282" y="193975"/>
                  <a:pt x="196215" y="195042"/>
                  <a:pt x="194082" y="195042"/>
                </a:cubicBezTo>
                <a:cubicBezTo>
                  <a:pt x="191948" y="195042"/>
                  <a:pt x="190881" y="193975"/>
                  <a:pt x="190881" y="191841"/>
                </a:cubicBezTo>
                <a:lnTo>
                  <a:pt x="190881" y="190013"/>
                </a:lnTo>
                <a:cubicBezTo>
                  <a:pt x="188595" y="190013"/>
                  <a:pt x="186614" y="189936"/>
                  <a:pt x="184938" y="189784"/>
                </a:cubicBezTo>
                <a:lnTo>
                  <a:pt x="184481" y="189784"/>
                </a:lnTo>
                <a:cubicBezTo>
                  <a:pt x="183871" y="190546"/>
                  <a:pt x="183109" y="191003"/>
                  <a:pt x="182195" y="191156"/>
                </a:cubicBezTo>
                <a:cubicBezTo>
                  <a:pt x="176099" y="191918"/>
                  <a:pt x="167412" y="192146"/>
                  <a:pt x="156134" y="191841"/>
                </a:cubicBezTo>
                <a:cubicBezTo>
                  <a:pt x="143790" y="191537"/>
                  <a:pt x="135332" y="191537"/>
                  <a:pt x="130760" y="191841"/>
                </a:cubicBezTo>
                <a:cubicBezTo>
                  <a:pt x="125121" y="192146"/>
                  <a:pt x="119177" y="192413"/>
                  <a:pt x="112929" y="192642"/>
                </a:cubicBezTo>
                <a:cubicBezTo>
                  <a:pt x="106680" y="192870"/>
                  <a:pt x="99594" y="193023"/>
                  <a:pt x="91669" y="193099"/>
                </a:cubicBezTo>
                <a:cubicBezTo>
                  <a:pt x="83744" y="193175"/>
                  <a:pt x="77801" y="193289"/>
                  <a:pt x="73838" y="193442"/>
                </a:cubicBezTo>
                <a:cubicBezTo>
                  <a:pt x="73381" y="193442"/>
                  <a:pt x="70943" y="193518"/>
                  <a:pt x="66523" y="193670"/>
                </a:cubicBezTo>
                <a:lnTo>
                  <a:pt x="55322" y="194356"/>
                </a:lnTo>
                <a:cubicBezTo>
                  <a:pt x="50750" y="194508"/>
                  <a:pt x="47092" y="194508"/>
                  <a:pt x="44349" y="194356"/>
                </a:cubicBezTo>
                <a:cubicBezTo>
                  <a:pt x="42672" y="194356"/>
                  <a:pt x="41301" y="194204"/>
                  <a:pt x="40234" y="193899"/>
                </a:cubicBezTo>
                <a:cubicBezTo>
                  <a:pt x="39624" y="193899"/>
                  <a:pt x="39091" y="193823"/>
                  <a:pt x="38634" y="193670"/>
                </a:cubicBezTo>
                <a:cubicBezTo>
                  <a:pt x="37719" y="193365"/>
                  <a:pt x="37034" y="192984"/>
                  <a:pt x="36576" y="192527"/>
                </a:cubicBezTo>
                <a:lnTo>
                  <a:pt x="35662" y="190927"/>
                </a:lnTo>
                <a:lnTo>
                  <a:pt x="35662" y="190470"/>
                </a:lnTo>
                <a:cubicBezTo>
                  <a:pt x="35662" y="190165"/>
                  <a:pt x="35586" y="189860"/>
                  <a:pt x="35433" y="189555"/>
                </a:cubicBezTo>
                <a:cubicBezTo>
                  <a:pt x="35433" y="188793"/>
                  <a:pt x="35357" y="187879"/>
                  <a:pt x="35205" y="186812"/>
                </a:cubicBezTo>
                <a:cubicBezTo>
                  <a:pt x="35052" y="184983"/>
                  <a:pt x="34900" y="182240"/>
                  <a:pt x="34748" y="178583"/>
                </a:cubicBezTo>
                <a:cubicBezTo>
                  <a:pt x="34443" y="173553"/>
                  <a:pt x="34290" y="170734"/>
                  <a:pt x="34290" y="170124"/>
                </a:cubicBezTo>
                <a:cubicBezTo>
                  <a:pt x="34138" y="168600"/>
                  <a:pt x="34062" y="167457"/>
                  <a:pt x="34062" y="166695"/>
                </a:cubicBezTo>
                <a:cubicBezTo>
                  <a:pt x="21717" y="166391"/>
                  <a:pt x="11202" y="165248"/>
                  <a:pt x="2515" y="163266"/>
                </a:cubicBezTo>
                <a:cubicBezTo>
                  <a:pt x="1601" y="162962"/>
                  <a:pt x="915" y="162428"/>
                  <a:pt x="458" y="161666"/>
                </a:cubicBezTo>
                <a:cubicBezTo>
                  <a:pt x="0" y="160904"/>
                  <a:pt x="-114" y="160104"/>
                  <a:pt x="115" y="159266"/>
                </a:cubicBezTo>
                <a:cubicBezTo>
                  <a:pt x="343" y="158428"/>
                  <a:pt x="839" y="157780"/>
                  <a:pt x="1601" y="157323"/>
                </a:cubicBezTo>
                <a:cubicBezTo>
                  <a:pt x="2363" y="156866"/>
                  <a:pt x="3125" y="156713"/>
                  <a:pt x="3887" y="156866"/>
                </a:cubicBezTo>
                <a:cubicBezTo>
                  <a:pt x="5411" y="157323"/>
                  <a:pt x="6858" y="157628"/>
                  <a:pt x="8230" y="157780"/>
                </a:cubicBezTo>
                <a:cubicBezTo>
                  <a:pt x="8078" y="157018"/>
                  <a:pt x="8230" y="156332"/>
                  <a:pt x="8687" y="155723"/>
                </a:cubicBezTo>
                <a:cubicBezTo>
                  <a:pt x="18593" y="139416"/>
                  <a:pt x="26289" y="124023"/>
                  <a:pt x="31776" y="109545"/>
                </a:cubicBezTo>
                <a:cubicBezTo>
                  <a:pt x="37110" y="95372"/>
                  <a:pt x="40082" y="80285"/>
                  <a:pt x="40691" y="64283"/>
                </a:cubicBezTo>
                <a:cubicBezTo>
                  <a:pt x="40844" y="61235"/>
                  <a:pt x="40691" y="56510"/>
                  <a:pt x="40234" y="50109"/>
                </a:cubicBezTo>
                <a:cubicBezTo>
                  <a:pt x="39777" y="43251"/>
                  <a:pt x="39548" y="38375"/>
                  <a:pt x="39548" y="35479"/>
                </a:cubicBezTo>
                <a:cubicBezTo>
                  <a:pt x="39548" y="33345"/>
                  <a:pt x="40615" y="32279"/>
                  <a:pt x="42749" y="32279"/>
                </a:cubicBezTo>
                <a:cubicBezTo>
                  <a:pt x="43358" y="32279"/>
                  <a:pt x="43892" y="32431"/>
                  <a:pt x="44349" y="32736"/>
                </a:cubicBezTo>
                <a:cubicBezTo>
                  <a:pt x="44958" y="32126"/>
                  <a:pt x="45720" y="31821"/>
                  <a:pt x="46635" y="31821"/>
                </a:cubicBezTo>
                <a:cubicBezTo>
                  <a:pt x="52883" y="31821"/>
                  <a:pt x="58293" y="31593"/>
                  <a:pt x="62865" y="31136"/>
                </a:cubicBezTo>
                <a:cubicBezTo>
                  <a:pt x="63627" y="30983"/>
                  <a:pt x="64351" y="31212"/>
                  <a:pt x="65037" y="31821"/>
                </a:cubicBezTo>
                <a:cubicBezTo>
                  <a:pt x="65723" y="32431"/>
                  <a:pt x="66142" y="33155"/>
                  <a:pt x="66294" y="33993"/>
                </a:cubicBezTo>
                <a:cubicBezTo>
                  <a:pt x="66447" y="34831"/>
                  <a:pt x="66218" y="35593"/>
                  <a:pt x="65609" y="36279"/>
                </a:cubicBezTo>
                <a:cubicBezTo>
                  <a:pt x="64999" y="36965"/>
                  <a:pt x="64237" y="37384"/>
                  <a:pt x="63323" y="37536"/>
                </a:cubicBezTo>
                <a:cubicBezTo>
                  <a:pt x="58751" y="37994"/>
                  <a:pt x="53188" y="38222"/>
                  <a:pt x="46635" y="38222"/>
                </a:cubicBezTo>
                <a:lnTo>
                  <a:pt x="45949" y="38222"/>
                </a:lnTo>
                <a:cubicBezTo>
                  <a:pt x="46101" y="40203"/>
                  <a:pt x="46330" y="44013"/>
                  <a:pt x="46635" y="49652"/>
                </a:cubicBezTo>
                <a:cubicBezTo>
                  <a:pt x="47092" y="55901"/>
                  <a:pt x="47244" y="60930"/>
                  <a:pt x="47092" y="64740"/>
                </a:cubicBezTo>
                <a:cubicBezTo>
                  <a:pt x="46940" y="67635"/>
                  <a:pt x="46711" y="70607"/>
                  <a:pt x="46406" y="73655"/>
                </a:cubicBezTo>
                <a:cubicBezTo>
                  <a:pt x="49607" y="74722"/>
                  <a:pt x="54179" y="75179"/>
                  <a:pt x="60122" y="75027"/>
                </a:cubicBezTo>
                <a:cubicBezTo>
                  <a:pt x="61037" y="75027"/>
                  <a:pt x="61951" y="74989"/>
                  <a:pt x="62865" y="74913"/>
                </a:cubicBezTo>
                <a:cubicBezTo>
                  <a:pt x="63780" y="74836"/>
                  <a:pt x="64809" y="74760"/>
                  <a:pt x="65952" y="74684"/>
                </a:cubicBezTo>
                <a:cubicBezTo>
                  <a:pt x="67095" y="74608"/>
                  <a:pt x="68047" y="74570"/>
                  <a:pt x="68809" y="74570"/>
                </a:cubicBezTo>
                <a:cubicBezTo>
                  <a:pt x="72314" y="74265"/>
                  <a:pt x="75134" y="74189"/>
                  <a:pt x="77267" y="74341"/>
                </a:cubicBezTo>
                <a:cubicBezTo>
                  <a:pt x="109881" y="76017"/>
                  <a:pt x="144399" y="75713"/>
                  <a:pt x="180823" y="73427"/>
                </a:cubicBezTo>
                <a:cubicBezTo>
                  <a:pt x="182195" y="73274"/>
                  <a:pt x="183185" y="73808"/>
                  <a:pt x="183795" y="75027"/>
                </a:cubicBezTo>
                <a:cubicBezTo>
                  <a:pt x="183947" y="73808"/>
                  <a:pt x="184100" y="72665"/>
                  <a:pt x="184252" y="71598"/>
                </a:cubicBezTo>
                <a:cubicBezTo>
                  <a:pt x="184862" y="66264"/>
                  <a:pt x="185319" y="58415"/>
                  <a:pt x="185624" y="48052"/>
                </a:cubicBezTo>
                <a:cubicBezTo>
                  <a:pt x="185776" y="40889"/>
                  <a:pt x="185928" y="35479"/>
                  <a:pt x="186081" y="31821"/>
                </a:cubicBezTo>
                <a:cubicBezTo>
                  <a:pt x="183338" y="32126"/>
                  <a:pt x="180671" y="32126"/>
                  <a:pt x="178080" y="31821"/>
                </a:cubicBezTo>
                <a:cubicBezTo>
                  <a:pt x="177775" y="32126"/>
                  <a:pt x="177470" y="32279"/>
                  <a:pt x="177165" y="32279"/>
                </a:cubicBezTo>
                <a:cubicBezTo>
                  <a:pt x="175489" y="32888"/>
                  <a:pt x="173622" y="33269"/>
                  <a:pt x="171565" y="33422"/>
                </a:cubicBezTo>
                <a:cubicBezTo>
                  <a:pt x="169507" y="33574"/>
                  <a:pt x="167717" y="33650"/>
                  <a:pt x="166193" y="33650"/>
                </a:cubicBezTo>
                <a:cubicBezTo>
                  <a:pt x="164669" y="33650"/>
                  <a:pt x="162764" y="33612"/>
                  <a:pt x="160478" y="33536"/>
                </a:cubicBezTo>
                <a:cubicBezTo>
                  <a:pt x="158192" y="33460"/>
                  <a:pt x="156591" y="33422"/>
                  <a:pt x="155677" y="33422"/>
                </a:cubicBezTo>
                <a:lnTo>
                  <a:pt x="156134" y="38679"/>
                </a:lnTo>
                <a:cubicBezTo>
                  <a:pt x="158877" y="39899"/>
                  <a:pt x="160935" y="41727"/>
                  <a:pt x="162306" y="44166"/>
                </a:cubicBezTo>
                <a:cubicBezTo>
                  <a:pt x="164440" y="47823"/>
                  <a:pt x="165126" y="51405"/>
                  <a:pt x="164364" y="54910"/>
                </a:cubicBezTo>
                <a:cubicBezTo>
                  <a:pt x="163754" y="57958"/>
                  <a:pt x="161925" y="60625"/>
                  <a:pt x="158877" y="62911"/>
                </a:cubicBezTo>
                <a:cubicBezTo>
                  <a:pt x="153848" y="66873"/>
                  <a:pt x="147447" y="68855"/>
                  <a:pt x="139675" y="68855"/>
                </a:cubicBezTo>
                <a:cubicBezTo>
                  <a:pt x="130988" y="68855"/>
                  <a:pt x="125426" y="66264"/>
                  <a:pt x="122987" y="61082"/>
                </a:cubicBezTo>
                <a:cubicBezTo>
                  <a:pt x="120092" y="55291"/>
                  <a:pt x="122606" y="48052"/>
                  <a:pt x="130531" y="39365"/>
                </a:cubicBezTo>
                <a:cubicBezTo>
                  <a:pt x="130531" y="38603"/>
                  <a:pt x="130607" y="37765"/>
                  <a:pt x="130760" y="36851"/>
                </a:cubicBezTo>
                <a:cubicBezTo>
                  <a:pt x="127864" y="37308"/>
                  <a:pt x="124626" y="37651"/>
                  <a:pt x="121044" y="37879"/>
                </a:cubicBezTo>
                <a:cubicBezTo>
                  <a:pt x="117463" y="38108"/>
                  <a:pt x="114681" y="38222"/>
                  <a:pt x="112700" y="38222"/>
                </a:cubicBezTo>
                <a:lnTo>
                  <a:pt x="102642" y="38222"/>
                </a:lnTo>
                <a:lnTo>
                  <a:pt x="94184" y="38222"/>
                </a:lnTo>
                <a:cubicBezTo>
                  <a:pt x="93879" y="38222"/>
                  <a:pt x="93574" y="38146"/>
                  <a:pt x="93269" y="37994"/>
                </a:cubicBezTo>
                <a:lnTo>
                  <a:pt x="93269" y="39137"/>
                </a:lnTo>
                <a:cubicBezTo>
                  <a:pt x="100584" y="39746"/>
                  <a:pt x="105004" y="42261"/>
                  <a:pt x="106528" y="46680"/>
                </a:cubicBezTo>
                <a:cubicBezTo>
                  <a:pt x="108204" y="51252"/>
                  <a:pt x="106528" y="55824"/>
                  <a:pt x="101499" y="60396"/>
                </a:cubicBezTo>
                <a:cubicBezTo>
                  <a:pt x="98603" y="62987"/>
                  <a:pt x="95212" y="64930"/>
                  <a:pt x="91326" y="66226"/>
                </a:cubicBezTo>
                <a:cubicBezTo>
                  <a:pt x="87440" y="67521"/>
                  <a:pt x="83058" y="67674"/>
                  <a:pt x="78182" y="66683"/>
                </a:cubicBezTo>
                <a:cubicBezTo>
                  <a:pt x="73305" y="65692"/>
                  <a:pt x="68809" y="63292"/>
                  <a:pt x="64694" y="59482"/>
                </a:cubicBezTo>
                <a:cubicBezTo>
                  <a:pt x="61799" y="56739"/>
                  <a:pt x="60732" y="53234"/>
                  <a:pt x="61494" y="48966"/>
                </a:cubicBezTo>
                <a:cubicBezTo>
                  <a:pt x="62103" y="45918"/>
                  <a:pt x="63551" y="42947"/>
                  <a:pt x="65837" y="40051"/>
                </a:cubicBezTo>
                <a:cubicBezTo>
                  <a:pt x="66142" y="39441"/>
                  <a:pt x="66675" y="39060"/>
                  <a:pt x="67437" y="38908"/>
                </a:cubicBezTo>
                <a:lnTo>
                  <a:pt x="67437" y="35022"/>
                </a:lnTo>
                <a:lnTo>
                  <a:pt x="67437" y="32507"/>
                </a:lnTo>
                <a:lnTo>
                  <a:pt x="67437" y="10104"/>
                </a:lnTo>
                <a:cubicBezTo>
                  <a:pt x="67437" y="7971"/>
                  <a:pt x="68504" y="6904"/>
                  <a:pt x="70638" y="6904"/>
                </a:cubicBezTo>
                <a:cubicBezTo>
                  <a:pt x="71247" y="6904"/>
                  <a:pt x="71857" y="7056"/>
                  <a:pt x="72467" y="7361"/>
                </a:cubicBezTo>
                <a:cubicBezTo>
                  <a:pt x="74448" y="5990"/>
                  <a:pt x="76353" y="5228"/>
                  <a:pt x="78182" y="5075"/>
                </a:cubicBezTo>
                <a:cubicBezTo>
                  <a:pt x="80925" y="4770"/>
                  <a:pt x="83287" y="5609"/>
                  <a:pt x="85268" y="7590"/>
                </a:cubicBezTo>
                <a:cubicBezTo>
                  <a:pt x="88316" y="10333"/>
                  <a:pt x="90526" y="15134"/>
                  <a:pt x="91898" y="21992"/>
                </a:cubicBezTo>
                <a:cubicBezTo>
                  <a:pt x="92507" y="25192"/>
                  <a:pt x="92888" y="28545"/>
                  <a:pt x="93041" y="32050"/>
                </a:cubicBezTo>
                <a:cubicBezTo>
                  <a:pt x="93498" y="31898"/>
                  <a:pt x="93879" y="31821"/>
                  <a:pt x="94184" y="31821"/>
                </a:cubicBezTo>
                <a:lnTo>
                  <a:pt x="103099" y="31821"/>
                </a:lnTo>
                <a:lnTo>
                  <a:pt x="113615" y="31821"/>
                </a:lnTo>
                <a:cubicBezTo>
                  <a:pt x="115443" y="31821"/>
                  <a:pt x="118110" y="31707"/>
                  <a:pt x="121616" y="31479"/>
                </a:cubicBezTo>
                <a:cubicBezTo>
                  <a:pt x="125121" y="31250"/>
                  <a:pt x="128245" y="30831"/>
                  <a:pt x="130988" y="30221"/>
                </a:cubicBezTo>
                <a:cubicBezTo>
                  <a:pt x="131750" y="17115"/>
                  <a:pt x="132131" y="9800"/>
                  <a:pt x="132131" y="8276"/>
                </a:cubicBezTo>
                <a:cubicBezTo>
                  <a:pt x="132131" y="6142"/>
                  <a:pt x="133198" y="5075"/>
                  <a:pt x="135332" y="5075"/>
                </a:cubicBezTo>
                <a:lnTo>
                  <a:pt x="135789" y="5075"/>
                </a:lnTo>
                <a:cubicBezTo>
                  <a:pt x="135636" y="4618"/>
                  <a:pt x="135560" y="4161"/>
                  <a:pt x="135560" y="3704"/>
                </a:cubicBezTo>
                <a:cubicBezTo>
                  <a:pt x="135560" y="1570"/>
                  <a:pt x="136627" y="503"/>
                  <a:pt x="138761" y="503"/>
                </a:cubicBezTo>
                <a:lnTo>
                  <a:pt x="139675" y="503"/>
                </a:lnTo>
                <a:cubicBezTo>
                  <a:pt x="139980" y="503"/>
                  <a:pt x="140361" y="465"/>
                  <a:pt x="140818" y="389"/>
                </a:cubicBezTo>
                <a:cubicBezTo>
                  <a:pt x="141275" y="313"/>
                  <a:pt x="141732" y="198"/>
                  <a:pt x="142190" y="46"/>
                </a:cubicBezTo>
                <a:close/>
              </a:path>
            </a:pathLst>
          </a:custGeom>
          <a:solidFill>
            <a:schemeClr val="tx1">
              <a:lumMod val="65000"/>
              <a:lumOff val="35000"/>
            </a:schemeClr>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45708" tIns="22854" rIns="45708" bIns="22854" numCol="1" spcCol="0" rtlCol="0" fromWordArt="0" anchor="t" anchorCtr="0" forceAA="0" compatLnSpc="1">
            <a:noAutofit/>
          </a:bodyPr>
          <a:lstStyle/>
          <a:p>
            <a:endParaRPr lang="en-US" sz="675">
              <a:cs typeface="+mn-ea"/>
              <a:sym typeface="+mn-lt"/>
            </a:endParaRPr>
          </a:p>
        </p:txBody>
      </p:sp>
      <p:sp>
        <p:nvSpPr>
          <p:cNvPr id="37" name="TextBox 73"/>
          <p:cNvSpPr txBox="1"/>
          <p:nvPr/>
        </p:nvSpPr>
        <p:spPr>
          <a:xfrm>
            <a:off x="1298224" y="1988153"/>
            <a:ext cx="3854047" cy="523220"/>
          </a:xfrm>
          <a:prstGeom prst="rect">
            <a:avLst/>
          </a:prstGeom>
          <a:noFill/>
        </p:spPr>
        <p:txBody>
          <a:bodyPr wrap="square" rtlCol="0">
            <a:spAutoFit/>
          </a:bodyPr>
          <a:lstStyle/>
          <a:p>
            <a:r>
              <a:rPr lang="id-ID" sz="1400" b="1" dirty="0">
                <a:solidFill>
                  <a:schemeClr val="tx1">
                    <a:lumMod val="75000"/>
                    <a:lumOff val="25000"/>
                  </a:schemeClr>
                </a:solidFill>
                <a:cs typeface="+mn-ea"/>
                <a:sym typeface="+mn-lt"/>
              </a:rPr>
              <a:t>SUBTITLE SHOULD GO HERE IN THIS TEXT BOX OR FRAME</a:t>
            </a:r>
          </a:p>
        </p:txBody>
      </p:sp>
      <p:sp>
        <p:nvSpPr>
          <p:cNvPr id="38" name="Rectangle 74"/>
          <p:cNvSpPr/>
          <p:nvPr/>
        </p:nvSpPr>
        <p:spPr>
          <a:xfrm>
            <a:off x="1298224" y="2492875"/>
            <a:ext cx="3854047" cy="1200329"/>
          </a:xfrm>
          <a:prstGeom prst="rect">
            <a:avLst/>
          </a:prstGeom>
        </p:spPr>
        <p:txBody>
          <a:bodyPr wrap="square">
            <a:spAutoFit/>
          </a:bodyPr>
          <a:lstStyle/>
          <a:p>
            <a:pPr>
              <a:lnSpc>
                <a:spcPct val="150000"/>
              </a:lnSpc>
              <a:spcAft>
                <a:spcPts val="600"/>
              </a:spcAft>
            </a:pPr>
            <a:r>
              <a:rPr lang="id-ID" sz="1200" dirty="0">
                <a:solidFill>
                  <a:schemeClr val="accent1"/>
                </a:solidFill>
                <a:cs typeface="+mn-ea"/>
                <a:sym typeface="+mn-lt"/>
              </a:rPr>
              <a:t>Geplis dipsam </a:t>
            </a:r>
            <a:r>
              <a:rPr lang="id-ID" sz="1200" dirty="0">
                <a:solidFill>
                  <a:schemeClr val="tx1">
                    <a:lumMod val="50000"/>
                    <a:lumOff val="50000"/>
                  </a:schemeClr>
                </a:solidFill>
                <a:cs typeface="+mn-ea"/>
                <a:sym typeface="+mn-lt"/>
              </a:rPr>
              <a:t>volorib vendian debist lignist quantium temab ium exper jobba hunsi us ut enak sekalihebbi lorem. ipis assum escidis aliqui </a:t>
            </a:r>
            <a:r>
              <a:rPr lang="id-ID" sz="1200" b="1" dirty="0">
                <a:solidFill>
                  <a:schemeClr val="tx1">
                    <a:lumMod val="50000"/>
                    <a:lumOff val="50000"/>
                  </a:schemeClr>
                </a:solidFill>
                <a:cs typeface="+mn-ea"/>
                <a:sym typeface="+mn-lt"/>
              </a:rPr>
              <a:t>offictotas exereicid nusto ium apiet modit essum veriam sit amet</a:t>
            </a:r>
            <a:endParaRPr lang="id-ID" sz="1200" dirty="0">
              <a:solidFill>
                <a:schemeClr val="tx1">
                  <a:lumMod val="50000"/>
                  <a:lumOff val="50000"/>
                </a:schemeClr>
              </a:solidFill>
              <a:cs typeface="+mn-ea"/>
              <a:sym typeface="+mn-lt"/>
            </a:endParaRPr>
          </a:p>
        </p:txBody>
      </p:sp>
      <p:sp>
        <p:nvSpPr>
          <p:cNvPr id="39" name="TextBox 75"/>
          <p:cNvSpPr txBox="1"/>
          <p:nvPr/>
        </p:nvSpPr>
        <p:spPr>
          <a:xfrm>
            <a:off x="1298227" y="3795509"/>
            <a:ext cx="3529173" cy="461665"/>
          </a:xfrm>
          <a:prstGeom prst="rect">
            <a:avLst/>
          </a:prstGeom>
          <a:noFill/>
        </p:spPr>
        <p:txBody>
          <a:bodyPr wrap="square" rtlCol="0">
            <a:spAutoFit/>
          </a:bodyPr>
          <a:lstStyle/>
          <a:p>
            <a:r>
              <a:rPr lang="id-ID" sz="1200" b="1" dirty="0">
                <a:solidFill>
                  <a:schemeClr val="tx1">
                    <a:lumMod val="65000"/>
                    <a:lumOff val="35000"/>
                  </a:schemeClr>
                </a:solidFill>
                <a:cs typeface="+mn-ea"/>
                <a:sym typeface="+mn-lt"/>
              </a:rPr>
              <a:t>Great expectation from young generation in the future for our item demand</a:t>
            </a:r>
          </a:p>
        </p:txBody>
      </p:sp>
      <p:sp>
        <p:nvSpPr>
          <p:cNvPr id="40" name="TextBox 76"/>
          <p:cNvSpPr txBox="1"/>
          <p:nvPr/>
        </p:nvSpPr>
        <p:spPr>
          <a:xfrm>
            <a:off x="1298226" y="4401385"/>
            <a:ext cx="3469138" cy="1477328"/>
          </a:xfrm>
          <a:prstGeom prst="rect">
            <a:avLst/>
          </a:prstGeom>
          <a:noFill/>
        </p:spPr>
        <p:txBody>
          <a:bodyPr wrap="square" rtlCol="0">
            <a:spAutoFit/>
          </a:bodyPr>
          <a:lstStyle/>
          <a:p>
            <a:pPr marL="171450" indent="-171450">
              <a:lnSpc>
                <a:spcPct val="150000"/>
              </a:lnSpc>
              <a:buFont typeface="Wingdings" panose="05000000000000000000" pitchFamily="2" charset="2"/>
              <a:buChar char="q"/>
            </a:pPr>
            <a:r>
              <a:rPr lang="id-ID" sz="1200" dirty="0">
                <a:solidFill>
                  <a:schemeClr val="bg1">
                    <a:lumMod val="50000"/>
                  </a:schemeClr>
                </a:solidFill>
                <a:cs typeface="+mn-ea"/>
                <a:sym typeface="+mn-lt"/>
              </a:rPr>
              <a:t>Name step one here please</a:t>
            </a:r>
          </a:p>
          <a:p>
            <a:pPr marL="171450" indent="-171450">
              <a:lnSpc>
                <a:spcPct val="150000"/>
              </a:lnSpc>
              <a:buFont typeface="Wingdings" panose="05000000000000000000" pitchFamily="2" charset="2"/>
              <a:buChar char="q"/>
            </a:pPr>
            <a:r>
              <a:rPr lang="id-ID" sz="1200" dirty="0">
                <a:solidFill>
                  <a:schemeClr val="bg1">
                    <a:lumMod val="50000"/>
                  </a:schemeClr>
                </a:solidFill>
                <a:cs typeface="+mn-ea"/>
                <a:sym typeface="+mn-lt"/>
              </a:rPr>
              <a:t>Name step two here please</a:t>
            </a:r>
          </a:p>
          <a:p>
            <a:pPr marL="171450" indent="-171450">
              <a:lnSpc>
                <a:spcPct val="150000"/>
              </a:lnSpc>
              <a:buFont typeface="Wingdings" panose="05000000000000000000" pitchFamily="2" charset="2"/>
              <a:buChar char="q"/>
            </a:pPr>
            <a:r>
              <a:rPr lang="id-ID" sz="1200" dirty="0">
                <a:solidFill>
                  <a:schemeClr val="bg1">
                    <a:lumMod val="50000"/>
                  </a:schemeClr>
                </a:solidFill>
                <a:cs typeface="+mn-ea"/>
                <a:sym typeface="+mn-lt"/>
              </a:rPr>
              <a:t>Name step three here please</a:t>
            </a:r>
          </a:p>
          <a:p>
            <a:pPr marL="171450" indent="-171450">
              <a:lnSpc>
                <a:spcPct val="150000"/>
              </a:lnSpc>
              <a:buFont typeface="Wingdings" panose="05000000000000000000" pitchFamily="2" charset="2"/>
              <a:buChar char="q"/>
            </a:pPr>
            <a:r>
              <a:rPr lang="id-ID" sz="1200" dirty="0">
                <a:solidFill>
                  <a:schemeClr val="bg1">
                    <a:lumMod val="50000"/>
                  </a:schemeClr>
                </a:solidFill>
                <a:cs typeface="+mn-ea"/>
                <a:sym typeface="+mn-lt"/>
              </a:rPr>
              <a:t>Name step four here please</a:t>
            </a:r>
          </a:p>
          <a:p>
            <a:pPr marL="171450" indent="-171450">
              <a:lnSpc>
                <a:spcPct val="150000"/>
              </a:lnSpc>
              <a:buFont typeface="Wingdings" panose="05000000000000000000" pitchFamily="2" charset="2"/>
              <a:buChar char="q"/>
            </a:pPr>
            <a:endParaRPr lang="id-ID" sz="1200" dirty="0">
              <a:solidFill>
                <a:schemeClr val="bg1">
                  <a:lumMod val="50000"/>
                </a:schemeClr>
              </a:solidFill>
              <a:cs typeface="+mn-ea"/>
              <a:sym typeface="+mn-lt"/>
            </a:endParaRPr>
          </a:p>
        </p:txBody>
      </p:sp>
      <p:grpSp>
        <p:nvGrpSpPr>
          <p:cNvPr id="41" name="Group 93"/>
          <p:cNvGrpSpPr/>
          <p:nvPr/>
        </p:nvGrpSpPr>
        <p:grpSpPr>
          <a:xfrm>
            <a:off x="10630236" y="2510665"/>
            <a:ext cx="1185474" cy="1198562"/>
            <a:chOff x="4735513" y="4460875"/>
            <a:chExt cx="1684338" cy="1497013"/>
          </a:xfrm>
        </p:grpSpPr>
        <p:sp>
          <p:nvSpPr>
            <p:cNvPr id="42" name="Freeform 11"/>
            <p:cNvSpPr/>
            <p:nvPr/>
          </p:nvSpPr>
          <p:spPr bwMode="auto">
            <a:xfrm>
              <a:off x="5249863" y="4545013"/>
              <a:ext cx="701675" cy="911225"/>
            </a:xfrm>
            <a:custGeom>
              <a:avLst/>
              <a:gdLst>
                <a:gd name="T0" fmla="*/ 49 w 442"/>
                <a:gd name="T1" fmla="*/ 14 h 574"/>
                <a:gd name="T2" fmla="*/ 156 w 442"/>
                <a:gd name="T3" fmla="*/ 4 h 574"/>
                <a:gd name="T4" fmla="*/ 232 w 442"/>
                <a:gd name="T5" fmla="*/ 0 h 574"/>
                <a:gd name="T6" fmla="*/ 312 w 442"/>
                <a:gd name="T7" fmla="*/ 5 h 574"/>
                <a:gd name="T8" fmla="*/ 357 w 442"/>
                <a:gd name="T9" fmla="*/ 13 h 574"/>
                <a:gd name="T10" fmla="*/ 360 w 442"/>
                <a:gd name="T11" fmla="*/ 51 h 574"/>
                <a:gd name="T12" fmla="*/ 366 w 442"/>
                <a:gd name="T13" fmla="*/ 94 h 574"/>
                <a:gd name="T14" fmla="*/ 392 w 442"/>
                <a:gd name="T15" fmla="*/ 184 h 574"/>
                <a:gd name="T16" fmla="*/ 418 w 442"/>
                <a:gd name="T17" fmla="*/ 276 h 574"/>
                <a:gd name="T18" fmla="*/ 435 w 442"/>
                <a:gd name="T19" fmla="*/ 345 h 574"/>
                <a:gd name="T20" fmla="*/ 441 w 442"/>
                <a:gd name="T21" fmla="*/ 389 h 574"/>
                <a:gd name="T22" fmla="*/ 441 w 442"/>
                <a:gd name="T23" fmla="*/ 430 h 574"/>
                <a:gd name="T24" fmla="*/ 435 w 442"/>
                <a:gd name="T25" fmla="*/ 467 h 574"/>
                <a:gd name="T26" fmla="*/ 421 w 442"/>
                <a:gd name="T27" fmla="*/ 500 h 574"/>
                <a:gd name="T28" fmla="*/ 396 w 442"/>
                <a:gd name="T29" fmla="*/ 528 h 574"/>
                <a:gd name="T30" fmla="*/ 360 w 442"/>
                <a:gd name="T31" fmla="*/ 549 h 574"/>
                <a:gd name="T32" fmla="*/ 312 w 442"/>
                <a:gd name="T33" fmla="*/ 565 h 574"/>
                <a:gd name="T34" fmla="*/ 251 w 442"/>
                <a:gd name="T35" fmla="*/ 573 h 574"/>
                <a:gd name="T36" fmla="*/ 214 w 442"/>
                <a:gd name="T37" fmla="*/ 574 h 574"/>
                <a:gd name="T38" fmla="*/ 151 w 442"/>
                <a:gd name="T39" fmla="*/ 570 h 574"/>
                <a:gd name="T40" fmla="*/ 101 w 442"/>
                <a:gd name="T41" fmla="*/ 557 h 574"/>
                <a:gd name="T42" fmla="*/ 62 w 442"/>
                <a:gd name="T43" fmla="*/ 538 h 574"/>
                <a:gd name="T44" fmla="*/ 33 w 442"/>
                <a:gd name="T45" fmla="*/ 512 h 574"/>
                <a:gd name="T46" fmla="*/ 15 w 442"/>
                <a:gd name="T47" fmla="*/ 481 h 574"/>
                <a:gd name="T48" fmla="*/ 4 w 442"/>
                <a:gd name="T49" fmla="*/ 446 h 574"/>
                <a:gd name="T50" fmla="*/ 0 w 442"/>
                <a:gd name="T51" fmla="*/ 406 h 574"/>
                <a:gd name="T52" fmla="*/ 1 w 442"/>
                <a:gd name="T53" fmla="*/ 362 h 574"/>
                <a:gd name="T54" fmla="*/ 7 w 442"/>
                <a:gd name="T55" fmla="*/ 319 h 574"/>
                <a:gd name="T56" fmla="*/ 35 w 442"/>
                <a:gd name="T57" fmla="*/ 180 h 574"/>
                <a:gd name="T58" fmla="*/ 49 w 442"/>
                <a:gd name="T59" fmla="*/ 91 h 574"/>
                <a:gd name="T60" fmla="*/ 52 w 442"/>
                <a:gd name="T61" fmla="*/ 51 h 574"/>
                <a:gd name="T62" fmla="*/ 49 w 442"/>
                <a:gd name="T63" fmla="*/ 1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2" h="574">
                  <a:moveTo>
                    <a:pt x="49" y="14"/>
                  </a:moveTo>
                  <a:lnTo>
                    <a:pt x="49" y="14"/>
                  </a:lnTo>
                  <a:lnTo>
                    <a:pt x="121" y="7"/>
                  </a:lnTo>
                  <a:lnTo>
                    <a:pt x="156" y="4"/>
                  </a:lnTo>
                  <a:lnTo>
                    <a:pt x="193" y="1"/>
                  </a:lnTo>
                  <a:lnTo>
                    <a:pt x="232" y="0"/>
                  </a:lnTo>
                  <a:lnTo>
                    <a:pt x="271" y="1"/>
                  </a:lnTo>
                  <a:lnTo>
                    <a:pt x="312" y="5"/>
                  </a:lnTo>
                  <a:lnTo>
                    <a:pt x="357" y="13"/>
                  </a:lnTo>
                  <a:lnTo>
                    <a:pt x="357" y="13"/>
                  </a:lnTo>
                  <a:lnTo>
                    <a:pt x="357" y="32"/>
                  </a:lnTo>
                  <a:lnTo>
                    <a:pt x="360" y="51"/>
                  </a:lnTo>
                  <a:lnTo>
                    <a:pt x="363" y="73"/>
                  </a:lnTo>
                  <a:lnTo>
                    <a:pt x="366" y="94"/>
                  </a:lnTo>
                  <a:lnTo>
                    <a:pt x="378" y="137"/>
                  </a:lnTo>
                  <a:lnTo>
                    <a:pt x="392" y="184"/>
                  </a:lnTo>
                  <a:lnTo>
                    <a:pt x="405" y="230"/>
                  </a:lnTo>
                  <a:lnTo>
                    <a:pt x="418" y="276"/>
                  </a:lnTo>
                  <a:lnTo>
                    <a:pt x="430" y="323"/>
                  </a:lnTo>
                  <a:lnTo>
                    <a:pt x="435" y="345"/>
                  </a:lnTo>
                  <a:lnTo>
                    <a:pt x="438" y="368"/>
                  </a:lnTo>
                  <a:lnTo>
                    <a:pt x="441" y="389"/>
                  </a:lnTo>
                  <a:lnTo>
                    <a:pt x="442" y="410"/>
                  </a:lnTo>
                  <a:lnTo>
                    <a:pt x="441" y="430"/>
                  </a:lnTo>
                  <a:lnTo>
                    <a:pt x="439" y="448"/>
                  </a:lnTo>
                  <a:lnTo>
                    <a:pt x="435" y="467"/>
                  </a:lnTo>
                  <a:lnTo>
                    <a:pt x="429" y="484"/>
                  </a:lnTo>
                  <a:lnTo>
                    <a:pt x="421" y="500"/>
                  </a:lnTo>
                  <a:lnTo>
                    <a:pt x="409" y="514"/>
                  </a:lnTo>
                  <a:lnTo>
                    <a:pt x="396" y="528"/>
                  </a:lnTo>
                  <a:lnTo>
                    <a:pt x="380" y="540"/>
                  </a:lnTo>
                  <a:lnTo>
                    <a:pt x="360" y="549"/>
                  </a:lnTo>
                  <a:lnTo>
                    <a:pt x="339" y="558"/>
                  </a:lnTo>
                  <a:lnTo>
                    <a:pt x="312" y="565"/>
                  </a:lnTo>
                  <a:lnTo>
                    <a:pt x="283" y="570"/>
                  </a:lnTo>
                  <a:lnTo>
                    <a:pt x="251" y="573"/>
                  </a:lnTo>
                  <a:lnTo>
                    <a:pt x="214" y="574"/>
                  </a:lnTo>
                  <a:lnTo>
                    <a:pt x="214" y="574"/>
                  </a:lnTo>
                  <a:lnTo>
                    <a:pt x="181" y="573"/>
                  </a:lnTo>
                  <a:lnTo>
                    <a:pt x="151" y="570"/>
                  </a:lnTo>
                  <a:lnTo>
                    <a:pt x="124" y="565"/>
                  </a:lnTo>
                  <a:lnTo>
                    <a:pt x="101" y="557"/>
                  </a:lnTo>
                  <a:lnTo>
                    <a:pt x="80" y="549"/>
                  </a:lnTo>
                  <a:lnTo>
                    <a:pt x="62" y="538"/>
                  </a:lnTo>
                  <a:lnTo>
                    <a:pt x="46" y="526"/>
                  </a:lnTo>
                  <a:lnTo>
                    <a:pt x="33" y="512"/>
                  </a:lnTo>
                  <a:lnTo>
                    <a:pt x="23" y="497"/>
                  </a:lnTo>
                  <a:lnTo>
                    <a:pt x="15" y="481"/>
                  </a:lnTo>
                  <a:lnTo>
                    <a:pt x="8" y="464"/>
                  </a:lnTo>
                  <a:lnTo>
                    <a:pt x="4" y="446"/>
                  </a:lnTo>
                  <a:lnTo>
                    <a:pt x="1" y="426"/>
                  </a:lnTo>
                  <a:lnTo>
                    <a:pt x="0" y="406"/>
                  </a:lnTo>
                  <a:lnTo>
                    <a:pt x="0" y="385"/>
                  </a:lnTo>
                  <a:lnTo>
                    <a:pt x="1" y="362"/>
                  </a:lnTo>
                  <a:lnTo>
                    <a:pt x="3" y="341"/>
                  </a:lnTo>
                  <a:lnTo>
                    <a:pt x="7" y="319"/>
                  </a:lnTo>
                  <a:lnTo>
                    <a:pt x="15" y="272"/>
                  </a:lnTo>
                  <a:lnTo>
                    <a:pt x="35" y="180"/>
                  </a:lnTo>
                  <a:lnTo>
                    <a:pt x="42" y="135"/>
                  </a:lnTo>
                  <a:lnTo>
                    <a:pt x="49" y="91"/>
                  </a:lnTo>
                  <a:lnTo>
                    <a:pt x="50" y="71"/>
                  </a:lnTo>
                  <a:lnTo>
                    <a:pt x="52" y="51"/>
                  </a:lnTo>
                  <a:lnTo>
                    <a:pt x="50" y="33"/>
                  </a:lnTo>
                  <a:lnTo>
                    <a:pt x="49" y="14"/>
                  </a:lnTo>
                  <a:close/>
                </a:path>
              </a:pathLst>
            </a:custGeom>
            <a:solidFill>
              <a:srgbClr val="B88B2D"/>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43" name="Freeform 12"/>
            <p:cNvSpPr/>
            <p:nvPr/>
          </p:nvSpPr>
          <p:spPr bwMode="auto">
            <a:xfrm>
              <a:off x="5249863" y="4545013"/>
              <a:ext cx="701675" cy="911225"/>
            </a:xfrm>
            <a:custGeom>
              <a:avLst/>
              <a:gdLst>
                <a:gd name="T0" fmla="*/ 49 w 442"/>
                <a:gd name="T1" fmla="*/ 14 h 574"/>
                <a:gd name="T2" fmla="*/ 156 w 442"/>
                <a:gd name="T3" fmla="*/ 4 h 574"/>
                <a:gd name="T4" fmla="*/ 232 w 442"/>
                <a:gd name="T5" fmla="*/ 0 h 574"/>
                <a:gd name="T6" fmla="*/ 312 w 442"/>
                <a:gd name="T7" fmla="*/ 5 h 574"/>
                <a:gd name="T8" fmla="*/ 357 w 442"/>
                <a:gd name="T9" fmla="*/ 13 h 574"/>
                <a:gd name="T10" fmla="*/ 360 w 442"/>
                <a:gd name="T11" fmla="*/ 51 h 574"/>
                <a:gd name="T12" fmla="*/ 366 w 442"/>
                <a:gd name="T13" fmla="*/ 94 h 574"/>
                <a:gd name="T14" fmla="*/ 392 w 442"/>
                <a:gd name="T15" fmla="*/ 184 h 574"/>
                <a:gd name="T16" fmla="*/ 418 w 442"/>
                <a:gd name="T17" fmla="*/ 276 h 574"/>
                <a:gd name="T18" fmla="*/ 435 w 442"/>
                <a:gd name="T19" fmla="*/ 345 h 574"/>
                <a:gd name="T20" fmla="*/ 441 w 442"/>
                <a:gd name="T21" fmla="*/ 389 h 574"/>
                <a:gd name="T22" fmla="*/ 441 w 442"/>
                <a:gd name="T23" fmla="*/ 430 h 574"/>
                <a:gd name="T24" fmla="*/ 435 w 442"/>
                <a:gd name="T25" fmla="*/ 467 h 574"/>
                <a:gd name="T26" fmla="*/ 421 w 442"/>
                <a:gd name="T27" fmla="*/ 500 h 574"/>
                <a:gd name="T28" fmla="*/ 396 w 442"/>
                <a:gd name="T29" fmla="*/ 528 h 574"/>
                <a:gd name="T30" fmla="*/ 360 w 442"/>
                <a:gd name="T31" fmla="*/ 549 h 574"/>
                <a:gd name="T32" fmla="*/ 312 w 442"/>
                <a:gd name="T33" fmla="*/ 565 h 574"/>
                <a:gd name="T34" fmla="*/ 251 w 442"/>
                <a:gd name="T35" fmla="*/ 573 h 574"/>
                <a:gd name="T36" fmla="*/ 214 w 442"/>
                <a:gd name="T37" fmla="*/ 574 h 574"/>
                <a:gd name="T38" fmla="*/ 151 w 442"/>
                <a:gd name="T39" fmla="*/ 570 h 574"/>
                <a:gd name="T40" fmla="*/ 101 w 442"/>
                <a:gd name="T41" fmla="*/ 557 h 574"/>
                <a:gd name="T42" fmla="*/ 62 w 442"/>
                <a:gd name="T43" fmla="*/ 538 h 574"/>
                <a:gd name="T44" fmla="*/ 33 w 442"/>
                <a:gd name="T45" fmla="*/ 512 h 574"/>
                <a:gd name="T46" fmla="*/ 15 w 442"/>
                <a:gd name="T47" fmla="*/ 481 h 574"/>
                <a:gd name="T48" fmla="*/ 4 w 442"/>
                <a:gd name="T49" fmla="*/ 446 h 574"/>
                <a:gd name="T50" fmla="*/ 0 w 442"/>
                <a:gd name="T51" fmla="*/ 406 h 574"/>
                <a:gd name="T52" fmla="*/ 1 w 442"/>
                <a:gd name="T53" fmla="*/ 362 h 574"/>
                <a:gd name="T54" fmla="*/ 7 w 442"/>
                <a:gd name="T55" fmla="*/ 319 h 574"/>
                <a:gd name="T56" fmla="*/ 35 w 442"/>
                <a:gd name="T57" fmla="*/ 180 h 574"/>
                <a:gd name="T58" fmla="*/ 49 w 442"/>
                <a:gd name="T59" fmla="*/ 91 h 574"/>
                <a:gd name="T60" fmla="*/ 52 w 442"/>
                <a:gd name="T61" fmla="*/ 51 h 574"/>
                <a:gd name="T62" fmla="*/ 49 w 442"/>
                <a:gd name="T63" fmla="*/ 1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2" h="574">
                  <a:moveTo>
                    <a:pt x="49" y="14"/>
                  </a:moveTo>
                  <a:lnTo>
                    <a:pt x="49" y="14"/>
                  </a:lnTo>
                  <a:lnTo>
                    <a:pt x="121" y="7"/>
                  </a:lnTo>
                  <a:lnTo>
                    <a:pt x="156" y="4"/>
                  </a:lnTo>
                  <a:lnTo>
                    <a:pt x="193" y="1"/>
                  </a:lnTo>
                  <a:lnTo>
                    <a:pt x="232" y="0"/>
                  </a:lnTo>
                  <a:lnTo>
                    <a:pt x="271" y="1"/>
                  </a:lnTo>
                  <a:lnTo>
                    <a:pt x="312" y="5"/>
                  </a:lnTo>
                  <a:lnTo>
                    <a:pt x="357" y="13"/>
                  </a:lnTo>
                  <a:lnTo>
                    <a:pt x="357" y="13"/>
                  </a:lnTo>
                  <a:lnTo>
                    <a:pt x="357" y="32"/>
                  </a:lnTo>
                  <a:lnTo>
                    <a:pt x="360" y="51"/>
                  </a:lnTo>
                  <a:lnTo>
                    <a:pt x="363" y="73"/>
                  </a:lnTo>
                  <a:lnTo>
                    <a:pt x="366" y="94"/>
                  </a:lnTo>
                  <a:lnTo>
                    <a:pt x="378" y="137"/>
                  </a:lnTo>
                  <a:lnTo>
                    <a:pt x="392" y="184"/>
                  </a:lnTo>
                  <a:lnTo>
                    <a:pt x="405" y="230"/>
                  </a:lnTo>
                  <a:lnTo>
                    <a:pt x="418" y="276"/>
                  </a:lnTo>
                  <a:lnTo>
                    <a:pt x="430" y="323"/>
                  </a:lnTo>
                  <a:lnTo>
                    <a:pt x="435" y="345"/>
                  </a:lnTo>
                  <a:lnTo>
                    <a:pt x="438" y="368"/>
                  </a:lnTo>
                  <a:lnTo>
                    <a:pt x="441" y="389"/>
                  </a:lnTo>
                  <a:lnTo>
                    <a:pt x="442" y="410"/>
                  </a:lnTo>
                  <a:lnTo>
                    <a:pt x="441" y="430"/>
                  </a:lnTo>
                  <a:lnTo>
                    <a:pt x="439" y="448"/>
                  </a:lnTo>
                  <a:lnTo>
                    <a:pt x="435" y="467"/>
                  </a:lnTo>
                  <a:lnTo>
                    <a:pt x="429" y="484"/>
                  </a:lnTo>
                  <a:lnTo>
                    <a:pt x="421" y="500"/>
                  </a:lnTo>
                  <a:lnTo>
                    <a:pt x="409" y="514"/>
                  </a:lnTo>
                  <a:lnTo>
                    <a:pt x="396" y="528"/>
                  </a:lnTo>
                  <a:lnTo>
                    <a:pt x="380" y="540"/>
                  </a:lnTo>
                  <a:lnTo>
                    <a:pt x="360" y="549"/>
                  </a:lnTo>
                  <a:lnTo>
                    <a:pt x="339" y="558"/>
                  </a:lnTo>
                  <a:lnTo>
                    <a:pt x="312" y="565"/>
                  </a:lnTo>
                  <a:lnTo>
                    <a:pt x="283" y="570"/>
                  </a:lnTo>
                  <a:lnTo>
                    <a:pt x="251" y="573"/>
                  </a:lnTo>
                  <a:lnTo>
                    <a:pt x="214" y="574"/>
                  </a:lnTo>
                  <a:lnTo>
                    <a:pt x="214" y="574"/>
                  </a:lnTo>
                  <a:lnTo>
                    <a:pt x="181" y="573"/>
                  </a:lnTo>
                  <a:lnTo>
                    <a:pt x="151" y="570"/>
                  </a:lnTo>
                  <a:lnTo>
                    <a:pt x="124" y="565"/>
                  </a:lnTo>
                  <a:lnTo>
                    <a:pt x="101" y="557"/>
                  </a:lnTo>
                  <a:lnTo>
                    <a:pt x="80" y="549"/>
                  </a:lnTo>
                  <a:lnTo>
                    <a:pt x="62" y="538"/>
                  </a:lnTo>
                  <a:lnTo>
                    <a:pt x="46" y="526"/>
                  </a:lnTo>
                  <a:lnTo>
                    <a:pt x="33" y="512"/>
                  </a:lnTo>
                  <a:lnTo>
                    <a:pt x="23" y="497"/>
                  </a:lnTo>
                  <a:lnTo>
                    <a:pt x="15" y="481"/>
                  </a:lnTo>
                  <a:lnTo>
                    <a:pt x="8" y="464"/>
                  </a:lnTo>
                  <a:lnTo>
                    <a:pt x="4" y="446"/>
                  </a:lnTo>
                  <a:lnTo>
                    <a:pt x="1" y="426"/>
                  </a:lnTo>
                  <a:lnTo>
                    <a:pt x="0" y="406"/>
                  </a:lnTo>
                  <a:lnTo>
                    <a:pt x="0" y="385"/>
                  </a:lnTo>
                  <a:lnTo>
                    <a:pt x="1" y="362"/>
                  </a:lnTo>
                  <a:lnTo>
                    <a:pt x="3" y="341"/>
                  </a:lnTo>
                  <a:lnTo>
                    <a:pt x="7" y="319"/>
                  </a:lnTo>
                  <a:lnTo>
                    <a:pt x="15" y="272"/>
                  </a:lnTo>
                  <a:lnTo>
                    <a:pt x="35" y="180"/>
                  </a:lnTo>
                  <a:lnTo>
                    <a:pt x="42" y="135"/>
                  </a:lnTo>
                  <a:lnTo>
                    <a:pt x="49" y="91"/>
                  </a:lnTo>
                  <a:lnTo>
                    <a:pt x="50" y="71"/>
                  </a:lnTo>
                  <a:lnTo>
                    <a:pt x="52" y="51"/>
                  </a:lnTo>
                  <a:lnTo>
                    <a:pt x="50" y="33"/>
                  </a:lnTo>
                  <a:lnTo>
                    <a:pt x="49"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44" name="Freeform 13"/>
            <p:cNvSpPr/>
            <p:nvPr/>
          </p:nvSpPr>
          <p:spPr bwMode="auto">
            <a:xfrm>
              <a:off x="5300663" y="4592638"/>
              <a:ext cx="600075" cy="715963"/>
            </a:xfrm>
            <a:custGeom>
              <a:avLst/>
              <a:gdLst>
                <a:gd name="T0" fmla="*/ 41 w 378"/>
                <a:gd name="T1" fmla="*/ 11 h 451"/>
                <a:gd name="T2" fmla="*/ 41 w 378"/>
                <a:gd name="T3" fmla="*/ 11 h 451"/>
                <a:gd name="T4" fmla="*/ 103 w 378"/>
                <a:gd name="T5" fmla="*/ 6 h 451"/>
                <a:gd name="T6" fmla="*/ 133 w 378"/>
                <a:gd name="T7" fmla="*/ 3 h 451"/>
                <a:gd name="T8" fmla="*/ 165 w 378"/>
                <a:gd name="T9" fmla="*/ 0 h 451"/>
                <a:gd name="T10" fmla="*/ 198 w 378"/>
                <a:gd name="T11" fmla="*/ 0 h 451"/>
                <a:gd name="T12" fmla="*/ 231 w 378"/>
                <a:gd name="T13" fmla="*/ 2 h 451"/>
                <a:gd name="T14" fmla="*/ 267 w 378"/>
                <a:gd name="T15" fmla="*/ 4 h 451"/>
                <a:gd name="T16" fmla="*/ 305 w 378"/>
                <a:gd name="T17" fmla="*/ 10 h 451"/>
                <a:gd name="T18" fmla="*/ 305 w 378"/>
                <a:gd name="T19" fmla="*/ 10 h 451"/>
                <a:gd name="T20" fmla="*/ 307 w 378"/>
                <a:gd name="T21" fmla="*/ 24 h 451"/>
                <a:gd name="T22" fmla="*/ 308 w 378"/>
                <a:gd name="T23" fmla="*/ 40 h 451"/>
                <a:gd name="T24" fmla="*/ 311 w 378"/>
                <a:gd name="T25" fmla="*/ 57 h 451"/>
                <a:gd name="T26" fmla="*/ 315 w 378"/>
                <a:gd name="T27" fmla="*/ 73 h 451"/>
                <a:gd name="T28" fmla="*/ 324 w 378"/>
                <a:gd name="T29" fmla="*/ 109 h 451"/>
                <a:gd name="T30" fmla="*/ 334 w 378"/>
                <a:gd name="T31" fmla="*/ 145 h 451"/>
                <a:gd name="T32" fmla="*/ 346 w 378"/>
                <a:gd name="T33" fmla="*/ 182 h 451"/>
                <a:gd name="T34" fmla="*/ 358 w 378"/>
                <a:gd name="T35" fmla="*/ 217 h 451"/>
                <a:gd name="T36" fmla="*/ 369 w 378"/>
                <a:gd name="T37" fmla="*/ 254 h 451"/>
                <a:gd name="T38" fmla="*/ 373 w 378"/>
                <a:gd name="T39" fmla="*/ 271 h 451"/>
                <a:gd name="T40" fmla="*/ 375 w 378"/>
                <a:gd name="T41" fmla="*/ 289 h 451"/>
                <a:gd name="T42" fmla="*/ 378 w 378"/>
                <a:gd name="T43" fmla="*/ 306 h 451"/>
                <a:gd name="T44" fmla="*/ 378 w 378"/>
                <a:gd name="T45" fmla="*/ 322 h 451"/>
                <a:gd name="T46" fmla="*/ 378 w 378"/>
                <a:gd name="T47" fmla="*/ 338 h 451"/>
                <a:gd name="T48" fmla="*/ 375 w 378"/>
                <a:gd name="T49" fmla="*/ 352 h 451"/>
                <a:gd name="T50" fmla="*/ 373 w 378"/>
                <a:gd name="T51" fmla="*/ 367 h 451"/>
                <a:gd name="T52" fmla="*/ 368 w 378"/>
                <a:gd name="T53" fmla="*/ 380 h 451"/>
                <a:gd name="T54" fmla="*/ 360 w 378"/>
                <a:gd name="T55" fmla="*/ 393 h 451"/>
                <a:gd name="T56" fmla="*/ 350 w 378"/>
                <a:gd name="T57" fmla="*/ 404 h 451"/>
                <a:gd name="T58" fmla="*/ 338 w 378"/>
                <a:gd name="T59" fmla="*/ 414 h 451"/>
                <a:gd name="T60" fmla="*/ 325 w 378"/>
                <a:gd name="T61" fmla="*/ 424 h 451"/>
                <a:gd name="T62" fmla="*/ 308 w 378"/>
                <a:gd name="T63" fmla="*/ 432 h 451"/>
                <a:gd name="T64" fmla="*/ 290 w 378"/>
                <a:gd name="T65" fmla="*/ 439 h 451"/>
                <a:gd name="T66" fmla="*/ 267 w 378"/>
                <a:gd name="T67" fmla="*/ 445 h 451"/>
                <a:gd name="T68" fmla="*/ 243 w 378"/>
                <a:gd name="T69" fmla="*/ 449 h 451"/>
                <a:gd name="T70" fmla="*/ 215 w 378"/>
                <a:gd name="T71" fmla="*/ 451 h 451"/>
                <a:gd name="T72" fmla="*/ 184 w 378"/>
                <a:gd name="T73" fmla="*/ 451 h 451"/>
                <a:gd name="T74" fmla="*/ 184 w 378"/>
                <a:gd name="T75" fmla="*/ 451 h 451"/>
                <a:gd name="T76" fmla="*/ 155 w 378"/>
                <a:gd name="T77" fmla="*/ 450 h 451"/>
                <a:gd name="T78" fmla="*/ 130 w 378"/>
                <a:gd name="T79" fmla="*/ 449 h 451"/>
                <a:gd name="T80" fmla="*/ 106 w 378"/>
                <a:gd name="T81" fmla="*/ 445 h 451"/>
                <a:gd name="T82" fmla="*/ 86 w 378"/>
                <a:gd name="T83" fmla="*/ 438 h 451"/>
                <a:gd name="T84" fmla="*/ 67 w 378"/>
                <a:gd name="T85" fmla="*/ 432 h 451"/>
                <a:gd name="T86" fmla="*/ 53 w 378"/>
                <a:gd name="T87" fmla="*/ 424 h 451"/>
                <a:gd name="T88" fmla="*/ 40 w 378"/>
                <a:gd name="T89" fmla="*/ 414 h 451"/>
                <a:gd name="T90" fmla="*/ 28 w 378"/>
                <a:gd name="T91" fmla="*/ 402 h 451"/>
                <a:gd name="T92" fmla="*/ 20 w 378"/>
                <a:gd name="T93" fmla="*/ 392 h 451"/>
                <a:gd name="T94" fmla="*/ 12 w 378"/>
                <a:gd name="T95" fmla="*/ 379 h 451"/>
                <a:gd name="T96" fmla="*/ 7 w 378"/>
                <a:gd name="T97" fmla="*/ 365 h 451"/>
                <a:gd name="T98" fmla="*/ 3 w 378"/>
                <a:gd name="T99" fmla="*/ 351 h 451"/>
                <a:gd name="T100" fmla="*/ 0 w 378"/>
                <a:gd name="T101" fmla="*/ 335 h 451"/>
                <a:gd name="T102" fmla="*/ 0 w 378"/>
                <a:gd name="T103" fmla="*/ 319 h 451"/>
                <a:gd name="T104" fmla="*/ 0 w 378"/>
                <a:gd name="T105" fmla="*/ 302 h 451"/>
                <a:gd name="T106" fmla="*/ 0 w 378"/>
                <a:gd name="T107" fmla="*/ 286 h 451"/>
                <a:gd name="T108" fmla="*/ 5 w 378"/>
                <a:gd name="T109" fmla="*/ 250 h 451"/>
                <a:gd name="T110" fmla="*/ 12 w 378"/>
                <a:gd name="T111" fmla="*/ 215 h 451"/>
                <a:gd name="T112" fmla="*/ 29 w 378"/>
                <a:gd name="T113" fmla="*/ 141 h 451"/>
                <a:gd name="T114" fmla="*/ 36 w 378"/>
                <a:gd name="T115" fmla="*/ 106 h 451"/>
                <a:gd name="T116" fmla="*/ 41 w 378"/>
                <a:gd name="T117" fmla="*/ 72 h 451"/>
                <a:gd name="T118" fmla="*/ 42 w 378"/>
                <a:gd name="T119" fmla="*/ 56 h 451"/>
                <a:gd name="T120" fmla="*/ 44 w 378"/>
                <a:gd name="T121" fmla="*/ 40 h 451"/>
                <a:gd name="T122" fmla="*/ 44 w 378"/>
                <a:gd name="T123" fmla="*/ 25 h 451"/>
                <a:gd name="T124" fmla="*/ 41 w 378"/>
                <a:gd name="T125" fmla="*/ 1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8" h="451">
                  <a:moveTo>
                    <a:pt x="41" y="11"/>
                  </a:moveTo>
                  <a:lnTo>
                    <a:pt x="41" y="11"/>
                  </a:lnTo>
                  <a:lnTo>
                    <a:pt x="103" y="6"/>
                  </a:lnTo>
                  <a:lnTo>
                    <a:pt x="133" y="3"/>
                  </a:lnTo>
                  <a:lnTo>
                    <a:pt x="165" y="0"/>
                  </a:lnTo>
                  <a:lnTo>
                    <a:pt x="198" y="0"/>
                  </a:lnTo>
                  <a:lnTo>
                    <a:pt x="231" y="2"/>
                  </a:lnTo>
                  <a:lnTo>
                    <a:pt x="267" y="4"/>
                  </a:lnTo>
                  <a:lnTo>
                    <a:pt x="305" y="10"/>
                  </a:lnTo>
                  <a:lnTo>
                    <a:pt x="305" y="10"/>
                  </a:lnTo>
                  <a:lnTo>
                    <a:pt x="307" y="24"/>
                  </a:lnTo>
                  <a:lnTo>
                    <a:pt x="308" y="40"/>
                  </a:lnTo>
                  <a:lnTo>
                    <a:pt x="311" y="57"/>
                  </a:lnTo>
                  <a:lnTo>
                    <a:pt x="315" y="73"/>
                  </a:lnTo>
                  <a:lnTo>
                    <a:pt x="324" y="109"/>
                  </a:lnTo>
                  <a:lnTo>
                    <a:pt x="334" y="145"/>
                  </a:lnTo>
                  <a:lnTo>
                    <a:pt x="346" y="182"/>
                  </a:lnTo>
                  <a:lnTo>
                    <a:pt x="358" y="217"/>
                  </a:lnTo>
                  <a:lnTo>
                    <a:pt x="369" y="254"/>
                  </a:lnTo>
                  <a:lnTo>
                    <a:pt x="373" y="271"/>
                  </a:lnTo>
                  <a:lnTo>
                    <a:pt x="375" y="289"/>
                  </a:lnTo>
                  <a:lnTo>
                    <a:pt x="378" y="306"/>
                  </a:lnTo>
                  <a:lnTo>
                    <a:pt x="378" y="322"/>
                  </a:lnTo>
                  <a:lnTo>
                    <a:pt x="378" y="338"/>
                  </a:lnTo>
                  <a:lnTo>
                    <a:pt x="375" y="352"/>
                  </a:lnTo>
                  <a:lnTo>
                    <a:pt x="373" y="367"/>
                  </a:lnTo>
                  <a:lnTo>
                    <a:pt x="368" y="380"/>
                  </a:lnTo>
                  <a:lnTo>
                    <a:pt x="360" y="393"/>
                  </a:lnTo>
                  <a:lnTo>
                    <a:pt x="350" y="404"/>
                  </a:lnTo>
                  <a:lnTo>
                    <a:pt x="338" y="414"/>
                  </a:lnTo>
                  <a:lnTo>
                    <a:pt x="325" y="424"/>
                  </a:lnTo>
                  <a:lnTo>
                    <a:pt x="308" y="432"/>
                  </a:lnTo>
                  <a:lnTo>
                    <a:pt x="290" y="439"/>
                  </a:lnTo>
                  <a:lnTo>
                    <a:pt x="267" y="445"/>
                  </a:lnTo>
                  <a:lnTo>
                    <a:pt x="243" y="449"/>
                  </a:lnTo>
                  <a:lnTo>
                    <a:pt x="215" y="451"/>
                  </a:lnTo>
                  <a:lnTo>
                    <a:pt x="184" y="451"/>
                  </a:lnTo>
                  <a:lnTo>
                    <a:pt x="184" y="451"/>
                  </a:lnTo>
                  <a:lnTo>
                    <a:pt x="155" y="450"/>
                  </a:lnTo>
                  <a:lnTo>
                    <a:pt x="130" y="449"/>
                  </a:lnTo>
                  <a:lnTo>
                    <a:pt x="106" y="445"/>
                  </a:lnTo>
                  <a:lnTo>
                    <a:pt x="86" y="438"/>
                  </a:lnTo>
                  <a:lnTo>
                    <a:pt x="67" y="432"/>
                  </a:lnTo>
                  <a:lnTo>
                    <a:pt x="53" y="424"/>
                  </a:lnTo>
                  <a:lnTo>
                    <a:pt x="40" y="414"/>
                  </a:lnTo>
                  <a:lnTo>
                    <a:pt x="28" y="402"/>
                  </a:lnTo>
                  <a:lnTo>
                    <a:pt x="20" y="392"/>
                  </a:lnTo>
                  <a:lnTo>
                    <a:pt x="12" y="379"/>
                  </a:lnTo>
                  <a:lnTo>
                    <a:pt x="7" y="365"/>
                  </a:lnTo>
                  <a:lnTo>
                    <a:pt x="3" y="351"/>
                  </a:lnTo>
                  <a:lnTo>
                    <a:pt x="0" y="335"/>
                  </a:lnTo>
                  <a:lnTo>
                    <a:pt x="0" y="319"/>
                  </a:lnTo>
                  <a:lnTo>
                    <a:pt x="0" y="302"/>
                  </a:lnTo>
                  <a:lnTo>
                    <a:pt x="0" y="286"/>
                  </a:lnTo>
                  <a:lnTo>
                    <a:pt x="5" y="250"/>
                  </a:lnTo>
                  <a:lnTo>
                    <a:pt x="12" y="215"/>
                  </a:lnTo>
                  <a:lnTo>
                    <a:pt x="29" y="141"/>
                  </a:lnTo>
                  <a:lnTo>
                    <a:pt x="36" y="106"/>
                  </a:lnTo>
                  <a:lnTo>
                    <a:pt x="41" y="72"/>
                  </a:lnTo>
                  <a:lnTo>
                    <a:pt x="42" y="56"/>
                  </a:lnTo>
                  <a:lnTo>
                    <a:pt x="44" y="40"/>
                  </a:lnTo>
                  <a:lnTo>
                    <a:pt x="44" y="25"/>
                  </a:lnTo>
                  <a:lnTo>
                    <a:pt x="41" y="11"/>
                  </a:lnTo>
                  <a:close/>
                </a:path>
              </a:pathLst>
            </a:custGeom>
            <a:solidFill>
              <a:srgbClr val="EEC21B"/>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45" name="Freeform 14"/>
            <p:cNvSpPr/>
            <p:nvPr/>
          </p:nvSpPr>
          <p:spPr bwMode="auto">
            <a:xfrm>
              <a:off x="5300663" y="4592638"/>
              <a:ext cx="600075" cy="715963"/>
            </a:xfrm>
            <a:custGeom>
              <a:avLst/>
              <a:gdLst>
                <a:gd name="T0" fmla="*/ 41 w 378"/>
                <a:gd name="T1" fmla="*/ 11 h 451"/>
                <a:gd name="T2" fmla="*/ 41 w 378"/>
                <a:gd name="T3" fmla="*/ 11 h 451"/>
                <a:gd name="T4" fmla="*/ 103 w 378"/>
                <a:gd name="T5" fmla="*/ 6 h 451"/>
                <a:gd name="T6" fmla="*/ 133 w 378"/>
                <a:gd name="T7" fmla="*/ 3 h 451"/>
                <a:gd name="T8" fmla="*/ 165 w 378"/>
                <a:gd name="T9" fmla="*/ 0 h 451"/>
                <a:gd name="T10" fmla="*/ 198 w 378"/>
                <a:gd name="T11" fmla="*/ 0 h 451"/>
                <a:gd name="T12" fmla="*/ 231 w 378"/>
                <a:gd name="T13" fmla="*/ 2 h 451"/>
                <a:gd name="T14" fmla="*/ 267 w 378"/>
                <a:gd name="T15" fmla="*/ 4 h 451"/>
                <a:gd name="T16" fmla="*/ 305 w 378"/>
                <a:gd name="T17" fmla="*/ 10 h 451"/>
                <a:gd name="T18" fmla="*/ 305 w 378"/>
                <a:gd name="T19" fmla="*/ 10 h 451"/>
                <a:gd name="T20" fmla="*/ 307 w 378"/>
                <a:gd name="T21" fmla="*/ 24 h 451"/>
                <a:gd name="T22" fmla="*/ 308 w 378"/>
                <a:gd name="T23" fmla="*/ 40 h 451"/>
                <a:gd name="T24" fmla="*/ 311 w 378"/>
                <a:gd name="T25" fmla="*/ 57 h 451"/>
                <a:gd name="T26" fmla="*/ 315 w 378"/>
                <a:gd name="T27" fmla="*/ 73 h 451"/>
                <a:gd name="T28" fmla="*/ 324 w 378"/>
                <a:gd name="T29" fmla="*/ 109 h 451"/>
                <a:gd name="T30" fmla="*/ 334 w 378"/>
                <a:gd name="T31" fmla="*/ 145 h 451"/>
                <a:gd name="T32" fmla="*/ 346 w 378"/>
                <a:gd name="T33" fmla="*/ 182 h 451"/>
                <a:gd name="T34" fmla="*/ 358 w 378"/>
                <a:gd name="T35" fmla="*/ 217 h 451"/>
                <a:gd name="T36" fmla="*/ 369 w 378"/>
                <a:gd name="T37" fmla="*/ 254 h 451"/>
                <a:gd name="T38" fmla="*/ 373 w 378"/>
                <a:gd name="T39" fmla="*/ 271 h 451"/>
                <a:gd name="T40" fmla="*/ 375 w 378"/>
                <a:gd name="T41" fmla="*/ 289 h 451"/>
                <a:gd name="T42" fmla="*/ 378 w 378"/>
                <a:gd name="T43" fmla="*/ 306 h 451"/>
                <a:gd name="T44" fmla="*/ 378 w 378"/>
                <a:gd name="T45" fmla="*/ 322 h 451"/>
                <a:gd name="T46" fmla="*/ 378 w 378"/>
                <a:gd name="T47" fmla="*/ 338 h 451"/>
                <a:gd name="T48" fmla="*/ 375 w 378"/>
                <a:gd name="T49" fmla="*/ 352 h 451"/>
                <a:gd name="T50" fmla="*/ 373 w 378"/>
                <a:gd name="T51" fmla="*/ 367 h 451"/>
                <a:gd name="T52" fmla="*/ 368 w 378"/>
                <a:gd name="T53" fmla="*/ 380 h 451"/>
                <a:gd name="T54" fmla="*/ 360 w 378"/>
                <a:gd name="T55" fmla="*/ 393 h 451"/>
                <a:gd name="T56" fmla="*/ 350 w 378"/>
                <a:gd name="T57" fmla="*/ 404 h 451"/>
                <a:gd name="T58" fmla="*/ 338 w 378"/>
                <a:gd name="T59" fmla="*/ 414 h 451"/>
                <a:gd name="T60" fmla="*/ 325 w 378"/>
                <a:gd name="T61" fmla="*/ 424 h 451"/>
                <a:gd name="T62" fmla="*/ 308 w 378"/>
                <a:gd name="T63" fmla="*/ 432 h 451"/>
                <a:gd name="T64" fmla="*/ 290 w 378"/>
                <a:gd name="T65" fmla="*/ 439 h 451"/>
                <a:gd name="T66" fmla="*/ 267 w 378"/>
                <a:gd name="T67" fmla="*/ 445 h 451"/>
                <a:gd name="T68" fmla="*/ 243 w 378"/>
                <a:gd name="T69" fmla="*/ 449 h 451"/>
                <a:gd name="T70" fmla="*/ 215 w 378"/>
                <a:gd name="T71" fmla="*/ 451 h 451"/>
                <a:gd name="T72" fmla="*/ 184 w 378"/>
                <a:gd name="T73" fmla="*/ 451 h 451"/>
                <a:gd name="T74" fmla="*/ 184 w 378"/>
                <a:gd name="T75" fmla="*/ 451 h 451"/>
                <a:gd name="T76" fmla="*/ 155 w 378"/>
                <a:gd name="T77" fmla="*/ 450 h 451"/>
                <a:gd name="T78" fmla="*/ 130 w 378"/>
                <a:gd name="T79" fmla="*/ 449 h 451"/>
                <a:gd name="T80" fmla="*/ 106 w 378"/>
                <a:gd name="T81" fmla="*/ 445 h 451"/>
                <a:gd name="T82" fmla="*/ 86 w 378"/>
                <a:gd name="T83" fmla="*/ 438 h 451"/>
                <a:gd name="T84" fmla="*/ 67 w 378"/>
                <a:gd name="T85" fmla="*/ 432 h 451"/>
                <a:gd name="T86" fmla="*/ 53 w 378"/>
                <a:gd name="T87" fmla="*/ 424 h 451"/>
                <a:gd name="T88" fmla="*/ 40 w 378"/>
                <a:gd name="T89" fmla="*/ 414 h 451"/>
                <a:gd name="T90" fmla="*/ 28 w 378"/>
                <a:gd name="T91" fmla="*/ 402 h 451"/>
                <a:gd name="T92" fmla="*/ 20 w 378"/>
                <a:gd name="T93" fmla="*/ 392 h 451"/>
                <a:gd name="T94" fmla="*/ 12 w 378"/>
                <a:gd name="T95" fmla="*/ 379 h 451"/>
                <a:gd name="T96" fmla="*/ 7 w 378"/>
                <a:gd name="T97" fmla="*/ 365 h 451"/>
                <a:gd name="T98" fmla="*/ 3 w 378"/>
                <a:gd name="T99" fmla="*/ 351 h 451"/>
                <a:gd name="T100" fmla="*/ 0 w 378"/>
                <a:gd name="T101" fmla="*/ 335 h 451"/>
                <a:gd name="T102" fmla="*/ 0 w 378"/>
                <a:gd name="T103" fmla="*/ 319 h 451"/>
                <a:gd name="T104" fmla="*/ 0 w 378"/>
                <a:gd name="T105" fmla="*/ 302 h 451"/>
                <a:gd name="T106" fmla="*/ 0 w 378"/>
                <a:gd name="T107" fmla="*/ 286 h 451"/>
                <a:gd name="T108" fmla="*/ 5 w 378"/>
                <a:gd name="T109" fmla="*/ 250 h 451"/>
                <a:gd name="T110" fmla="*/ 12 w 378"/>
                <a:gd name="T111" fmla="*/ 215 h 451"/>
                <a:gd name="T112" fmla="*/ 29 w 378"/>
                <a:gd name="T113" fmla="*/ 141 h 451"/>
                <a:gd name="T114" fmla="*/ 36 w 378"/>
                <a:gd name="T115" fmla="*/ 106 h 451"/>
                <a:gd name="T116" fmla="*/ 41 w 378"/>
                <a:gd name="T117" fmla="*/ 72 h 451"/>
                <a:gd name="T118" fmla="*/ 42 w 378"/>
                <a:gd name="T119" fmla="*/ 56 h 451"/>
                <a:gd name="T120" fmla="*/ 44 w 378"/>
                <a:gd name="T121" fmla="*/ 40 h 451"/>
                <a:gd name="T122" fmla="*/ 44 w 378"/>
                <a:gd name="T123" fmla="*/ 25 h 451"/>
                <a:gd name="T124" fmla="*/ 41 w 378"/>
                <a:gd name="T125" fmla="*/ 1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8" h="451">
                  <a:moveTo>
                    <a:pt x="41" y="11"/>
                  </a:moveTo>
                  <a:lnTo>
                    <a:pt x="41" y="11"/>
                  </a:lnTo>
                  <a:lnTo>
                    <a:pt x="103" y="6"/>
                  </a:lnTo>
                  <a:lnTo>
                    <a:pt x="133" y="3"/>
                  </a:lnTo>
                  <a:lnTo>
                    <a:pt x="165" y="0"/>
                  </a:lnTo>
                  <a:lnTo>
                    <a:pt x="198" y="0"/>
                  </a:lnTo>
                  <a:lnTo>
                    <a:pt x="231" y="2"/>
                  </a:lnTo>
                  <a:lnTo>
                    <a:pt x="267" y="4"/>
                  </a:lnTo>
                  <a:lnTo>
                    <a:pt x="305" y="10"/>
                  </a:lnTo>
                  <a:lnTo>
                    <a:pt x="305" y="10"/>
                  </a:lnTo>
                  <a:lnTo>
                    <a:pt x="307" y="24"/>
                  </a:lnTo>
                  <a:lnTo>
                    <a:pt x="308" y="40"/>
                  </a:lnTo>
                  <a:lnTo>
                    <a:pt x="311" y="57"/>
                  </a:lnTo>
                  <a:lnTo>
                    <a:pt x="315" y="73"/>
                  </a:lnTo>
                  <a:lnTo>
                    <a:pt x="324" y="109"/>
                  </a:lnTo>
                  <a:lnTo>
                    <a:pt x="334" y="145"/>
                  </a:lnTo>
                  <a:lnTo>
                    <a:pt x="346" y="182"/>
                  </a:lnTo>
                  <a:lnTo>
                    <a:pt x="358" y="217"/>
                  </a:lnTo>
                  <a:lnTo>
                    <a:pt x="369" y="254"/>
                  </a:lnTo>
                  <a:lnTo>
                    <a:pt x="373" y="271"/>
                  </a:lnTo>
                  <a:lnTo>
                    <a:pt x="375" y="289"/>
                  </a:lnTo>
                  <a:lnTo>
                    <a:pt x="378" y="306"/>
                  </a:lnTo>
                  <a:lnTo>
                    <a:pt x="378" y="322"/>
                  </a:lnTo>
                  <a:lnTo>
                    <a:pt x="378" y="338"/>
                  </a:lnTo>
                  <a:lnTo>
                    <a:pt x="375" y="352"/>
                  </a:lnTo>
                  <a:lnTo>
                    <a:pt x="373" y="367"/>
                  </a:lnTo>
                  <a:lnTo>
                    <a:pt x="368" y="380"/>
                  </a:lnTo>
                  <a:lnTo>
                    <a:pt x="360" y="393"/>
                  </a:lnTo>
                  <a:lnTo>
                    <a:pt x="350" y="404"/>
                  </a:lnTo>
                  <a:lnTo>
                    <a:pt x="338" y="414"/>
                  </a:lnTo>
                  <a:lnTo>
                    <a:pt x="325" y="424"/>
                  </a:lnTo>
                  <a:lnTo>
                    <a:pt x="308" y="432"/>
                  </a:lnTo>
                  <a:lnTo>
                    <a:pt x="290" y="439"/>
                  </a:lnTo>
                  <a:lnTo>
                    <a:pt x="267" y="445"/>
                  </a:lnTo>
                  <a:lnTo>
                    <a:pt x="243" y="449"/>
                  </a:lnTo>
                  <a:lnTo>
                    <a:pt x="215" y="451"/>
                  </a:lnTo>
                  <a:lnTo>
                    <a:pt x="184" y="451"/>
                  </a:lnTo>
                  <a:lnTo>
                    <a:pt x="184" y="451"/>
                  </a:lnTo>
                  <a:lnTo>
                    <a:pt x="155" y="450"/>
                  </a:lnTo>
                  <a:lnTo>
                    <a:pt x="130" y="449"/>
                  </a:lnTo>
                  <a:lnTo>
                    <a:pt x="106" y="445"/>
                  </a:lnTo>
                  <a:lnTo>
                    <a:pt x="86" y="438"/>
                  </a:lnTo>
                  <a:lnTo>
                    <a:pt x="67" y="432"/>
                  </a:lnTo>
                  <a:lnTo>
                    <a:pt x="53" y="424"/>
                  </a:lnTo>
                  <a:lnTo>
                    <a:pt x="40" y="414"/>
                  </a:lnTo>
                  <a:lnTo>
                    <a:pt x="28" y="402"/>
                  </a:lnTo>
                  <a:lnTo>
                    <a:pt x="20" y="392"/>
                  </a:lnTo>
                  <a:lnTo>
                    <a:pt x="12" y="379"/>
                  </a:lnTo>
                  <a:lnTo>
                    <a:pt x="7" y="365"/>
                  </a:lnTo>
                  <a:lnTo>
                    <a:pt x="3" y="351"/>
                  </a:lnTo>
                  <a:lnTo>
                    <a:pt x="0" y="335"/>
                  </a:lnTo>
                  <a:lnTo>
                    <a:pt x="0" y="319"/>
                  </a:lnTo>
                  <a:lnTo>
                    <a:pt x="0" y="302"/>
                  </a:lnTo>
                  <a:lnTo>
                    <a:pt x="0" y="286"/>
                  </a:lnTo>
                  <a:lnTo>
                    <a:pt x="5" y="250"/>
                  </a:lnTo>
                  <a:lnTo>
                    <a:pt x="12" y="215"/>
                  </a:lnTo>
                  <a:lnTo>
                    <a:pt x="29" y="141"/>
                  </a:lnTo>
                  <a:lnTo>
                    <a:pt x="36" y="106"/>
                  </a:lnTo>
                  <a:lnTo>
                    <a:pt x="41" y="72"/>
                  </a:lnTo>
                  <a:lnTo>
                    <a:pt x="42" y="56"/>
                  </a:lnTo>
                  <a:lnTo>
                    <a:pt x="44" y="40"/>
                  </a:lnTo>
                  <a:lnTo>
                    <a:pt x="44" y="25"/>
                  </a:lnTo>
                  <a:lnTo>
                    <a:pt x="41" y="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46" name="Freeform 15"/>
            <p:cNvSpPr/>
            <p:nvPr/>
          </p:nvSpPr>
          <p:spPr bwMode="auto">
            <a:xfrm>
              <a:off x="5695951" y="4460875"/>
              <a:ext cx="723900" cy="1171575"/>
            </a:xfrm>
            <a:custGeom>
              <a:avLst/>
              <a:gdLst>
                <a:gd name="T0" fmla="*/ 240 w 456"/>
                <a:gd name="T1" fmla="*/ 87 h 738"/>
                <a:gd name="T2" fmla="*/ 219 w 456"/>
                <a:gd name="T3" fmla="*/ 102 h 738"/>
                <a:gd name="T4" fmla="*/ 220 w 456"/>
                <a:gd name="T5" fmla="*/ 130 h 738"/>
                <a:gd name="T6" fmla="*/ 236 w 456"/>
                <a:gd name="T7" fmla="*/ 153 h 738"/>
                <a:gd name="T8" fmla="*/ 271 w 456"/>
                <a:gd name="T9" fmla="*/ 153 h 738"/>
                <a:gd name="T10" fmla="*/ 293 w 456"/>
                <a:gd name="T11" fmla="*/ 127 h 738"/>
                <a:gd name="T12" fmla="*/ 306 w 456"/>
                <a:gd name="T13" fmla="*/ 73 h 738"/>
                <a:gd name="T14" fmla="*/ 288 w 456"/>
                <a:gd name="T15" fmla="*/ 20 h 738"/>
                <a:gd name="T16" fmla="*/ 231 w 456"/>
                <a:gd name="T17" fmla="*/ 0 h 738"/>
                <a:gd name="T18" fmla="*/ 144 w 456"/>
                <a:gd name="T19" fmla="*/ 25 h 738"/>
                <a:gd name="T20" fmla="*/ 84 w 456"/>
                <a:gd name="T21" fmla="*/ 86 h 738"/>
                <a:gd name="T22" fmla="*/ 79 w 456"/>
                <a:gd name="T23" fmla="*/ 138 h 738"/>
                <a:gd name="T24" fmla="*/ 93 w 456"/>
                <a:gd name="T25" fmla="*/ 165 h 738"/>
                <a:gd name="T26" fmla="*/ 206 w 456"/>
                <a:gd name="T27" fmla="*/ 233 h 738"/>
                <a:gd name="T28" fmla="*/ 341 w 456"/>
                <a:gd name="T29" fmla="*/ 312 h 738"/>
                <a:gd name="T30" fmla="*/ 379 w 456"/>
                <a:gd name="T31" fmla="*/ 362 h 738"/>
                <a:gd name="T32" fmla="*/ 390 w 456"/>
                <a:gd name="T33" fmla="*/ 411 h 738"/>
                <a:gd name="T34" fmla="*/ 371 w 456"/>
                <a:gd name="T35" fmla="*/ 468 h 738"/>
                <a:gd name="T36" fmla="*/ 324 w 456"/>
                <a:gd name="T37" fmla="*/ 511 h 738"/>
                <a:gd name="T38" fmla="*/ 185 w 456"/>
                <a:gd name="T39" fmla="*/ 561 h 738"/>
                <a:gd name="T40" fmla="*/ 52 w 456"/>
                <a:gd name="T41" fmla="*/ 594 h 738"/>
                <a:gd name="T42" fmla="*/ 10 w 456"/>
                <a:gd name="T43" fmla="*/ 638 h 738"/>
                <a:gd name="T44" fmla="*/ 1 w 456"/>
                <a:gd name="T45" fmla="*/ 693 h 738"/>
                <a:gd name="T46" fmla="*/ 38 w 456"/>
                <a:gd name="T47" fmla="*/ 733 h 738"/>
                <a:gd name="T48" fmla="*/ 92 w 456"/>
                <a:gd name="T49" fmla="*/ 737 h 738"/>
                <a:gd name="T50" fmla="*/ 130 w 456"/>
                <a:gd name="T51" fmla="*/ 713 h 738"/>
                <a:gd name="T52" fmla="*/ 144 w 456"/>
                <a:gd name="T53" fmla="*/ 669 h 738"/>
                <a:gd name="T54" fmla="*/ 130 w 456"/>
                <a:gd name="T55" fmla="*/ 635 h 738"/>
                <a:gd name="T56" fmla="*/ 104 w 456"/>
                <a:gd name="T57" fmla="*/ 627 h 738"/>
                <a:gd name="T58" fmla="*/ 80 w 456"/>
                <a:gd name="T59" fmla="*/ 642 h 738"/>
                <a:gd name="T60" fmla="*/ 79 w 456"/>
                <a:gd name="T61" fmla="*/ 667 h 738"/>
                <a:gd name="T62" fmla="*/ 103 w 456"/>
                <a:gd name="T63" fmla="*/ 679 h 738"/>
                <a:gd name="T64" fmla="*/ 104 w 456"/>
                <a:gd name="T65" fmla="*/ 702 h 738"/>
                <a:gd name="T66" fmla="*/ 80 w 456"/>
                <a:gd name="T67" fmla="*/ 717 h 738"/>
                <a:gd name="T68" fmla="*/ 46 w 456"/>
                <a:gd name="T69" fmla="*/ 710 h 738"/>
                <a:gd name="T70" fmla="*/ 25 w 456"/>
                <a:gd name="T71" fmla="*/ 673 h 738"/>
                <a:gd name="T72" fmla="*/ 34 w 456"/>
                <a:gd name="T73" fmla="*/ 630 h 738"/>
                <a:gd name="T74" fmla="*/ 67 w 456"/>
                <a:gd name="T75" fmla="*/ 607 h 738"/>
                <a:gd name="T76" fmla="*/ 206 w 456"/>
                <a:gd name="T77" fmla="*/ 589 h 738"/>
                <a:gd name="T78" fmla="*/ 355 w 456"/>
                <a:gd name="T79" fmla="*/ 540 h 738"/>
                <a:gd name="T80" fmla="*/ 421 w 456"/>
                <a:gd name="T81" fmla="*/ 493 h 738"/>
                <a:gd name="T82" fmla="*/ 454 w 456"/>
                <a:gd name="T83" fmla="*/ 430 h 738"/>
                <a:gd name="T84" fmla="*/ 450 w 456"/>
                <a:gd name="T85" fmla="*/ 373 h 738"/>
                <a:gd name="T86" fmla="*/ 411 w 456"/>
                <a:gd name="T87" fmla="*/ 313 h 738"/>
                <a:gd name="T88" fmla="*/ 298 w 456"/>
                <a:gd name="T89" fmla="*/ 242 h 738"/>
                <a:gd name="T90" fmla="*/ 136 w 456"/>
                <a:gd name="T91" fmla="*/ 173 h 738"/>
                <a:gd name="T92" fmla="*/ 107 w 456"/>
                <a:gd name="T93" fmla="*/ 144 h 738"/>
                <a:gd name="T94" fmla="*/ 120 w 456"/>
                <a:gd name="T95" fmla="*/ 91 h 738"/>
                <a:gd name="T96" fmla="*/ 173 w 456"/>
                <a:gd name="T97" fmla="*/ 46 h 738"/>
                <a:gd name="T98" fmla="*/ 240 w 456"/>
                <a:gd name="T99" fmla="*/ 28 h 738"/>
                <a:gd name="T100" fmla="*/ 276 w 456"/>
                <a:gd name="T101" fmla="*/ 42 h 738"/>
                <a:gd name="T102" fmla="*/ 288 w 456"/>
                <a:gd name="T103" fmla="*/ 83 h 738"/>
                <a:gd name="T104" fmla="*/ 273 w 456"/>
                <a:gd name="T105" fmla="*/ 122 h 738"/>
                <a:gd name="T106" fmla="*/ 271 w 456"/>
                <a:gd name="T107" fmla="*/ 115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6" h="738">
                  <a:moveTo>
                    <a:pt x="264" y="91"/>
                  </a:moveTo>
                  <a:lnTo>
                    <a:pt x="264" y="91"/>
                  </a:lnTo>
                  <a:lnTo>
                    <a:pt x="257" y="89"/>
                  </a:lnTo>
                  <a:lnTo>
                    <a:pt x="249" y="87"/>
                  </a:lnTo>
                  <a:lnTo>
                    <a:pt x="240" y="87"/>
                  </a:lnTo>
                  <a:lnTo>
                    <a:pt x="232" y="89"/>
                  </a:lnTo>
                  <a:lnTo>
                    <a:pt x="228" y="90"/>
                  </a:lnTo>
                  <a:lnTo>
                    <a:pt x="224" y="93"/>
                  </a:lnTo>
                  <a:lnTo>
                    <a:pt x="222" y="97"/>
                  </a:lnTo>
                  <a:lnTo>
                    <a:pt x="219" y="102"/>
                  </a:lnTo>
                  <a:lnTo>
                    <a:pt x="218" y="107"/>
                  </a:lnTo>
                  <a:lnTo>
                    <a:pt x="218" y="115"/>
                  </a:lnTo>
                  <a:lnTo>
                    <a:pt x="218" y="115"/>
                  </a:lnTo>
                  <a:lnTo>
                    <a:pt x="219" y="123"/>
                  </a:lnTo>
                  <a:lnTo>
                    <a:pt x="220" y="130"/>
                  </a:lnTo>
                  <a:lnTo>
                    <a:pt x="223" y="136"/>
                  </a:lnTo>
                  <a:lnTo>
                    <a:pt x="226" y="142"/>
                  </a:lnTo>
                  <a:lnTo>
                    <a:pt x="228" y="147"/>
                  </a:lnTo>
                  <a:lnTo>
                    <a:pt x="232" y="151"/>
                  </a:lnTo>
                  <a:lnTo>
                    <a:pt x="236" y="153"/>
                  </a:lnTo>
                  <a:lnTo>
                    <a:pt x="242" y="156"/>
                  </a:lnTo>
                  <a:lnTo>
                    <a:pt x="245" y="157"/>
                  </a:lnTo>
                  <a:lnTo>
                    <a:pt x="251" y="159"/>
                  </a:lnTo>
                  <a:lnTo>
                    <a:pt x="260" y="157"/>
                  </a:lnTo>
                  <a:lnTo>
                    <a:pt x="271" y="153"/>
                  </a:lnTo>
                  <a:lnTo>
                    <a:pt x="279" y="147"/>
                  </a:lnTo>
                  <a:lnTo>
                    <a:pt x="279" y="147"/>
                  </a:lnTo>
                  <a:lnTo>
                    <a:pt x="284" y="142"/>
                  </a:lnTo>
                  <a:lnTo>
                    <a:pt x="288" y="135"/>
                  </a:lnTo>
                  <a:lnTo>
                    <a:pt x="293" y="127"/>
                  </a:lnTo>
                  <a:lnTo>
                    <a:pt x="297" y="116"/>
                  </a:lnTo>
                  <a:lnTo>
                    <a:pt x="301" y="106"/>
                  </a:lnTo>
                  <a:lnTo>
                    <a:pt x="304" y="95"/>
                  </a:lnTo>
                  <a:lnTo>
                    <a:pt x="306" y="83"/>
                  </a:lnTo>
                  <a:lnTo>
                    <a:pt x="306" y="73"/>
                  </a:lnTo>
                  <a:lnTo>
                    <a:pt x="306" y="61"/>
                  </a:lnTo>
                  <a:lnTo>
                    <a:pt x="305" y="49"/>
                  </a:lnTo>
                  <a:lnTo>
                    <a:pt x="301" y="38"/>
                  </a:lnTo>
                  <a:lnTo>
                    <a:pt x="296" y="29"/>
                  </a:lnTo>
                  <a:lnTo>
                    <a:pt x="288" y="20"/>
                  </a:lnTo>
                  <a:lnTo>
                    <a:pt x="277" y="12"/>
                  </a:lnTo>
                  <a:lnTo>
                    <a:pt x="264" y="7"/>
                  </a:lnTo>
                  <a:lnTo>
                    <a:pt x="248" y="1"/>
                  </a:lnTo>
                  <a:lnTo>
                    <a:pt x="248" y="1"/>
                  </a:lnTo>
                  <a:lnTo>
                    <a:pt x="231" y="0"/>
                  </a:lnTo>
                  <a:lnTo>
                    <a:pt x="214" y="0"/>
                  </a:lnTo>
                  <a:lnTo>
                    <a:pt x="195" y="4"/>
                  </a:lnTo>
                  <a:lnTo>
                    <a:pt x="178" y="9"/>
                  </a:lnTo>
                  <a:lnTo>
                    <a:pt x="161" y="16"/>
                  </a:lnTo>
                  <a:lnTo>
                    <a:pt x="144" y="25"/>
                  </a:lnTo>
                  <a:lnTo>
                    <a:pt x="129" y="34"/>
                  </a:lnTo>
                  <a:lnTo>
                    <a:pt x="115" y="46"/>
                  </a:lnTo>
                  <a:lnTo>
                    <a:pt x="103" y="60"/>
                  </a:lnTo>
                  <a:lnTo>
                    <a:pt x="92" y="73"/>
                  </a:lnTo>
                  <a:lnTo>
                    <a:pt x="84" y="86"/>
                  </a:lnTo>
                  <a:lnTo>
                    <a:pt x="79" y="101"/>
                  </a:lnTo>
                  <a:lnTo>
                    <a:pt x="76" y="116"/>
                  </a:lnTo>
                  <a:lnTo>
                    <a:pt x="76" y="123"/>
                  </a:lnTo>
                  <a:lnTo>
                    <a:pt x="78" y="131"/>
                  </a:lnTo>
                  <a:lnTo>
                    <a:pt x="79" y="138"/>
                  </a:lnTo>
                  <a:lnTo>
                    <a:pt x="82" y="144"/>
                  </a:lnTo>
                  <a:lnTo>
                    <a:pt x="84" y="152"/>
                  </a:lnTo>
                  <a:lnTo>
                    <a:pt x="88" y="159"/>
                  </a:lnTo>
                  <a:lnTo>
                    <a:pt x="88" y="159"/>
                  </a:lnTo>
                  <a:lnTo>
                    <a:pt x="93" y="165"/>
                  </a:lnTo>
                  <a:lnTo>
                    <a:pt x="100" y="172"/>
                  </a:lnTo>
                  <a:lnTo>
                    <a:pt x="116" y="184"/>
                  </a:lnTo>
                  <a:lnTo>
                    <a:pt x="136" y="197"/>
                  </a:lnTo>
                  <a:lnTo>
                    <a:pt x="157" y="209"/>
                  </a:lnTo>
                  <a:lnTo>
                    <a:pt x="206" y="233"/>
                  </a:lnTo>
                  <a:lnTo>
                    <a:pt x="259" y="259"/>
                  </a:lnTo>
                  <a:lnTo>
                    <a:pt x="284" y="272"/>
                  </a:lnTo>
                  <a:lnTo>
                    <a:pt x="308" y="288"/>
                  </a:lnTo>
                  <a:lnTo>
                    <a:pt x="330" y="304"/>
                  </a:lnTo>
                  <a:lnTo>
                    <a:pt x="341" y="312"/>
                  </a:lnTo>
                  <a:lnTo>
                    <a:pt x="350" y="321"/>
                  </a:lnTo>
                  <a:lnTo>
                    <a:pt x="358" y="331"/>
                  </a:lnTo>
                  <a:lnTo>
                    <a:pt x="366" y="341"/>
                  </a:lnTo>
                  <a:lnTo>
                    <a:pt x="372" y="352"/>
                  </a:lnTo>
                  <a:lnTo>
                    <a:pt x="379" y="362"/>
                  </a:lnTo>
                  <a:lnTo>
                    <a:pt x="383" y="374"/>
                  </a:lnTo>
                  <a:lnTo>
                    <a:pt x="387" y="386"/>
                  </a:lnTo>
                  <a:lnTo>
                    <a:pt x="388" y="398"/>
                  </a:lnTo>
                  <a:lnTo>
                    <a:pt x="390" y="411"/>
                  </a:lnTo>
                  <a:lnTo>
                    <a:pt x="390" y="411"/>
                  </a:lnTo>
                  <a:lnTo>
                    <a:pt x="388" y="425"/>
                  </a:lnTo>
                  <a:lnTo>
                    <a:pt x="386" y="436"/>
                  </a:lnTo>
                  <a:lnTo>
                    <a:pt x="383" y="448"/>
                  </a:lnTo>
                  <a:lnTo>
                    <a:pt x="378" y="459"/>
                  </a:lnTo>
                  <a:lnTo>
                    <a:pt x="371" y="468"/>
                  </a:lnTo>
                  <a:lnTo>
                    <a:pt x="363" y="479"/>
                  </a:lnTo>
                  <a:lnTo>
                    <a:pt x="355" y="487"/>
                  </a:lnTo>
                  <a:lnTo>
                    <a:pt x="345" y="496"/>
                  </a:lnTo>
                  <a:lnTo>
                    <a:pt x="334" y="504"/>
                  </a:lnTo>
                  <a:lnTo>
                    <a:pt x="324" y="511"/>
                  </a:lnTo>
                  <a:lnTo>
                    <a:pt x="298" y="524"/>
                  </a:lnTo>
                  <a:lnTo>
                    <a:pt x="271" y="536"/>
                  </a:lnTo>
                  <a:lnTo>
                    <a:pt x="243" y="545"/>
                  </a:lnTo>
                  <a:lnTo>
                    <a:pt x="214" y="553"/>
                  </a:lnTo>
                  <a:lnTo>
                    <a:pt x="185" y="561"/>
                  </a:lnTo>
                  <a:lnTo>
                    <a:pt x="129" y="573"/>
                  </a:lnTo>
                  <a:lnTo>
                    <a:pt x="84" y="583"/>
                  </a:lnTo>
                  <a:lnTo>
                    <a:pt x="66" y="589"/>
                  </a:lnTo>
                  <a:lnTo>
                    <a:pt x="52" y="594"/>
                  </a:lnTo>
                  <a:lnTo>
                    <a:pt x="52" y="594"/>
                  </a:lnTo>
                  <a:lnTo>
                    <a:pt x="42" y="601"/>
                  </a:lnTo>
                  <a:lnTo>
                    <a:pt x="33" y="608"/>
                  </a:lnTo>
                  <a:lnTo>
                    <a:pt x="25" y="616"/>
                  </a:lnTo>
                  <a:lnTo>
                    <a:pt x="17" y="627"/>
                  </a:lnTo>
                  <a:lnTo>
                    <a:pt x="10" y="638"/>
                  </a:lnTo>
                  <a:lnTo>
                    <a:pt x="5" y="648"/>
                  </a:lnTo>
                  <a:lnTo>
                    <a:pt x="2" y="660"/>
                  </a:lnTo>
                  <a:lnTo>
                    <a:pt x="0" y="671"/>
                  </a:lnTo>
                  <a:lnTo>
                    <a:pt x="0" y="683"/>
                  </a:lnTo>
                  <a:lnTo>
                    <a:pt x="1" y="693"/>
                  </a:lnTo>
                  <a:lnTo>
                    <a:pt x="3" y="702"/>
                  </a:lnTo>
                  <a:lnTo>
                    <a:pt x="9" y="712"/>
                  </a:lnTo>
                  <a:lnTo>
                    <a:pt x="17" y="721"/>
                  </a:lnTo>
                  <a:lnTo>
                    <a:pt x="26" y="727"/>
                  </a:lnTo>
                  <a:lnTo>
                    <a:pt x="38" y="733"/>
                  </a:lnTo>
                  <a:lnTo>
                    <a:pt x="52" y="737"/>
                  </a:lnTo>
                  <a:lnTo>
                    <a:pt x="52" y="737"/>
                  </a:lnTo>
                  <a:lnTo>
                    <a:pt x="68" y="738"/>
                  </a:lnTo>
                  <a:lnTo>
                    <a:pt x="82" y="738"/>
                  </a:lnTo>
                  <a:lnTo>
                    <a:pt x="92" y="737"/>
                  </a:lnTo>
                  <a:lnTo>
                    <a:pt x="103" y="734"/>
                  </a:lnTo>
                  <a:lnTo>
                    <a:pt x="112" y="730"/>
                  </a:lnTo>
                  <a:lnTo>
                    <a:pt x="119" y="725"/>
                  </a:lnTo>
                  <a:lnTo>
                    <a:pt x="125" y="720"/>
                  </a:lnTo>
                  <a:lnTo>
                    <a:pt x="130" y="713"/>
                  </a:lnTo>
                  <a:lnTo>
                    <a:pt x="134" y="706"/>
                  </a:lnTo>
                  <a:lnTo>
                    <a:pt x="138" y="700"/>
                  </a:lnTo>
                  <a:lnTo>
                    <a:pt x="142" y="688"/>
                  </a:lnTo>
                  <a:lnTo>
                    <a:pt x="144" y="677"/>
                  </a:lnTo>
                  <a:lnTo>
                    <a:pt x="144" y="669"/>
                  </a:lnTo>
                  <a:lnTo>
                    <a:pt x="144" y="669"/>
                  </a:lnTo>
                  <a:lnTo>
                    <a:pt x="142" y="657"/>
                  </a:lnTo>
                  <a:lnTo>
                    <a:pt x="140" y="649"/>
                  </a:lnTo>
                  <a:lnTo>
                    <a:pt x="136" y="642"/>
                  </a:lnTo>
                  <a:lnTo>
                    <a:pt x="130" y="635"/>
                  </a:lnTo>
                  <a:lnTo>
                    <a:pt x="124" y="631"/>
                  </a:lnTo>
                  <a:lnTo>
                    <a:pt x="115" y="627"/>
                  </a:lnTo>
                  <a:lnTo>
                    <a:pt x="109" y="627"/>
                  </a:lnTo>
                  <a:lnTo>
                    <a:pt x="104" y="627"/>
                  </a:lnTo>
                  <a:lnTo>
                    <a:pt x="104" y="627"/>
                  </a:lnTo>
                  <a:lnTo>
                    <a:pt x="97" y="628"/>
                  </a:lnTo>
                  <a:lnTo>
                    <a:pt x="92" y="631"/>
                  </a:lnTo>
                  <a:lnTo>
                    <a:pt x="88" y="634"/>
                  </a:lnTo>
                  <a:lnTo>
                    <a:pt x="84" y="638"/>
                  </a:lnTo>
                  <a:lnTo>
                    <a:pt x="80" y="642"/>
                  </a:lnTo>
                  <a:lnTo>
                    <a:pt x="79" y="647"/>
                  </a:lnTo>
                  <a:lnTo>
                    <a:pt x="78" y="652"/>
                  </a:lnTo>
                  <a:lnTo>
                    <a:pt x="76" y="657"/>
                  </a:lnTo>
                  <a:lnTo>
                    <a:pt x="78" y="661"/>
                  </a:lnTo>
                  <a:lnTo>
                    <a:pt x="79" y="667"/>
                  </a:lnTo>
                  <a:lnTo>
                    <a:pt x="82" y="671"/>
                  </a:lnTo>
                  <a:lnTo>
                    <a:pt x="84" y="673"/>
                  </a:lnTo>
                  <a:lnTo>
                    <a:pt x="89" y="676"/>
                  </a:lnTo>
                  <a:lnTo>
                    <a:pt x="95" y="677"/>
                  </a:lnTo>
                  <a:lnTo>
                    <a:pt x="103" y="679"/>
                  </a:lnTo>
                  <a:lnTo>
                    <a:pt x="111" y="677"/>
                  </a:lnTo>
                  <a:lnTo>
                    <a:pt x="111" y="677"/>
                  </a:lnTo>
                  <a:lnTo>
                    <a:pt x="109" y="685"/>
                  </a:lnTo>
                  <a:lnTo>
                    <a:pt x="108" y="693"/>
                  </a:lnTo>
                  <a:lnTo>
                    <a:pt x="104" y="702"/>
                  </a:lnTo>
                  <a:lnTo>
                    <a:pt x="100" y="706"/>
                  </a:lnTo>
                  <a:lnTo>
                    <a:pt x="96" y="710"/>
                  </a:lnTo>
                  <a:lnTo>
                    <a:pt x="92" y="713"/>
                  </a:lnTo>
                  <a:lnTo>
                    <a:pt x="87" y="716"/>
                  </a:lnTo>
                  <a:lnTo>
                    <a:pt x="80" y="717"/>
                  </a:lnTo>
                  <a:lnTo>
                    <a:pt x="74" y="718"/>
                  </a:lnTo>
                  <a:lnTo>
                    <a:pt x="66" y="717"/>
                  </a:lnTo>
                  <a:lnTo>
                    <a:pt x="55" y="714"/>
                  </a:lnTo>
                  <a:lnTo>
                    <a:pt x="55" y="714"/>
                  </a:lnTo>
                  <a:lnTo>
                    <a:pt x="46" y="710"/>
                  </a:lnTo>
                  <a:lnTo>
                    <a:pt x="39" y="705"/>
                  </a:lnTo>
                  <a:lnTo>
                    <a:pt x="33" y="698"/>
                  </a:lnTo>
                  <a:lnTo>
                    <a:pt x="29" y="690"/>
                  </a:lnTo>
                  <a:lnTo>
                    <a:pt x="26" y="683"/>
                  </a:lnTo>
                  <a:lnTo>
                    <a:pt x="25" y="673"/>
                  </a:lnTo>
                  <a:lnTo>
                    <a:pt x="25" y="665"/>
                  </a:lnTo>
                  <a:lnTo>
                    <a:pt x="25" y="656"/>
                  </a:lnTo>
                  <a:lnTo>
                    <a:pt x="27" y="647"/>
                  </a:lnTo>
                  <a:lnTo>
                    <a:pt x="30" y="638"/>
                  </a:lnTo>
                  <a:lnTo>
                    <a:pt x="34" y="630"/>
                  </a:lnTo>
                  <a:lnTo>
                    <a:pt x="39" y="623"/>
                  </a:lnTo>
                  <a:lnTo>
                    <a:pt x="46" y="616"/>
                  </a:lnTo>
                  <a:lnTo>
                    <a:pt x="52" y="612"/>
                  </a:lnTo>
                  <a:lnTo>
                    <a:pt x="59" y="608"/>
                  </a:lnTo>
                  <a:lnTo>
                    <a:pt x="67" y="607"/>
                  </a:lnTo>
                  <a:lnTo>
                    <a:pt x="67" y="607"/>
                  </a:lnTo>
                  <a:lnTo>
                    <a:pt x="95" y="606"/>
                  </a:lnTo>
                  <a:lnTo>
                    <a:pt x="145" y="599"/>
                  </a:lnTo>
                  <a:lnTo>
                    <a:pt x="174" y="595"/>
                  </a:lnTo>
                  <a:lnTo>
                    <a:pt x="206" y="589"/>
                  </a:lnTo>
                  <a:lnTo>
                    <a:pt x="240" y="581"/>
                  </a:lnTo>
                  <a:lnTo>
                    <a:pt x="275" y="571"/>
                  </a:lnTo>
                  <a:lnTo>
                    <a:pt x="308" y="561"/>
                  </a:lnTo>
                  <a:lnTo>
                    <a:pt x="341" y="548"/>
                  </a:lnTo>
                  <a:lnTo>
                    <a:pt x="355" y="540"/>
                  </a:lnTo>
                  <a:lnTo>
                    <a:pt x="371" y="532"/>
                  </a:lnTo>
                  <a:lnTo>
                    <a:pt x="384" y="522"/>
                  </a:lnTo>
                  <a:lnTo>
                    <a:pt x="398" y="513"/>
                  </a:lnTo>
                  <a:lnTo>
                    <a:pt x="409" y="504"/>
                  </a:lnTo>
                  <a:lnTo>
                    <a:pt x="421" y="493"/>
                  </a:lnTo>
                  <a:lnTo>
                    <a:pt x="431" y="483"/>
                  </a:lnTo>
                  <a:lnTo>
                    <a:pt x="439" y="471"/>
                  </a:lnTo>
                  <a:lnTo>
                    <a:pt x="445" y="458"/>
                  </a:lnTo>
                  <a:lnTo>
                    <a:pt x="450" y="444"/>
                  </a:lnTo>
                  <a:lnTo>
                    <a:pt x="454" y="430"/>
                  </a:lnTo>
                  <a:lnTo>
                    <a:pt x="456" y="415"/>
                  </a:lnTo>
                  <a:lnTo>
                    <a:pt x="456" y="415"/>
                  </a:lnTo>
                  <a:lnTo>
                    <a:pt x="456" y="401"/>
                  </a:lnTo>
                  <a:lnTo>
                    <a:pt x="454" y="386"/>
                  </a:lnTo>
                  <a:lnTo>
                    <a:pt x="450" y="373"/>
                  </a:lnTo>
                  <a:lnTo>
                    <a:pt x="445" y="360"/>
                  </a:lnTo>
                  <a:lnTo>
                    <a:pt x="439" y="347"/>
                  </a:lnTo>
                  <a:lnTo>
                    <a:pt x="431" y="335"/>
                  </a:lnTo>
                  <a:lnTo>
                    <a:pt x="421" y="324"/>
                  </a:lnTo>
                  <a:lnTo>
                    <a:pt x="411" y="313"/>
                  </a:lnTo>
                  <a:lnTo>
                    <a:pt x="399" y="303"/>
                  </a:lnTo>
                  <a:lnTo>
                    <a:pt x="387" y="292"/>
                  </a:lnTo>
                  <a:lnTo>
                    <a:pt x="359" y="275"/>
                  </a:lnTo>
                  <a:lnTo>
                    <a:pt x="330" y="258"/>
                  </a:lnTo>
                  <a:lnTo>
                    <a:pt x="298" y="242"/>
                  </a:lnTo>
                  <a:lnTo>
                    <a:pt x="268" y="229"/>
                  </a:lnTo>
                  <a:lnTo>
                    <a:pt x="236" y="216"/>
                  </a:lnTo>
                  <a:lnTo>
                    <a:pt x="179" y="193"/>
                  </a:lnTo>
                  <a:lnTo>
                    <a:pt x="156" y="183"/>
                  </a:lnTo>
                  <a:lnTo>
                    <a:pt x="136" y="173"/>
                  </a:lnTo>
                  <a:lnTo>
                    <a:pt x="120" y="164"/>
                  </a:lnTo>
                  <a:lnTo>
                    <a:pt x="115" y="159"/>
                  </a:lnTo>
                  <a:lnTo>
                    <a:pt x="111" y="155"/>
                  </a:lnTo>
                  <a:lnTo>
                    <a:pt x="111" y="155"/>
                  </a:lnTo>
                  <a:lnTo>
                    <a:pt x="107" y="144"/>
                  </a:lnTo>
                  <a:lnTo>
                    <a:pt x="104" y="135"/>
                  </a:lnTo>
                  <a:lnTo>
                    <a:pt x="105" y="124"/>
                  </a:lnTo>
                  <a:lnTo>
                    <a:pt x="108" y="114"/>
                  </a:lnTo>
                  <a:lnTo>
                    <a:pt x="113" y="102"/>
                  </a:lnTo>
                  <a:lnTo>
                    <a:pt x="120" y="91"/>
                  </a:lnTo>
                  <a:lnTo>
                    <a:pt x="128" y="82"/>
                  </a:lnTo>
                  <a:lnTo>
                    <a:pt x="137" y="71"/>
                  </a:lnTo>
                  <a:lnTo>
                    <a:pt x="149" y="62"/>
                  </a:lnTo>
                  <a:lnTo>
                    <a:pt x="161" y="54"/>
                  </a:lnTo>
                  <a:lnTo>
                    <a:pt x="173" y="46"/>
                  </a:lnTo>
                  <a:lnTo>
                    <a:pt x="186" y="40"/>
                  </a:lnTo>
                  <a:lnTo>
                    <a:pt x="201" y="34"/>
                  </a:lnTo>
                  <a:lnTo>
                    <a:pt x="214" y="30"/>
                  </a:lnTo>
                  <a:lnTo>
                    <a:pt x="227" y="29"/>
                  </a:lnTo>
                  <a:lnTo>
                    <a:pt x="240" y="28"/>
                  </a:lnTo>
                  <a:lnTo>
                    <a:pt x="240" y="28"/>
                  </a:lnTo>
                  <a:lnTo>
                    <a:pt x="252" y="29"/>
                  </a:lnTo>
                  <a:lnTo>
                    <a:pt x="261" y="32"/>
                  </a:lnTo>
                  <a:lnTo>
                    <a:pt x="269" y="37"/>
                  </a:lnTo>
                  <a:lnTo>
                    <a:pt x="276" y="42"/>
                  </a:lnTo>
                  <a:lnTo>
                    <a:pt x="281" y="50"/>
                  </a:lnTo>
                  <a:lnTo>
                    <a:pt x="285" y="58"/>
                  </a:lnTo>
                  <a:lnTo>
                    <a:pt x="286" y="66"/>
                  </a:lnTo>
                  <a:lnTo>
                    <a:pt x="288" y="75"/>
                  </a:lnTo>
                  <a:lnTo>
                    <a:pt x="288" y="83"/>
                  </a:lnTo>
                  <a:lnTo>
                    <a:pt x="286" y="93"/>
                  </a:lnTo>
                  <a:lnTo>
                    <a:pt x="284" y="101"/>
                  </a:lnTo>
                  <a:lnTo>
                    <a:pt x="281" y="108"/>
                  </a:lnTo>
                  <a:lnTo>
                    <a:pt x="277" y="116"/>
                  </a:lnTo>
                  <a:lnTo>
                    <a:pt x="273" y="122"/>
                  </a:lnTo>
                  <a:lnTo>
                    <a:pt x="268" y="127"/>
                  </a:lnTo>
                  <a:lnTo>
                    <a:pt x="263" y="130"/>
                  </a:lnTo>
                  <a:lnTo>
                    <a:pt x="263" y="130"/>
                  </a:lnTo>
                  <a:lnTo>
                    <a:pt x="267" y="126"/>
                  </a:lnTo>
                  <a:lnTo>
                    <a:pt x="271" y="115"/>
                  </a:lnTo>
                  <a:lnTo>
                    <a:pt x="272" y="110"/>
                  </a:lnTo>
                  <a:lnTo>
                    <a:pt x="272" y="103"/>
                  </a:lnTo>
                  <a:lnTo>
                    <a:pt x="271" y="97"/>
                  </a:lnTo>
                  <a:lnTo>
                    <a:pt x="264" y="91"/>
                  </a:lnTo>
                  <a:close/>
                </a:path>
              </a:pathLst>
            </a:custGeom>
            <a:solidFill>
              <a:srgbClr val="B88B2D"/>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47" name="Freeform 16"/>
            <p:cNvSpPr/>
            <p:nvPr/>
          </p:nvSpPr>
          <p:spPr bwMode="auto">
            <a:xfrm>
              <a:off x="5695951" y="4460875"/>
              <a:ext cx="723900" cy="1171575"/>
            </a:xfrm>
            <a:custGeom>
              <a:avLst/>
              <a:gdLst>
                <a:gd name="T0" fmla="*/ 240 w 456"/>
                <a:gd name="T1" fmla="*/ 87 h 738"/>
                <a:gd name="T2" fmla="*/ 219 w 456"/>
                <a:gd name="T3" fmla="*/ 102 h 738"/>
                <a:gd name="T4" fmla="*/ 220 w 456"/>
                <a:gd name="T5" fmla="*/ 130 h 738"/>
                <a:gd name="T6" fmla="*/ 236 w 456"/>
                <a:gd name="T7" fmla="*/ 153 h 738"/>
                <a:gd name="T8" fmla="*/ 271 w 456"/>
                <a:gd name="T9" fmla="*/ 153 h 738"/>
                <a:gd name="T10" fmla="*/ 293 w 456"/>
                <a:gd name="T11" fmla="*/ 127 h 738"/>
                <a:gd name="T12" fmla="*/ 306 w 456"/>
                <a:gd name="T13" fmla="*/ 73 h 738"/>
                <a:gd name="T14" fmla="*/ 288 w 456"/>
                <a:gd name="T15" fmla="*/ 20 h 738"/>
                <a:gd name="T16" fmla="*/ 231 w 456"/>
                <a:gd name="T17" fmla="*/ 0 h 738"/>
                <a:gd name="T18" fmla="*/ 144 w 456"/>
                <a:gd name="T19" fmla="*/ 25 h 738"/>
                <a:gd name="T20" fmla="*/ 84 w 456"/>
                <a:gd name="T21" fmla="*/ 86 h 738"/>
                <a:gd name="T22" fmla="*/ 79 w 456"/>
                <a:gd name="T23" fmla="*/ 138 h 738"/>
                <a:gd name="T24" fmla="*/ 93 w 456"/>
                <a:gd name="T25" fmla="*/ 165 h 738"/>
                <a:gd name="T26" fmla="*/ 206 w 456"/>
                <a:gd name="T27" fmla="*/ 233 h 738"/>
                <a:gd name="T28" fmla="*/ 341 w 456"/>
                <a:gd name="T29" fmla="*/ 312 h 738"/>
                <a:gd name="T30" fmla="*/ 379 w 456"/>
                <a:gd name="T31" fmla="*/ 362 h 738"/>
                <a:gd name="T32" fmla="*/ 390 w 456"/>
                <a:gd name="T33" fmla="*/ 411 h 738"/>
                <a:gd name="T34" fmla="*/ 371 w 456"/>
                <a:gd name="T35" fmla="*/ 468 h 738"/>
                <a:gd name="T36" fmla="*/ 324 w 456"/>
                <a:gd name="T37" fmla="*/ 511 h 738"/>
                <a:gd name="T38" fmla="*/ 185 w 456"/>
                <a:gd name="T39" fmla="*/ 561 h 738"/>
                <a:gd name="T40" fmla="*/ 52 w 456"/>
                <a:gd name="T41" fmla="*/ 594 h 738"/>
                <a:gd name="T42" fmla="*/ 10 w 456"/>
                <a:gd name="T43" fmla="*/ 638 h 738"/>
                <a:gd name="T44" fmla="*/ 1 w 456"/>
                <a:gd name="T45" fmla="*/ 693 h 738"/>
                <a:gd name="T46" fmla="*/ 38 w 456"/>
                <a:gd name="T47" fmla="*/ 733 h 738"/>
                <a:gd name="T48" fmla="*/ 92 w 456"/>
                <a:gd name="T49" fmla="*/ 737 h 738"/>
                <a:gd name="T50" fmla="*/ 130 w 456"/>
                <a:gd name="T51" fmla="*/ 713 h 738"/>
                <a:gd name="T52" fmla="*/ 144 w 456"/>
                <a:gd name="T53" fmla="*/ 669 h 738"/>
                <a:gd name="T54" fmla="*/ 130 w 456"/>
                <a:gd name="T55" fmla="*/ 635 h 738"/>
                <a:gd name="T56" fmla="*/ 104 w 456"/>
                <a:gd name="T57" fmla="*/ 627 h 738"/>
                <a:gd name="T58" fmla="*/ 80 w 456"/>
                <a:gd name="T59" fmla="*/ 642 h 738"/>
                <a:gd name="T60" fmla="*/ 79 w 456"/>
                <a:gd name="T61" fmla="*/ 667 h 738"/>
                <a:gd name="T62" fmla="*/ 103 w 456"/>
                <a:gd name="T63" fmla="*/ 679 h 738"/>
                <a:gd name="T64" fmla="*/ 104 w 456"/>
                <a:gd name="T65" fmla="*/ 702 h 738"/>
                <a:gd name="T66" fmla="*/ 80 w 456"/>
                <a:gd name="T67" fmla="*/ 717 h 738"/>
                <a:gd name="T68" fmla="*/ 46 w 456"/>
                <a:gd name="T69" fmla="*/ 710 h 738"/>
                <a:gd name="T70" fmla="*/ 25 w 456"/>
                <a:gd name="T71" fmla="*/ 673 h 738"/>
                <a:gd name="T72" fmla="*/ 34 w 456"/>
                <a:gd name="T73" fmla="*/ 630 h 738"/>
                <a:gd name="T74" fmla="*/ 67 w 456"/>
                <a:gd name="T75" fmla="*/ 607 h 738"/>
                <a:gd name="T76" fmla="*/ 206 w 456"/>
                <a:gd name="T77" fmla="*/ 589 h 738"/>
                <a:gd name="T78" fmla="*/ 355 w 456"/>
                <a:gd name="T79" fmla="*/ 540 h 738"/>
                <a:gd name="T80" fmla="*/ 421 w 456"/>
                <a:gd name="T81" fmla="*/ 493 h 738"/>
                <a:gd name="T82" fmla="*/ 454 w 456"/>
                <a:gd name="T83" fmla="*/ 430 h 738"/>
                <a:gd name="T84" fmla="*/ 450 w 456"/>
                <a:gd name="T85" fmla="*/ 373 h 738"/>
                <a:gd name="T86" fmla="*/ 411 w 456"/>
                <a:gd name="T87" fmla="*/ 313 h 738"/>
                <a:gd name="T88" fmla="*/ 298 w 456"/>
                <a:gd name="T89" fmla="*/ 242 h 738"/>
                <a:gd name="T90" fmla="*/ 136 w 456"/>
                <a:gd name="T91" fmla="*/ 173 h 738"/>
                <a:gd name="T92" fmla="*/ 107 w 456"/>
                <a:gd name="T93" fmla="*/ 144 h 738"/>
                <a:gd name="T94" fmla="*/ 120 w 456"/>
                <a:gd name="T95" fmla="*/ 91 h 738"/>
                <a:gd name="T96" fmla="*/ 173 w 456"/>
                <a:gd name="T97" fmla="*/ 46 h 738"/>
                <a:gd name="T98" fmla="*/ 240 w 456"/>
                <a:gd name="T99" fmla="*/ 28 h 738"/>
                <a:gd name="T100" fmla="*/ 276 w 456"/>
                <a:gd name="T101" fmla="*/ 42 h 738"/>
                <a:gd name="T102" fmla="*/ 288 w 456"/>
                <a:gd name="T103" fmla="*/ 83 h 738"/>
                <a:gd name="T104" fmla="*/ 273 w 456"/>
                <a:gd name="T105" fmla="*/ 122 h 738"/>
                <a:gd name="T106" fmla="*/ 271 w 456"/>
                <a:gd name="T107" fmla="*/ 115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6" h="738">
                  <a:moveTo>
                    <a:pt x="264" y="91"/>
                  </a:moveTo>
                  <a:lnTo>
                    <a:pt x="264" y="91"/>
                  </a:lnTo>
                  <a:lnTo>
                    <a:pt x="257" y="89"/>
                  </a:lnTo>
                  <a:lnTo>
                    <a:pt x="249" y="87"/>
                  </a:lnTo>
                  <a:lnTo>
                    <a:pt x="240" y="87"/>
                  </a:lnTo>
                  <a:lnTo>
                    <a:pt x="232" y="89"/>
                  </a:lnTo>
                  <a:lnTo>
                    <a:pt x="228" y="90"/>
                  </a:lnTo>
                  <a:lnTo>
                    <a:pt x="224" y="93"/>
                  </a:lnTo>
                  <a:lnTo>
                    <a:pt x="222" y="97"/>
                  </a:lnTo>
                  <a:lnTo>
                    <a:pt x="219" y="102"/>
                  </a:lnTo>
                  <a:lnTo>
                    <a:pt x="218" y="107"/>
                  </a:lnTo>
                  <a:lnTo>
                    <a:pt x="218" y="115"/>
                  </a:lnTo>
                  <a:lnTo>
                    <a:pt x="218" y="115"/>
                  </a:lnTo>
                  <a:lnTo>
                    <a:pt x="219" y="123"/>
                  </a:lnTo>
                  <a:lnTo>
                    <a:pt x="220" y="130"/>
                  </a:lnTo>
                  <a:lnTo>
                    <a:pt x="223" y="136"/>
                  </a:lnTo>
                  <a:lnTo>
                    <a:pt x="226" y="142"/>
                  </a:lnTo>
                  <a:lnTo>
                    <a:pt x="228" y="147"/>
                  </a:lnTo>
                  <a:lnTo>
                    <a:pt x="232" y="151"/>
                  </a:lnTo>
                  <a:lnTo>
                    <a:pt x="236" y="153"/>
                  </a:lnTo>
                  <a:lnTo>
                    <a:pt x="242" y="156"/>
                  </a:lnTo>
                  <a:lnTo>
                    <a:pt x="245" y="157"/>
                  </a:lnTo>
                  <a:lnTo>
                    <a:pt x="251" y="159"/>
                  </a:lnTo>
                  <a:lnTo>
                    <a:pt x="260" y="157"/>
                  </a:lnTo>
                  <a:lnTo>
                    <a:pt x="271" y="153"/>
                  </a:lnTo>
                  <a:lnTo>
                    <a:pt x="279" y="147"/>
                  </a:lnTo>
                  <a:lnTo>
                    <a:pt x="279" y="147"/>
                  </a:lnTo>
                  <a:lnTo>
                    <a:pt x="284" y="142"/>
                  </a:lnTo>
                  <a:lnTo>
                    <a:pt x="288" y="135"/>
                  </a:lnTo>
                  <a:lnTo>
                    <a:pt x="293" y="127"/>
                  </a:lnTo>
                  <a:lnTo>
                    <a:pt x="297" y="116"/>
                  </a:lnTo>
                  <a:lnTo>
                    <a:pt x="301" y="106"/>
                  </a:lnTo>
                  <a:lnTo>
                    <a:pt x="304" y="95"/>
                  </a:lnTo>
                  <a:lnTo>
                    <a:pt x="306" y="83"/>
                  </a:lnTo>
                  <a:lnTo>
                    <a:pt x="306" y="73"/>
                  </a:lnTo>
                  <a:lnTo>
                    <a:pt x="306" y="61"/>
                  </a:lnTo>
                  <a:lnTo>
                    <a:pt x="305" y="49"/>
                  </a:lnTo>
                  <a:lnTo>
                    <a:pt x="301" y="38"/>
                  </a:lnTo>
                  <a:lnTo>
                    <a:pt x="296" y="29"/>
                  </a:lnTo>
                  <a:lnTo>
                    <a:pt x="288" y="20"/>
                  </a:lnTo>
                  <a:lnTo>
                    <a:pt x="277" y="12"/>
                  </a:lnTo>
                  <a:lnTo>
                    <a:pt x="264" y="7"/>
                  </a:lnTo>
                  <a:lnTo>
                    <a:pt x="248" y="1"/>
                  </a:lnTo>
                  <a:lnTo>
                    <a:pt x="248" y="1"/>
                  </a:lnTo>
                  <a:lnTo>
                    <a:pt x="231" y="0"/>
                  </a:lnTo>
                  <a:lnTo>
                    <a:pt x="214" y="0"/>
                  </a:lnTo>
                  <a:lnTo>
                    <a:pt x="195" y="4"/>
                  </a:lnTo>
                  <a:lnTo>
                    <a:pt x="178" y="9"/>
                  </a:lnTo>
                  <a:lnTo>
                    <a:pt x="161" y="16"/>
                  </a:lnTo>
                  <a:lnTo>
                    <a:pt x="144" y="25"/>
                  </a:lnTo>
                  <a:lnTo>
                    <a:pt x="129" y="34"/>
                  </a:lnTo>
                  <a:lnTo>
                    <a:pt x="115" y="46"/>
                  </a:lnTo>
                  <a:lnTo>
                    <a:pt x="103" y="60"/>
                  </a:lnTo>
                  <a:lnTo>
                    <a:pt x="92" y="73"/>
                  </a:lnTo>
                  <a:lnTo>
                    <a:pt x="84" y="86"/>
                  </a:lnTo>
                  <a:lnTo>
                    <a:pt x="79" y="101"/>
                  </a:lnTo>
                  <a:lnTo>
                    <a:pt x="76" y="116"/>
                  </a:lnTo>
                  <a:lnTo>
                    <a:pt x="76" y="123"/>
                  </a:lnTo>
                  <a:lnTo>
                    <a:pt x="78" y="131"/>
                  </a:lnTo>
                  <a:lnTo>
                    <a:pt x="79" y="138"/>
                  </a:lnTo>
                  <a:lnTo>
                    <a:pt x="82" y="144"/>
                  </a:lnTo>
                  <a:lnTo>
                    <a:pt x="84" y="152"/>
                  </a:lnTo>
                  <a:lnTo>
                    <a:pt x="88" y="159"/>
                  </a:lnTo>
                  <a:lnTo>
                    <a:pt x="88" y="159"/>
                  </a:lnTo>
                  <a:lnTo>
                    <a:pt x="93" y="165"/>
                  </a:lnTo>
                  <a:lnTo>
                    <a:pt x="100" y="172"/>
                  </a:lnTo>
                  <a:lnTo>
                    <a:pt x="116" y="184"/>
                  </a:lnTo>
                  <a:lnTo>
                    <a:pt x="136" y="197"/>
                  </a:lnTo>
                  <a:lnTo>
                    <a:pt x="157" y="209"/>
                  </a:lnTo>
                  <a:lnTo>
                    <a:pt x="206" y="233"/>
                  </a:lnTo>
                  <a:lnTo>
                    <a:pt x="259" y="259"/>
                  </a:lnTo>
                  <a:lnTo>
                    <a:pt x="284" y="272"/>
                  </a:lnTo>
                  <a:lnTo>
                    <a:pt x="308" y="288"/>
                  </a:lnTo>
                  <a:lnTo>
                    <a:pt x="330" y="304"/>
                  </a:lnTo>
                  <a:lnTo>
                    <a:pt x="341" y="312"/>
                  </a:lnTo>
                  <a:lnTo>
                    <a:pt x="350" y="321"/>
                  </a:lnTo>
                  <a:lnTo>
                    <a:pt x="358" y="331"/>
                  </a:lnTo>
                  <a:lnTo>
                    <a:pt x="366" y="341"/>
                  </a:lnTo>
                  <a:lnTo>
                    <a:pt x="372" y="352"/>
                  </a:lnTo>
                  <a:lnTo>
                    <a:pt x="379" y="362"/>
                  </a:lnTo>
                  <a:lnTo>
                    <a:pt x="383" y="374"/>
                  </a:lnTo>
                  <a:lnTo>
                    <a:pt x="387" y="386"/>
                  </a:lnTo>
                  <a:lnTo>
                    <a:pt x="388" y="398"/>
                  </a:lnTo>
                  <a:lnTo>
                    <a:pt x="390" y="411"/>
                  </a:lnTo>
                  <a:lnTo>
                    <a:pt x="390" y="411"/>
                  </a:lnTo>
                  <a:lnTo>
                    <a:pt x="388" y="425"/>
                  </a:lnTo>
                  <a:lnTo>
                    <a:pt x="386" y="436"/>
                  </a:lnTo>
                  <a:lnTo>
                    <a:pt x="383" y="448"/>
                  </a:lnTo>
                  <a:lnTo>
                    <a:pt x="378" y="459"/>
                  </a:lnTo>
                  <a:lnTo>
                    <a:pt x="371" y="468"/>
                  </a:lnTo>
                  <a:lnTo>
                    <a:pt x="363" y="479"/>
                  </a:lnTo>
                  <a:lnTo>
                    <a:pt x="355" y="487"/>
                  </a:lnTo>
                  <a:lnTo>
                    <a:pt x="345" y="496"/>
                  </a:lnTo>
                  <a:lnTo>
                    <a:pt x="334" y="504"/>
                  </a:lnTo>
                  <a:lnTo>
                    <a:pt x="324" y="511"/>
                  </a:lnTo>
                  <a:lnTo>
                    <a:pt x="298" y="524"/>
                  </a:lnTo>
                  <a:lnTo>
                    <a:pt x="271" y="536"/>
                  </a:lnTo>
                  <a:lnTo>
                    <a:pt x="243" y="545"/>
                  </a:lnTo>
                  <a:lnTo>
                    <a:pt x="214" y="553"/>
                  </a:lnTo>
                  <a:lnTo>
                    <a:pt x="185" y="561"/>
                  </a:lnTo>
                  <a:lnTo>
                    <a:pt x="129" y="573"/>
                  </a:lnTo>
                  <a:lnTo>
                    <a:pt x="84" y="583"/>
                  </a:lnTo>
                  <a:lnTo>
                    <a:pt x="66" y="589"/>
                  </a:lnTo>
                  <a:lnTo>
                    <a:pt x="52" y="594"/>
                  </a:lnTo>
                  <a:lnTo>
                    <a:pt x="52" y="594"/>
                  </a:lnTo>
                  <a:lnTo>
                    <a:pt x="42" y="601"/>
                  </a:lnTo>
                  <a:lnTo>
                    <a:pt x="33" y="608"/>
                  </a:lnTo>
                  <a:lnTo>
                    <a:pt x="25" y="616"/>
                  </a:lnTo>
                  <a:lnTo>
                    <a:pt x="17" y="627"/>
                  </a:lnTo>
                  <a:lnTo>
                    <a:pt x="10" y="638"/>
                  </a:lnTo>
                  <a:lnTo>
                    <a:pt x="5" y="648"/>
                  </a:lnTo>
                  <a:lnTo>
                    <a:pt x="2" y="660"/>
                  </a:lnTo>
                  <a:lnTo>
                    <a:pt x="0" y="671"/>
                  </a:lnTo>
                  <a:lnTo>
                    <a:pt x="0" y="683"/>
                  </a:lnTo>
                  <a:lnTo>
                    <a:pt x="1" y="693"/>
                  </a:lnTo>
                  <a:lnTo>
                    <a:pt x="3" y="702"/>
                  </a:lnTo>
                  <a:lnTo>
                    <a:pt x="9" y="712"/>
                  </a:lnTo>
                  <a:lnTo>
                    <a:pt x="17" y="721"/>
                  </a:lnTo>
                  <a:lnTo>
                    <a:pt x="26" y="727"/>
                  </a:lnTo>
                  <a:lnTo>
                    <a:pt x="38" y="733"/>
                  </a:lnTo>
                  <a:lnTo>
                    <a:pt x="52" y="737"/>
                  </a:lnTo>
                  <a:lnTo>
                    <a:pt x="52" y="737"/>
                  </a:lnTo>
                  <a:lnTo>
                    <a:pt x="68" y="738"/>
                  </a:lnTo>
                  <a:lnTo>
                    <a:pt x="82" y="738"/>
                  </a:lnTo>
                  <a:lnTo>
                    <a:pt x="92" y="737"/>
                  </a:lnTo>
                  <a:lnTo>
                    <a:pt x="103" y="734"/>
                  </a:lnTo>
                  <a:lnTo>
                    <a:pt x="112" y="730"/>
                  </a:lnTo>
                  <a:lnTo>
                    <a:pt x="119" y="725"/>
                  </a:lnTo>
                  <a:lnTo>
                    <a:pt x="125" y="720"/>
                  </a:lnTo>
                  <a:lnTo>
                    <a:pt x="130" y="713"/>
                  </a:lnTo>
                  <a:lnTo>
                    <a:pt x="134" y="706"/>
                  </a:lnTo>
                  <a:lnTo>
                    <a:pt x="138" y="700"/>
                  </a:lnTo>
                  <a:lnTo>
                    <a:pt x="142" y="688"/>
                  </a:lnTo>
                  <a:lnTo>
                    <a:pt x="144" y="677"/>
                  </a:lnTo>
                  <a:lnTo>
                    <a:pt x="144" y="669"/>
                  </a:lnTo>
                  <a:lnTo>
                    <a:pt x="144" y="669"/>
                  </a:lnTo>
                  <a:lnTo>
                    <a:pt x="142" y="657"/>
                  </a:lnTo>
                  <a:lnTo>
                    <a:pt x="140" y="649"/>
                  </a:lnTo>
                  <a:lnTo>
                    <a:pt x="136" y="642"/>
                  </a:lnTo>
                  <a:lnTo>
                    <a:pt x="130" y="635"/>
                  </a:lnTo>
                  <a:lnTo>
                    <a:pt x="124" y="631"/>
                  </a:lnTo>
                  <a:lnTo>
                    <a:pt x="115" y="627"/>
                  </a:lnTo>
                  <a:lnTo>
                    <a:pt x="109" y="627"/>
                  </a:lnTo>
                  <a:lnTo>
                    <a:pt x="104" y="627"/>
                  </a:lnTo>
                  <a:lnTo>
                    <a:pt x="104" y="627"/>
                  </a:lnTo>
                  <a:lnTo>
                    <a:pt x="97" y="628"/>
                  </a:lnTo>
                  <a:lnTo>
                    <a:pt x="92" y="631"/>
                  </a:lnTo>
                  <a:lnTo>
                    <a:pt x="88" y="634"/>
                  </a:lnTo>
                  <a:lnTo>
                    <a:pt x="84" y="638"/>
                  </a:lnTo>
                  <a:lnTo>
                    <a:pt x="80" y="642"/>
                  </a:lnTo>
                  <a:lnTo>
                    <a:pt x="79" y="647"/>
                  </a:lnTo>
                  <a:lnTo>
                    <a:pt x="78" y="652"/>
                  </a:lnTo>
                  <a:lnTo>
                    <a:pt x="76" y="657"/>
                  </a:lnTo>
                  <a:lnTo>
                    <a:pt x="78" y="661"/>
                  </a:lnTo>
                  <a:lnTo>
                    <a:pt x="79" y="667"/>
                  </a:lnTo>
                  <a:lnTo>
                    <a:pt x="82" y="671"/>
                  </a:lnTo>
                  <a:lnTo>
                    <a:pt x="84" y="673"/>
                  </a:lnTo>
                  <a:lnTo>
                    <a:pt x="89" y="676"/>
                  </a:lnTo>
                  <a:lnTo>
                    <a:pt x="95" y="677"/>
                  </a:lnTo>
                  <a:lnTo>
                    <a:pt x="103" y="679"/>
                  </a:lnTo>
                  <a:lnTo>
                    <a:pt x="111" y="677"/>
                  </a:lnTo>
                  <a:lnTo>
                    <a:pt x="111" y="677"/>
                  </a:lnTo>
                  <a:lnTo>
                    <a:pt x="109" y="685"/>
                  </a:lnTo>
                  <a:lnTo>
                    <a:pt x="108" y="693"/>
                  </a:lnTo>
                  <a:lnTo>
                    <a:pt x="104" y="702"/>
                  </a:lnTo>
                  <a:lnTo>
                    <a:pt x="100" y="706"/>
                  </a:lnTo>
                  <a:lnTo>
                    <a:pt x="96" y="710"/>
                  </a:lnTo>
                  <a:lnTo>
                    <a:pt x="92" y="713"/>
                  </a:lnTo>
                  <a:lnTo>
                    <a:pt x="87" y="716"/>
                  </a:lnTo>
                  <a:lnTo>
                    <a:pt x="80" y="717"/>
                  </a:lnTo>
                  <a:lnTo>
                    <a:pt x="74" y="718"/>
                  </a:lnTo>
                  <a:lnTo>
                    <a:pt x="66" y="717"/>
                  </a:lnTo>
                  <a:lnTo>
                    <a:pt x="55" y="714"/>
                  </a:lnTo>
                  <a:lnTo>
                    <a:pt x="55" y="714"/>
                  </a:lnTo>
                  <a:lnTo>
                    <a:pt x="46" y="710"/>
                  </a:lnTo>
                  <a:lnTo>
                    <a:pt x="39" y="705"/>
                  </a:lnTo>
                  <a:lnTo>
                    <a:pt x="33" y="698"/>
                  </a:lnTo>
                  <a:lnTo>
                    <a:pt x="29" y="690"/>
                  </a:lnTo>
                  <a:lnTo>
                    <a:pt x="26" y="683"/>
                  </a:lnTo>
                  <a:lnTo>
                    <a:pt x="25" y="673"/>
                  </a:lnTo>
                  <a:lnTo>
                    <a:pt x="25" y="665"/>
                  </a:lnTo>
                  <a:lnTo>
                    <a:pt x="25" y="656"/>
                  </a:lnTo>
                  <a:lnTo>
                    <a:pt x="27" y="647"/>
                  </a:lnTo>
                  <a:lnTo>
                    <a:pt x="30" y="638"/>
                  </a:lnTo>
                  <a:lnTo>
                    <a:pt x="34" y="630"/>
                  </a:lnTo>
                  <a:lnTo>
                    <a:pt x="39" y="623"/>
                  </a:lnTo>
                  <a:lnTo>
                    <a:pt x="46" y="616"/>
                  </a:lnTo>
                  <a:lnTo>
                    <a:pt x="52" y="612"/>
                  </a:lnTo>
                  <a:lnTo>
                    <a:pt x="59" y="608"/>
                  </a:lnTo>
                  <a:lnTo>
                    <a:pt x="67" y="607"/>
                  </a:lnTo>
                  <a:lnTo>
                    <a:pt x="67" y="607"/>
                  </a:lnTo>
                  <a:lnTo>
                    <a:pt x="95" y="606"/>
                  </a:lnTo>
                  <a:lnTo>
                    <a:pt x="145" y="599"/>
                  </a:lnTo>
                  <a:lnTo>
                    <a:pt x="174" y="595"/>
                  </a:lnTo>
                  <a:lnTo>
                    <a:pt x="206" y="589"/>
                  </a:lnTo>
                  <a:lnTo>
                    <a:pt x="240" y="581"/>
                  </a:lnTo>
                  <a:lnTo>
                    <a:pt x="275" y="571"/>
                  </a:lnTo>
                  <a:lnTo>
                    <a:pt x="308" y="561"/>
                  </a:lnTo>
                  <a:lnTo>
                    <a:pt x="341" y="548"/>
                  </a:lnTo>
                  <a:lnTo>
                    <a:pt x="355" y="540"/>
                  </a:lnTo>
                  <a:lnTo>
                    <a:pt x="371" y="532"/>
                  </a:lnTo>
                  <a:lnTo>
                    <a:pt x="384" y="522"/>
                  </a:lnTo>
                  <a:lnTo>
                    <a:pt x="398" y="513"/>
                  </a:lnTo>
                  <a:lnTo>
                    <a:pt x="409" y="504"/>
                  </a:lnTo>
                  <a:lnTo>
                    <a:pt x="421" y="493"/>
                  </a:lnTo>
                  <a:lnTo>
                    <a:pt x="431" y="483"/>
                  </a:lnTo>
                  <a:lnTo>
                    <a:pt x="439" y="471"/>
                  </a:lnTo>
                  <a:lnTo>
                    <a:pt x="445" y="458"/>
                  </a:lnTo>
                  <a:lnTo>
                    <a:pt x="450" y="444"/>
                  </a:lnTo>
                  <a:lnTo>
                    <a:pt x="454" y="430"/>
                  </a:lnTo>
                  <a:lnTo>
                    <a:pt x="456" y="415"/>
                  </a:lnTo>
                  <a:lnTo>
                    <a:pt x="456" y="415"/>
                  </a:lnTo>
                  <a:lnTo>
                    <a:pt x="456" y="401"/>
                  </a:lnTo>
                  <a:lnTo>
                    <a:pt x="454" y="386"/>
                  </a:lnTo>
                  <a:lnTo>
                    <a:pt x="450" y="373"/>
                  </a:lnTo>
                  <a:lnTo>
                    <a:pt x="445" y="360"/>
                  </a:lnTo>
                  <a:lnTo>
                    <a:pt x="439" y="347"/>
                  </a:lnTo>
                  <a:lnTo>
                    <a:pt x="431" y="335"/>
                  </a:lnTo>
                  <a:lnTo>
                    <a:pt x="421" y="324"/>
                  </a:lnTo>
                  <a:lnTo>
                    <a:pt x="411" y="313"/>
                  </a:lnTo>
                  <a:lnTo>
                    <a:pt x="399" y="303"/>
                  </a:lnTo>
                  <a:lnTo>
                    <a:pt x="387" y="292"/>
                  </a:lnTo>
                  <a:lnTo>
                    <a:pt x="359" y="275"/>
                  </a:lnTo>
                  <a:lnTo>
                    <a:pt x="330" y="258"/>
                  </a:lnTo>
                  <a:lnTo>
                    <a:pt x="298" y="242"/>
                  </a:lnTo>
                  <a:lnTo>
                    <a:pt x="268" y="229"/>
                  </a:lnTo>
                  <a:lnTo>
                    <a:pt x="236" y="216"/>
                  </a:lnTo>
                  <a:lnTo>
                    <a:pt x="179" y="193"/>
                  </a:lnTo>
                  <a:lnTo>
                    <a:pt x="156" y="183"/>
                  </a:lnTo>
                  <a:lnTo>
                    <a:pt x="136" y="173"/>
                  </a:lnTo>
                  <a:lnTo>
                    <a:pt x="120" y="164"/>
                  </a:lnTo>
                  <a:lnTo>
                    <a:pt x="115" y="159"/>
                  </a:lnTo>
                  <a:lnTo>
                    <a:pt x="111" y="155"/>
                  </a:lnTo>
                  <a:lnTo>
                    <a:pt x="111" y="155"/>
                  </a:lnTo>
                  <a:lnTo>
                    <a:pt x="107" y="144"/>
                  </a:lnTo>
                  <a:lnTo>
                    <a:pt x="104" y="135"/>
                  </a:lnTo>
                  <a:lnTo>
                    <a:pt x="105" y="124"/>
                  </a:lnTo>
                  <a:lnTo>
                    <a:pt x="108" y="114"/>
                  </a:lnTo>
                  <a:lnTo>
                    <a:pt x="113" y="102"/>
                  </a:lnTo>
                  <a:lnTo>
                    <a:pt x="120" y="91"/>
                  </a:lnTo>
                  <a:lnTo>
                    <a:pt x="128" y="82"/>
                  </a:lnTo>
                  <a:lnTo>
                    <a:pt x="137" y="71"/>
                  </a:lnTo>
                  <a:lnTo>
                    <a:pt x="149" y="62"/>
                  </a:lnTo>
                  <a:lnTo>
                    <a:pt x="161" y="54"/>
                  </a:lnTo>
                  <a:lnTo>
                    <a:pt x="173" y="46"/>
                  </a:lnTo>
                  <a:lnTo>
                    <a:pt x="186" y="40"/>
                  </a:lnTo>
                  <a:lnTo>
                    <a:pt x="201" y="34"/>
                  </a:lnTo>
                  <a:lnTo>
                    <a:pt x="214" y="30"/>
                  </a:lnTo>
                  <a:lnTo>
                    <a:pt x="227" y="29"/>
                  </a:lnTo>
                  <a:lnTo>
                    <a:pt x="240" y="28"/>
                  </a:lnTo>
                  <a:lnTo>
                    <a:pt x="240" y="28"/>
                  </a:lnTo>
                  <a:lnTo>
                    <a:pt x="252" y="29"/>
                  </a:lnTo>
                  <a:lnTo>
                    <a:pt x="261" y="32"/>
                  </a:lnTo>
                  <a:lnTo>
                    <a:pt x="269" y="37"/>
                  </a:lnTo>
                  <a:lnTo>
                    <a:pt x="276" y="42"/>
                  </a:lnTo>
                  <a:lnTo>
                    <a:pt x="281" y="50"/>
                  </a:lnTo>
                  <a:lnTo>
                    <a:pt x="285" y="58"/>
                  </a:lnTo>
                  <a:lnTo>
                    <a:pt x="286" y="66"/>
                  </a:lnTo>
                  <a:lnTo>
                    <a:pt x="288" y="75"/>
                  </a:lnTo>
                  <a:lnTo>
                    <a:pt x="288" y="83"/>
                  </a:lnTo>
                  <a:lnTo>
                    <a:pt x="286" y="93"/>
                  </a:lnTo>
                  <a:lnTo>
                    <a:pt x="284" y="101"/>
                  </a:lnTo>
                  <a:lnTo>
                    <a:pt x="281" y="108"/>
                  </a:lnTo>
                  <a:lnTo>
                    <a:pt x="277" y="116"/>
                  </a:lnTo>
                  <a:lnTo>
                    <a:pt x="273" y="122"/>
                  </a:lnTo>
                  <a:lnTo>
                    <a:pt x="268" y="127"/>
                  </a:lnTo>
                  <a:lnTo>
                    <a:pt x="263" y="130"/>
                  </a:lnTo>
                  <a:lnTo>
                    <a:pt x="263" y="130"/>
                  </a:lnTo>
                  <a:lnTo>
                    <a:pt x="267" y="126"/>
                  </a:lnTo>
                  <a:lnTo>
                    <a:pt x="271" y="115"/>
                  </a:lnTo>
                  <a:lnTo>
                    <a:pt x="272" y="110"/>
                  </a:lnTo>
                  <a:lnTo>
                    <a:pt x="272" y="103"/>
                  </a:lnTo>
                  <a:lnTo>
                    <a:pt x="271" y="97"/>
                  </a:lnTo>
                  <a:lnTo>
                    <a:pt x="264" y="9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48" name="Freeform 17"/>
            <p:cNvSpPr/>
            <p:nvPr/>
          </p:nvSpPr>
          <p:spPr bwMode="auto">
            <a:xfrm>
              <a:off x="5827713" y="4471988"/>
              <a:ext cx="574675" cy="687388"/>
            </a:xfrm>
            <a:custGeom>
              <a:avLst/>
              <a:gdLst>
                <a:gd name="T0" fmla="*/ 362 w 362"/>
                <a:gd name="T1" fmla="*/ 394 h 433"/>
                <a:gd name="T2" fmla="*/ 356 w 362"/>
                <a:gd name="T3" fmla="*/ 353 h 433"/>
                <a:gd name="T4" fmla="*/ 334 w 362"/>
                <a:gd name="T5" fmla="*/ 317 h 433"/>
                <a:gd name="T6" fmla="*/ 301 w 362"/>
                <a:gd name="T7" fmla="*/ 285 h 433"/>
                <a:gd name="T8" fmla="*/ 244 w 362"/>
                <a:gd name="T9" fmla="*/ 250 h 433"/>
                <a:gd name="T10" fmla="*/ 149 w 362"/>
                <a:gd name="T11" fmla="*/ 205 h 433"/>
                <a:gd name="T12" fmla="*/ 43 w 362"/>
                <a:gd name="T13" fmla="*/ 160 h 433"/>
                <a:gd name="T14" fmla="*/ 18 w 362"/>
                <a:gd name="T15" fmla="*/ 141 h 433"/>
                <a:gd name="T16" fmla="*/ 12 w 362"/>
                <a:gd name="T17" fmla="*/ 121 h 433"/>
                <a:gd name="T18" fmla="*/ 22 w 362"/>
                <a:gd name="T19" fmla="*/ 90 h 433"/>
                <a:gd name="T20" fmla="*/ 50 w 362"/>
                <a:gd name="T21" fmla="*/ 59 h 433"/>
                <a:gd name="T22" fmla="*/ 88 w 362"/>
                <a:gd name="T23" fmla="*/ 34 h 433"/>
                <a:gd name="T24" fmla="*/ 129 w 362"/>
                <a:gd name="T25" fmla="*/ 17 h 433"/>
                <a:gd name="T26" fmla="*/ 157 w 362"/>
                <a:gd name="T27" fmla="*/ 14 h 433"/>
                <a:gd name="T28" fmla="*/ 190 w 362"/>
                <a:gd name="T29" fmla="*/ 22 h 433"/>
                <a:gd name="T30" fmla="*/ 207 w 362"/>
                <a:gd name="T31" fmla="*/ 43 h 433"/>
                <a:gd name="T32" fmla="*/ 210 w 362"/>
                <a:gd name="T33" fmla="*/ 71 h 433"/>
                <a:gd name="T34" fmla="*/ 203 w 362"/>
                <a:gd name="T35" fmla="*/ 97 h 433"/>
                <a:gd name="T36" fmla="*/ 190 w 362"/>
                <a:gd name="T37" fmla="*/ 116 h 433"/>
                <a:gd name="T38" fmla="*/ 186 w 362"/>
                <a:gd name="T39" fmla="*/ 116 h 433"/>
                <a:gd name="T40" fmla="*/ 182 w 362"/>
                <a:gd name="T41" fmla="*/ 101 h 433"/>
                <a:gd name="T42" fmla="*/ 172 w 362"/>
                <a:gd name="T43" fmla="*/ 92 h 433"/>
                <a:gd name="T44" fmla="*/ 159 w 362"/>
                <a:gd name="T45" fmla="*/ 88 h 433"/>
                <a:gd name="T46" fmla="*/ 145 w 362"/>
                <a:gd name="T47" fmla="*/ 97 h 433"/>
                <a:gd name="T48" fmla="*/ 147 w 362"/>
                <a:gd name="T49" fmla="*/ 121 h 433"/>
                <a:gd name="T50" fmla="*/ 153 w 362"/>
                <a:gd name="T51" fmla="*/ 136 h 433"/>
                <a:gd name="T52" fmla="*/ 162 w 362"/>
                <a:gd name="T53" fmla="*/ 142 h 433"/>
                <a:gd name="T54" fmla="*/ 180 w 362"/>
                <a:gd name="T55" fmla="*/ 140 h 433"/>
                <a:gd name="T56" fmla="*/ 196 w 362"/>
                <a:gd name="T57" fmla="*/ 125 h 433"/>
                <a:gd name="T58" fmla="*/ 215 w 362"/>
                <a:gd name="T59" fmla="*/ 84 h 433"/>
                <a:gd name="T60" fmla="*/ 219 w 362"/>
                <a:gd name="T61" fmla="*/ 55 h 433"/>
                <a:gd name="T62" fmla="*/ 210 w 362"/>
                <a:gd name="T63" fmla="*/ 27 h 433"/>
                <a:gd name="T64" fmla="*/ 180 w 362"/>
                <a:gd name="T65" fmla="*/ 6 h 433"/>
                <a:gd name="T66" fmla="*/ 147 w 362"/>
                <a:gd name="T67" fmla="*/ 0 h 433"/>
                <a:gd name="T68" fmla="*/ 95 w 362"/>
                <a:gd name="T69" fmla="*/ 8 h 433"/>
                <a:gd name="T70" fmla="*/ 47 w 362"/>
                <a:gd name="T71" fmla="*/ 31 h 433"/>
                <a:gd name="T72" fmla="*/ 13 w 362"/>
                <a:gd name="T73" fmla="*/ 67 h 433"/>
                <a:gd name="T74" fmla="*/ 0 w 362"/>
                <a:gd name="T75" fmla="*/ 108 h 433"/>
                <a:gd name="T76" fmla="*/ 1 w 362"/>
                <a:gd name="T77" fmla="*/ 129 h 433"/>
                <a:gd name="T78" fmla="*/ 12 w 362"/>
                <a:gd name="T79" fmla="*/ 149 h 433"/>
                <a:gd name="T80" fmla="*/ 24 w 362"/>
                <a:gd name="T81" fmla="*/ 162 h 433"/>
                <a:gd name="T82" fmla="*/ 82 w 362"/>
                <a:gd name="T83" fmla="*/ 198 h 433"/>
                <a:gd name="T84" fmla="*/ 209 w 362"/>
                <a:gd name="T85" fmla="*/ 258 h 433"/>
                <a:gd name="T86" fmla="*/ 267 w 362"/>
                <a:gd name="T87" fmla="*/ 296 h 433"/>
                <a:gd name="T88" fmla="*/ 293 w 362"/>
                <a:gd name="T89" fmla="*/ 324 h 433"/>
                <a:gd name="T90" fmla="*/ 311 w 362"/>
                <a:gd name="T91" fmla="*/ 355 h 433"/>
                <a:gd name="T92" fmla="*/ 317 w 362"/>
                <a:gd name="T93" fmla="*/ 392 h 433"/>
                <a:gd name="T94" fmla="*/ 322 w 362"/>
                <a:gd name="T95" fmla="*/ 416 h 433"/>
                <a:gd name="T96" fmla="*/ 338 w 362"/>
                <a:gd name="T97" fmla="*/ 433 h 433"/>
                <a:gd name="T98" fmla="*/ 349 w 362"/>
                <a:gd name="T99" fmla="*/ 431 h 433"/>
                <a:gd name="T100" fmla="*/ 357 w 362"/>
                <a:gd name="T101" fmla="*/ 416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2" h="433">
                  <a:moveTo>
                    <a:pt x="360" y="408"/>
                  </a:moveTo>
                  <a:lnTo>
                    <a:pt x="360" y="408"/>
                  </a:lnTo>
                  <a:lnTo>
                    <a:pt x="362" y="394"/>
                  </a:lnTo>
                  <a:lnTo>
                    <a:pt x="362" y="379"/>
                  </a:lnTo>
                  <a:lnTo>
                    <a:pt x="360" y="366"/>
                  </a:lnTo>
                  <a:lnTo>
                    <a:pt x="356" y="353"/>
                  </a:lnTo>
                  <a:lnTo>
                    <a:pt x="350" y="341"/>
                  </a:lnTo>
                  <a:lnTo>
                    <a:pt x="344" y="328"/>
                  </a:lnTo>
                  <a:lnTo>
                    <a:pt x="334" y="317"/>
                  </a:lnTo>
                  <a:lnTo>
                    <a:pt x="325" y="306"/>
                  </a:lnTo>
                  <a:lnTo>
                    <a:pt x="313" y="296"/>
                  </a:lnTo>
                  <a:lnTo>
                    <a:pt x="301" y="285"/>
                  </a:lnTo>
                  <a:lnTo>
                    <a:pt x="288" y="276"/>
                  </a:lnTo>
                  <a:lnTo>
                    <a:pt x="275" y="267"/>
                  </a:lnTo>
                  <a:lnTo>
                    <a:pt x="244" y="250"/>
                  </a:lnTo>
                  <a:lnTo>
                    <a:pt x="214" y="234"/>
                  </a:lnTo>
                  <a:lnTo>
                    <a:pt x="181" y="219"/>
                  </a:lnTo>
                  <a:lnTo>
                    <a:pt x="149" y="205"/>
                  </a:lnTo>
                  <a:lnTo>
                    <a:pt x="90" y="181"/>
                  </a:lnTo>
                  <a:lnTo>
                    <a:pt x="65" y="170"/>
                  </a:lnTo>
                  <a:lnTo>
                    <a:pt x="43" y="160"/>
                  </a:lnTo>
                  <a:lnTo>
                    <a:pt x="28" y="150"/>
                  </a:lnTo>
                  <a:lnTo>
                    <a:pt x="22" y="145"/>
                  </a:lnTo>
                  <a:lnTo>
                    <a:pt x="18" y="141"/>
                  </a:lnTo>
                  <a:lnTo>
                    <a:pt x="18" y="141"/>
                  </a:lnTo>
                  <a:lnTo>
                    <a:pt x="14" y="131"/>
                  </a:lnTo>
                  <a:lnTo>
                    <a:pt x="12" y="121"/>
                  </a:lnTo>
                  <a:lnTo>
                    <a:pt x="13" y="111"/>
                  </a:lnTo>
                  <a:lnTo>
                    <a:pt x="17" y="100"/>
                  </a:lnTo>
                  <a:lnTo>
                    <a:pt x="22" y="90"/>
                  </a:lnTo>
                  <a:lnTo>
                    <a:pt x="30" y="79"/>
                  </a:lnTo>
                  <a:lnTo>
                    <a:pt x="40" y="68"/>
                  </a:lnTo>
                  <a:lnTo>
                    <a:pt x="50" y="59"/>
                  </a:lnTo>
                  <a:lnTo>
                    <a:pt x="62" y="50"/>
                  </a:lnTo>
                  <a:lnTo>
                    <a:pt x="74" y="41"/>
                  </a:lnTo>
                  <a:lnTo>
                    <a:pt x="88" y="34"/>
                  </a:lnTo>
                  <a:lnTo>
                    <a:pt x="102" y="27"/>
                  </a:lnTo>
                  <a:lnTo>
                    <a:pt x="116" y="22"/>
                  </a:lnTo>
                  <a:lnTo>
                    <a:pt x="129" y="17"/>
                  </a:lnTo>
                  <a:lnTo>
                    <a:pt x="144" y="14"/>
                  </a:lnTo>
                  <a:lnTo>
                    <a:pt x="157" y="14"/>
                  </a:lnTo>
                  <a:lnTo>
                    <a:pt x="157" y="14"/>
                  </a:lnTo>
                  <a:lnTo>
                    <a:pt x="170" y="14"/>
                  </a:lnTo>
                  <a:lnTo>
                    <a:pt x="181" y="17"/>
                  </a:lnTo>
                  <a:lnTo>
                    <a:pt x="190" y="22"/>
                  </a:lnTo>
                  <a:lnTo>
                    <a:pt x="198" y="27"/>
                  </a:lnTo>
                  <a:lnTo>
                    <a:pt x="203" y="35"/>
                  </a:lnTo>
                  <a:lnTo>
                    <a:pt x="207" y="43"/>
                  </a:lnTo>
                  <a:lnTo>
                    <a:pt x="209" y="53"/>
                  </a:lnTo>
                  <a:lnTo>
                    <a:pt x="210" y="62"/>
                  </a:lnTo>
                  <a:lnTo>
                    <a:pt x="210" y="71"/>
                  </a:lnTo>
                  <a:lnTo>
                    <a:pt x="209" y="80"/>
                  </a:lnTo>
                  <a:lnTo>
                    <a:pt x="206" y="90"/>
                  </a:lnTo>
                  <a:lnTo>
                    <a:pt x="203" y="97"/>
                  </a:lnTo>
                  <a:lnTo>
                    <a:pt x="200" y="105"/>
                  </a:lnTo>
                  <a:lnTo>
                    <a:pt x="196" y="111"/>
                  </a:lnTo>
                  <a:lnTo>
                    <a:pt x="190" y="116"/>
                  </a:lnTo>
                  <a:lnTo>
                    <a:pt x="186" y="119"/>
                  </a:lnTo>
                  <a:lnTo>
                    <a:pt x="186" y="119"/>
                  </a:lnTo>
                  <a:lnTo>
                    <a:pt x="186" y="116"/>
                  </a:lnTo>
                  <a:lnTo>
                    <a:pt x="186" y="111"/>
                  </a:lnTo>
                  <a:lnTo>
                    <a:pt x="185" y="105"/>
                  </a:lnTo>
                  <a:lnTo>
                    <a:pt x="182" y="101"/>
                  </a:lnTo>
                  <a:lnTo>
                    <a:pt x="178" y="96"/>
                  </a:lnTo>
                  <a:lnTo>
                    <a:pt x="172" y="92"/>
                  </a:lnTo>
                  <a:lnTo>
                    <a:pt x="172" y="92"/>
                  </a:lnTo>
                  <a:lnTo>
                    <a:pt x="168" y="90"/>
                  </a:lnTo>
                  <a:lnTo>
                    <a:pt x="164" y="88"/>
                  </a:lnTo>
                  <a:lnTo>
                    <a:pt x="159" y="88"/>
                  </a:lnTo>
                  <a:lnTo>
                    <a:pt x="153" y="88"/>
                  </a:lnTo>
                  <a:lnTo>
                    <a:pt x="149" y="91"/>
                  </a:lnTo>
                  <a:lnTo>
                    <a:pt x="145" y="97"/>
                  </a:lnTo>
                  <a:lnTo>
                    <a:pt x="145" y="107"/>
                  </a:lnTo>
                  <a:lnTo>
                    <a:pt x="145" y="107"/>
                  </a:lnTo>
                  <a:lnTo>
                    <a:pt x="147" y="121"/>
                  </a:lnTo>
                  <a:lnTo>
                    <a:pt x="148" y="127"/>
                  </a:lnTo>
                  <a:lnTo>
                    <a:pt x="151" y="132"/>
                  </a:lnTo>
                  <a:lnTo>
                    <a:pt x="153" y="136"/>
                  </a:lnTo>
                  <a:lnTo>
                    <a:pt x="156" y="138"/>
                  </a:lnTo>
                  <a:lnTo>
                    <a:pt x="159" y="141"/>
                  </a:lnTo>
                  <a:lnTo>
                    <a:pt x="162" y="142"/>
                  </a:lnTo>
                  <a:lnTo>
                    <a:pt x="166" y="142"/>
                  </a:lnTo>
                  <a:lnTo>
                    <a:pt x="170" y="142"/>
                  </a:lnTo>
                  <a:lnTo>
                    <a:pt x="180" y="140"/>
                  </a:lnTo>
                  <a:lnTo>
                    <a:pt x="188" y="135"/>
                  </a:lnTo>
                  <a:lnTo>
                    <a:pt x="196" y="125"/>
                  </a:lnTo>
                  <a:lnTo>
                    <a:pt x="196" y="125"/>
                  </a:lnTo>
                  <a:lnTo>
                    <a:pt x="202" y="117"/>
                  </a:lnTo>
                  <a:lnTo>
                    <a:pt x="209" y="103"/>
                  </a:lnTo>
                  <a:lnTo>
                    <a:pt x="215" y="84"/>
                  </a:lnTo>
                  <a:lnTo>
                    <a:pt x="218" y="75"/>
                  </a:lnTo>
                  <a:lnTo>
                    <a:pt x="219" y="64"/>
                  </a:lnTo>
                  <a:lnTo>
                    <a:pt x="219" y="55"/>
                  </a:lnTo>
                  <a:lnTo>
                    <a:pt x="218" y="45"/>
                  </a:lnTo>
                  <a:lnTo>
                    <a:pt x="214" y="35"/>
                  </a:lnTo>
                  <a:lnTo>
                    <a:pt x="210" y="27"/>
                  </a:lnTo>
                  <a:lnTo>
                    <a:pt x="202" y="18"/>
                  </a:lnTo>
                  <a:lnTo>
                    <a:pt x="193" y="12"/>
                  </a:lnTo>
                  <a:lnTo>
                    <a:pt x="180" y="6"/>
                  </a:lnTo>
                  <a:lnTo>
                    <a:pt x="164" y="2"/>
                  </a:lnTo>
                  <a:lnTo>
                    <a:pt x="164" y="2"/>
                  </a:lnTo>
                  <a:lnTo>
                    <a:pt x="147" y="0"/>
                  </a:lnTo>
                  <a:lnTo>
                    <a:pt x="129" y="1"/>
                  </a:lnTo>
                  <a:lnTo>
                    <a:pt x="112" y="4"/>
                  </a:lnTo>
                  <a:lnTo>
                    <a:pt x="95" y="8"/>
                  </a:lnTo>
                  <a:lnTo>
                    <a:pt x="78" y="14"/>
                  </a:lnTo>
                  <a:lnTo>
                    <a:pt x="62" y="22"/>
                  </a:lnTo>
                  <a:lnTo>
                    <a:pt x="47" y="31"/>
                  </a:lnTo>
                  <a:lnTo>
                    <a:pt x="34" y="42"/>
                  </a:lnTo>
                  <a:lnTo>
                    <a:pt x="24" y="54"/>
                  </a:lnTo>
                  <a:lnTo>
                    <a:pt x="13" y="67"/>
                  </a:lnTo>
                  <a:lnTo>
                    <a:pt x="6" y="80"/>
                  </a:lnTo>
                  <a:lnTo>
                    <a:pt x="1" y="94"/>
                  </a:lnTo>
                  <a:lnTo>
                    <a:pt x="0" y="108"/>
                  </a:lnTo>
                  <a:lnTo>
                    <a:pt x="0" y="115"/>
                  </a:lnTo>
                  <a:lnTo>
                    <a:pt x="0" y="121"/>
                  </a:lnTo>
                  <a:lnTo>
                    <a:pt x="1" y="129"/>
                  </a:lnTo>
                  <a:lnTo>
                    <a:pt x="4" y="136"/>
                  </a:lnTo>
                  <a:lnTo>
                    <a:pt x="8" y="142"/>
                  </a:lnTo>
                  <a:lnTo>
                    <a:pt x="12" y="149"/>
                  </a:lnTo>
                  <a:lnTo>
                    <a:pt x="12" y="149"/>
                  </a:lnTo>
                  <a:lnTo>
                    <a:pt x="17" y="156"/>
                  </a:lnTo>
                  <a:lnTo>
                    <a:pt x="24" y="162"/>
                  </a:lnTo>
                  <a:lnTo>
                    <a:pt x="40" y="176"/>
                  </a:lnTo>
                  <a:lnTo>
                    <a:pt x="59" y="187"/>
                  </a:lnTo>
                  <a:lnTo>
                    <a:pt x="82" y="198"/>
                  </a:lnTo>
                  <a:lnTo>
                    <a:pt x="131" y="221"/>
                  </a:lnTo>
                  <a:lnTo>
                    <a:pt x="184" y="246"/>
                  </a:lnTo>
                  <a:lnTo>
                    <a:pt x="209" y="258"/>
                  </a:lnTo>
                  <a:lnTo>
                    <a:pt x="234" y="272"/>
                  </a:lnTo>
                  <a:lnTo>
                    <a:pt x="256" y="288"/>
                  </a:lnTo>
                  <a:lnTo>
                    <a:pt x="267" y="296"/>
                  </a:lnTo>
                  <a:lnTo>
                    <a:pt x="276" y="305"/>
                  </a:lnTo>
                  <a:lnTo>
                    <a:pt x="285" y="314"/>
                  </a:lnTo>
                  <a:lnTo>
                    <a:pt x="293" y="324"/>
                  </a:lnTo>
                  <a:lnTo>
                    <a:pt x="300" y="334"/>
                  </a:lnTo>
                  <a:lnTo>
                    <a:pt x="305" y="345"/>
                  </a:lnTo>
                  <a:lnTo>
                    <a:pt x="311" y="355"/>
                  </a:lnTo>
                  <a:lnTo>
                    <a:pt x="315" y="367"/>
                  </a:lnTo>
                  <a:lnTo>
                    <a:pt x="316" y="379"/>
                  </a:lnTo>
                  <a:lnTo>
                    <a:pt x="317" y="392"/>
                  </a:lnTo>
                  <a:lnTo>
                    <a:pt x="317" y="392"/>
                  </a:lnTo>
                  <a:lnTo>
                    <a:pt x="319" y="404"/>
                  </a:lnTo>
                  <a:lnTo>
                    <a:pt x="322" y="416"/>
                  </a:lnTo>
                  <a:lnTo>
                    <a:pt x="328" y="426"/>
                  </a:lnTo>
                  <a:lnTo>
                    <a:pt x="334" y="431"/>
                  </a:lnTo>
                  <a:lnTo>
                    <a:pt x="338" y="433"/>
                  </a:lnTo>
                  <a:lnTo>
                    <a:pt x="341" y="433"/>
                  </a:lnTo>
                  <a:lnTo>
                    <a:pt x="345" y="433"/>
                  </a:lnTo>
                  <a:lnTo>
                    <a:pt x="349" y="431"/>
                  </a:lnTo>
                  <a:lnTo>
                    <a:pt x="352" y="428"/>
                  </a:lnTo>
                  <a:lnTo>
                    <a:pt x="354" y="423"/>
                  </a:lnTo>
                  <a:lnTo>
                    <a:pt x="357" y="416"/>
                  </a:lnTo>
                  <a:lnTo>
                    <a:pt x="360" y="408"/>
                  </a:lnTo>
                  <a:close/>
                </a:path>
              </a:pathLst>
            </a:custGeom>
            <a:solidFill>
              <a:srgbClr val="EEC21B"/>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49" name="Freeform 18"/>
            <p:cNvSpPr/>
            <p:nvPr/>
          </p:nvSpPr>
          <p:spPr bwMode="auto">
            <a:xfrm>
              <a:off x="5827713" y="4471988"/>
              <a:ext cx="574675" cy="687388"/>
            </a:xfrm>
            <a:custGeom>
              <a:avLst/>
              <a:gdLst>
                <a:gd name="T0" fmla="*/ 362 w 362"/>
                <a:gd name="T1" fmla="*/ 394 h 433"/>
                <a:gd name="T2" fmla="*/ 356 w 362"/>
                <a:gd name="T3" fmla="*/ 353 h 433"/>
                <a:gd name="T4" fmla="*/ 334 w 362"/>
                <a:gd name="T5" fmla="*/ 317 h 433"/>
                <a:gd name="T6" fmla="*/ 301 w 362"/>
                <a:gd name="T7" fmla="*/ 285 h 433"/>
                <a:gd name="T8" fmla="*/ 244 w 362"/>
                <a:gd name="T9" fmla="*/ 250 h 433"/>
                <a:gd name="T10" fmla="*/ 149 w 362"/>
                <a:gd name="T11" fmla="*/ 205 h 433"/>
                <a:gd name="T12" fmla="*/ 43 w 362"/>
                <a:gd name="T13" fmla="*/ 160 h 433"/>
                <a:gd name="T14" fmla="*/ 18 w 362"/>
                <a:gd name="T15" fmla="*/ 141 h 433"/>
                <a:gd name="T16" fmla="*/ 12 w 362"/>
                <a:gd name="T17" fmla="*/ 121 h 433"/>
                <a:gd name="T18" fmla="*/ 22 w 362"/>
                <a:gd name="T19" fmla="*/ 90 h 433"/>
                <a:gd name="T20" fmla="*/ 50 w 362"/>
                <a:gd name="T21" fmla="*/ 59 h 433"/>
                <a:gd name="T22" fmla="*/ 88 w 362"/>
                <a:gd name="T23" fmla="*/ 34 h 433"/>
                <a:gd name="T24" fmla="*/ 129 w 362"/>
                <a:gd name="T25" fmla="*/ 17 h 433"/>
                <a:gd name="T26" fmla="*/ 157 w 362"/>
                <a:gd name="T27" fmla="*/ 14 h 433"/>
                <a:gd name="T28" fmla="*/ 190 w 362"/>
                <a:gd name="T29" fmla="*/ 22 h 433"/>
                <a:gd name="T30" fmla="*/ 207 w 362"/>
                <a:gd name="T31" fmla="*/ 43 h 433"/>
                <a:gd name="T32" fmla="*/ 210 w 362"/>
                <a:gd name="T33" fmla="*/ 71 h 433"/>
                <a:gd name="T34" fmla="*/ 203 w 362"/>
                <a:gd name="T35" fmla="*/ 97 h 433"/>
                <a:gd name="T36" fmla="*/ 190 w 362"/>
                <a:gd name="T37" fmla="*/ 116 h 433"/>
                <a:gd name="T38" fmla="*/ 186 w 362"/>
                <a:gd name="T39" fmla="*/ 116 h 433"/>
                <a:gd name="T40" fmla="*/ 182 w 362"/>
                <a:gd name="T41" fmla="*/ 101 h 433"/>
                <a:gd name="T42" fmla="*/ 172 w 362"/>
                <a:gd name="T43" fmla="*/ 92 h 433"/>
                <a:gd name="T44" fmla="*/ 159 w 362"/>
                <a:gd name="T45" fmla="*/ 88 h 433"/>
                <a:gd name="T46" fmla="*/ 145 w 362"/>
                <a:gd name="T47" fmla="*/ 97 h 433"/>
                <a:gd name="T48" fmla="*/ 147 w 362"/>
                <a:gd name="T49" fmla="*/ 121 h 433"/>
                <a:gd name="T50" fmla="*/ 153 w 362"/>
                <a:gd name="T51" fmla="*/ 136 h 433"/>
                <a:gd name="T52" fmla="*/ 162 w 362"/>
                <a:gd name="T53" fmla="*/ 142 h 433"/>
                <a:gd name="T54" fmla="*/ 180 w 362"/>
                <a:gd name="T55" fmla="*/ 140 h 433"/>
                <a:gd name="T56" fmla="*/ 196 w 362"/>
                <a:gd name="T57" fmla="*/ 125 h 433"/>
                <a:gd name="T58" fmla="*/ 215 w 362"/>
                <a:gd name="T59" fmla="*/ 84 h 433"/>
                <a:gd name="T60" fmla="*/ 219 w 362"/>
                <a:gd name="T61" fmla="*/ 55 h 433"/>
                <a:gd name="T62" fmla="*/ 210 w 362"/>
                <a:gd name="T63" fmla="*/ 27 h 433"/>
                <a:gd name="T64" fmla="*/ 180 w 362"/>
                <a:gd name="T65" fmla="*/ 6 h 433"/>
                <a:gd name="T66" fmla="*/ 147 w 362"/>
                <a:gd name="T67" fmla="*/ 0 h 433"/>
                <a:gd name="T68" fmla="*/ 95 w 362"/>
                <a:gd name="T69" fmla="*/ 8 h 433"/>
                <a:gd name="T70" fmla="*/ 47 w 362"/>
                <a:gd name="T71" fmla="*/ 31 h 433"/>
                <a:gd name="T72" fmla="*/ 13 w 362"/>
                <a:gd name="T73" fmla="*/ 67 h 433"/>
                <a:gd name="T74" fmla="*/ 0 w 362"/>
                <a:gd name="T75" fmla="*/ 108 h 433"/>
                <a:gd name="T76" fmla="*/ 1 w 362"/>
                <a:gd name="T77" fmla="*/ 129 h 433"/>
                <a:gd name="T78" fmla="*/ 12 w 362"/>
                <a:gd name="T79" fmla="*/ 149 h 433"/>
                <a:gd name="T80" fmla="*/ 24 w 362"/>
                <a:gd name="T81" fmla="*/ 162 h 433"/>
                <a:gd name="T82" fmla="*/ 82 w 362"/>
                <a:gd name="T83" fmla="*/ 198 h 433"/>
                <a:gd name="T84" fmla="*/ 209 w 362"/>
                <a:gd name="T85" fmla="*/ 258 h 433"/>
                <a:gd name="T86" fmla="*/ 267 w 362"/>
                <a:gd name="T87" fmla="*/ 296 h 433"/>
                <a:gd name="T88" fmla="*/ 293 w 362"/>
                <a:gd name="T89" fmla="*/ 324 h 433"/>
                <a:gd name="T90" fmla="*/ 311 w 362"/>
                <a:gd name="T91" fmla="*/ 355 h 433"/>
                <a:gd name="T92" fmla="*/ 317 w 362"/>
                <a:gd name="T93" fmla="*/ 392 h 433"/>
                <a:gd name="T94" fmla="*/ 322 w 362"/>
                <a:gd name="T95" fmla="*/ 416 h 433"/>
                <a:gd name="T96" fmla="*/ 338 w 362"/>
                <a:gd name="T97" fmla="*/ 433 h 433"/>
                <a:gd name="T98" fmla="*/ 349 w 362"/>
                <a:gd name="T99" fmla="*/ 431 h 433"/>
                <a:gd name="T100" fmla="*/ 357 w 362"/>
                <a:gd name="T101" fmla="*/ 416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2" h="433">
                  <a:moveTo>
                    <a:pt x="360" y="408"/>
                  </a:moveTo>
                  <a:lnTo>
                    <a:pt x="360" y="408"/>
                  </a:lnTo>
                  <a:lnTo>
                    <a:pt x="362" y="394"/>
                  </a:lnTo>
                  <a:lnTo>
                    <a:pt x="362" y="379"/>
                  </a:lnTo>
                  <a:lnTo>
                    <a:pt x="360" y="366"/>
                  </a:lnTo>
                  <a:lnTo>
                    <a:pt x="356" y="353"/>
                  </a:lnTo>
                  <a:lnTo>
                    <a:pt x="350" y="341"/>
                  </a:lnTo>
                  <a:lnTo>
                    <a:pt x="344" y="328"/>
                  </a:lnTo>
                  <a:lnTo>
                    <a:pt x="334" y="317"/>
                  </a:lnTo>
                  <a:lnTo>
                    <a:pt x="325" y="306"/>
                  </a:lnTo>
                  <a:lnTo>
                    <a:pt x="313" y="296"/>
                  </a:lnTo>
                  <a:lnTo>
                    <a:pt x="301" y="285"/>
                  </a:lnTo>
                  <a:lnTo>
                    <a:pt x="288" y="276"/>
                  </a:lnTo>
                  <a:lnTo>
                    <a:pt x="275" y="267"/>
                  </a:lnTo>
                  <a:lnTo>
                    <a:pt x="244" y="250"/>
                  </a:lnTo>
                  <a:lnTo>
                    <a:pt x="214" y="234"/>
                  </a:lnTo>
                  <a:lnTo>
                    <a:pt x="181" y="219"/>
                  </a:lnTo>
                  <a:lnTo>
                    <a:pt x="149" y="205"/>
                  </a:lnTo>
                  <a:lnTo>
                    <a:pt x="90" y="181"/>
                  </a:lnTo>
                  <a:lnTo>
                    <a:pt x="65" y="170"/>
                  </a:lnTo>
                  <a:lnTo>
                    <a:pt x="43" y="160"/>
                  </a:lnTo>
                  <a:lnTo>
                    <a:pt x="28" y="150"/>
                  </a:lnTo>
                  <a:lnTo>
                    <a:pt x="22" y="145"/>
                  </a:lnTo>
                  <a:lnTo>
                    <a:pt x="18" y="141"/>
                  </a:lnTo>
                  <a:lnTo>
                    <a:pt x="18" y="141"/>
                  </a:lnTo>
                  <a:lnTo>
                    <a:pt x="14" y="131"/>
                  </a:lnTo>
                  <a:lnTo>
                    <a:pt x="12" y="121"/>
                  </a:lnTo>
                  <a:lnTo>
                    <a:pt x="13" y="111"/>
                  </a:lnTo>
                  <a:lnTo>
                    <a:pt x="17" y="100"/>
                  </a:lnTo>
                  <a:lnTo>
                    <a:pt x="22" y="90"/>
                  </a:lnTo>
                  <a:lnTo>
                    <a:pt x="30" y="79"/>
                  </a:lnTo>
                  <a:lnTo>
                    <a:pt x="40" y="68"/>
                  </a:lnTo>
                  <a:lnTo>
                    <a:pt x="50" y="59"/>
                  </a:lnTo>
                  <a:lnTo>
                    <a:pt x="62" y="50"/>
                  </a:lnTo>
                  <a:lnTo>
                    <a:pt x="74" y="41"/>
                  </a:lnTo>
                  <a:lnTo>
                    <a:pt x="88" y="34"/>
                  </a:lnTo>
                  <a:lnTo>
                    <a:pt x="102" y="27"/>
                  </a:lnTo>
                  <a:lnTo>
                    <a:pt x="116" y="22"/>
                  </a:lnTo>
                  <a:lnTo>
                    <a:pt x="129" y="17"/>
                  </a:lnTo>
                  <a:lnTo>
                    <a:pt x="144" y="14"/>
                  </a:lnTo>
                  <a:lnTo>
                    <a:pt x="157" y="14"/>
                  </a:lnTo>
                  <a:lnTo>
                    <a:pt x="157" y="14"/>
                  </a:lnTo>
                  <a:lnTo>
                    <a:pt x="170" y="14"/>
                  </a:lnTo>
                  <a:lnTo>
                    <a:pt x="181" y="17"/>
                  </a:lnTo>
                  <a:lnTo>
                    <a:pt x="190" y="22"/>
                  </a:lnTo>
                  <a:lnTo>
                    <a:pt x="198" y="27"/>
                  </a:lnTo>
                  <a:lnTo>
                    <a:pt x="203" y="35"/>
                  </a:lnTo>
                  <a:lnTo>
                    <a:pt x="207" y="43"/>
                  </a:lnTo>
                  <a:lnTo>
                    <a:pt x="209" y="53"/>
                  </a:lnTo>
                  <a:lnTo>
                    <a:pt x="210" y="62"/>
                  </a:lnTo>
                  <a:lnTo>
                    <a:pt x="210" y="71"/>
                  </a:lnTo>
                  <a:lnTo>
                    <a:pt x="209" y="80"/>
                  </a:lnTo>
                  <a:lnTo>
                    <a:pt x="206" y="90"/>
                  </a:lnTo>
                  <a:lnTo>
                    <a:pt x="203" y="97"/>
                  </a:lnTo>
                  <a:lnTo>
                    <a:pt x="200" y="105"/>
                  </a:lnTo>
                  <a:lnTo>
                    <a:pt x="196" y="111"/>
                  </a:lnTo>
                  <a:lnTo>
                    <a:pt x="190" y="116"/>
                  </a:lnTo>
                  <a:lnTo>
                    <a:pt x="186" y="119"/>
                  </a:lnTo>
                  <a:lnTo>
                    <a:pt x="186" y="119"/>
                  </a:lnTo>
                  <a:lnTo>
                    <a:pt x="186" y="116"/>
                  </a:lnTo>
                  <a:lnTo>
                    <a:pt x="186" y="111"/>
                  </a:lnTo>
                  <a:lnTo>
                    <a:pt x="185" y="105"/>
                  </a:lnTo>
                  <a:lnTo>
                    <a:pt x="182" y="101"/>
                  </a:lnTo>
                  <a:lnTo>
                    <a:pt x="178" y="96"/>
                  </a:lnTo>
                  <a:lnTo>
                    <a:pt x="172" y="92"/>
                  </a:lnTo>
                  <a:lnTo>
                    <a:pt x="172" y="92"/>
                  </a:lnTo>
                  <a:lnTo>
                    <a:pt x="168" y="90"/>
                  </a:lnTo>
                  <a:lnTo>
                    <a:pt x="164" y="88"/>
                  </a:lnTo>
                  <a:lnTo>
                    <a:pt x="159" y="88"/>
                  </a:lnTo>
                  <a:lnTo>
                    <a:pt x="153" y="88"/>
                  </a:lnTo>
                  <a:lnTo>
                    <a:pt x="149" y="91"/>
                  </a:lnTo>
                  <a:lnTo>
                    <a:pt x="145" y="97"/>
                  </a:lnTo>
                  <a:lnTo>
                    <a:pt x="145" y="107"/>
                  </a:lnTo>
                  <a:lnTo>
                    <a:pt x="145" y="107"/>
                  </a:lnTo>
                  <a:lnTo>
                    <a:pt x="147" y="121"/>
                  </a:lnTo>
                  <a:lnTo>
                    <a:pt x="148" y="127"/>
                  </a:lnTo>
                  <a:lnTo>
                    <a:pt x="151" y="132"/>
                  </a:lnTo>
                  <a:lnTo>
                    <a:pt x="153" y="136"/>
                  </a:lnTo>
                  <a:lnTo>
                    <a:pt x="156" y="138"/>
                  </a:lnTo>
                  <a:lnTo>
                    <a:pt x="159" y="141"/>
                  </a:lnTo>
                  <a:lnTo>
                    <a:pt x="162" y="142"/>
                  </a:lnTo>
                  <a:lnTo>
                    <a:pt x="166" y="142"/>
                  </a:lnTo>
                  <a:lnTo>
                    <a:pt x="170" y="142"/>
                  </a:lnTo>
                  <a:lnTo>
                    <a:pt x="180" y="140"/>
                  </a:lnTo>
                  <a:lnTo>
                    <a:pt x="188" y="135"/>
                  </a:lnTo>
                  <a:lnTo>
                    <a:pt x="196" y="125"/>
                  </a:lnTo>
                  <a:lnTo>
                    <a:pt x="196" y="125"/>
                  </a:lnTo>
                  <a:lnTo>
                    <a:pt x="202" y="117"/>
                  </a:lnTo>
                  <a:lnTo>
                    <a:pt x="209" y="103"/>
                  </a:lnTo>
                  <a:lnTo>
                    <a:pt x="215" y="84"/>
                  </a:lnTo>
                  <a:lnTo>
                    <a:pt x="218" y="75"/>
                  </a:lnTo>
                  <a:lnTo>
                    <a:pt x="219" y="64"/>
                  </a:lnTo>
                  <a:lnTo>
                    <a:pt x="219" y="55"/>
                  </a:lnTo>
                  <a:lnTo>
                    <a:pt x="218" y="45"/>
                  </a:lnTo>
                  <a:lnTo>
                    <a:pt x="214" y="35"/>
                  </a:lnTo>
                  <a:lnTo>
                    <a:pt x="210" y="27"/>
                  </a:lnTo>
                  <a:lnTo>
                    <a:pt x="202" y="18"/>
                  </a:lnTo>
                  <a:lnTo>
                    <a:pt x="193" y="12"/>
                  </a:lnTo>
                  <a:lnTo>
                    <a:pt x="180" y="6"/>
                  </a:lnTo>
                  <a:lnTo>
                    <a:pt x="164" y="2"/>
                  </a:lnTo>
                  <a:lnTo>
                    <a:pt x="164" y="2"/>
                  </a:lnTo>
                  <a:lnTo>
                    <a:pt x="147" y="0"/>
                  </a:lnTo>
                  <a:lnTo>
                    <a:pt x="129" y="1"/>
                  </a:lnTo>
                  <a:lnTo>
                    <a:pt x="112" y="4"/>
                  </a:lnTo>
                  <a:lnTo>
                    <a:pt x="95" y="8"/>
                  </a:lnTo>
                  <a:lnTo>
                    <a:pt x="78" y="14"/>
                  </a:lnTo>
                  <a:lnTo>
                    <a:pt x="62" y="22"/>
                  </a:lnTo>
                  <a:lnTo>
                    <a:pt x="47" y="31"/>
                  </a:lnTo>
                  <a:lnTo>
                    <a:pt x="34" y="42"/>
                  </a:lnTo>
                  <a:lnTo>
                    <a:pt x="24" y="54"/>
                  </a:lnTo>
                  <a:lnTo>
                    <a:pt x="13" y="67"/>
                  </a:lnTo>
                  <a:lnTo>
                    <a:pt x="6" y="80"/>
                  </a:lnTo>
                  <a:lnTo>
                    <a:pt x="1" y="94"/>
                  </a:lnTo>
                  <a:lnTo>
                    <a:pt x="0" y="108"/>
                  </a:lnTo>
                  <a:lnTo>
                    <a:pt x="0" y="115"/>
                  </a:lnTo>
                  <a:lnTo>
                    <a:pt x="0" y="121"/>
                  </a:lnTo>
                  <a:lnTo>
                    <a:pt x="1" y="129"/>
                  </a:lnTo>
                  <a:lnTo>
                    <a:pt x="4" y="136"/>
                  </a:lnTo>
                  <a:lnTo>
                    <a:pt x="8" y="142"/>
                  </a:lnTo>
                  <a:lnTo>
                    <a:pt x="12" y="149"/>
                  </a:lnTo>
                  <a:lnTo>
                    <a:pt x="12" y="149"/>
                  </a:lnTo>
                  <a:lnTo>
                    <a:pt x="17" y="156"/>
                  </a:lnTo>
                  <a:lnTo>
                    <a:pt x="24" y="162"/>
                  </a:lnTo>
                  <a:lnTo>
                    <a:pt x="40" y="176"/>
                  </a:lnTo>
                  <a:lnTo>
                    <a:pt x="59" y="187"/>
                  </a:lnTo>
                  <a:lnTo>
                    <a:pt x="82" y="198"/>
                  </a:lnTo>
                  <a:lnTo>
                    <a:pt x="131" y="221"/>
                  </a:lnTo>
                  <a:lnTo>
                    <a:pt x="184" y="246"/>
                  </a:lnTo>
                  <a:lnTo>
                    <a:pt x="209" y="258"/>
                  </a:lnTo>
                  <a:lnTo>
                    <a:pt x="234" y="272"/>
                  </a:lnTo>
                  <a:lnTo>
                    <a:pt x="256" y="288"/>
                  </a:lnTo>
                  <a:lnTo>
                    <a:pt x="267" y="296"/>
                  </a:lnTo>
                  <a:lnTo>
                    <a:pt x="276" y="305"/>
                  </a:lnTo>
                  <a:lnTo>
                    <a:pt x="285" y="314"/>
                  </a:lnTo>
                  <a:lnTo>
                    <a:pt x="293" y="324"/>
                  </a:lnTo>
                  <a:lnTo>
                    <a:pt x="300" y="334"/>
                  </a:lnTo>
                  <a:lnTo>
                    <a:pt x="305" y="345"/>
                  </a:lnTo>
                  <a:lnTo>
                    <a:pt x="311" y="355"/>
                  </a:lnTo>
                  <a:lnTo>
                    <a:pt x="315" y="367"/>
                  </a:lnTo>
                  <a:lnTo>
                    <a:pt x="316" y="379"/>
                  </a:lnTo>
                  <a:lnTo>
                    <a:pt x="317" y="392"/>
                  </a:lnTo>
                  <a:lnTo>
                    <a:pt x="317" y="392"/>
                  </a:lnTo>
                  <a:lnTo>
                    <a:pt x="319" y="404"/>
                  </a:lnTo>
                  <a:lnTo>
                    <a:pt x="322" y="416"/>
                  </a:lnTo>
                  <a:lnTo>
                    <a:pt x="328" y="426"/>
                  </a:lnTo>
                  <a:lnTo>
                    <a:pt x="334" y="431"/>
                  </a:lnTo>
                  <a:lnTo>
                    <a:pt x="338" y="433"/>
                  </a:lnTo>
                  <a:lnTo>
                    <a:pt x="341" y="433"/>
                  </a:lnTo>
                  <a:lnTo>
                    <a:pt x="345" y="433"/>
                  </a:lnTo>
                  <a:lnTo>
                    <a:pt x="349" y="431"/>
                  </a:lnTo>
                  <a:lnTo>
                    <a:pt x="352" y="428"/>
                  </a:lnTo>
                  <a:lnTo>
                    <a:pt x="354" y="423"/>
                  </a:lnTo>
                  <a:lnTo>
                    <a:pt x="357" y="416"/>
                  </a:lnTo>
                  <a:lnTo>
                    <a:pt x="360" y="40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50" name="Freeform 19"/>
            <p:cNvSpPr/>
            <p:nvPr/>
          </p:nvSpPr>
          <p:spPr bwMode="auto">
            <a:xfrm>
              <a:off x="4735513" y="4460875"/>
              <a:ext cx="723900" cy="1171575"/>
            </a:xfrm>
            <a:custGeom>
              <a:avLst/>
              <a:gdLst>
                <a:gd name="T0" fmla="*/ 216 w 456"/>
                <a:gd name="T1" fmla="*/ 87 h 738"/>
                <a:gd name="T2" fmla="*/ 237 w 456"/>
                <a:gd name="T3" fmla="*/ 102 h 738"/>
                <a:gd name="T4" fmla="*/ 236 w 456"/>
                <a:gd name="T5" fmla="*/ 130 h 738"/>
                <a:gd name="T6" fmla="*/ 220 w 456"/>
                <a:gd name="T7" fmla="*/ 153 h 738"/>
                <a:gd name="T8" fmla="*/ 185 w 456"/>
                <a:gd name="T9" fmla="*/ 153 h 738"/>
                <a:gd name="T10" fmla="*/ 163 w 456"/>
                <a:gd name="T11" fmla="*/ 127 h 738"/>
                <a:gd name="T12" fmla="*/ 150 w 456"/>
                <a:gd name="T13" fmla="*/ 73 h 738"/>
                <a:gd name="T14" fmla="*/ 168 w 456"/>
                <a:gd name="T15" fmla="*/ 20 h 738"/>
                <a:gd name="T16" fmla="*/ 225 w 456"/>
                <a:gd name="T17" fmla="*/ 0 h 738"/>
                <a:gd name="T18" fmla="*/ 312 w 456"/>
                <a:gd name="T19" fmla="*/ 25 h 738"/>
                <a:gd name="T20" fmla="*/ 372 w 456"/>
                <a:gd name="T21" fmla="*/ 86 h 738"/>
                <a:gd name="T22" fmla="*/ 377 w 456"/>
                <a:gd name="T23" fmla="*/ 138 h 738"/>
                <a:gd name="T24" fmla="*/ 363 w 456"/>
                <a:gd name="T25" fmla="*/ 165 h 738"/>
                <a:gd name="T26" fmla="*/ 250 w 456"/>
                <a:gd name="T27" fmla="*/ 233 h 738"/>
                <a:gd name="T28" fmla="*/ 115 w 456"/>
                <a:gd name="T29" fmla="*/ 312 h 738"/>
                <a:gd name="T30" fmla="*/ 77 w 456"/>
                <a:gd name="T31" fmla="*/ 362 h 738"/>
                <a:gd name="T32" fmla="*/ 66 w 456"/>
                <a:gd name="T33" fmla="*/ 411 h 738"/>
                <a:gd name="T34" fmla="*/ 85 w 456"/>
                <a:gd name="T35" fmla="*/ 468 h 738"/>
                <a:gd name="T36" fmla="*/ 132 w 456"/>
                <a:gd name="T37" fmla="*/ 511 h 738"/>
                <a:gd name="T38" fmla="*/ 271 w 456"/>
                <a:gd name="T39" fmla="*/ 561 h 738"/>
                <a:gd name="T40" fmla="*/ 404 w 456"/>
                <a:gd name="T41" fmla="*/ 594 h 738"/>
                <a:gd name="T42" fmla="*/ 446 w 456"/>
                <a:gd name="T43" fmla="*/ 638 h 738"/>
                <a:gd name="T44" fmla="*/ 455 w 456"/>
                <a:gd name="T45" fmla="*/ 693 h 738"/>
                <a:gd name="T46" fmla="*/ 418 w 456"/>
                <a:gd name="T47" fmla="*/ 733 h 738"/>
                <a:gd name="T48" fmla="*/ 364 w 456"/>
                <a:gd name="T49" fmla="*/ 737 h 738"/>
                <a:gd name="T50" fmla="*/ 325 w 456"/>
                <a:gd name="T51" fmla="*/ 713 h 738"/>
                <a:gd name="T52" fmla="*/ 312 w 456"/>
                <a:gd name="T53" fmla="*/ 669 h 738"/>
                <a:gd name="T54" fmla="*/ 325 w 456"/>
                <a:gd name="T55" fmla="*/ 635 h 738"/>
                <a:gd name="T56" fmla="*/ 352 w 456"/>
                <a:gd name="T57" fmla="*/ 627 h 738"/>
                <a:gd name="T58" fmla="*/ 376 w 456"/>
                <a:gd name="T59" fmla="*/ 642 h 738"/>
                <a:gd name="T60" fmla="*/ 377 w 456"/>
                <a:gd name="T61" fmla="*/ 667 h 738"/>
                <a:gd name="T62" fmla="*/ 353 w 456"/>
                <a:gd name="T63" fmla="*/ 679 h 738"/>
                <a:gd name="T64" fmla="*/ 353 w 456"/>
                <a:gd name="T65" fmla="*/ 702 h 738"/>
                <a:gd name="T66" fmla="*/ 376 w 456"/>
                <a:gd name="T67" fmla="*/ 717 h 738"/>
                <a:gd name="T68" fmla="*/ 410 w 456"/>
                <a:gd name="T69" fmla="*/ 710 h 738"/>
                <a:gd name="T70" fmla="*/ 431 w 456"/>
                <a:gd name="T71" fmla="*/ 673 h 738"/>
                <a:gd name="T72" fmla="*/ 422 w 456"/>
                <a:gd name="T73" fmla="*/ 630 h 738"/>
                <a:gd name="T74" fmla="*/ 389 w 456"/>
                <a:gd name="T75" fmla="*/ 607 h 738"/>
                <a:gd name="T76" fmla="*/ 250 w 456"/>
                <a:gd name="T77" fmla="*/ 589 h 738"/>
                <a:gd name="T78" fmla="*/ 101 w 456"/>
                <a:gd name="T79" fmla="*/ 540 h 738"/>
                <a:gd name="T80" fmla="*/ 36 w 456"/>
                <a:gd name="T81" fmla="*/ 493 h 738"/>
                <a:gd name="T82" fmla="*/ 2 w 456"/>
                <a:gd name="T83" fmla="*/ 430 h 738"/>
                <a:gd name="T84" fmla="*/ 5 w 456"/>
                <a:gd name="T85" fmla="*/ 373 h 738"/>
                <a:gd name="T86" fmla="*/ 45 w 456"/>
                <a:gd name="T87" fmla="*/ 313 h 738"/>
                <a:gd name="T88" fmla="*/ 158 w 456"/>
                <a:gd name="T89" fmla="*/ 242 h 738"/>
                <a:gd name="T90" fmla="*/ 320 w 456"/>
                <a:gd name="T91" fmla="*/ 173 h 738"/>
                <a:gd name="T92" fmla="*/ 349 w 456"/>
                <a:gd name="T93" fmla="*/ 144 h 738"/>
                <a:gd name="T94" fmla="*/ 336 w 456"/>
                <a:gd name="T95" fmla="*/ 91 h 738"/>
                <a:gd name="T96" fmla="*/ 283 w 456"/>
                <a:gd name="T97" fmla="*/ 46 h 738"/>
                <a:gd name="T98" fmla="*/ 216 w 456"/>
                <a:gd name="T99" fmla="*/ 28 h 738"/>
                <a:gd name="T100" fmla="*/ 180 w 456"/>
                <a:gd name="T101" fmla="*/ 42 h 738"/>
                <a:gd name="T102" fmla="*/ 168 w 456"/>
                <a:gd name="T103" fmla="*/ 83 h 738"/>
                <a:gd name="T104" fmla="*/ 183 w 456"/>
                <a:gd name="T105" fmla="*/ 122 h 738"/>
                <a:gd name="T106" fmla="*/ 185 w 456"/>
                <a:gd name="T107" fmla="*/ 115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6" h="738">
                  <a:moveTo>
                    <a:pt x="192" y="91"/>
                  </a:moveTo>
                  <a:lnTo>
                    <a:pt x="192" y="91"/>
                  </a:lnTo>
                  <a:lnTo>
                    <a:pt x="199" y="89"/>
                  </a:lnTo>
                  <a:lnTo>
                    <a:pt x="206" y="87"/>
                  </a:lnTo>
                  <a:lnTo>
                    <a:pt x="216" y="87"/>
                  </a:lnTo>
                  <a:lnTo>
                    <a:pt x="225" y="89"/>
                  </a:lnTo>
                  <a:lnTo>
                    <a:pt x="228" y="90"/>
                  </a:lnTo>
                  <a:lnTo>
                    <a:pt x="232" y="93"/>
                  </a:lnTo>
                  <a:lnTo>
                    <a:pt x="234" y="97"/>
                  </a:lnTo>
                  <a:lnTo>
                    <a:pt x="237" y="102"/>
                  </a:lnTo>
                  <a:lnTo>
                    <a:pt x="238" y="107"/>
                  </a:lnTo>
                  <a:lnTo>
                    <a:pt x="238" y="115"/>
                  </a:lnTo>
                  <a:lnTo>
                    <a:pt x="238" y="115"/>
                  </a:lnTo>
                  <a:lnTo>
                    <a:pt x="237" y="123"/>
                  </a:lnTo>
                  <a:lnTo>
                    <a:pt x="236" y="130"/>
                  </a:lnTo>
                  <a:lnTo>
                    <a:pt x="233" y="136"/>
                  </a:lnTo>
                  <a:lnTo>
                    <a:pt x="230" y="142"/>
                  </a:lnTo>
                  <a:lnTo>
                    <a:pt x="228" y="147"/>
                  </a:lnTo>
                  <a:lnTo>
                    <a:pt x="224" y="151"/>
                  </a:lnTo>
                  <a:lnTo>
                    <a:pt x="220" y="153"/>
                  </a:lnTo>
                  <a:lnTo>
                    <a:pt x="214" y="156"/>
                  </a:lnTo>
                  <a:lnTo>
                    <a:pt x="210" y="157"/>
                  </a:lnTo>
                  <a:lnTo>
                    <a:pt x="205" y="159"/>
                  </a:lnTo>
                  <a:lnTo>
                    <a:pt x="196" y="157"/>
                  </a:lnTo>
                  <a:lnTo>
                    <a:pt x="185" y="153"/>
                  </a:lnTo>
                  <a:lnTo>
                    <a:pt x="177" y="147"/>
                  </a:lnTo>
                  <a:lnTo>
                    <a:pt x="177" y="147"/>
                  </a:lnTo>
                  <a:lnTo>
                    <a:pt x="172" y="142"/>
                  </a:lnTo>
                  <a:lnTo>
                    <a:pt x="168" y="135"/>
                  </a:lnTo>
                  <a:lnTo>
                    <a:pt x="163" y="127"/>
                  </a:lnTo>
                  <a:lnTo>
                    <a:pt x="159" y="116"/>
                  </a:lnTo>
                  <a:lnTo>
                    <a:pt x="155" y="106"/>
                  </a:lnTo>
                  <a:lnTo>
                    <a:pt x="152" y="95"/>
                  </a:lnTo>
                  <a:lnTo>
                    <a:pt x="150" y="83"/>
                  </a:lnTo>
                  <a:lnTo>
                    <a:pt x="150" y="73"/>
                  </a:lnTo>
                  <a:lnTo>
                    <a:pt x="150" y="61"/>
                  </a:lnTo>
                  <a:lnTo>
                    <a:pt x="151" y="49"/>
                  </a:lnTo>
                  <a:lnTo>
                    <a:pt x="155" y="38"/>
                  </a:lnTo>
                  <a:lnTo>
                    <a:pt x="160" y="29"/>
                  </a:lnTo>
                  <a:lnTo>
                    <a:pt x="168" y="20"/>
                  </a:lnTo>
                  <a:lnTo>
                    <a:pt x="179" y="12"/>
                  </a:lnTo>
                  <a:lnTo>
                    <a:pt x="192" y="7"/>
                  </a:lnTo>
                  <a:lnTo>
                    <a:pt x="208" y="1"/>
                  </a:lnTo>
                  <a:lnTo>
                    <a:pt x="208" y="1"/>
                  </a:lnTo>
                  <a:lnTo>
                    <a:pt x="225" y="0"/>
                  </a:lnTo>
                  <a:lnTo>
                    <a:pt x="242" y="0"/>
                  </a:lnTo>
                  <a:lnTo>
                    <a:pt x="261" y="4"/>
                  </a:lnTo>
                  <a:lnTo>
                    <a:pt x="278" y="9"/>
                  </a:lnTo>
                  <a:lnTo>
                    <a:pt x="295" y="16"/>
                  </a:lnTo>
                  <a:lnTo>
                    <a:pt x="312" y="25"/>
                  </a:lnTo>
                  <a:lnTo>
                    <a:pt x="327" y="34"/>
                  </a:lnTo>
                  <a:lnTo>
                    <a:pt x="341" y="46"/>
                  </a:lnTo>
                  <a:lnTo>
                    <a:pt x="353" y="60"/>
                  </a:lnTo>
                  <a:lnTo>
                    <a:pt x="364" y="73"/>
                  </a:lnTo>
                  <a:lnTo>
                    <a:pt x="372" y="86"/>
                  </a:lnTo>
                  <a:lnTo>
                    <a:pt x="377" y="101"/>
                  </a:lnTo>
                  <a:lnTo>
                    <a:pt x="380" y="116"/>
                  </a:lnTo>
                  <a:lnTo>
                    <a:pt x="380" y="123"/>
                  </a:lnTo>
                  <a:lnTo>
                    <a:pt x="378" y="131"/>
                  </a:lnTo>
                  <a:lnTo>
                    <a:pt x="377" y="138"/>
                  </a:lnTo>
                  <a:lnTo>
                    <a:pt x="374" y="144"/>
                  </a:lnTo>
                  <a:lnTo>
                    <a:pt x="372" y="152"/>
                  </a:lnTo>
                  <a:lnTo>
                    <a:pt x="368" y="159"/>
                  </a:lnTo>
                  <a:lnTo>
                    <a:pt x="368" y="159"/>
                  </a:lnTo>
                  <a:lnTo>
                    <a:pt x="363" y="165"/>
                  </a:lnTo>
                  <a:lnTo>
                    <a:pt x="356" y="172"/>
                  </a:lnTo>
                  <a:lnTo>
                    <a:pt x="340" y="184"/>
                  </a:lnTo>
                  <a:lnTo>
                    <a:pt x="320" y="197"/>
                  </a:lnTo>
                  <a:lnTo>
                    <a:pt x="299" y="209"/>
                  </a:lnTo>
                  <a:lnTo>
                    <a:pt x="250" y="233"/>
                  </a:lnTo>
                  <a:lnTo>
                    <a:pt x="197" y="259"/>
                  </a:lnTo>
                  <a:lnTo>
                    <a:pt x="172" y="272"/>
                  </a:lnTo>
                  <a:lnTo>
                    <a:pt x="148" y="288"/>
                  </a:lnTo>
                  <a:lnTo>
                    <a:pt x="126" y="304"/>
                  </a:lnTo>
                  <a:lnTo>
                    <a:pt x="115" y="312"/>
                  </a:lnTo>
                  <a:lnTo>
                    <a:pt x="106" y="321"/>
                  </a:lnTo>
                  <a:lnTo>
                    <a:pt x="98" y="331"/>
                  </a:lnTo>
                  <a:lnTo>
                    <a:pt x="90" y="341"/>
                  </a:lnTo>
                  <a:lnTo>
                    <a:pt x="83" y="352"/>
                  </a:lnTo>
                  <a:lnTo>
                    <a:pt x="77" y="362"/>
                  </a:lnTo>
                  <a:lnTo>
                    <a:pt x="73" y="374"/>
                  </a:lnTo>
                  <a:lnTo>
                    <a:pt x="69" y="386"/>
                  </a:lnTo>
                  <a:lnTo>
                    <a:pt x="68" y="398"/>
                  </a:lnTo>
                  <a:lnTo>
                    <a:pt x="66" y="411"/>
                  </a:lnTo>
                  <a:lnTo>
                    <a:pt x="66" y="411"/>
                  </a:lnTo>
                  <a:lnTo>
                    <a:pt x="68" y="425"/>
                  </a:lnTo>
                  <a:lnTo>
                    <a:pt x="70" y="436"/>
                  </a:lnTo>
                  <a:lnTo>
                    <a:pt x="73" y="448"/>
                  </a:lnTo>
                  <a:lnTo>
                    <a:pt x="78" y="459"/>
                  </a:lnTo>
                  <a:lnTo>
                    <a:pt x="85" y="468"/>
                  </a:lnTo>
                  <a:lnTo>
                    <a:pt x="93" y="479"/>
                  </a:lnTo>
                  <a:lnTo>
                    <a:pt x="101" y="487"/>
                  </a:lnTo>
                  <a:lnTo>
                    <a:pt x="111" y="496"/>
                  </a:lnTo>
                  <a:lnTo>
                    <a:pt x="122" y="504"/>
                  </a:lnTo>
                  <a:lnTo>
                    <a:pt x="132" y="511"/>
                  </a:lnTo>
                  <a:lnTo>
                    <a:pt x="158" y="524"/>
                  </a:lnTo>
                  <a:lnTo>
                    <a:pt x="185" y="536"/>
                  </a:lnTo>
                  <a:lnTo>
                    <a:pt x="213" y="545"/>
                  </a:lnTo>
                  <a:lnTo>
                    <a:pt x="242" y="553"/>
                  </a:lnTo>
                  <a:lnTo>
                    <a:pt x="271" y="561"/>
                  </a:lnTo>
                  <a:lnTo>
                    <a:pt x="327" y="573"/>
                  </a:lnTo>
                  <a:lnTo>
                    <a:pt x="372" y="583"/>
                  </a:lnTo>
                  <a:lnTo>
                    <a:pt x="390" y="589"/>
                  </a:lnTo>
                  <a:lnTo>
                    <a:pt x="404" y="594"/>
                  </a:lnTo>
                  <a:lnTo>
                    <a:pt x="404" y="594"/>
                  </a:lnTo>
                  <a:lnTo>
                    <a:pt x="414" y="601"/>
                  </a:lnTo>
                  <a:lnTo>
                    <a:pt x="423" y="608"/>
                  </a:lnTo>
                  <a:lnTo>
                    <a:pt x="431" y="616"/>
                  </a:lnTo>
                  <a:lnTo>
                    <a:pt x="439" y="627"/>
                  </a:lnTo>
                  <a:lnTo>
                    <a:pt x="446" y="638"/>
                  </a:lnTo>
                  <a:lnTo>
                    <a:pt x="451" y="648"/>
                  </a:lnTo>
                  <a:lnTo>
                    <a:pt x="454" y="660"/>
                  </a:lnTo>
                  <a:lnTo>
                    <a:pt x="456" y="671"/>
                  </a:lnTo>
                  <a:lnTo>
                    <a:pt x="456" y="683"/>
                  </a:lnTo>
                  <a:lnTo>
                    <a:pt x="455" y="693"/>
                  </a:lnTo>
                  <a:lnTo>
                    <a:pt x="452" y="702"/>
                  </a:lnTo>
                  <a:lnTo>
                    <a:pt x="447" y="712"/>
                  </a:lnTo>
                  <a:lnTo>
                    <a:pt x="439" y="721"/>
                  </a:lnTo>
                  <a:lnTo>
                    <a:pt x="430" y="727"/>
                  </a:lnTo>
                  <a:lnTo>
                    <a:pt x="418" y="733"/>
                  </a:lnTo>
                  <a:lnTo>
                    <a:pt x="404" y="737"/>
                  </a:lnTo>
                  <a:lnTo>
                    <a:pt x="404" y="737"/>
                  </a:lnTo>
                  <a:lnTo>
                    <a:pt x="389" y="738"/>
                  </a:lnTo>
                  <a:lnTo>
                    <a:pt x="374" y="738"/>
                  </a:lnTo>
                  <a:lnTo>
                    <a:pt x="364" y="737"/>
                  </a:lnTo>
                  <a:lnTo>
                    <a:pt x="353" y="734"/>
                  </a:lnTo>
                  <a:lnTo>
                    <a:pt x="344" y="730"/>
                  </a:lnTo>
                  <a:lnTo>
                    <a:pt x="337" y="725"/>
                  </a:lnTo>
                  <a:lnTo>
                    <a:pt x="331" y="720"/>
                  </a:lnTo>
                  <a:lnTo>
                    <a:pt x="325" y="713"/>
                  </a:lnTo>
                  <a:lnTo>
                    <a:pt x="322" y="706"/>
                  </a:lnTo>
                  <a:lnTo>
                    <a:pt x="318" y="700"/>
                  </a:lnTo>
                  <a:lnTo>
                    <a:pt x="314" y="688"/>
                  </a:lnTo>
                  <a:lnTo>
                    <a:pt x="312" y="677"/>
                  </a:lnTo>
                  <a:lnTo>
                    <a:pt x="312" y="669"/>
                  </a:lnTo>
                  <a:lnTo>
                    <a:pt x="312" y="669"/>
                  </a:lnTo>
                  <a:lnTo>
                    <a:pt x="314" y="657"/>
                  </a:lnTo>
                  <a:lnTo>
                    <a:pt x="316" y="649"/>
                  </a:lnTo>
                  <a:lnTo>
                    <a:pt x="320" y="642"/>
                  </a:lnTo>
                  <a:lnTo>
                    <a:pt x="325" y="635"/>
                  </a:lnTo>
                  <a:lnTo>
                    <a:pt x="332" y="631"/>
                  </a:lnTo>
                  <a:lnTo>
                    <a:pt x="341" y="627"/>
                  </a:lnTo>
                  <a:lnTo>
                    <a:pt x="347" y="627"/>
                  </a:lnTo>
                  <a:lnTo>
                    <a:pt x="352" y="627"/>
                  </a:lnTo>
                  <a:lnTo>
                    <a:pt x="352" y="627"/>
                  </a:lnTo>
                  <a:lnTo>
                    <a:pt x="359" y="628"/>
                  </a:lnTo>
                  <a:lnTo>
                    <a:pt x="364" y="631"/>
                  </a:lnTo>
                  <a:lnTo>
                    <a:pt x="368" y="634"/>
                  </a:lnTo>
                  <a:lnTo>
                    <a:pt x="372" y="638"/>
                  </a:lnTo>
                  <a:lnTo>
                    <a:pt x="376" y="642"/>
                  </a:lnTo>
                  <a:lnTo>
                    <a:pt x="377" y="647"/>
                  </a:lnTo>
                  <a:lnTo>
                    <a:pt x="378" y="652"/>
                  </a:lnTo>
                  <a:lnTo>
                    <a:pt x="380" y="657"/>
                  </a:lnTo>
                  <a:lnTo>
                    <a:pt x="378" y="661"/>
                  </a:lnTo>
                  <a:lnTo>
                    <a:pt x="377" y="667"/>
                  </a:lnTo>
                  <a:lnTo>
                    <a:pt x="374" y="671"/>
                  </a:lnTo>
                  <a:lnTo>
                    <a:pt x="372" y="673"/>
                  </a:lnTo>
                  <a:lnTo>
                    <a:pt x="366" y="676"/>
                  </a:lnTo>
                  <a:lnTo>
                    <a:pt x="361" y="677"/>
                  </a:lnTo>
                  <a:lnTo>
                    <a:pt x="353" y="679"/>
                  </a:lnTo>
                  <a:lnTo>
                    <a:pt x="345" y="677"/>
                  </a:lnTo>
                  <a:lnTo>
                    <a:pt x="345" y="677"/>
                  </a:lnTo>
                  <a:lnTo>
                    <a:pt x="347" y="685"/>
                  </a:lnTo>
                  <a:lnTo>
                    <a:pt x="348" y="693"/>
                  </a:lnTo>
                  <a:lnTo>
                    <a:pt x="353" y="702"/>
                  </a:lnTo>
                  <a:lnTo>
                    <a:pt x="356" y="706"/>
                  </a:lnTo>
                  <a:lnTo>
                    <a:pt x="360" y="710"/>
                  </a:lnTo>
                  <a:lnTo>
                    <a:pt x="364" y="713"/>
                  </a:lnTo>
                  <a:lnTo>
                    <a:pt x="369" y="716"/>
                  </a:lnTo>
                  <a:lnTo>
                    <a:pt x="376" y="717"/>
                  </a:lnTo>
                  <a:lnTo>
                    <a:pt x="382" y="718"/>
                  </a:lnTo>
                  <a:lnTo>
                    <a:pt x="390" y="717"/>
                  </a:lnTo>
                  <a:lnTo>
                    <a:pt x="401" y="714"/>
                  </a:lnTo>
                  <a:lnTo>
                    <a:pt x="401" y="714"/>
                  </a:lnTo>
                  <a:lnTo>
                    <a:pt x="410" y="710"/>
                  </a:lnTo>
                  <a:lnTo>
                    <a:pt x="417" y="705"/>
                  </a:lnTo>
                  <a:lnTo>
                    <a:pt x="423" y="698"/>
                  </a:lnTo>
                  <a:lnTo>
                    <a:pt x="427" y="690"/>
                  </a:lnTo>
                  <a:lnTo>
                    <a:pt x="430" y="683"/>
                  </a:lnTo>
                  <a:lnTo>
                    <a:pt x="431" y="673"/>
                  </a:lnTo>
                  <a:lnTo>
                    <a:pt x="431" y="665"/>
                  </a:lnTo>
                  <a:lnTo>
                    <a:pt x="431" y="656"/>
                  </a:lnTo>
                  <a:lnTo>
                    <a:pt x="429" y="647"/>
                  </a:lnTo>
                  <a:lnTo>
                    <a:pt x="426" y="638"/>
                  </a:lnTo>
                  <a:lnTo>
                    <a:pt x="422" y="630"/>
                  </a:lnTo>
                  <a:lnTo>
                    <a:pt x="417" y="623"/>
                  </a:lnTo>
                  <a:lnTo>
                    <a:pt x="410" y="616"/>
                  </a:lnTo>
                  <a:lnTo>
                    <a:pt x="404" y="612"/>
                  </a:lnTo>
                  <a:lnTo>
                    <a:pt x="397" y="608"/>
                  </a:lnTo>
                  <a:lnTo>
                    <a:pt x="389" y="607"/>
                  </a:lnTo>
                  <a:lnTo>
                    <a:pt x="389" y="607"/>
                  </a:lnTo>
                  <a:lnTo>
                    <a:pt x="361" y="606"/>
                  </a:lnTo>
                  <a:lnTo>
                    <a:pt x="312" y="599"/>
                  </a:lnTo>
                  <a:lnTo>
                    <a:pt x="282" y="595"/>
                  </a:lnTo>
                  <a:lnTo>
                    <a:pt x="250" y="589"/>
                  </a:lnTo>
                  <a:lnTo>
                    <a:pt x="216" y="581"/>
                  </a:lnTo>
                  <a:lnTo>
                    <a:pt x="181" y="571"/>
                  </a:lnTo>
                  <a:lnTo>
                    <a:pt x="148" y="561"/>
                  </a:lnTo>
                  <a:lnTo>
                    <a:pt x="115" y="548"/>
                  </a:lnTo>
                  <a:lnTo>
                    <a:pt x="101" y="540"/>
                  </a:lnTo>
                  <a:lnTo>
                    <a:pt x="85" y="532"/>
                  </a:lnTo>
                  <a:lnTo>
                    <a:pt x="72" y="522"/>
                  </a:lnTo>
                  <a:lnTo>
                    <a:pt x="58" y="513"/>
                  </a:lnTo>
                  <a:lnTo>
                    <a:pt x="46" y="504"/>
                  </a:lnTo>
                  <a:lnTo>
                    <a:pt x="36" y="493"/>
                  </a:lnTo>
                  <a:lnTo>
                    <a:pt x="25" y="483"/>
                  </a:lnTo>
                  <a:lnTo>
                    <a:pt x="17" y="471"/>
                  </a:lnTo>
                  <a:lnTo>
                    <a:pt x="11" y="458"/>
                  </a:lnTo>
                  <a:lnTo>
                    <a:pt x="5" y="444"/>
                  </a:lnTo>
                  <a:lnTo>
                    <a:pt x="2" y="430"/>
                  </a:lnTo>
                  <a:lnTo>
                    <a:pt x="0" y="415"/>
                  </a:lnTo>
                  <a:lnTo>
                    <a:pt x="0" y="415"/>
                  </a:lnTo>
                  <a:lnTo>
                    <a:pt x="0" y="401"/>
                  </a:lnTo>
                  <a:lnTo>
                    <a:pt x="2" y="386"/>
                  </a:lnTo>
                  <a:lnTo>
                    <a:pt x="5" y="373"/>
                  </a:lnTo>
                  <a:lnTo>
                    <a:pt x="11" y="360"/>
                  </a:lnTo>
                  <a:lnTo>
                    <a:pt x="17" y="347"/>
                  </a:lnTo>
                  <a:lnTo>
                    <a:pt x="25" y="335"/>
                  </a:lnTo>
                  <a:lnTo>
                    <a:pt x="35" y="324"/>
                  </a:lnTo>
                  <a:lnTo>
                    <a:pt x="45" y="313"/>
                  </a:lnTo>
                  <a:lnTo>
                    <a:pt x="57" y="303"/>
                  </a:lnTo>
                  <a:lnTo>
                    <a:pt x="69" y="292"/>
                  </a:lnTo>
                  <a:lnTo>
                    <a:pt x="97" y="275"/>
                  </a:lnTo>
                  <a:lnTo>
                    <a:pt x="126" y="258"/>
                  </a:lnTo>
                  <a:lnTo>
                    <a:pt x="158" y="242"/>
                  </a:lnTo>
                  <a:lnTo>
                    <a:pt x="188" y="229"/>
                  </a:lnTo>
                  <a:lnTo>
                    <a:pt x="220" y="216"/>
                  </a:lnTo>
                  <a:lnTo>
                    <a:pt x="277" y="193"/>
                  </a:lnTo>
                  <a:lnTo>
                    <a:pt x="300" y="183"/>
                  </a:lnTo>
                  <a:lnTo>
                    <a:pt x="320" y="173"/>
                  </a:lnTo>
                  <a:lnTo>
                    <a:pt x="336" y="164"/>
                  </a:lnTo>
                  <a:lnTo>
                    <a:pt x="341" y="159"/>
                  </a:lnTo>
                  <a:lnTo>
                    <a:pt x="345" y="155"/>
                  </a:lnTo>
                  <a:lnTo>
                    <a:pt x="345" y="155"/>
                  </a:lnTo>
                  <a:lnTo>
                    <a:pt x="349" y="144"/>
                  </a:lnTo>
                  <a:lnTo>
                    <a:pt x="352" y="135"/>
                  </a:lnTo>
                  <a:lnTo>
                    <a:pt x="351" y="124"/>
                  </a:lnTo>
                  <a:lnTo>
                    <a:pt x="348" y="114"/>
                  </a:lnTo>
                  <a:lnTo>
                    <a:pt x="343" y="102"/>
                  </a:lnTo>
                  <a:lnTo>
                    <a:pt x="336" y="91"/>
                  </a:lnTo>
                  <a:lnTo>
                    <a:pt x="328" y="82"/>
                  </a:lnTo>
                  <a:lnTo>
                    <a:pt x="319" y="71"/>
                  </a:lnTo>
                  <a:lnTo>
                    <a:pt x="307" y="62"/>
                  </a:lnTo>
                  <a:lnTo>
                    <a:pt x="295" y="54"/>
                  </a:lnTo>
                  <a:lnTo>
                    <a:pt x="283" y="46"/>
                  </a:lnTo>
                  <a:lnTo>
                    <a:pt x="270" y="40"/>
                  </a:lnTo>
                  <a:lnTo>
                    <a:pt x="255" y="34"/>
                  </a:lnTo>
                  <a:lnTo>
                    <a:pt x="242" y="30"/>
                  </a:lnTo>
                  <a:lnTo>
                    <a:pt x="229" y="29"/>
                  </a:lnTo>
                  <a:lnTo>
                    <a:pt x="216" y="28"/>
                  </a:lnTo>
                  <a:lnTo>
                    <a:pt x="216" y="28"/>
                  </a:lnTo>
                  <a:lnTo>
                    <a:pt x="204" y="29"/>
                  </a:lnTo>
                  <a:lnTo>
                    <a:pt x="195" y="32"/>
                  </a:lnTo>
                  <a:lnTo>
                    <a:pt x="187" y="37"/>
                  </a:lnTo>
                  <a:lnTo>
                    <a:pt x="180" y="42"/>
                  </a:lnTo>
                  <a:lnTo>
                    <a:pt x="175" y="50"/>
                  </a:lnTo>
                  <a:lnTo>
                    <a:pt x="171" y="58"/>
                  </a:lnTo>
                  <a:lnTo>
                    <a:pt x="169" y="66"/>
                  </a:lnTo>
                  <a:lnTo>
                    <a:pt x="168" y="75"/>
                  </a:lnTo>
                  <a:lnTo>
                    <a:pt x="168" y="83"/>
                  </a:lnTo>
                  <a:lnTo>
                    <a:pt x="169" y="93"/>
                  </a:lnTo>
                  <a:lnTo>
                    <a:pt x="172" y="101"/>
                  </a:lnTo>
                  <a:lnTo>
                    <a:pt x="175" y="108"/>
                  </a:lnTo>
                  <a:lnTo>
                    <a:pt x="179" y="116"/>
                  </a:lnTo>
                  <a:lnTo>
                    <a:pt x="183" y="122"/>
                  </a:lnTo>
                  <a:lnTo>
                    <a:pt x="188" y="127"/>
                  </a:lnTo>
                  <a:lnTo>
                    <a:pt x="193" y="130"/>
                  </a:lnTo>
                  <a:lnTo>
                    <a:pt x="193" y="130"/>
                  </a:lnTo>
                  <a:lnTo>
                    <a:pt x="189" y="126"/>
                  </a:lnTo>
                  <a:lnTo>
                    <a:pt x="185" y="115"/>
                  </a:lnTo>
                  <a:lnTo>
                    <a:pt x="184" y="110"/>
                  </a:lnTo>
                  <a:lnTo>
                    <a:pt x="184" y="103"/>
                  </a:lnTo>
                  <a:lnTo>
                    <a:pt x="185" y="97"/>
                  </a:lnTo>
                  <a:lnTo>
                    <a:pt x="192" y="91"/>
                  </a:lnTo>
                  <a:close/>
                </a:path>
              </a:pathLst>
            </a:custGeom>
            <a:solidFill>
              <a:srgbClr val="B88B2D"/>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51" name="Freeform 20"/>
            <p:cNvSpPr/>
            <p:nvPr/>
          </p:nvSpPr>
          <p:spPr bwMode="auto">
            <a:xfrm>
              <a:off x="4735513" y="4460875"/>
              <a:ext cx="723900" cy="1171575"/>
            </a:xfrm>
            <a:custGeom>
              <a:avLst/>
              <a:gdLst>
                <a:gd name="T0" fmla="*/ 216 w 456"/>
                <a:gd name="T1" fmla="*/ 87 h 738"/>
                <a:gd name="T2" fmla="*/ 237 w 456"/>
                <a:gd name="T3" fmla="*/ 102 h 738"/>
                <a:gd name="T4" fmla="*/ 236 w 456"/>
                <a:gd name="T5" fmla="*/ 130 h 738"/>
                <a:gd name="T6" fmla="*/ 220 w 456"/>
                <a:gd name="T7" fmla="*/ 153 h 738"/>
                <a:gd name="T8" fmla="*/ 185 w 456"/>
                <a:gd name="T9" fmla="*/ 153 h 738"/>
                <a:gd name="T10" fmla="*/ 163 w 456"/>
                <a:gd name="T11" fmla="*/ 127 h 738"/>
                <a:gd name="T12" fmla="*/ 150 w 456"/>
                <a:gd name="T13" fmla="*/ 73 h 738"/>
                <a:gd name="T14" fmla="*/ 168 w 456"/>
                <a:gd name="T15" fmla="*/ 20 h 738"/>
                <a:gd name="T16" fmla="*/ 225 w 456"/>
                <a:gd name="T17" fmla="*/ 0 h 738"/>
                <a:gd name="T18" fmla="*/ 312 w 456"/>
                <a:gd name="T19" fmla="*/ 25 h 738"/>
                <a:gd name="T20" fmla="*/ 372 w 456"/>
                <a:gd name="T21" fmla="*/ 86 h 738"/>
                <a:gd name="T22" fmla="*/ 377 w 456"/>
                <a:gd name="T23" fmla="*/ 138 h 738"/>
                <a:gd name="T24" fmla="*/ 363 w 456"/>
                <a:gd name="T25" fmla="*/ 165 h 738"/>
                <a:gd name="T26" fmla="*/ 250 w 456"/>
                <a:gd name="T27" fmla="*/ 233 h 738"/>
                <a:gd name="T28" fmla="*/ 115 w 456"/>
                <a:gd name="T29" fmla="*/ 312 h 738"/>
                <a:gd name="T30" fmla="*/ 77 w 456"/>
                <a:gd name="T31" fmla="*/ 362 h 738"/>
                <a:gd name="T32" fmla="*/ 66 w 456"/>
                <a:gd name="T33" fmla="*/ 411 h 738"/>
                <a:gd name="T34" fmla="*/ 85 w 456"/>
                <a:gd name="T35" fmla="*/ 468 h 738"/>
                <a:gd name="T36" fmla="*/ 132 w 456"/>
                <a:gd name="T37" fmla="*/ 511 h 738"/>
                <a:gd name="T38" fmla="*/ 271 w 456"/>
                <a:gd name="T39" fmla="*/ 561 h 738"/>
                <a:gd name="T40" fmla="*/ 404 w 456"/>
                <a:gd name="T41" fmla="*/ 594 h 738"/>
                <a:gd name="T42" fmla="*/ 446 w 456"/>
                <a:gd name="T43" fmla="*/ 638 h 738"/>
                <a:gd name="T44" fmla="*/ 455 w 456"/>
                <a:gd name="T45" fmla="*/ 693 h 738"/>
                <a:gd name="T46" fmla="*/ 418 w 456"/>
                <a:gd name="T47" fmla="*/ 733 h 738"/>
                <a:gd name="T48" fmla="*/ 364 w 456"/>
                <a:gd name="T49" fmla="*/ 737 h 738"/>
                <a:gd name="T50" fmla="*/ 325 w 456"/>
                <a:gd name="T51" fmla="*/ 713 h 738"/>
                <a:gd name="T52" fmla="*/ 312 w 456"/>
                <a:gd name="T53" fmla="*/ 669 h 738"/>
                <a:gd name="T54" fmla="*/ 325 w 456"/>
                <a:gd name="T55" fmla="*/ 635 h 738"/>
                <a:gd name="T56" fmla="*/ 352 w 456"/>
                <a:gd name="T57" fmla="*/ 627 h 738"/>
                <a:gd name="T58" fmla="*/ 376 w 456"/>
                <a:gd name="T59" fmla="*/ 642 h 738"/>
                <a:gd name="T60" fmla="*/ 377 w 456"/>
                <a:gd name="T61" fmla="*/ 667 h 738"/>
                <a:gd name="T62" fmla="*/ 353 w 456"/>
                <a:gd name="T63" fmla="*/ 679 h 738"/>
                <a:gd name="T64" fmla="*/ 353 w 456"/>
                <a:gd name="T65" fmla="*/ 702 h 738"/>
                <a:gd name="T66" fmla="*/ 376 w 456"/>
                <a:gd name="T67" fmla="*/ 717 h 738"/>
                <a:gd name="T68" fmla="*/ 410 w 456"/>
                <a:gd name="T69" fmla="*/ 710 h 738"/>
                <a:gd name="T70" fmla="*/ 431 w 456"/>
                <a:gd name="T71" fmla="*/ 673 h 738"/>
                <a:gd name="T72" fmla="*/ 422 w 456"/>
                <a:gd name="T73" fmla="*/ 630 h 738"/>
                <a:gd name="T74" fmla="*/ 389 w 456"/>
                <a:gd name="T75" fmla="*/ 607 h 738"/>
                <a:gd name="T76" fmla="*/ 250 w 456"/>
                <a:gd name="T77" fmla="*/ 589 h 738"/>
                <a:gd name="T78" fmla="*/ 101 w 456"/>
                <a:gd name="T79" fmla="*/ 540 h 738"/>
                <a:gd name="T80" fmla="*/ 36 w 456"/>
                <a:gd name="T81" fmla="*/ 493 h 738"/>
                <a:gd name="T82" fmla="*/ 2 w 456"/>
                <a:gd name="T83" fmla="*/ 430 h 738"/>
                <a:gd name="T84" fmla="*/ 5 w 456"/>
                <a:gd name="T85" fmla="*/ 373 h 738"/>
                <a:gd name="T86" fmla="*/ 45 w 456"/>
                <a:gd name="T87" fmla="*/ 313 h 738"/>
                <a:gd name="T88" fmla="*/ 158 w 456"/>
                <a:gd name="T89" fmla="*/ 242 h 738"/>
                <a:gd name="T90" fmla="*/ 320 w 456"/>
                <a:gd name="T91" fmla="*/ 173 h 738"/>
                <a:gd name="T92" fmla="*/ 349 w 456"/>
                <a:gd name="T93" fmla="*/ 144 h 738"/>
                <a:gd name="T94" fmla="*/ 336 w 456"/>
                <a:gd name="T95" fmla="*/ 91 h 738"/>
                <a:gd name="T96" fmla="*/ 283 w 456"/>
                <a:gd name="T97" fmla="*/ 46 h 738"/>
                <a:gd name="T98" fmla="*/ 216 w 456"/>
                <a:gd name="T99" fmla="*/ 28 h 738"/>
                <a:gd name="T100" fmla="*/ 180 w 456"/>
                <a:gd name="T101" fmla="*/ 42 h 738"/>
                <a:gd name="T102" fmla="*/ 168 w 456"/>
                <a:gd name="T103" fmla="*/ 83 h 738"/>
                <a:gd name="T104" fmla="*/ 183 w 456"/>
                <a:gd name="T105" fmla="*/ 122 h 738"/>
                <a:gd name="T106" fmla="*/ 185 w 456"/>
                <a:gd name="T107" fmla="*/ 115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6" h="738">
                  <a:moveTo>
                    <a:pt x="192" y="91"/>
                  </a:moveTo>
                  <a:lnTo>
                    <a:pt x="192" y="91"/>
                  </a:lnTo>
                  <a:lnTo>
                    <a:pt x="199" y="89"/>
                  </a:lnTo>
                  <a:lnTo>
                    <a:pt x="206" y="87"/>
                  </a:lnTo>
                  <a:lnTo>
                    <a:pt x="216" y="87"/>
                  </a:lnTo>
                  <a:lnTo>
                    <a:pt x="225" y="89"/>
                  </a:lnTo>
                  <a:lnTo>
                    <a:pt x="228" y="90"/>
                  </a:lnTo>
                  <a:lnTo>
                    <a:pt x="232" y="93"/>
                  </a:lnTo>
                  <a:lnTo>
                    <a:pt x="234" y="97"/>
                  </a:lnTo>
                  <a:lnTo>
                    <a:pt x="237" y="102"/>
                  </a:lnTo>
                  <a:lnTo>
                    <a:pt x="238" y="107"/>
                  </a:lnTo>
                  <a:lnTo>
                    <a:pt x="238" y="115"/>
                  </a:lnTo>
                  <a:lnTo>
                    <a:pt x="238" y="115"/>
                  </a:lnTo>
                  <a:lnTo>
                    <a:pt x="237" y="123"/>
                  </a:lnTo>
                  <a:lnTo>
                    <a:pt x="236" y="130"/>
                  </a:lnTo>
                  <a:lnTo>
                    <a:pt x="233" y="136"/>
                  </a:lnTo>
                  <a:lnTo>
                    <a:pt x="230" y="142"/>
                  </a:lnTo>
                  <a:lnTo>
                    <a:pt x="228" y="147"/>
                  </a:lnTo>
                  <a:lnTo>
                    <a:pt x="224" y="151"/>
                  </a:lnTo>
                  <a:lnTo>
                    <a:pt x="220" y="153"/>
                  </a:lnTo>
                  <a:lnTo>
                    <a:pt x="214" y="156"/>
                  </a:lnTo>
                  <a:lnTo>
                    <a:pt x="210" y="157"/>
                  </a:lnTo>
                  <a:lnTo>
                    <a:pt x="205" y="159"/>
                  </a:lnTo>
                  <a:lnTo>
                    <a:pt x="196" y="157"/>
                  </a:lnTo>
                  <a:lnTo>
                    <a:pt x="185" y="153"/>
                  </a:lnTo>
                  <a:lnTo>
                    <a:pt x="177" y="147"/>
                  </a:lnTo>
                  <a:lnTo>
                    <a:pt x="177" y="147"/>
                  </a:lnTo>
                  <a:lnTo>
                    <a:pt x="172" y="142"/>
                  </a:lnTo>
                  <a:lnTo>
                    <a:pt x="168" y="135"/>
                  </a:lnTo>
                  <a:lnTo>
                    <a:pt x="163" y="127"/>
                  </a:lnTo>
                  <a:lnTo>
                    <a:pt x="159" y="116"/>
                  </a:lnTo>
                  <a:lnTo>
                    <a:pt x="155" y="106"/>
                  </a:lnTo>
                  <a:lnTo>
                    <a:pt x="152" y="95"/>
                  </a:lnTo>
                  <a:lnTo>
                    <a:pt x="150" y="83"/>
                  </a:lnTo>
                  <a:lnTo>
                    <a:pt x="150" y="73"/>
                  </a:lnTo>
                  <a:lnTo>
                    <a:pt x="150" y="61"/>
                  </a:lnTo>
                  <a:lnTo>
                    <a:pt x="151" y="49"/>
                  </a:lnTo>
                  <a:lnTo>
                    <a:pt x="155" y="38"/>
                  </a:lnTo>
                  <a:lnTo>
                    <a:pt x="160" y="29"/>
                  </a:lnTo>
                  <a:lnTo>
                    <a:pt x="168" y="20"/>
                  </a:lnTo>
                  <a:lnTo>
                    <a:pt x="179" y="12"/>
                  </a:lnTo>
                  <a:lnTo>
                    <a:pt x="192" y="7"/>
                  </a:lnTo>
                  <a:lnTo>
                    <a:pt x="208" y="1"/>
                  </a:lnTo>
                  <a:lnTo>
                    <a:pt x="208" y="1"/>
                  </a:lnTo>
                  <a:lnTo>
                    <a:pt x="225" y="0"/>
                  </a:lnTo>
                  <a:lnTo>
                    <a:pt x="242" y="0"/>
                  </a:lnTo>
                  <a:lnTo>
                    <a:pt x="261" y="4"/>
                  </a:lnTo>
                  <a:lnTo>
                    <a:pt x="278" y="9"/>
                  </a:lnTo>
                  <a:lnTo>
                    <a:pt x="295" y="16"/>
                  </a:lnTo>
                  <a:lnTo>
                    <a:pt x="312" y="25"/>
                  </a:lnTo>
                  <a:lnTo>
                    <a:pt x="327" y="34"/>
                  </a:lnTo>
                  <a:lnTo>
                    <a:pt x="341" y="46"/>
                  </a:lnTo>
                  <a:lnTo>
                    <a:pt x="353" y="60"/>
                  </a:lnTo>
                  <a:lnTo>
                    <a:pt x="364" y="73"/>
                  </a:lnTo>
                  <a:lnTo>
                    <a:pt x="372" y="86"/>
                  </a:lnTo>
                  <a:lnTo>
                    <a:pt x="377" y="101"/>
                  </a:lnTo>
                  <a:lnTo>
                    <a:pt x="380" y="116"/>
                  </a:lnTo>
                  <a:lnTo>
                    <a:pt x="380" y="123"/>
                  </a:lnTo>
                  <a:lnTo>
                    <a:pt x="378" y="131"/>
                  </a:lnTo>
                  <a:lnTo>
                    <a:pt x="377" y="138"/>
                  </a:lnTo>
                  <a:lnTo>
                    <a:pt x="374" y="144"/>
                  </a:lnTo>
                  <a:lnTo>
                    <a:pt x="372" y="152"/>
                  </a:lnTo>
                  <a:lnTo>
                    <a:pt x="368" y="159"/>
                  </a:lnTo>
                  <a:lnTo>
                    <a:pt x="368" y="159"/>
                  </a:lnTo>
                  <a:lnTo>
                    <a:pt x="363" y="165"/>
                  </a:lnTo>
                  <a:lnTo>
                    <a:pt x="356" y="172"/>
                  </a:lnTo>
                  <a:lnTo>
                    <a:pt x="340" y="184"/>
                  </a:lnTo>
                  <a:lnTo>
                    <a:pt x="320" y="197"/>
                  </a:lnTo>
                  <a:lnTo>
                    <a:pt x="299" y="209"/>
                  </a:lnTo>
                  <a:lnTo>
                    <a:pt x="250" y="233"/>
                  </a:lnTo>
                  <a:lnTo>
                    <a:pt x="197" y="259"/>
                  </a:lnTo>
                  <a:lnTo>
                    <a:pt x="172" y="272"/>
                  </a:lnTo>
                  <a:lnTo>
                    <a:pt x="148" y="288"/>
                  </a:lnTo>
                  <a:lnTo>
                    <a:pt x="126" y="304"/>
                  </a:lnTo>
                  <a:lnTo>
                    <a:pt x="115" y="312"/>
                  </a:lnTo>
                  <a:lnTo>
                    <a:pt x="106" y="321"/>
                  </a:lnTo>
                  <a:lnTo>
                    <a:pt x="98" y="331"/>
                  </a:lnTo>
                  <a:lnTo>
                    <a:pt x="90" y="341"/>
                  </a:lnTo>
                  <a:lnTo>
                    <a:pt x="83" y="352"/>
                  </a:lnTo>
                  <a:lnTo>
                    <a:pt x="77" y="362"/>
                  </a:lnTo>
                  <a:lnTo>
                    <a:pt x="73" y="374"/>
                  </a:lnTo>
                  <a:lnTo>
                    <a:pt x="69" y="386"/>
                  </a:lnTo>
                  <a:lnTo>
                    <a:pt x="68" y="398"/>
                  </a:lnTo>
                  <a:lnTo>
                    <a:pt x="66" y="411"/>
                  </a:lnTo>
                  <a:lnTo>
                    <a:pt x="66" y="411"/>
                  </a:lnTo>
                  <a:lnTo>
                    <a:pt x="68" y="425"/>
                  </a:lnTo>
                  <a:lnTo>
                    <a:pt x="70" y="436"/>
                  </a:lnTo>
                  <a:lnTo>
                    <a:pt x="73" y="448"/>
                  </a:lnTo>
                  <a:lnTo>
                    <a:pt x="78" y="459"/>
                  </a:lnTo>
                  <a:lnTo>
                    <a:pt x="85" y="468"/>
                  </a:lnTo>
                  <a:lnTo>
                    <a:pt x="93" y="479"/>
                  </a:lnTo>
                  <a:lnTo>
                    <a:pt x="101" y="487"/>
                  </a:lnTo>
                  <a:lnTo>
                    <a:pt x="111" y="496"/>
                  </a:lnTo>
                  <a:lnTo>
                    <a:pt x="122" y="504"/>
                  </a:lnTo>
                  <a:lnTo>
                    <a:pt x="132" y="511"/>
                  </a:lnTo>
                  <a:lnTo>
                    <a:pt x="158" y="524"/>
                  </a:lnTo>
                  <a:lnTo>
                    <a:pt x="185" y="536"/>
                  </a:lnTo>
                  <a:lnTo>
                    <a:pt x="213" y="545"/>
                  </a:lnTo>
                  <a:lnTo>
                    <a:pt x="242" y="553"/>
                  </a:lnTo>
                  <a:lnTo>
                    <a:pt x="271" y="561"/>
                  </a:lnTo>
                  <a:lnTo>
                    <a:pt x="327" y="573"/>
                  </a:lnTo>
                  <a:lnTo>
                    <a:pt x="372" y="583"/>
                  </a:lnTo>
                  <a:lnTo>
                    <a:pt x="390" y="589"/>
                  </a:lnTo>
                  <a:lnTo>
                    <a:pt x="404" y="594"/>
                  </a:lnTo>
                  <a:lnTo>
                    <a:pt x="404" y="594"/>
                  </a:lnTo>
                  <a:lnTo>
                    <a:pt x="414" y="601"/>
                  </a:lnTo>
                  <a:lnTo>
                    <a:pt x="423" y="608"/>
                  </a:lnTo>
                  <a:lnTo>
                    <a:pt x="431" y="616"/>
                  </a:lnTo>
                  <a:lnTo>
                    <a:pt x="439" y="627"/>
                  </a:lnTo>
                  <a:lnTo>
                    <a:pt x="446" y="638"/>
                  </a:lnTo>
                  <a:lnTo>
                    <a:pt x="451" y="648"/>
                  </a:lnTo>
                  <a:lnTo>
                    <a:pt x="454" y="660"/>
                  </a:lnTo>
                  <a:lnTo>
                    <a:pt x="456" y="671"/>
                  </a:lnTo>
                  <a:lnTo>
                    <a:pt x="456" y="683"/>
                  </a:lnTo>
                  <a:lnTo>
                    <a:pt x="455" y="693"/>
                  </a:lnTo>
                  <a:lnTo>
                    <a:pt x="452" y="702"/>
                  </a:lnTo>
                  <a:lnTo>
                    <a:pt x="447" y="712"/>
                  </a:lnTo>
                  <a:lnTo>
                    <a:pt x="439" y="721"/>
                  </a:lnTo>
                  <a:lnTo>
                    <a:pt x="430" y="727"/>
                  </a:lnTo>
                  <a:lnTo>
                    <a:pt x="418" y="733"/>
                  </a:lnTo>
                  <a:lnTo>
                    <a:pt x="404" y="737"/>
                  </a:lnTo>
                  <a:lnTo>
                    <a:pt x="404" y="737"/>
                  </a:lnTo>
                  <a:lnTo>
                    <a:pt x="389" y="738"/>
                  </a:lnTo>
                  <a:lnTo>
                    <a:pt x="374" y="738"/>
                  </a:lnTo>
                  <a:lnTo>
                    <a:pt x="364" y="737"/>
                  </a:lnTo>
                  <a:lnTo>
                    <a:pt x="353" y="734"/>
                  </a:lnTo>
                  <a:lnTo>
                    <a:pt x="344" y="730"/>
                  </a:lnTo>
                  <a:lnTo>
                    <a:pt x="337" y="725"/>
                  </a:lnTo>
                  <a:lnTo>
                    <a:pt x="331" y="720"/>
                  </a:lnTo>
                  <a:lnTo>
                    <a:pt x="325" y="713"/>
                  </a:lnTo>
                  <a:lnTo>
                    <a:pt x="322" y="706"/>
                  </a:lnTo>
                  <a:lnTo>
                    <a:pt x="318" y="700"/>
                  </a:lnTo>
                  <a:lnTo>
                    <a:pt x="314" y="688"/>
                  </a:lnTo>
                  <a:lnTo>
                    <a:pt x="312" y="677"/>
                  </a:lnTo>
                  <a:lnTo>
                    <a:pt x="312" y="669"/>
                  </a:lnTo>
                  <a:lnTo>
                    <a:pt x="312" y="669"/>
                  </a:lnTo>
                  <a:lnTo>
                    <a:pt x="314" y="657"/>
                  </a:lnTo>
                  <a:lnTo>
                    <a:pt x="316" y="649"/>
                  </a:lnTo>
                  <a:lnTo>
                    <a:pt x="320" y="642"/>
                  </a:lnTo>
                  <a:lnTo>
                    <a:pt x="325" y="635"/>
                  </a:lnTo>
                  <a:lnTo>
                    <a:pt x="332" y="631"/>
                  </a:lnTo>
                  <a:lnTo>
                    <a:pt x="341" y="627"/>
                  </a:lnTo>
                  <a:lnTo>
                    <a:pt x="347" y="627"/>
                  </a:lnTo>
                  <a:lnTo>
                    <a:pt x="352" y="627"/>
                  </a:lnTo>
                  <a:lnTo>
                    <a:pt x="352" y="627"/>
                  </a:lnTo>
                  <a:lnTo>
                    <a:pt x="359" y="628"/>
                  </a:lnTo>
                  <a:lnTo>
                    <a:pt x="364" y="631"/>
                  </a:lnTo>
                  <a:lnTo>
                    <a:pt x="368" y="634"/>
                  </a:lnTo>
                  <a:lnTo>
                    <a:pt x="372" y="638"/>
                  </a:lnTo>
                  <a:lnTo>
                    <a:pt x="376" y="642"/>
                  </a:lnTo>
                  <a:lnTo>
                    <a:pt x="377" y="647"/>
                  </a:lnTo>
                  <a:lnTo>
                    <a:pt x="378" y="652"/>
                  </a:lnTo>
                  <a:lnTo>
                    <a:pt x="380" y="657"/>
                  </a:lnTo>
                  <a:lnTo>
                    <a:pt x="378" y="661"/>
                  </a:lnTo>
                  <a:lnTo>
                    <a:pt x="377" y="667"/>
                  </a:lnTo>
                  <a:lnTo>
                    <a:pt x="374" y="671"/>
                  </a:lnTo>
                  <a:lnTo>
                    <a:pt x="372" y="673"/>
                  </a:lnTo>
                  <a:lnTo>
                    <a:pt x="366" y="676"/>
                  </a:lnTo>
                  <a:lnTo>
                    <a:pt x="361" y="677"/>
                  </a:lnTo>
                  <a:lnTo>
                    <a:pt x="353" y="679"/>
                  </a:lnTo>
                  <a:lnTo>
                    <a:pt x="345" y="677"/>
                  </a:lnTo>
                  <a:lnTo>
                    <a:pt x="345" y="677"/>
                  </a:lnTo>
                  <a:lnTo>
                    <a:pt x="347" y="685"/>
                  </a:lnTo>
                  <a:lnTo>
                    <a:pt x="348" y="693"/>
                  </a:lnTo>
                  <a:lnTo>
                    <a:pt x="353" y="702"/>
                  </a:lnTo>
                  <a:lnTo>
                    <a:pt x="356" y="706"/>
                  </a:lnTo>
                  <a:lnTo>
                    <a:pt x="360" y="710"/>
                  </a:lnTo>
                  <a:lnTo>
                    <a:pt x="364" y="713"/>
                  </a:lnTo>
                  <a:lnTo>
                    <a:pt x="369" y="716"/>
                  </a:lnTo>
                  <a:lnTo>
                    <a:pt x="376" y="717"/>
                  </a:lnTo>
                  <a:lnTo>
                    <a:pt x="382" y="718"/>
                  </a:lnTo>
                  <a:lnTo>
                    <a:pt x="390" y="717"/>
                  </a:lnTo>
                  <a:lnTo>
                    <a:pt x="401" y="714"/>
                  </a:lnTo>
                  <a:lnTo>
                    <a:pt x="401" y="714"/>
                  </a:lnTo>
                  <a:lnTo>
                    <a:pt x="410" y="710"/>
                  </a:lnTo>
                  <a:lnTo>
                    <a:pt x="417" y="705"/>
                  </a:lnTo>
                  <a:lnTo>
                    <a:pt x="423" y="698"/>
                  </a:lnTo>
                  <a:lnTo>
                    <a:pt x="427" y="690"/>
                  </a:lnTo>
                  <a:lnTo>
                    <a:pt x="430" y="683"/>
                  </a:lnTo>
                  <a:lnTo>
                    <a:pt x="431" y="673"/>
                  </a:lnTo>
                  <a:lnTo>
                    <a:pt x="431" y="665"/>
                  </a:lnTo>
                  <a:lnTo>
                    <a:pt x="431" y="656"/>
                  </a:lnTo>
                  <a:lnTo>
                    <a:pt x="429" y="647"/>
                  </a:lnTo>
                  <a:lnTo>
                    <a:pt x="426" y="638"/>
                  </a:lnTo>
                  <a:lnTo>
                    <a:pt x="422" y="630"/>
                  </a:lnTo>
                  <a:lnTo>
                    <a:pt x="417" y="623"/>
                  </a:lnTo>
                  <a:lnTo>
                    <a:pt x="410" y="616"/>
                  </a:lnTo>
                  <a:lnTo>
                    <a:pt x="404" y="612"/>
                  </a:lnTo>
                  <a:lnTo>
                    <a:pt x="397" y="608"/>
                  </a:lnTo>
                  <a:lnTo>
                    <a:pt x="389" y="607"/>
                  </a:lnTo>
                  <a:lnTo>
                    <a:pt x="389" y="607"/>
                  </a:lnTo>
                  <a:lnTo>
                    <a:pt x="361" y="606"/>
                  </a:lnTo>
                  <a:lnTo>
                    <a:pt x="312" y="599"/>
                  </a:lnTo>
                  <a:lnTo>
                    <a:pt x="282" y="595"/>
                  </a:lnTo>
                  <a:lnTo>
                    <a:pt x="250" y="589"/>
                  </a:lnTo>
                  <a:lnTo>
                    <a:pt x="216" y="581"/>
                  </a:lnTo>
                  <a:lnTo>
                    <a:pt x="181" y="571"/>
                  </a:lnTo>
                  <a:lnTo>
                    <a:pt x="148" y="561"/>
                  </a:lnTo>
                  <a:lnTo>
                    <a:pt x="115" y="548"/>
                  </a:lnTo>
                  <a:lnTo>
                    <a:pt x="101" y="540"/>
                  </a:lnTo>
                  <a:lnTo>
                    <a:pt x="85" y="532"/>
                  </a:lnTo>
                  <a:lnTo>
                    <a:pt x="72" y="522"/>
                  </a:lnTo>
                  <a:lnTo>
                    <a:pt x="58" y="513"/>
                  </a:lnTo>
                  <a:lnTo>
                    <a:pt x="46" y="504"/>
                  </a:lnTo>
                  <a:lnTo>
                    <a:pt x="36" y="493"/>
                  </a:lnTo>
                  <a:lnTo>
                    <a:pt x="25" y="483"/>
                  </a:lnTo>
                  <a:lnTo>
                    <a:pt x="17" y="471"/>
                  </a:lnTo>
                  <a:lnTo>
                    <a:pt x="11" y="458"/>
                  </a:lnTo>
                  <a:lnTo>
                    <a:pt x="5" y="444"/>
                  </a:lnTo>
                  <a:lnTo>
                    <a:pt x="2" y="430"/>
                  </a:lnTo>
                  <a:lnTo>
                    <a:pt x="0" y="415"/>
                  </a:lnTo>
                  <a:lnTo>
                    <a:pt x="0" y="415"/>
                  </a:lnTo>
                  <a:lnTo>
                    <a:pt x="0" y="401"/>
                  </a:lnTo>
                  <a:lnTo>
                    <a:pt x="2" y="386"/>
                  </a:lnTo>
                  <a:lnTo>
                    <a:pt x="5" y="373"/>
                  </a:lnTo>
                  <a:lnTo>
                    <a:pt x="11" y="360"/>
                  </a:lnTo>
                  <a:lnTo>
                    <a:pt x="17" y="347"/>
                  </a:lnTo>
                  <a:lnTo>
                    <a:pt x="25" y="335"/>
                  </a:lnTo>
                  <a:lnTo>
                    <a:pt x="35" y="324"/>
                  </a:lnTo>
                  <a:lnTo>
                    <a:pt x="45" y="313"/>
                  </a:lnTo>
                  <a:lnTo>
                    <a:pt x="57" y="303"/>
                  </a:lnTo>
                  <a:lnTo>
                    <a:pt x="69" y="292"/>
                  </a:lnTo>
                  <a:lnTo>
                    <a:pt x="97" y="275"/>
                  </a:lnTo>
                  <a:lnTo>
                    <a:pt x="126" y="258"/>
                  </a:lnTo>
                  <a:lnTo>
                    <a:pt x="158" y="242"/>
                  </a:lnTo>
                  <a:lnTo>
                    <a:pt x="188" y="229"/>
                  </a:lnTo>
                  <a:lnTo>
                    <a:pt x="220" y="216"/>
                  </a:lnTo>
                  <a:lnTo>
                    <a:pt x="277" y="193"/>
                  </a:lnTo>
                  <a:lnTo>
                    <a:pt x="300" y="183"/>
                  </a:lnTo>
                  <a:lnTo>
                    <a:pt x="320" y="173"/>
                  </a:lnTo>
                  <a:lnTo>
                    <a:pt x="336" y="164"/>
                  </a:lnTo>
                  <a:lnTo>
                    <a:pt x="341" y="159"/>
                  </a:lnTo>
                  <a:lnTo>
                    <a:pt x="345" y="155"/>
                  </a:lnTo>
                  <a:lnTo>
                    <a:pt x="345" y="155"/>
                  </a:lnTo>
                  <a:lnTo>
                    <a:pt x="349" y="144"/>
                  </a:lnTo>
                  <a:lnTo>
                    <a:pt x="352" y="135"/>
                  </a:lnTo>
                  <a:lnTo>
                    <a:pt x="351" y="124"/>
                  </a:lnTo>
                  <a:lnTo>
                    <a:pt x="348" y="114"/>
                  </a:lnTo>
                  <a:lnTo>
                    <a:pt x="343" y="102"/>
                  </a:lnTo>
                  <a:lnTo>
                    <a:pt x="336" y="91"/>
                  </a:lnTo>
                  <a:lnTo>
                    <a:pt x="328" y="82"/>
                  </a:lnTo>
                  <a:lnTo>
                    <a:pt x="319" y="71"/>
                  </a:lnTo>
                  <a:lnTo>
                    <a:pt x="307" y="62"/>
                  </a:lnTo>
                  <a:lnTo>
                    <a:pt x="295" y="54"/>
                  </a:lnTo>
                  <a:lnTo>
                    <a:pt x="283" y="46"/>
                  </a:lnTo>
                  <a:lnTo>
                    <a:pt x="270" y="40"/>
                  </a:lnTo>
                  <a:lnTo>
                    <a:pt x="255" y="34"/>
                  </a:lnTo>
                  <a:lnTo>
                    <a:pt x="242" y="30"/>
                  </a:lnTo>
                  <a:lnTo>
                    <a:pt x="229" y="29"/>
                  </a:lnTo>
                  <a:lnTo>
                    <a:pt x="216" y="28"/>
                  </a:lnTo>
                  <a:lnTo>
                    <a:pt x="216" y="28"/>
                  </a:lnTo>
                  <a:lnTo>
                    <a:pt x="204" y="29"/>
                  </a:lnTo>
                  <a:lnTo>
                    <a:pt x="195" y="32"/>
                  </a:lnTo>
                  <a:lnTo>
                    <a:pt x="187" y="37"/>
                  </a:lnTo>
                  <a:lnTo>
                    <a:pt x="180" y="42"/>
                  </a:lnTo>
                  <a:lnTo>
                    <a:pt x="175" y="50"/>
                  </a:lnTo>
                  <a:lnTo>
                    <a:pt x="171" y="58"/>
                  </a:lnTo>
                  <a:lnTo>
                    <a:pt x="169" y="66"/>
                  </a:lnTo>
                  <a:lnTo>
                    <a:pt x="168" y="75"/>
                  </a:lnTo>
                  <a:lnTo>
                    <a:pt x="168" y="83"/>
                  </a:lnTo>
                  <a:lnTo>
                    <a:pt x="169" y="93"/>
                  </a:lnTo>
                  <a:lnTo>
                    <a:pt x="172" y="101"/>
                  </a:lnTo>
                  <a:lnTo>
                    <a:pt x="175" y="108"/>
                  </a:lnTo>
                  <a:lnTo>
                    <a:pt x="179" y="116"/>
                  </a:lnTo>
                  <a:lnTo>
                    <a:pt x="183" y="122"/>
                  </a:lnTo>
                  <a:lnTo>
                    <a:pt x="188" y="127"/>
                  </a:lnTo>
                  <a:lnTo>
                    <a:pt x="193" y="130"/>
                  </a:lnTo>
                  <a:lnTo>
                    <a:pt x="193" y="130"/>
                  </a:lnTo>
                  <a:lnTo>
                    <a:pt x="189" y="126"/>
                  </a:lnTo>
                  <a:lnTo>
                    <a:pt x="185" y="115"/>
                  </a:lnTo>
                  <a:lnTo>
                    <a:pt x="184" y="110"/>
                  </a:lnTo>
                  <a:lnTo>
                    <a:pt x="184" y="103"/>
                  </a:lnTo>
                  <a:lnTo>
                    <a:pt x="185" y="97"/>
                  </a:lnTo>
                  <a:lnTo>
                    <a:pt x="192" y="9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52" name="Freeform 21"/>
            <p:cNvSpPr/>
            <p:nvPr/>
          </p:nvSpPr>
          <p:spPr bwMode="auto">
            <a:xfrm>
              <a:off x="4752976" y="4471988"/>
              <a:ext cx="574675" cy="687388"/>
            </a:xfrm>
            <a:custGeom>
              <a:avLst/>
              <a:gdLst>
                <a:gd name="T0" fmla="*/ 0 w 362"/>
                <a:gd name="T1" fmla="*/ 394 h 433"/>
                <a:gd name="T2" fmla="*/ 6 w 362"/>
                <a:gd name="T3" fmla="*/ 353 h 433"/>
                <a:gd name="T4" fmla="*/ 28 w 362"/>
                <a:gd name="T5" fmla="*/ 317 h 433"/>
                <a:gd name="T6" fmla="*/ 61 w 362"/>
                <a:gd name="T7" fmla="*/ 285 h 433"/>
                <a:gd name="T8" fmla="*/ 117 w 362"/>
                <a:gd name="T9" fmla="*/ 250 h 433"/>
                <a:gd name="T10" fmla="*/ 213 w 362"/>
                <a:gd name="T11" fmla="*/ 205 h 433"/>
                <a:gd name="T12" fmla="*/ 318 w 362"/>
                <a:gd name="T13" fmla="*/ 160 h 433"/>
                <a:gd name="T14" fmla="*/ 344 w 362"/>
                <a:gd name="T15" fmla="*/ 141 h 433"/>
                <a:gd name="T16" fmla="*/ 350 w 362"/>
                <a:gd name="T17" fmla="*/ 121 h 433"/>
                <a:gd name="T18" fmla="*/ 340 w 362"/>
                <a:gd name="T19" fmla="*/ 90 h 433"/>
                <a:gd name="T20" fmla="*/ 312 w 362"/>
                <a:gd name="T21" fmla="*/ 59 h 433"/>
                <a:gd name="T22" fmla="*/ 273 w 362"/>
                <a:gd name="T23" fmla="*/ 34 h 433"/>
                <a:gd name="T24" fmla="*/ 233 w 362"/>
                <a:gd name="T25" fmla="*/ 17 h 433"/>
                <a:gd name="T26" fmla="*/ 205 w 362"/>
                <a:gd name="T27" fmla="*/ 14 h 433"/>
                <a:gd name="T28" fmla="*/ 172 w 362"/>
                <a:gd name="T29" fmla="*/ 22 h 433"/>
                <a:gd name="T30" fmla="*/ 154 w 362"/>
                <a:gd name="T31" fmla="*/ 43 h 433"/>
                <a:gd name="T32" fmla="*/ 152 w 362"/>
                <a:gd name="T33" fmla="*/ 71 h 433"/>
                <a:gd name="T34" fmla="*/ 158 w 362"/>
                <a:gd name="T35" fmla="*/ 97 h 433"/>
                <a:gd name="T36" fmla="*/ 172 w 362"/>
                <a:gd name="T37" fmla="*/ 116 h 433"/>
                <a:gd name="T38" fmla="*/ 176 w 362"/>
                <a:gd name="T39" fmla="*/ 116 h 433"/>
                <a:gd name="T40" fmla="*/ 180 w 362"/>
                <a:gd name="T41" fmla="*/ 101 h 433"/>
                <a:gd name="T42" fmla="*/ 190 w 362"/>
                <a:gd name="T43" fmla="*/ 92 h 433"/>
                <a:gd name="T44" fmla="*/ 203 w 362"/>
                <a:gd name="T45" fmla="*/ 88 h 433"/>
                <a:gd name="T46" fmla="*/ 217 w 362"/>
                <a:gd name="T47" fmla="*/ 97 h 433"/>
                <a:gd name="T48" fmla="*/ 215 w 362"/>
                <a:gd name="T49" fmla="*/ 121 h 433"/>
                <a:gd name="T50" fmla="*/ 209 w 362"/>
                <a:gd name="T51" fmla="*/ 136 h 433"/>
                <a:gd name="T52" fmla="*/ 199 w 362"/>
                <a:gd name="T53" fmla="*/ 142 h 433"/>
                <a:gd name="T54" fmla="*/ 182 w 362"/>
                <a:gd name="T55" fmla="*/ 140 h 433"/>
                <a:gd name="T56" fmla="*/ 166 w 362"/>
                <a:gd name="T57" fmla="*/ 125 h 433"/>
                <a:gd name="T58" fmla="*/ 147 w 362"/>
                <a:gd name="T59" fmla="*/ 84 h 433"/>
                <a:gd name="T60" fmla="*/ 143 w 362"/>
                <a:gd name="T61" fmla="*/ 55 h 433"/>
                <a:gd name="T62" fmla="*/ 152 w 362"/>
                <a:gd name="T63" fmla="*/ 27 h 433"/>
                <a:gd name="T64" fmla="*/ 182 w 362"/>
                <a:gd name="T65" fmla="*/ 6 h 433"/>
                <a:gd name="T66" fmla="*/ 215 w 362"/>
                <a:gd name="T67" fmla="*/ 0 h 433"/>
                <a:gd name="T68" fmla="*/ 267 w 362"/>
                <a:gd name="T69" fmla="*/ 8 h 433"/>
                <a:gd name="T70" fmla="*/ 314 w 362"/>
                <a:gd name="T71" fmla="*/ 31 h 433"/>
                <a:gd name="T72" fmla="*/ 349 w 362"/>
                <a:gd name="T73" fmla="*/ 67 h 433"/>
                <a:gd name="T74" fmla="*/ 362 w 362"/>
                <a:gd name="T75" fmla="*/ 108 h 433"/>
                <a:gd name="T76" fmla="*/ 361 w 362"/>
                <a:gd name="T77" fmla="*/ 129 h 433"/>
                <a:gd name="T78" fmla="*/ 350 w 362"/>
                <a:gd name="T79" fmla="*/ 149 h 433"/>
                <a:gd name="T80" fmla="*/ 338 w 362"/>
                <a:gd name="T81" fmla="*/ 162 h 433"/>
                <a:gd name="T82" fmla="*/ 280 w 362"/>
                <a:gd name="T83" fmla="*/ 198 h 433"/>
                <a:gd name="T84" fmla="*/ 153 w 362"/>
                <a:gd name="T85" fmla="*/ 258 h 433"/>
                <a:gd name="T86" fmla="*/ 95 w 362"/>
                <a:gd name="T87" fmla="*/ 296 h 433"/>
                <a:gd name="T88" fmla="*/ 69 w 362"/>
                <a:gd name="T89" fmla="*/ 324 h 433"/>
                <a:gd name="T90" fmla="*/ 51 w 362"/>
                <a:gd name="T91" fmla="*/ 355 h 433"/>
                <a:gd name="T92" fmla="*/ 45 w 362"/>
                <a:gd name="T93" fmla="*/ 392 h 433"/>
                <a:gd name="T94" fmla="*/ 39 w 362"/>
                <a:gd name="T95" fmla="*/ 416 h 433"/>
                <a:gd name="T96" fmla="*/ 24 w 362"/>
                <a:gd name="T97" fmla="*/ 433 h 433"/>
                <a:gd name="T98" fmla="*/ 13 w 362"/>
                <a:gd name="T99" fmla="*/ 431 h 433"/>
                <a:gd name="T100" fmla="*/ 5 w 362"/>
                <a:gd name="T101" fmla="*/ 416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2" h="433">
                  <a:moveTo>
                    <a:pt x="2" y="408"/>
                  </a:moveTo>
                  <a:lnTo>
                    <a:pt x="2" y="408"/>
                  </a:lnTo>
                  <a:lnTo>
                    <a:pt x="0" y="394"/>
                  </a:lnTo>
                  <a:lnTo>
                    <a:pt x="0" y="379"/>
                  </a:lnTo>
                  <a:lnTo>
                    <a:pt x="2" y="366"/>
                  </a:lnTo>
                  <a:lnTo>
                    <a:pt x="6" y="353"/>
                  </a:lnTo>
                  <a:lnTo>
                    <a:pt x="12" y="341"/>
                  </a:lnTo>
                  <a:lnTo>
                    <a:pt x="18" y="328"/>
                  </a:lnTo>
                  <a:lnTo>
                    <a:pt x="28" y="317"/>
                  </a:lnTo>
                  <a:lnTo>
                    <a:pt x="37" y="306"/>
                  </a:lnTo>
                  <a:lnTo>
                    <a:pt x="49" y="296"/>
                  </a:lnTo>
                  <a:lnTo>
                    <a:pt x="61" y="285"/>
                  </a:lnTo>
                  <a:lnTo>
                    <a:pt x="74" y="276"/>
                  </a:lnTo>
                  <a:lnTo>
                    <a:pt x="87" y="267"/>
                  </a:lnTo>
                  <a:lnTo>
                    <a:pt x="117" y="250"/>
                  </a:lnTo>
                  <a:lnTo>
                    <a:pt x="148" y="234"/>
                  </a:lnTo>
                  <a:lnTo>
                    <a:pt x="181" y="219"/>
                  </a:lnTo>
                  <a:lnTo>
                    <a:pt x="213" y="205"/>
                  </a:lnTo>
                  <a:lnTo>
                    <a:pt x="272" y="181"/>
                  </a:lnTo>
                  <a:lnTo>
                    <a:pt x="297" y="170"/>
                  </a:lnTo>
                  <a:lnTo>
                    <a:pt x="318" y="160"/>
                  </a:lnTo>
                  <a:lnTo>
                    <a:pt x="334" y="150"/>
                  </a:lnTo>
                  <a:lnTo>
                    <a:pt x="340" y="145"/>
                  </a:lnTo>
                  <a:lnTo>
                    <a:pt x="344" y="141"/>
                  </a:lnTo>
                  <a:lnTo>
                    <a:pt x="344" y="141"/>
                  </a:lnTo>
                  <a:lnTo>
                    <a:pt x="348" y="131"/>
                  </a:lnTo>
                  <a:lnTo>
                    <a:pt x="350" y="121"/>
                  </a:lnTo>
                  <a:lnTo>
                    <a:pt x="349" y="111"/>
                  </a:lnTo>
                  <a:lnTo>
                    <a:pt x="345" y="100"/>
                  </a:lnTo>
                  <a:lnTo>
                    <a:pt x="340" y="90"/>
                  </a:lnTo>
                  <a:lnTo>
                    <a:pt x="332" y="79"/>
                  </a:lnTo>
                  <a:lnTo>
                    <a:pt x="322" y="68"/>
                  </a:lnTo>
                  <a:lnTo>
                    <a:pt x="312" y="59"/>
                  </a:lnTo>
                  <a:lnTo>
                    <a:pt x="300" y="50"/>
                  </a:lnTo>
                  <a:lnTo>
                    <a:pt x="288" y="41"/>
                  </a:lnTo>
                  <a:lnTo>
                    <a:pt x="273" y="34"/>
                  </a:lnTo>
                  <a:lnTo>
                    <a:pt x="260" y="27"/>
                  </a:lnTo>
                  <a:lnTo>
                    <a:pt x="246" y="22"/>
                  </a:lnTo>
                  <a:lnTo>
                    <a:pt x="233" y="17"/>
                  </a:lnTo>
                  <a:lnTo>
                    <a:pt x="218" y="14"/>
                  </a:lnTo>
                  <a:lnTo>
                    <a:pt x="205" y="14"/>
                  </a:lnTo>
                  <a:lnTo>
                    <a:pt x="205" y="14"/>
                  </a:lnTo>
                  <a:lnTo>
                    <a:pt x="192" y="14"/>
                  </a:lnTo>
                  <a:lnTo>
                    <a:pt x="181" y="17"/>
                  </a:lnTo>
                  <a:lnTo>
                    <a:pt x="172" y="22"/>
                  </a:lnTo>
                  <a:lnTo>
                    <a:pt x="164" y="27"/>
                  </a:lnTo>
                  <a:lnTo>
                    <a:pt x="158" y="35"/>
                  </a:lnTo>
                  <a:lnTo>
                    <a:pt x="154" y="43"/>
                  </a:lnTo>
                  <a:lnTo>
                    <a:pt x="153" y="53"/>
                  </a:lnTo>
                  <a:lnTo>
                    <a:pt x="152" y="62"/>
                  </a:lnTo>
                  <a:lnTo>
                    <a:pt x="152" y="71"/>
                  </a:lnTo>
                  <a:lnTo>
                    <a:pt x="153" y="80"/>
                  </a:lnTo>
                  <a:lnTo>
                    <a:pt x="156" y="90"/>
                  </a:lnTo>
                  <a:lnTo>
                    <a:pt x="158" y="97"/>
                  </a:lnTo>
                  <a:lnTo>
                    <a:pt x="162" y="105"/>
                  </a:lnTo>
                  <a:lnTo>
                    <a:pt x="166" y="111"/>
                  </a:lnTo>
                  <a:lnTo>
                    <a:pt x="172" y="116"/>
                  </a:lnTo>
                  <a:lnTo>
                    <a:pt x="176" y="119"/>
                  </a:lnTo>
                  <a:lnTo>
                    <a:pt x="176" y="119"/>
                  </a:lnTo>
                  <a:lnTo>
                    <a:pt x="176" y="116"/>
                  </a:lnTo>
                  <a:lnTo>
                    <a:pt x="176" y="111"/>
                  </a:lnTo>
                  <a:lnTo>
                    <a:pt x="177" y="105"/>
                  </a:lnTo>
                  <a:lnTo>
                    <a:pt x="180" y="101"/>
                  </a:lnTo>
                  <a:lnTo>
                    <a:pt x="184" y="96"/>
                  </a:lnTo>
                  <a:lnTo>
                    <a:pt x="190" y="92"/>
                  </a:lnTo>
                  <a:lnTo>
                    <a:pt x="190" y="92"/>
                  </a:lnTo>
                  <a:lnTo>
                    <a:pt x="194" y="90"/>
                  </a:lnTo>
                  <a:lnTo>
                    <a:pt x="198" y="88"/>
                  </a:lnTo>
                  <a:lnTo>
                    <a:pt x="203" y="88"/>
                  </a:lnTo>
                  <a:lnTo>
                    <a:pt x="209" y="88"/>
                  </a:lnTo>
                  <a:lnTo>
                    <a:pt x="213" y="91"/>
                  </a:lnTo>
                  <a:lnTo>
                    <a:pt x="217" y="97"/>
                  </a:lnTo>
                  <a:lnTo>
                    <a:pt x="217" y="107"/>
                  </a:lnTo>
                  <a:lnTo>
                    <a:pt x="217" y="107"/>
                  </a:lnTo>
                  <a:lnTo>
                    <a:pt x="215" y="121"/>
                  </a:lnTo>
                  <a:lnTo>
                    <a:pt x="214" y="127"/>
                  </a:lnTo>
                  <a:lnTo>
                    <a:pt x="213" y="132"/>
                  </a:lnTo>
                  <a:lnTo>
                    <a:pt x="209" y="136"/>
                  </a:lnTo>
                  <a:lnTo>
                    <a:pt x="206" y="138"/>
                  </a:lnTo>
                  <a:lnTo>
                    <a:pt x="203" y="141"/>
                  </a:lnTo>
                  <a:lnTo>
                    <a:pt x="199" y="142"/>
                  </a:lnTo>
                  <a:lnTo>
                    <a:pt x="195" y="142"/>
                  </a:lnTo>
                  <a:lnTo>
                    <a:pt x="192" y="142"/>
                  </a:lnTo>
                  <a:lnTo>
                    <a:pt x="182" y="140"/>
                  </a:lnTo>
                  <a:lnTo>
                    <a:pt x="174" y="135"/>
                  </a:lnTo>
                  <a:lnTo>
                    <a:pt x="166" y="125"/>
                  </a:lnTo>
                  <a:lnTo>
                    <a:pt x="166" y="125"/>
                  </a:lnTo>
                  <a:lnTo>
                    <a:pt x="160" y="117"/>
                  </a:lnTo>
                  <a:lnTo>
                    <a:pt x="153" y="103"/>
                  </a:lnTo>
                  <a:lnTo>
                    <a:pt x="147" y="84"/>
                  </a:lnTo>
                  <a:lnTo>
                    <a:pt x="144" y="75"/>
                  </a:lnTo>
                  <a:lnTo>
                    <a:pt x="143" y="64"/>
                  </a:lnTo>
                  <a:lnTo>
                    <a:pt x="143" y="55"/>
                  </a:lnTo>
                  <a:lnTo>
                    <a:pt x="144" y="45"/>
                  </a:lnTo>
                  <a:lnTo>
                    <a:pt x="148" y="35"/>
                  </a:lnTo>
                  <a:lnTo>
                    <a:pt x="152" y="27"/>
                  </a:lnTo>
                  <a:lnTo>
                    <a:pt x="160" y="18"/>
                  </a:lnTo>
                  <a:lnTo>
                    <a:pt x="169" y="12"/>
                  </a:lnTo>
                  <a:lnTo>
                    <a:pt x="182" y="6"/>
                  </a:lnTo>
                  <a:lnTo>
                    <a:pt x="198" y="2"/>
                  </a:lnTo>
                  <a:lnTo>
                    <a:pt x="198" y="2"/>
                  </a:lnTo>
                  <a:lnTo>
                    <a:pt x="215" y="0"/>
                  </a:lnTo>
                  <a:lnTo>
                    <a:pt x="233" y="1"/>
                  </a:lnTo>
                  <a:lnTo>
                    <a:pt x="250" y="4"/>
                  </a:lnTo>
                  <a:lnTo>
                    <a:pt x="267" y="8"/>
                  </a:lnTo>
                  <a:lnTo>
                    <a:pt x="284" y="14"/>
                  </a:lnTo>
                  <a:lnTo>
                    <a:pt x="300" y="22"/>
                  </a:lnTo>
                  <a:lnTo>
                    <a:pt x="314" y="31"/>
                  </a:lnTo>
                  <a:lnTo>
                    <a:pt x="328" y="42"/>
                  </a:lnTo>
                  <a:lnTo>
                    <a:pt x="338" y="54"/>
                  </a:lnTo>
                  <a:lnTo>
                    <a:pt x="349" y="67"/>
                  </a:lnTo>
                  <a:lnTo>
                    <a:pt x="355" y="80"/>
                  </a:lnTo>
                  <a:lnTo>
                    <a:pt x="361" y="94"/>
                  </a:lnTo>
                  <a:lnTo>
                    <a:pt x="362" y="108"/>
                  </a:lnTo>
                  <a:lnTo>
                    <a:pt x="362" y="115"/>
                  </a:lnTo>
                  <a:lnTo>
                    <a:pt x="362" y="121"/>
                  </a:lnTo>
                  <a:lnTo>
                    <a:pt x="361" y="129"/>
                  </a:lnTo>
                  <a:lnTo>
                    <a:pt x="358" y="136"/>
                  </a:lnTo>
                  <a:lnTo>
                    <a:pt x="354" y="142"/>
                  </a:lnTo>
                  <a:lnTo>
                    <a:pt x="350" y="149"/>
                  </a:lnTo>
                  <a:lnTo>
                    <a:pt x="350" y="149"/>
                  </a:lnTo>
                  <a:lnTo>
                    <a:pt x="345" y="156"/>
                  </a:lnTo>
                  <a:lnTo>
                    <a:pt x="338" y="162"/>
                  </a:lnTo>
                  <a:lnTo>
                    <a:pt x="322" y="176"/>
                  </a:lnTo>
                  <a:lnTo>
                    <a:pt x="303" y="187"/>
                  </a:lnTo>
                  <a:lnTo>
                    <a:pt x="280" y="198"/>
                  </a:lnTo>
                  <a:lnTo>
                    <a:pt x="231" y="221"/>
                  </a:lnTo>
                  <a:lnTo>
                    <a:pt x="178" y="246"/>
                  </a:lnTo>
                  <a:lnTo>
                    <a:pt x="153" y="258"/>
                  </a:lnTo>
                  <a:lnTo>
                    <a:pt x="128" y="272"/>
                  </a:lnTo>
                  <a:lnTo>
                    <a:pt x="106" y="288"/>
                  </a:lnTo>
                  <a:lnTo>
                    <a:pt x="95" y="296"/>
                  </a:lnTo>
                  <a:lnTo>
                    <a:pt x="86" y="305"/>
                  </a:lnTo>
                  <a:lnTo>
                    <a:pt x="76" y="314"/>
                  </a:lnTo>
                  <a:lnTo>
                    <a:pt x="69" y="324"/>
                  </a:lnTo>
                  <a:lnTo>
                    <a:pt x="62" y="334"/>
                  </a:lnTo>
                  <a:lnTo>
                    <a:pt x="57" y="345"/>
                  </a:lnTo>
                  <a:lnTo>
                    <a:pt x="51" y="355"/>
                  </a:lnTo>
                  <a:lnTo>
                    <a:pt x="47" y="367"/>
                  </a:lnTo>
                  <a:lnTo>
                    <a:pt x="46" y="379"/>
                  </a:lnTo>
                  <a:lnTo>
                    <a:pt x="45" y="392"/>
                  </a:lnTo>
                  <a:lnTo>
                    <a:pt x="45" y="392"/>
                  </a:lnTo>
                  <a:lnTo>
                    <a:pt x="43" y="404"/>
                  </a:lnTo>
                  <a:lnTo>
                    <a:pt x="39" y="416"/>
                  </a:lnTo>
                  <a:lnTo>
                    <a:pt x="34" y="426"/>
                  </a:lnTo>
                  <a:lnTo>
                    <a:pt x="28" y="431"/>
                  </a:lnTo>
                  <a:lnTo>
                    <a:pt x="24" y="433"/>
                  </a:lnTo>
                  <a:lnTo>
                    <a:pt x="21" y="433"/>
                  </a:lnTo>
                  <a:lnTo>
                    <a:pt x="17" y="433"/>
                  </a:lnTo>
                  <a:lnTo>
                    <a:pt x="13" y="431"/>
                  </a:lnTo>
                  <a:lnTo>
                    <a:pt x="10" y="428"/>
                  </a:lnTo>
                  <a:lnTo>
                    <a:pt x="8" y="423"/>
                  </a:lnTo>
                  <a:lnTo>
                    <a:pt x="5" y="416"/>
                  </a:lnTo>
                  <a:lnTo>
                    <a:pt x="2" y="408"/>
                  </a:lnTo>
                  <a:close/>
                </a:path>
              </a:pathLst>
            </a:custGeom>
            <a:solidFill>
              <a:srgbClr val="EEC21B"/>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53" name="Freeform 22"/>
            <p:cNvSpPr/>
            <p:nvPr/>
          </p:nvSpPr>
          <p:spPr bwMode="auto">
            <a:xfrm>
              <a:off x="4752976" y="4471988"/>
              <a:ext cx="574675" cy="687388"/>
            </a:xfrm>
            <a:custGeom>
              <a:avLst/>
              <a:gdLst>
                <a:gd name="T0" fmla="*/ 0 w 362"/>
                <a:gd name="T1" fmla="*/ 394 h 433"/>
                <a:gd name="T2" fmla="*/ 6 w 362"/>
                <a:gd name="T3" fmla="*/ 353 h 433"/>
                <a:gd name="T4" fmla="*/ 28 w 362"/>
                <a:gd name="T5" fmla="*/ 317 h 433"/>
                <a:gd name="T6" fmla="*/ 61 w 362"/>
                <a:gd name="T7" fmla="*/ 285 h 433"/>
                <a:gd name="T8" fmla="*/ 117 w 362"/>
                <a:gd name="T9" fmla="*/ 250 h 433"/>
                <a:gd name="T10" fmla="*/ 213 w 362"/>
                <a:gd name="T11" fmla="*/ 205 h 433"/>
                <a:gd name="T12" fmla="*/ 318 w 362"/>
                <a:gd name="T13" fmla="*/ 160 h 433"/>
                <a:gd name="T14" fmla="*/ 344 w 362"/>
                <a:gd name="T15" fmla="*/ 141 h 433"/>
                <a:gd name="T16" fmla="*/ 350 w 362"/>
                <a:gd name="T17" fmla="*/ 121 h 433"/>
                <a:gd name="T18" fmla="*/ 340 w 362"/>
                <a:gd name="T19" fmla="*/ 90 h 433"/>
                <a:gd name="T20" fmla="*/ 312 w 362"/>
                <a:gd name="T21" fmla="*/ 59 h 433"/>
                <a:gd name="T22" fmla="*/ 273 w 362"/>
                <a:gd name="T23" fmla="*/ 34 h 433"/>
                <a:gd name="T24" fmla="*/ 233 w 362"/>
                <a:gd name="T25" fmla="*/ 17 h 433"/>
                <a:gd name="T26" fmla="*/ 205 w 362"/>
                <a:gd name="T27" fmla="*/ 14 h 433"/>
                <a:gd name="T28" fmla="*/ 172 w 362"/>
                <a:gd name="T29" fmla="*/ 22 h 433"/>
                <a:gd name="T30" fmla="*/ 154 w 362"/>
                <a:gd name="T31" fmla="*/ 43 h 433"/>
                <a:gd name="T32" fmla="*/ 152 w 362"/>
                <a:gd name="T33" fmla="*/ 71 h 433"/>
                <a:gd name="T34" fmla="*/ 158 w 362"/>
                <a:gd name="T35" fmla="*/ 97 h 433"/>
                <a:gd name="T36" fmla="*/ 172 w 362"/>
                <a:gd name="T37" fmla="*/ 116 h 433"/>
                <a:gd name="T38" fmla="*/ 176 w 362"/>
                <a:gd name="T39" fmla="*/ 116 h 433"/>
                <a:gd name="T40" fmla="*/ 180 w 362"/>
                <a:gd name="T41" fmla="*/ 101 h 433"/>
                <a:gd name="T42" fmla="*/ 190 w 362"/>
                <a:gd name="T43" fmla="*/ 92 h 433"/>
                <a:gd name="T44" fmla="*/ 203 w 362"/>
                <a:gd name="T45" fmla="*/ 88 h 433"/>
                <a:gd name="T46" fmla="*/ 217 w 362"/>
                <a:gd name="T47" fmla="*/ 97 h 433"/>
                <a:gd name="T48" fmla="*/ 215 w 362"/>
                <a:gd name="T49" fmla="*/ 121 h 433"/>
                <a:gd name="T50" fmla="*/ 209 w 362"/>
                <a:gd name="T51" fmla="*/ 136 h 433"/>
                <a:gd name="T52" fmla="*/ 199 w 362"/>
                <a:gd name="T53" fmla="*/ 142 h 433"/>
                <a:gd name="T54" fmla="*/ 182 w 362"/>
                <a:gd name="T55" fmla="*/ 140 h 433"/>
                <a:gd name="T56" fmla="*/ 166 w 362"/>
                <a:gd name="T57" fmla="*/ 125 h 433"/>
                <a:gd name="T58" fmla="*/ 147 w 362"/>
                <a:gd name="T59" fmla="*/ 84 h 433"/>
                <a:gd name="T60" fmla="*/ 143 w 362"/>
                <a:gd name="T61" fmla="*/ 55 h 433"/>
                <a:gd name="T62" fmla="*/ 152 w 362"/>
                <a:gd name="T63" fmla="*/ 27 h 433"/>
                <a:gd name="T64" fmla="*/ 182 w 362"/>
                <a:gd name="T65" fmla="*/ 6 h 433"/>
                <a:gd name="T66" fmla="*/ 215 w 362"/>
                <a:gd name="T67" fmla="*/ 0 h 433"/>
                <a:gd name="T68" fmla="*/ 267 w 362"/>
                <a:gd name="T69" fmla="*/ 8 h 433"/>
                <a:gd name="T70" fmla="*/ 314 w 362"/>
                <a:gd name="T71" fmla="*/ 31 h 433"/>
                <a:gd name="T72" fmla="*/ 349 w 362"/>
                <a:gd name="T73" fmla="*/ 67 h 433"/>
                <a:gd name="T74" fmla="*/ 362 w 362"/>
                <a:gd name="T75" fmla="*/ 108 h 433"/>
                <a:gd name="T76" fmla="*/ 361 w 362"/>
                <a:gd name="T77" fmla="*/ 129 h 433"/>
                <a:gd name="T78" fmla="*/ 350 w 362"/>
                <a:gd name="T79" fmla="*/ 149 h 433"/>
                <a:gd name="T80" fmla="*/ 338 w 362"/>
                <a:gd name="T81" fmla="*/ 162 h 433"/>
                <a:gd name="T82" fmla="*/ 280 w 362"/>
                <a:gd name="T83" fmla="*/ 198 h 433"/>
                <a:gd name="T84" fmla="*/ 153 w 362"/>
                <a:gd name="T85" fmla="*/ 258 h 433"/>
                <a:gd name="T86" fmla="*/ 95 w 362"/>
                <a:gd name="T87" fmla="*/ 296 h 433"/>
                <a:gd name="T88" fmla="*/ 69 w 362"/>
                <a:gd name="T89" fmla="*/ 324 h 433"/>
                <a:gd name="T90" fmla="*/ 51 w 362"/>
                <a:gd name="T91" fmla="*/ 355 h 433"/>
                <a:gd name="T92" fmla="*/ 45 w 362"/>
                <a:gd name="T93" fmla="*/ 392 h 433"/>
                <a:gd name="T94" fmla="*/ 39 w 362"/>
                <a:gd name="T95" fmla="*/ 416 h 433"/>
                <a:gd name="T96" fmla="*/ 24 w 362"/>
                <a:gd name="T97" fmla="*/ 433 h 433"/>
                <a:gd name="T98" fmla="*/ 13 w 362"/>
                <a:gd name="T99" fmla="*/ 431 h 433"/>
                <a:gd name="T100" fmla="*/ 5 w 362"/>
                <a:gd name="T101" fmla="*/ 416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2" h="433">
                  <a:moveTo>
                    <a:pt x="2" y="408"/>
                  </a:moveTo>
                  <a:lnTo>
                    <a:pt x="2" y="408"/>
                  </a:lnTo>
                  <a:lnTo>
                    <a:pt x="0" y="394"/>
                  </a:lnTo>
                  <a:lnTo>
                    <a:pt x="0" y="379"/>
                  </a:lnTo>
                  <a:lnTo>
                    <a:pt x="2" y="366"/>
                  </a:lnTo>
                  <a:lnTo>
                    <a:pt x="6" y="353"/>
                  </a:lnTo>
                  <a:lnTo>
                    <a:pt x="12" y="341"/>
                  </a:lnTo>
                  <a:lnTo>
                    <a:pt x="18" y="328"/>
                  </a:lnTo>
                  <a:lnTo>
                    <a:pt x="28" y="317"/>
                  </a:lnTo>
                  <a:lnTo>
                    <a:pt x="37" y="306"/>
                  </a:lnTo>
                  <a:lnTo>
                    <a:pt x="49" y="296"/>
                  </a:lnTo>
                  <a:lnTo>
                    <a:pt x="61" y="285"/>
                  </a:lnTo>
                  <a:lnTo>
                    <a:pt x="74" y="276"/>
                  </a:lnTo>
                  <a:lnTo>
                    <a:pt x="87" y="267"/>
                  </a:lnTo>
                  <a:lnTo>
                    <a:pt x="117" y="250"/>
                  </a:lnTo>
                  <a:lnTo>
                    <a:pt x="148" y="234"/>
                  </a:lnTo>
                  <a:lnTo>
                    <a:pt x="181" y="219"/>
                  </a:lnTo>
                  <a:lnTo>
                    <a:pt x="213" y="205"/>
                  </a:lnTo>
                  <a:lnTo>
                    <a:pt x="272" y="181"/>
                  </a:lnTo>
                  <a:lnTo>
                    <a:pt x="297" y="170"/>
                  </a:lnTo>
                  <a:lnTo>
                    <a:pt x="318" y="160"/>
                  </a:lnTo>
                  <a:lnTo>
                    <a:pt x="334" y="150"/>
                  </a:lnTo>
                  <a:lnTo>
                    <a:pt x="340" y="145"/>
                  </a:lnTo>
                  <a:lnTo>
                    <a:pt x="344" y="141"/>
                  </a:lnTo>
                  <a:lnTo>
                    <a:pt x="344" y="141"/>
                  </a:lnTo>
                  <a:lnTo>
                    <a:pt x="348" y="131"/>
                  </a:lnTo>
                  <a:lnTo>
                    <a:pt x="350" y="121"/>
                  </a:lnTo>
                  <a:lnTo>
                    <a:pt x="349" y="111"/>
                  </a:lnTo>
                  <a:lnTo>
                    <a:pt x="345" y="100"/>
                  </a:lnTo>
                  <a:lnTo>
                    <a:pt x="340" y="90"/>
                  </a:lnTo>
                  <a:lnTo>
                    <a:pt x="332" y="79"/>
                  </a:lnTo>
                  <a:lnTo>
                    <a:pt x="322" y="68"/>
                  </a:lnTo>
                  <a:lnTo>
                    <a:pt x="312" y="59"/>
                  </a:lnTo>
                  <a:lnTo>
                    <a:pt x="300" y="50"/>
                  </a:lnTo>
                  <a:lnTo>
                    <a:pt x="288" y="41"/>
                  </a:lnTo>
                  <a:lnTo>
                    <a:pt x="273" y="34"/>
                  </a:lnTo>
                  <a:lnTo>
                    <a:pt x="260" y="27"/>
                  </a:lnTo>
                  <a:lnTo>
                    <a:pt x="246" y="22"/>
                  </a:lnTo>
                  <a:lnTo>
                    <a:pt x="233" y="17"/>
                  </a:lnTo>
                  <a:lnTo>
                    <a:pt x="218" y="14"/>
                  </a:lnTo>
                  <a:lnTo>
                    <a:pt x="205" y="14"/>
                  </a:lnTo>
                  <a:lnTo>
                    <a:pt x="205" y="14"/>
                  </a:lnTo>
                  <a:lnTo>
                    <a:pt x="192" y="14"/>
                  </a:lnTo>
                  <a:lnTo>
                    <a:pt x="181" y="17"/>
                  </a:lnTo>
                  <a:lnTo>
                    <a:pt x="172" y="22"/>
                  </a:lnTo>
                  <a:lnTo>
                    <a:pt x="164" y="27"/>
                  </a:lnTo>
                  <a:lnTo>
                    <a:pt x="158" y="35"/>
                  </a:lnTo>
                  <a:lnTo>
                    <a:pt x="154" y="43"/>
                  </a:lnTo>
                  <a:lnTo>
                    <a:pt x="153" y="53"/>
                  </a:lnTo>
                  <a:lnTo>
                    <a:pt x="152" y="62"/>
                  </a:lnTo>
                  <a:lnTo>
                    <a:pt x="152" y="71"/>
                  </a:lnTo>
                  <a:lnTo>
                    <a:pt x="153" y="80"/>
                  </a:lnTo>
                  <a:lnTo>
                    <a:pt x="156" y="90"/>
                  </a:lnTo>
                  <a:lnTo>
                    <a:pt x="158" y="97"/>
                  </a:lnTo>
                  <a:lnTo>
                    <a:pt x="162" y="105"/>
                  </a:lnTo>
                  <a:lnTo>
                    <a:pt x="166" y="111"/>
                  </a:lnTo>
                  <a:lnTo>
                    <a:pt x="172" y="116"/>
                  </a:lnTo>
                  <a:lnTo>
                    <a:pt x="176" y="119"/>
                  </a:lnTo>
                  <a:lnTo>
                    <a:pt x="176" y="119"/>
                  </a:lnTo>
                  <a:lnTo>
                    <a:pt x="176" y="116"/>
                  </a:lnTo>
                  <a:lnTo>
                    <a:pt x="176" y="111"/>
                  </a:lnTo>
                  <a:lnTo>
                    <a:pt x="177" y="105"/>
                  </a:lnTo>
                  <a:lnTo>
                    <a:pt x="180" y="101"/>
                  </a:lnTo>
                  <a:lnTo>
                    <a:pt x="184" y="96"/>
                  </a:lnTo>
                  <a:lnTo>
                    <a:pt x="190" y="92"/>
                  </a:lnTo>
                  <a:lnTo>
                    <a:pt x="190" y="92"/>
                  </a:lnTo>
                  <a:lnTo>
                    <a:pt x="194" y="90"/>
                  </a:lnTo>
                  <a:lnTo>
                    <a:pt x="198" y="88"/>
                  </a:lnTo>
                  <a:lnTo>
                    <a:pt x="203" y="88"/>
                  </a:lnTo>
                  <a:lnTo>
                    <a:pt x="209" y="88"/>
                  </a:lnTo>
                  <a:lnTo>
                    <a:pt x="213" y="91"/>
                  </a:lnTo>
                  <a:lnTo>
                    <a:pt x="217" y="97"/>
                  </a:lnTo>
                  <a:lnTo>
                    <a:pt x="217" y="107"/>
                  </a:lnTo>
                  <a:lnTo>
                    <a:pt x="217" y="107"/>
                  </a:lnTo>
                  <a:lnTo>
                    <a:pt x="215" y="121"/>
                  </a:lnTo>
                  <a:lnTo>
                    <a:pt x="214" y="127"/>
                  </a:lnTo>
                  <a:lnTo>
                    <a:pt x="213" y="132"/>
                  </a:lnTo>
                  <a:lnTo>
                    <a:pt x="209" y="136"/>
                  </a:lnTo>
                  <a:lnTo>
                    <a:pt x="206" y="138"/>
                  </a:lnTo>
                  <a:lnTo>
                    <a:pt x="203" y="141"/>
                  </a:lnTo>
                  <a:lnTo>
                    <a:pt x="199" y="142"/>
                  </a:lnTo>
                  <a:lnTo>
                    <a:pt x="195" y="142"/>
                  </a:lnTo>
                  <a:lnTo>
                    <a:pt x="192" y="142"/>
                  </a:lnTo>
                  <a:lnTo>
                    <a:pt x="182" y="140"/>
                  </a:lnTo>
                  <a:lnTo>
                    <a:pt x="174" y="135"/>
                  </a:lnTo>
                  <a:lnTo>
                    <a:pt x="166" y="125"/>
                  </a:lnTo>
                  <a:lnTo>
                    <a:pt x="166" y="125"/>
                  </a:lnTo>
                  <a:lnTo>
                    <a:pt x="160" y="117"/>
                  </a:lnTo>
                  <a:lnTo>
                    <a:pt x="153" y="103"/>
                  </a:lnTo>
                  <a:lnTo>
                    <a:pt x="147" y="84"/>
                  </a:lnTo>
                  <a:lnTo>
                    <a:pt x="144" y="75"/>
                  </a:lnTo>
                  <a:lnTo>
                    <a:pt x="143" y="64"/>
                  </a:lnTo>
                  <a:lnTo>
                    <a:pt x="143" y="55"/>
                  </a:lnTo>
                  <a:lnTo>
                    <a:pt x="144" y="45"/>
                  </a:lnTo>
                  <a:lnTo>
                    <a:pt x="148" y="35"/>
                  </a:lnTo>
                  <a:lnTo>
                    <a:pt x="152" y="27"/>
                  </a:lnTo>
                  <a:lnTo>
                    <a:pt x="160" y="18"/>
                  </a:lnTo>
                  <a:lnTo>
                    <a:pt x="169" y="12"/>
                  </a:lnTo>
                  <a:lnTo>
                    <a:pt x="182" y="6"/>
                  </a:lnTo>
                  <a:lnTo>
                    <a:pt x="198" y="2"/>
                  </a:lnTo>
                  <a:lnTo>
                    <a:pt x="198" y="2"/>
                  </a:lnTo>
                  <a:lnTo>
                    <a:pt x="215" y="0"/>
                  </a:lnTo>
                  <a:lnTo>
                    <a:pt x="233" y="1"/>
                  </a:lnTo>
                  <a:lnTo>
                    <a:pt x="250" y="4"/>
                  </a:lnTo>
                  <a:lnTo>
                    <a:pt x="267" y="8"/>
                  </a:lnTo>
                  <a:lnTo>
                    <a:pt x="284" y="14"/>
                  </a:lnTo>
                  <a:lnTo>
                    <a:pt x="300" y="22"/>
                  </a:lnTo>
                  <a:lnTo>
                    <a:pt x="314" y="31"/>
                  </a:lnTo>
                  <a:lnTo>
                    <a:pt x="328" y="42"/>
                  </a:lnTo>
                  <a:lnTo>
                    <a:pt x="338" y="54"/>
                  </a:lnTo>
                  <a:lnTo>
                    <a:pt x="349" y="67"/>
                  </a:lnTo>
                  <a:lnTo>
                    <a:pt x="355" y="80"/>
                  </a:lnTo>
                  <a:lnTo>
                    <a:pt x="361" y="94"/>
                  </a:lnTo>
                  <a:lnTo>
                    <a:pt x="362" y="108"/>
                  </a:lnTo>
                  <a:lnTo>
                    <a:pt x="362" y="115"/>
                  </a:lnTo>
                  <a:lnTo>
                    <a:pt x="362" y="121"/>
                  </a:lnTo>
                  <a:lnTo>
                    <a:pt x="361" y="129"/>
                  </a:lnTo>
                  <a:lnTo>
                    <a:pt x="358" y="136"/>
                  </a:lnTo>
                  <a:lnTo>
                    <a:pt x="354" y="142"/>
                  </a:lnTo>
                  <a:lnTo>
                    <a:pt x="350" y="149"/>
                  </a:lnTo>
                  <a:lnTo>
                    <a:pt x="350" y="149"/>
                  </a:lnTo>
                  <a:lnTo>
                    <a:pt x="345" y="156"/>
                  </a:lnTo>
                  <a:lnTo>
                    <a:pt x="338" y="162"/>
                  </a:lnTo>
                  <a:lnTo>
                    <a:pt x="322" y="176"/>
                  </a:lnTo>
                  <a:lnTo>
                    <a:pt x="303" y="187"/>
                  </a:lnTo>
                  <a:lnTo>
                    <a:pt x="280" y="198"/>
                  </a:lnTo>
                  <a:lnTo>
                    <a:pt x="231" y="221"/>
                  </a:lnTo>
                  <a:lnTo>
                    <a:pt x="178" y="246"/>
                  </a:lnTo>
                  <a:lnTo>
                    <a:pt x="153" y="258"/>
                  </a:lnTo>
                  <a:lnTo>
                    <a:pt x="128" y="272"/>
                  </a:lnTo>
                  <a:lnTo>
                    <a:pt x="106" y="288"/>
                  </a:lnTo>
                  <a:lnTo>
                    <a:pt x="95" y="296"/>
                  </a:lnTo>
                  <a:lnTo>
                    <a:pt x="86" y="305"/>
                  </a:lnTo>
                  <a:lnTo>
                    <a:pt x="76" y="314"/>
                  </a:lnTo>
                  <a:lnTo>
                    <a:pt x="69" y="324"/>
                  </a:lnTo>
                  <a:lnTo>
                    <a:pt x="62" y="334"/>
                  </a:lnTo>
                  <a:lnTo>
                    <a:pt x="57" y="345"/>
                  </a:lnTo>
                  <a:lnTo>
                    <a:pt x="51" y="355"/>
                  </a:lnTo>
                  <a:lnTo>
                    <a:pt x="47" y="367"/>
                  </a:lnTo>
                  <a:lnTo>
                    <a:pt x="46" y="379"/>
                  </a:lnTo>
                  <a:lnTo>
                    <a:pt x="45" y="392"/>
                  </a:lnTo>
                  <a:lnTo>
                    <a:pt x="45" y="392"/>
                  </a:lnTo>
                  <a:lnTo>
                    <a:pt x="43" y="404"/>
                  </a:lnTo>
                  <a:lnTo>
                    <a:pt x="39" y="416"/>
                  </a:lnTo>
                  <a:lnTo>
                    <a:pt x="34" y="426"/>
                  </a:lnTo>
                  <a:lnTo>
                    <a:pt x="28" y="431"/>
                  </a:lnTo>
                  <a:lnTo>
                    <a:pt x="24" y="433"/>
                  </a:lnTo>
                  <a:lnTo>
                    <a:pt x="21" y="433"/>
                  </a:lnTo>
                  <a:lnTo>
                    <a:pt x="17" y="433"/>
                  </a:lnTo>
                  <a:lnTo>
                    <a:pt x="13" y="431"/>
                  </a:lnTo>
                  <a:lnTo>
                    <a:pt x="10" y="428"/>
                  </a:lnTo>
                  <a:lnTo>
                    <a:pt x="8" y="423"/>
                  </a:lnTo>
                  <a:lnTo>
                    <a:pt x="5" y="416"/>
                  </a:lnTo>
                  <a:lnTo>
                    <a:pt x="2" y="40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54" name="Freeform 23"/>
            <p:cNvSpPr/>
            <p:nvPr/>
          </p:nvSpPr>
          <p:spPr bwMode="auto">
            <a:xfrm>
              <a:off x="5276851" y="5445125"/>
              <a:ext cx="588963" cy="512763"/>
            </a:xfrm>
            <a:custGeom>
              <a:avLst/>
              <a:gdLst>
                <a:gd name="T0" fmla="*/ 166 w 371"/>
                <a:gd name="T1" fmla="*/ 0 h 323"/>
                <a:gd name="T2" fmla="*/ 168 w 371"/>
                <a:gd name="T3" fmla="*/ 73 h 323"/>
                <a:gd name="T4" fmla="*/ 168 w 371"/>
                <a:gd name="T5" fmla="*/ 127 h 323"/>
                <a:gd name="T6" fmla="*/ 166 w 371"/>
                <a:gd name="T7" fmla="*/ 156 h 323"/>
                <a:gd name="T8" fmla="*/ 164 w 371"/>
                <a:gd name="T9" fmla="*/ 162 h 323"/>
                <a:gd name="T10" fmla="*/ 158 w 371"/>
                <a:gd name="T11" fmla="*/ 168 h 323"/>
                <a:gd name="T12" fmla="*/ 146 w 371"/>
                <a:gd name="T13" fmla="*/ 172 h 323"/>
                <a:gd name="T14" fmla="*/ 115 w 371"/>
                <a:gd name="T15" fmla="*/ 176 h 323"/>
                <a:gd name="T16" fmla="*/ 86 w 371"/>
                <a:gd name="T17" fmla="*/ 180 h 323"/>
                <a:gd name="T18" fmla="*/ 77 w 371"/>
                <a:gd name="T19" fmla="*/ 186 h 323"/>
                <a:gd name="T20" fmla="*/ 72 w 371"/>
                <a:gd name="T21" fmla="*/ 193 h 323"/>
                <a:gd name="T22" fmla="*/ 72 w 371"/>
                <a:gd name="T23" fmla="*/ 201 h 323"/>
                <a:gd name="T24" fmla="*/ 76 w 371"/>
                <a:gd name="T25" fmla="*/ 216 h 323"/>
                <a:gd name="T26" fmla="*/ 88 w 371"/>
                <a:gd name="T27" fmla="*/ 228 h 323"/>
                <a:gd name="T28" fmla="*/ 90 w 371"/>
                <a:gd name="T29" fmla="*/ 231 h 323"/>
                <a:gd name="T30" fmla="*/ 63 w 371"/>
                <a:gd name="T31" fmla="*/ 236 h 323"/>
                <a:gd name="T32" fmla="*/ 28 w 371"/>
                <a:gd name="T33" fmla="*/ 248 h 323"/>
                <a:gd name="T34" fmla="*/ 15 w 371"/>
                <a:gd name="T35" fmla="*/ 257 h 323"/>
                <a:gd name="T36" fmla="*/ 4 w 371"/>
                <a:gd name="T37" fmla="*/ 270 h 323"/>
                <a:gd name="T38" fmla="*/ 0 w 371"/>
                <a:gd name="T39" fmla="*/ 287 h 323"/>
                <a:gd name="T40" fmla="*/ 2 w 371"/>
                <a:gd name="T41" fmla="*/ 290 h 323"/>
                <a:gd name="T42" fmla="*/ 10 w 371"/>
                <a:gd name="T43" fmla="*/ 297 h 323"/>
                <a:gd name="T44" fmla="*/ 35 w 371"/>
                <a:gd name="T45" fmla="*/ 306 h 323"/>
                <a:gd name="T46" fmla="*/ 86 w 371"/>
                <a:gd name="T47" fmla="*/ 315 h 323"/>
                <a:gd name="T48" fmla="*/ 151 w 371"/>
                <a:gd name="T49" fmla="*/ 322 h 323"/>
                <a:gd name="T50" fmla="*/ 220 w 371"/>
                <a:gd name="T51" fmla="*/ 323 h 323"/>
                <a:gd name="T52" fmla="*/ 285 w 371"/>
                <a:gd name="T53" fmla="*/ 318 h 323"/>
                <a:gd name="T54" fmla="*/ 326 w 371"/>
                <a:gd name="T55" fmla="*/ 311 h 323"/>
                <a:gd name="T56" fmla="*/ 347 w 371"/>
                <a:gd name="T57" fmla="*/ 303 h 323"/>
                <a:gd name="T58" fmla="*/ 361 w 371"/>
                <a:gd name="T59" fmla="*/ 294 h 323"/>
                <a:gd name="T60" fmla="*/ 369 w 371"/>
                <a:gd name="T61" fmla="*/ 282 h 323"/>
                <a:gd name="T62" fmla="*/ 371 w 371"/>
                <a:gd name="T63" fmla="*/ 275 h 323"/>
                <a:gd name="T64" fmla="*/ 367 w 371"/>
                <a:gd name="T65" fmla="*/ 261 h 323"/>
                <a:gd name="T66" fmla="*/ 357 w 371"/>
                <a:gd name="T67" fmla="*/ 249 h 323"/>
                <a:gd name="T68" fmla="*/ 343 w 371"/>
                <a:gd name="T69" fmla="*/ 240 h 323"/>
                <a:gd name="T70" fmla="*/ 310 w 371"/>
                <a:gd name="T71" fmla="*/ 228 h 323"/>
                <a:gd name="T72" fmla="*/ 282 w 371"/>
                <a:gd name="T73" fmla="*/ 224 h 323"/>
                <a:gd name="T74" fmla="*/ 286 w 371"/>
                <a:gd name="T75" fmla="*/ 221 h 323"/>
                <a:gd name="T76" fmla="*/ 299 w 371"/>
                <a:gd name="T77" fmla="*/ 208 h 323"/>
                <a:gd name="T78" fmla="*/ 306 w 371"/>
                <a:gd name="T79" fmla="*/ 195 h 323"/>
                <a:gd name="T80" fmla="*/ 307 w 371"/>
                <a:gd name="T81" fmla="*/ 186 h 323"/>
                <a:gd name="T82" fmla="*/ 305 w 371"/>
                <a:gd name="T83" fmla="*/ 178 h 323"/>
                <a:gd name="T84" fmla="*/ 299 w 371"/>
                <a:gd name="T85" fmla="*/ 172 h 323"/>
                <a:gd name="T86" fmla="*/ 278 w 371"/>
                <a:gd name="T87" fmla="*/ 171 h 323"/>
                <a:gd name="T88" fmla="*/ 249 w 371"/>
                <a:gd name="T89" fmla="*/ 170 h 323"/>
                <a:gd name="T90" fmla="*/ 224 w 371"/>
                <a:gd name="T91" fmla="*/ 164 h 323"/>
                <a:gd name="T92" fmla="*/ 216 w 371"/>
                <a:gd name="T93" fmla="*/ 162 h 323"/>
                <a:gd name="T94" fmla="*/ 213 w 371"/>
                <a:gd name="T95" fmla="*/ 158 h 323"/>
                <a:gd name="T96" fmla="*/ 212 w 371"/>
                <a:gd name="T97" fmla="*/ 137 h 323"/>
                <a:gd name="T98" fmla="*/ 216 w 371"/>
                <a:gd name="T99" fmla="*/ 69 h 323"/>
                <a:gd name="T100" fmla="*/ 219 w 371"/>
                <a:gd name="T101"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1" h="323">
                  <a:moveTo>
                    <a:pt x="166" y="0"/>
                  </a:moveTo>
                  <a:lnTo>
                    <a:pt x="166" y="0"/>
                  </a:lnTo>
                  <a:lnTo>
                    <a:pt x="166" y="22"/>
                  </a:lnTo>
                  <a:lnTo>
                    <a:pt x="168" y="73"/>
                  </a:lnTo>
                  <a:lnTo>
                    <a:pt x="168" y="101"/>
                  </a:lnTo>
                  <a:lnTo>
                    <a:pt x="168" y="127"/>
                  </a:lnTo>
                  <a:lnTo>
                    <a:pt x="167" y="148"/>
                  </a:lnTo>
                  <a:lnTo>
                    <a:pt x="166" y="156"/>
                  </a:lnTo>
                  <a:lnTo>
                    <a:pt x="164" y="162"/>
                  </a:lnTo>
                  <a:lnTo>
                    <a:pt x="164" y="162"/>
                  </a:lnTo>
                  <a:lnTo>
                    <a:pt x="162" y="166"/>
                  </a:lnTo>
                  <a:lnTo>
                    <a:pt x="158" y="168"/>
                  </a:lnTo>
                  <a:lnTo>
                    <a:pt x="152" y="170"/>
                  </a:lnTo>
                  <a:lnTo>
                    <a:pt x="146" y="172"/>
                  </a:lnTo>
                  <a:lnTo>
                    <a:pt x="131" y="174"/>
                  </a:lnTo>
                  <a:lnTo>
                    <a:pt x="115" y="176"/>
                  </a:lnTo>
                  <a:lnTo>
                    <a:pt x="100" y="178"/>
                  </a:lnTo>
                  <a:lnTo>
                    <a:pt x="86" y="180"/>
                  </a:lnTo>
                  <a:lnTo>
                    <a:pt x="81" y="183"/>
                  </a:lnTo>
                  <a:lnTo>
                    <a:pt x="77" y="186"/>
                  </a:lnTo>
                  <a:lnTo>
                    <a:pt x="73" y="188"/>
                  </a:lnTo>
                  <a:lnTo>
                    <a:pt x="72" y="193"/>
                  </a:lnTo>
                  <a:lnTo>
                    <a:pt x="72" y="193"/>
                  </a:lnTo>
                  <a:lnTo>
                    <a:pt x="72" y="201"/>
                  </a:lnTo>
                  <a:lnTo>
                    <a:pt x="73" y="209"/>
                  </a:lnTo>
                  <a:lnTo>
                    <a:pt x="76" y="216"/>
                  </a:lnTo>
                  <a:lnTo>
                    <a:pt x="80" y="221"/>
                  </a:lnTo>
                  <a:lnTo>
                    <a:pt x="88" y="228"/>
                  </a:lnTo>
                  <a:lnTo>
                    <a:pt x="90" y="231"/>
                  </a:lnTo>
                  <a:lnTo>
                    <a:pt x="90" y="231"/>
                  </a:lnTo>
                  <a:lnTo>
                    <a:pt x="77" y="233"/>
                  </a:lnTo>
                  <a:lnTo>
                    <a:pt x="63" y="236"/>
                  </a:lnTo>
                  <a:lnTo>
                    <a:pt x="45" y="240"/>
                  </a:lnTo>
                  <a:lnTo>
                    <a:pt x="28" y="248"/>
                  </a:lnTo>
                  <a:lnTo>
                    <a:pt x="22" y="252"/>
                  </a:lnTo>
                  <a:lnTo>
                    <a:pt x="15" y="257"/>
                  </a:lnTo>
                  <a:lnTo>
                    <a:pt x="8" y="264"/>
                  </a:lnTo>
                  <a:lnTo>
                    <a:pt x="4" y="270"/>
                  </a:lnTo>
                  <a:lnTo>
                    <a:pt x="2" y="278"/>
                  </a:lnTo>
                  <a:lnTo>
                    <a:pt x="0" y="287"/>
                  </a:lnTo>
                  <a:lnTo>
                    <a:pt x="0" y="287"/>
                  </a:lnTo>
                  <a:lnTo>
                    <a:pt x="2" y="290"/>
                  </a:lnTo>
                  <a:lnTo>
                    <a:pt x="4" y="294"/>
                  </a:lnTo>
                  <a:lnTo>
                    <a:pt x="10" y="297"/>
                  </a:lnTo>
                  <a:lnTo>
                    <a:pt x="16" y="301"/>
                  </a:lnTo>
                  <a:lnTo>
                    <a:pt x="35" y="306"/>
                  </a:lnTo>
                  <a:lnTo>
                    <a:pt x="59" y="311"/>
                  </a:lnTo>
                  <a:lnTo>
                    <a:pt x="86" y="315"/>
                  </a:lnTo>
                  <a:lnTo>
                    <a:pt x="118" y="319"/>
                  </a:lnTo>
                  <a:lnTo>
                    <a:pt x="151" y="322"/>
                  </a:lnTo>
                  <a:lnTo>
                    <a:pt x="185" y="323"/>
                  </a:lnTo>
                  <a:lnTo>
                    <a:pt x="220" y="323"/>
                  </a:lnTo>
                  <a:lnTo>
                    <a:pt x="253" y="322"/>
                  </a:lnTo>
                  <a:lnTo>
                    <a:pt x="285" y="318"/>
                  </a:lnTo>
                  <a:lnTo>
                    <a:pt x="312" y="314"/>
                  </a:lnTo>
                  <a:lnTo>
                    <a:pt x="326" y="311"/>
                  </a:lnTo>
                  <a:lnTo>
                    <a:pt x="336" y="307"/>
                  </a:lnTo>
                  <a:lnTo>
                    <a:pt x="347" y="303"/>
                  </a:lnTo>
                  <a:lnTo>
                    <a:pt x="355" y="299"/>
                  </a:lnTo>
                  <a:lnTo>
                    <a:pt x="361" y="294"/>
                  </a:lnTo>
                  <a:lnTo>
                    <a:pt x="367" y="289"/>
                  </a:lnTo>
                  <a:lnTo>
                    <a:pt x="369" y="282"/>
                  </a:lnTo>
                  <a:lnTo>
                    <a:pt x="371" y="275"/>
                  </a:lnTo>
                  <a:lnTo>
                    <a:pt x="371" y="275"/>
                  </a:lnTo>
                  <a:lnTo>
                    <a:pt x="369" y="268"/>
                  </a:lnTo>
                  <a:lnTo>
                    <a:pt x="367" y="261"/>
                  </a:lnTo>
                  <a:lnTo>
                    <a:pt x="363" y="254"/>
                  </a:lnTo>
                  <a:lnTo>
                    <a:pt x="357" y="249"/>
                  </a:lnTo>
                  <a:lnTo>
                    <a:pt x="351" y="244"/>
                  </a:lnTo>
                  <a:lnTo>
                    <a:pt x="343" y="240"/>
                  </a:lnTo>
                  <a:lnTo>
                    <a:pt x="327" y="233"/>
                  </a:lnTo>
                  <a:lnTo>
                    <a:pt x="310" y="228"/>
                  </a:lnTo>
                  <a:lnTo>
                    <a:pt x="295" y="225"/>
                  </a:lnTo>
                  <a:lnTo>
                    <a:pt x="282" y="224"/>
                  </a:lnTo>
                  <a:lnTo>
                    <a:pt x="282" y="224"/>
                  </a:lnTo>
                  <a:lnTo>
                    <a:pt x="286" y="221"/>
                  </a:lnTo>
                  <a:lnTo>
                    <a:pt x="294" y="213"/>
                  </a:lnTo>
                  <a:lnTo>
                    <a:pt x="299" y="208"/>
                  </a:lnTo>
                  <a:lnTo>
                    <a:pt x="303" y="203"/>
                  </a:lnTo>
                  <a:lnTo>
                    <a:pt x="306" y="195"/>
                  </a:lnTo>
                  <a:lnTo>
                    <a:pt x="307" y="186"/>
                  </a:lnTo>
                  <a:lnTo>
                    <a:pt x="307" y="186"/>
                  </a:lnTo>
                  <a:lnTo>
                    <a:pt x="306" y="182"/>
                  </a:lnTo>
                  <a:lnTo>
                    <a:pt x="305" y="178"/>
                  </a:lnTo>
                  <a:lnTo>
                    <a:pt x="302" y="175"/>
                  </a:lnTo>
                  <a:lnTo>
                    <a:pt x="299" y="172"/>
                  </a:lnTo>
                  <a:lnTo>
                    <a:pt x="290" y="171"/>
                  </a:lnTo>
                  <a:lnTo>
                    <a:pt x="278" y="171"/>
                  </a:lnTo>
                  <a:lnTo>
                    <a:pt x="264" y="171"/>
                  </a:lnTo>
                  <a:lnTo>
                    <a:pt x="249" y="170"/>
                  </a:lnTo>
                  <a:lnTo>
                    <a:pt x="233" y="167"/>
                  </a:lnTo>
                  <a:lnTo>
                    <a:pt x="224" y="164"/>
                  </a:lnTo>
                  <a:lnTo>
                    <a:pt x="216" y="162"/>
                  </a:lnTo>
                  <a:lnTo>
                    <a:pt x="216" y="162"/>
                  </a:lnTo>
                  <a:lnTo>
                    <a:pt x="215" y="160"/>
                  </a:lnTo>
                  <a:lnTo>
                    <a:pt x="213" y="158"/>
                  </a:lnTo>
                  <a:lnTo>
                    <a:pt x="212" y="148"/>
                  </a:lnTo>
                  <a:lnTo>
                    <a:pt x="212" y="137"/>
                  </a:lnTo>
                  <a:lnTo>
                    <a:pt x="213" y="118"/>
                  </a:lnTo>
                  <a:lnTo>
                    <a:pt x="216" y="69"/>
                  </a:lnTo>
                  <a:lnTo>
                    <a:pt x="217" y="36"/>
                  </a:lnTo>
                  <a:lnTo>
                    <a:pt x="219" y="0"/>
                  </a:lnTo>
                  <a:lnTo>
                    <a:pt x="166" y="0"/>
                  </a:lnTo>
                  <a:close/>
                </a:path>
              </a:pathLst>
            </a:custGeom>
            <a:solidFill>
              <a:srgbClr val="B88B2D"/>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55" name="Freeform 24"/>
            <p:cNvSpPr/>
            <p:nvPr/>
          </p:nvSpPr>
          <p:spPr bwMode="auto">
            <a:xfrm>
              <a:off x="5313363" y="5815013"/>
              <a:ext cx="515938" cy="98425"/>
            </a:xfrm>
            <a:custGeom>
              <a:avLst/>
              <a:gdLst>
                <a:gd name="T0" fmla="*/ 17 w 325"/>
                <a:gd name="T1" fmla="*/ 57 h 62"/>
                <a:gd name="T2" fmla="*/ 17 w 325"/>
                <a:gd name="T3" fmla="*/ 57 h 62"/>
                <a:gd name="T4" fmla="*/ 10 w 325"/>
                <a:gd name="T5" fmla="*/ 54 h 62"/>
                <a:gd name="T6" fmla="*/ 5 w 325"/>
                <a:gd name="T7" fmla="*/ 50 h 62"/>
                <a:gd name="T8" fmla="*/ 1 w 325"/>
                <a:gd name="T9" fmla="*/ 45 h 62"/>
                <a:gd name="T10" fmla="*/ 0 w 325"/>
                <a:gd name="T11" fmla="*/ 39 h 62"/>
                <a:gd name="T12" fmla="*/ 1 w 325"/>
                <a:gd name="T13" fmla="*/ 32 h 62"/>
                <a:gd name="T14" fmla="*/ 2 w 325"/>
                <a:gd name="T15" fmla="*/ 28 h 62"/>
                <a:gd name="T16" fmla="*/ 5 w 325"/>
                <a:gd name="T17" fmla="*/ 25 h 62"/>
                <a:gd name="T18" fmla="*/ 9 w 325"/>
                <a:gd name="T19" fmla="*/ 23 h 62"/>
                <a:gd name="T20" fmla="*/ 14 w 325"/>
                <a:gd name="T21" fmla="*/ 20 h 62"/>
                <a:gd name="T22" fmla="*/ 26 w 325"/>
                <a:gd name="T23" fmla="*/ 16 h 62"/>
                <a:gd name="T24" fmla="*/ 26 w 325"/>
                <a:gd name="T25" fmla="*/ 16 h 62"/>
                <a:gd name="T26" fmla="*/ 46 w 325"/>
                <a:gd name="T27" fmla="*/ 13 h 62"/>
                <a:gd name="T28" fmla="*/ 75 w 325"/>
                <a:gd name="T29" fmla="*/ 9 h 62"/>
                <a:gd name="T30" fmla="*/ 111 w 325"/>
                <a:gd name="T31" fmla="*/ 7 h 62"/>
                <a:gd name="T32" fmla="*/ 151 w 325"/>
                <a:gd name="T33" fmla="*/ 3 h 62"/>
                <a:gd name="T34" fmla="*/ 192 w 325"/>
                <a:gd name="T35" fmla="*/ 1 h 62"/>
                <a:gd name="T36" fmla="*/ 230 w 325"/>
                <a:gd name="T37" fmla="*/ 0 h 62"/>
                <a:gd name="T38" fmla="*/ 263 w 325"/>
                <a:gd name="T39" fmla="*/ 1 h 62"/>
                <a:gd name="T40" fmla="*/ 278 w 325"/>
                <a:gd name="T41" fmla="*/ 3 h 62"/>
                <a:gd name="T42" fmla="*/ 289 w 325"/>
                <a:gd name="T43" fmla="*/ 5 h 62"/>
                <a:gd name="T44" fmla="*/ 289 w 325"/>
                <a:gd name="T45" fmla="*/ 5 h 62"/>
                <a:gd name="T46" fmla="*/ 300 w 325"/>
                <a:gd name="T47" fmla="*/ 8 h 62"/>
                <a:gd name="T48" fmla="*/ 308 w 325"/>
                <a:gd name="T49" fmla="*/ 11 h 62"/>
                <a:gd name="T50" fmla="*/ 315 w 325"/>
                <a:gd name="T51" fmla="*/ 13 h 62"/>
                <a:gd name="T52" fmla="*/ 320 w 325"/>
                <a:gd name="T53" fmla="*/ 17 h 62"/>
                <a:gd name="T54" fmla="*/ 323 w 325"/>
                <a:gd name="T55" fmla="*/ 21 h 62"/>
                <a:gd name="T56" fmla="*/ 325 w 325"/>
                <a:gd name="T57" fmla="*/ 25 h 62"/>
                <a:gd name="T58" fmla="*/ 325 w 325"/>
                <a:gd name="T59" fmla="*/ 29 h 62"/>
                <a:gd name="T60" fmla="*/ 324 w 325"/>
                <a:gd name="T61" fmla="*/ 32 h 62"/>
                <a:gd name="T62" fmla="*/ 321 w 325"/>
                <a:gd name="T63" fmla="*/ 36 h 62"/>
                <a:gd name="T64" fmla="*/ 316 w 325"/>
                <a:gd name="T65" fmla="*/ 40 h 62"/>
                <a:gd name="T66" fmla="*/ 311 w 325"/>
                <a:gd name="T67" fmla="*/ 44 h 62"/>
                <a:gd name="T68" fmla="*/ 303 w 325"/>
                <a:gd name="T69" fmla="*/ 46 h 62"/>
                <a:gd name="T70" fmla="*/ 283 w 325"/>
                <a:gd name="T71" fmla="*/ 53 h 62"/>
                <a:gd name="T72" fmla="*/ 258 w 325"/>
                <a:gd name="T73" fmla="*/ 57 h 62"/>
                <a:gd name="T74" fmla="*/ 258 w 325"/>
                <a:gd name="T75" fmla="*/ 57 h 62"/>
                <a:gd name="T76" fmla="*/ 227 w 325"/>
                <a:gd name="T77" fmla="*/ 60 h 62"/>
                <a:gd name="T78" fmla="*/ 193 w 325"/>
                <a:gd name="T79" fmla="*/ 61 h 62"/>
                <a:gd name="T80" fmla="*/ 157 w 325"/>
                <a:gd name="T81" fmla="*/ 62 h 62"/>
                <a:gd name="T82" fmla="*/ 122 w 325"/>
                <a:gd name="T83" fmla="*/ 62 h 62"/>
                <a:gd name="T84" fmla="*/ 59 w 325"/>
                <a:gd name="T85" fmla="*/ 61 h 62"/>
                <a:gd name="T86" fmla="*/ 34 w 325"/>
                <a:gd name="T87" fmla="*/ 60 h 62"/>
                <a:gd name="T88" fmla="*/ 17 w 325"/>
                <a:gd name="T89" fmla="*/ 5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5" h="62">
                  <a:moveTo>
                    <a:pt x="17" y="57"/>
                  </a:moveTo>
                  <a:lnTo>
                    <a:pt x="17" y="57"/>
                  </a:lnTo>
                  <a:lnTo>
                    <a:pt x="10" y="54"/>
                  </a:lnTo>
                  <a:lnTo>
                    <a:pt x="5" y="50"/>
                  </a:lnTo>
                  <a:lnTo>
                    <a:pt x="1" y="45"/>
                  </a:lnTo>
                  <a:lnTo>
                    <a:pt x="0" y="39"/>
                  </a:lnTo>
                  <a:lnTo>
                    <a:pt x="1" y="32"/>
                  </a:lnTo>
                  <a:lnTo>
                    <a:pt x="2" y="28"/>
                  </a:lnTo>
                  <a:lnTo>
                    <a:pt x="5" y="25"/>
                  </a:lnTo>
                  <a:lnTo>
                    <a:pt x="9" y="23"/>
                  </a:lnTo>
                  <a:lnTo>
                    <a:pt x="14" y="20"/>
                  </a:lnTo>
                  <a:lnTo>
                    <a:pt x="26" y="16"/>
                  </a:lnTo>
                  <a:lnTo>
                    <a:pt x="26" y="16"/>
                  </a:lnTo>
                  <a:lnTo>
                    <a:pt x="46" y="13"/>
                  </a:lnTo>
                  <a:lnTo>
                    <a:pt x="75" y="9"/>
                  </a:lnTo>
                  <a:lnTo>
                    <a:pt x="111" y="7"/>
                  </a:lnTo>
                  <a:lnTo>
                    <a:pt x="151" y="3"/>
                  </a:lnTo>
                  <a:lnTo>
                    <a:pt x="192" y="1"/>
                  </a:lnTo>
                  <a:lnTo>
                    <a:pt x="230" y="0"/>
                  </a:lnTo>
                  <a:lnTo>
                    <a:pt x="263" y="1"/>
                  </a:lnTo>
                  <a:lnTo>
                    <a:pt x="278" y="3"/>
                  </a:lnTo>
                  <a:lnTo>
                    <a:pt x="289" y="5"/>
                  </a:lnTo>
                  <a:lnTo>
                    <a:pt x="289" y="5"/>
                  </a:lnTo>
                  <a:lnTo>
                    <a:pt x="300" y="8"/>
                  </a:lnTo>
                  <a:lnTo>
                    <a:pt x="308" y="11"/>
                  </a:lnTo>
                  <a:lnTo>
                    <a:pt x="315" y="13"/>
                  </a:lnTo>
                  <a:lnTo>
                    <a:pt x="320" y="17"/>
                  </a:lnTo>
                  <a:lnTo>
                    <a:pt x="323" y="21"/>
                  </a:lnTo>
                  <a:lnTo>
                    <a:pt x="325" y="25"/>
                  </a:lnTo>
                  <a:lnTo>
                    <a:pt x="325" y="29"/>
                  </a:lnTo>
                  <a:lnTo>
                    <a:pt x="324" y="32"/>
                  </a:lnTo>
                  <a:lnTo>
                    <a:pt x="321" y="36"/>
                  </a:lnTo>
                  <a:lnTo>
                    <a:pt x="316" y="40"/>
                  </a:lnTo>
                  <a:lnTo>
                    <a:pt x="311" y="44"/>
                  </a:lnTo>
                  <a:lnTo>
                    <a:pt x="303" y="46"/>
                  </a:lnTo>
                  <a:lnTo>
                    <a:pt x="283" y="53"/>
                  </a:lnTo>
                  <a:lnTo>
                    <a:pt x="258" y="57"/>
                  </a:lnTo>
                  <a:lnTo>
                    <a:pt x="258" y="57"/>
                  </a:lnTo>
                  <a:lnTo>
                    <a:pt x="227" y="60"/>
                  </a:lnTo>
                  <a:lnTo>
                    <a:pt x="193" y="61"/>
                  </a:lnTo>
                  <a:lnTo>
                    <a:pt x="157" y="62"/>
                  </a:lnTo>
                  <a:lnTo>
                    <a:pt x="122" y="62"/>
                  </a:lnTo>
                  <a:lnTo>
                    <a:pt x="59" y="61"/>
                  </a:lnTo>
                  <a:lnTo>
                    <a:pt x="34" y="60"/>
                  </a:lnTo>
                  <a:lnTo>
                    <a:pt x="17" y="57"/>
                  </a:lnTo>
                  <a:close/>
                </a:path>
              </a:pathLst>
            </a:custGeom>
            <a:solidFill>
              <a:srgbClr val="EEC21B"/>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56" name="Freeform 25"/>
            <p:cNvSpPr/>
            <p:nvPr/>
          </p:nvSpPr>
          <p:spPr bwMode="auto">
            <a:xfrm>
              <a:off x="5313363" y="5815013"/>
              <a:ext cx="515938" cy="98425"/>
            </a:xfrm>
            <a:custGeom>
              <a:avLst/>
              <a:gdLst>
                <a:gd name="T0" fmla="*/ 17 w 325"/>
                <a:gd name="T1" fmla="*/ 57 h 62"/>
                <a:gd name="T2" fmla="*/ 17 w 325"/>
                <a:gd name="T3" fmla="*/ 57 h 62"/>
                <a:gd name="T4" fmla="*/ 10 w 325"/>
                <a:gd name="T5" fmla="*/ 54 h 62"/>
                <a:gd name="T6" fmla="*/ 5 w 325"/>
                <a:gd name="T7" fmla="*/ 50 h 62"/>
                <a:gd name="T8" fmla="*/ 1 w 325"/>
                <a:gd name="T9" fmla="*/ 45 h 62"/>
                <a:gd name="T10" fmla="*/ 0 w 325"/>
                <a:gd name="T11" fmla="*/ 39 h 62"/>
                <a:gd name="T12" fmla="*/ 1 w 325"/>
                <a:gd name="T13" fmla="*/ 32 h 62"/>
                <a:gd name="T14" fmla="*/ 2 w 325"/>
                <a:gd name="T15" fmla="*/ 28 h 62"/>
                <a:gd name="T16" fmla="*/ 5 w 325"/>
                <a:gd name="T17" fmla="*/ 25 h 62"/>
                <a:gd name="T18" fmla="*/ 9 w 325"/>
                <a:gd name="T19" fmla="*/ 23 h 62"/>
                <a:gd name="T20" fmla="*/ 14 w 325"/>
                <a:gd name="T21" fmla="*/ 20 h 62"/>
                <a:gd name="T22" fmla="*/ 26 w 325"/>
                <a:gd name="T23" fmla="*/ 16 h 62"/>
                <a:gd name="T24" fmla="*/ 26 w 325"/>
                <a:gd name="T25" fmla="*/ 16 h 62"/>
                <a:gd name="T26" fmla="*/ 46 w 325"/>
                <a:gd name="T27" fmla="*/ 13 h 62"/>
                <a:gd name="T28" fmla="*/ 75 w 325"/>
                <a:gd name="T29" fmla="*/ 9 h 62"/>
                <a:gd name="T30" fmla="*/ 111 w 325"/>
                <a:gd name="T31" fmla="*/ 7 h 62"/>
                <a:gd name="T32" fmla="*/ 151 w 325"/>
                <a:gd name="T33" fmla="*/ 3 h 62"/>
                <a:gd name="T34" fmla="*/ 192 w 325"/>
                <a:gd name="T35" fmla="*/ 1 h 62"/>
                <a:gd name="T36" fmla="*/ 230 w 325"/>
                <a:gd name="T37" fmla="*/ 0 h 62"/>
                <a:gd name="T38" fmla="*/ 263 w 325"/>
                <a:gd name="T39" fmla="*/ 1 h 62"/>
                <a:gd name="T40" fmla="*/ 278 w 325"/>
                <a:gd name="T41" fmla="*/ 3 h 62"/>
                <a:gd name="T42" fmla="*/ 289 w 325"/>
                <a:gd name="T43" fmla="*/ 5 h 62"/>
                <a:gd name="T44" fmla="*/ 289 w 325"/>
                <a:gd name="T45" fmla="*/ 5 h 62"/>
                <a:gd name="T46" fmla="*/ 300 w 325"/>
                <a:gd name="T47" fmla="*/ 8 h 62"/>
                <a:gd name="T48" fmla="*/ 308 w 325"/>
                <a:gd name="T49" fmla="*/ 11 h 62"/>
                <a:gd name="T50" fmla="*/ 315 w 325"/>
                <a:gd name="T51" fmla="*/ 13 h 62"/>
                <a:gd name="T52" fmla="*/ 320 w 325"/>
                <a:gd name="T53" fmla="*/ 17 h 62"/>
                <a:gd name="T54" fmla="*/ 323 w 325"/>
                <a:gd name="T55" fmla="*/ 21 h 62"/>
                <a:gd name="T56" fmla="*/ 325 w 325"/>
                <a:gd name="T57" fmla="*/ 25 h 62"/>
                <a:gd name="T58" fmla="*/ 325 w 325"/>
                <a:gd name="T59" fmla="*/ 29 h 62"/>
                <a:gd name="T60" fmla="*/ 324 w 325"/>
                <a:gd name="T61" fmla="*/ 32 h 62"/>
                <a:gd name="T62" fmla="*/ 321 w 325"/>
                <a:gd name="T63" fmla="*/ 36 h 62"/>
                <a:gd name="T64" fmla="*/ 316 w 325"/>
                <a:gd name="T65" fmla="*/ 40 h 62"/>
                <a:gd name="T66" fmla="*/ 311 w 325"/>
                <a:gd name="T67" fmla="*/ 44 h 62"/>
                <a:gd name="T68" fmla="*/ 303 w 325"/>
                <a:gd name="T69" fmla="*/ 46 h 62"/>
                <a:gd name="T70" fmla="*/ 283 w 325"/>
                <a:gd name="T71" fmla="*/ 53 h 62"/>
                <a:gd name="T72" fmla="*/ 258 w 325"/>
                <a:gd name="T73" fmla="*/ 57 h 62"/>
                <a:gd name="T74" fmla="*/ 258 w 325"/>
                <a:gd name="T75" fmla="*/ 57 h 62"/>
                <a:gd name="T76" fmla="*/ 227 w 325"/>
                <a:gd name="T77" fmla="*/ 60 h 62"/>
                <a:gd name="T78" fmla="*/ 193 w 325"/>
                <a:gd name="T79" fmla="*/ 61 h 62"/>
                <a:gd name="T80" fmla="*/ 157 w 325"/>
                <a:gd name="T81" fmla="*/ 62 h 62"/>
                <a:gd name="T82" fmla="*/ 122 w 325"/>
                <a:gd name="T83" fmla="*/ 62 h 62"/>
                <a:gd name="T84" fmla="*/ 59 w 325"/>
                <a:gd name="T85" fmla="*/ 61 h 62"/>
                <a:gd name="T86" fmla="*/ 34 w 325"/>
                <a:gd name="T87" fmla="*/ 60 h 62"/>
                <a:gd name="T88" fmla="*/ 17 w 325"/>
                <a:gd name="T89" fmla="*/ 5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5" h="62">
                  <a:moveTo>
                    <a:pt x="17" y="57"/>
                  </a:moveTo>
                  <a:lnTo>
                    <a:pt x="17" y="57"/>
                  </a:lnTo>
                  <a:lnTo>
                    <a:pt x="10" y="54"/>
                  </a:lnTo>
                  <a:lnTo>
                    <a:pt x="5" y="50"/>
                  </a:lnTo>
                  <a:lnTo>
                    <a:pt x="1" y="45"/>
                  </a:lnTo>
                  <a:lnTo>
                    <a:pt x="0" y="39"/>
                  </a:lnTo>
                  <a:lnTo>
                    <a:pt x="1" y="32"/>
                  </a:lnTo>
                  <a:lnTo>
                    <a:pt x="2" y="28"/>
                  </a:lnTo>
                  <a:lnTo>
                    <a:pt x="5" y="25"/>
                  </a:lnTo>
                  <a:lnTo>
                    <a:pt x="9" y="23"/>
                  </a:lnTo>
                  <a:lnTo>
                    <a:pt x="14" y="20"/>
                  </a:lnTo>
                  <a:lnTo>
                    <a:pt x="26" y="16"/>
                  </a:lnTo>
                  <a:lnTo>
                    <a:pt x="26" y="16"/>
                  </a:lnTo>
                  <a:lnTo>
                    <a:pt x="46" y="13"/>
                  </a:lnTo>
                  <a:lnTo>
                    <a:pt x="75" y="9"/>
                  </a:lnTo>
                  <a:lnTo>
                    <a:pt x="111" y="7"/>
                  </a:lnTo>
                  <a:lnTo>
                    <a:pt x="151" y="3"/>
                  </a:lnTo>
                  <a:lnTo>
                    <a:pt x="192" y="1"/>
                  </a:lnTo>
                  <a:lnTo>
                    <a:pt x="230" y="0"/>
                  </a:lnTo>
                  <a:lnTo>
                    <a:pt x="263" y="1"/>
                  </a:lnTo>
                  <a:lnTo>
                    <a:pt x="278" y="3"/>
                  </a:lnTo>
                  <a:lnTo>
                    <a:pt x="289" y="5"/>
                  </a:lnTo>
                  <a:lnTo>
                    <a:pt x="289" y="5"/>
                  </a:lnTo>
                  <a:lnTo>
                    <a:pt x="300" y="8"/>
                  </a:lnTo>
                  <a:lnTo>
                    <a:pt x="308" y="11"/>
                  </a:lnTo>
                  <a:lnTo>
                    <a:pt x="315" y="13"/>
                  </a:lnTo>
                  <a:lnTo>
                    <a:pt x="320" y="17"/>
                  </a:lnTo>
                  <a:lnTo>
                    <a:pt x="323" y="21"/>
                  </a:lnTo>
                  <a:lnTo>
                    <a:pt x="325" y="25"/>
                  </a:lnTo>
                  <a:lnTo>
                    <a:pt x="325" y="29"/>
                  </a:lnTo>
                  <a:lnTo>
                    <a:pt x="324" y="32"/>
                  </a:lnTo>
                  <a:lnTo>
                    <a:pt x="321" y="36"/>
                  </a:lnTo>
                  <a:lnTo>
                    <a:pt x="316" y="40"/>
                  </a:lnTo>
                  <a:lnTo>
                    <a:pt x="311" y="44"/>
                  </a:lnTo>
                  <a:lnTo>
                    <a:pt x="303" y="46"/>
                  </a:lnTo>
                  <a:lnTo>
                    <a:pt x="283" y="53"/>
                  </a:lnTo>
                  <a:lnTo>
                    <a:pt x="258" y="57"/>
                  </a:lnTo>
                  <a:lnTo>
                    <a:pt x="258" y="57"/>
                  </a:lnTo>
                  <a:lnTo>
                    <a:pt x="227" y="60"/>
                  </a:lnTo>
                  <a:lnTo>
                    <a:pt x="193" y="61"/>
                  </a:lnTo>
                  <a:lnTo>
                    <a:pt x="157" y="62"/>
                  </a:lnTo>
                  <a:lnTo>
                    <a:pt x="122" y="62"/>
                  </a:lnTo>
                  <a:lnTo>
                    <a:pt x="59" y="61"/>
                  </a:lnTo>
                  <a:lnTo>
                    <a:pt x="34" y="60"/>
                  </a:lnTo>
                  <a:lnTo>
                    <a:pt x="17" y="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57" name="Freeform 26"/>
            <p:cNvSpPr/>
            <p:nvPr/>
          </p:nvSpPr>
          <p:spPr bwMode="auto">
            <a:xfrm>
              <a:off x="5419726" y="5491163"/>
              <a:ext cx="300038" cy="277813"/>
            </a:xfrm>
            <a:custGeom>
              <a:avLst/>
              <a:gdLst>
                <a:gd name="T0" fmla="*/ 3 w 189"/>
                <a:gd name="T1" fmla="*/ 172 h 175"/>
                <a:gd name="T2" fmla="*/ 0 w 189"/>
                <a:gd name="T3" fmla="*/ 168 h 175"/>
                <a:gd name="T4" fmla="*/ 3 w 189"/>
                <a:gd name="T5" fmla="*/ 163 h 175"/>
                <a:gd name="T6" fmla="*/ 12 w 189"/>
                <a:gd name="T7" fmla="*/ 158 h 175"/>
                <a:gd name="T8" fmla="*/ 25 w 189"/>
                <a:gd name="T9" fmla="*/ 154 h 175"/>
                <a:gd name="T10" fmla="*/ 44 w 189"/>
                <a:gd name="T11" fmla="*/ 153 h 175"/>
                <a:gd name="T12" fmla="*/ 70 w 189"/>
                <a:gd name="T13" fmla="*/ 146 h 175"/>
                <a:gd name="T14" fmla="*/ 81 w 189"/>
                <a:gd name="T15" fmla="*/ 138 h 175"/>
                <a:gd name="T16" fmla="*/ 84 w 189"/>
                <a:gd name="T17" fmla="*/ 133 h 175"/>
                <a:gd name="T18" fmla="*/ 85 w 189"/>
                <a:gd name="T19" fmla="*/ 61 h 175"/>
                <a:gd name="T20" fmla="*/ 88 w 189"/>
                <a:gd name="T21" fmla="*/ 22 h 175"/>
                <a:gd name="T22" fmla="*/ 93 w 189"/>
                <a:gd name="T23" fmla="*/ 3 h 175"/>
                <a:gd name="T24" fmla="*/ 95 w 189"/>
                <a:gd name="T25" fmla="*/ 2 h 175"/>
                <a:gd name="T26" fmla="*/ 105 w 189"/>
                <a:gd name="T27" fmla="*/ 3 h 175"/>
                <a:gd name="T28" fmla="*/ 110 w 189"/>
                <a:gd name="T29" fmla="*/ 12 h 175"/>
                <a:gd name="T30" fmla="*/ 114 w 189"/>
                <a:gd name="T31" fmla="*/ 32 h 175"/>
                <a:gd name="T32" fmla="*/ 114 w 189"/>
                <a:gd name="T33" fmla="*/ 61 h 175"/>
                <a:gd name="T34" fmla="*/ 113 w 189"/>
                <a:gd name="T35" fmla="*/ 92 h 175"/>
                <a:gd name="T36" fmla="*/ 114 w 189"/>
                <a:gd name="T37" fmla="*/ 127 h 175"/>
                <a:gd name="T38" fmla="*/ 118 w 189"/>
                <a:gd name="T39" fmla="*/ 141 h 175"/>
                <a:gd name="T40" fmla="*/ 122 w 189"/>
                <a:gd name="T41" fmla="*/ 143 h 175"/>
                <a:gd name="T42" fmla="*/ 151 w 189"/>
                <a:gd name="T43" fmla="*/ 147 h 175"/>
                <a:gd name="T44" fmla="*/ 177 w 189"/>
                <a:gd name="T45" fmla="*/ 150 h 175"/>
                <a:gd name="T46" fmla="*/ 183 w 189"/>
                <a:gd name="T47" fmla="*/ 151 h 175"/>
                <a:gd name="T48" fmla="*/ 189 w 189"/>
                <a:gd name="T49" fmla="*/ 157 h 175"/>
                <a:gd name="T50" fmla="*/ 188 w 189"/>
                <a:gd name="T51" fmla="*/ 163 h 175"/>
                <a:gd name="T52" fmla="*/ 181 w 189"/>
                <a:gd name="T53" fmla="*/ 170 h 175"/>
                <a:gd name="T54" fmla="*/ 174 w 189"/>
                <a:gd name="T55" fmla="*/ 172 h 175"/>
                <a:gd name="T56" fmla="*/ 167 w 189"/>
                <a:gd name="T57" fmla="*/ 172 h 175"/>
                <a:gd name="T58" fmla="*/ 135 w 189"/>
                <a:gd name="T59" fmla="*/ 168 h 175"/>
                <a:gd name="T60" fmla="*/ 97 w 189"/>
                <a:gd name="T61" fmla="*/ 164 h 175"/>
                <a:gd name="T62" fmla="*/ 85 w 189"/>
                <a:gd name="T63" fmla="*/ 166 h 175"/>
                <a:gd name="T64" fmla="*/ 41 w 189"/>
                <a:gd name="T65" fmla="*/ 174 h 175"/>
                <a:gd name="T66" fmla="*/ 21 w 189"/>
                <a:gd name="T67" fmla="*/ 175 h 175"/>
                <a:gd name="T68" fmla="*/ 3 w 189"/>
                <a:gd name="T69" fmla="*/ 17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9" h="175">
                  <a:moveTo>
                    <a:pt x="3" y="172"/>
                  </a:moveTo>
                  <a:lnTo>
                    <a:pt x="3" y="172"/>
                  </a:lnTo>
                  <a:lnTo>
                    <a:pt x="0" y="171"/>
                  </a:lnTo>
                  <a:lnTo>
                    <a:pt x="0" y="168"/>
                  </a:lnTo>
                  <a:lnTo>
                    <a:pt x="0" y="166"/>
                  </a:lnTo>
                  <a:lnTo>
                    <a:pt x="3" y="163"/>
                  </a:lnTo>
                  <a:lnTo>
                    <a:pt x="7" y="161"/>
                  </a:lnTo>
                  <a:lnTo>
                    <a:pt x="12" y="158"/>
                  </a:lnTo>
                  <a:lnTo>
                    <a:pt x="19" y="155"/>
                  </a:lnTo>
                  <a:lnTo>
                    <a:pt x="25" y="154"/>
                  </a:lnTo>
                  <a:lnTo>
                    <a:pt x="25" y="154"/>
                  </a:lnTo>
                  <a:lnTo>
                    <a:pt x="44" y="153"/>
                  </a:lnTo>
                  <a:lnTo>
                    <a:pt x="62" y="149"/>
                  </a:lnTo>
                  <a:lnTo>
                    <a:pt x="70" y="146"/>
                  </a:lnTo>
                  <a:lnTo>
                    <a:pt x="77" y="143"/>
                  </a:lnTo>
                  <a:lnTo>
                    <a:pt x="81" y="138"/>
                  </a:lnTo>
                  <a:lnTo>
                    <a:pt x="84" y="133"/>
                  </a:lnTo>
                  <a:lnTo>
                    <a:pt x="84" y="133"/>
                  </a:lnTo>
                  <a:lnTo>
                    <a:pt x="85" y="105"/>
                  </a:lnTo>
                  <a:lnTo>
                    <a:pt x="85" y="61"/>
                  </a:lnTo>
                  <a:lnTo>
                    <a:pt x="86" y="40"/>
                  </a:lnTo>
                  <a:lnTo>
                    <a:pt x="88" y="22"/>
                  </a:lnTo>
                  <a:lnTo>
                    <a:pt x="92" y="7"/>
                  </a:lnTo>
                  <a:lnTo>
                    <a:pt x="93" y="3"/>
                  </a:lnTo>
                  <a:lnTo>
                    <a:pt x="95" y="2"/>
                  </a:lnTo>
                  <a:lnTo>
                    <a:pt x="95" y="2"/>
                  </a:lnTo>
                  <a:lnTo>
                    <a:pt x="101" y="0"/>
                  </a:lnTo>
                  <a:lnTo>
                    <a:pt x="105" y="3"/>
                  </a:lnTo>
                  <a:lnTo>
                    <a:pt x="107" y="7"/>
                  </a:lnTo>
                  <a:lnTo>
                    <a:pt x="110" y="12"/>
                  </a:lnTo>
                  <a:lnTo>
                    <a:pt x="113" y="22"/>
                  </a:lnTo>
                  <a:lnTo>
                    <a:pt x="114" y="32"/>
                  </a:lnTo>
                  <a:lnTo>
                    <a:pt x="114" y="45"/>
                  </a:lnTo>
                  <a:lnTo>
                    <a:pt x="114" y="61"/>
                  </a:lnTo>
                  <a:lnTo>
                    <a:pt x="114" y="61"/>
                  </a:lnTo>
                  <a:lnTo>
                    <a:pt x="113" y="92"/>
                  </a:lnTo>
                  <a:lnTo>
                    <a:pt x="113" y="118"/>
                  </a:lnTo>
                  <a:lnTo>
                    <a:pt x="114" y="127"/>
                  </a:lnTo>
                  <a:lnTo>
                    <a:pt x="115" y="135"/>
                  </a:lnTo>
                  <a:lnTo>
                    <a:pt x="118" y="141"/>
                  </a:lnTo>
                  <a:lnTo>
                    <a:pt x="122" y="143"/>
                  </a:lnTo>
                  <a:lnTo>
                    <a:pt x="122" y="143"/>
                  </a:lnTo>
                  <a:lnTo>
                    <a:pt x="134" y="146"/>
                  </a:lnTo>
                  <a:lnTo>
                    <a:pt x="151" y="147"/>
                  </a:lnTo>
                  <a:lnTo>
                    <a:pt x="170" y="149"/>
                  </a:lnTo>
                  <a:lnTo>
                    <a:pt x="177" y="150"/>
                  </a:lnTo>
                  <a:lnTo>
                    <a:pt x="183" y="151"/>
                  </a:lnTo>
                  <a:lnTo>
                    <a:pt x="183" y="151"/>
                  </a:lnTo>
                  <a:lnTo>
                    <a:pt x="188" y="154"/>
                  </a:lnTo>
                  <a:lnTo>
                    <a:pt x="189" y="157"/>
                  </a:lnTo>
                  <a:lnTo>
                    <a:pt x="189" y="161"/>
                  </a:lnTo>
                  <a:lnTo>
                    <a:pt x="188" y="163"/>
                  </a:lnTo>
                  <a:lnTo>
                    <a:pt x="185" y="167"/>
                  </a:lnTo>
                  <a:lnTo>
                    <a:pt x="181" y="170"/>
                  </a:lnTo>
                  <a:lnTo>
                    <a:pt x="177" y="171"/>
                  </a:lnTo>
                  <a:lnTo>
                    <a:pt x="174" y="172"/>
                  </a:lnTo>
                  <a:lnTo>
                    <a:pt x="174" y="172"/>
                  </a:lnTo>
                  <a:lnTo>
                    <a:pt x="167" y="172"/>
                  </a:lnTo>
                  <a:lnTo>
                    <a:pt x="158" y="172"/>
                  </a:lnTo>
                  <a:lnTo>
                    <a:pt x="135" y="168"/>
                  </a:lnTo>
                  <a:lnTo>
                    <a:pt x="109" y="166"/>
                  </a:lnTo>
                  <a:lnTo>
                    <a:pt x="97" y="164"/>
                  </a:lnTo>
                  <a:lnTo>
                    <a:pt x="85" y="166"/>
                  </a:lnTo>
                  <a:lnTo>
                    <a:pt x="85" y="166"/>
                  </a:lnTo>
                  <a:lnTo>
                    <a:pt x="64" y="168"/>
                  </a:lnTo>
                  <a:lnTo>
                    <a:pt x="41" y="174"/>
                  </a:lnTo>
                  <a:lnTo>
                    <a:pt x="31" y="175"/>
                  </a:lnTo>
                  <a:lnTo>
                    <a:pt x="21" y="175"/>
                  </a:lnTo>
                  <a:lnTo>
                    <a:pt x="12" y="175"/>
                  </a:lnTo>
                  <a:lnTo>
                    <a:pt x="3" y="172"/>
                  </a:lnTo>
                  <a:close/>
                </a:path>
              </a:pathLst>
            </a:custGeom>
            <a:solidFill>
              <a:srgbClr val="EEC21B"/>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58" name="Freeform 27"/>
            <p:cNvSpPr/>
            <p:nvPr/>
          </p:nvSpPr>
          <p:spPr bwMode="auto">
            <a:xfrm>
              <a:off x="5419726" y="5491163"/>
              <a:ext cx="300038" cy="277813"/>
            </a:xfrm>
            <a:custGeom>
              <a:avLst/>
              <a:gdLst>
                <a:gd name="T0" fmla="*/ 3 w 189"/>
                <a:gd name="T1" fmla="*/ 172 h 175"/>
                <a:gd name="T2" fmla="*/ 0 w 189"/>
                <a:gd name="T3" fmla="*/ 168 h 175"/>
                <a:gd name="T4" fmla="*/ 3 w 189"/>
                <a:gd name="T5" fmla="*/ 163 h 175"/>
                <a:gd name="T6" fmla="*/ 12 w 189"/>
                <a:gd name="T7" fmla="*/ 158 h 175"/>
                <a:gd name="T8" fmla="*/ 25 w 189"/>
                <a:gd name="T9" fmla="*/ 154 h 175"/>
                <a:gd name="T10" fmla="*/ 44 w 189"/>
                <a:gd name="T11" fmla="*/ 153 h 175"/>
                <a:gd name="T12" fmla="*/ 70 w 189"/>
                <a:gd name="T13" fmla="*/ 146 h 175"/>
                <a:gd name="T14" fmla="*/ 81 w 189"/>
                <a:gd name="T15" fmla="*/ 138 h 175"/>
                <a:gd name="T16" fmla="*/ 84 w 189"/>
                <a:gd name="T17" fmla="*/ 133 h 175"/>
                <a:gd name="T18" fmla="*/ 85 w 189"/>
                <a:gd name="T19" fmla="*/ 61 h 175"/>
                <a:gd name="T20" fmla="*/ 88 w 189"/>
                <a:gd name="T21" fmla="*/ 22 h 175"/>
                <a:gd name="T22" fmla="*/ 93 w 189"/>
                <a:gd name="T23" fmla="*/ 3 h 175"/>
                <a:gd name="T24" fmla="*/ 95 w 189"/>
                <a:gd name="T25" fmla="*/ 2 h 175"/>
                <a:gd name="T26" fmla="*/ 105 w 189"/>
                <a:gd name="T27" fmla="*/ 3 h 175"/>
                <a:gd name="T28" fmla="*/ 110 w 189"/>
                <a:gd name="T29" fmla="*/ 12 h 175"/>
                <a:gd name="T30" fmla="*/ 114 w 189"/>
                <a:gd name="T31" fmla="*/ 32 h 175"/>
                <a:gd name="T32" fmla="*/ 114 w 189"/>
                <a:gd name="T33" fmla="*/ 61 h 175"/>
                <a:gd name="T34" fmla="*/ 113 w 189"/>
                <a:gd name="T35" fmla="*/ 92 h 175"/>
                <a:gd name="T36" fmla="*/ 114 w 189"/>
                <a:gd name="T37" fmla="*/ 127 h 175"/>
                <a:gd name="T38" fmla="*/ 118 w 189"/>
                <a:gd name="T39" fmla="*/ 141 h 175"/>
                <a:gd name="T40" fmla="*/ 122 w 189"/>
                <a:gd name="T41" fmla="*/ 143 h 175"/>
                <a:gd name="T42" fmla="*/ 151 w 189"/>
                <a:gd name="T43" fmla="*/ 147 h 175"/>
                <a:gd name="T44" fmla="*/ 177 w 189"/>
                <a:gd name="T45" fmla="*/ 150 h 175"/>
                <a:gd name="T46" fmla="*/ 183 w 189"/>
                <a:gd name="T47" fmla="*/ 151 h 175"/>
                <a:gd name="T48" fmla="*/ 189 w 189"/>
                <a:gd name="T49" fmla="*/ 157 h 175"/>
                <a:gd name="T50" fmla="*/ 188 w 189"/>
                <a:gd name="T51" fmla="*/ 163 h 175"/>
                <a:gd name="T52" fmla="*/ 181 w 189"/>
                <a:gd name="T53" fmla="*/ 170 h 175"/>
                <a:gd name="T54" fmla="*/ 174 w 189"/>
                <a:gd name="T55" fmla="*/ 172 h 175"/>
                <a:gd name="T56" fmla="*/ 167 w 189"/>
                <a:gd name="T57" fmla="*/ 172 h 175"/>
                <a:gd name="T58" fmla="*/ 135 w 189"/>
                <a:gd name="T59" fmla="*/ 168 h 175"/>
                <a:gd name="T60" fmla="*/ 97 w 189"/>
                <a:gd name="T61" fmla="*/ 164 h 175"/>
                <a:gd name="T62" fmla="*/ 85 w 189"/>
                <a:gd name="T63" fmla="*/ 166 h 175"/>
                <a:gd name="T64" fmla="*/ 41 w 189"/>
                <a:gd name="T65" fmla="*/ 174 h 175"/>
                <a:gd name="T66" fmla="*/ 21 w 189"/>
                <a:gd name="T67" fmla="*/ 175 h 175"/>
                <a:gd name="T68" fmla="*/ 3 w 189"/>
                <a:gd name="T69" fmla="*/ 17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9" h="175">
                  <a:moveTo>
                    <a:pt x="3" y="172"/>
                  </a:moveTo>
                  <a:lnTo>
                    <a:pt x="3" y="172"/>
                  </a:lnTo>
                  <a:lnTo>
                    <a:pt x="0" y="171"/>
                  </a:lnTo>
                  <a:lnTo>
                    <a:pt x="0" y="168"/>
                  </a:lnTo>
                  <a:lnTo>
                    <a:pt x="0" y="166"/>
                  </a:lnTo>
                  <a:lnTo>
                    <a:pt x="3" y="163"/>
                  </a:lnTo>
                  <a:lnTo>
                    <a:pt x="7" y="161"/>
                  </a:lnTo>
                  <a:lnTo>
                    <a:pt x="12" y="158"/>
                  </a:lnTo>
                  <a:lnTo>
                    <a:pt x="19" y="155"/>
                  </a:lnTo>
                  <a:lnTo>
                    <a:pt x="25" y="154"/>
                  </a:lnTo>
                  <a:lnTo>
                    <a:pt x="25" y="154"/>
                  </a:lnTo>
                  <a:lnTo>
                    <a:pt x="44" y="153"/>
                  </a:lnTo>
                  <a:lnTo>
                    <a:pt x="62" y="149"/>
                  </a:lnTo>
                  <a:lnTo>
                    <a:pt x="70" y="146"/>
                  </a:lnTo>
                  <a:lnTo>
                    <a:pt x="77" y="143"/>
                  </a:lnTo>
                  <a:lnTo>
                    <a:pt x="81" y="138"/>
                  </a:lnTo>
                  <a:lnTo>
                    <a:pt x="84" y="133"/>
                  </a:lnTo>
                  <a:lnTo>
                    <a:pt x="84" y="133"/>
                  </a:lnTo>
                  <a:lnTo>
                    <a:pt x="85" y="105"/>
                  </a:lnTo>
                  <a:lnTo>
                    <a:pt x="85" y="61"/>
                  </a:lnTo>
                  <a:lnTo>
                    <a:pt x="86" y="40"/>
                  </a:lnTo>
                  <a:lnTo>
                    <a:pt x="88" y="22"/>
                  </a:lnTo>
                  <a:lnTo>
                    <a:pt x="92" y="7"/>
                  </a:lnTo>
                  <a:lnTo>
                    <a:pt x="93" y="3"/>
                  </a:lnTo>
                  <a:lnTo>
                    <a:pt x="95" y="2"/>
                  </a:lnTo>
                  <a:lnTo>
                    <a:pt x="95" y="2"/>
                  </a:lnTo>
                  <a:lnTo>
                    <a:pt x="101" y="0"/>
                  </a:lnTo>
                  <a:lnTo>
                    <a:pt x="105" y="3"/>
                  </a:lnTo>
                  <a:lnTo>
                    <a:pt x="107" y="7"/>
                  </a:lnTo>
                  <a:lnTo>
                    <a:pt x="110" y="12"/>
                  </a:lnTo>
                  <a:lnTo>
                    <a:pt x="113" y="22"/>
                  </a:lnTo>
                  <a:lnTo>
                    <a:pt x="114" y="32"/>
                  </a:lnTo>
                  <a:lnTo>
                    <a:pt x="114" y="45"/>
                  </a:lnTo>
                  <a:lnTo>
                    <a:pt x="114" y="61"/>
                  </a:lnTo>
                  <a:lnTo>
                    <a:pt x="114" y="61"/>
                  </a:lnTo>
                  <a:lnTo>
                    <a:pt x="113" y="92"/>
                  </a:lnTo>
                  <a:lnTo>
                    <a:pt x="113" y="118"/>
                  </a:lnTo>
                  <a:lnTo>
                    <a:pt x="114" y="127"/>
                  </a:lnTo>
                  <a:lnTo>
                    <a:pt x="115" y="135"/>
                  </a:lnTo>
                  <a:lnTo>
                    <a:pt x="118" y="141"/>
                  </a:lnTo>
                  <a:lnTo>
                    <a:pt x="122" y="143"/>
                  </a:lnTo>
                  <a:lnTo>
                    <a:pt x="122" y="143"/>
                  </a:lnTo>
                  <a:lnTo>
                    <a:pt x="134" y="146"/>
                  </a:lnTo>
                  <a:lnTo>
                    <a:pt x="151" y="147"/>
                  </a:lnTo>
                  <a:lnTo>
                    <a:pt x="170" y="149"/>
                  </a:lnTo>
                  <a:lnTo>
                    <a:pt x="177" y="150"/>
                  </a:lnTo>
                  <a:lnTo>
                    <a:pt x="183" y="151"/>
                  </a:lnTo>
                  <a:lnTo>
                    <a:pt x="183" y="151"/>
                  </a:lnTo>
                  <a:lnTo>
                    <a:pt x="188" y="154"/>
                  </a:lnTo>
                  <a:lnTo>
                    <a:pt x="189" y="157"/>
                  </a:lnTo>
                  <a:lnTo>
                    <a:pt x="189" y="161"/>
                  </a:lnTo>
                  <a:lnTo>
                    <a:pt x="188" y="163"/>
                  </a:lnTo>
                  <a:lnTo>
                    <a:pt x="185" y="167"/>
                  </a:lnTo>
                  <a:lnTo>
                    <a:pt x="181" y="170"/>
                  </a:lnTo>
                  <a:lnTo>
                    <a:pt x="177" y="171"/>
                  </a:lnTo>
                  <a:lnTo>
                    <a:pt x="174" y="172"/>
                  </a:lnTo>
                  <a:lnTo>
                    <a:pt x="174" y="172"/>
                  </a:lnTo>
                  <a:lnTo>
                    <a:pt x="167" y="172"/>
                  </a:lnTo>
                  <a:lnTo>
                    <a:pt x="158" y="172"/>
                  </a:lnTo>
                  <a:lnTo>
                    <a:pt x="135" y="168"/>
                  </a:lnTo>
                  <a:lnTo>
                    <a:pt x="109" y="166"/>
                  </a:lnTo>
                  <a:lnTo>
                    <a:pt x="97" y="164"/>
                  </a:lnTo>
                  <a:lnTo>
                    <a:pt x="85" y="166"/>
                  </a:lnTo>
                  <a:lnTo>
                    <a:pt x="85" y="166"/>
                  </a:lnTo>
                  <a:lnTo>
                    <a:pt x="64" y="168"/>
                  </a:lnTo>
                  <a:lnTo>
                    <a:pt x="41" y="174"/>
                  </a:lnTo>
                  <a:lnTo>
                    <a:pt x="31" y="175"/>
                  </a:lnTo>
                  <a:lnTo>
                    <a:pt x="21" y="175"/>
                  </a:lnTo>
                  <a:lnTo>
                    <a:pt x="12" y="175"/>
                  </a:lnTo>
                  <a:lnTo>
                    <a:pt x="3" y="1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59" name="Freeform 28"/>
            <p:cNvSpPr/>
            <p:nvPr/>
          </p:nvSpPr>
          <p:spPr bwMode="auto">
            <a:xfrm>
              <a:off x="5457826" y="4703763"/>
              <a:ext cx="277813" cy="444500"/>
            </a:xfrm>
            <a:custGeom>
              <a:avLst/>
              <a:gdLst>
                <a:gd name="T0" fmla="*/ 0 w 175"/>
                <a:gd name="T1" fmla="*/ 36 h 280"/>
                <a:gd name="T2" fmla="*/ 0 w 175"/>
                <a:gd name="T3" fmla="*/ 36 h 280"/>
                <a:gd name="T4" fmla="*/ 7 w 175"/>
                <a:gd name="T5" fmla="*/ 36 h 280"/>
                <a:gd name="T6" fmla="*/ 15 w 175"/>
                <a:gd name="T7" fmla="*/ 35 h 280"/>
                <a:gd name="T8" fmla="*/ 24 w 175"/>
                <a:gd name="T9" fmla="*/ 32 h 280"/>
                <a:gd name="T10" fmla="*/ 33 w 175"/>
                <a:gd name="T11" fmla="*/ 28 h 280"/>
                <a:gd name="T12" fmla="*/ 41 w 175"/>
                <a:gd name="T13" fmla="*/ 22 h 280"/>
                <a:gd name="T14" fmla="*/ 45 w 175"/>
                <a:gd name="T15" fmla="*/ 18 h 280"/>
                <a:gd name="T16" fmla="*/ 48 w 175"/>
                <a:gd name="T17" fmla="*/ 14 h 280"/>
                <a:gd name="T18" fmla="*/ 50 w 175"/>
                <a:gd name="T19" fmla="*/ 7 h 280"/>
                <a:gd name="T20" fmla="*/ 52 w 175"/>
                <a:gd name="T21" fmla="*/ 0 h 280"/>
                <a:gd name="T22" fmla="*/ 139 w 175"/>
                <a:gd name="T23" fmla="*/ 0 h 280"/>
                <a:gd name="T24" fmla="*/ 139 w 175"/>
                <a:gd name="T25" fmla="*/ 0 h 280"/>
                <a:gd name="T26" fmla="*/ 138 w 175"/>
                <a:gd name="T27" fmla="*/ 31 h 280"/>
                <a:gd name="T28" fmla="*/ 135 w 175"/>
                <a:gd name="T29" fmla="*/ 97 h 280"/>
                <a:gd name="T30" fmla="*/ 135 w 175"/>
                <a:gd name="T31" fmla="*/ 134 h 280"/>
                <a:gd name="T32" fmla="*/ 135 w 175"/>
                <a:gd name="T33" fmla="*/ 166 h 280"/>
                <a:gd name="T34" fmla="*/ 138 w 175"/>
                <a:gd name="T35" fmla="*/ 190 h 280"/>
                <a:gd name="T36" fmla="*/ 139 w 175"/>
                <a:gd name="T37" fmla="*/ 196 h 280"/>
                <a:gd name="T38" fmla="*/ 142 w 175"/>
                <a:gd name="T39" fmla="*/ 200 h 280"/>
                <a:gd name="T40" fmla="*/ 142 w 175"/>
                <a:gd name="T41" fmla="*/ 200 h 280"/>
                <a:gd name="T42" fmla="*/ 152 w 175"/>
                <a:gd name="T43" fmla="*/ 205 h 280"/>
                <a:gd name="T44" fmla="*/ 163 w 175"/>
                <a:gd name="T45" fmla="*/ 208 h 280"/>
                <a:gd name="T46" fmla="*/ 175 w 175"/>
                <a:gd name="T47" fmla="*/ 209 h 280"/>
                <a:gd name="T48" fmla="*/ 175 w 175"/>
                <a:gd name="T49" fmla="*/ 280 h 280"/>
                <a:gd name="T50" fmla="*/ 4 w 175"/>
                <a:gd name="T51" fmla="*/ 280 h 280"/>
                <a:gd name="T52" fmla="*/ 4 w 175"/>
                <a:gd name="T53" fmla="*/ 209 h 280"/>
                <a:gd name="T54" fmla="*/ 4 w 175"/>
                <a:gd name="T55" fmla="*/ 209 h 280"/>
                <a:gd name="T56" fmla="*/ 9 w 175"/>
                <a:gd name="T57" fmla="*/ 209 h 280"/>
                <a:gd name="T58" fmla="*/ 15 w 175"/>
                <a:gd name="T59" fmla="*/ 209 h 280"/>
                <a:gd name="T60" fmla="*/ 21 w 175"/>
                <a:gd name="T61" fmla="*/ 209 h 280"/>
                <a:gd name="T62" fmla="*/ 27 w 175"/>
                <a:gd name="T63" fmla="*/ 208 h 280"/>
                <a:gd name="T64" fmla="*/ 33 w 175"/>
                <a:gd name="T65" fmla="*/ 204 h 280"/>
                <a:gd name="T66" fmla="*/ 34 w 175"/>
                <a:gd name="T67" fmla="*/ 201 h 280"/>
                <a:gd name="T68" fmla="*/ 37 w 175"/>
                <a:gd name="T69" fmla="*/ 198 h 280"/>
                <a:gd name="T70" fmla="*/ 38 w 175"/>
                <a:gd name="T71" fmla="*/ 194 h 280"/>
                <a:gd name="T72" fmla="*/ 38 w 175"/>
                <a:gd name="T73" fmla="*/ 190 h 280"/>
                <a:gd name="T74" fmla="*/ 38 w 175"/>
                <a:gd name="T75" fmla="*/ 98 h 280"/>
                <a:gd name="T76" fmla="*/ 0 w 175"/>
                <a:gd name="T77" fmla="*/ 98 h 280"/>
                <a:gd name="T78" fmla="*/ 0 w 175"/>
                <a:gd name="T79" fmla="*/ 3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5" h="280">
                  <a:moveTo>
                    <a:pt x="0" y="36"/>
                  </a:moveTo>
                  <a:lnTo>
                    <a:pt x="0" y="36"/>
                  </a:lnTo>
                  <a:lnTo>
                    <a:pt x="7" y="36"/>
                  </a:lnTo>
                  <a:lnTo>
                    <a:pt x="15" y="35"/>
                  </a:lnTo>
                  <a:lnTo>
                    <a:pt x="24" y="32"/>
                  </a:lnTo>
                  <a:lnTo>
                    <a:pt x="33" y="28"/>
                  </a:lnTo>
                  <a:lnTo>
                    <a:pt x="41" y="22"/>
                  </a:lnTo>
                  <a:lnTo>
                    <a:pt x="45" y="18"/>
                  </a:lnTo>
                  <a:lnTo>
                    <a:pt x="48" y="14"/>
                  </a:lnTo>
                  <a:lnTo>
                    <a:pt x="50" y="7"/>
                  </a:lnTo>
                  <a:lnTo>
                    <a:pt x="52" y="0"/>
                  </a:lnTo>
                  <a:lnTo>
                    <a:pt x="139" y="0"/>
                  </a:lnTo>
                  <a:lnTo>
                    <a:pt x="139" y="0"/>
                  </a:lnTo>
                  <a:lnTo>
                    <a:pt x="138" y="31"/>
                  </a:lnTo>
                  <a:lnTo>
                    <a:pt x="135" y="97"/>
                  </a:lnTo>
                  <a:lnTo>
                    <a:pt x="135" y="134"/>
                  </a:lnTo>
                  <a:lnTo>
                    <a:pt x="135" y="166"/>
                  </a:lnTo>
                  <a:lnTo>
                    <a:pt x="138" y="190"/>
                  </a:lnTo>
                  <a:lnTo>
                    <a:pt x="139" y="196"/>
                  </a:lnTo>
                  <a:lnTo>
                    <a:pt x="142" y="200"/>
                  </a:lnTo>
                  <a:lnTo>
                    <a:pt x="142" y="200"/>
                  </a:lnTo>
                  <a:lnTo>
                    <a:pt x="152" y="205"/>
                  </a:lnTo>
                  <a:lnTo>
                    <a:pt x="163" y="208"/>
                  </a:lnTo>
                  <a:lnTo>
                    <a:pt x="175" y="209"/>
                  </a:lnTo>
                  <a:lnTo>
                    <a:pt x="175" y="280"/>
                  </a:lnTo>
                  <a:lnTo>
                    <a:pt x="4" y="280"/>
                  </a:lnTo>
                  <a:lnTo>
                    <a:pt x="4" y="209"/>
                  </a:lnTo>
                  <a:lnTo>
                    <a:pt x="4" y="209"/>
                  </a:lnTo>
                  <a:lnTo>
                    <a:pt x="9" y="209"/>
                  </a:lnTo>
                  <a:lnTo>
                    <a:pt x="15" y="209"/>
                  </a:lnTo>
                  <a:lnTo>
                    <a:pt x="21" y="209"/>
                  </a:lnTo>
                  <a:lnTo>
                    <a:pt x="27" y="208"/>
                  </a:lnTo>
                  <a:lnTo>
                    <a:pt x="33" y="204"/>
                  </a:lnTo>
                  <a:lnTo>
                    <a:pt x="34" y="201"/>
                  </a:lnTo>
                  <a:lnTo>
                    <a:pt x="37" y="198"/>
                  </a:lnTo>
                  <a:lnTo>
                    <a:pt x="38" y="194"/>
                  </a:lnTo>
                  <a:lnTo>
                    <a:pt x="38" y="190"/>
                  </a:lnTo>
                  <a:lnTo>
                    <a:pt x="38" y="98"/>
                  </a:lnTo>
                  <a:lnTo>
                    <a:pt x="0" y="98"/>
                  </a:lnTo>
                  <a:lnTo>
                    <a:pt x="0" y="36"/>
                  </a:lnTo>
                  <a:close/>
                </a:path>
              </a:pathLst>
            </a:custGeom>
            <a:solidFill>
              <a:srgbClr val="B88B2D"/>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60" name="Freeform 29"/>
            <p:cNvSpPr/>
            <p:nvPr/>
          </p:nvSpPr>
          <p:spPr bwMode="auto">
            <a:xfrm>
              <a:off x="5465763" y="4722813"/>
              <a:ext cx="250825" cy="377825"/>
            </a:xfrm>
            <a:custGeom>
              <a:avLst/>
              <a:gdLst>
                <a:gd name="T0" fmla="*/ 0 w 158"/>
                <a:gd name="T1" fmla="*/ 32 h 238"/>
                <a:gd name="T2" fmla="*/ 0 w 158"/>
                <a:gd name="T3" fmla="*/ 32 h 238"/>
                <a:gd name="T4" fmla="*/ 7 w 158"/>
                <a:gd name="T5" fmla="*/ 32 h 238"/>
                <a:gd name="T6" fmla="*/ 15 w 158"/>
                <a:gd name="T7" fmla="*/ 32 h 238"/>
                <a:gd name="T8" fmla="*/ 24 w 158"/>
                <a:gd name="T9" fmla="*/ 29 h 238"/>
                <a:gd name="T10" fmla="*/ 33 w 158"/>
                <a:gd name="T11" fmla="*/ 27 h 238"/>
                <a:gd name="T12" fmla="*/ 41 w 158"/>
                <a:gd name="T13" fmla="*/ 22 h 238"/>
                <a:gd name="T14" fmla="*/ 45 w 158"/>
                <a:gd name="T15" fmla="*/ 18 h 238"/>
                <a:gd name="T16" fmla="*/ 48 w 158"/>
                <a:gd name="T17" fmla="*/ 12 h 238"/>
                <a:gd name="T18" fmla="*/ 51 w 158"/>
                <a:gd name="T19" fmla="*/ 7 h 238"/>
                <a:gd name="T20" fmla="*/ 52 w 158"/>
                <a:gd name="T21" fmla="*/ 0 h 238"/>
                <a:gd name="T22" fmla="*/ 125 w 158"/>
                <a:gd name="T23" fmla="*/ 0 h 238"/>
                <a:gd name="T24" fmla="*/ 125 w 158"/>
                <a:gd name="T25" fmla="*/ 0 h 238"/>
                <a:gd name="T26" fmla="*/ 122 w 158"/>
                <a:gd name="T27" fmla="*/ 84 h 238"/>
                <a:gd name="T28" fmla="*/ 121 w 158"/>
                <a:gd name="T29" fmla="*/ 145 h 238"/>
                <a:gd name="T30" fmla="*/ 121 w 158"/>
                <a:gd name="T31" fmla="*/ 178 h 238"/>
                <a:gd name="T32" fmla="*/ 121 w 158"/>
                <a:gd name="T33" fmla="*/ 178 h 238"/>
                <a:gd name="T34" fmla="*/ 122 w 158"/>
                <a:gd name="T35" fmla="*/ 184 h 238"/>
                <a:gd name="T36" fmla="*/ 123 w 158"/>
                <a:gd name="T37" fmla="*/ 188 h 238"/>
                <a:gd name="T38" fmla="*/ 129 w 158"/>
                <a:gd name="T39" fmla="*/ 196 h 238"/>
                <a:gd name="T40" fmla="*/ 134 w 158"/>
                <a:gd name="T41" fmla="*/ 200 h 238"/>
                <a:gd name="T42" fmla="*/ 141 w 158"/>
                <a:gd name="T43" fmla="*/ 203 h 238"/>
                <a:gd name="T44" fmla="*/ 147 w 158"/>
                <a:gd name="T45" fmla="*/ 204 h 238"/>
                <a:gd name="T46" fmla="*/ 152 w 158"/>
                <a:gd name="T47" fmla="*/ 203 h 238"/>
                <a:gd name="T48" fmla="*/ 158 w 158"/>
                <a:gd name="T49" fmla="*/ 203 h 238"/>
                <a:gd name="T50" fmla="*/ 158 w 158"/>
                <a:gd name="T51" fmla="*/ 238 h 238"/>
                <a:gd name="T52" fmla="*/ 14 w 158"/>
                <a:gd name="T53" fmla="*/ 238 h 238"/>
                <a:gd name="T54" fmla="*/ 11 w 158"/>
                <a:gd name="T55" fmla="*/ 204 h 238"/>
                <a:gd name="T56" fmla="*/ 11 w 158"/>
                <a:gd name="T57" fmla="*/ 204 h 238"/>
                <a:gd name="T58" fmla="*/ 16 w 158"/>
                <a:gd name="T59" fmla="*/ 204 h 238"/>
                <a:gd name="T60" fmla="*/ 22 w 158"/>
                <a:gd name="T61" fmla="*/ 204 h 238"/>
                <a:gd name="T62" fmla="*/ 28 w 158"/>
                <a:gd name="T63" fmla="*/ 203 h 238"/>
                <a:gd name="T64" fmla="*/ 35 w 158"/>
                <a:gd name="T65" fmla="*/ 200 h 238"/>
                <a:gd name="T66" fmla="*/ 40 w 158"/>
                <a:gd name="T67" fmla="*/ 195 h 238"/>
                <a:gd name="T68" fmla="*/ 44 w 158"/>
                <a:gd name="T69" fmla="*/ 189 h 238"/>
                <a:gd name="T70" fmla="*/ 45 w 158"/>
                <a:gd name="T71" fmla="*/ 184 h 238"/>
                <a:gd name="T72" fmla="*/ 47 w 158"/>
                <a:gd name="T73" fmla="*/ 180 h 238"/>
                <a:gd name="T74" fmla="*/ 47 w 158"/>
                <a:gd name="T75" fmla="*/ 180 h 238"/>
                <a:gd name="T76" fmla="*/ 45 w 158"/>
                <a:gd name="T77" fmla="*/ 69 h 238"/>
                <a:gd name="T78" fmla="*/ 2 w 158"/>
                <a:gd name="T79" fmla="*/ 68 h 238"/>
                <a:gd name="T80" fmla="*/ 0 w 158"/>
                <a:gd name="T81" fmla="*/ 3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8" h="238">
                  <a:moveTo>
                    <a:pt x="0" y="32"/>
                  </a:moveTo>
                  <a:lnTo>
                    <a:pt x="0" y="32"/>
                  </a:lnTo>
                  <a:lnTo>
                    <a:pt x="7" y="32"/>
                  </a:lnTo>
                  <a:lnTo>
                    <a:pt x="15" y="32"/>
                  </a:lnTo>
                  <a:lnTo>
                    <a:pt x="24" y="29"/>
                  </a:lnTo>
                  <a:lnTo>
                    <a:pt x="33" y="27"/>
                  </a:lnTo>
                  <a:lnTo>
                    <a:pt x="41" y="22"/>
                  </a:lnTo>
                  <a:lnTo>
                    <a:pt x="45" y="18"/>
                  </a:lnTo>
                  <a:lnTo>
                    <a:pt x="48" y="12"/>
                  </a:lnTo>
                  <a:lnTo>
                    <a:pt x="51" y="7"/>
                  </a:lnTo>
                  <a:lnTo>
                    <a:pt x="52" y="0"/>
                  </a:lnTo>
                  <a:lnTo>
                    <a:pt x="125" y="0"/>
                  </a:lnTo>
                  <a:lnTo>
                    <a:pt x="125" y="0"/>
                  </a:lnTo>
                  <a:lnTo>
                    <a:pt x="122" y="84"/>
                  </a:lnTo>
                  <a:lnTo>
                    <a:pt x="121" y="145"/>
                  </a:lnTo>
                  <a:lnTo>
                    <a:pt x="121" y="178"/>
                  </a:lnTo>
                  <a:lnTo>
                    <a:pt x="121" y="178"/>
                  </a:lnTo>
                  <a:lnTo>
                    <a:pt x="122" y="184"/>
                  </a:lnTo>
                  <a:lnTo>
                    <a:pt x="123" y="188"/>
                  </a:lnTo>
                  <a:lnTo>
                    <a:pt x="129" y="196"/>
                  </a:lnTo>
                  <a:lnTo>
                    <a:pt x="134" y="200"/>
                  </a:lnTo>
                  <a:lnTo>
                    <a:pt x="141" y="203"/>
                  </a:lnTo>
                  <a:lnTo>
                    <a:pt x="147" y="204"/>
                  </a:lnTo>
                  <a:lnTo>
                    <a:pt x="152" y="203"/>
                  </a:lnTo>
                  <a:lnTo>
                    <a:pt x="158" y="203"/>
                  </a:lnTo>
                  <a:lnTo>
                    <a:pt x="158" y="238"/>
                  </a:lnTo>
                  <a:lnTo>
                    <a:pt x="14" y="238"/>
                  </a:lnTo>
                  <a:lnTo>
                    <a:pt x="11" y="204"/>
                  </a:lnTo>
                  <a:lnTo>
                    <a:pt x="11" y="204"/>
                  </a:lnTo>
                  <a:lnTo>
                    <a:pt x="16" y="204"/>
                  </a:lnTo>
                  <a:lnTo>
                    <a:pt x="22" y="204"/>
                  </a:lnTo>
                  <a:lnTo>
                    <a:pt x="28" y="203"/>
                  </a:lnTo>
                  <a:lnTo>
                    <a:pt x="35" y="200"/>
                  </a:lnTo>
                  <a:lnTo>
                    <a:pt x="40" y="195"/>
                  </a:lnTo>
                  <a:lnTo>
                    <a:pt x="44" y="189"/>
                  </a:lnTo>
                  <a:lnTo>
                    <a:pt x="45" y="184"/>
                  </a:lnTo>
                  <a:lnTo>
                    <a:pt x="47" y="180"/>
                  </a:lnTo>
                  <a:lnTo>
                    <a:pt x="47" y="180"/>
                  </a:lnTo>
                  <a:lnTo>
                    <a:pt x="45" y="69"/>
                  </a:lnTo>
                  <a:lnTo>
                    <a:pt x="2" y="68"/>
                  </a:lnTo>
                  <a:lnTo>
                    <a:pt x="0" y="32"/>
                  </a:lnTo>
                  <a:close/>
                </a:path>
              </a:pathLst>
            </a:custGeom>
            <a:solidFill>
              <a:srgbClr val="FECF0C"/>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grpSp>
      <p:grpSp>
        <p:nvGrpSpPr>
          <p:cNvPr id="61" name="Group 113"/>
          <p:cNvGrpSpPr/>
          <p:nvPr/>
        </p:nvGrpSpPr>
        <p:grpSpPr>
          <a:xfrm flipH="1">
            <a:off x="11397556" y="1739849"/>
            <a:ext cx="329546" cy="457180"/>
            <a:chOff x="306827" y="6317232"/>
            <a:chExt cx="774702" cy="1074742"/>
          </a:xfrm>
        </p:grpSpPr>
        <p:sp>
          <p:nvSpPr>
            <p:cNvPr id="62" name="Freeform 24"/>
            <p:cNvSpPr/>
            <p:nvPr/>
          </p:nvSpPr>
          <p:spPr bwMode="auto">
            <a:xfrm>
              <a:off x="306827" y="6317232"/>
              <a:ext cx="774702" cy="1074742"/>
            </a:xfrm>
            <a:custGeom>
              <a:avLst/>
              <a:gdLst>
                <a:gd name="T0" fmla="*/ 245 w 488"/>
                <a:gd name="T1" fmla="*/ 0 h 677"/>
                <a:gd name="T2" fmla="*/ 245 w 488"/>
                <a:gd name="T3" fmla="*/ 0 h 677"/>
                <a:gd name="T4" fmla="*/ 134 w 488"/>
                <a:gd name="T5" fmla="*/ 47 h 677"/>
                <a:gd name="T6" fmla="*/ 52 w 488"/>
                <a:gd name="T7" fmla="*/ 82 h 677"/>
                <a:gd name="T8" fmla="*/ 21 w 488"/>
                <a:gd name="T9" fmla="*/ 97 h 677"/>
                <a:gd name="T10" fmla="*/ 0 w 488"/>
                <a:gd name="T11" fmla="*/ 108 h 677"/>
                <a:gd name="T12" fmla="*/ 0 w 488"/>
                <a:gd name="T13" fmla="*/ 108 h 677"/>
                <a:gd name="T14" fmla="*/ 1 w 488"/>
                <a:gd name="T15" fmla="*/ 121 h 677"/>
                <a:gd name="T16" fmla="*/ 6 w 488"/>
                <a:gd name="T17" fmla="*/ 157 h 677"/>
                <a:gd name="T18" fmla="*/ 18 w 488"/>
                <a:gd name="T19" fmla="*/ 214 h 677"/>
                <a:gd name="T20" fmla="*/ 25 w 488"/>
                <a:gd name="T21" fmla="*/ 250 h 677"/>
                <a:gd name="T22" fmla="*/ 36 w 488"/>
                <a:gd name="T23" fmla="*/ 287 h 677"/>
                <a:gd name="T24" fmla="*/ 48 w 488"/>
                <a:gd name="T25" fmla="*/ 329 h 677"/>
                <a:gd name="T26" fmla="*/ 61 w 488"/>
                <a:gd name="T27" fmla="*/ 374 h 677"/>
                <a:gd name="T28" fmla="*/ 79 w 488"/>
                <a:gd name="T29" fmla="*/ 420 h 677"/>
                <a:gd name="T30" fmla="*/ 100 w 488"/>
                <a:gd name="T31" fmla="*/ 469 h 677"/>
                <a:gd name="T32" fmla="*/ 122 w 488"/>
                <a:gd name="T33" fmla="*/ 520 h 677"/>
                <a:gd name="T34" fmla="*/ 149 w 488"/>
                <a:gd name="T35" fmla="*/ 572 h 677"/>
                <a:gd name="T36" fmla="*/ 179 w 488"/>
                <a:gd name="T37" fmla="*/ 625 h 677"/>
                <a:gd name="T38" fmla="*/ 213 w 488"/>
                <a:gd name="T39" fmla="*/ 677 h 677"/>
                <a:gd name="T40" fmla="*/ 213 w 488"/>
                <a:gd name="T41" fmla="*/ 677 h 677"/>
                <a:gd name="T42" fmla="*/ 239 w 488"/>
                <a:gd name="T43" fmla="*/ 668 h 677"/>
                <a:gd name="T44" fmla="*/ 267 w 488"/>
                <a:gd name="T45" fmla="*/ 658 h 677"/>
                <a:gd name="T46" fmla="*/ 304 w 488"/>
                <a:gd name="T47" fmla="*/ 644 h 677"/>
                <a:gd name="T48" fmla="*/ 346 w 488"/>
                <a:gd name="T49" fmla="*/ 625 h 677"/>
                <a:gd name="T50" fmla="*/ 393 w 488"/>
                <a:gd name="T51" fmla="*/ 602 h 677"/>
                <a:gd name="T52" fmla="*/ 440 w 488"/>
                <a:gd name="T53" fmla="*/ 575 h 677"/>
                <a:gd name="T54" fmla="*/ 464 w 488"/>
                <a:gd name="T55" fmla="*/ 562 h 677"/>
                <a:gd name="T56" fmla="*/ 488 w 488"/>
                <a:gd name="T57" fmla="*/ 546 h 677"/>
                <a:gd name="T58" fmla="*/ 488 w 488"/>
                <a:gd name="T59" fmla="*/ 546 h 677"/>
                <a:gd name="T60" fmla="*/ 481 w 488"/>
                <a:gd name="T61" fmla="*/ 537 h 677"/>
                <a:gd name="T62" fmla="*/ 461 w 488"/>
                <a:gd name="T63" fmla="*/ 513 h 677"/>
                <a:gd name="T64" fmla="*/ 431 w 488"/>
                <a:gd name="T65" fmla="*/ 471 h 677"/>
                <a:gd name="T66" fmla="*/ 414 w 488"/>
                <a:gd name="T67" fmla="*/ 442 h 677"/>
                <a:gd name="T68" fmla="*/ 396 w 488"/>
                <a:gd name="T69" fmla="*/ 411 h 677"/>
                <a:gd name="T70" fmla="*/ 376 w 488"/>
                <a:gd name="T71" fmla="*/ 375 h 677"/>
                <a:gd name="T72" fmla="*/ 355 w 488"/>
                <a:gd name="T73" fmla="*/ 335 h 677"/>
                <a:gd name="T74" fmla="*/ 336 w 488"/>
                <a:gd name="T75" fmla="*/ 290 h 677"/>
                <a:gd name="T76" fmla="*/ 315 w 488"/>
                <a:gd name="T77" fmla="*/ 241 h 677"/>
                <a:gd name="T78" fmla="*/ 296 w 488"/>
                <a:gd name="T79" fmla="*/ 187 h 677"/>
                <a:gd name="T80" fmla="*/ 278 w 488"/>
                <a:gd name="T81" fmla="*/ 130 h 677"/>
                <a:gd name="T82" fmla="*/ 260 w 488"/>
                <a:gd name="T83" fmla="*/ 68 h 677"/>
                <a:gd name="T84" fmla="*/ 245 w 488"/>
                <a:gd name="T85" fmla="*/ 0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88" h="677">
                  <a:moveTo>
                    <a:pt x="245" y="0"/>
                  </a:moveTo>
                  <a:lnTo>
                    <a:pt x="245" y="0"/>
                  </a:lnTo>
                  <a:lnTo>
                    <a:pt x="134" y="47"/>
                  </a:lnTo>
                  <a:lnTo>
                    <a:pt x="52" y="82"/>
                  </a:lnTo>
                  <a:lnTo>
                    <a:pt x="21" y="97"/>
                  </a:lnTo>
                  <a:lnTo>
                    <a:pt x="0" y="108"/>
                  </a:lnTo>
                  <a:lnTo>
                    <a:pt x="0" y="108"/>
                  </a:lnTo>
                  <a:lnTo>
                    <a:pt x="1" y="121"/>
                  </a:lnTo>
                  <a:lnTo>
                    <a:pt x="6" y="157"/>
                  </a:lnTo>
                  <a:lnTo>
                    <a:pt x="18" y="214"/>
                  </a:lnTo>
                  <a:lnTo>
                    <a:pt x="25" y="250"/>
                  </a:lnTo>
                  <a:lnTo>
                    <a:pt x="36" y="287"/>
                  </a:lnTo>
                  <a:lnTo>
                    <a:pt x="48" y="329"/>
                  </a:lnTo>
                  <a:lnTo>
                    <a:pt x="61" y="374"/>
                  </a:lnTo>
                  <a:lnTo>
                    <a:pt x="79" y="420"/>
                  </a:lnTo>
                  <a:lnTo>
                    <a:pt x="100" y="469"/>
                  </a:lnTo>
                  <a:lnTo>
                    <a:pt x="122" y="520"/>
                  </a:lnTo>
                  <a:lnTo>
                    <a:pt x="149" y="572"/>
                  </a:lnTo>
                  <a:lnTo>
                    <a:pt x="179" y="625"/>
                  </a:lnTo>
                  <a:lnTo>
                    <a:pt x="213" y="677"/>
                  </a:lnTo>
                  <a:lnTo>
                    <a:pt x="213" y="677"/>
                  </a:lnTo>
                  <a:lnTo>
                    <a:pt x="239" y="668"/>
                  </a:lnTo>
                  <a:lnTo>
                    <a:pt x="267" y="658"/>
                  </a:lnTo>
                  <a:lnTo>
                    <a:pt x="304" y="644"/>
                  </a:lnTo>
                  <a:lnTo>
                    <a:pt x="346" y="625"/>
                  </a:lnTo>
                  <a:lnTo>
                    <a:pt x="393" y="602"/>
                  </a:lnTo>
                  <a:lnTo>
                    <a:pt x="440" y="575"/>
                  </a:lnTo>
                  <a:lnTo>
                    <a:pt x="464" y="562"/>
                  </a:lnTo>
                  <a:lnTo>
                    <a:pt x="488" y="546"/>
                  </a:lnTo>
                  <a:lnTo>
                    <a:pt x="488" y="546"/>
                  </a:lnTo>
                  <a:lnTo>
                    <a:pt x="481" y="537"/>
                  </a:lnTo>
                  <a:lnTo>
                    <a:pt x="461" y="513"/>
                  </a:lnTo>
                  <a:lnTo>
                    <a:pt x="431" y="471"/>
                  </a:lnTo>
                  <a:lnTo>
                    <a:pt x="414" y="442"/>
                  </a:lnTo>
                  <a:lnTo>
                    <a:pt x="396" y="411"/>
                  </a:lnTo>
                  <a:lnTo>
                    <a:pt x="376" y="375"/>
                  </a:lnTo>
                  <a:lnTo>
                    <a:pt x="355" y="335"/>
                  </a:lnTo>
                  <a:lnTo>
                    <a:pt x="336" y="290"/>
                  </a:lnTo>
                  <a:lnTo>
                    <a:pt x="315" y="241"/>
                  </a:lnTo>
                  <a:lnTo>
                    <a:pt x="296" y="187"/>
                  </a:lnTo>
                  <a:lnTo>
                    <a:pt x="278" y="130"/>
                  </a:lnTo>
                  <a:lnTo>
                    <a:pt x="260" y="68"/>
                  </a:lnTo>
                  <a:lnTo>
                    <a:pt x="245" y="0"/>
                  </a:lnTo>
                  <a:close/>
                </a:path>
              </a:pathLst>
            </a:custGeom>
            <a:solidFill>
              <a:srgbClr val="F1E2B6"/>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63" name="Freeform 25"/>
            <p:cNvSpPr/>
            <p:nvPr/>
          </p:nvSpPr>
          <p:spPr bwMode="auto">
            <a:xfrm>
              <a:off x="306827" y="6317232"/>
              <a:ext cx="774702" cy="1074742"/>
            </a:xfrm>
            <a:custGeom>
              <a:avLst/>
              <a:gdLst>
                <a:gd name="T0" fmla="*/ 245 w 488"/>
                <a:gd name="T1" fmla="*/ 0 h 677"/>
                <a:gd name="T2" fmla="*/ 245 w 488"/>
                <a:gd name="T3" fmla="*/ 0 h 677"/>
                <a:gd name="T4" fmla="*/ 134 w 488"/>
                <a:gd name="T5" fmla="*/ 47 h 677"/>
                <a:gd name="T6" fmla="*/ 52 w 488"/>
                <a:gd name="T7" fmla="*/ 82 h 677"/>
                <a:gd name="T8" fmla="*/ 21 w 488"/>
                <a:gd name="T9" fmla="*/ 97 h 677"/>
                <a:gd name="T10" fmla="*/ 0 w 488"/>
                <a:gd name="T11" fmla="*/ 108 h 677"/>
                <a:gd name="T12" fmla="*/ 0 w 488"/>
                <a:gd name="T13" fmla="*/ 108 h 677"/>
                <a:gd name="T14" fmla="*/ 1 w 488"/>
                <a:gd name="T15" fmla="*/ 121 h 677"/>
                <a:gd name="T16" fmla="*/ 6 w 488"/>
                <a:gd name="T17" fmla="*/ 157 h 677"/>
                <a:gd name="T18" fmla="*/ 18 w 488"/>
                <a:gd name="T19" fmla="*/ 214 h 677"/>
                <a:gd name="T20" fmla="*/ 25 w 488"/>
                <a:gd name="T21" fmla="*/ 250 h 677"/>
                <a:gd name="T22" fmla="*/ 36 w 488"/>
                <a:gd name="T23" fmla="*/ 287 h 677"/>
                <a:gd name="T24" fmla="*/ 48 w 488"/>
                <a:gd name="T25" fmla="*/ 329 h 677"/>
                <a:gd name="T26" fmla="*/ 61 w 488"/>
                <a:gd name="T27" fmla="*/ 374 h 677"/>
                <a:gd name="T28" fmla="*/ 79 w 488"/>
                <a:gd name="T29" fmla="*/ 420 h 677"/>
                <a:gd name="T30" fmla="*/ 100 w 488"/>
                <a:gd name="T31" fmla="*/ 469 h 677"/>
                <a:gd name="T32" fmla="*/ 122 w 488"/>
                <a:gd name="T33" fmla="*/ 520 h 677"/>
                <a:gd name="T34" fmla="*/ 149 w 488"/>
                <a:gd name="T35" fmla="*/ 572 h 677"/>
                <a:gd name="T36" fmla="*/ 179 w 488"/>
                <a:gd name="T37" fmla="*/ 625 h 677"/>
                <a:gd name="T38" fmla="*/ 213 w 488"/>
                <a:gd name="T39" fmla="*/ 677 h 677"/>
                <a:gd name="T40" fmla="*/ 213 w 488"/>
                <a:gd name="T41" fmla="*/ 677 h 677"/>
                <a:gd name="T42" fmla="*/ 239 w 488"/>
                <a:gd name="T43" fmla="*/ 668 h 677"/>
                <a:gd name="T44" fmla="*/ 267 w 488"/>
                <a:gd name="T45" fmla="*/ 658 h 677"/>
                <a:gd name="T46" fmla="*/ 304 w 488"/>
                <a:gd name="T47" fmla="*/ 644 h 677"/>
                <a:gd name="T48" fmla="*/ 346 w 488"/>
                <a:gd name="T49" fmla="*/ 625 h 677"/>
                <a:gd name="T50" fmla="*/ 393 w 488"/>
                <a:gd name="T51" fmla="*/ 602 h 677"/>
                <a:gd name="T52" fmla="*/ 440 w 488"/>
                <a:gd name="T53" fmla="*/ 575 h 677"/>
                <a:gd name="T54" fmla="*/ 464 w 488"/>
                <a:gd name="T55" fmla="*/ 562 h 677"/>
                <a:gd name="T56" fmla="*/ 488 w 488"/>
                <a:gd name="T57" fmla="*/ 546 h 677"/>
                <a:gd name="T58" fmla="*/ 488 w 488"/>
                <a:gd name="T59" fmla="*/ 546 h 677"/>
                <a:gd name="T60" fmla="*/ 481 w 488"/>
                <a:gd name="T61" fmla="*/ 537 h 677"/>
                <a:gd name="T62" fmla="*/ 461 w 488"/>
                <a:gd name="T63" fmla="*/ 513 h 677"/>
                <a:gd name="T64" fmla="*/ 431 w 488"/>
                <a:gd name="T65" fmla="*/ 471 h 677"/>
                <a:gd name="T66" fmla="*/ 414 w 488"/>
                <a:gd name="T67" fmla="*/ 442 h 677"/>
                <a:gd name="T68" fmla="*/ 396 w 488"/>
                <a:gd name="T69" fmla="*/ 411 h 677"/>
                <a:gd name="T70" fmla="*/ 376 w 488"/>
                <a:gd name="T71" fmla="*/ 375 h 677"/>
                <a:gd name="T72" fmla="*/ 355 w 488"/>
                <a:gd name="T73" fmla="*/ 335 h 677"/>
                <a:gd name="T74" fmla="*/ 336 w 488"/>
                <a:gd name="T75" fmla="*/ 290 h 677"/>
                <a:gd name="T76" fmla="*/ 315 w 488"/>
                <a:gd name="T77" fmla="*/ 241 h 677"/>
                <a:gd name="T78" fmla="*/ 296 w 488"/>
                <a:gd name="T79" fmla="*/ 187 h 677"/>
                <a:gd name="T80" fmla="*/ 278 w 488"/>
                <a:gd name="T81" fmla="*/ 130 h 677"/>
                <a:gd name="T82" fmla="*/ 260 w 488"/>
                <a:gd name="T83" fmla="*/ 68 h 677"/>
                <a:gd name="T84" fmla="*/ 245 w 488"/>
                <a:gd name="T85" fmla="*/ 0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88" h="677">
                  <a:moveTo>
                    <a:pt x="245" y="0"/>
                  </a:moveTo>
                  <a:lnTo>
                    <a:pt x="245" y="0"/>
                  </a:lnTo>
                  <a:lnTo>
                    <a:pt x="134" y="47"/>
                  </a:lnTo>
                  <a:lnTo>
                    <a:pt x="52" y="82"/>
                  </a:lnTo>
                  <a:lnTo>
                    <a:pt x="21" y="97"/>
                  </a:lnTo>
                  <a:lnTo>
                    <a:pt x="0" y="108"/>
                  </a:lnTo>
                  <a:lnTo>
                    <a:pt x="0" y="108"/>
                  </a:lnTo>
                  <a:lnTo>
                    <a:pt x="1" y="121"/>
                  </a:lnTo>
                  <a:lnTo>
                    <a:pt x="6" y="157"/>
                  </a:lnTo>
                  <a:lnTo>
                    <a:pt x="18" y="214"/>
                  </a:lnTo>
                  <a:lnTo>
                    <a:pt x="25" y="250"/>
                  </a:lnTo>
                  <a:lnTo>
                    <a:pt x="36" y="287"/>
                  </a:lnTo>
                  <a:lnTo>
                    <a:pt x="48" y="329"/>
                  </a:lnTo>
                  <a:lnTo>
                    <a:pt x="61" y="374"/>
                  </a:lnTo>
                  <a:lnTo>
                    <a:pt x="79" y="420"/>
                  </a:lnTo>
                  <a:lnTo>
                    <a:pt x="100" y="469"/>
                  </a:lnTo>
                  <a:lnTo>
                    <a:pt x="122" y="520"/>
                  </a:lnTo>
                  <a:lnTo>
                    <a:pt x="149" y="572"/>
                  </a:lnTo>
                  <a:lnTo>
                    <a:pt x="179" y="625"/>
                  </a:lnTo>
                  <a:lnTo>
                    <a:pt x="213" y="677"/>
                  </a:lnTo>
                  <a:lnTo>
                    <a:pt x="213" y="677"/>
                  </a:lnTo>
                  <a:lnTo>
                    <a:pt x="239" y="668"/>
                  </a:lnTo>
                  <a:lnTo>
                    <a:pt x="267" y="658"/>
                  </a:lnTo>
                  <a:lnTo>
                    <a:pt x="304" y="644"/>
                  </a:lnTo>
                  <a:lnTo>
                    <a:pt x="346" y="625"/>
                  </a:lnTo>
                  <a:lnTo>
                    <a:pt x="393" y="602"/>
                  </a:lnTo>
                  <a:lnTo>
                    <a:pt x="440" y="575"/>
                  </a:lnTo>
                  <a:lnTo>
                    <a:pt x="464" y="562"/>
                  </a:lnTo>
                  <a:lnTo>
                    <a:pt x="488" y="546"/>
                  </a:lnTo>
                  <a:lnTo>
                    <a:pt x="488" y="546"/>
                  </a:lnTo>
                  <a:lnTo>
                    <a:pt x="481" y="537"/>
                  </a:lnTo>
                  <a:lnTo>
                    <a:pt x="461" y="513"/>
                  </a:lnTo>
                  <a:lnTo>
                    <a:pt x="431" y="471"/>
                  </a:lnTo>
                  <a:lnTo>
                    <a:pt x="414" y="442"/>
                  </a:lnTo>
                  <a:lnTo>
                    <a:pt x="396" y="411"/>
                  </a:lnTo>
                  <a:lnTo>
                    <a:pt x="376" y="375"/>
                  </a:lnTo>
                  <a:lnTo>
                    <a:pt x="355" y="335"/>
                  </a:lnTo>
                  <a:lnTo>
                    <a:pt x="336" y="290"/>
                  </a:lnTo>
                  <a:lnTo>
                    <a:pt x="315" y="241"/>
                  </a:lnTo>
                  <a:lnTo>
                    <a:pt x="296" y="187"/>
                  </a:lnTo>
                  <a:lnTo>
                    <a:pt x="278" y="130"/>
                  </a:lnTo>
                  <a:lnTo>
                    <a:pt x="260" y="68"/>
                  </a:lnTo>
                  <a:lnTo>
                    <a:pt x="24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64" name="Freeform 26"/>
            <p:cNvSpPr/>
            <p:nvPr/>
          </p:nvSpPr>
          <p:spPr bwMode="auto">
            <a:xfrm>
              <a:off x="325877" y="6353745"/>
              <a:ext cx="725490" cy="1017592"/>
            </a:xfrm>
            <a:custGeom>
              <a:avLst/>
              <a:gdLst>
                <a:gd name="T0" fmla="*/ 224 w 457"/>
                <a:gd name="T1" fmla="*/ 0 h 641"/>
                <a:gd name="T2" fmla="*/ 224 w 457"/>
                <a:gd name="T3" fmla="*/ 0 h 641"/>
                <a:gd name="T4" fmla="*/ 124 w 457"/>
                <a:gd name="T5" fmla="*/ 39 h 641"/>
                <a:gd name="T6" fmla="*/ 48 w 457"/>
                <a:gd name="T7" fmla="*/ 70 h 641"/>
                <a:gd name="T8" fmla="*/ 18 w 457"/>
                <a:gd name="T9" fmla="*/ 82 h 641"/>
                <a:gd name="T10" fmla="*/ 0 w 457"/>
                <a:gd name="T11" fmla="*/ 92 h 641"/>
                <a:gd name="T12" fmla="*/ 0 w 457"/>
                <a:gd name="T13" fmla="*/ 92 h 641"/>
                <a:gd name="T14" fmla="*/ 1 w 457"/>
                <a:gd name="T15" fmla="*/ 106 h 641"/>
                <a:gd name="T16" fmla="*/ 7 w 457"/>
                <a:gd name="T17" fmla="*/ 142 h 641"/>
                <a:gd name="T18" fmla="*/ 18 w 457"/>
                <a:gd name="T19" fmla="*/ 197 h 641"/>
                <a:gd name="T20" fmla="*/ 27 w 457"/>
                <a:gd name="T21" fmla="*/ 231 h 641"/>
                <a:gd name="T22" fmla="*/ 37 w 457"/>
                <a:gd name="T23" fmla="*/ 269 h 641"/>
                <a:gd name="T24" fmla="*/ 49 w 457"/>
                <a:gd name="T25" fmla="*/ 309 h 641"/>
                <a:gd name="T26" fmla="*/ 64 w 457"/>
                <a:gd name="T27" fmla="*/ 352 h 641"/>
                <a:gd name="T28" fmla="*/ 80 w 457"/>
                <a:gd name="T29" fmla="*/ 397 h 641"/>
                <a:gd name="T30" fmla="*/ 101 w 457"/>
                <a:gd name="T31" fmla="*/ 445 h 641"/>
                <a:gd name="T32" fmla="*/ 124 w 457"/>
                <a:gd name="T33" fmla="*/ 493 h 641"/>
                <a:gd name="T34" fmla="*/ 149 w 457"/>
                <a:gd name="T35" fmla="*/ 542 h 641"/>
                <a:gd name="T36" fmla="*/ 177 w 457"/>
                <a:gd name="T37" fmla="*/ 591 h 641"/>
                <a:gd name="T38" fmla="*/ 210 w 457"/>
                <a:gd name="T39" fmla="*/ 641 h 641"/>
                <a:gd name="T40" fmla="*/ 210 w 457"/>
                <a:gd name="T41" fmla="*/ 641 h 641"/>
                <a:gd name="T42" fmla="*/ 231 w 457"/>
                <a:gd name="T43" fmla="*/ 633 h 641"/>
                <a:gd name="T44" fmla="*/ 257 w 457"/>
                <a:gd name="T45" fmla="*/ 624 h 641"/>
                <a:gd name="T46" fmla="*/ 289 w 457"/>
                <a:gd name="T47" fmla="*/ 611 h 641"/>
                <a:gd name="T48" fmla="*/ 328 w 457"/>
                <a:gd name="T49" fmla="*/ 594 h 641"/>
                <a:gd name="T50" fmla="*/ 370 w 457"/>
                <a:gd name="T51" fmla="*/ 573 h 641"/>
                <a:gd name="T52" fmla="*/ 413 w 457"/>
                <a:gd name="T53" fmla="*/ 548 h 641"/>
                <a:gd name="T54" fmla="*/ 436 w 457"/>
                <a:gd name="T55" fmla="*/ 534 h 641"/>
                <a:gd name="T56" fmla="*/ 457 w 457"/>
                <a:gd name="T57" fmla="*/ 520 h 641"/>
                <a:gd name="T58" fmla="*/ 457 w 457"/>
                <a:gd name="T59" fmla="*/ 520 h 641"/>
                <a:gd name="T60" fmla="*/ 451 w 457"/>
                <a:gd name="T61" fmla="*/ 511 h 641"/>
                <a:gd name="T62" fmla="*/ 431 w 457"/>
                <a:gd name="T63" fmla="*/ 487 h 641"/>
                <a:gd name="T64" fmla="*/ 403 w 457"/>
                <a:gd name="T65" fmla="*/ 446 h 641"/>
                <a:gd name="T66" fmla="*/ 387 w 457"/>
                <a:gd name="T67" fmla="*/ 419 h 641"/>
                <a:gd name="T68" fmla="*/ 369 w 457"/>
                <a:gd name="T69" fmla="*/ 390 h 641"/>
                <a:gd name="T70" fmla="*/ 349 w 457"/>
                <a:gd name="T71" fmla="*/ 355 h 641"/>
                <a:gd name="T72" fmla="*/ 330 w 457"/>
                <a:gd name="T73" fmla="*/ 316 h 641"/>
                <a:gd name="T74" fmla="*/ 310 w 457"/>
                <a:gd name="T75" fmla="*/ 275 h 641"/>
                <a:gd name="T76" fmla="*/ 291 w 457"/>
                <a:gd name="T77" fmla="*/ 228 h 641"/>
                <a:gd name="T78" fmla="*/ 273 w 457"/>
                <a:gd name="T79" fmla="*/ 177 h 641"/>
                <a:gd name="T80" fmla="*/ 255 w 457"/>
                <a:gd name="T81" fmla="*/ 122 h 641"/>
                <a:gd name="T82" fmla="*/ 239 w 457"/>
                <a:gd name="T83" fmla="*/ 64 h 641"/>
                <a:gd name="T84" fmla="*/ 224 w 457"/>
                <a:gd name="T85" fmla="*/ 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7" h="641">
                  <a:moveTo>
                    <a:pt x="224" y="0"/>
                  </a:moveTo>
                  <a:lnTo>
                    <a:pt x="224" y="0"/>
                  </a:lnTo>
                  <a:lnTo>
                    <a:pt x="124" y="39"/>
                  </a:lnTo>
                  <a:lnTo>
                    <a:pt x="48" y="70"/>
                  </a:lnTo>
                  <a:lnTo>
                    <a:pt x="18" y="82"/>
                  </a:lnTo>
                  <a:lnTo>
                    <a:pt x="0" y="92"/>
                  </a:lnTo>
                  <a:lnTo>
                    <a:pt x="0" y="92"/>
                  </a:lnTo>
                  <a:lnTo>
                    <a:pt x="1" y="106"/>
                  </a:lnTo>
                  <a:lnTo>
                    <a:pt x="7" y="142"/>
                  </a:lnTo>
                  <a:lnTo>
                    <a:pt x="18" y="197"/>
                  </a:lnTo>
                  <a:lnTo>
                    <a:pt x="27" y="231"/>
                  </a:lnTo>
                  <a:lnTo>
                    <a:pt x="37" y="269"/>
                  </a:lnTo>
                  <a:lnTo>
                    <a:pt x="49" y="309"/>
                  </a:lnTo>
                  <a:lnTo>
                    <a:pt x="64" y="352"/>
                  </a:lnTo>
                  <a:lnTo>
                    <a:pt x="80" y="397"/>
                  </a:lnTo>
                  <a:lnTo>
                    <a:pt x="101" y="445"/>
                  </a:lnTo>
                  <a:lnTo>
                    <a:pt x="124" y="493"/>
                  </a:lnTo>
                  <a:lnTo>
                    <a:pt x="149" y="542"/>
                  </a:lnTo>
                  <a:lnTo>
                    <a:pt x="177" y="591"/>
                  </a:lnTo>
                  <a:lnTo>
                    <a:pt x="210" y="641"/>
                  </a:lnTo>
                  <a:lnTo>
                    <a:pt x="210" y="641"/>
                  </a:lnTo>
                  <a:lnTo>
                    <a:pt x="231" y="633"/>
                  </a:lnTo>
                  <a:lnTo>
                    <a:pt x="257" y="624"/>
                  </a:lnTo>
                  <a:lnTo>
                    <a:pt x="289" y="611"/>
                  </a:lnTo>
                  <a:lnTo>
                    <a:pt x="328" y="594"/>
                  </a:lnTo>
                  <a:lnTo>
                    <a:pt x="370" y="573"/>
                  </a:lnTo>
                  <a:lnTo>
                    <a:pt x="413" y="548"/>
                  </a:lnTo>
                  <a:lnTo>
                    <a:pt x="436" y="534"/>
                  </a:lnTo>
                  <a:lnTo>
                    <a:pt x="457" y="520"/>
                  </a:lnTo>
                  <a:lnTo>
                    <a:pt x="457" y="520"/>
                  </a:lnTo>
                  <a:lnTo>
                    <a:pt x="451" y="511"/>
                  </a:lnTo>
                  <a:lnTo>
                    <a:pt x="431" y="487"/>
                  </a:lnTo>
                  <a:lnTo>
                    <a:pt x="403" y="446"/>
                  </a:lnTo>
                  <a:lnTo>
                    <a:pt x="387" y="419"/>
                  </a:lnTo>
                  <a:lnTo>
                    <a:pt x="369" y="390"/>
                  </a:lnTo>
                  <a:lnTo>
                    <a:pt x="349" y="355"/>
                  </a:lnTo>
                  <a:lnTo>
                    <a:pt x="330" y="316"/>
                  </a:lnTo>
                  <a:lnTo>
                    <a:pt x="310" y="275"/>
                  </a:lnTo>
                  <a:lnTo>
                    <a:pt x="291" y="228"/>
                  </a:lnTo>
                  <a:lnTo>
                    <a:pt x="273" y="177"/>
                  </a:lnTo>
                  <a:lnTo>
                    <a:pt x="255" y="122"/>
                  </a:lnTo>
                  <a:lnTo>
                    <a:pt x="239" y="64"/>
                  </a:lnTo>
                  <a:lnTo>
                    <a:pt x="224" y="0"/>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65" name="Freeform 27"/>
            <p:cNvSpPr/>
            <p:nvPr/>
          </p:nvSpPr>
          <p:spPr bwMode="auto">
            <a:xfrm>
              <a:off x="325877" y="6353745"/>
              <a:ext cx="725490" cy="1017592"/>
            </a:xfrm>
            <a:custGeom>
              <a:avLst/>
              <a:gdLst>
                <a:gd name="T0" fmla="*/ 224 w 457"/>
                <a:gd name="T1" fmla="*/ 0 h 641"/>
                <a:gd name="T2" fmla="*/ 224 w 457"/>
                <a:gd name="T3" fmla="*/ 0 h 641"/>
                <a:gd name="T4" fmla="*/ 124 w 457"/>
                <a:gd name="T5" fmla="*/ 39 h 641"/>
                <a:gd name="T6" fmla="*/ 48 w 457"/>
                <a:gd name="T7" fmla="*/ 70 h 641"/>
                <a:gd name="T8" fmla="*/ 18 w 457"/>
                <a:gd name="T9" fmla="*/ 82 h 641"/>
                <a:gd name="T10" fmla="*/ 0 w 457"/>
                <a:gd name="T11" fmla="*/ 92 h 641"/>
                <a:gd name="T12" fmla="*/ 0 w 457"/>
                <a:gd name="T13" fmla="*/ 92 h 641"/>
                <a:gd name="T14" fmla="*/ 1 w 457"/>
                <a:gd name="T15" fmla="*/ 106 h 641"/>
                <a:gd name="T16" fmla="*/ 7 w 457"/>
                <a:gd name="T17" fmla="*/ 142 h 641"/>
                <a:gd name="T18" fmla="*/ 18 w 457"/>
                <a:gd name="T19" fmla="*/ 197 h 641"/>
                <a:gd name="T20" fmla="*/ 27 w 457"/>
                <a:gd name="T21" fmla="*/ 231 h 641"/>
                <a:gd name="T22" fmla="*/ 37 w 457"/>
                <a:gd name="T23" fmla="*/ 269 h 641"/>
                <a:gd name="T24" fmla="*/ 49 w 457"/>
                <a:gd name="T25" fmla="*/ 309 h 641"/>
                <a:gd name="T26" fmla="*/ 64 w 457"/>
                <a:gd name="T27" fmla="*/ 352 h 641"/>
                <a:gd name="T28" fmla="*/ 80 w 457"/>
                <a:gd name="T29" fmla="*/ 397 h 641"/>
                <a:gd name="T30" fmla="*/ 101 w 457"/>
                <a:gd name="T31" fmla="*/ 445 h 641"/>
                <a:gd name="T32" fmla="*/ 124 w 457"/>
                <a:gd name="T33" fmla="*/ 493 h 641"/>
                <a:gd name="T34" fmla="*/ 149 w 457"/>
                <a:gd name="T35" fmla="*/ 542 h 641"/>
                <a:gd name="T36" fmla="*/ 177 w 457"/>
                <a:gd name="T37" fmla="*/ 591 h 641"/>
                <a:gd name="T38" fmla="*/ 210 w 457"/>
                <a:gd name="T39" fmla="*/ 641 h 641"/>
                <a:gd name="T40" fmla="*/ 210 w 457"/>
                <a:gd name="T41" fmla="*/ 641 h 641"/>
                <a:gd name="T42" fmla="*/ 231 w 457"/>
                <a:gd name="T43" fmla="*/ 633 h 641"/>
                <a:gd name="T44" fmla="*/ 257 w 457"/>
                <a:gd name="T45" fmla="*/ 624 h 641"/>
                <a:gd name="T46" fmla="*/ 289 w 457"/>
                <a:gd name="T47" fmla="*/ 611 h 641"/>
                <a:gd name="T48" fmla="*/ 328 w 457"/>
                <a:gd name="T49" fmla="*/ 594 h 641"/>
                <a:gd name="T50" fmla="*/ 370 w 457"/>
                <a:gd name="T51" fmla="*/ 573 h 641"/>
                <a:gd name="T52" fmla="*/ 413 w 457"/>
                <a:gd name="T53" fmla="*/ 548 h 641"/>
                <a:gd name="T54" fmla="*/ 436 w 457"/>
                <a:gd name="T55" fmla="*/ 534 h 641"/>
                <a:gd name="T56" fmla="*/ 457 w 457"/>
                <a:gd name="T57" fmla="*/ 520 h 641"/>
                <a:gd name="T58" fmla="*/ 457 w 457"/>
                <a:gd name="T59" fmla="*/ 520 h 641"/>
                <a:gd name="T60" fmla="*/ 451 w 457"/>
                <a:gd name="T61" fmla="*/ 511 h 641"/>
                <a:gd name="T62" fmla="*/ 431 w 457"/>
                <a:gd name="T63" fmla="*/ 487 h 641"/>
                <a:gd name="T64" fmla="*/ 403 w 457"/>
                <a:gd name="T65" fmla="*/ 446 h 641"/>
                <a:gd name="T66" fmla="*/ 387 w 457"/>
                <a:gd name="T67" fmla="*/ 419 h 641"/>
                <a:gd name="T68" fmla="*/ 369 w 457"/>
                <a:gd name="T69" fmla="*/ 390 h 641"/>
                <a:gd name="T70" fmla="*/ 349 w 457"/>
                <a:gd name="T71" fmla="*/ 355 h 641"/>
                <a:gd name="T72" fmla="*/ 330 w 457"/>
                <a:gd name="T73" fmla="*/ 316 h 641"/>
                <a:gd name="T74" fmla="*/ 310 w 457"/>
                <a:gd name="T75" fmla="*/ 275 h 641"/>
                <a:gd name="T76" fmla="*/ 291 w 457"/>
                <a:gd name="T77" fmla="*/ 228 h 641"/>
                <a:gd name="T78" fmla="*/ 273 w 457"/>
                <a:gd name="T79" fmla="*/ 177 h 641"/>
                <a:gd name="T80" fmla="*/ 255 w 457"/>
                <a:gd name="T81" fmla="*/ 122 h 641"/>
                <a:gd name="T82" fmla="*/ 239 w 457"/>
                <a:gd name="T83" fmla="*/ 64 h 641"/>
                <a:gd name="T84" fmla="*/ 224 w 457"/>
                <a:gd name="T85" fmla="*/ 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7" h="641">
                  <a:moveTo>
                    <a:pt x="224" y="0"/>
                  </a:moveTo>
                  <a:lnTo>
                    <a:pt x="224" y="0"/>
                  </a:lnTo>
                  <a:lnTo>
                    <a:pt x="124" y="39"/>
                  </a:lnTo>
                  <a:lnTo>
                    <a:pt x="48" y="70"/>
                  </a:lnTo>
                  <a:lnTo>
                    <a:pt x="18" y="82"/>
                  </a:lnTo>
                  <a:lnTo>
                    <a:pt x="0" y="92"/>
                  </a:lnTo>
                  <a:lnTo>
                    <a:pt x="0" y="92"/>
                  </a:lnTo>
                  <a:lnTo>
                    <a:pt x="1" y="106"/>
                  </a:lnTo>
                  <a:lnTo>
                    <a:pt x="7" y="142"/>
                  </a:lnTo>
                  <a:lnTo>
                    <a:pt x="18" y="197"/>
                  </a:lnTo>
                  <a:lnTo>
                    <a:pt x="27" y="231"/>
                  </a:lnTo>
                  <a:lnTo>
                    <a:pt x="37" y="269"/>
                  </a:lnTo>
                  <a:lnTo>
                    <a:pt x="49" y="309"/>
                  </a:lnTo>
                  <a:lnTo>
                    <a:pt x="64" y="352"/>
                  </a:lnTo>
                  <a:lnTo>
                    <a:pt x="80" y="397"/>
                  </a:lnTo>
                  <a:lnTo>
                    <a:pt x="101" y="445"/>
                  </a:lnTo>
                  <a:lnTo>
                    <a:pt x="124" y="493"/>
                  </a:lnTo>
                  <a:lnTo>
                    <a:pt x="149" y="542"/>
                  </a:lnTo>
                  <a:lnTo>
                    <a:pt x="177" y="591"/>
                  </a:lnTo>
                  <a:lnTo>
                    <a:pt x="210" y="641"/>
                  </a:lnTo>
                  <a:lnTo>
                    <a:pt x="210" y="641"/>
                  </a:lnTo>
                  <a:lnTo>
                    <a:pt x="231" y="633"/>
                  </a:lnTo>
                  <a:lnTo>
                    <a:pt x="257" y="624"/>
                  </a:lnTo>
                  <a:lnTo>
                    <a:pt x="289" y="611"/>
                  </a:lnTo>
                  <a:lnTo>
                    <a:pt x="328" y="594"/>
                  </a:lnTo>
                  <a:lnTo>
                    <a:pt x="370" y="573"/>
                  </a:lnTo>
                  <a:lnTo>
                    <a:pt x="413" y="548"/>
                  </a:lnTo>
                  <a:lnTo>
                    <a:pt x="436" y="534"/>
                  </a:lnTo>
                  <a:lnTo>
                    <a:pt x="457" y="520"/>
                  </a:lnTo>
                  <a:lnTo>
                    <a:pt x="457" y="520"/>
                  </a:lnTo>
                  <a:lnTo>
                    <a:pt x="451" y="511"/>
                  </a:lnTo>
                  <a:lnTo>
                    <a:pt x="431" y="487"/>
                  </a:lnTo>
                  <a:lnTo>
                    <a:pt x="403" y="446"/>
                  </a:lnTo>
                  <a:lnTo>
                    <a:pt x="387" y="419"/>
                  </a:lnTo>
                  <a:lnTo>
                    <a:pt x="369" y="390"/>
                  </a:lnTo>
                  <a:lnTo>
                    <a:pt x="349" y="355"/>
                  </a:lnTo>
                  <a:lnTo>
                    <a:pt x="330" y="316"/>
                  </a:lnTo>
                  <a:lnTo>
                    <a:pt x="310" y="275"/>
                  </a:lnTo>
                  <a:lnTo>
                    <a:pt x="291" y="228"/>
                  </a:lnTo>
                  <a:lnTo>
                    <a:pt x="273" y="177"/>
                  </a:lnTo>
                  <a:lnTo>
                    <a:pt x="255" y="122"/>
                  </a:lnTo>
                  <a:lnTo>
                    <a:pt x="239" y="64"/>
                  </a:lnTo>
                  <a:lnTo>
                    <a:pt x="2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66" name="Freeform 28"/>
            <p:cNvSpPr/>
            <p:nvPr/>
          </p:nvSpPr>
          <p:spPr bwMode="auto">
            <a:xfrm>
              <a:off x="370327" y="6420420"/>
              <a:ext cx="609602" cy="909641"/>
            </a:xfrm>
            <a:custGeom>
              <a:avLst/>
              <a:gdLst>
                <a:gd name="T0" fmla="*/ 0 w 384"/>
                <a:gd name="T1" fmla="*/ 112 h 573"/>
                <a:gd name="T2" fmla="*/ 15 w 384"/>
                <a:gd name="T3" fmla="*/ 103 h 573"/>
                <a:gd name="T4" fmla="*/ 28 w 384"/>
                <a:gd name="T5" fmla="*/ 86 h 573"/>
                <a:gd name="T6" fmla="*/ 34 w 384"/>
                <a:gd name="T7" fmla="*/ 74 h 573"/>
                <a:gd name="T8" fmla="*/ 36 w 384"/>
                <a:gd name="T9" fmla="*/ 59 h 573"/>
                <a:gd name="T10" fmla="*/ 33 w 384"/>
                <a:gd name="T11" fmla="*/ 41 h 573"/>
                <a:gd name="T12" fmla="*/ 152 w 384"/>
                <a:gd name="T13" fmla="*/ 0 h 573"/>
                <a:gd name="T14" fmla="*/ 155 w 384"/>
                <a:gd name="T15" fmla="*/ 12 h 573"/>
                <a:gd name="T16" fmla="*/ 164 w 384"/>
                <a:gd name="T17" fmla="*/ 22 h 573"/>
                <a:gd name="T18" fmla="*/ 182 w 384"/>
                <a:gd name="T19" fmla="*/ 29 h 573"/>
                <a:gd name="T20" fmla="*/ 196 w 384"/>
                <a:gd name="T21" fmla="*/ 29 h 573"/>
                <a:gd name="T22" fmla="*/ 223 w 384"/>
                <a:gd name="T23" fmla="*/ 113 h 573"/>
                <a:gd name="T24" fmla="*/ 270 w 384"/>
                <a:gd name="T25" fmla="*/ 233 h 573"/>
                <a:gd name="T26" fmla="*/ 303 w 384"/>
                <a:gd name="T27" fmla="*/ 303 h 573"/>
                <a:gd name="T28" fmla="*/ 341 w 384"/>
                <a:gd name="T29" fmla="*/ 373 h 573"/>
                <a:gd name="T30" fmla="*/ 384 w 384"/>
                <a:gd name="T31" fmla="*/ 442 h 573"/>
                <a:gd name="T32" fmla="*/ 381 w 384"/>
                <a:gd name="T33" fmla="*/ 446 h 573"/>
                <a:gd name="T34" fmla="*/ 374 w 384"/>
                <a:gd name="T35" fmla="*/ 457 h 573"/>
                <a:gd name="T36" fmla="*/ 371 w 384"/>
                <a:gd name="T37" fmla="*/ 473 h 573"/>
                <a:gd name="T38" fmla="*/ 379 w 384"/>
                <a:gd name="T39" fmla="*/ 494 h 573"/>
                <a:gd name="T40" fmla="*/ 362 w 384"/>
                <a:gd name="T41" fmla="*/ 504 h 573"/>
                <a:gd name="T42" fmla="*/ 293 w 384"/>
                <a:gd name="T43" fmla="*/ 542 h 573"/>
                <a:gd name="T44" fmla="*/ 242 w 384"/>
                <a:gd name="T45" fmla="*/ 566 h 573"/>
                <a:gd name="T46" fmla="*/ 221 w 384"/>
                <a:gd name="T47" fmla="*/ 573 h 573"/>
                <a:gd name="T48" fmla="*/ 215 w 384"/>
                <a:gd name="T49" fmla="*/ 560 h 573"/>
                <a:gd name="T50" fmla="*/ 203 w 384"/>
                <a:gd name="T51" fmla="*/ 546 h 573"/>
                <a:gd name="T52" fmla="*/ 187 w 384"/>
                <a:gd name="T53" fmla="*/ 539 h 573"/>
                <a:gd name="T54" fmla="*/ 172 w 384"/>
                <a:gd name="T55" fmla="*/ 539 h 573"/>
                <a:gd name="T56" fmla="*/ 164 w 384"/>
                <a:gd name="T57" fmla="*/ 540 h 573"/>
                <a:gd name="T58" fmla="*/ 126 w 384"/>
                <a:gd name="T59" fmla="*/ 470 h 573"/>
                <a:gd name="T60" fmla="*/ 73 w 384"/>
                <a:gd name="T61" fmla="*/ 358 h 573"/>
                <a:gd name="T62" fmla="*/ 46 w 384"/>
                <a:gd name="T63" fmla="*/ 285 h 573"/>
                <a:gd name="T64" fmla="*/ 21 w 384"/>
                <a:gd name="T65" fmla="*/ 203 h 573"/>
                <a:gd name="T66" fmla="*/ 0 w 384"/>
                <a:gd name="T67" fmla="*/ 112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4" h="573">
                  <a:moveTo>
                    <a:pt x="0" y="112"/>
                  </a:moveTo>
                  <a:lnTo>
                    <a:pt x="0" y="112"/>
                  </a:lnTo>
                  <a:lnTo>
                    <a:pt x="8" y="109"/>
                  </a:lnTo>
                  <a:lnTo>
                    <a:pt x="15" y="103"/>
                  </a:lnTo>
                  <a:lnTo>
                    <a:pt x="22" y="97"/>
                  </a:lnTo>
                  <a:lnTo>
                    <a:pt x="28" y="86"/>
                  </a:lnTo>
                  <a:lnTo>
                    <a:pt x="31" y="82"/>
                  </a:lnTo>
                  <a:lnTo>
                    <a:pt x="34" y="74"/>
                  </a:lnTo>
                  <a:lnTo>
                    <a:pt x="36" y="68"/>
                  </a:lnTo>
                  <a:lnTo>
                    <a:pt x="36" y="59"/>
                  </a:lnTo>
                  <a:lnTo>
                    <a:pt x="34" y="52"/>
                  </a:lnTo>
                  <a:lnTo>
                    <a:pt x="33" y="41"/>
                  </a:lnTo>
                  <a:lnTo>
                    <a:pt x="152" y="0"/>
                  </a:lnTo>
                  <a:lnTo>
                    <a:pt x="152" y="0"/>
                  </a:lnTo>
                  <a:lnTo>
                    <a:pt x="154" y="6"/>
                  </a:lnTo>
                  <a:lnTo>
                    <a:pt x="155" y="12"/>
                  </a:lnTo>
                  <a:lnTo>
                    <a:pt x="160" y="17"/>
                  </a:lnTo>
                  <a:lnTo>
                    <a:pt x="164" y="22"/>
                  </a:lnTo>
                  <a:lnTo>
                    <a:pt x="172" y="28"/>
                  </a:lnTo>
                  <a:lnTo>
                    <a:pt x="182" y="29"/>
                  </a:lnTo>
                  <a:lnTo>
                    <a:pt x="196" y="29"/>
                  </a:lnTo>
                  <a:lnTo>
                    <a:pt x="196" y="29"/>
                  </a:lnTo>
                  <a:lnTo>
                    <a:pt x="208" y="70"/>
                  </a:lnTo>
                  <a:lnTo>
                    <a:pt x="223" y="113"/>
                  </a:lnTo>
                  <a:lnTo>
                    <a:pt x="244" y="168"/>
                  </a:lnTo>
                  <a:lnTo>
                    <a:pt x="270" y="233"/>
                  </a:lnTo>
                  <a:lnTo>
                    <a:pt x="287" y="267"/>
                  </a:lnTo>
                  <a:lnTo>
                    <a:pt x="303" y="303"/>
                  </a:lnTo>
                  <a:lnTo>
                    <a:pt x="321" y="337"/>
                  </a:lnTo>
                  <a:lnTo>
                    <a:pt x="341" y="373"/>
                  </a:lnTo>
                  <a:lnTo>
                    <a:pt x="362" y="409"/>
                  </a:lnTo>
                  <a:lnTo>
                    <a:pt x="384" y="442"/>
                  </a:lnTo>
                  <a:lnTo>
                    <a:pt x="384" y="442"/>
                  </a:lnTo>
                  <a:lnTo>
                    <a:pt x="381" y="446"/>
                  </a:lnTo>
                  <a:lnTo>
                    <a:pt x="376" y="451"/>
                  </a:lnTo>
                  <a:lnTo>
                    <a:pt x="374" y="457"/>
                  </a:lnTo>
                  <a:lnTo>
                    <a:pt x="372" y="464"/>
                  </a:lnTo>
                  <a:lnTo>
                    <a:pt x="371" y="473"/>
                  </a:lnTo>
                  <a:lnTo>
                    <a:pt x="374" y="484"/>
                  </a:lnTo>
                  <a:lnTo>
                    <a:pt x="379" y="494"/>
                  </a:lnTo>
                  <a:lnTo>
                    <a:pt x="379" y="494"/>
                  </a:lnTo>
                  <a:lnTo>
                    <a:pt x="362" y="504"/>
                  </a:lnTo>
                  <a:lnTo>
                    <a:pt x="318" y="528"/>
                  </a:lnTo>
                  <a:lnTo>
                    <a:pt x="293" y="542"/>
                  </a:lnTo>
                  <a:lnTo>
                    <a:pt x="267" y="555"/>
                  </a:lnTo>
                  <a:lnTo>
                    <a:pt x="242" y="566"/>
                  </a:lnTo>
                  <a:lnTo>
                    <a:pt x="221" y="573"/>
                  </a:lnTo>
                  <a:lnTo>
                    <a:pt x="221" y="573"/>
                  </a:lnTo>
                  <a:lnTo>
                    <a:pt x="220" y="566"/>
                  </a:lnTo>
                  <a:lnTo>
                    <a:pt x="215" y="560"/>
                  </a:lnTo>
                  <a:lnTo>
                    <a:pt x="211" y="552"/>
                  </a:lnTo>
                  <a:lnTo>
                    <a:pt x="203" y="546"/>
                  </a:lnTo>
                  <a:lnTo>
                    <a:pt x="193" y="540"/>
                  </a:lnTo>
                  <a:lnTo>
                    <a:pt x="187" y="539"/>
                  </a:lnTo>
                  <a:lnTo>
                    <a:pt x="179" y="539"/>
                  </a:lnTo>
                  <a:lnTo>
                    <a:pt x="172" y="539"/>
                  </a:lnTo>
                  <a:lnTo>
                    <a:pt x="164" y="540"/>
                  </a:lnTo>
                  <a:lnTo>
                    <a:pt x="164" y="540"/>
                  </a:lnTo>
                  <a:lnTo>
                    <a:pt x="145" y="509"/>
                  </a:lnTo>
                  <a:lnTo>
                    <a:pt x="126" y="470"/>
                  </a:lnTo>
                  <a:lnTo>
                    <a:pt x="100" y="421"/>
                  </a:lnTo>
                  <a:lnTo>
                    <a:pt x="73" y="358"/>
                  </a:lnTo>
                  <a:lnTo>
                    <a:pt x="60" y="322"/>
                  </a:lnTo>
                  <a:lnTo>
                    <a:pt x="46" y="285"/>
                  </a:lnTo>
                  <a:lnTo>
                    <a:pt x="33" y="245"/>
                  </a:lnTo>
                  <a:lnTo>
                    <a:pt x="21" y="203"/>
                  </a:lnTo>
                  <a:lnTo>
                    <a:pt x="11" y="158"/>
                  </a:lnTo>
                  <a:lnTo>
                    <a:pt x="0" y="112"/>
                  </a:lnTo>
                  <a:close/>
                </a:path>
              </a:pathLst>
            </a:custGeom>
            <a:solidFill>
              <a:srgbClr val="F1E2B6"/>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67" name="Freeform 29"/>
            <p:cNvSpPr/>
            <p:nvPr/>
          </p:nvSpPr>
          <p:spPr bwMode="auto">
            <a:xfrm>
              <a:off x="370327" y="6420420"/>
              <a:ext cx="609602" cy="909641"/>
            </a:xfrm>
            <a:custGeom>
              <a:avLst/>
              <a:gdLst>
                <a:gd name="T0" fmla="*/ 0 w 384"/>
                <a:gd name="T1" fmla="*/ 112 h 573"/>
                <a:gd name="T2" fmla="*/ 15 w 384"/>
                <a:gd name="T3" fmla="*/ 103 h 573"/>
                <a:gd name="T4" fmla="*/ 28 w 384"/>
                <a:gd name="T5" fmla="*/ 86 h 573"/>
                <a:gd name="T6" fmla="*/ 34 w 384"/>
                <a:gd name="T7" fmla="*/ 74 h 573"/>
                <a:gd name="T8" fmla="*/ 36 w 384"/>
                <a:gd name="T9" fmla="*/ 59 h 573"/>
                <a:gd name="T10" fmla="*/ 33 w 384"/>
                <a:gd name="T11" fmla="*/ 41 h 573"/>
                <a:gd name="T12" fmla="*/ 152 w 384"/>
                <a:gd name="T13" fmla="*/ 0 h 573"/>
                <a:gd name="T14" fmla="*/ 155 w 384"/>
                <a:gd name="T15" fmla="*/ 12 h 573"/>
                <a:gd name="T16" fmla="*/ 164 w 384"/>
                <a:gd name="T17" fmla="*/ 22 h 573"/>
                <a:gd name="T18" fmla="*/ 182 w 384"/>
                <a:gd name="T19" fmla="*/ 29 h 573"/>
                <a:gd name="T20" fmla="*/ 196 w 384"/>
                <a:gd name="T21" fmla="*/ 29 h 573"/>
                <a:gd name="T22" fmla="*/ 223 w 384"/>
                <a:gd name="T23" fmla="*/ 113 h 573"/>
                <a:gd name="T24" fmla="*/ 270 w 384"/>
                <a:gd name="T25" fmla="*/ 233 h 573"/>
                <a:gd name="T26" fmla="*/ 303 w 384"/>
                <a:gd name="T27" fmla="*/ 303 h 573"/>
                <a:gd name="T28" fmla="*/ 341 w 384"/>
                <a:gd name="T29" fmla="*/ 373 h 573"/>
                <a:gd name="T30" fmla="*/ 384 w 384"/>
                <a:gd name="T31" fmla="*/ 442 h 573"/>
                <a:gd name="T32" fmla="*/ 381 w 384"/>
                <a:gd name="T33" fmla="*/ 446 h 573"/>
                <a:gd name="T34" fmla="*/ 374 w 384"/>
                <a:gd name="T35" fmla="*/ 457 h 573"/>
                <a:gd name="T36" fmla="*/ 371 w 384"/>
                <a:gd name="T37" fmla="*/ 473 h 573"/>
                <a:gd name="T38" fmla="*/ 379 w 384"/>
                <a:gd name="T39" fmla="*/ 494 h 573"/>
                <a:gd name="T40" fmla="*/ 362 w 384"/>
                <a:gd name="T41" fmla="*/ 504 h 573"/>
                <a:gd name="T42" fmla="*/ 293 w 384"/>
                <a:gd name="T43" fmla="*/ 542 h 573"/>
                <a:gd name="T44" fmla="*/ 242 w 384"/>
                <a:gd name="T45" fmla="*/ 566 h 573"/>
                <a:gd name="T46" fmla="*/ 221 w 384"/>
                <a:gd name="T47" fmla="*/ 573 h 573"/>
                <a:gd name="T48" fmla="*/ 215 w 384"/>
                <a:gd name="T49" fmla="*/ 560 h 573"/>
                <a:gd name="T50" fmla="*/ 203 w 384"/>
                <a:gd name="T51" fmla="*/ 546 h 573"/>
                <a:gd name="T52" fmla="*/ 187 w 384"/>
                <a:gd name="T53" fmla="*/ 539 h 573"/>
                <a:gd name="T54" fmla="*/ 172 w 384"/>
                <a:gd name="T55" fmla="*/ 539 h 573"/>
                <a:gd name="T56" fmla="*/ 164 w 384"/>
                <a:gd name="T57" fmla="*/ 540 h 573"/>
                <a:gd name="T58" fmla="*/ 126 w 384"/>
                <a:gd name="T59" fmla="*/ 470 h 573"/>
                <a:gd name="T60" fmla="*/ 73 w 384"/>
                <a:gd name="T61" fmla="*/ 358 h 573"/>
                <a:gd name="T62" fmla="*/ 46 w 384"/>
                <a:gd name="T63" fmla="*/ 285 h 573"/>
                <a:gd name="T64" fmla="*/ 21 w 384"/>
                <a:gd name="T65" fmla="*/ 203 h 573"/>
                <a:gd name="T66" fmla="*/ 0 w 384"/>
                <a:gd name="T67" fmla="*/ 112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4" h="573">
                  <a:moveTo>
                    <a:pt x="0" y="112"/>
                  </a:moveTo>
                  <a:lnTo>
                    <a:pt x="0" y="112"/>
                  </a:lnTo>
                  <a:lnTo>
                    <a:pt x="8" y="109"/>
                  </a:lnTo>
                  <a:lnTo>
                    <a:pt x="15" y="103"/>
                  </a:lnTo>
                  <a:lnTo>
                    <a:pt x="22" y="97"/>
                  </a:lnTo>
                  <a:lnTo>
                    <a:pt x="28" y="86"/>
                  </a:lnTo>
                  <a:lnTo>
                    <a:pt x="31" y="82"/>
                  </a:lnTo>
                  <a:lnTo>
                    <a:pt x="34" y="74"/>
                  </a:lnTo>
                  <a:lnTo>
                    <a:pt x="36" y="68"/>
                  </a:lnTo>
                  <a:lnTo>
                    <a:pt x="36" y="59"/>
                  </a:lnTo>
                  <a:lnTo>
                    <a:pt x="34" y="52"/>
                  </a:lnTo>
                  <a:lnTo>
                    <a:pt x="33" y="41"/>
                  </a:lnTo>
                  <a:lnTo>
                    <a:pt x="152" y="0"/>
                  </a:lnTo>
                  <a:lnTo>
                    <a:pt x="152" y="0"/>
                  </a:lnTo>
                  <a:lnTo>
                    <a:pt x="154" y="6"/>
                  </a:lnTo>
                  <a:lnTo>
                    <a:pt x="155" y="12"/>
                  </a:lnTo>
                  <a:lnTo>
                    <a:pt x="160" y="17"/>
                  </a:lnTo>
                  <a:lnTo>
                    <a:pt x="164" y="22"/>
                  </a:lnTo>
                  <a:lnTo>
                    <a:pt x="172" y="28"/>
                  </a:lnTo>
                  <a:lnTo>
                    <a:pt x="182" y="29"/>
                  </a:lnTo>
                  <a:lnTo>
                    <a:pt x="196" y="29"/>
                  </a:lnTo>
                  <a:lnTo>
                    <a:pt x="196" y="29"/>
                  </a:lnTo>
                  <a:lnTo>
                    <a:pt x="208" y="70"/>
                  </a:lnTo>
                  <a:lnTo>
                    <a:pt x="223" y="113"/>
                  </a:lnTo>
                  <a:lnTo>
                    <a:pt x="244" y="168"/>
                  </a:lnTo>
                  <a:lnTo>
                    <a:pt x="270" y="233"/>
                  </a:lnTo>
                  <a:lnTo>
                    <a:pt x="287" y="267"/>
                  </a:lnTo>
                  <a:lnTo>
                    <a:pt x="303" y="303"/>
                  </a:lnTo>
                  <a:lnTo>
                    <a:pt x="321" y="337"/>
                  </a:lnTo>
                  <a:lnTo>
                    <a:pt x="341" y="373"/>
                  </a:lnTo>
                  <a:lnTo>
                    <a:pt x="362" y="409"/>
                  </a:lnTo>
                  <a:lnTo>
                    <a:pt x="384" y="442"/>
                  </a:lnTo>
                  <a:lnTo>
                    <a:pt x="384" y="442"/>
                  </a:lnTo>
                  <a:lnTo>
                    <a:pt x="381" y="446"/>
                  </a:lnTo>
                  <a:lnTo>
                    <a:pt x="376" y="451"/>
                  </a:lnTo>
                  <a:lnTo>
                    <a:pt x="374" y="457"/>
                  </a:lnTo>
                  <a:lnTo>
                    <a:pt x="372" y="464"/>
                  </a:lnTo>
                  <a:lnTo>
                    <a:pt x="371" y="473"/>
                  </a:lnTo>
                  <a:lnTo>
                    <a:pt x="374" y="484"/>
                  </a:lnTo>
                  <a:lnTo>
                    <a:pt x="379" y="494"/>
                  </a:lnTo>
                  <a:lnTo>
                    <a:pt x="379" y="494"/>
                  </a:lnTo>
                  <a:lnTo>
                    <a:pt x="362" y="504"/>
                  </a:lnTo>
                  <a:lnTo>
                    <a:pt x="318" y="528"/>
                  </a:lnTo>
                  <a:lnTo>
                    <a:pt x="293" y="542"/>
                  </a:lnTo>
                  <a:lnTo>
                    <a:pt x="267" y="555"/>
                  </a:lnTo>
                  <a:lnTo>
                    <a:pt x="242" y="566"/>
                  </a:lnTo>
                  <a:lnTo>
                    <a:pt x="221" y="573"/>
                  </a:lnTo>
                  <a:lnTo>
                    <a:pt x="221" y="573"/>
                  </a:lnTo>
                  <a:lnTo>
                    <a:pt x="220" y="566"/>
                  </a:lnTo>
                  <a:lnTo>
                    <a:pt x="215" y="560"/>
                  </a:lnTo>
                  <a:lnTo>
                    <a:pt x="211" y="552"/>
                  </a:lnTo>
                  <a:lnTo>
                    <a:pt x="203" y="546"/>
                  </a:lnTo>
                  <a:lnTo>
                    <a:pt x="193" y="540"/>
                  </a:lnTo>
                  <a:lnTo>
                    <a:pt x="187" y="539"/>
                  </a:lnTo>
                  <a:lnTo>
                    <a:pt x="179" y="539"/>
                  </a:lnTo>
                  <a:lnTo>
                    <a:pt x="172" y="539"/>
                  </a:lnTo>
                  <a:lnTo>
                    <a:pt x="164" y="540"/>
                  </a:lnTo>
                  <a:lnTo>
                    <a:pt x="164" y="540"/>
                  </a:lnTo>
                  <a:lnTo>
                    <a:pt x="145" y="509"/>
                  </a:lnTo>
                  <a:lnTo>
                    <a:pt x="126" y="470"/>
                  </a:lnTo>
                  <a:lnTo>
                    <a:pt x="100" y="421"/>
                  </a:lnTo>
                  <a:lnTo>
                    <a:pt x="73" y="358"/>
                  </a:lnTo>
                  <a:lnTo>
                    <a:pt x="60" y="322"/>
                  </a:lnTo>
                  <a:lnTo>
                    <a:pt x="46" y="285"/>
                  </a:lnTo>
                  <a:lnTo>
                    <a:pt x="33" y="245"/>
                  </a:lnTo>
                  <a:lnTo>
                    <a:pt x="21" y="203"/>
                  </a:lnTo>
                  <a:lnTo>
                    <a:pt x="11" y="158"/>
                  </a:lnTo>
                  <a:lnTo>
                    <a:pt x="0" y="1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68" name="Freeform 30"/>
            <p:cNvSpPr/>
            <p:nvPr/>
          </p:nvSpPr>
          <p:spPr bwMode="auto">
            <a:xfrm>
              <a:off x="711641" y="6666484"/>
              <a:ext cx="187326" cy="339726"/>
            </a:xfrm>
            <a:custGeom>
              <a:avLst/>
              <a:gdLst>
                <a:gd name="T0" fmla="*/ 118 w 118"/>
                <a:gd name="T1" fmla="*/ 196 h 214"/>
                <a:gd name="T2" fmla="*/ 94 w 118"/>
                <a:gd name="T3" fmla="*/ 214 h 214"/>
                <a:gd name="T4" fmla="*/ 94 w 118"/>
                <a:gd name="T5" fmla="*/ 214 h 214"/>
                <a:gd name="T6" fmla="*/ 81 w 118"/>
                <a:gd name="T7" fmla="*/ 191 h 214"/>
                <a:gd name="T8" fmla="*/ 51 w 118"/>
                <a:gd name="T9" fmla="*/ 136 h 214"/>
                <a:gd name="T10" fmla="*/ 35 w 118"/>
                <a:gd name="T11" fmla="*/ 103 h 214"/>
                <a:gd name="T12" fmla="*/ 20 w 118"/>
                <a:gd name="T13" fmla="*/ 70 h 214"/>
                <a:gd name="T14" fmla="*/ 8 w 118"/>
                <a:gd name="T15" fmla="*/ 37 h 214"/>
                <a:gd name="T16" fmla="*/ 3 w 118"/>
                <a:gd name="T17" fmla="*/ 24 h 214"/>
                <a:gd name="T18" fmla="*/ 0 w 118"/>
                <a:gd name="T19" fmla="*/ 10 h 214"/>
                <a:gd name="T20" fmla="*/ 27 w 118"/>
                <a:gd name="T21" fmla="*/ 0 h 214"/>
                <a:gd name="T22" fmla="*/ 27 w 118"/>
                <a:gd name="T23" fmla="*/ 0 h 214"/>
                <a:gd name="T24" fmla="*/ 36 w 118"/>
                <a:gd name="T25" fmla="*/ 21 h 214"/>
                <a:gd name="T26" fmla="*/ 57 w 118"/>
                <a:gd name="T27" fmla="*/ 72 h 214"/>
                <a:gd name="T28" fmla="*/ 85 w 118"/>
                <a:gd name="T29" fmla="*/ 136 h 214"/>
                <a:gd name="T30" fmla="*/ 102 w 118"/>
                <a:gd name="T31" fmla="*/ 167 h 214"/>
                <a:gd name="T32" fmla="*/ 118 w 118"/>
                <a:gd name="T33" fmla="*/ 19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214">
                  <a:moveTo>
                    <a:pt x="118" y="196"/>
                  </a:moveTo>
                  <a:lnTo>
                    <a:pt x="94" y="214"/>
                  </a:lnTo>
                  <a:lnTo>
                    <a:pt x="94" y="214"/>
                  </a:lnTo>
                  <a:lnTo>
                    <a:pt x="81" y="191"/>
                  </a:lnTo>
                  <a:lnTo>
                    <a:pt x="51" y="136"/>
                  </a:lnTo>
                  <a:lnTo>
                    <a:pt x="35" y="103"/>
                  </a:lnTo>
                  <a:lnTo>
                    <a:pt x="20" y="70"/>
                  </a:lnTo>
                  <a:lnTo>
                    <a:pt x="8" y="37"/>
                  </a:lnTo>
                  <a:lnTo>
                    <a:pt x="3" y="24"/>
                  </a:lnTo>
                  <a:lnTo>
                    <a:pt x="0" y="10"/>
                  </a:lnTo>
                  <a:lnTo>
                    <a:pt x="27" y="0"/>
                  </a:lnTo>
                  <a:lnTo>
                    <a:pt x="27" y="0"/>
                  </a:lnTo>
                  <a:lnTo>
                    <a:pt x="36" y="21"/>
                  </a:lnTo>
                  <a:lnTo>
                    <a:pt x="57" y="72"/>
                  </a:lnTo>
                  <a:lnTo>
                    <a:pt x="85" y="136"/>
                  </a:lnTo>
                  <a:lnTo>
                    <a:pt x="102" y="167"/>
                  </a:lnTo>
                  <a:lnTo>
                    <a:pt x="118" y="196"/>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69" name="Freeform 31"/>
            <p:cNvSpPr/>
            <p:nvPr/>
          </p:nvSpPr>
          <p:spPr bwMode="auto">
            <a:xfrm>
              <a:off x="711641" y="6666484"/>
              <a:ext cx="187326" cy="339726"/>
            </a:xfrm>
            <a:custGeom>
              <a:avLst/>
              <a:gdLst>
                <a:gd name="T0" fmla="*/ 118 w 118"/>
                <a:gd name="T1" fmla="*/ 196 h 214"/>
                <a:gd name="T2" fmla="*/ 94 w 118"/>
                <a:gd name="T3" fmla="*/ 214 h 214"/>
                <a:gd name="T4" fmla="*/ 94 w 118"/>
                <a:gd name="T5" fmla="*/ 214 h 214"/>
                <a:gd name="T6" fmla="*/ 81 w 118"/>
                <a:gd name="T7" fmla="*/ 191 h 214"/>
                <a:gd name="T8" fmla="*/ 51 w 118"/>
                <a:gd name="T9" fmla="*/ 136 h 214"/>
                <a:gd name="T10" fmla="*/ 35 w 118"/>
                <a:gd name="T11" fmla="*/ 103 h 214"/>
                <a:gd name="T12" fmla="*/ 20 w 118"/>
                <a:gd name="T13" fmla="*/ 70 h 214"/>
                <a:gd name="T14" fmla="*/ 8 w 118"/>
                <a:gd name="T15" fmla="*/ 37 h 214"/>
                <a:gd name="T16" fmla="*/ 3 w 118"/>
                <a:gd name="T17" fmla="*/ 24 h 214"/>
                <a:gd name="T18" fmla="*/ 0 w 118"/>
                <a:gd name="T19" fmla="*/ 10 h 214"/>
                <a:gd name="T20" fmla="*/ 27 w 118"/>
                <a:gd name="T21" fmla="*/ 0 h 214"/>
                <a:gd name="T22" fmla="*/ 27 w 118"/>
                <a:gd name="T23" fmla="*/ 0 h 214"/>
                <a:gd name="T24" fmla="*/ 36 w 118"/>
                <a:gd name="T25" fmla="*/ 21 h 214"/>
                <a:gd name="T26" fmla="*/ 57 w 118"/>
                <a:gd name="T27" fmla="*/ 72 h 214"/>
                <a:gd name="T28" fmla="*/ 85 w 118"/>
                <a:gd name="T29" fmla="*/ 136 h 214"/>
                <a:gd name="T30" fmla="*/ 102 w 118"/>
                <a:gd name="T31" fmla="*/ 167 h 214"/>
                <a:gd name="T32" fmla="*/ 118 w 118"/>
                <a:gd name="T33" fmla="*/ 19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214">
                  <a:moveTo>
                    <a:pt x="118" y="196"/>
                  </a:moveTo>
                  <a:lnTo>
                    <a:pt x="94" y="214"/>
                  </a:lnTo>
                  <a:lnTo>
                    <a:pt x="94" y="214"/>
                  </a:lnTo>
                  <a:lnTo>
                    <a:pt x="81" y="191"/>
                  </a:lnTo>
                  <a:lnTo>
                    <a:pt x="51" y="136"/>
                  </a:lnTo>
                  <a:lnTo>
                    <a:pt x="35" y="103"/>
                  </a:lnTo>
                  <a:lnTo>
                    <a:pt x="20" y="70"/>
                  </a:lnTo>
                  <a:lnTo>
                    <a:pt x="8" y="37"/>
                  </a:lnTo>
                  <a:lnTo>
                    <a:pt x="3" y="24"/>
                  </a:lnTo>
                  <a:lnTo>
                    <a:pt x="0" y="10"/>
                  </a:lnTo>
                  <a:lnTo>
                    <a:pt x="27" y="0"/>
                  </a:lnTo>
                  <a:lnTo>
                    <a:pt x="27" y="0"/>
                  </a:lnTo>
                  <a:lnTo>
                    <a:pt x="36" y="21"/>
                  </a:lnTo>
                  <a:lnTo>
                    <a:pt x="57" y="72"/>
                  </a:lnTo>
                  <a:lnTo>
                    <a:pt x="85" y="136"/>
                  </a:lnTo>
                  <a:lnTo>
                    <a:pt x="102" y="167"/>
                  </a:lnTo>
                  <a:lnTo>
                    <a:pt x="118" y="19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70" name="Freeform 32"/>
            <p:cNvSpPr/>
            <p:nvPr/>
          </p:nvSpPr>
          <p:spPr bwMode="auto">
            <a:xfrm>
              <a:off x="610041" y="7052248"/>
              <a:ext cx="106363" cy="182563"/>
            </a:xfrm>
            <a:custGeom>
              <a:avLst/>
              <a:gdLst>
                <a:gd name="T0" fmla="*/ 49 w 67"/>
                <a:gd name="T1" fmla="*/ 115 h 115"/>
                <a:gd name="T2" fmla="*/ 49 w 67"/>
                <a:gd name="T3" fmla="*/ 115 h 115"/>
                <a:gd name="T4" fmla="*/ 27 w 67"/>
                <a:gd name="T5" fmla="*/ 71 h 115"/>
                <a:gd name="T6" fmla="*/ 10 w 67"/>
                <a:gd name="T7" fmla="*/ 36 h 115"/>
                <a:gd name="T8" fmla="*/ 4 w 67"/>
                <a:gd name="T9" fmla="*/ 21 h 115"/>
                <a:gd name="T10" fmla="*/ 0 w 67"/>
                <a:gd name="T11" fmla="*/ 11 h 115"/>
                <a:gd name="T12" fmla="*/ 13 w 67"/>
                <a:gd name="T13" fmla="*/ 0 h 115"/>
                <a:gd name="T14" fmla="*/ 13 w 67"/>
                <a:gd name="T15" fmla="*/ 0 h 115"/>
                <a:gd name="T16" fmla="*/ 36 w 67"/>
                <a:gd name="T17" fmla="*/ 47 h 115"/>
                <a:gd name="T18" fmla="*/ 54 w 67"/>
                <a:gd name="T19" fmla="*/ 84 h 115"/>
                <a:gd name="T20" fmla="*/ 67 w 67"/>
                <a:gd name="T21" fmla="*/ 109 h 115"/>
                <a:gd name="T22" fmla="*/ 49 w 67"/>
                <a:gd name="T23"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115">
                  <a:moveTo>
                    <a:pt x="49" y="115"/>
                  </a:moveTo>
                  <a:lnTo>
                    <a:pt x="49" y="115"/>
                  </a:lnTo>
                  <a:lnTo>
                    <a:pt x="27" y="71"/>
                  </a:lnTo>
                  <a:lnTo>
                    <a:pt x="10" y="36"/>
                  </a:lnTo>
                  <a:lnTo>
                    <a:pt x="4" y="21"/>
                  </a:lnTo>
                  <a:lnTo>
                    <a:pt x="0" y="11"/>
                  </a:lnTo>
                  <a:lnTo>
                    <a:pt x="13" y="0"/>
                  </a:lnTo>
                  <a:lnTo>
                    <a:pt x="13" y="0"/>
                  </a:lnTo>
                  <a:lnTo>
                    <a:pt x="36" y="47"/>
                  </a:lnTo>
                  <a:lnTo>
                    <a:pt x="54" y="84"/>
                  </a:lnTo>
                  <a:lnTo>
                    <a:pt x="67" y="109"/>
                  </a:lnTo>
                  <a:lnTo>
                    <a:pt x="49" y="115"/>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71" name="Freeform 33"/>
            <p:cNvSpPr/>
            <p:nvPr/>
          </p:nvSpPr>
          <p:spPr bwMode="auto">
            <a:xfrm>
              <a:off x="687828" y="7114160"/>
              <a:ext cx="65088" cy="95250"/>
            </a:xfrm>
            <a:custGeom>
              <a:avLst/>
              <a:gdLst>
                <a:gd name="T0" fmla="*/ 32 w 41"/>
                <a:gd name="T1" fmla="*/ 60 h 60"/>
                <a:gd name="T2" fmla="*/ 32 w 41"/>
                <a:gd name="T3" fmla="*/ 60 h 60"/>
                <a:gd name="T4" fmla="*/ 20 w 41"/>
                <a:gd name="T5" fmla="*/ 42 h 60"/>
                <a:gd name="T6" fmla="*/ 0 w 41"/>
                <a:gd name="T7" fmla="*/ 9 h 60"/>
                <a:gd name="T8" fmla="*/ 12 w 41"/>
                <a:gd name="T9" fmla="*/ 0 h 60"/>
                <a:gd name="T10" fmla="*/ 41 w 41"/>
                <a:gd name="T11" fmla="*/ 54 h 60"/>
                <a:gd name="T12" fmla="*/ 32 w 41"/>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41" h="60">
                  <a:moveTo>
                    <a:pt x="32" y="60"/>
                  </a:moveTo>
                  <a:lnTo>
                    <a:pt x="32" y="60"/>
                  </a:lnTo>
                  <a:lnTo>
                    <a:pt x="20" y="42"/>
                  </a:lnTo>
                  <a:lnTo>
                    <a:pt x="0" y="9"/>
                  </a:lnTo>
                  <a:lnTo>
                    <a:pt x="12" y="0"/>
                  </a:lnTo>
                  <a:lnTo>
                    <a:pt x="41" y="54"/>
                  </a:lnTo>
                  <a:lnTo>
                    <a:pt x="32" y="60"/>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72" name="Freeform 34"/>
            <p:cNvSpPr/>
            <p:nvPr/>
          </p:nvSpPr>
          <p:spPr bwMode="auto">
            <a:xfrm>
              <a:off x="562416" y="6466458"/>
              <a:ext cx="92075" cy="185738"/>
            </a:xfrm>
            <a:custGeom>
              <a:avLst/>
              <a:gdLst>
                <a:gd name="T0" fmla="*/ 18 w 58"/>
                <a:gd name="T1" fmla="*/ 0 h 117"/>
                <a:gd name="T2" fmla="*/ 18 w 58"/>
                <a:gd name="T3" fmla="*/ 0 h 117"/>
                <a:gd name="T4" fmla="*/ 37 w 58"/>
                <a:gd name="T5" fmla="*/ 45 h 117"/>
                <a:gd name="T6" fmla="*/ 51 w 58"/>
                <a:gd name="T7" fmla="*/ 83 h 117"/>
                <a:gd name="T8" fmla="*/ 55 w 58"/>
                <a:gd name="T9" fmla="*/ 98 h 117"/>
                <a:gd name="T10" fmla="*/ 58 w 58"/>
                <a:gd name="T11" fmla="*/ 109 h 117"/>
                <a:gd name="T12" fmla="*/ 43 w 58"/>
                <a:gd name="T13" fmla="*/ 117 h 117"/>
                <a:gd name="T14" fmla="*/ 43 w 58"/>
                <a:gd name="T15" fmla="*/ 117 h 117"/>
                <a:gd name="T16" fmla="*/ 27 w 58"/>
                <a:gd name="T17" fmla="*/ 69 h 117"/>
                <a:gd name="T18" fmla="*/ 12 w 58"/>
                <a:gd name="T19" fmla="*/ 32 h 117"/>
                <a:gd name="T20" fmla="*/ 0 w 58"/>
                <a:gd name="T21" fmla="*/ 5 h 117"/>
                <a:gd name="T22" fmla="*/ 18 w 58"/>
                <a:gd name="T2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117">
                  <a:moveTo>
                    <a:pt x="18" y="0"/>
                  </a:moveTo>
                  <a:lnTo>
                    <a:pt x="18" y="0"/>
                  </a:lnTo>
                  <a:lnTo>
                    <a:pt x="37" y="45"/>
                  </a:lnTo>
                  <a:lnTo>
                    <a:pt x="51" y="83"/>
                  </a:lnTo>
                  <a:lnTo>
                    <a:pt x="55" y="98"/>
                  </a:lnTo>
                  <a:lnTo>
                    <a:pt x="58" y="109"/>
                  </a:lnTo>
                  <a:lnTo>
                    <a:pt x="43" y="117"/>
                  </a:lnTo>
                  <a:lnTo>
                    <a:pt x="43" y="117"/>
                  </a:lnTo>
                  <a:lnTo>
                    <a:pt x="27" y="69"/>
                  </a:lnTo>
                  <a:lnTo>
                    <a:pt x="12" y="32"/>
                  </a:lnTo>
                  <a:lnTo>
                    <a:pt x="0" y="5"/>
                  </a:lnTo>
                  <a:lnTo>
                    <a:pt x="18" y="0"/>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73" name="Freeform 35"/>
            <p:cNvSpPr/>
            <p:nvPr/>
          </p:nvSpPr>
          <p:spPr bwMode="auto">
            <a:xfrm>
              <a:off x="524315" y="6488683"/>
              <a:ext cx="57150" cy="96838"/>
            </a:xfrm>
            <a:custGeom>
              <a:avLst/>
              <a:gdLst>
                <a:gd name="T0" fmla="*/ 9 w 36"/>
                <a:gd name="T1" fmla="*/ 0 h 61"/>
                <a:gd name="T2" fmla="*/ 9 w 36"/>
                <a:gd name="T3" fmla="*/ 0 h 61"/>
                <a:gd name="T4" fmla="*/ 20 w 36"/>
                <a:gd name="T5" fmla="*/ 19 h 61"/>
                <a:gd name="T6" fmla="*/ 36 w 36"/>
                <a:gd name="T7" fmla="*/ 52 h 61"/>
                <a:gd name="T8" fmla="*/ 24 w 36"/>
                <a:gd name="T9" fmla="*/ 61 h 61"/>
                <a:gd name="T10" fmla="*/ 0 w 36"/>
                <a:gd name="T11" fmla="*/ 4 h 61"/>
                <a:gd name="T12" fmla="*/ 9 w 36"/>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36" h="61">
                  <a:moveTo>
                    <a:pt x="9" y="0"/>
                  </a:moveTo>
                  <a:lnTo>
                    <a:pt x="9" y="0"/>
                  </a:lnTo>
                  <a:lnTo>
                    <a:pt x="20" y="19"/>
                  </a:lnTo>
                  <a:lnTo>
                    <a:pt x="36" y="52"/>
                  </a:lnTo>
                  <a:lnTo>
                    <a:pt x="24" y="61"/>
                  </a:lnTo>
                  <a:lnTo>
                    <a:pt x="0" y="4"/>
                  </a:lnTo>
                  <a:lnTo>
                    <a:pt x="9" y="0"/>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74" name="Freeform 36"/>
            <p:cNvSpPr/>
            <p:nvPr/>
          </p:nvSpPr>
          <p:spPr bwMode="auto">
            <a:xfrm>
              <a:off x="494153" y="6768084"/>
              <a:ext cx="263526" cy="263526"/>
            </a:xfrm>
            <a:custGeom>
              <a:avLst/>
              <a:gdLst>
                <a:gd name="T0" fmla="*/ 149 w 166"/>
                <a:gd name="T1" fmla="*/ 33 h 166"/>
                <a:gd name="T2" fmla="*/ 149 w 166"/>
                <a:gd name="T3" fmla="*/ 33 h 166"/>
                <a:gd name="T4" fmla="*/ 158 w 166"/>
                <a:gd name="T5" fmla="*/ 48 h 166"/>
                <a:gd name="T6" fmla="*/ 163 w 166"/>
                <a:gd name="T7" fmla="*/ 63 h 166"/>
                <a:gd name="T8" fmla="*/ 166 w 166"/>
                <a:gd name="T9" fmla="*/ 79 h 166"/>
                <a:gd name="T10" fmla="*/ 166 w 166"/>
                <a:gd name="T11" fmla="*/ 94 h 166"/>
                <a:gd name="T12" fmla="*/ 161 w 166"/>
                <a:gd name="T13" fmla="*/ 111 h 166"/>
                <a:gd name="T14" fmla="*/ 155 w 166"/>
                <a:gd name="T15" fmla="*/ 124 h 166"/>
                <a:gd name="T16" fmla="*/ 145 w 166"/>
                <a:gd name="T17" fmla="*/ 138 h 166"/>
                <a:gd name="T18" fmla="*/ 133 w 166"/>
                <a:gd name="T19" fmla="*/ 150 h 166"/>
                <a:gd name="T20" fmla="*/ 133 w 166"/>
                <a:gd name="T21" fmla="*/ 150 h 166"/>
                <a:gd name="T22" fmla="*/ 118 w 166"/>
                <a:gd name="T23" fmla="*/ 158 h 166"/>
                <a:gd name="T24" fmla="*/ 103 w 166"/>
                <a:gd name="T25" fmla="*/ 163 h 166"/>
                <a:gd name="T26" fmla="*/ 86 w 166"/>
                <a:gd name="T27" fmla="*/ 166 h 166"/>
                <a:gd name="T28" fmla="*/ 71 w 166"/>
                <a:gd name="T29" fmla="*/ 166 h 166"/>
                <a:gd name="T30" fmla="*/ 57 w 166"/>
                <a:gd name="T31" fmla="*/ 161 h 166"/>
                <a:gd name="T32" fmla="*/ 42 w 166"/>
                <a:gd name="T33" fmla="*/ 155 h 166"/>
                <a:gd name="T34" fmla="*/ 28 w 166"/>
                <a:gd name="T35" fmla="*/ 145 h 166"/>
                <a:gd name="T36" fmla="*/ 16 w 166"/>
                <a:gd name="T37" fmla="*/ 133 h 166"/>
                <a:gd name="T38" fmla="*/ 16 w 166"/>
                <a:gd name="T39" fmla="*/ 133 h 166"/>
                <a:gd name="T40" fmla="*/ 7 w 166"/>
                <a:gd name="T41" fmla="*/ 118 h 166"/>
                <a:gd name="T42" fmla="*/ 3 w 166"/>
                <a:gd name="T43" fmla="*/ 103 h 166"/>
                <a:gd name="T44" fmla="*/ 0 w 166"/>
                <a:gd name="T45" fmla="*/ 87 h 166"/>
                <a:gd name="T46" fmla="*/ 1 w 166"/>
                <a:gd name="T47" fmla="*/ 72 h 166"/>
                <a:gd name="T48" fmla="*/ 4 w 166"/>
                <a:gd name="T49" fmla="*/ 57 h 166"/>
                <a:gd name="T50" fmla="*/ 12 w 166"/>
                <a:gd name="T51" fmla="*/ 42 h 166"/>
                <a:gd name="T52" fmla="*/ 21 w 166"/>
                <a:gd name="T53" fmla="*/ 29 h 166"/>
                <a:gd name="T54" fmla="*/ 33 w 166"/>
                <a:gd name="T55" fmla="*/ 17 h 166"/>
                <a:gd name="T56" fmla="*/ 33 w 166"/>
                <a:gd name="T57" fmla="*/ 17 h 166"/>
                <a:gd name="T58" fmla="*/ 48 w 166"/>
                <a:gd name="T59" fmla="*/ 8 h 166"/>
                <a:gd name="T60" fmla="*/ 62 w 166"/>
                <a:gd name="T61" fmla="*/ 3 h 166"/>
                <a:gd name="T62" fmla="*/ 79 w 166"/>
                <a:gd name="T63" fmla="*/ 0 h 166"/>
                <a:gd name="T64" fmla="*/ 94 w 166"/>
                <a:gd name="T65" fmla="*/ 2 h 166"/>
                <a:gd name="T66" fmla="*/ 110 w 166"/>
                <a:gd name="T67" fmla="*/ 5 h 166"/>
                <a:gd name="T68" fmla="*/ 124 w 166"/>
                <a:gd name="T69" fmla="*/ 12 h 166"/>
                <a:gd name="T70" fmla="*/ 137 w 166"/>
                <a:gd name="T71" fmla="*/ 21 h 166"/>
                <a:gd name="T72" fmla="*/ 149 w 166"/>
                <a:gd name="T73" fmla="*/ 3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6" h="166">
                  <a:moveTo>
                    <a:pt x="149" y="33"/>
                  </a:moveTo>
                  <a:lnTo>
                    <a:pt x="149" y="33"/>
                  </a:lnTo>
                  <a:lnTo>
                    <a:pt x="158" y="48"/>
                  </a:lnTo>
                  <a:lnTo>
                    <a:pt x="163" y="63"/>
                  </a:lnTo>
                  <a:lnTo>
                    <a:pt x="166" y="79"/>
                  </a:lnTo>
                  <a:lnTo>
                    <a:pt x="166" y="94"/>
                  </a:lnTo>
                  <a:lnTo>
                    <a:pt x="161" y="111"/>
                  </a:lnTo>
                  <a:lnTo>
                    <a:pt x="155" y="124"/>
                  </a:lnTo>
                  <a:lnTo>
                    <a:pt x="145" y="138"/>
                  </a:lnTo>
                  <a:lnTo>
                    <a:pt x="133" y="150"/>
                  </a:lnTo>
                  <a:lnTo>
                    <a:pt x="133" y="150"/>
                  </a:lnTo>
                  <a:lnTo>
                    <a:pt x="118" y="158"/>
                  </a:lnTo>
                  <a:lnTo>
                    <a:pt x="103" y="163"/>
                  </a:lnTo>
                  <a:lnTo>
                    <a:pt x="86" y="166"/>
                  </a:lnTo>
                  <a:lnTo>
                    <a:pt x="71" y="166"/>
                  </a:lnTo>
                  <a:lnTo>
                    <a:pt x="57" y="161"/>
                  </a:lnTo>
                  <a:lnTo>
                    <a:pt x="42" y="155"/>
                  </a:lnTo>
                  <a:lnTo>
                    <a:pt x="28" y="145"/>
                  </a:lnTo>
                  <a:lnTo>
                    <a:pt x="16" y="133"/>
                  </a:lnTo>
                  <a:lnTo>
                    <a:pt x="16" y="133"/>
                  </a:lnTo>
                  <a:lnTo>
                    <a:pt x="7" y="118"/>
                  </a:lnTo>
                  <a:lnTo>
                    <a:pt x="3" y="103"/>
                  </a:lnTo>
                  <a:lnTo>
                    <a:pt x="0" y="87"/>
                  </a:lnTo>
                  <a:lnTo>
                    <a:pt x="1" y="72"/>
                  </a:lnTo>
                  <a:lnTo>
                    <a:pt x="4" y="57"/>
                  </a:lnTo>
                  <a:lnTo>
                    <a:pt x="12" y="42"/>
                  </a:lnTo>
                  <a:lnTo>
                    <a:pt x="21" y="29"/>
                  </a:lnTo>
                  <a:lnTo>
                    <a:pt x="33" y="17"/>
                  </a:lnTo>
                  <a:lnTo>
                    <a:pt x="33" y="17"/>
                  </a:lnTo>
                  <a:lnTo>
                    <a:pt x="48" y="8"/>
                  </a:lnTo>
                  <a:lnTo>
                    <a:pt x="62" y="3"/>
                  </a:lnTo>
                  <a:lnTo>
                    <a:pt x="79" y="0"/>
                  </a:lnTo>
                  <a:lnTo>
                    <a:pt x="94" y="2"/>
                  </a:lnTo>
                  <a:lnTo>
                    <a:pt x="110" y="5"/>
                  </a:lnTo>
                  <a:lnTo>
                    <a:pt x="124" y="12"/>
                  </a:lnTo>
                  <a:lnTo>
                    <a:pt x="137" y="21"/>
                  </a:lnTo>
                  <a:lnTo>
                    <a:pt x="149" y="33"/>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75" name="Freeform 37"/>
            <p:cNvSpPr/>
            <p:nvPr/>
          </p:nvSpPr>
          <p:spPr bwMode="auto">
            <a:xfrm>
              <a:off x="494153" y="6768084"/>
              <a:ext cx="263526" cy="263526"/>
            </a:xfrm>
            <a:custGeom>
              <a:avLst/>
              <a:gdLst>
                <a:gd name="T0" fmla="*/ 149 w 166"/>
                <a:gd name="T1" fmla="*/ 33 h 166"/>
                <a:gd name="T2" fmla="*/ 149 w 166"/>
                <a:gd name="T3" fmla="*/ 33 h 166"/>
                <a:gd name="T4" fmla="*/ 158 w 166"/>
                <a:gd name="T5" fmla="*/ 48 h 166"/>
                <a:gd name="T6" fmla="*/ 163 w 166"/>
                <a:gd name="T7" fmla="*/ 63 h 166"/>
                <a:gd name="T8" fmla="*/ 166 w 166"/>
                <a:gd name="T9" fmla="*/ 79 h 166"/>
                <a:gd name="T10" fmla="*/ 166 w 166"/>
                <a:gd name="T11" fmla="*/ 94 h 166"/>
                <a:gd name="T12" fmla="*/ 161 w 166"/>
                <a:gd name="T13" fmla="*/ 111 h 166"/>
                <a:gd name="T14" fmla="*/ 155 w 166"/>
                <a:gd name="T15" fmla="*/ 124 h 166"/>
                <a:gd name="T16" fmla="*/ 145 w 166"/>
                <a:gd name="T17" fmla="*/ 138 h 166"/>
                <a:gd name="T18" fmla="*/ 133 w 166"/>
                <a:gd name="T19" fmla="*/ 150 h 166"/>
                <a:gd name="T20" fmla="*/ 133 w 166"/>
                <a:gd name="T21" fmla="*/ 150 h 166"/>
                <a:gd name="T22" fmla="*/ 118 w 166"/>
                <a:gd name="T23" fmla="*/ 158 h 166"/>
                <a:gd name="T24" fmla="*/ 103 w 166"/>
                <a:gd name="T25" fmla="*/ 163 h 166"/>
                <a:gd name="T26" fmla="*/ 86 w 166"/>
                <a:gd name="T27" fmla="*/ 166 h 166"/>
                <a:gd name="T28" fmla="*/ 71 w 166"/>
                <a:gd name="T29" fmla="*/ 166 h 166"/>
                <a:gd name="T30" fmla="*/ 57 w 166"/>
                <a:gd name="T31" fmla="*/ 161 h 166"/>
                <a:gd name="T32" fmla="*/ 42 w 166"/>
                <a:gd name="T33" fmla="*/ 155 h 166"/>
                <a:gd name="T34" fmla="*/ 28 w 166"/>
                <a:gd name="T35" fmla="*/ 145 h 166"/>
                <a:gd name="T36" fmla="*/ 16 w 166"/>
                <a:gd name="T37" fmla="*/ 133 h 166"/>
                <a:gd name="T38" fmla="*/ 16 w 166"/>
                <a:gd name="T39" fmla="*/ 133 h 166"/>
                <a:gd name="T40" fmla="*/ 7 w 166"/>
                <a:gd name="T41" fmla="*/ 118 h 166"/>
                <a:gd name="T42" fmla="*/ 3 w 166"/>
                <a:gd name="T43" fmla="*/ 103 h 166"/>
                <a:gd name="T44" fmla="*/ 0 w 166"/>
                <a:gd name="T45" fmla="*/ 87 h 166"/>
                <a:gd name="T46" fmla="*/ 1 w 166"/>
                <a:gd name="T47" fmla="*/ 72 h 166"/>
                <a:gd name="T48" fmla="*/ 4 w 166"/>
                <a:gd name="T49" fmla="*/ 57 h 166"/>
                <a:gd name="T50" fmla="*/ 12 w 166"/>
                <a:gd name="T51" fmla="*/ 42 h 166"/>
                <a:gd name="T52" fmla="*/ 21 w 166"/>
                <a:gd name="T53" fmla="*/ 29 h 166"/>
                <a:gd name="T54" fmla="*/ 33 w 166"/>
                <a:gd name="T55" fmla="*/ 17 h 166"/>
                <a:gd name="T56" fmla="*/ 33 w 166"/>
                <a:gd name="T57" fmla="*/ 17 h 166"/>
                <a:gd name="T58" fmla="*/ 48 w 166"/>
                <a:gd name="T59" fmla="*/ 8 h 166"/>
                <a:gd name="T60" fmla="*/ 62 w 166"/>
                <a:gd name="T61" fmla="*/ 3 h 166"/>
                <a:gd name="T62" fmla="*/ 79 w 166"/>
                <a:gd name="T63" fmla="*/ 0 h 166"/>
                <a:gd name="T64" fmla="*/ 94 w 166"/>
                <a:gd name="T65" fmla="*/ 2 h 166"/>
                <a:gd name="T66" fmla="*/ 110 w 166"/>
                <a:gd name="T67" fmla="*/ 5 h 166"/>
                <a:gd name="T68" fmla="*/ 124 w 166"/>
                <a:gd name="T69" fmla="*/ 12 h 166"/>
                <a:gd name="T70" fmla="*/ 137 w 166"/>
                <a:gd name="T71" fmla="*/ 21 h 166"/>
                <a:gd name="T72" fmla="*/ 149 w 166"/>
                <a:gd name="T73" fmla="*/ 3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6" h="166">
                  <a:moveTo>
                    <a:pt x="149" y="33"/>
                  </a:moveTo>
                  <a:lnTo>
                    <a:pt x="149" y="33"/>
                  </a:lnTo>
                  <a:lnTo>
                    <a:pt x="158" y="48"/>
                  </a:lnTo>
                  <a:lnTo>
                    <a:pt x="163" y="63"/>
                  </a:lnTo>
                  <a:lnTo>
                    <a:pt x="166" y="79"/>
                  </a:lnTo>
                  <a:lnTo>
                    <a:pt x="166" y="94"/>
                  </a:lnTo>
                  <a:lnTo>
                    <a:pt x="161" y="111"/>
                  </a:lnTo>
                  <a:lnTo>
                    <a:pt x="155" y="124"/>
                  </a:lnTo>
                  <a:lnTo>
                    <a:pt x="145" y="138"/>
                  </a:lnTo>
                  <a:lnTo>
                    <a:pt x="133" y="150"/>
                  </a:lnTo>
                  <a:lnTo>
                    <a:pt x="133" y="150"/>
                  </a:lnTo>
                  <a:lnTo>
                    <a:pt x="118" y="158"/>
                  </a:lnTo>
                  <a:lnTo>
                    <a:pt x="103" y="163"/>
                  </a:lnTo>
                  <a:lnTo>
                    <a:pt x="86" y="166"/>
                  </a:lnTo>
                  <a:lnTo>
                    <a:pt x="71" y="166"/>
                  </a:lnTo>
                  <a:lnTo>
                    <a:pt x="57" y="161"/>
                  </a:lnTo>
                  <a:lnTo>
                    <a:pt x="42" y="155"/>
                  </a:lnTo>
                  <a:lnTo>
                    <a:pt x="28" y="145"/>
                  </a:lnTo>
                  <a:lnTo>
                    <a:pt x="16" y="133"/>
                  </a:lnTo>
                  <a:lnTo>
                    <a:pt x="16" y="133"/>
                  </a:lnTo>
                  <a:lnTo>
                    <a:pt x="7" y="118"/>
                  </a:lnTo>
                  <a:lnTo>
                    <a:pt x="3" y="103"/>
                  </a:lnTo>
                  <a:lnTo>
                    <a:pt x="0" y="87"/>
                  </a:lnTo>
                  <a:lnTo>
                    <a:pt x="1" y="72"/>
                  </a:lnTo>
                  <a:lnTo>
                    <a:pt x="4" y="57"/>
                  </a:lnTo>
                  <a:lnTo>
                    <a:pt x="12" y="42"/>
                  </a:lnTo>
                  <a:lnTo>
                    <a:pt x="21" y="29"/>
                  </a:lnTo>
                  <a:lnTo>
                    <a:pt x="33" y="17"/>
                  </a:lnTo>
                  <a:lnTo>
                    <a:pt x="33" y="17"/>
                  </a:lnTo>
                  <a:lnTo>
                    <a:pt x="48" y="8"/>
                  </a:lnTo>
                  <a:lnTo>
                    <a:pt x="62" y="3"/>
                  </a:lnTo>
                  <a:lnTo>
                    <a:pt x="79" y="0"/>
                  </a:lnTo>
                  <a:lnTo>
                    <a:pt x="94" y="2"/>
                  </a:lnTo>
                  <a:lnTo>
                    <a:pt x="110" y="5"/>
                  </a:lnTo>
                  <a:lnTo>
                    <a:pt x="124" y="12"/>
                  </a:lnTo>
                  <a:lnTo>
                    <a:pt x="137" y="21"/>
                  </a:lnTo>
                  <a:lnTo>
                    <a:pt x="149" y="3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76" name="Freeform 38"/>
            <p:cNvSpPr/>
            <p:nvPr/>
          </p:nvSpPr>
          <p:spPr bwMode="auto">
            <a:xfrm>
              <a:off x="673541" y="6820472"/>
              <a:ext cx="84138" cy="77788"/>
            </a:xfrm>
            <a:custGeom>
              <a:avLst/>
              <a:gdLst>
                <a:gd name="T0" fmla="*/ 0 w 53"/>
                <a:gd name="T1" fmla="*/ 48 h 49"/>
                <a:gd name="T2" fmla="*/ 53 w 53"/>
                <a:gd name="T3" fmla="*/ 49 h 49"/>
                <a:gd name="T4" fmla="*/ 53 w 53"/>
                <a:gd name="T5" fmla="*/ 49 h 49"/>
                <a:gd name="T6" fmla="*/ 53 w 53"/>
                <a:gd name="T7" fmla="*/ 43 h 49"/>
                <a:gd name="T8" fmla="*/ 51 w 53"/>
                <a:gd name="T9" fmla="*/ 31 h 49"/>
                <a:gd name="T10" fmla="*/ 48 w 53"/>
                <a:gd name="T11" fmla="*/ 22 h 49"/>
                <a:gd name="T12" fmla="*/ 45 w 53"/>
                <a:gd name="T13" fmla="*/ 15 h 49"/>
                <a:gd name="T14" fmla="*/ 42 w 53"/>
                <a:gd name="T15" fmla="*/ 7 h 49"/>
                <a:gd name="T16" fmla="*/ 36 w 53"/>
                <a:gd name="T17" fmla="*/ 0 h 49"/>
                <a:gd name="T18" fmla="*/ 2 w 53"/>
                <a:gd name="T19" fmla="*/ 27 h 49"/>
                <a:gd name="T20" fmla="*/ 0 w 53"/>
                <a:gd name="T21"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49">
                  <a:moveTo>
                    <a:pt x="0" y="48"/>
                  </a:moveTo>
                  <a:lnTo>
                    <a:pt x="53" y="49"/>
                  </a:lnTo>
                  <a:lnTo>
                    <a:pt x="53" y="49"/>
                  </a:lnTo>
                  <a:lnTo>
                    <a:pt x="53" y="43"/>
                  </a:lnTo>
                  <a:lnTo>
                    <a:pt x="51" y="31"/>
                  </a:lnTo>
                  <a:lnTo>
                    <a:pt x="48" y="22"/>
                  </a:lnTo>
                  <a:lnTo>
                    <a:pt x="45" y="15"/>
                  </a:lnTo>
                  <a:lnTo>
                    <a:pt x="42" y="7"/>
                  </a:lnTo>
                  <a:lnTo>
                    <a:pt x="36" y="0"/>
                  </a:lnTo>
                  <a:lnTo>
                    <a:pt x="2" y="27"/>
                  </a:lnTo>
                  <a:lnTo>
                    <a:pt x="0" y="48"/>
                  </a:lnTo>
                  <a:close/>
                </a:path>
              </a:pathLst>
            </a:custGeom>
            <a:solidFill>
              <a:srgbClr val="F1E2B6"/>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77" name="Freeform 39"/>
            <p:cNvSpPr/>
            <p:nvPr/>
          </p:nvSpPr>
          <p:spPr bwMode="auto">
            <a:xfrm>
              <a:off x="533840" y="6799834"/>
              <a:ext cx="161925" cy="182563"/>
            </a:xfrm>
            <a:custGeom>
              <a:avLst/>
              <a:gdLst>
                <a:gd name="T0" fmla="*/ 11 w 102"/>
                <a:gd name="T1" fmla="*/ 83 h 115"/>
                <a:gd name="T2" fmla="*/ 23 w 102"/>
                <a:gd name="T3" fmla="*/ 97 h 115"/>
                <a:gd name="T4" fmla="*/ 40 w 102"/>
                <a:gd name="T5" fmla="*/ 109 h 115"/>
                <a:gd name="T6" fmla="*/ 58 w 102"/>
                <a:gd name="T7" fmla="*/ 115 h 115"/>
                <a:gd name="T8" fmla="*/ 70 w 102"/>
                <a:gd name="T9" fmla="*/ 112 h 115"/>
                <a:gd name="T10" fmla="*/ 73 w 102"/>
                <a:gd name="T11" fmla="*/ 109 h 115"/>
                <a:gd name="T12" fmla="*/ 75 w 102"/>
                <a:gd name="T13" fmla="*/ 103 h 115"/>
                <a:gd name="T14" fmla="*/ 70 w 102"/>
                <a:gd name="T15" fmla="*/ 97 h 115"/>
                <a:gd name="T16" fmla="*/ 69 w 102"/>
                <a:gd name="T17" fmla="*/ 95 h 115"/>
                <a:gd name="T18" fmla="*/ 85 w 102"/>
                <a:gd name="T19" fmla="*/ 97 h 115"/>
                <a:gd name="T20" fmla="*/ 96 w 102"/>
                <a:gd name="T21" fmla="*/ 97 h 115"/>
                <a:gd name="T22" fmla="*/ 100 w 102"/>
                <a:gd name="T23" fmla="*/ 89 h 115"/>
                <a:gd name="T24" fmla="*/ 99 w 102"/>
                <a:gd name="T25" fmla="*/ 83 h 115"/>
                <a:gd name="T26" fmla="*/ 93 w 102"/>
                <a:gd name="T27" fmla="*/ 79 h 115"/>
                <a:gd name="T28" fmla="*/ 91 w 102"/>
                <a:gd name="T29" fmla="*/ 79 h 115"/>
                <a:gd name="T30" fmla="*/ 99 w 102"/>
                <a:gd name="T31" fmla="*/ 74 h 115"/>
                <a:gd name="T32" fmla="*/ 102 w 102"/>
                <a:gd name="T33" fmla="*/ 67 h 115"/>
                <a:gd name="T34" fmla="*/ 100 w 102"/>
                <a:gd name="T35" fmla="*/ 53 h 115"/>
                <a:gd name="T36" fmla="*/ 94 w 102"/>
                <a:gd name="T37" fmla="*/ 35 h 115"/>
                <a:gd name="T38" fmla="*/ 87 w 102"/>
                <a:gd name="T39" fmla="*/ 26 h 115"/>
                <a:gd name="T40" fmla="*/ 82 w 102"/>
                <a:gd name="T41" fmla="*/ 23 h 115"/>
                <a:gd name="T42" fmla="*/ 70 w 102"/>
                <a:gd name="T43" fmla="*/ 23 h 115"/>
                <a:gd name="T44" fmla="*/ 63 w 102"/>
                <a:gd name="T45" fmla="*/ 26 h 115"/>
                <a:gd name="T46" fmla="*/ 64 w 102"/>
                <a:gd name="T47" fmla="*/ 14 h 115"/>
                <a:gd name="T48" fmla="*/ 64 w 102"/>
                <a:gd name="T49" fmla="*/ 4 h 115"/>
                <a:gd name="T50" fmla="*/ 63 w 102"/>
                <a:gd name="T51" fmla="*/ 3 h 115"/>
                <a:gd name="T52" fmla="*/ 51 w 102"/>
                <a:gd name="T53" fmla="*/ 10 h 115"/>
                <a:gd name="T54" fmla="*/ 43 w 102"/>
                <a:gd name="T55" fmla="*/ 17 h 115"/>
                <a:gd name="T56" fmla="*/ 35 w 102"/>
                <a:gd name="T57" fmla="*/ 1 h 115"/>
                <a:gd name="T58" fmla="*/ 30 w 102"/>
                <a:gd name="T59" fmla="*/ 0 h 115"/>
                <a:gd name="T60" fmla="*/ 20 w 102"/>
                <a:gd name="T61" fmla="*/ 6 h 115"/>
                <a:gd name="T62" fmla="*/ 6 w 102"/>
                <a:gd name="T63" fmla="*/ 22 h 115"/>
                <a:gd name="T64" fmla="*/ 0 w 102"/>
                <a:gd name="T65" fmla="*/ 40 h 115"/>
                <a:gd name="T66" fmla="*/ 0 w 102"/>
                <a:gd name="T67" fmla="*/ 56 h 115"/>
                <a:gd name="T68" fmla="*/ 5 w 102"/>
                <a:gd name="T69" fmla="*/ 7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2" h="115">
                  <a:moveTo>
                    <a:pt x="11" y="83"/>
                  </a:moveTo>
                  <a:lnTo>
                    <a:pt x="11" y="83"/>
                  </a:lnTo>
                  <a:lnTo>
                    <a:pt x="15" y="91"/>
                  </a:lnTo>
                  <a:lnTo>
                    <a:pt x="23" y="97"/>
                  </a:lnTo>
                  <a:lnTo>
                    <a:pt x="32" y="104"/>
                  </a:lnTo>
                  <a:lnTo>
                    <a:pt x="40" y="109"/>
                  </a:lnTo>
                  <a:lnTo>
                    <a:pt x="49" y="112"/>
                  </a:lnTo>
                  <a:lnTo>
                    <a:pt x="58" y="115"/>
                  </a:lnTo>
                  <a:lnTo>
                    <a:pt x="66" y="115"/>
                  </a:lnTo>
                  <a:lnTo>
                    <a:pt x="70" y="112"/>
                  </a:lnTo>
                  <a:lnTo>
                    <a:pt x="70" y="112"/>
                  </a:lnTo>
                  <a:lnTo>
                    <a:pt x="73" y="109"/>
                  </a:lnTo>
                  <a:lnTo>
                    <a:pt x="75" y="106"/>
                  </a:lnTo>
                  <a:lnTo>
                    <a:pt x="75" y="103"/>
                  </a:lnTo>
                  <a:lnTo>
                    <a:pt x="73" y="100"/>
                  </a:lnTo>
                  <a:lnTo>
                    <a:pt x="70" y="97"/>
                  </a:lnTo>
                  <a:lnTo>
                    <a:pt x="69" y="95"/>
                  </a:lnTo>
                  <a:lnTo>
                    <a:pt x="69" y="95"/>
                  </a:lnTo>
                  <a:lnTo>
                    <a:pt x="75" y="97"/>
                  </a:lnTo>
                  <a:lnTo>
                    <a:pt x="85" y="97"/>
                  </a:lnTo>
                  <a:lnTo>
                    <a:pt x="90" y="97"/>
                  </a:lnTo>
                  <a:lnTo>
                    <a:pt x="96" y="97"/>
                  </a:lnTo>
                  <a:lnTo>
                    <a:pt x="99" y="94"/>
                  </a:lnTo>
                  <a:lnTo>
                    <a:pt x="100" y="89"/>
                  </a:lnTo>
                  <a:lnTo>
                    <a:pt x="100" y="89"/>
                  </a:lnTo>
                  <a:lnTo>
                    <a:pt x="99" y="83"/>
                  </a:lnTo>
                  <a:lnTo>
                    <a:pt x="96" y="80"/>
                  </a:lnTo>
                  <a:lnTo>
                    <a:pt x="93" y="79"/>
                  </a:lnTo>
                  <a:lnTo>
                    <a:pt x="91" y="79"/>
                  </a:lnTo>
                  <a:lnTo>
                    <a:pt x="91" y="79"/>
                  </a:lnTo>
                  <a:lnTo>
                    <a:pt x="94" y="77"/>
                  </a:lnTo>
                  <a:lnTo>
                    <a:pt x="99" y="74"/>
                  </a:lnTo>
                  <a:lnTo>
                    <a:pt x="100" y="70"/>
                  </a:lnTo>
                  <a:lnTo>
                    <a:pt x="102" y="67"/>
                  </a:lnTo>
                  <a:lnTo>
                    <a:pt x="102" y="61"/>
                  </a:lnTo>
                  <a:lnTo>
                    <a:pt x="100" y="53"/>
                  </a:lnTo>
                  <a:lnTo>
                    <a:pt x="100" y="53"/>
                  </a:lnTo>
                  <a:lnTo>
                    <a:pt x="94" y="35"/>
                  </a:lnTo>
                  <a:lnTo>
                    <a:pt x="91" y="31"/>
                  </a:lnTo>
                  <a:lnTo>
                    <a:pt x="87" y="26"/>
                  </a:lnTo>
                  <a:lnTo>
                    <a:pt x="87" y="26"/>
                  </a:lnTo>
                  <a:lnTo>
                    <a:pt x="82" y="23"/>
                  </a:lnTo>
                  <a:lnTo>
                    <a:pt x="79" y="23"/>
                  </a:lnTo>
                  <a:lnTo>
                    <a:pt x="70" y="23"/>
                  </a:lnTo>
                  <a:lnTo>
                    <a:pt x="64" y="26"/>
                  </a:lnTo>
                  <a:lnTo>
                    <a:pt x="63" y="26"/>
                  </a:lnTo>
                  <a:lnTo>
                    <a:pt x="63" y="26"/>
                  </a:lnTo>
                  <a:lnTo>
                    <a:pt x="64" y="14"/>
                  </a:lnTo>
                  <a:lnTo>
                    <a:pt x="66" y="7"/>
                  </a:lnTo>
                  <a:lnTo>
                    <a:pt x="64" y="4"/>
                  </a:lnTo>
                  <a:lnTo>
                    <a:pt x="63" y="3"/>
                  </a:lnTo>
                  <a:lnTo>
                    <a:pt x="63" y="3"/>
                  </a:lnTo>
                  <a:lnTo>
                    <a:pt x="57" y="6"/>
                  </a:lnTo>
                  <a:lnTo>
                    <a:pt x="51" y="10"/>
                  </a:lnTo>
                  <a:lnTo>
                    <a:pt x="43" y="17"/>
                  </a:lnTo>
                  <a:lnTo>
                    <a:pt x="43" y="17"/>
                  </a:lnTo>
                  <a:lnTo>
                    <a:pt x="39" y="7"/>
                  </a:lnTo>
                  <a:lnTo>
                    <a:pt x="35" y="1"/>
                  </a:lnTo>
                  <a:lnTo>
                    <a:pt x="32" y="0"/>
                  </a:lnTo>
                  <a:lnTo>
                    <a:pt x="30" y="0"/>
                  </a:lnTo>
                  <a:lnTo>
                    <a:pt x="30" y="0"/>
                  </a:lnTo>
                  <a:lnTo>
                    <a:pt x="20" y="6"/>
                  </a:lnTo>
                  <a:lnTo>
                    <a:pt x="14" y="13"/>
                  </a:lnTo>
                  <a:lnTo>
                    <a:pt x="6" y="22"/>
                  </a:lnTo>
                  <a:lnTo>
                    <a:pt x="2" y="34"/>
                  </a:lnTo>
                  <a:lnTo>
                    <a:pt x="0" y="40"/>
                  </a:lnTo>
                  <a:lnTo>
                    <a:pt x="0" y="47"/>
                  </a:lnTo>
                  <a:lnTo>
                    <a:pt x="0" y="56"/>
                  </a:lnTo>
                  <a:lnTo>
                    <a:pt x="2" y="64"/>
                  </a:lnTo>
                  <a:lnTo>
                    <a:pt x="5" y="74"/>
                  </a:lnTo>
                  <a:lnTo>
                    <a:pt x="11" y="83"/>
                  </a:lnTo>
                  <a:close/>
                </a:path>
              </a:pathLst>
            </a:custGeom>
            <a:solidFill>
              <a:srgbClr val="F1E2B6"/>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78" name="Freeform 40"/>
            <p:cNvSpPr/>
            <p:nvPr/>
          </p:nvSpPr>
          <p:spPr bwMode="auto">
            <a:xfrm>
              <a:off x="533840" y="6799834"/>
              <a:ext cx="161925" cy="182563"/>
            </a:xfrm>
            <a:custGeom>
              <a:avLst/>
              <a:gdLst>
                <a:gd name="T0" fmla="*/ 11 w 102"/>
                <a:gd name="T1" fmla="*/ 83 h 115"/>
                <a:gd name="T2" fmla="*/ 23 w 102"/>
                <a:gd name="T3" fmla="*/ 97 h 115"/>
                <a:gd name="T4" fmla="*/ 40 w 102"/>
                <a:gd name="T5" fmla="*/ 109 h 115"/>
                <a:gd name="T6" fmla="*/ 58 w 102"/>
                <a:gd name="T7" fmla="*/ 115 h 115"/>
                <a:gd name="T8" fmla="*/ 70 w 102"/>
                <a:gd name="T9" fmla="*/ 112 h 115"/>
                <a:gd name="T10" fmla="*/ 73 w 102"/>
                <a:gd name="T11" fmla="*/ 109 h 115"/>
                <a:gd name="T12" fmla="*/ 75 w 102"/>
                <a:gd name="T13" fmla="*/ 103 h 115"/>
                <a:gd name="T14" fmla="*/ 70 w 102"/>
                <a:gd name="T15" fmla="*/ 97 h 115"/>
                <a:gd name="T16" fmla="*/ 69 w 102"/>
                <a:gd name="T17" fmla="*/ 95 h 115"/>
                <a:gd name="T18" fmla="*/ 85 w 102"/>
                <a:gd name="T19" fmla="*/ 97 h 115"/>
                <a:gd name="T20" fmla="*/ 96 w 102"/>
                <a:gd name="T21" fmla="*/ 97 h 115"/>
                <a:gd name="T22" fmla="*/ 100 w 102"/>
                <a:gd name="T23" fmla="*/ 89 h 115"/>
                <a:gd name="T24" fmla="*/ 99 w 102"/>
                <a:gd name="T25" fmla="*/ 83 h 115"/>
                <a:gd name="T26" fmla="*/ 93 w 102"/>
                <a:gd name="T27" fmla="*/ 79 h 115"/>
                <a:gd name="T28" fmla="*/ 91 w 102"/>
                <a:gd name="T29" fmla="*/ 79 h 115"/>
                <a:gd name="T30" fmla="*/ 99 w 102"/>
                <a:gd name="T31" fmla="*/ 74 h 115"/>
                <a:gd name="T32" fmla="*/ 102 w 102"/>
                <a:gd name="T33" fmla="*/ 67 h 115"/>
                <a:gd name="T34" fmla="*/ 100 w 102"/>
                <a:gd name="T35" fmla="*/ 53 h 115"/>
                <a:gd name="T36" fmla="*/ 94 w 102"/>
                <a:gd name="T37" fmla="*/ 35 h 115"/>
                <a:gd name="T38" fmla="*/ 87 w 102"/>
                <a:gd name="T39" fmla="*/ 26 h 115"/>
                <a:gd name="T40" fmla="*/ 82 w 102"/>
                <a:gd name="T41" fmla="*/ 23 h 115"/>
                <a:gd name="T42" fmla="*/ 70 w 102"/>
                <a:gd name="T43" fmla="*/ 23 h 115"/>
                <a:gd name="T44" fmla="*/ 63 w 102"/>
                <a:gd name="T45" fmla="*/ 26 h 115"/>
                <a:gd name="T46" fmla="*/ 64 w 102"/>
                <a:gd name="T47" fmla="*/ 14 h 115"/>
                <a:gd name="T48" fmla="*/ 64 w 102"/>
                <a:gd name="T49" fmla="*/ 4 h 115"/>
                <a:gd name="T50" fmla="*/ 63 w 102"/>
                <a:gd name="T51" fmla="*/ 3 h 115"/>
                <a:gd name="T52" fmla="*/ 51 w 102"/>
                <a:gd name="T53" fmla="*/ 10 h 115"/>
                <a:gd name="T54" fmla="*/ 43 w 102"/>
                <a:gd name="T55" fmla="*/ 17 h 115"/>
                <a:gd name="T56" fmla="*/ 35 w 102"/>
                <a:gd name="T57" fmla="*/ 1 h 115"/>
                <a:gd name="T58" fmla="*/ 30 w 102"/>
                <a:gd name="T59" fmla="*/ 0 h 115"/>
                <a:gd name="T60" fmla="*/ 20 w 102"/>
                <a:gd name="T61" fmla="*/ 6 h 115"/>
                <a:gd name="T62" fmla="*/ 6 w 102"/>
                <a:gd name="T63" fmla="*/ 22 h 115"/>
                <a:gd name="T64" fmla="*/ 0 w 102"/>
                <a:gd name="T65" fmla="*/ 40 h 115"/>
                <a:gd name="T66" fmla="*/ 0 w 102"/>
                <a:gd name="T67" fmla="*/ 56 h 115"/>
                <a:gd name="T68" fmla="*/ 5 w 102"/>
                <a:gd name="T69" fmla="*/ 7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2" h="115">
                  <a:moveTo>
                    <a:pt x="11" y="83"/>
                  </a:moveTo>
                  <a:lnTo>
                    <a:pt x="11" y="83"/>
                  </a:lnTo>
                  <a:lnTo>
                    <a:pt x="15" y="91"/>
                  </a:lnTo>
                  <a:lnTo>
                    <a:pt x="23" y="97"/>
                  </a:lnTo>
                  <a:lnTo>
                    <a:pt x="32" y="104"/>
                  </a:lnTo>
                  <a:lnTo>
                    <a:pt x="40" y="109"/>
                  </a:lnTo>
                  <a:lnTo>
                    <a:pt x="49" y="112"/>
                  </a:lnTo>
                  <a:lnTo>
                    <a:pt x="58" y="115"/>
                  </a:lnTo>
                  <a:lnTo>
                    <a:pt x="66" y="115"/>
                  </a:lnTo>
                  <a:lnTo>
                    <a:pt x="70" y="112"/>
                  </a:lnTo>
                  <a:lnTo>
                    <a:pt x="70" y="112"/>
                  </a:lnTo>
                  <a:lnTo>
                    <a:pt x="73" y="109"/>
                  </a:lnTo>
                  <a:lnTo>
                    <a:pt x="75" y="106"/>
                  </a:lnTo>
                  <a:lnTo>
                    <a:pt x="75" y="103"/>
                  </a:lnTo>
                  <a:lnTo>
                    <a:pt x="73" y="100"/>
                  </a:lnTo>
                  <a:lnTo>
                    <a:pt x="70" y="97"/>
                  </a:lnTo>
                  <a:lnTo>
                    <a:pt x="69" y="95"/>
                  </a:lnTo>
                  <a:lnTo>
                    <a:pt x="69" y="95"/>
                  </a:lnTo>
                  <a:lnTo>
                    <a:pt x="75" y="97"/>
                  </a:lnTo>
                  <a:lnTo>
                    <a:pt x="85" y="97"/>
                  </a:lnTo>
                  <a:lnTo>
                    <a:pt x="90" y="97"/>
                  </a:lnTo>
                  <a:lnTo>
                    <a:pt x="96" y="97"/>
                  </a:lnTo>
                  <a:lnTo>
                    <a:pt x="99" y="94"/>
                  </a:lnTo>
                  <a:lnTo>
                    <a:pt x="100" y="89"/>
                  </a:lnTo>
                  <a:lnTo>
                    <a:pt x="100" y="89"/>
                  </a:lnTo>
                  <a:lnTo>
                    <a:pt x="99" y="83"/>
                  </a:lnTo>
                  <a:lnTo>
                    <a:pt x="96" y="80"/>
                  </a:lnTo>
                  <a:lnTo>
                    <a:pt x="93" y="79"/>
                  </a:lnTo>
                  <a:lnTo>
                    <a:pt x="91" y="79"/>
                  </a:lnTo>
                  <a:lnTo>
                    <a:pt x="91" y="79"/>
                  </a:lnTo>
                  <a:lnTo>
                    <a:pt x="94" y="77"/>
                  </a:lnTo>
                  <a:lnTo>
                    <a:pt x="99" y="74"/>
                  </a:lnTo>
                  <a:lnTo>
                    <a:pt x="100" y="70"/>
                  </a:lnTo>
                  <a:lnTo>
                    <a:pt x="102" y="67"/>
                  </a:lnTo>
                  <a:lnTo>
                    <a:pt x="102" y="61"/>
                  </a:lnTo>
                  <a:lnTo>
                    <a:pt x="100" y="53"/>
                  </a:lnTo>
                  <a:lnTo>
                    <a:pt x="100" y="53"/>
                  </a:lnTo>
                  <a:lnTo>
                    <a:pt x="94" y="35"/>
                  </a:lnTo>
                  <a:lnTo>
                    <a:pt x="91" y="31"/>
                  </a:lnTo>
                  <a:lnTo>
                    <a:pt x="87" y="26"/>
                  </a:lnTo>
                  <a:lnTo>
                    <a:pt x="87" y="26"/>
                  </a:lnTo>
                  <a:lnTo>
                    <a:pt x="82" y="23"/>
                  </a:lnTo>
                  <a:lnTo>
                    <a:pt x="79" y="23"/>
                  </a:lnTo>
                  <a:lnTo>
                    <a:pt x="70" y="23"/>
                  </a:lnTo>
                  <a:lnTo>
                    <a:pt x="64" y="26"/>
                  </a:lnTo>
                  <a:lnTo>
                    <a:pt x="63" y="26"/>
                  </a:lnTo>
                  <a:lnTo>
                    <a:pt x="63" y="26"/>
                  </a:lnTo>
                  <a:lnTo>
                    <a:pt x="64" y="14"/>
                  </a:lnTo>
                  <a:lnTo>
                    <a:pt x="66" y="7"/>
                  </a:lnTo>
                  <a:lnTo>
                    <a:pt x="64" y="4"/>
                  </a:lnTo>
                  <a:lnTo>
                    <a:pt x="63" y="3"/>
                  </a:lnTo>
                  <a:lnTo>
                    <a:pt x="63" y="3"/>
                  </a:lnTo>
                  <a:lnTo>
                    <a:pt x="57" y="6"/>
                  </a:lnTo>
                  <a:lnTo>
                    <a:pt x="51" y="10"/>
                  </a:lnTo>
                  <a:lnTo>
                    <a:pt x="43" y="17"/>
                  </a:lnTo>
                  <a:lnTo>
                    <a:pt x="43" y="17"/>
                  </a:lnTo>
                  <a:lnTo>
                    <a:pt x="39" y="7"/>
                  </a:lnTo>
                  <a:lnTo>
                    <a:pt x="35" y="1"/>
                  </a:lnTo>
                  <a:lnTo>
                    <a:pt x="32" y="0"/>
                  </a:lnTo>
                  <a:lnTo>
                    <a:pt x="30" y="0"/>
                  </a:lnTo>
                  <a:lnTo>
                    <a:pt x="30" y="0"/>
                  </a:lnTo>
                  <a:lnTo>
                    <a:pt x="20" y="6"/>
                  </a:lnTo>
                  <a:lnTo>
                    <a:pt x="14" y="13"/>
                  </a:lnTo>
                  <a:lnTo>
                    <a:pt x="6" y="22"/>
                  </a:lnTo>
                  <a:lnTo>
                    <a:pt x="2" y="34"/>
                  </a:lnTo>
                  <a:lnTo>
                    <a:pt x="0" y="40"/>
                  </a:lnTo>
                  <a:lnTo>
                    <a:pt x="0" y="47"/>
                  </a:lnTo>
                  <a:lnTo>
                    <a:pt x="0" y="56"/>
                  </a:lnTo>
                  <a:lnTo>
                    <a:pt x="2" y="64"/>
                  </a:lnTo>
                  <a:lnTo>
                    <a:pt x="5" y="74"/>
                  </a:lnTo>
                  <a:lnTo>
                    <a:pt x="11" y="8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79" name="Freeform 41"/>
            <p:cNvSpPr/>
            <p:nvPr/>
          </p:nvSpPr>
          <p:spPr bwMode="auto">
            <a:xfrm>
              <a:off x="419540" y="6566471"/>
              <a:ext cx="103188" cy="77788"/>
            </a:xfrm>
            <a:custGeom>
              <a:avLst/>
              <a:gdLst>
                <a:gd name="T0" fmla="*/ 27 w 65"/>
                <a:gd name="T1" fmla="*/ 35 h 49"/>
                <a:gd name="T2" fmla="*/ 27 w 65"/>
                <a:gd name="T3" fmla="*/ 35 h 49"/>
                <a:gd name="T4" fmla="*/ 26 w 65"/>
                <a:gd name="T5" fmla="*/ 32 h 49"/>
                <a:gd name="T6" fmla="*/ 23 w 65"/>
                <a:gd name="T7" fmla="*/ 27 h 49"/>
                <a:gd name="T8" fmla="*/ 23 w 65"/>
                <a:gd name="T9" fmla="*/ 27 h 49"/>
                <a:gd name="T10" fmla="*/ 21 w 65"/>
                <a:gd name="T11" fmla="*/ 20 h 49"/>
                <a:gd name="T12" fmla="*/ 23 w 65"/>
                <a:gd name="T13" fmla="*/ 12 h 49"/>
                <a:gd name="T14" fmla="*/ 27 w 65"/>
                <a:gd name="T15" fmla="*/ 6 h 49"/>
                <a:gd name="T16" fmla="*/ 30 w 65"/>
                <a:gd name="T17" fmla="*/ 3 h 49"/>
                <a:gd name="T18" fmla="*/ 35 w 65"/>
                <a:gd name="T19" fmla="*/ 2 h 49"/>
                <a:gd name="T20" fmla="*/ 35 w 65"/>
                <a:gd name="T21" fmla="*/ 2 h 49"/>
                <a:gd name="T22" fmla="*/ 39 w 65"/>
                <a:gd name="T23" fmla="*/ 0 h 49"/>
                <a:gd name="T24" fmla="*/ 44 w 65"/>
                <a:gd name="T25" fmla="*/ 0 h 49"/>
                <a:gd name="T26" fmla="*/ 48 w 65"/>
                <a:gd name="T27" fmla="*/ 2 h 49"/>
                <a:gd name="T28" fmla="*/ 53 w 65"/>
                <a:gd name="T29" fmla="*/ 5 h 49"/>
                <a:gd name="T30" fmla="*/ 59 w 65"/>
                <a:gd name="T31" fmla="*/ 11 h 49"/>
                <a:gd name="T32" fmla="*/ 63 w 65"/>
                <a:gd name="T33" fmla="*/ 18 h 49"/>
                <a:gd name="T34" fmla="*/ 63 w 65"/>
                <a:gd name="T35" fmla="*/ 18 h 49"/>
                <a:gd name="T36" fmla="*/ 65 w 65"/>
                <a:gd name="T37" fmla="*/ 24 h 49"/>
                <a:gd name="T38" fmla="*/ 65 w 65"/>
                <a:gd name="T39" fmla="*/ 32 h 49"/>
                <a:gd name="T40" fmla="*/ 63 w 65"/>
                <a:gd name="T41" fmla="*/ 36 h 49"/>
                <a:gd name="T42" fmla="*/ 60 w 65"/>
                <a:gd name="T43" fmla="*/ 42 h 49"/>
                <a:gd name="T44" fmla="*/ 48 w 65"/>
                <a:gd name="T45" fmla="*/ 36 h 49"/>
                <a:gd name="T46" fmla="*/ 48 w 65"/>
                <a:gd name="T47" fmla="*/ 36 h 49"/>
                <a:gd name="T48" fmla="*/ 51 w 65"/>
                <a:gd name="T49" fmla="*/ 30 h 49"/>
                <a:gd name="T50" fmla="*/ 51 w 65"/>
                <a:gd name="T51" fmla="*/ 26 h 49"/>
                <a:gd name="T52" fmla="*/ 51 w 65"/>
                <a:gd name="T53" fmla="*/ 23 h 49"/>
                <a:gd name="T54" fmla="*/ 51 w 65"/>
                <a:gd name="T55" fmla="*/ 23 h 49"/>
                <a:gd name="T56" fmla="*/ 48 w 65"/>
                <a:gd name="T57" fmla="*/ 20 h 49"/>
                <a:gd name="T58" fmla="*/ 47 w 65"/>
                <a:gd name="T59" fmla="*/ 17 h 49"/>
                <a:gd name="T60" fmla="*/ 42 w 65"/>
                <a:gd name="T61" fmla="*/ 17 h 49"/>
                <a:gd name="T62" fmla="*/ 39 w 65"/>
                <a:gd name="T63" fmla="*/ 17 h 49"/>
                <a:gd name="T64" fmla="*/ 39 w 65"/>
                <a:gd name="T65" fmla="*/ 17 h 49"/>
                <a:gd name="T66" fmla="*/ 36 w 65"/>
                <a:gd name="T67" fmla="*/ 18 h 49"/>
                <a:gd name="T68" fmla="*/ 35 w 65"/>
                <a:gd name="T69" fmla="*/ 21 h 49"/>
                <a:gd name="T70" fmla="*/ 35 w 65"/>
                <a:gd name="T71" fmla="*/ 24 h 49"/>
                <a:gd name="T72" fmla="*/ 35 w 65"/>
                <a:gd name="T73" fmla="*/ 27 h 49"/>
                <a:gd name="T74" fmla="*/ 35 w 65"/>
                <a:gd name="T75" fmla="*/ 27 h 49"/>
                <a:gd name="T76" fmla="*/ 38 w 65"/>
                <a:gd name="T77" fmla="*/ 32 h 49"/>
                <a:gd name="T78" fmla="*/ 41 w 65"/>
                <a:gd name="T79" fmla="*/ 33 h 49"/>
                <a:gd name="T80" fmla="*/ 41 w 65"/>
                <a:gd name="T81" fmla="*/ 45 h 49"/>
                <a:gd name="T82" fmla="*/ 11 w 65"/>
                <a:gd name="T83" fmla="*/ 49 h 49"/>
                <a:gd name="T84" fmla="*/ 0 w 65"/>
                <a:gd name="T85" fmla="*/ 20 h 49"/>
                <a:gd name="T86" fmla="*/ 12 w 65"/>
                <a:gd name="T87" fmla="*/ 15 h 49"/>
                <a:gd name="T88" fmla="*/ 20 w 65"/>
                <a:gd name="T89" fmla="*/ 36 h 49"/>
                <a:gd name="T90" fmla="*/ 27 w 65"/>
                <a:gd name="T91" fmla="*/ 3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5" h="49">
                  <a:moveTo>
                    <a:pt x="27" y="35"/>
                  </a:moveTo>
                  <a:lnTo>
                    <a:pt x="27" y="35"/>
                  </a:lnTo>
                  <a:lnTo>
                    <a:pt x="26" y="32"/>
                  </a:lnTo>
                  <a:lnTo>
                    <a:pt x="23" y="27"/>
                  </a:lnTo>
                  <a:lnTo>
                    <a:pt x="23" y="27"/>
                  </a:lnTo>
                  <a:lnTo>
                    <a:pt x="21" y="20"/>
                  </a:lnTo>
                  <a:lnTo>
                    <a:pt x="23" y="12"/>
                  </a:lnTo>
                  <a:lnTo>
                    <a:pt x="27" y="6"/>
                  </a:lnTo>
                  <a:lnTo>
                    <a:pt x="30" y="3"/>
                  </a:lnTo>
                  <a:lnTo>
                    <a:pt x="35" y="2"/>
                  </a:lnTo>
                  <a:lnTo>
                    <a:pt x="35" y="2"/>
                  </a:lnTo>
                  <a:lnTo>
                    <a:pt x="39" y="0"/>
                  </a:lnTo>
                  <a:lnTo>
                    <a:pt x="44" y="0"/>
                  </a:lnTo>
                  <a:lnTo>
                    <a:pt x="48" y="2"/>
                  </a:lnTo>
                  <a:lnTo>
                    <a:pt x="53" y="5"/>
                  </a:lnTo>
                  <a:lnTo>
                    <a:pt x="59" y="11"/>
                  </a:lnTo>
                  <a:lnTo>
                    <a:pt x="63" y="18"/>
                  </a:lnTo>
                  <a:lnTo>
                    <a:pt x="63" y="18"/>
                  </a:lnTo>
                  <a:lnTo>
                    <a:pt x="65" y="24"/>
                  </a:lnTo>
                  <a:lnTo>
                    <a:pt x="65" y="32"/>
                  </a:lnTo>
                  <a:lnTo>
                    <a:pt x="63" y="36"/>
                  </a:lnTo>
                  <a:lnTo>
                    <a:pt x="60" y="42"/>
                  </a:lnTo>
                  <a:lnTo>
                    <a:pt x="48" y="36"/>
                  </a:lnTo>
                  <a:lnTo>
                    <a:pt x="48" y="36"/>
                  </a:lnTo>
                  <a:lnTo>
                    <a:pt x="51" y="30"/>
                  </a:lnTo>
                  <a:lnTo>
                    <a:pt x="51" y="26"/>
                  </a:lnTo>
                  <a:lnTo>
                    <a:pt x="51" y="23"/>
                  </a:lnTo>
                  <a:lnTo>
                    <a:pt x="51" y="23"/>
                  </a:lnTo>
                  <a:lnTo>
                    <a:pt x="48" y="20"/>
                  </a:lnTo>
                  <a:lnTo>
                    <a:pt x="47" y="17"/>
                  </a:lnTo>
                  <a:lnTo>
                    <a:pt x="42" y="17"/>
                  </a:lnTo>
                  <a:lnTo>
                    <a:pt x="39" y="17"/>
                  </a:lnTo>
                  <a:lnTo>
                    <a:pt x="39" y="17"/>
                  </a:lnTo>
                  <a:lnTo>
                    <a:pt x="36" y="18"/>
                  </a:lnTo>
                  <a:lnTo>
                    <a:pt x="35" y="21"/>
                  </a:lnTo>
                  <a:lnTo>
                    <a:pt x="35" y="24"/>
                  </a:lnTo>
                  <a:lnTo>
                    <a:pt x="35" y="27"/>
                  </a:lnTo>
                  <a:lnTo>
                    <a:pt x="35" y="27"/>
                  </a:lnTo>
                  <a:lnTo>
                    <a:pt x="38" y="32"/>
                  </a:lnTo>
                  <a:lnTo>
                    <a:pt x="41" y="33"/>
                  </a:lnTo>
                  <a:lnTo>
                    <a:pt x="41" y="45"/>
                  </a:lnTo>
                  <a:lnTo>
                    <a:pt x="11" y="49"/>
                  </a:lnTo>
                  <a:lnTo>
                    <a:pt x="0" y="20"/>
                  </a:lnTo>
                  <a:lnTo>
                    <a:pt x="12" y="15"/>
                  </a:lnTo>
                  <a:lnTo>
                    <a:pt x="20" y="36"/>
                  </a:lnTo>
                  <a:lnTo>
                    <a:pt x="27" y="35"/>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80" name="Freeform 42"/>
            <p:cNvSpPr/>
            <p:nvPr/>
          </p:nvSpPr>
          <p:spPr bwMode="auto">
            <a:xfrm>
              <a:off x="825941" y="7126860"/>
              <a:ext cx="104775" cy="84138"/>
            </a:xfrm>
            <a:custGeom>
              <a:avLst/>
              <a:gdLst>
                <a:gd name="T0" fmla="*/ 30 w 66"/>
                <a:gd name="T1" fmla="*/ 36 h 53"/>
                <a:gd name="T2" fmla="*/ 30 w 66"/>
                <a:gd name="T3" fmla="*/ 36 h 53"/>
                <a:gd name="T4" fmla="*/ 27 w 66"/>
                <a:gd name="T5" fmla="*/ 33 h 53"/>
                <a:gd name="T6" fmla="*/ 24 w 66"/>
                <a:gd name="T7" fmla="*/ 28 h 53"/>
                <a:gd name="T8" fmla="*/ 24 w 66"/>
                <a:gd name="T9" fmla="*/ 28 h 53"/>
                <a:gd name="T10" fmla="*/ 22 w 66"/>
                <a:gd name="T11" fmla="*/ 22 h 53"/>
                <a:gd name="T12" fmla="*/ 22 w 66"/>
                <a:gd name="T13" fmla="*/ 15 h 53"/>
                <a:gd name="T14" fmla="*/ 25 w 66"/>
                <a:gd name="T15" fmla="*/ 7 h 53"/>
                <a:gd name="T16" fmla="*/ 28 w 66"/>
                <a:gd name="T17" fmla="*/ 4 h 53"/>
                <a:gd name="T18" fmla="*/ 33 w 66"/>
                <a:gd name="T19" fmla="*/ 1 h 53"/>
                <a:gd name="T20" fmla="*/ 33 w 66"/>
                <a:gd name="T21" fmla="*/ 1 h 53"/>
                <a:gd name="T22" fmla="*/ 37 w 66"/>
                <a:gd name="T23" fmla="*/ 0 h 53"/>
                <a:gd name="T24" fmla="*/ 42 w 66"/>
                <a:gd name="T25" fmla="*/ 0 h 53"/>
                <a:gd name="T26" fmla="*/ 46 w 66"/>
                <a:gd name="T27" fmla="*/ 0 h 53"/>
                <a:gd name="T28" fmla="*/ 49 w 66"/>
                <a:gd name="T29" fmla="*/ 1 h 53"/>
                <a:gd name="T30" fmla="*/ 57 w 66"/>
                <a:gd name="T31" fmla="*/ 7 h 53"/>
                <a:gd name="T32" fmla="*/ 63 w 66"/>
                <a:gd name="T33" fmla="*/ 13 h 53"/>
                <a:gd name="T34" fmla="*/ 63 w 66"/>
                <a:gd name="T35" fmla="*/ 13 h 53"/>
                <a:gd name="T36" fmla="*/ 64 w 66"/>
                <a:gd name="T37" fmla="*/ 19 h 53"/>
                <a:gd name="T38" fmla="*/ 66 w 66"/>
                <a:gd name="T39" fmla="*/ 27 h 53"/>
                <a:gd name="T40" fmla="*/ 66 w 66"/>
                <a:gd name="T41" fmla="*/ 33 h 53"/>
                <a:gd name="T42" fmla="*/ 63 w 66"/>
                <a:gd name="T43" fmla="*/ 37 h 53"/>
                <a:gd name="T44" fmla="*/ 51 w 66"/>
                <a:gd name="T45" fmla="*/ 34 h 53"/>
                <a:gd name="T46" fmla="*/ 51 w 66"/>
                <a:gd name="T47" fmla="*/ 34 h 53"/>
                <a:gd name="T48" fmla="*/ 52 w 66"/>
                <a:gd name="T49" fmla="*/ 27 h 53"/>
                <a:gd name="T50" fmla="*/ 52 w 66"/>
                <a:gd name="T51" fmla="*/ 24 h 53"/>
                <a:gd name="T52" fmla="*/ 51 w 66"/>
                <a:gd name="T53" fmla="*/ 21 h 53"/>
                <a:gd name="T54" fmla="*/ 51 w 66"/>
                <a:gd name="T55" fmla="*/ 21 h 53"/>
                <a:gd name="T56" fmla="*/ 48 w 66"/>
                <a:gd name="T57" fmla="*/ 18 h 53"/>
                <a:gd name="T58" fmla="*/ 45 w 66"/>
                <a:gd name="T59" fmla="*/ 15 h 53"/>
                <a:gd name="T60" fmla="*/ 42 w 66"/>
                <a:gd name="T61" fmla="*/ 15 h 53"/>
                <a:gd name="T62" fmla="*/ 39 w 66"/>
                <a:gd name="T63" fmla="*/ 16 h 53"/>
                <a:gd name="T64" fmla="*/ 39 w 66"/>
                <a:gd name="T65" fmla="*/ 16 h 53"/>
                <a:gd name="T66" fmla="*/ 37 w 66"/>
                <a:gd name="T67" fmla="*/ 18 h 53"/>
                <a:gd name="T68" fmla="*/ 36 w 66"/>
                <a:gd name="T69" fmla="*/ 21 h 53"/>
                <a:gd name="T70" fmla="*/ 34 w 66"/>
                <a:gd name="T71" fmla="*/ 24 h 53"/>
                <a:gd name="T72" fmla="*/ 36 w 66"/>
                <a:gd name="T73" fmla="*/ 27 h 53"/>
                <a:gd name="T74" fmla="*/ 36 w 66"/>
                <a:gd name="T75" fmla="*/ 27 h 53"/>
                <a:gd name="T76" fmla="*/ 39 w 66"/>
                <a:gd name="T77" fmla="*/ 31 h 53"/>
                <a:gd name="T78" fmla="*/ 43 w 66"/>
                <a:gd name="T79" fmla="*/ 33 h 53"/>
                <a:gd name="T80" fmla="*/ 43 w 66"/>
                <a:gd name="T81" fmla="*/ 45 h 53"/>
                <a:gd name="T82" fmla="*/ 16 w 66"/>
                <a:gd name="T83" fmla="*/ 53 h 53"/>
                <a:gd name="T84" fmla="*/ 0 w 66"/>
                <a:gd name="T85" fmla="*/ 24 h 53"/>
                <a:gd name="T86" fmla="*/ 12 w 66"/>
                <a:gd name="T87" fmla="*/ 18 h 53"/>
                <a:gd name="T88" fmla="*/ 22 w 66"/>
                <a:gd name="T89" fmla="*/ 39 h 53"/>
                <a:gd name="T90" fmla="*/ 30 w 66"/>
                <a:gd name="T91" fmla="*/ 3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6" h="53">
                  <a:moveTo>
                    <a:pt x="30" y="36"/>
                  </a:moveTo>
                  <a:lnTo>
                    <a:pt x="30" y="36"/>
                  </a:lnTo>
                  <a:lnTo>
                    <a:pt x="27" y="33"/>
                  </a:lnTo>
                  <a:lnTo>
                    <a:pt x="24" y="28"/>
                  </a:lnTo>
                  <a:lnTo>
                    <a:pt x="24" y="28"/>
                  </a:lnTo>
                  <a:lnTo>
                    <a:pt x="22" y="22"/>
                  </a:lnTo>
                  <a:lnTo>
                    <a:pt x="22" y="15"/>
                  </a:lnTo>
                  <a:lnTo>
                    <a:pt x="25" y="7"/>
                  </a:lnTo>
                  <a:lnTo>
                    <a:pt x="28" y="4"/>
                  </a:lnTo>
                  <a:lnTo>
                    <a:pt x="33" y="1"/>
                  </a:lnTo>
                  <a:lnTo>
                    <a:pt x="33" y="1"/>
                  </a:lnTo>
                  <a:lnTo>
                    <a:pt x="37" y="0"/>
                  </a:lnTo>
                  <a:lnTo>
                    <a:pt x="42" y="0"/>
                  </a:lnTo>
                  <a:lnTo>
                    <a:pt x="46" y="0"/>
                  </a:lnTo>
                  <a:lnTo>
                    <a:pt x="49" y="1"/>
                  </a:lnTo>
                  <a:lnTo>
                    <a:pt x="57" y="7"/>
                  </a:lnTo>
                  <a:lnTo>
                    <a:pt x="63" y="13"/>
                  </a:lnTo>
                  <a:lnTo>
                    <a:pt x="63" y="13"/>
                  </a:lnTo>
                  <a:lnTo>
                    <a:pt x="64" y="19"/>
                  </a:lnTo>
                  <a:lnTo>
                    <a:pt x="66" y="27"/>
                  </a:lnTo>
                  <a:lnTo>
                    <a:pt x="66" y="33"/>
                  </a:lnTo>
                  <a:lnTo>
                    <a:pt x="63" y="37"/>
                  </a:lnTo>
                  <a:lnTo>
                    <a:pt x="51" y="34"/>
                  </a:lnTo>
                  <a:lnTo>
                    <a:pt x="51" y="34"/>
                  </a:lnTo>
                  <a:lnTo>
                    <a:pt x="52" y="27"/>
                  </a:lnTo>
                  <a:lnTo>
                    <a:pt x="52" y="24"/>
                  </a:lnTo>
                  <a:lnTo>
                    <a:pt x="51" y="21"/>
                  </a:lnTo>
                  <a:lnTo>
                    <a:pt x="51" y="21"/>
                  </a:lnTo>
                  <a:lnTo>
                    <a:pt x="48" y="18"/>
                  </a:lnTo>
                  <a:lnTo>
                    <a:pt x="45" y="15"/>
                  </a:lnTo>
                  <a:lnTo>
                    <a:pt x="42" y="15"/>
                  </a:lnTo>
                  <a:lnTo>
                    <a:pt x="39" y="16"/>
                  </a:lnTo>
                  <a:lnTo>
                    <a:pt x="39" y="16"/>
                  </a:lnTo>
                  <a:lnTo>
                    <a:pt x="37" y="18"/>
                  </a:lnTo>
                  <a:lnTo>
                    <a:pt x="36" y="21"/>
                  </a:lnTo>
                  <a:lnTo>
                    <a:pt x="34" y="24"/>
                  </a:lnTo>
                  <a:lnTo>
                    <a:pt x="36" y="27"/>
                  </a:lnTo>
                  <a:lnTo>
                    <a:pt x="36" y="27"/>
                  </a:lnTo>
                  <a:lnTo>
                    <a:pt x="39" y="31"/>
                  </a:lnTo>
                  <a:lnTo>
                    <a:pt x="43" y="33"/>
                  </a:lnTo>
                  <a:lnTo>
                    <a:pt x="43" y="45"/>
                  </a:lnTo>
                  <a:lnTo>
                    <a:pt x="16" y="53"/>
                  </a:lnTo>
                  <a:lnTo>
                    <a:pt x="0" y="24"/>
                  </a:lnTo>
                  <a:lnTo>
                    <a:pt x="12" y="18"/>
                  </a:lnTo>
                  <a:lnTo>
                    <a:pt x="22" y="39"/>
                  </a:lnTo>
                  <a:lnTo>
                    <a:pt x="30" y="36"/>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grpSp>
      <p:grpSp>
        <p:nvGrpSpPr>
          <p:cNvPr id="81" name="Group 133"/>
          <p:cNvGrpSpPr/>
          <p:nvPr/>
        </p:nvGrpSpPr>
        <p:grpSpPr>
          <a:xfrm flipH="1">
            <a:off x="11160676" y="2232018"/>
            <a:ext cx="280100" cy="262476"/>
            <a:chOff x="-1623579" y="1875390"/>
            <a:chExt cx="706440" cy="661990"/>
          </a:xfrm>
        </p:grpSpPr>
        <p:sp>
          <p:nvSpPr>
            <p:cNvPr id="82" name="Freeform 59"/>
            <p:cNvSpPr/>
            <p:nvPr/>
          </p:nvSpPr>
          <p:spPr bwMode="auto">
            <a:xfrm>
              <a:off x="-1339415" y="2118278"/>
              <a:ext cx="422276" cy="352426"/>
            </a:xfrm>
            <a:custGeom>
              <a:avLst/>
              <a:gdLst>
                <a:gd name="T0" fmla="*/ 0 w 266"/>
                <a:gd name="T1" fmla="*/ 149 h 222"/>
                <a:gd name="T2" fmla="*/ 132 w 266"/>
                <a:gd name="T3" fmla="*/ 222 h 222"/>
                <a:gd name="T4" fmla="*/ 132 w 266"/>
                <a:gd name="T5" fmla="*/ 222 h 222"/>
                <a:gd name="T6" fmla="*/ 141 w 266"/>
                <a:gd name="T7" fmla="*/ 215 h 222"/>
                <a:gd name="T8" fmla="*/ 164 w 266"/>
                <a:gd name="T9" fmla="*/ 193 h 222"/>
                <a:gd name="T10" fmla="*/ 179 w 266"/>
                <a:gd name="T11" fmla="*/ 176 h 222"/>
                <a:gd name="T12" fmla="*/ 196 w 266"/>
                <a:gd name="T13" fmla="*/ 157 h 222"/>
                <a:gd name="T14" fmla="*/ 212 w 266"/>
                <a:gd name="T15" fmla="*/ 134 h 222"/>
                <a:gd name="T16" fmla="*/ 227 w 266"/>
                <a:gd name="T17" fmla="*/ 109 h 222"/>
                <a:gd name="T18" fmla="*/ 227 w 266"/>
                <a:gd name="T19" fmla="*/ 109 h 222"/>
                <a:gd name="T20" fmla="*/ 239 w 266"/>
                <a:gd name="T21" fmla="*/ 85 h 222"/>
                <a:gd name="T22" fmla="*/ 250 w 266"/>
                <a:gd name="T23" fmla="*/ 64 h 222"/>
                <a:gd name="T24" fmla="*/ 257 w 266"/>
                <a:gd name="T25" fmla="*/ 46 h 222"/>
                <a:gd name="T26" fmla="*/ 262 w 266"/>
                <a:gd name="T27" fmla="*/ 31 h 222"/>
                <a:gd name="T28" fmla="*/ 265 w 266"/>
                <a:gd name="T29" fmla="*/ 19 h 222"/>
                <a:gd name="T30" fmla="*/ 266 w 266"/>
                <a:gd name="T31" fmla="*/ 10 h 222"/>
                <a:gd name="T32" fmla="*/ 265 w 266"/>
                <a:gd name="T33" fmla="*/ 4 h 222"/>
                <a:gd name="T34" fmla="*/ 262 w 266"/>
                <a:gd name="T35" fmla="*/ 1 h 222"/>
                <a:gd name="T36" fmla="*/ 262 w 266"/>
                <a:gd name="T37" fmla="*/ 1 h 222"/>
                <a:gd name="T38" fmla="*/ 254 w 266"/>
                <a:gd name="T39" fmla="*/ 0 h 222"/>
                <a:gd name="T40" fmla="*/ 239 w 266"/>
                <a:gd name="T41" fmla="*/ 0 h 222"/>
                <a:gd name="T42" fmla="*/ 218 w 266"/>
                <a:gd name="T43" fmla="*/ 1 h 222"/>
                <a:gd name="T44" fmla="*/ 194 w 266"/>
                <a:gd name="T45" fmla="*/ 4 h 222"/>
                <a:gd name="T46" fmla="*/ 170 w 266"/>
                <a:gd name="T47" fmla="*/ 7 h 222"/>
                <a:gd name="T48" fmla="*/ 147 w 266"/>
                <a:gd name="T49" fmla="*/ 12 h 222"/>
                <a:gd name="T50" fmla="*/ 127 w 266"/>
                <a:gd name="T51" fmla="*/ 18 h 222"/>
                <a:gd name="T52" fmla="*/ 120 w 266"/>
                <a:gd name="T53" fmla="*/ 22 h 222"/>
                <a:gd name="T54" fmla="*/ 112 w 266"/>
                <a:gd name="T55" fmla="*/ 25 h 222"/>
                <a:gd name="T56" fmla="*/ 112 w 266"/>
                <a:gd name="T57" fmla="*/ 25 h 222"/>
                <a:gd name="T58" fmla="*/ 100 w 266"/>
                <a:gd name="T59" fmla="*/ 37 h 222"/>
                <a:gd name="T60" fmla="*/ 84 w 266"/>
                <a:gd name="T61" fmla="*/ 54 h 222"/>
                <a:gd name="T62" fmla="*/ 46 w 266"/>
                <a:gd name="T63" fmla="*/ 95 h 222"/>
                <a:gd name="T64" fmla="*/ 0 w 266"/>
                <a:gd name="T65" fmla="*/ 149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6" h="222">
                  <a:moveTo>
                    <a:pt x="0" y="149"/>
                  </a:moveTo>
                  <a:lnTo>
                    <a:pt x="132" y="222"/>
                  </a:lnTo>
                  <a:lnTo>
                    <a:pt x="132" y="222"/>
                  </a:lnTo>
                  <a:lnTo>
                    <a:pt x="141" y="215"/>
                  </a:lnTo>
                  <a:lnTo>
                    <a:pt x="164" y="193"/>
                  </a:lnTo>
                  <a:lnTo>
                    <a:pt x="179" y="176"/>
                  </a:lnTo>
                  <a:lnTo>
                    <a:pt x="196" y="157"/>
                  </a:lnTo>
                  <a:lnTo>
                    <a:pt x="212" y="134"/>
                  </a:lnTo>
                  <a:lnTo>
                    <a:pt x="227" y="109"/>
                  </a:lnTo>
                  <a:lnTo>
                    <a:pt x="227" y="109"/>
                  </a:lnTo>
                  <a:lnTo>
                    <a:pt x="239" y="85"/>
                  </a:lnTo>
                  <a:lnTo>
                    <a:pt x="250" y="64"/>
                  </a:lnTo>
                  <a:lnTo>
                    <a:pt x="257" y="46"/>
                  </a:lnTo>
                  <a:lnTo>
                    <a:pt x="262" y="31"/>
                  </a:lnTo>
                  <a:lnTo>
                    <a:pt x="265" y="19"/>
                  </a:lnTo>
                  <a:lnTo>
                    <a:pt x="266" y="10"/>
                  </a:lnTo>
                  <a:lnTo>
                    <a:pt x="265" y="4"/>
                  </a:lnTo>
                  <a:lnTo>
                    <a:pt x="262" y="1"/>
                  </a:lnTo>
                  <a:lnTo>
                    <a:pt x="262" y="1"/>
                  </a:lnTo>
                  <a:lnTo>
                    <a:pt x="254" y="0"/>
                  </a:lnTo>
                  <a:lnTo>
                    <a:pt x="239" y="0"/>
                  </a:lnTo>
                  <a:lnTo>
                    <a:pt x="218" y="1"/>
                  </a:lnTo>
                  <a:lnTo>
                    <a:pt x="194" y="4"/>
                  </a:lnTo>
                  <a:lnTo>
                    <a:pt x="170" y="7"/>
                  </a:lnTo>
                  <a:lnTo>
                    <a:pt x="147" y="12"/>
                  </a:lnTo>
                  <a:lnTo>
                    <a:pt x="127" y="18"/>
                  </a:lnTo>
                  <a:lnTo>
                    <a:pt x="120" y="22"/>
                  </a:lnTo>
                  <a:lnTo>
                    <a:pt x="112" y="25"/>
                  </a:lnTo>
                  <a:lnTo>
                    <a:pt x="112" y="25"/>
                  </a:lnTo>
                  <a:lnTo>
                    <a:pt x="100" y="37"/>
                  </a:lnTo>
                  <a:lnTo>
                    <a:pt x="84" y="54"/>
                  </a:lnTo>
                  <a:lnTo>
                    <a:pt x="46" y="95"/>
                  </a:lnTo>
                  <a:lnTo>
                    <a:pt x="0" y="149"/>
                  </a:lnTo>
                  <a:close/>
                </a:path>
              </a:pathLst>
            </a:custGeom>
            <a:solidFill>
              <a:srgbClr val="D1BD93"/>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83" name="Freeform 60"/>
            <p:cNvSpPr/>
            <p:nvPr/>
          </p:nvSpPr>
          <p:spPr bwMode="auto">
            <a:xfrm>
              <a:off x="-1339415" y="2118278"/>
              <a:ext cx="422276" cy="352426"/>
            </a:xfrm>
            <a:custGeom>
              <a:avLst/>
              <a:gdLst>
                <a:gd name="T0" fmla="*/ 0 w 266"/>
                <a:gd name="T1" fmla="*/ 149 h 222"/>
                <a:gd name="T2" fmla="*/ 132 w 266"/>
                <a:gd name="T3" fmla="*/ 222 h 222"/>
                <a:gd name="T4" fmla="*/ 132 w 266"/>
                <a:gd name="T5" fmla="*/ 222 h 222"/>
                <a:gd name="T6" fmla="*/ 141 w 266"/>
                <a:gd name="T7" fmla="*/ 215 h 222"/>
                <a:gd name="T8" fmla="*/ 164 w 266"/>
                <a:gd name="T9" fmla="*/ 193 h 222"/>
                <a:gd name="T10" fmla="*/ 179 w 266"/>
                <a:gd name="T11" fmla="*/ 176 h 222"/>
                <a:gd name="T12" fmla="*/ 196 w 266"/>
                <a:gd name="T13" fmla="*/ 157 h 222"/>
                <a:gd name="T14" fmla="*/ 212 w 266"/>
                <a:gd name="T15" fmla="*/ 134 h 222"/>
                <a:gd name="T16" fmla="*/ 227 w 266"/>
                <a:gd name="T17" fmla="*/ 109 h 222"/>
                <a:gd name="T18" fmla="*/ 227 w 266"/>
                <a:gd name="T19" fmla="*/ 109 h 222"/>
                <a:gd name="T20" fmla="*/ 239 w 266"/>
                <a:gd name="T21" fmla="*/ 85 h 222"/>
                <a:gd name="T22" fmla="*/ 250 w 266"/>
                <a:gd name="T23" fmla="*/ 64 h 222"/>
                <a:gd name="T24" fmla="*/ 257 w 266"/>
                <a:gd name="T25" fmla="*/ 46 h 222"/>
                <a:gd name="T26" fmla="*/ 262 w 266"/>
                <a:gd name="T27" fmla="*/ 31 h 222"/>
                <a:gd name="T28" fmla="*/ 265 w 266"/>
                <a:gd name="T29" fmla="*/ 19 h 222"/>
                <a:gd name="T30" fmla="*/ 266 w 266"/>
                <a:gd name="T31" fmla="*/ 10 h 222"/>
                <a:gd name="T32" fmla="*/ 265 w 266"/>
                <a:gd name="T33" fmla="*/ 4 h 222"/>
                <a:gd name="T34" fmla="*/ 262 w 266"/>
                <a:gd name="T35" fmla="*/ 1 h 222"/>
                <a:gd name="T36" fmla="*/ 262 w 266"/>
                <a:gd name="T37" fmla="*/ 1 h 222"/>
                <a:gd name="T38" fmla="*/ 254 w 266"/>
                <a:gd name="T39" fmla="*/ 0 h 222"/>
                <a:gd name="T40" fmla="*/ 239 w 266"/>
                <a:gd name="T41" fmla="*/ 0 h 222"/>
                <a:gd name="T42" fmla="*/ 218 w 266"/>
                <a:gd name="T43" fmla="*/ 1 h 222"/>
                <a:gd name="T44" fmla="*/ 194 w 266"/>
                <a:gd name="T45" fmla="*/ 4 h 222"/>
                <a:gd name="T46" fmla="*/ 170 w 266"/>
                <a:gd name="T47" fmla="*/ 7 h 222"/>
                <a:gd name="T48" fmla="*/ 147 w 266"/>
                <a:gd name="T49" fmla="*/ 12 h 222"/>
                <a:gd name="T50" fmla="*/ 127 w 266"/>
                <a:gd name="T51" fmla="*/ 18 h 222"/>
                <a:gd name="T52" fmla="*/ 120 w 266"/>
                <a:gd name="T53" fmla="*/ 22 h 222"/>
                <a:gd name="T54" fmla="*/ 112 w 266"/>
                <a:gd name="T55" fmla="*/ 25 h 222"/>
                <a:gd name="T56" fmla="*/ 112 w 266"/>
                <a:gd name="T57" fmla="*/ 25 h 222"/>
                <a:gd name="T58" fmla="*/ 100 w 266"/>
                <a:gd name="T59" fmla="*/ 37 h 222"/>
                <a:gd name="T60" fmla="*/ 84 w 266"/>
                <a:gd name="T61" fmla="*/ 54 h 222"/>
                <a:gd name="T62" fmla="*/ 46 w 266"/>
                <a:gd name="T63" fmla="*/ 95 h 222"/>
                <a:gd name="T64" fmla="*/ 0 w 266"/>
                <a:gd name="T65" fmla="*/ 149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6" h="222">
                  <a:moveTo>
                    <a:pt x="0" y="149"/>
                  </a:moveTo>
                  <a:lnTo>
                    <a:pt x="132" y="222"/>
                  </a:lnTo>
                  <a:lnTo>
                    <a:pt x="132" y="222"/>
                  </a:lnTo>
                  <a:lnTo>
                    <a:pt x="141" y="215"/>
                  </a:lnTo>
                  <a:lnTo>
                    <a:pt x="164" y="193"/>
                  </a:lnTo>
                  <a:lnTo>
                    <a:pt x="179" y="176"/>
                  </a:lnTo>
                  <a:lnTo>
                    <a:pt x="196" y="157"/>
                  </a:lnTo>
                  <a:lnTo>
                    <a:pt x="212" y="134"/>
                  </a:lnTo>
                  <a:lnTo>
                    <a:pt x="227" y="109"/>
                  </a:lnTo>
                  <a:lnTo>
                    <a:pt x="227" y="109"/>
                  </a:lnTo>
                  <a:lnTo>
                    <a:pt x="239" y="85"/>
                  </a:lnTo>
                  <a:lnTo>
                    <a:pt x="250" y="64"/>
                  </a:lnTo>
                  <a:lnTo>
                    <a:pt x="257" y="46"/>
                  </a:lnTo>
                  <a:lnTo>
                    <a:pt x="262" y="31"/>
                  </a:lnTo>
                  <a:lnTo>
                    <a:pt x="265" y="19"/>
                  </a:lnTo>
                  <a:lnTo>
                    <a:pt x="266" y="10"/>
                  </a:lnTo>
                  <a:lnTo>
                    <a:pt x="265" y="4"/>
                  </a:lnTo>
                  <a:lnTo>
                    <a:pt x="262" y="1"/>
                  </a:lnTo>
                  <a:lnTo>
                    <a:pt x="262" y="1"/>
                  </a:lnTo>
                  <a:lnTo>
                    <a:pt x="254" y="0"/>
                  </a:lnTo>
                  <a:lnTo>
                    <a:pt x="239" y="0"/>
                  </a:lnTo>
                  <a:lnTo>
                    <a:pt x="218" y="1"/>
                  </a:lnTo>
                  <a:lnTo>
                    <a:pt x="194" y="4"/>
                  </a:lnTo>
                  <a:lnTo>
                    <a:pt x="170" y="7"/>
                  </a:lnTo>
                  <a:lnTo>
                    <a:pt x="147" y="12"/>
                  </a:lnTo>
                  <a:lnTo>
                    <a:pt x="127" y="18"/>
                  </a:lnTo>
                  <a:lnTo>
                    <a:pt x="120" y="22"/>
                  </a:lnTo>
                  <a:lnTo>
                    <a:pt x="112" y="25"/>
                  </a:lnTo>
                  <a:lnTo>
                    <a:pt x="112" y="25"/>
                  </a:lnTo>
                  <a:lnTo>
                    <a:pt x="100" y="37"/>
                  </a:lnTo>
                  <a:lnTo>
                    <a:pt x="84" y="54"/>
                  </a:lnTo>
                  <a:lnTo>
                    <a:pt x="46" y="95"/>
                  </a:lnTo>
                  <a:lnTo>
                    <a:pt x="0" y="14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84" name="Freeform 61"/>
            <p:cNvSpPr/>
            <p:nvPr/>
          </p:nvSpPr>
          <p:spPr bwMode="auto">
            <a:xfrm>
              <a:off x="-1148915" y="2124628"/>
              <a:ext cx="207963" cy="331789"/>
            </a:xfrm>
            <a:custGeom>
              <a:avLst/>
              <a:gdLst>
                <a:gd name="T0" fmla="*/ 131 w 131"/>
                <a:gd name="T1" fmla="*/ 3 h 209"/>
                <a:gd name="T2" fmla="*/ 131 w 131"/>
                <a:gd name="T3" fmla="*/ 3 h 209"/>
                <a:gd name="T4" fmla="*/ 127 w 131"/>
                <a:gd name="T5" fmla="*/ 20 h 209"/>
                <a:gd name="T6" fmla="*/ 119 w 131"/>
                <a:gd name="T7" fmla="*/ 41 h 209"/>
                <a:gd name="T8" fmla="*/ 109 w 131"/>
                <a:gd name="T9" fmla="*/ 66 h 209"/>
                <a:gd name="T10" fmla="*/ 94 w 131"/>
                <a:gd name="T11" fmla="*/ 97 h 209"/>
                <a:gd name="T12" fmla="*/ 71 w 131"/>
                <a:gd name="T13" fmla="*/ 132 h 209"/>
                <a:gd name="T14" fmla="*/ 59 w 131"/>
                <a:gd name="T15" fmla="*/ 151 h 209"/>
                <a:gd name="T16" fmla="*/ 44 w 131"/>
                <a:gd name="T17" fmla="*/ 169 h 209"/>
                <a:gd name="T18" fmla="*/ 28 w 131"/>
                <a:gd name="T19" fmla="*/ 189 h 209"/>
                <a:gd name="T20" fmla="*/ 10 w 131"/>
                <a:gd name="T21" fmla="*/ 209 h 209"/>
                <a:gd name="T22" fmla="*/ 0 w 131"/>
                <a:gd name="T23" fmla="*/ 208 h 209"/>
                <a:gd name="T24" fmla="*/ 0 w 131"/>
                <a:gd name="T25" fmla="*/ 208 h 209"/>
                <a:gd name="T26" fmla="*/ 12 w 131"/>
                <a:gd name="T27" fmla="*/ 198 h 209"/>
                <a:gd name="T28" fmla="*/ 24 w 131"/>
                <a:gd name="T29" fmla="*/ 184 h 209"/>
                <a:gd name="T30" fmla="*/ 40 w 131"/>
                <a:gd name="T31" fmla="*/ 163 h 209"/>
                <a:gd name="T32" fmla="*/ 58 w 131"/>
                <a:gd name="T33" fmla="*/ 136 h 209"/>
                <a:gd name="T34" fmla="*/ 79 w 131"/>
                <a:gd name="T35" fmla="*/ 102 h 209"/>
                <a:gd name="T36" fmla="*/ 100 w 131"/>
                <a:gd name="T37" fmla="*/ 60 h 209"/>
                <a:gd name="T38" fmla="*/ 110 w 131"/>
                <a:gd name="T39" fmla="*/ 35 h 209"/>
                <a:gd name="T40" fmla="*/ 121 w 131"/>
                <a:gd name="T41" fmla="*/ 8 h 209"/>
                <a:gd name="T42" fmla="*/ 121 w 131"/>
                <a:gd name="T43" fmla="*/ 8 h 209"/>
                <a:gd name="T44" fmla="*/ 127 w 131"/>
                <a:gd name="T45" fmla="*/ 2 h 209"/>
                <a:gd name="T46" fmla="*/ 130 w 131"/>
                <a:gd name="T47" fmla="*/ 0 h 209"/>
                <a:gd name="T48" fmla="*/ 131 w 131"/>
                <a:gd name="T49" fmla="*/ 0 h 209"/>
                <a:gd name="T50" fmla="*/ 131 w 131"/>
                <a:gd name="T51" fmla="*/ 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 h="209">
                  <a:moveTo>
                    <a:pt x="131" y="3"/>
                  </a:moveTo>
                  <a:lnTo>
                    <a:pt x="131" y="3"/>
                  </a:lnTo>
                  <a:lnTo>
                    <a:pt x="127" y="20"/>
                  </a:lnTo>
                  <a:lnTo>
                    <a:pt x="119" y="41"/>
                  </a:lnTo>
                  <a:lnTo>
                    <a:pt x="109" y="66"/>
                  </a:lnTo>
                  <a:lnTo>
                    <a:pt x="94" y="97"/>
                  </a:lnTo>
                  <a:lnTo>
                    <a:pt x="71" y="132"/>
                  </a:lnTo>
                  <a:lnTo>
                    <a:pt x="59" y="151"/>
                  </a:lnTo>
                  <a:lnTo>
                    <a:pt x="44" y="169"/>
                  </a:lnTo>
                  <a:lnTo>
                    <a:pt x="28" y="189"/>
                  </a:lnTo>
                  <a:lnTo>
                    <a:pt x="10" y="209"/>
                  </a:lnTo>
                  <a:lnTo>
                    <a:pt x="0" y="208"/>
                  </a:lnTo>
                  <a:lnTo>
                    <a:pt x="0" y="208"/>
                  </a:lnTo>
                  <a:lnTo>
                    <a:pt x="12" y="198"/>
                  </a:lnTo>
                  <a:lnTo>
                    <a:pt x="24" y="184"/>
                  </a:lnTo>
                  <a:lnTo>
                    <a:pt x="40" y="163"/>
                  </a:lnTo>
                  <a:lnTo>
                    <a:pt x="58" y="136"/>
                  </a:lnTo>
                  <a:lnTo>
                    <a:pt x="79" y="102"/>
                  </a:lnTo>
                  <a:lnTo>
                    <a:pt x="100" y="60"/>
                  </a:lnTo>
                  <a:lnTo>
                    <a:pt x="110" y="35"/>
                  </a:lnTo>
                  <a:lnTo>
                    <a:pt x="121" y="8"/>
                  </a:lnTo>
                  <a:lnTo>
                    <a:pt x="121" y="8"/>
                  </a:lnTo>
                  <a:lnTo>
                    <a:pt x="127" y="2"/>
                  </a:lnTo>
                  <a:lnTo>
                    <a:pt x="130" y="0"/>
                  </a:lnTo>
                  <a:lnTo>
                    <a:pt x="131" y="0"/>
                  </a:lnTo>
                  <a:lnTo>
                    <a:pt x="131" y="3"/>
                  </a:lnTo>
                  <a:close/>
                </a:path>
              </a:pathLst>
            </a:custGeom>
            <a:solidFill>
              <a:srgbClr val="967F45"/>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85" name="Freeform 62"/>
            <p:cNvSpPr/>
            <p:nvPr/>
          </p:nvSpPr>
          <p:spPr bwMode="auto">
            <a:xfrm>
              <a:off x="-1148915" y="2124628"/>
              <a:ext cx="207963" cy="331789"/>
            </a:xfrm>
            <a:custGeom>
              <a:avLst/>
              <a:gdLst>
                <a:gd name="T0" fmla="*/ 131 w 131"/>
                <a:gd name="T1" fmla="*/ 3 h 209"/>
                <a:gd name="T2" fmla="*/ 131 w 131"/>
                <a:gd name="T3" fmla="*/ 3 h 209"/>
                <a:gd name="T4" fmla="*/ 127 w 131"/>
                <a:gd name="T5" fmla="*/ 20 h 209"/>
                <a:gd name="T6" fmla="*/ 119 w 131"/>
                <a:gd name="T7" fmla="*/ 41 h 209"/>
                <a:gd name="T8" fmla="*/ 109 w 131"/>
                <a:gd name="T9" fmla="*/ 66 h 209"/>
                <a:gd name="T10" fmla="*/ 94 w 131"/>
                <a:gd name="T11" fmla="*/ 97 h 209"/>
                <a:gd name="T12" fmla="*/ 71 w 131"/>
                <a:gd name="T13" fmla="*/ 132 h 209"/>
                <a:gd name="T14" fmla="*/ 59 w 131"/>
                <a:gd name="T15" fmla="*/ 151 h 209"/>
                <a:gd name="T16" fmla="*/ 44 w 131"/>
                <a:gd name="T17" fmla="*/ 169 h 209"/>
                <a:gd name="T18" fmla="*/ 28 w 131"/>
                <a:gd name="T19" fmla="*/ 189 h 209"/>
                <a:gd name="T20" fmla="*/ 10 w 131"/>
                <a:gd name="T21" fmla="*/ 209 h 209"/>
                <a:gd name="T22" fmla="*/ 0 w 131"/>
                <a:gd name="T23" fmla="*/ 208 h 209"/>
                <a:gd name="T24" fmla="*/ 0 w 131"/>
                <a:gd name="T25" fmla="*/ 208 h 209"/>
                <a:gd name="T26" fmla="*/ 12 w 131"/>
                <a:gd name="T27" fmla="*/ 198 h 209"/>
                <a:gd name="T28" fmla="*/ 24 w 131"/>
                <a:gd name="T29" fmla="*/ 184 h 209"/>
                <a:gd name="T30" fmla="*/ 40 w 131"/>
                <a:gd name="T31" fmla="*/ 163 h 209"/>
                <a:gd name="T32" fmla="*/ 58 w 131"/>
                <a:gd name="T33" fmla="*/ 136 h 209"/>
                <a:gd name="T34" fmla="*/ 79 w 131"/>
                <a:gd name="T35" fmla="*/ 102 h 209"/>
                <a:gd name="T36" fmla="*/ 100 w 131"/>
                <a:gd name="T37" fmla="*/ 60 h 209"/>
                <a:gd name="T38" fmla="*/ 110 w 131"/>
                <a:gd name="T39" fmla="*/ 35 h 209"/>
                <a:gd name="T40" fmla="*/ 121 w 131"/>
                <a:gd name="T41" fmla="*/ 8 h 209"/>
                <a:gd name="T42" fmla="*/ 121 w 131"/>
                <a:gd name="T43" fmla="*/ 8 h 209"/>
                <a:gd name="T44" fmla="*/ 127 w 131"/>
                <a:gd name="T45" fmla="*/ 2 h 209"/>
                <a:gd name="T46" fmla="*/ 130 w 131"/>
                <a:gd name="T47" fmla="*/ 0 h 209"/>
                <a:gd name="T48" fmla="*/ 131 w 131"/>
                <a:gd name="T49" fmla="*/ 0 h 209"/>
                <a:gd name="T50" fmla="*/ 131 w 131"/>
                <a:gd name="T51" fmla="*/ 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 h="209">
                  <a:moveTo>
                    <a:pt x="131" y="3"/>
                  </a:moveTo>
                  <a:lnTo>
                    <a:pt x="131" y="3"/>
                  </a:lnTo>
                  <a:lnTo>
                    <a:pt x="127" y="20"/>
                  </a:lnTo>
                  <a:lnTo>
                    <a:pt x="119" y="41"/>
                  </a:lnTo>
                  <a:lnTo>
                    <a:pt x="109" y="66"/>
                  </a:lnTo>
                  <a:lnTo>
                    <a:pt x="94" y="97"/>
                  </a:lnTo>
                  <a:lnTo>
                    <a:pt x="71" y="132"/>
                  </a:lnTo>
                  <a:lnTo>
                    <a:pt x="59" y="151"/>
                  </a:lnTo>
                  <a:lnTo>
                    <a:pt x="44" y="169"/>
                  </a:lnTo>
                  <a:lnTo>
                    <a:pt x="28" y="189"/>
                  </a:lnTo>
                  <a:lnTo>
                    <a:pt x="10" y="209"/>
                  </a:lnTo>
                  <a:lnTo>
                    <a:pt x="0" y="208"/>
                  </a:lnTo>
                  <a:lnTo>
                    <a:pt x="0" y="208"/>
                  </a:lnTo>
                  <a:lnTo>
                    <a:pt x="12" y="198"/>
                  </a:lnTo>
                  <a:lnTo>
                    <a:pt x="24" y="184"/>
                  </a:lnTo>
                  <a:lnTo>
                    <a:pt x="40" y="163"/>
                  </a:lnTo>
                  <a:lnTo>
                    <a:pt x="58" y="136"/>
                  </a:lnTo>
                  <a:lnTo>
                    <a:pt x="79" y="102"/>
                  </a:lnTo>
                  <a:lnTo>
                    <a:pt x="100" y="60"/>
                  </a:lnTo>
                  <a:lnTo>
                    <a:pt x="110" y="35"/>
                  </a:lnTo>
                  <a:lnTo>
                    <a:pt x="121" y="8"/>
                  </a:lnTo>
                  <a:lnTo>
                    <a:pt x="121" y="8"/>
                  </a:lnTo>
                  <a:lnTo>
                    <a:pt x="127" y="2"/>
                  </a:lnTo>
                  <a:lnTo>
                    <a:pt x="130" y="0"/>
                  </a:lnTo>
                  <a:lnTo>
                    <a:pt x="131" y="0"/>
                  </a:lnTo>
                  <a:lnTo>
                    <a:pt x="131"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86" name="Freeform 63"/>
            <p:cNvSpPr/>
            <p:nvPr/>
          </p:nvSpPr>
          <p:spPr bwMode="auto">
            <a:xfrm>
              <a:off x="-1283853" y="2156378"/>
              <a:ext cx="307976" cy="314326"/>
            </a:xfrm>
            <a:custGeom>
              <a:avLst/>
              <a:gdLst>
                <a:gd name="T0" fmla="*/ 194 w 194"/>
                <a:gd name="T1" fmla="*/ 48 h 198"/>
                <a:gd name="T2" fmla="*/ 89 w 194"/>
                <a:gd name="T3" fmla="*/ 0 h 198"/>
                <a:gd name="T4" fmla="*/ 0 w 194"/>
                <a:gd name="T5" fmla="*/ 145 h 198"/>
                <a:gd name="T6" fmla="*/ 97 w 194"/>
                <a:gd name="T7" fmla="*/ 198 h 198"/>
                <a:gd name="T8" fmla="*/ 97 w 194"/>
                <a:gd name="T9" fmla="*/ 198 h 198"/>
                <a:gd name="T10" fmla="*/ 95 w 194"/>
                <a:gd name="T11" fmla="*/ 195 h 198"/>
                <a:gd name="T12" fmla="*/ 95 w 194"/>
                <a:gd name="T13" fmla="*/ 186 h 198"/>
                <a:gd name="T14" fmla="*/ 97 w 194"/>
                <a:gd name="T15" fmla="*/ 173 h 198"/>
                <a:gd name="T16" fmla="*/ 103 w 194"/>
                <a:gd name="T17" fmla="*/ 155 h 198"/>
                <a:gd name="T18" fmla="*/ 107 w 194"/>
                <a:gd name="T19" fmla="*/ 145 h 198"/>
                <a:gd name="T20" fmla="*/ 113 w 194"/>
                <a:gd name="T21" fmla="*/ 133 h 198"/>
                <a:gd name="T22" fmla="*/ 121 w 194"/>
                <a:gd name="T23" fmla="*/ 119 h 198"/>
                <a:gd name="T24" fmla="*/ 131 w 194"/>
                <a:gd name="T25" fmla="*/ 107 h 198"/>
                <a:gd name="T26" fmla="*/ 143 w 194"/>
                <a:gd name="T27" fmla="*/ 92 h 198"/>
                <a:gd name="T28" fmla="*/ 156 w 194"/>
                <a:gd name="T29" fmla="*/ 79 h 198"/>
                <a:gd name="T30" fmla="*/ 174 w 194"/>
                <a:gd name="T31" fmla="*/ 64 h 198"/>
                <a:gd name="T32" fmla="*/ 194 w 194"/>
                <a:gd name="T33" fmla="*/ 4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4" h="198">
                  <a:moveTo>
                    <a:pt x="194" y="48"/>
                  </a:moveTo>
                  <a:lnTo>
                    <a:pt x="89" y="0"/>
                  </a:lnTo>
                  <a:lnTo>
                    <a:pt x="0" y="145"/>
                  </a:lnTo>
                  <a:lnTo>
                    <a:pt x="97" y="198"/>
                  </a:lnTo>
                  <a:lnTo>
                    <a:pt x="97" y="198"/>
                  </a:lnTo>
                  <a:lnTo>
                    <a:pt x="95" y="195"/>
                  </a:lnTo>
                  <a:lnTo>
                    <a:pt x="95" y="186"/>
                  </a:lnTo>
                  <a:lnTo>
                    <a:pt x="97" y="173"/>
                  </a:lnTo>
                  <a:lnTo>
                    <a:pt x="103" y="155"/>
                  </a:lnTo>
                  <a:lnTo>
                    <a:pt x="107" y="145"/>
                  </a:lnTo>
                  <a:lnTo>
                    <a:pt x="113" y="133"/>
                  </a:lnTo>
                  <a:lnTo>
                    <a:pt x="121" y="119"/>
                  </a:lnTo>
                  <a:lnTo>
                    <a:pt x="131" y="107"/>
                  </a:lnTo>
                  <a:lnTo>
                    <a:pt x="143" y="92"/>
                  </a:lnTo>
                  <a:lnTo>
                    <a:pt x="156" y="79"/>
                  </a:lnTo>
                  <a:lnTo>
                    <a:pt x="174" y="64"/>
                  </a:lnTo>
                  <a:lnTo>
                    <a:pt x="194" y="48"/>
                  </a:lnTo>
                  <a:close/>
                </a:path>
              </a:pathLst>
            </a:custGeom>
            <a:solidFill>
              <a:srgbClr val="E5D4A8"/>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87" name="Freeform 64"/>
            <p:cNvSpPr/>
            <p:nvPr/>
          </p:nvSpPr>
          <p:spPr bwMode="auto">
            <a:xfrm>
              <a:off x="-1283853" y="2156378"/>
              <a:ext cx="307976" cy="314326"/>
            </a:xfrm>
            <a:custGeom>
              <a:avLst/>
              <a:gdLst>
                <a:gd name="T0" fmla="*/ 194 w 194"/>
                <a:gd name="T1" fmla="*/ 48 h 198"/>
                <a:gd name="T2" fmla="*/ 89 w 194"/>
                <a:gd name="T3" fmla="*/ 0 h 198"/>
                <a:gd name="T4" fmla="*/ 0 w 194"/>
                <a:gd name="T5" fmla="*/ 145 h 198"/>
                <a:gd name="T6" fmla="*/ 97 w 194"/>
                <a:gd name="T7" fmla="*/ 198 h 198"/>
                <a:gd name="T8" fmla="*/ 97 w 194"/>
                <a:gd name="T9" fmla="*/ 198 h 198"/>
                <a:gd name="T10" fmla="*/ 95 w 194"/>
                <a:gd name="T11" fmla="*/ 195 h 198"/>
                <a:gd name="T12" fmla="*/ 95 w 194"/>
                <a:gd name="T13" fmla="*/ 186 h 198"/>
                <a:gd name="T14" fmla="*/ 97 w 194"/>
                <a:gd name="T15" fmla="*/ 173 h 198"/>
                <a:gd name="T16" fmla="*/ 103 w 194"/>
                <a:gd name="T17" fmla="*/ 155 h 198"/>
                <a:gd name="T18" fmla="*/ 107 w 194"/>
                <a:gd name="T19" fmla="*/ 145 h 198"/>
                <a:gd name="T20" fmla="*/ 113 w 194"/>
                <a:gd name="T21" fmla="*/ 133 h 198"/>
                <a:gd name="T22" fmla="*/ 121 w 194"/>
                <a:gd name="T23" fmla="*/ 119 h 198"/>
                <a:gd name="T24" fmla="*/ 131 w 194"/>
                <a:gd name="T25" fmla="*/ 107 h 198"/>
                <a:gd name="T26" fmla="*/ 143 w 194"/>
                <a:gd name="T27" fmla="*/ 92 h 198"/>
                <a:gd name="T28" fmla="*/ 156 w 194"/>
                <a:gd name="T29" fmla="*/ 79 h 198"/>
                <a:gd name="T30" fmla="*/ 174 w 194"/>
                <a:gd name="T31" fmla="*/ 64 h 198"/>
                <a:gd name="T32" fmla="*/ 194 w 194"/>
                <a:gd name="T33" fmla="*/ 4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4" h="198">
                  <a:moveTo>
                    <a:pt x="194" y="48"/>
                  </a:moveTo>
                  <a:lnTo>
                    <a:pt x="89" y="0"/>
                  </a:lnTo>
                  <a:lnTo>
                    <a:pt x="0" y="145"/>
                  </a:lnTo>
                  <a:lnTo>
                    <a:pt x="97" y="198"/>
                  </a:lnTo>
                  <a:lnTo>
                    <a:pt x="97" y="198"/>
                  </a:lnTo>
                  <a:lnTo>
                    <a:pt x="95" y="195"/>
                  </a:lnTo>
                  <a:lnTo>
                    <a:pt x="95" y="186"/>
                  </a:lnTo>
                  <a:lnTo>
                    <a:pt x="97" y="173"/>
                  </a:lnTo>
                  <a:lnTo>
                    <a:pt x="103" y="155"/>
                  </a:lnTo>
                  <a:lnTo>
                    <a:pt x="107" y="145"/>
                  </a:lnTo>
                  <a:lnTo>
                    <a:pt x="113" y="133"/>
                  </a:lnTo>
                  <a:lnTo>
                    <a:pt x="121" y="119"/>
                  </a:lnTo>
                  <a:lnTo>
                    <a:pt x="131" y="107"/>
                  </a:lnTo>
                  <a:lnTo>
                    <a:pt x="143" y="92"/>
                  </a:lnTo>
                  <a:lnTo>
                    <a:pt x="156" y="79"/>
                  </a:lnTo>
                  <a:lnTo>
                    <a:pt x="174" y="64"/>
                  </a:lnTo>
                  <a:lnTo>
                    <a:pt x="194" y="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88" name="Freeform 65"/>
            <p:cNvSpPr/>
            <p:nvPr/>
          </p:nvSpPr>
          <p:spPr bwMode="auto">
            <a:xfrm>
              <a:off x="-1218765" y="2177016"/>
              <a:ext cx="195263" cy="282576"/>
            </a:xfrm>
            <a:custGeom>
              <a:avLst/>
              <a:gdLst>
                <a:gd name="T0" fmla="*/ 48 w 123"/>
                <a:gd name="T1" fmla="*/ 0 h 178"/>
                <a:gd name="T2" fmla="*/ 123 w 123"/>
                <a:gd name="T3" fmla="*/ 36 h 178"/>
                <a:gd name="T4" fmla="*/ 123 w 123"/>
                <a:gd name="T5" fmla="*/ 36 h 178"/>
                <a:gd name="T6" fmla="*/ 111 w 123"/>
                <a:gd name="T7" fmla="*/ 49 h 178"/>
                <a:gd name="T8" fmla="*/ 99 w 123"/>
                <a:gd name="T9" fmla="*/ 64 h 178"/>
                <a:gd name="T10" fmla="*/ 84 w 123"/>
                <a:gd name="T11" fmla="*/ 82 h 178"/>
                <a:gd name="T12" fmla="*/ 69 w 123"/>
                <a:gd name="T13" fmla="*/ 105 h 178"/>
                <a:gd name="T14" fmla="*/ 56 w 123"/>
                <a:gd name="T15" fmla="*/ 129 h 178"/>
                <a:gd name="T16" fmla="*/ 51 w 123"/>
                <a:gd name="T17" fmla="*/ 141 h 178"/>
                <a:gd name="T18" fmla="*/ 47 w 123"/>
                <a:gd name="T19" fmla="*/ 154 h 178"/>
                <a:gd name="T20" fmla="*/ 44 w 123"/>
                <a:gd name="T21" fmla="*/ 166 h 178"/>
                <a:gd name="T22" fmla="*/ 42 w 123"/>
                <a:gd name="T23" fmla="*/ 178 h 178"/>
                <a:gd name="T24" fmla="*/ 0 w 123"/>
                <a:gd name="T25" fmla="*/ 156 h 178"/>
                <a:gd name="T26" fmla="*/ 0 w 123"/>
                <a:gd name="T27" fmla="*/ 156 h 178"/>
                <a:gd name="T28" fmla="*/ 0 w 123"/>
                <a:gd name="T29" fmla="*/ 141 h 178"/>
                <a:gd name="T30" fmla="*/ 0 w 123"/>
                <a:gd name="T31" fmla="*/ 124 h 178"/>
                <a:gd name="T32" fmla="*/ 3 w 123"/>
                <a:gd name="T33" fmla="*/ 103 h 178"/>
                <a:gd name="T34" fmla="*/ 9 w 123"/>
                <a:gd name="T35" fmla="*/ 79 h 178"/>
                <a:gd name="T36" fmla="*/ 18 w 123"/>
                <a:gd name="T37" fmla="*/ 52 h 178"/>
                <a:gd name="T38" fmla="*/ 24 w 123"/>
                <a:gd name="T39" fmla="*/ 39 h 178"/>
                <a:gd name="T40" fmla="*/ 30 w 123"/>
                <a:gd name="T41" fmla="*/ 26 h 178"/>
                <a:gd name="T42" fmla="*/ 39 w 123"/>
                <a:gd name="T43" fmla="*/ 14 h 178"/>
                <a:gd name="T44" fmla="*/ 48 w 123"/>
                <a:gd name="T4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3" h="178">
                  <a:moveTo>
                    <a:pt x="48" y="0"/>
                  </a:moveTo>
                  <a:lnTo>
                    <a:pt x="123" y="36"/>
                  </a:lnTo>
                  <a:lnTo>
                    <a:pt x="123" y="36"/>
                  </a:lnTo>
                  <a:lnTo>
                    <a:pt x="111" y="49"/>
                  </a:lnTo>
                  <a:lnTo>
                    <a:pt x="99" y="64"/>
                  </a:lnTo>
                  <a:lnTo>
                    <a:pt x="84" y="82"/>
                  </a:lnTo>
                  <a:lnTo>
                    <a:pt x="69" y="105"/>
                  </a:lnTo>
                  <a:lnTo>
                    <a:pt x="56" y="129"/>
                  </a:lnTo>
                  <a:lnTo>
                    <a:pt x="51" y="141"/>
                  </a:lnTo>
                  <a:lnTo>
                    <a:pt x="47" y="154"/>
                  </a:lnTo>
                  <a:lnTo>
                    <a:pt x="44" y="166"/>
                  </a:lnTo>
                  <a:lnTo>
                    <a:pt x="42" y="178"/>
                  </a:lnTo>
                  <a:lnTo>
                    <a:pt x="0" y="156"/>
                  </a:lnTo>
                  <a:lnTo>
                    <a:pt x="0" y="156"/>
                  </a:lnTo>
                  <a:lnTo>
                    <a:pt x="0" y="141"/>
                  </a:lnTo>
                  <a:lnTo>
                    <a:pt x="0" y="124"/>
                  </a:lnTo>
                  <a:lnTo>
                    <a:pt x="3" y="103"/>
                  </a:lnTo>
                  <a:lnTo>
                    <a:pt x="9" y="79"/>
                  </a:lnTo>
                  <a:lnTo>
                    <a:pt x="18" y="52"/>
                  </a:lnTo>
                  <a:lnTo>
                    <a:pt x="24" y="39"/>
                  </a:lnTo>
                  <a:lnTo>
                    <a:pt x="30" y="26"/>
                  </a:lnTo>
                  <a:lnTo>
                    <a:pt x="39" y="14"/>
                  </a:lnTo>
                  <a:lnTo>
                    <a:pt x="48" y="0"/>
                  </a:lnTo>
                  <a:close/>
                </a:path>
              </a:pathLst>
            </a:custGeom>
            <a:solidFill>
              <a:srgbClr val="AA9455"/>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89" name="Freeform 66"/>
            <p:cNvSpPr/>
            <p:nvPr/>
          </p:nvSpPr>
          <p:spPr bwMode="auto">
            <a:xfrm>
              <a:off x="-1218765" y="2177016"/>
              <a:ext cx="195263" cy="282576"/>
            </a:xfrm>
            <a:custGeom>
              <a:avLst/>
              <a:gdLst>
                <a:gd name="T0" fmla="*/ 48 w 123"/>
                <a:gd name="T1" fmla="*/ 0 h 178"/>
                <a:gd name="T2" fmla="*/ 123 w 123"/>
                <a:gd name="T3" fmla="*/ 36 h 178"/>
                <a:gd name="T4" fmla="*/ 123 w 123"/>
                <a:gd name="T5" fmla="*/ 36 h 178"/>
                <a:gd name="T6" fmla="*/ 111 w 123"/>
                <a:gd name="T7" fmla="*/ 49 h 178"/>
                <a:gd name="T8" fmla="*/ 99 w 123"/>
                <a:gd name="T9" fmla="*/ 64 h 178"/>
                <a:gd name="T10" fmla="*/ 84 w 123"/>
                <a:gd name="T11" fmla="*/ 82 h 178"/>
                <a:gd name="T12" fmla="*/ 69 w 123"/>
                <a:gd name="T13" fmla="*/ 105 h 178"/>
                <a:gd name="T14" fmla="*/ 56 w 123"/>
                <a:gd name="T15" fmla="*/ 129 h 178"/>
                <a:gd name="T16" fmla="*/ 51 w 123"/>
                <a:gd name="T17" fmla="*/ 141 h 178"/>
                <a:gd name="T18" fmla="*/ 47 w 123"/>
                <a:gd name="T19" fmla="*/ 154 h 178"/>
                <a:gd name="T20" fmla="*/ 44 w 123"/>
                <a:gd name="T21" fmla="*/ 166 h 178"/>
                <a:gd name="T22" fmla="*/ 42 w 123"/>
                <a:gd name="T23" fmla="*/ 178 h 178"/>
                <a:gd name="T24" fmla="*/ 0 w 123"/>
                <a:gd name="T25" fmla="*/ 156 h 178"/>
                <a:gd name="T26" fmla="*/ 0 w 123"/>
                <a:gd name="T27" fmla="*/ 156 h 178"/>
                <a:gd name="T28" fmla="*/ 0 w 123"/>
                <a:gd name="T29" fmla="*/ 141 h 178"/>
                <a:gd name="T30" fmla="*/ 0 w 123"/>
                <a:gd name="T31" fmla="*/ 124 h 178"/>
                <a:gd name="T32" fmla="*/ 3 w 123"/>
                <a:gd name="T33" fmla="*/ 103 h 178"/>
                <a:gd name="T34" fmla="*/ 9 w 123"/>
                <a:gd name="T35" fmla="*/ 79 h 178"/>
                <a:gd name="T36" fmla="*/ 18 w 123"/>
                <a:gd name="T37" fmla="*/ 52 h 178"/>
                <a:gd name="T38" fmla="*/ 24 w 123"/>
                <a:gd name="T39" fmla="*/ 39 h 178"/>
                <a:gd name="T40" fmla="*/ 30 w 123"/>
                <a:gd name="T41" fmla="*/ 26 h 178"/>
                <a:gd name="T42" fmla="*/ 39 w 123"/>
                <a:gd name="T43" fmla="*/ 14 h 178"/>
                <a:gd name="T44" fmla="*/ 48 w 123"/>
                <a:gd name="T4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3" h="178">
                  <a:moveTo>
                    <a:pt x="48" y="0"/>
                  </a:moveTo>
                  <a:lnTo>
                    <a:pt x="123" y="36"/>
                  </a:lnTo>
                  <a:lnTo>
                    <a:pt x="123" y="36"/>
                  </a:lnTo>
                  <a:lnTo>
                    <a:pt x="111" y="49"/>
                  </a:lnTo>
                  <a:lnTo>
                    <a:pt x="99" y="64"/>
                  </a:lnTo>
                  <a:lnTo>
                    <a:pt x="84" y="82"/>
                  </a:lnTo>
                  <a:lnTo>
                    <a:pt x="69" y="105"/>
                  </a:lnTo>
                  <a:lnTo>
                    <a:pt x="56" y="129"/>
                  </a:lnTo>
                  <a:lnTo>
                    <a:pt x="51" y="141"/>
                  </a:lnTo>
                  <a:lnTo>
                    <a:pt x="47" y="154"/>
                  </a:lnTo>
                  <a:lnTo>
                    <a:pt x="44" y="166"/>
                  </a:lnTo>
                  <a:lnTo>
                    <a:pt x="42" y="178"/>
                  </a:lnTo>
                  <a:lnTo>
                    <a:pt x="0" y="156"/>
                  </a:lnTo>
                  <a:lnTo>
                    <a:pt x="0" y="156"/>
                  </a:lnTo>
                  <a:lnTo>
                    <a:pt x="0" y="141"/>
                  </a:lnTo>
                  <a:lnTo>
                    <a:pt x="0" y="124"/>
                  </a:lnTo>
                  <a:lnTo>
                    <a:pt x="3" y="103"/>
                  </a:lnTo>
                  <a:lnTo>
                    <a:pt x="9" y="79"/>
                  </a:lnTo>
                  <a:lnTo>
                    <a:pt x="18" y="52"/>
                  </a:lnTo>
                  <a:lnTo>
                    <a:pt x="24" y="39"/>
                  </a:lnTo>
                  <a:lnTo>
                    <a:pt x="30" y="26"/>
                  </a:lnTo>
                  <a:lnTo>
                    <a:pt x="39" y="14"/>
                  </a:lnTo>
                  <a:lnTo>
                    <a:pt x="4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90" name="Freeform 67"/>
            <p:cNvSpPr/>
            <p:nvPr/>
          </p:nvSpPr>
          <p:spPr bwMode="auto">
            <a:xfrm>
              <a:off x="-1623579" y="1875390"/>
              <a:ext cx="700090" cy="661990"/>
            </a:xfrm>
            <a:custGeom>
              <a:avLst/>
              <a:gdLst>
                <a:gd name="T0" fmla="*/ 279 w 441"/>
                <a:gd name="T1" fmla="*/ 417 h 417"/>
                <a:gd name="T2" fmla="*/ 279 w 441"/>
                <a:gd name="T3" fmla="*/ 417 h 417"/>
                <a:gd name="T4" fmla="*/ 278 w 441"/>
                <a:gd name="T5" fmla="*/ 404 h 417"/>
                <a:gd name="T6" fmla="*/ 279 w 441"/>
                <a:gd name="T7" fmla="*/ 389 h 417"/>
                <a:gd name="T8" fmla="*/ 281 w 441"/>
                <a:gd name="T9" fmla="*/ 368 h 417"/>
                <a:gd name="T10" fmla="*/ 285 w 441"/>
                <a:gd name="T11" fmla="*/ 346 h 417"/>
                <a:gd name="T12" fmla="*/ 294 w 441"/>
                <a:gd name="T13" fmla="*/ 319 h 417"/>
                <a:gd name="T14" fmla="*/ 300 w 441"/>
                <a:gd name="T15" fmla="*/ 305 h 417"/>
                <a:gd name="T16" fmla="*/ 306 w 441"/>
                <a:gd name="T17" fmla="*/ 290 h 417"/>
                <a:gd name="T18" fmla="*/ 315 w 441"/>
                <a:gd name="T19" fmla="*/ 277 h 417"/>
                <a:gd name="T20" fmla="*/ 324 w 441"/>
                <a:gd name="T21" fmla="*/ 262 h 417"/>
                <a:gd name="T22" fmla="*/ 324 w 441"/>
                <a:gd name="T23" fmla="*/ 262 h 417"/>
                <a:gd name="T24" fmla="*/ 345 w 441"/>
                <a:gd name="T25" fmla="*/ 236 h 417"/>
                <a:gd name="T26" fmla="*/ 363 w 441"/>
                <a:gd name="T27" fmla="*/ 214 h 417"/>
                <a:gd name="T28" fmla="*/ 379 w 441"/>
                <a:gd name="T29" fmla="*/ 196 h 417"/>
                <a:gd name="T30" fmla="*/ 396 w 441"/>
                <a:gd name="T31" fmla="*/ 183 h 417"/>
                <a:gd name="T32" fmla="*/ 409 w 441"/>
                <a:gd name="T33" fmla="*/ 172 h 417"/>
                <a:gd name="T34" fmla="*/ 421 w 441"/>
                <a:gd name="T35" fmla="*/ 165 h 417"/>
                <a:gd name="T36" fmla="*/ 432 w 441"/>
                <a:gd name="T37" fmla="*/ 159 h 417"/>
                <a:gd name="T38" fmla="*/ 441 w 441"/>
                <a:gd name="T39" fmla="*/ 154 h 417"/>
                <a:gd name="T40" fmla="*/ 441 w 441"/>
                <a:gd name="T41" fmla="*/ 154 h 417"/>
                <a:gd name="T42" fmla="*/ 302 w 441"/>
                <a:gd name="T43" fmla="*/ 83 h 417"/>
                <a:gd name="T44" fmla="*/ 197 w 441"/>
                <a:gd name="T45" fmla="*/ 30 h 417"/>
                <a:gd name="T46" fmla="*/ 157 w 441"/>
                <a:gd name="T47" fmla="*/ 12 h 417"/>
                <a:gd name="T48" fmla="*/ 131 w 441"/>
                <a:gd name="T49" fmla="*/ 0 h 417"/>
                <a:gd name="T50" fmla="*/ 131 w 441"/>
                <a:gd name="T51" fmla="*/ 0 h 417"/>
                <a:gd name="T52" fmla="*/ 121 w 441"/>
                <a:gd name="T53" fmla="*/ 3 h 417"/>
                <a:gd name="T54" fmla="*/ 107 w 441"/>
                <a:gd name="T55" fmla="*/ 6 h 417"/>
                <a:gd name="T56" fmla="*/ 91 w 441"/>
                <a:gd name="T57" fmla="*/ 14 h 417"/>
                <a:gd name="T58" fmla="*/ 82 w 441"/>
                <a:gd name="T59" fmla="*/ 20 h 417"/>
                <a:gd name="T60" fmla="*/ 73 w 441"/>
                <a:gd name="T61" fmla="*/ 26 h 417"/>
                <a:gd name="T62" fmla="*/ 64 w 441"/>
                <a:gd name="T63" fmla="*/ 35 h 417"/>
                <a:gd name="T64" fmla="*/ 54 w 441"/>
                <a:gd name="T65" fmla="*/ 44 h 417"/>
                <a:gd name="T66" fmla="*/ 45 w 441"/>
                <a:gd name="T67" fmla="*/ 56 h 417"/>
                <a:gd name="T68" fmla="*/ 36 w 441"/>
                <a:gd name="T69" fmla="*/ 68 h 417"/>
                <a:gd name="T70" fmla="*/ 27 w 441"/>
                <a:gd name="T71" fmla="*/ 84 h 417"/>
                <a:gd name="T72" fmla="*/ 18 w 441"/>
                <a:gd name="T73" fmla="*/ 101 h 417"/>
                <a:gd name="T74" fmla="*/ 18 w 441"/>
                <a:gd name="T75" fmla="*/ 101 h 417"/>
                <a:gd name="T76" fmla="*/ 10 w 441"/>
                <a:gd name="T77" fmla="*/ 118 h 417"/>
                <a:gd name="T78" fmla="*/ 6 w 441"/>
                <a:gd name="T79" fmla="*/ 136 h 417"/>
                <a:gd name="T80" fmla="*/ 3 w 441"/>
                <a:gd name="T81" fmla="*/ 153 h 417"/>
                <a:gd name="T82" fmla="*/ 0 w 441"/>
                <a:gd name="T83" fmla="*/ 168 h 417"/>
                <a:gd name="T84" fmla="*/ 0 w 441"/>
                <a:gd name="T85" fmla="*/ 183 h 417"/>
                <a:gd name="T86" fmla="*/ 0 w 441"/>
                <a:gd name="T87" fmla="*/ 196 h 417"/>
                <a:gd name="T88" fmla="*/ 1 w 441"/>
                <a:gd name="T89" fmla="*/ 208 h 417"/>
                <a:gd name="T90" fmla="*/ 3 w 441"/>
                <a:gd name="T91" fmla="*/ 220 h 417"/>
                <a:gd name="T92" fmla="*/ 9 w 441"/>
                <a:gd name="T93" fmla="*/ 239 h 417"/>
                <a:gd name="T94" fmla="*/ 15 w 441"/>
                <a:gd name="T95" fmla="*/ 254 h 417"/>
                <a:gd name="T96" fmla="*/ 22 w 441"/>
                <a:gd name="T97" fmla="*/ 266 h 417"/>
                <a:gd name="T98" fmla="*/ 279 w 441"/>
                <a:gd name="T99" fmla="*/ 41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41" h="417">
                  <a:moveTo>
                    <a:pt x="279" y="417"/>
                  </a:moveTo>
                  <a:lnTo>
                    <a:pt x="279" y="417"/>
                  </a:lnTo>
                  <a:lnTo>
                    <a:pt x="278" y="404"/>
                  </a:lnTo>
                  <a:lnTo>
                    <a:pt x="279" y="389"/>
                  </a:lnTo>
                  <a:lnTo>
                    <a:pt x="281" y="368"/>
                  </a:lnTo>
                  <a:lnTo>
                    <a:pt x="285" y="346"/>
                  </a:lnTo>
                  <a:lnTo>
                    <a:pt x="294" y="319"/>
                  </a:lnTo>
                  <a:lnTo>
                    <a:pt x="300" y="305"/>
                  </a:lnTo>
                  <a:lnTo>
                    <a:pt x="306" y="290"/>
                  </a:lnTo>
                  <a:lnTo>
                    <a:pt x="315" y="277"/>
                  </a:lnTo>
                  <a:lnTo>
                    <a:pt x="324" y="262"/>
                  </a:lnTo>
                  <a:lnTo>
                    <a:pt x="324" y="262"/>
                  </a:lnTo>
                  <a:lnTo>
                    <a:pt x="345" y="236"/>
                  </a:lnTo>
                  <a:lnTo>
                    <a:pt x="363" y="214"/>
                  </a:lnTo>
                  <a:lnTo>
                    <a:pt x="379" y="196"/>
                  </a:lnTo>
                  <a:lnTo>
                    <a:pt x="396" y="183"/>
                  </a:lnTo>
                  <a:lnTo>
                    <a:pt x="409" y="172"/>
                  </a:lnTo>
                  <a:lnTo>
                    <a:pt x="421" y="165"/>
                  </a:lnTo>
                  <a:lnTo>
                    <a:pt x="432" y="159"/>
                  </a:lnTo>
                  <a:lnTo>
                    <a:pt x="441" y="154"/>
                  </a:lnTo>
                  <a:lnTo>
                    <a:pt x="441" y="154"/>
                  </a:lnTo>
                  <a:lnTo>
                    <a:pt x="302" y="83"/>
                  </a:lnTo>
                  <a:lnTo>
                    <a:pt x="197" y="30"/>
                  </a:lnTo>
                  <a:lnTo>
                    <a:pt x="157" y="12"/>
                  </a:lnTo>
                  <a:lnTo>
                    <a:pt x="131" y="0"/>
                  </a:lnTo>
                  <a:lnTo>
                    <a:pt x="131" y="0"/>
                  </a:lnTo>
                  <a:lnTo>
                    <a:pt x="121" y="3"/>
                  </a:lnTo>
                  <a:lnTo>
                    <a:pt x="107" y="6"/>
                  </a:lnTo>
                  <a:lnTo>
                    <a:pt x="91" y="14"/>
                  </a:lnTo>
                  <a:lnTo>
                    <a:pt x="82" y="20"/>
                  </a:lnTo>
                  <a:lnTo>
                    <a:pt x="73" y="26"/>
                  </a:lnTo>
                  <a:lnTo>
                    <a:pt x="64" y="35"/>
                  </a:lnTo>
                  <a:lnTo>
                    <a:pt x="54" y="44"/>
                  </a:lnTo>
                  <a:lnTo>
                    <a:pt x="45" y="56"/>
                  </a:lnTo>
                  <a:lnTo>
                    <a:pt x="36" y="68"/>
                  </a:lnTo>
                  <a:lnTo>
                    <a:pt x="27" y="84"/>
                  </a:lnTo>
                  <a:lnTo>
                    <a:pt x="18" y="101"/>
                  </a:lnTo>
                  <a:lnTo>
                    <a:pt x="18" y="101"/>
                  </a:lnTo>
                  <a:lnTo>
                    <a:pt x="10" y="118"/>
                  </a:lnTo>
                  <a:lnTo>
                    <a:pt x="6" y="136"/>
                  </a:lnTo>
                  <a:lnTo>
                    <a:pt x="3" y="153"/>
                  </a:lnTo>
                  <a:lnTo>
                    <a:pt x="0" y="168"/>
                  </a:lnTo>
                  <a:lnTo>
                    <a:pt x="0" y="183"/>
                  </a:lnTo>
                  <a:lnTo>
                    <a:pt x="0" y="196"/>
                  </a:lnTo>
                  <a:lnTo>
                    <a:pt x="1" y="208"/>
                  </a:lnTo>
                  <a:lnTo>
                    <a:pt x="3" y="220"/>
                  </a:lnTo>
                  <a:lnTo>
                    <a:pt x="9" y="239"/>
                  </a:lnTo>
                  <a:lnTo>
                    <a:pt x="15" y="254"/>
                  </a:lnTo>
                  <a:lnTo>
                    <a:pt x="22" y="266"/>
                  </a:lnTo>
                  <a:lnTo>
                    <a:pt x="279" y="417"/>
                  </a:lnTo>
                  <a:close/>
                </a:path>
              </a:pathLst>
            </a:custGeom>
            <a:solidFill>
              <a:srgbClr val="F1E2B6"/>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91" name="Freeform 68"/>
            <p:cNvSpPr/>
            <p:nvPr/>
          </p:nvSpPr>
          <p:spPr bwMode="auto">
            <a:xfrm>
              <a:off x="-1602941" y="1884915"/>
              <a:ext cx="647702" cy="623890"/>
            </a:xfrm>
            <a:custGeom>
              <a:avLst/>
              <a:gdLst>
                <a:gd name="T0" fmla="*/ 251 w 408"/>
                <a:gd name="T1" fmla="*/ 393 h 393"/>
                <a:gd name="T2" fmla="*/ 251 w 408"/>
                <a:gd name="T3" fmla="*/ 393 h 393"/>
                <a:gd name="T4" fmla="*/ 251 w 408"/>
                <a:gd name="T5" fmla="*/ 380 h 393"/>
                <a:gd name="T6" fmla="*/ 251 w 408"/>
                <a:gd name="T7" fmla="*/ 366 h 393"/>
                <a:gd name="T8" fmla="*/ 254 w 408"/>
                <a:gd name="T9" fmla="*/ 347 h 393"/>
                <a:gd name="T10" fmla="*/ 260 w 408"/>
                <a:gd name="T11" fmla="*/ 325 h 393"/>
                <a:gd name="T12" fmla="*/ 269 w 408"/>
                <a:gd name="T13" fmla="*/ 299 h 393"/>
                <a:gd name="T14" fmla="*/ 275 w 408"/>
                <a:gd name="T15" fmla="*/ 287 h 393"/>
                <a:gd name="T16" fmla="*/ 283 w 408"/>
                <a:gd name="T17" fmla="*/ 272 h 393"/>
                <a:gd name="T18" fmla="*/ 290 w 408"/>
                <a:gd name="T19" fmla="*/ 259 h 393"/>
                <a:gd name="T20" fmla="*/ 301 w 408"/>
                <a:gd name="T21" fmla="*/ 244 h 393"/>
                <a:gd name="T22" fmla="*/ 301 w 408"/>
                <a:gd name="T23" fmla="*/ 244 h 393"/>
                <a:gd name="T24" fmla="*/ 320 w 408"/>
                <a:gd name="T25" fmla="*/ 219 h 393"/>
                <a:gd name="T26" fmla="*/ 338 w 408"/>
                <a:gd name="T27" fmla="*/ 196 h 393"/>
                <a:gd name="T28" fmla="*/ 353 w 408"/>
                <a:gd name="T29" fmla="*/ 180 h 393"/>
                <a:gd name="T30" fmla="*/ 366 w 408"/>
                <a:gd name="T31" fmla="*/ 166 h 393"/>
                <a:gd name="T32" fmla="*/ 378 w 408"/>
                <a:gd name="T33" fmla="*/ 156 h 393"/>
                <a:gd name="T34" fmla="*/ 390 w 408"/>
                <a:gd name="T35" fmla="*/ 147 h 393"/>
                <a:gd name="T36" fmla="*/ 399 w 408"/>
                <a:gd name="T37" fmla="*/ 142 h 393"/>
                <a:gd name="T38" fmla="*/ 408 w 408"/>
                <a:gd name="T39" fmla="*/ 138 h 393"/>
                <a:gd name="T40" fmla="*/ 408 w 408"/>
                <a:gd name="T41" fmla="*/ 138 h 393"/>
                <a:gd name="T42" fmla="*/ 286 w 408"/>
                <a:gd name="T43" fmla="*/ 75 h 393"/>
                <a:gd name="T44" fmla="*/ 193 w 408"/>
                <a:gd name="T45" fmla="*/ 29 h 393"/>
                <a:gd name="T46" fmla="*/ 156 w 408"/>
                <a:gd name="T47" fmla="*/ 11 h 393"/>
                <a:gd name="T48" fmla="*/ 133 w 408"/>
                <a:gd name="T49" fmla="*/ 0 h 393"/>
                <a:gd name="T50" fmla="*/ 133 w 408"/>
                <a:gd name="T51" fmla="*/ 0 h 393"/>
                <a:gd name="T52" fmla="*/ 121 w 408"/>
                <a:gd name="T53" fmla="*/ 3 h 393"/>
                <a:gd name="T54" fmla="*/ 108 w 408"/>
                <a:gd name="T55" fmla="*/ 8 h 393"/>
                <a:gd name="T56" fmla="*/ 91 w 408"/>
                <a:gd name="T57" fmla="*/ 15 h 393"/>
                <a:gd name="T58" fmla="*/ 83 w 408"/>
                <a:gd name="T59" fmla="*/ 21 h 393"/>
                <a:gd name="T60" fmla="*/ 74 w 408"/>
                <a:gd name="T61" fmla="*/ 29 h 393"/>
                <a:gd name="T62" fmla="*/ 63 w 408"/>
                <a:gd name="T63" fmla="*/ 36 h 393"/>
                <a:gd name="T64" fmla="*/ 54 w 408"/>
                <a:gd name="T65" fmla="*/ 47 h 393"/>
                <a:gd name="T66" fmla="*/ 44 w 408"/>
                <a:gd name="T67" fmla="*/ 59 h 393"/>
                <a:gd name="T68" fmla="*/ 35 w 408"/>
                <a:gd name="T69" fmla="*/ 72 h 393"/>
                <a:gd name="T70" fmla="*/ 26 w 408"/>
                <a:gd name="T71" fmla="*/ 87 h 393"/>
                <a:gd name="T72" fmla="*/ 17 w 408"/>
                <a:gd name="T73" fmla="*/ 104 h 393"/>
                <a:gd name="T74" fmla="*/ 17 w 408"/>
                <a:gd name="T75" fmla="*/ 104 h 393"/>
                <a:gd name="T76" fmla="*/ 11 w 408"/>
                <a:gd name="T77" fmla="*/ 120 h 393"/>
                <a:gd name="T78" fmla="*/ 6 w 408"/>
                <a:gd name="T79" fmla="*/ 133 h 393"/>
                <a:gd name="T80" fmla="*/ 3 w 408"/>
                <a:gd name="T81" fmla="*/ 148 h 393"/>
                <a:gd name="T82" fmla="*/ 0 w 408"/>
                <a:gd name="T83" fmla="*/ 162 h 393"/>
                <a:gd name="T84" fmla="*/ 0 w 408"/>
                <a:gd name="T85" fmla="*/ 174 h 393"/>
                <a:gd name="T86" fmla="*/ 0 w 408"/>
                <a:gd name="T87" fmla="*/ 184 h 393"/>
                <a:gd name="T88" fmla="*/ 2 w 408"/>
                <a:gd name="T89" fmla="*/ 205 h 393"/>
                <a:gd name="T90" fmla="*/ 6 w 408"/>
                <a:gd name="T91" fmla="*/ 222 h 393"/>
                <a:gd name="T92" fmla="*/ 11 w 408"/>
                <a:gd name="T93" fmla="*/ 232 h 393"/>
                <a:gd name="T94" fmla="*/ 17 w 408"/>
                <a:gd name="T95" fmla="*/ 242 h 393"/>
                <a:gd name="T96" fmla="*/ 251 w 408"/>
                <a:gd name="T97" fmla="*/ 393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8" h="393">
                  <a:moveTo>
                    <a:pt x="251" y="393"/>
                  </a:moveTo>
                  <a:lnTo>
                    <a:pt x="251" y="393"/>
                  </a:lnTo>
                  <a:lnTo>
                    <a:pt x="251" y="380"/>
                  </a:lnTo>
                  <a:lnTo>
                    <a:pt x="251" y="366"/>
                  </a:lnTo>
                  <a:lnTo>
                    <a:pt x="254" y="347"/>
                  </a:lnTo>
                  <a:lnTo>
                    <a:pt x="260" y="325"/>
                  </a:lnTo>
                  <a:lnTo>
                    <a:pt x="269" y="299"/>
                  </a:lnTo>
                  <a:lnTo>
                    <a:pt x="275" y="287"/>
                  </a:lnTo>
                  <a:lnTo>
                    <a:pt x="283" y="272"/>
                  </a:lnTo>
                  <a:lnTo>
                    <a:pt x="290" y="259"/>
                  </a:lnTo>
                  <a:lnTo>
                    <a:pt x="301" y="244"/>
                  </a:lnTo>
                  <a:lnTo>
                    <a:pt x="301" y="244"/>
                  </a:lnTo>
                  <a:lnTo>
                    <a:pt x="320" y="219"/>
                  </a:lnTo>
                  <a:lnTo>
                    <a:pt x="338" y="196"/>
                  </a:lnTo>
                  <a:lnTo>
                    <a:pt x="353" y="180"/>
                  </a:lnTo>
                  <a:lnTo>
                    <a:pt x="366" y="166"/>
                  </a:lnTo>
                  <a:lnTo>
                    <a:pt x="378" y="156"/>
                  </a:lnTo>
                  <a:lnTo>
                    <a:pt x="390" y="147"/>
                  </a:lnTo>
                  <a:lnTo>
                    <a:pt x="399" y="142"/>
                  </a:lnTo>
                  <a:lnTo>
                    <a:pt x="408" y="138"/>
                  </a:lnTo>
                  <a:lnTo>
                    <a:pt x="408" y="138"/>
                  </a:lnTo>
                  <a:lnTo>
                    <a:pt x="286" y="75"/>
                  </a:lnTo>
                  <a:lnTo>
                    <a:pt x="193" y="29"/>
                  </a:lnTo>
                  <a:lnTo>
                    <a:pt x="156" y="11"/>
                  </a:lnTo>
                  <a:lnTo>
                    <a:pt x="133" y="0"/>
                  </a:lnTo>
                  <a:lnTo>
                    <a:pt x="133" y="0"/>
                  </a:lnTo>
                  <a:lnTo>
                    <a:pt x="121" y="3"/>
                  </a:lnTo>
                  <a:lnTo>
                    <a:pt x="108" y="8"/>
                  </a:lnTo>
                  <a:lnTo>
                    <a:pt x="91" y="15"/>
                  </a:lnTo>
                  <a:lnTo>
                    <a:pt x="83" y="21"/>
                  </a:lnTo>
                  <a:lnTo>
                    <a:pt x="74" y="29"/>
                  </a:lnTo>
                  <a:lnTo>
                    <a:pt x="63" y="36"/>
                  </a:lnTo>
                  <a:lnTo>
                    <a:pt x="54" y="47"/>
                  </a:lnTo>
                  <a:lnTo>
                    <a:pt x="44" y="59"/>
                  </a:lnTo>
                  <a:lnTo>
                    <a:pt x="35" y="72"/>
                  </a:lnTo>
                  <a:lnTo>
                    <a:pt x="26" y="87"/>
                  </a:lnTo>
                  <a:lnTo>
                    <a:pt x="17" y="104"/>
                  </a:lnTo>
                  <a:lnTo>
                    <a:pt x="17" y="104"/>
                  </a:lnTo>
                  <a:lnTo>
                    <a:pt x="11" y="120"/>
                  </a:lnTo>
                  <a:lnTo>
                    <a:pt x="6" y="133"/>
                  </a:lnTo>
                  <a:lnTo>
                    <a:pt x="3" y="148"/>
                  </a:lnTo>
                  <a:lnTo>
                    <a:pt x="0" y="162"/>
                  </a:lnTo>
                  <a:lnTo>
                    <a:pt x="0" y="174"/>
                  </a:lnTo>
                  <a:lnTo>
                    <a:pt x="0" y="184"/>
                  </a:lnTo>
                  <a:lnTo>
                    <a:pt x="2" y="205"/>
                  </a:lnTo>
                  <a:lnTo>
                    <a:pt x="6" y="222"/>
                  </a:lnTo>
                  <a:lnTo>
                    <a:pt x="11" y="232"/>
                  </a:lnTo>
                  <a:lnTo>
                    <a:pt x="17" y="242"/>
                  </a:lnTo>
                  <a:lnTo>
                    <a:pt x="251" y="393"/>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92" name="Freeform 69"/>
            <p:cNvSpPr/>
            <p:nvPr/>
          </p:nvSpPr>
          <p:spPr bwMode="auto">
            <a:xfrm>
              <a:off x="-1585479" y="1892852"/>
              <a:ext cx="587377" cy="533402"/>
            </a:xfrm>
            <a:custGeom>
              <a:avLst/>
              <a:gdLst>
                <a:gd name="T0" fmla="*/ 370 w 370"/>
                <a:gd name="T1" fmla="*/ 119 h 336"/>
                <a:gd name="T2" fmla="*/ 370 w 370"/>
                <a:gd name="T3" fmla="*/ 119 h 336"/>
                <a:gd name="T4" fmla="*/ 357 w 370"/>
                <a:gd name="T5" fmla="*/ 130 h 336"/>
                <a:gd name="T6" fmla="*/ 340 w 370"/>
                <a:gd name="T7" fmla="*/ 143 h 336"/>
                <a:gd name="T8" fmla="*/ 321 w 370"/>
                <a:gd name="T9" fmla="*/ 163 h 336"/>
                <a:gd name="T10" fmla="*/ 297 w 370"/>
                <a:gd name="T11" fmla="*/ 188 h 336"/>
                <a:gd name="T12" fmla="*/ 285 w 370"/>
                <a:gd name="T13" fmla="*/ 203 h 336"/>
                <a:gd name="T14" fmla="*/ 273 w 370"/>
                <a:gd name="T15" fmla="*/ 221 h 336"/>
                <a:gd name="T16" fmla="*/ 261 w 370"/>
                <a:gd name="T17" fmla="*/ 240 h 336"/>
                <a:gd name="T18" fmla="*/ 249 w 370"/>
                <a:gd name="T19" fmla="*/ 261 h 336"/>
                <a:gd name="T20" fmla="*/ 237 w 370"/>
                <a:gd name="T21" fmla="*/ 285 h 336"/>
                <a:gd name="T22" fmla="*/ 227 w 370"/>
                <a:gd name="T23" fmla="*/ 311 h 336"/>
                <a:gd name="T24" fmla="*/ 227 w 370"/>
                <a:gd name="T25" fmla="*/ 311 h 336"/>
                <a:gd name="T26" fmla="*/ 221 w 370"/>
                <a:gd name="T27" fmla="*/ 311 h 336"/>
                <a:gd name="T28" fmla="*/ 209 w 370"/>
                <a:gd name="T29" fmla="*/ 314 h 336"/>
                <a:gd name="T30" fmla="*/ 201 w 370"/>
                <a:gd name="T31" fmla="*/ 317 h 336"/>
                <a:gd name="T32" fmla="*/ 194 w 370"/>
                <a:gd name="T33" fmla="*/ 321 h 336"/>
                <a:gd name="T34" fmla="*/ 190 w 370"/>
                <a:gd name="T35" fmla="*/ 327 h 336"/>
                <a:gd name="T36" fmla="*/ 185 w 370"/>
                <a:gd name="T37" fmla="*/ 336 h 336"/>
                <a:gd name="T38" fmla="*/ 40 w 370"/>
                <a:gd name="T39" fmla="*/ 243 h 336"/>
                <a:gd name="T40" fmla="*/ 40 w 370"/>
                <a:gd name="T41" fmla="*/ 243 h 336"/>
                <a:gd name="T42" fmla="*/ 40 w 370"/>
                <a:gd name="T43" fmla="*/ 236 h 336"/>
                <a:gd name="T44" fmla="*/ 40 w 370"/>
                <a:gd name="T45" fmla="*/ 228 h 336"/>
                <a:gd name="T46" fmla="*/ 37 w 370"/>
                <a:gd name="T47" fmla="*/ 220 h 336"/>
                <a:gd name="T48" fmla="*/ 33 w 370"/>
                <a:gd name="T49" fmla="*/ 211 h 336"/>
                <a:gd name="T50" fmla="*/ 25 w 370"/>
                <a:gd name="T51" fmla="*/ 202 h 336"/>
                <a:gd name="T52" fmla="*/ 21 w 370"/>
                <a:gd name="T53" fmla="*/ 197 h 336"/>
                <a:gd name="T54" fmla="*/ 15 w 370"/>
                <a:gd name="T55" fmla="*/ 193 h 336"/>
                <a:gd name="T56" fmla="*/ 9 w 370"/>
                <a:gd name="T57" fmla="*/ 190 h 336"/>
                <a:gd name="T58" fmla="*/ 0 w 370"/>
                <a:gd name="T59" fmla="*/ 187 h 336"/>
                <a:gd name="T60" fmla="*/ 0 w 370"/>
                <a:gd name="T61" fmla="*/ 187 h 336"/>
                <a:gd name="T62" fmla="*/ 0 w 370"/>
                <a:gd name="T63" fmla="*/ 181 h 336"/>
                <a:gd name="T64" fmla="*/ 1 w 370"/>
                <a:gd name="T65" fmla="*/ 164 h 336"/>
                <a:gd name="T66" fmla="*/ 6 w 370"/>
                <a:gd name="T67" fmla="*/ 142 h 336"/>
                <a:gd name="T68" fmla="*/ 10 w 370"/>
                <a:gd name="T69" fmla="*/ 127 h 336"/>
                <a:gd name="T70" fmla="*/ 15 w 370"/>
                <a:gd name="T71" fmla="*/ 112 h 336"/>
                <a:gd name="T72" fmla="*/ 22 w 370"/>
                <a:gd name="T73" fmla="*/ 97 h 336"/>
                <a:gd name="T74" fmla="*/ 30 w 370"/>
                <a:gd name="T75" fmla="*/ 82 h 336"/>
                <a:gd name="T76" fmla="*/ 42 w 370"/>
                <a:gd name="T77" fmla="*/ 66 h 336"/>
                <a:gd name="T78" fmla="*/ 54 w 370"/>
                <a:gd name="T79" fmla="*/ 51 h 336"/>
                <a:gd name="T80" fmla="*/ 70 w 370"/>
                <a:gd name="T81" fmla="*/ 36 h 336"/>
                <a:gd name="T82" fmla="*/ 88 w 370"/>
                <a:gd name="T83" fmla="*/ 22 h 336"/>
                <a:gd name="T84" fmla="*/ 109 w 370"/>
                <a:gd name="T85" fmla="*/ 10 h 336"/>
                <a:gd name="T86" fmla="*/ 133 w 370"/>
                <a:gd name="T87" fmla="*/ 0 h 336"/>
                <a:gd name="T88" fmla="*/ 133 w 370"/>
                <a:gd name="T89" fmla="*/ 0 h 336"/>
                <a:gd name="T90" fmla="*/ 218 w 370"/>
                <a:gd name="T91" fmla="*/ 40 h 336"/>
                <a:gd name="T92" fmla="*/ 296 w 370"/>
                <a:gd name="T93" fmla="*/ 79 h 336"/>
                <a:gd name="T94" fmla="*/ 334 w 370"/>
                <a:gd name="T95" fmla="*/ 100 h 336"/>
                <a:gd name="T96" fmla="*/ 370 w 370"/>
                <a:gd name="T97" fmla="*/ 119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0" h="336">
                  <a:moveTo>
                    <a:pt x="370" y="119"/>
                  </a:moveTo>
                  <a:lnTo>
                    <a:pt x="370" y="119"/>
                  </a:lnTo>
                  <a:lnTo>
                    <a:pt x="357" y="130"/>
                  </a:lnTo>
                  <a:lnTo>
                    <a:pt x="340" y="143"/>
                  </a:lnTo>
                  <a:lnTo>
                    <a:pt x="321" y="163"/>
                  </a:lnTo>
                  <a:lnTo>
                    <a:pt x="297" y="188"/>
                  </a:lnTo>
                  <a:lnTo>
                    <a:pt x="285" y="203"/>
                  </a:lnTo>
                  <a:lnTo>
                    <a:pt x="273" y="221"/>
                  </a:lnTo>
                  <a:lnTo>
                    <a:pt x="261" y="240"/>
                  </a:lnTo>
                  <a:lnTo>
                    <a:pt x="249" y="261"/>
                  </a:lnTo>
                  <a:lnTo>
                    <a:pt x="237" y="285"/>
                  </a:lnTo>
                  <a:lnTo>
                    <a:pt x="227" y="311"/>
                  </a:lnTo>
                  <a:lnTo>
                    <a:pt x="227" y="311"/>
                  </a:lnTo>
                  <a:lnTo>
                    <a:pt x="221" y="311"/>
                  </a:lnTo>
                  <a:lnTo>
                    <a:pt x="209" y="314"/>
                  </a:lnTo>
                  <a:lnTo>
                    <a:pt x="201" y="317"/>
                  </a:lnTo>
                  <a:lnTo>
                    <a:pt x="194" y="321"/>
                  </a:lnTo>
                  <a:lnTo>
                    <a:pt x="190" y="327"/>
                  </a:lnTo>
                  <a:lnTo>
                    <a:pt x="185" y="336"/>
                  </a:lnTo>
                  <a:lnTo>
                    <a:pt x="40" y="243"/>
                  </a:lnTo>
                  <a:lnTo>
                    <a:pt x="40" y="243"/>
                  </a:lnTo>
                  <a:lnTo>
                    <a:pt x="40" y="236"/>
                  </a:lnTo>
                  <a:lnTo>
                    <a:pt x="40" y="228"/>
                  </a:lnTo>
                  <a:lnTo>
                    <a:pt x="37" y="220"/>
                  </a:lnTo>
                  <a:lnTo>
                    <a:pt x="33" y="211"/>
                  </a:lnTo>
                  <a:lnTo>
                    <a:pt x="25" y="202"/>
                  </a:lnTo>
                  <a:lnTo>
                    <a:pt x="21" y="197"/>
                  </a:lnTo>
                  <a:lnTo>
                    <a:pt x="15" y="193"/>
                  </a:lnTo>
                  <a:lnTo>
                    <a:pt x="9" y="190"/>
                  </a:lnTo>
                  <a:lnTo>
                    <a:pt x="0" y="187"/>
                  </a:lnTo>
                  <a:lnTo>
                    <a:pt x="0" y="187"/>
                  </a:lnTo>
                  <a:lnTo>
                    <a:pt x="0" y="181"/>
                  </a:lnTo>
                  <a:lnTo>
                    <a:pt x="1" y="164"/>
                  </a:lnTo>
                  <a:lnTo>
                    <a:pt x="6" y="142"/>
                  </a:lnTo>
                  <a:lnTo>
                    <a:pt x="10" y="127"/>
                  </a:lnTo>
                  <a:lnTo>
                    <a:pt x="15" y="112"/>
                  </a:lnTo>
                  <a:lnTo>
                    <a:pt x="22" y="97"/>
                  </a:lnTo>
                  <a:lnTo>
                    <a:pt x="30" y="82"/>
                  </a:lnTo>
                  <a:lnTo>
                    <a:pt x="42" y="66"/>
                  </a:lnTo>
                  <a:lnTo>
                    <a:pt x="54" y="51"/>
                  </a:lnTo>
                  <a:lnTo>
                    <a:pt x="70" y="36"/>
                  </a:lnTo>
                  <a:lnTo>
                    <a:pt x="88" y="22"/>
                  </a:lnTo>
                  <a:lnTo>
                    <a:pt x="109" y="10"/>
                  </a:lnTo>
                  <a:lnTo>
                    <a:pt x="133" y="0"/>
                  </a:lnTo>
                  <a:lnTo>
                    <a:pt x="133" y="0"/>
                  </a:lnTo>
                  <a:lnTo>
                    <a:pt x="218" y="40"/>
                  </a:lnTo>
                  <a:lnTo>
                    <a:pt x="296" y="79"/>
                  </a:lnTo>
                  <a:lnTo>
                    <a:pt x="334" y="100"/>
                  </a:lnTo>
                  <a:lnTo>
                    <a:pt x="370" y="119"/>
                  </a:lnTo>
                  <a:close/>
                </a:path>
              </a:pathLst>
            </a:custGeom>
            <a:solidFill>
              <a:srgbClr val="F1E2B6"/>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93" name="Freeform 70"/>
            <p:cNvSpPr/>
            <p:nvPr/>
          </p:nvSpPr>
          <p:spPr bwMode="auto">
            <a:xfrm>
              <a:off x="-1585479" y="1892852"/>
              <a:ext cx="587377" cy="533402"/>
            </a:xfrm>
            <a:custGeom>
              <a:avLst/>
              <a:gdLst>
                <a:gd name="T0" fmla="*/ 370 w 370"/>
                <a:gd name="T1" fmla="*/ 119 h 336"/>
                <a:gd name="T2" fmla="*/ 370 w 370"/>
                <a:gd name="T3" fmla="*/ 119 h 336"/>
                <a:gd name="T4" fmla="*/ 357 w 370"/>
                <a:gd name="T5" fmla="*/ 130 h 336"/>
                <a:gd name="T6" fmla="*/ 340 w 370"/>
                <a:gd name="T7" fmla="*/ 143 h 336"/>
                <a:gd name="T8" fmla="*/ 321 w 370"/>
                <a:gd name="T9" fmla="*/ 163 h 336"/>
                <a:gd name="T10" fmla="*/ 297 w 370"/>
                <a:gd name="T11" fmla="*/ 188 h 336"/>
                <a:gd name="T12" fmla="*/ 285 w 370"/>
                <a:gd name="T13" fmla="*/ 203 h 336"/>
                <a:gd name="T14" fmla="*/ 273 w 370"/>
                <a:gd name="T15" fmla="*/ 221 h 336"/>
                <a:gd name="T16" fmla="*/ 261 w 370"/>
                <a:gd name="T17" fmla="*/ 240 h 336"/>
                <a:gd name="T18" fmla="*/ 249 w 370"/>
                <a:gd name="T19" fmla="*/ 261 h 336"/>
                <a:gd name="T20" fmla="*/ 237 w 370"/>
                <a:gd name="T21" fmla="*/ 285 h 336"/>
                <a:gd name="T22" fmla="*/ 227 w 370"/>
                <a:gd name="T23" fmla="*/ 311 h 336"/>
                <a:gd name="T24" fmla="*/ 227 w 370"/>
                <a:gd name="T25" fmla="*/ 311 h 336"/>
                <a:gd name="T26" fmla="*/ 221 w 370"/>
                <a:gd name="T27" fmla="*/ 311 h 336"/>
                <a:gd name="T28" fmla="*/ 209 w 370"/>
                <a:gd name="T29" fmla="*/ 314 h 336"/>
                <a:gd name="T30" fmla="*/ 201 w 370"/>
                <a:gd name="T31" fmla="*/ 317 h 336"/>
                <a:gd name="T32" fmla="*/ 194 w 370"/>
                <a:gd name="T33" fmla="*/ 321 h 336"/>
                <a:gd name="T34" fmla="*/ 190 w 370"/>
                <a:gd name="T35" fmla="*/ 327 h 336"/>
                <a:gd name="T36" fmla="*/ 185 w 370"/>
                <a:gd name="T37" fmla="*/ 336 h 336"/>
                <a:gd name="T38" fmla="*/ 40 w 370"/>
                <a:gd name="T39" fmla="*/ 243 h 336"/>
                <a:gd name="T40" fmla="*/ 40 w 370"/>
                <a:gd name="T41" fmla="*/ 243 h 336"/>
                <a:gd name="T42" fmla="*/ 40 w 370"/>
                <a:gd name="T43" fmla="*/ 236 h 336"/>
                <a:gd name="T44" fmla="*/ 40 w 370"/>
                <a:gd name="T45" fmla="*/ 228 h 336"/>
                <a:gd name="T46" fmla="*/ 37 w 370"/>
                <a:gd name="T47" fmla="*/ 220 h 336"/>
                <a:gd name="T48" fmla="*/ 33 w 370"/>
                <a:gd name="T49" fmla="*/ 211 h 336"/>
                <a:gd name="T50" fmla="*/ 25 w 370"/>
                <a:gd name="T51" fmla="*/ 202 h 336"/>
                <a:gd name="T52" fmla="*/ 21 w 370"/>
                <a:gd name="T53" fmla="*/ 197 h 336"/>
                <a:gd name="T54" fmla="*/ 15 w 370"/>
                <a:gd name="T55" fmla="*/ 193 h 336"/>
                <a:gd name="T56" fmla="*/ 9 w 370"/>
                <a:gd name="T57" fmla="*/ 190 h 336"/>
                <a:gd name="T58" fmla="*/ 0 w 370"/>
                <a:gd name="T59" fmla="*/ 187 h 336"/>
                <a:gd name="T60" fmla="*/ 0 w 370"/>
                <a:gd name="T61" fmla="*/ 187 h 336"/>
                <a:gd name="T62" fmla="*/ 0 w 370"/>
                <a:gd name="T63" fmla="*/ 181 h 336"/>
                <a:gd name="T64" fmla="*/ 1 w 370"/>
                <a:gd name="T65" fmla="*/ 164 h 336"/>
                <a:gd name="T66" fmla="*/ 6 w 370"/>
                <a:gd name="T67" fmla="*/ 142 h 336"/>
                <a:gd name="T68" fmla="*/ 10 w 370"/>
                <a:gd name="T69" fmla="*/ 127 h 336"/>
                <a:gd name="T70" fmla="*/ 15 w 370"/>
                <a:gd name="T71" fmla="*/ 112 h 336"/>
                <a:gd name="T72" fmla="*/ 22 w 370"/>
                <a:gd name="T73" fmla="*/ 97 h 336"/>
                <a:gd name="T74" fmla="*/ 30 w 370"/>
                <a:gd name="T75" fmla="*/ 82 h 336"/>
                <a:gd name="T76" fmla="*/ 42 w 370"/>
                <a:gd name="T77" fmla="*/ 66 h 336"/>
                <a:gd name="T78" fmla="*/ 54 w 370"/>
                <a:gd name="T79" fmla="*/ 51 h 336"/>
                <a:gd name="T80" fmla="*/ 70 w 370"/>
                <a:gd name="T81" fmla="*/ 36 h 336"/>
                <a:gd name="T82" fmla="*/ 88 w 370"/>
                <a:gd name="T83" fmla="*/ 22 h 336"/>
                <a:gd name="T84" fmla="*/ 109 w 370"/>
                <a:gd name="T85" fmla="*/ 10 h 336"/>
                <a:gd name="T86" fmla="*/ 133 w 370"/>
                <a:gd name="T87" fmla="*/ 0 h 336"/>
                <a:gd name="T88" fmla="*/ 133 w 370"/>
                <a:gd name="T89" fmla="*/ 0 h 336"/>
                <a:gd name="T90" fmla="*/ 218 w 370"/>
                <a:gd name="T91" fmla="*/ 40 h 336"/>
                <a:gd name="T92" fmla="*/ 296 w 370"/>
                <a:gd name="T93" fmla="*/ 79 h 336"/>
                <a:gd name="T94" fmla="*/ 334 w 370"/>
                <a:gd name="T95" fmla="*/ 100 h 336"/>
                <a:gd name="T96" fmla="*/ 370 w 370"/>
                <a:gd name="T97" fmla="*/ 119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0" h="336">
                  <a:moveTo>
                    <a:pt x="370" y="119"/>
                  </a:moveTo>
                  <a:lnTo>
                    <a:pt x="370" y="119"/>
                  </a:lnTo>
                  <a:lnTo>
                    <a:pt x="357" y="130"/>
                  </a:lnTo>
                  <a:lnTo>
                    <a:pt x="340" y="143"/>
                  </a:lnTo>
                  <a:lnTo>
                    <a:pt x="321" y="163"/>
                  </a:lnTo>
                  <a:lnTo>
                    <a:pt x="297" y="188"/>
                  </a:lnTo>
                  <a:lnTo>
                    <a:pt x="285" y="203"/>
                  </a:lnTo>
                  <a:lnTo>
                    <a:pt x="273" y="221"/>
                  </a:lnTo>
                  <a:lnTo>
                    <a:pt x="261" y="240"/>
                  </a:lnTo>
                  <a:lnTo>
                    <a:pt x="249" y="261"/>
                  </a:lnTo>
                  <a:lnTo>
                    <a:pt x="237" y="285"/>
                  </a:lnTo>
                  <a:lnTo>
                    <a:pt x="227" y="311"/>
                  </a:lnTo>
                  <a:lnTo>
                    <a:pt x="227" y="311"/>
                  </a:lnTo>
                  <a:lnTo>
                    <a:pt x="221" y="311"/>
                  </a:lnTo>
                  <a:lnTo>
                    <a:pt x="209" y="314"/>
                  </a:lnTo>
                  <a:lnTo>
                    <a:pt x="201" y="317"/>
                  </a:lnTo>
                  <a:lnTo>
                    <a:pt x="194" y="321"/>
                  </a:lnTo>
                  <a:lnTo>
                    <a:pt x="190" y="327"/>
                  </a:lnTo>
                  <a:lnTo>
                    <a:pt x="185" y="336"/>
                  </a:lnTo>
                  <a:lnTo>
                    <a:pt x="40" y="243"/>
                  </a:lnTo>
                  <a:lnTo>
                    <a:pt x="40" y="243"/>
                  </a:lnTo>
                  <a:lnTo>
                    <a:pt x="40" y="236"/>
                  </a:lnTo>
                  <a:lnTo>
                    <a:pt x="40" y="228"/>
                  </a:lnTo>
                  <a:lnTo>
                    <a:pt x="37" y="220"/>
                  </a:lnTo>
                  <a:lnTo>
                    <a:pt x="33" y="211"/>
                  </a:lnTo>
                  <a:lnTo>
                    <a:pt x="25" y="202"/>
                  </a:lnTo>
                  <a:lnTo>
                    <a:pt x="21" y="197"/>
                  </a:lnTo>
                  <a:lnTo>
                    <a:pt x="15" y="193"/>
                  </a:lnTo>
                  <a:lnTo>
                    <a:pt x="9" y="190"/>
                  </a:lnTo>
                  <a:lnTo>
                    <a:pt x="0" y="187"/>
                  </a:lnTo>
                  <a:lnTo>
                    <a:pt x="0" y="187"/>
                  </a:lnTo>
                  <a:lnTo>
                    <a:pt x="0" y="181"/>
                  </a:lnTo>
                  <a:lnTo>
                    <a:pt x="1" y="164"/>
                  </a:lnTo>
                  <a:lnTo>
                    <a:pt x="6" y="142"/>
                  </a:lnTo>
                  <a:lnTo>
                    <a:pt x="10" y="127"/>
                  </a:lnTo>
                  <a:lnTo>
                    <a:pt x="15" y="112"/>
                  </a:lnTo>
                  <a:lnTo>
                    <a:pt x="22" y="97"/>
                  </a:lnTo>
                  <a:lnTo>
                    <a:pt x="30" y="82"/>
                  </a:lnTo>
                  <a:lnTo>
                    <a:pt x="42" y="66"/>
                  </a:lnTo>
                  <a:lnTo>
                    <a:pt x="54" y="51"/>
                  </a:lnTo>
                  <a:lnTo>
                    <a:pt x="70" y="36"/>
                  </a:lnTo>
                  <a:lnTo>
                    <a:pt x="88" y="22"/>
                  </a:lnTo>
                  <a:lnTo>
                    <a:pt x="109" y="10"/>
                  </a:lnTo>
                  <a:lnTo>
                    <a:pt x="133" y="0"/>
                  </a:lnTo>
                  <a:lnTo>
                    <a:pt x="133" y="0"/>
                  </a:lnTo>
                  <a:lnTo>
                    <a:pt x="218" y="40"/>
                  </a:lnTo>
                  <a:lnTo>
                    <a:pt x="296" y="79"/>
                  </a:lnTo>
                  <a:lnTo>
                    <a:pt x="334" y="100"/>
                  </a:lnTo>
                  <a:lnTo>
                    <a:pt x="370" y="1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94" name="Freeform 71"/>
            <p:cNvSpPr/>
            <p:nvPr/>
          </p:nvSpPr>
          <p:spPr bwMode="auto">
            <a:xfrm>
              <a:off x="-1504516" y="2021440"/>
              <a:ext cx="168276" cy="252413"/>
            </a:xfrm>
            <a:custGeom>
              <a:avLst/>
              <a:gdLst>
                <a:gd name="T0" fmla="*/ 0 w 106"/>
                <a:gd name="T1" fmla="*/ 143 h 159"/>
                <a:gd name="T2" fmla="*/ 0 w 106"/>
                <a:gd name="T3" fmla="*/ 143 h 159"/>
                <a:gd name="T4" fmla="*/ 3 w 106"/>
                <a:gd name="T5" fmla="*/ 125 h 159"/>
                <a:gd name="T6" fmla="*/ 9 w 106"/>
                <a:gd name="T7" fmla="*/ 107 h 159"/>
                <a:gd name="T8" fmla="*/ 18 w 106"/>
                <a:gd name="T9" fmla="*/ 86 h 159"/>
                <a:gd name="T10" fmla="*/ 28 w 106"/>
                <a:gd name="T11" fmla="*/ 62 h 159"/>
                <a:gd name="T12" fmla="*/ 35 w 106"/>
                <a:gd name="T13" fmla="*/ 50 h 159"/>
                <a:gd name="T14" fmla="*/ 43 w 106"/>
                <a:gd name="T15" fmla="*/ 38 h 159"/>
                <a:gd name="T16" fmla="*/ 52 w 106"/>
                <a:gd name="T17" fmla="*/ 28 h 159"/>
                <a:gd name="T18" fmla="*/ 61 w 106"/>
                <a:gd name="T19" fmla="*/ 18 h 159"/>
                <a:gd name="T20" fmla="*/ 71 w 106"/>
                <a:gd name="T21" fmla="*/ 9 h 159"/>
                <a:gd name="T22" fmla="*/ 83 w 106"/>
                <a:gd name="T23" fmla="*/ 0 h 159"/>
                <a:gd name="T24" fmla="*/ 106 w 106"/>
                <a:gd name="T25" fmla="*/ 7 h 159"/>
                <a:gd name="T26" fmla="*/ 106 w 106"/>
                <a:gd name="T27" fmla="*/ 7 h 159"/>
                <a:gd name="T28" fmla="*/ 94 w 106"/>
                <a:gd name="T29" fmla="*/ 18 h 159"/>
                <a:gd name="T30" fmla="*/ 82 w 106"/>
                <a:gd name="T31" fmla="*/ 29 h 159"/>
                <a:gd name="T32" fmla="*/ 68 w 106"/>
                <a:gd name="T33" fmla="*/ 47 h 159"/>
                <a:gd name="T34" fmla="*/ 53 w 106"/>
                <a:gd name="T35" fmla="*/ 68 h 159"/>
                <a:gd name="T36" fmla="*/ 40 w 106"/>
                <a:gd name="T37" fmla="*/ 95 h 159"/>
                <a:gd name="T38" fmla="*/ 34 w 106"/>
                <a:gd name="T39" fmla="*/ 109 h 159"/>
                <a:gd name="T40" fmla="*/ 28 w 106"/>
                <a:gd name="T41" fmla="*/ 125 h 159"/>
                <a:gd name="T42" fmla="*/ 24 w 106"/>
                <a:gd name="T43" fmla="*/ 142 h 159"/>
                <a:gd name="T44" fmla="*/ 21 w 106"/>
                <a:gd name="T45" fmla="*/ 159 h 159"/>
                <a:gd name="T46" fmla="*/ 0 w 106"/>
                <a:gd name="T47" fmla="*/ 14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6" h="159">
                  <a:moveTo>
                    <a:pt x="0" y="143"/>
                  </a:moveTo>
                  <a:lnTo>
                    <a:pt x="0" y="143"/>
                  </a:lnTo>
                  <a:lnTo>
                    <a:pt x="3" y="125"/>
                  </a:lnTo>
                  <a:lnTo>
                    <a:pt x="9" y="107"/>
                  </a:lnTo>
                  <a:lnTo>
                    <a:pt x="18" y="86"/>
                  </a:lnTo>
                  <a:lnTo>
                    <a:pt x="28" y="62"/>
                  </a:lnTo>
                  <a:lnTo>
                    <a:pt x="35" y="50"/>
                  </a:lnTo>
                  <a:lnTo>
                    <a:pt x="43" y="38"/>
                  </a:lnTo>
                  <a:lnTo>
                    <a:pt x="52" y="28"/>
                  </a:lnTo>
                  <a:lnTo>
                    <a:pt x="61" y="18"/>
                  </a:lnTo>
                  <a:lnTo>
                    <a:pt x="71" y="9"/>
                  </a:lnTo>
                  <a:lnTo>
                    <a:pt x="83" y="0"/>
                  </a:lnTo>
                  <a:lnTo>
                    <a:pt x="106" y="7"/>
                  </a:lnTo>
                  <a:lnTo>
                    <a:pt x="106" y="7"/>
                  </a:lnTo>
                  <a:lnTo>
                    <a:pt x="94" y="18"/>
                  </a:lnTo>
                  <a:lnTo>
                    <a:pt x="82" y="29"/>
                  </a:lnTo>
                  <a:lnTo>
                    <a:pt x="68" y="47"/>
                  </a:lnTo>
                  <a:lnTo>
                    <a:pt x="53" y="68"/>
                  </a:lnTo>
                  <a:lnTo>
                    <a:pt x="40" y="95"/>
                  </a:lnTo>
                  <a:lnTo>
                    <a:pt x="34" y="109"/>
                  </a:lnTo>
                  <a:lnTo>
                    <a:pt x="28" y="125"/>
                  </a:lnTo>
                  <a:lnTo>
                    <a:pt x="24" y="142"/>
                  </a:lnTo>
                  <a:lnTo>
                    <a:pt x="21" y="159"/>
                  </a:lnTo>
                  <a:lnTo>
                    <a:pt x="0" y="143"/>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95" name="Freeform 72"/>
            <p:cNvSpPr/>
            <p:nvPr/>
          </p:nvSpPr>
          <p:spPr bwMode="auto">
            <a:xfrm>
              <a:off x="-1444191" y="2157966"/>
              <a:ext cx="66675" cy="142876"/>
            </a:xfrm>
            <a:custGeom>
              <a:avLst/>
              <a:gdLst>
                <a:gd name="T0" fmla="*/ 0 w 42"/>
                <a:gd name="T1" fmla="*/ 81 h 90"/>
                <a:gd name="T2" fmla="*/ 0 w 42"/>
                <a:gd name="T3" fmla="*/ 81 h 90"/>
                <a:gd name="T4" fmla="*/ 0 w 42"/>
                <a:gd name="T5" fmla="*/ 75 h 90"/>
                <a:gd name="T6" fmla="*/ 3 w 42"/>
                <a:gd name="T7" fmla="*/ 58 h 90"/>
                <a:gd name="T8" fmla="*/ 5 w 42"/>
                <a:gd name="T9" fmla="*/ 47 h 90"/>
                <a:gd name="T10" fmla="*/ 9 w 42"/>
                <a:gd name="T11" fmla="*/ 33 h 90"/>
                <a:gd name="T12" fmla="*/ 17 w 42"/>
                <a:gd name="T13" fmla="*/ 17 h 90"/>
                <a:gd name="T14" fmla="*/ 24 w 42"/>
                <a:gd name="T15" fmla="*/ 0 h 90"/>
                <a:gd name="T16" fmla="*/ 24 w 42"/>
                <a:gd name="T17" fmla="*/ 0 h 90"/>
                <a:gd name="T18" fmla="*/ 27 w 42"/>
                <a:gd name="T19" fmla="*/ 0 h 90"/>
                <a:gd name="T20" fmla="*/ 33 w 42"/>
                <a:gd name="T21" fmla="*/ 2 h 90"/>
                <a:gd name="T22" fmla="*/ 42 w 42"/>
                <a:gd name="T23" fmla="*/ 5 h 90"/>
                <a:gd name="T24" fmla="*/ 42 w 42"/>
                <a:gd name="T25" fmla="*/ 5 h 90"/>
                <a:gd name="T26" fmla="*/ 33 w 42"/>
                <a:gd name="T27" fmla="*/ 23 h 90"/>
                <a:gd name="T28" fmla="*/ 26 w 42"/>
                <a:gd name="T29" fmla="*/ 38 h 90"/>
                <a:gd name="T30" fmla="*/ 20 w 42"/>
                <a:gd name="T31" fmla="*/ 53 h 90"/>
                <a:gd name="T32" fmla="*/ 17 w 42"/>
                <a:gd name="T33" fmla="*/ 64 h 90"/>
                <a:gd name="T34" fmla="*/ 12 w 42"/>
                <a:gd name="T35" fmla="*/ 82 h 90"/>
                <a:gd name="T36" fmla="*/ 11 w 42"/>
                <a:gd name="T37" fmla="*/ 90 h 90"/>
                <a:gd name="T38" fmla="*/ 0 w 42"/>
                <a:gd name="T39" fmla="*/ 8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90">
                  <a:moveTo>
                    <a:pt x="0" y="81"/>
                  </a:moveTo>
                  <a:lnTo>
                    <a:pt x="0" y="81"/>
                  </a:lnTo>
                  <a:lnTo>
                    <a:pt x="0" y="75"/>
                  </a:lnTo>
                  <a:lnTo>
                    <a:pt x="3" y="58"/>
                  </a:lnTo>
                  <a:lnTo>
                    <a:pt x="5" y="47"/>
                  </a:lnTo>
                  <a:lnTo>
                    <a:pt x="9" y="33"/>
                  </a:lnTo>
                  <a:lnTo>
                    <a:pt x="17" y="17"/>
                  </a:lnTo>
                  <a:lnTo>
                    <a:pt x="24" y="0"/>
                  </a:lnTo>
                  <a:lnTo>
                    <a:pt x="24" y="0"/>
                  </a:lnTo>
                  <a:lnTo>
                    <a:pt x="27" y="0"/>
                  </a:lnTo>
                  <a:lnTo>
                    <a:pt x="33" y="2"/>
                  </a:lnTo>
                  <a:lnTo>
                    <a:pt x="42" y="5"/>
                  </a:lnTo>
                  <a:lnTo>
                    <a:pt x="42" y="5"/>
                  </a:lnTo>
                  <a:lnTo>
                    <a:pt x="33" y="23"/>
                  </a:lnTo>
                  <a:lnTo>
                    <a:pt x="26" y="38"/>
                  </a:lnTo>
                  <a:lnTo>
                    <a:pt x="20" y="53"/>
                  </a:lnTo>
                  <a:lnTo>
                    <a:pt x="17" y="64"/>
                  </a:lnTo>
                  <a:lnTo>
                    <a:pt x="12" y="82"/>
                  </a:lnTo>
                  <a:lnTo>
                    <a:pt x="11" y="90"/>
                  </a:lnTo>
                  <a:lnTo>
                    <a:pt x="0" y="81"/>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96" name="Freeform 73"/>
            <p:cNvSpPr/>
            <p:nvPr/>
          </p:nvSpPr>
          <p:spPr bwMode="auto">
            <a:xfrm>
              <a:off x="-1358465" y="2232579"/>
              <a:ext cx="149225" cy="122238"/>
            </a:xfrm>
            <a:custGeom>
              <a:avLst/>
              <a:gdLst>
                <a:gd name="T0" fmla="*/ 60 w 94"/>
                <a:gd name="T1" fmla="*/ 37 h 77"/>
                <a:gd name="T2" fmla="*/ 60 w 94"/>
                <a:gd name="T3" fmla="*/ 37 h 77"/>
                <a:gd name="T4" fmla="*/ 58 w 94"/>
                <a:gd name="T5" fmla="*/ 41 h 77"/>
                <a:gd name="T6" fmla="*/ 55 w 94"/>
                <a:gd name="T7" fmla="*/ 49 h 77"/>
                <a:gd name="T8" fmla="*/ 55 w 94"/>
                <a:gd name="T9" fmla="*/ 49 h 77"/>
                <a:gd name="T10" fmla="*/ 53 w 94"/>
                <a:gd name="T11" fmla="*/ 53 h 77"/>
                <a:gd name="T12" fmla="*/ 50 w 94"/>
                <a:gd name="T13" fmla="*/ 56 h 77"/>
                <a:gd name="T14" fmla="*/ 45 w 94"/>
                <a:gd name="T15" fmla="*/ 59 h 77"/>
                <a:gd name="T16" fmla="*/ 39 w 94"/>
                <a:gd name="T17" fmla="*/ 62 h 77"/>
                <a:gd name="T18" fmla="*/ 33 w 94"/>
                <a:gd name="T19" fmla="*/ 64 h 77"/>
                <a:gd name="T20" fmla="*/ 27 w 94"/>
                <a:gd name="T21" fmla="*/ 64 h 77"/>
                <a:gd name="T22" fmla="*/ 21 w 94"/>
                <a:gd name="T23" fmla="*/ 64 h 77"/>
                <a:gd name="T24" fmla="*/ 15 w 94"/>
                <a:gd name="T25" fmla="*/ 62 h 77"/>
                <a:gd name="T26" fmla="*/ 15 w 94"/>
                <a:gd name="T27" fmla="*/ 62 h 77"/>
                <a:gd name="T28" fmla="*/ 9 w 94"/>
                <a:gd name="T29" fmla="*/ 58 h 77"/>
                <a:gd name="T30" fmla="*/ 5 w 94"/>
                <a:gd name="T31" fmla="*/ 53 h 77"/>
                <a:gd name="T32" fmla="*/ 2 w 94"/>
                <a:gd name="T33" fmla="*/ 49 h 77"/>
                <a:gd name="T34" fmla="*/ 0 w 94"/>
                <a:gd name="T35" fmla="*/ 43 h 77"/>
                <a:gd name="T36" fmla="*/ 0 w 94"/>
                <a:gd name="T37" fmla="*/ 37 h 77"/>
                <a:gd name="T38" fmla="*/ 2 w 94"/>
                <a:gd name="T39" fmla="*/ 31 h 77"/>
                <a:gd name="T40" fmla="*/ 3 w 94"/>
                <a:gd name="T41" fmla="*/ 25 h 77"/>
                <a:gd name="T42" fmla="*/ 6 w 94"/>
                <a:gd name="T43" fmla="*/ 19 h 77"/>
                <a:gd name="T44" fmla="*/ 6 w 94"/>
                <a:gd name="T45" fmla="*/ 19 h 77"/>
                <a:gd name="T46" fmla="*/ 12 w 94"/>
                <a:gd name="T47" fmla="*/ 11 h 77"/>
                <a:gd name="T48" fmla="*/ 20 w 94"/>
                <a:gd name="T49" fmla="*/ 6 h 77"/>
                <a:gd name="T50" fmla="*/ 27 w 94"/>
                <a:gd name="T51" fmla="*/ 1 h 77"/>
                <a:gd name="T52" fmla="*/ 35 w 94"/>
                <a:gd name="T53" fmla="*/ 0 h 77"/>
                <a:gd name="T54" fmla="*/ 41 w 94"/>
                <a:gd name="T55" fmla="*/ 16 h 77"/>
                <a:gd name="T56" fmla="*/ 41 w 94"/>
                <a:gd name="T57" fmla="*/ 16 h 77"/>
                <a:gd name="T58" fmla="*/ 32 w 94"/>
                <a:gd name="T59" fmla="*/ 19 h 77"/>
                <a:gd name="T60" fmla="*/ 27 w 94"/>
                <a:gd name="T61" fmla="*/ 22 h 77"/>
                <a:gd name="T62" fmla="*/ 24 w 94"/>
                <a:gd name="T63" fmla="*/ 26 h 77"/>
                <a:gd name="T64" fmla="*/ 24 w 94"/>
                <a:gd name="T65" fmla="*/ 26 h 77"/>
                <a:gd name="T66" fmla="*/ 21 w 94"/>
                <a:gd name="T67" fmla="*/ 31 h 77"/>
                <a:gd name="T68" fmla="*/ 21 w 94"/>
                <a:gd name="T69" fmla="*/ 37 h 77"/>
                <a:gd name="T70" fmla="*/ 24 w 94"/>
                <a:gd name="T71" fmla="*/ 40 h 77"/>
                <a:gd name="T72" fmla="*/ 27 w 94"/>
                <a:gd name="T73" fmla="*/ 43 h 77"/>
                <a:gd name="T74" fmla="*/ 27 w 94"/>
                <a:gd name="T75" fmla="*/ 43 h 77"/>
                <a:gd name="T76" fmla="*/ 33 w 94"/>
                <a:gd name="T77" fmla="*/ 43 h 77"/>
                <a:gd name="T78" fmla="*/ 38 w 94"/>
                <a:gd name="T79" fmla="*/ 43 h 77"/>
                <a:gd name="T80" fmla="*/ 42 w 94"/>
                <a:gd name="T81" fmla="*/ 40 h 77"/>
                <a:gd name="T82" fmla="*/ 45 w 94"/>
                <a:gd name="T83" fmla="*/ 37 h 77"/>
                <a:gd name="T84" fmla="*/ 45 w 94"/>
                <a:gd name="T85" fmla="*/ 37 h 77"/>
                <a:gd name="T86" fmla="*/ 47 w 94"/>
                <a:gd name="T87" fmla="*/ 32 h 77"/>
                <a:gd name="T88" fmla="*/ 47 w 94"/>
                <a:gd name="T89" fmla="*/ 29 h 77"/>
                <a:gd name="T90" fmla="*/ 45 w 94"/>
                <a:gd name="T91" fmla="*/ 25 h 77"/>
                <a:gd name="T92" fmla="*/ 60 w 94"/>
                <a:gd name="T93" fmla="*/ 14 h 77"/>
                <a:gd name="T94" fmla="*/ 94 w 94"/>
                <a:gd name="T95" fmla="*/ 37 h 77"/>
                <a:gd name="T96" fmla="*/ 69 w 94"/>
                <a:gd name="T97" fmla="*/ 77 h 77"/>
                <a:gd name="T98" fmla="*/ 53 w 94"/>
                <a:gd name="T99" fmla="*/ 70 h 77"/>
                <a:gd name="T100" fmla="*/ 69 w 94"/>
                <a:gd name="T101" fmla="*/ 43 h 77"/>
                <a:gd name="T102" fmla="*/ 60 w 94"/>
                <a:gd name="T103"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4" h="77">
                  <a:moveTo>
                    <a:pt x="60" y="37"/>
                  </a:moveTo>
                  <a:lnTo>
                    <a:pt x="60" y="37"/>
                  </a:lnTo>
                  <a:lnTo>
                    <a:pt x="58" y="41"/>
                  </a:lnTo>
                  <a:lnTo>
                    <a:pt x="55" y="49"/>
                  </a:lnTo>
                  <a:lnTo>
                    <a:pt x="55" y="49"/>
                  </a:lnTo>
                  <a:lnTo>
                    <a:pt x="53" y="53"/>
                  </a:lnTo>
                  <a:lnTo>
                    <a:pt x="50" y="56"/>
                  </a:lnTo>
                  <a:lnTo>
                    <a:pt x="45" y="59"/>
                  </a:lnTo>
                  <a:lnTo>
                    <a:pt x="39" y="62"/>
                  </a:lnTo>
                  <a:lnTo>
                    <a:pt x="33" y="64"/>
                  </a:lnTo>
                  <a:lnTo>
                    <a:pt x="27" y="64"/>
                  </a:lnTo>
                  <a:lnTo>
                    <a:pt x="21" y="64"/>
                  </a:lnTo>
                  <a:lnTo>
                    <a:pt x="15" y="62"/>
                  </a:lnTo>
                  <a:lnTo>
                    <a:pt x="15" y="62"/>
                  </a:lnTo>
                  <a:lnTo>
                    <a:pt x="9" y="58"/>
                  </a:lnTo>
                  <a:lnTo>
                    <a:pt x="5" y="53"/>
                  </a:lnTo>
                  <a:lnTo>
                    <a:pt x="2" y="49"/>
                  </a:lnTo>
                  <a:lnTo>
                    <a:pt x="0" y="43"/>
                  </a:lnTo>
                  <a:lnTo>
                    <a:pt x="0" y="37"/>
                  </a:lnTo>
                  <a:lnTo>
                    <a:pt x="2" y="31"/>
                  </a:lnTo>
                  <a:lnTo>
                    <a:pt x="3" y="25"/>
                  </a:lnTo>
                  <a:lnTo>
                    <a:pt x="6" y="19"/>
                  </a:lnTo>
                  <a:lnTo>
                    <a:pt x="6" y="19"/>
                  </a:lnTo>
                  <a:lnTo>
                    <a:pt x="12" y="11"/>
                  </a:lnTo>
                  <a:lnTo>
                    <a:pt x="20" y="6"/>
                  </a:lnTo>
                  <a:lnTo>
                    <a:pt x="27" y="1"/>
                  </a:lnTo>
                  <a:lnTo>
                    <a:pt x="35" y="0"/>
                  </a:lnTo>
                  <a:lnTo>
                    <a:pt x="41" y="16"/>
                  </a:lnTo>
                  <a:lnTo>
                    <a:pt x="41" y="16"/>
                  </a:lnTo>
                  <a:lnTo>
                    <a:pt x="32" y="19"/>
                  </a:lnTo>
                  <a:lnTo>
                    <a:pt x="27" y="22"/>
                  </a:lnTo>
                  <a:lnTo>
                    <a:pt x="24" y="26"/>
                  </a:lnTo>
                  <a:lnTo>
                    <a:pt x="24" y="26"/>
                  </a:lnTo>
                  <a:lnTo>
                    <a:pt x="21" y="31"/>
                  </a:lnTo>
                  <a:lnTo>
                    <a:pt x="21" y="37"/>
                  </a:lnTo>
                  <a:lnTo>
                    <a:pt x="24" y="40"/>
                  </a:lnTo>
                  <a:lnTo>
                    <a:pt x="27" y="43"/>
                  </a:lnTo>
                  <a:lnTo>
                    <a:pt x="27" y="43"/>
                  </a:lnTo>
                  <a:lnTo>
                    <a:pt x="33" y="43"/>
                  </a:lnTo>
                  <a:lnTo>
                    <a:pt x="38" y="43"/>
                  </a:lnTo>
                  <a:lnTo>
                    <a:pt x="42" y="40"/>
                  </a:lnTo>
                  <a:lnTo>
                    <a:pt x="45" y="37"/>
                  </a:lnTo>
                  <a:lnTo>
                    <a:pt x="45" y="37"/>
                  </a:lnTo>
                  <a:lnTo>
                    <a:pt x="47" y="32"/>
                  </a:lnTo>
                  <a:lnTo>
                    <a:pt x="47" y="29"/>
                  </a:lnTo>
                  <a:lnTo>
                    <a:pt x="45" y="25"/>
                  </a:lnTo>
                  <a:lnTo>
                    <a:pt x="60" y="14"/>
                  </a:lnTo>
                  <a:lnTo>
                    <a:pt x="94" y="37"/>
                  </a:lnTo>
                  <a:lnTo>
                    <a:pt x="69" y="77"/>
                  </a:lnTo>
                  <a:lnTo>
                    <a:pt x="53" y="70"/>
                  </a:lnTo>
                  <a:lnTo>
                    <a:pt x="69" y="43"/>
                  </a:lnTo>
                  <a:lnTo>
                    <a:pt x="60" y="37"/>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97" name="Freeform 74"/>
            <p:cNvSpPr/>
            <p:nvPr/>
          </p:nvSpPr>
          <p:spPr bwMode="auto">
            <a:xfrm>
              <a:off x="-1298140" y="1930953"/>
              <a:ext cx="247651" cy="125413"/>
            </a:xfrm>
            <a:custGeom>
              <a:avLst/>
              <a:gdLst>
                <a:gd name="T0" fmla="*/ 156 w 156"/>
                <a:gd name="T1" fmla="*/ 79 h 79"/>
                <a:gd name="T2" fmla="*/ 156 w 156"/>
                <a:gd name="T3" fmla="*/ 79 h 79"/>
                <a:gd name="T4" fmla="*/ 135 w 156"/>
                <a:gd name="T5" fmla="*/ 78 h 79"/>
                <a:gd name="T6" fmla="*/ 113 w 156"/>
                <a:gd name="T7" fmla="*/ 76 h 79"/>
                <a:gd name="T8" fmla="*/ 88 w 156"/>
                <a:gd name="T9" fmla="*/ 72 h 79"/>
                <a:gd name="T10" fmla="*/ 74 w 156"/>
                <a:gd name="T11" fmla="*/ 67 h 79"/>
                <a:gd name="T12" fmla="*/ 61 w 156"/>
                <a:gd name="T13" fmla="*/ 63 h 79"/>
                <a:gd name="T14" fmla="*/ 47 w 156"/>
                <a:gd name="T15" fmla="*/ 55 h 79"/>
                <a:gd name="T16" fmla="*/ 35 w 156"/>
                <a:gd name="T17" fmla="*/ 48 h 79"/>
                <a:gd name="T18" fmla="*/ 23 w 156"/>
                <a:gd name="T19" fmla="*/ 39 h 79"/>
                <a:gd name="T20" fmla="*/ 15 w 156"/>
                <a:gd name="T21" fmla="*/ 27 h 79"/>
                <a:gd name="T22" fmla="*/ 6 w 156"/>
                <a:gd name="T23" fmla="*/ 15 h 79"/>
                <a:gd name="T24" fmla="*/ 0 w 156"/>
                <a:gd name="T25" fmla="*/ 0 h 79"/>
                <a:gd name="T26" fmla="*/ 156 w 156"/>
                <a:gd name="T2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6" h="79">
                  <a:moveTo>
                    <a:pt x="156" y="79"/>
                  </a:moveTo>
                  <a:lnTo>
                    <a:pt x="156" y="79"/>
                  </a:lnTo>
                  <a:lnTo>
                    <a:pt x="135" y="78"/>
                  </a:lnTo>
                  <a:lnTo>
                    <a:pt x="113" y="76"/>
                  </a:lnTo>
                  <a:lnTo>
                    <a:pt x="88" y="72"/>
                  </a:lnTo>
                  <a:lnTo>
                    <a:pt x="74" y="67"/>
                  </a:lnTo>
                  <a:lnTo>
                    <a:pt x="61" y="63"/>
                  </a:lnTo>
                  <a:lnTo>
                    <a:pt x="47" y="55"/>
                  </a:lnTo>
                  <a:lnTo>
                    <a:pt x="35" y="48"/>
                  </a:lnTo>
                  <a:lnTo>
                    <a:pt x="23" y="39"/>
                  </a:lnTo>
                  <a:lnTo>
                    <a:pt x="15" y="27"/>
                  </a:lnTo>
                  <a:lnTo>
                    <a:pt x="6" y="15"/>
                  </a:lnTo>
                  <a:lnTo>
                    <a:pt x="0" y="0"/>
                  </a:lnTo>
                  <a:lnTo>
                    <a:pt x="156" y="79"/>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grpSp>
      <p:grpSp>
        <p:nvGrpSpPr>
          <p:cNvPr id="98" name="Group 150"/>
          <p:cNvGrpSpPr/>
          <p:nvPr/>
        </p:nvGrpSpPr>
        <p:grpSpPr>
          <a:xfrm flipH="1">
            <a:off x="11255198" y="1290571"/>
            <a:ext cx="219696" cy="239080"/>
            <a:chOff x="-2342718" y="533947"/>
            <a:chExt cx="917578" cy="998541"/>
          </a:xfrm>
        </p:grpSpPr>
        <p:sp>
          <p:nvSpPr>
            <p:cNvPr id="99" name="Freeform 180"/>
            <p:cNvSpPr/>
            <p:nvPr/>
          </p:nvSpPr>
          <p:spPr bwMode="auto">
            <a:xfrm>
              <a:off x="-2342718" y="533947"/>
              <a:ext cx="917578" cy="998541"/>
            </a:xfrm>
            <a:custGeom>
              <a:avLst/>
              <a:gdLst>
                <a:gd name="T0" fmla="*/ 0 w 578"/>
                <a:gd name="T1" fmla="*/ 327 h 629"/>
                <a:gd name="T2" fmla="*/ 0 w 578"/>
                <a:gd name="T3" fmla="*/ 327 h 629"/>
                <a:gd name="T4" fmla="*/ 0 w 578"/>
                <a:gd name="T5" fmla="*/ 318 h 629"/>
                <a:gd name="T6" fmla="*/ 0 w 578"/>
                <a:gd name="T7" fmla="*/ 294 h 629"/>
                <a:gd name="T8" fmla="*/ 2 w 578"/>
                <a:gd name="T9" fmla="*/ 258 h 629"/>
                <a:gd name="T10" fmla="*/ 8 w 578"/>
                <a:gd name="T11" fmla="*/ 214 h 629"/>
                <a:gd name="T12" fmla="*/ 12 w 578"/>
                <a:gd name="T13" fmla="*/ 188 h 629"/>
                <a:gd name="T14" fmla="*/ 18 w 578"/>
                <a:gd name="T15" fmla="*/ 163 h 629"/>
                <a:gd name="T16" fmla="*/ 26 w 578"/>
                <a:gd name="T17" fmla="*/ 136 h 629"/>
                <a:gd name="T18" fmla="*/ 35 w 578"/>
                <a:gd name="T19" fmla="*/ 108 h 629"/>
                <a:gd name="T20" fmla="*/ 45 w 578"/>
                <a:gd name="T21" fmla="*/ 81 h 629"/>
                <a:gd name="T22" fmla="*/ 59 w 578"/>
                <a:gd name="T23" fmla="*/ 52 h 629"/>
                <a:gd name="T24" fmla="*/ 75 w 578"/>
                <a:gd name="T25" fmla="*/ 25 h 629"/>
                <a:gd name="T26" fmla="*/ 93 w 578"/>
                <a:gd name="T27" fmla="*/ 0 h 629"/>
                <a:gd name="T28" fmla="*/ 93 w 578"/>
                <a:gd name="T29" fmla="*/ 0 h 629"/>
                <a:gd name="T30" fmla="*/ 94 w 578"/>
                <a:gd name="T31" fmla="*/ 7 h 629"/>
                <a:gd name="T32" fmla="*/ 97 w 578"/>
                <a:gd name="T33" fmla="*/ 25 h 629"/>
                <a:gd name="T34" fmla="*/ 105 w 578"/>
                <a:gd name="T35" fmla="*/ 54 h 629"/>
                <a:gd name="T36" fmla="*/ 109 w 578"/>
                <a:gd name="T37" fmla="*/ 70 h 629"/>
                <a:gd name="T38" fmla="*/ 117 w 578"/>
                <a:gd name="T39" fmla="*/ 87 h 629"/>
                <a:gd name="T40" fmla="*/ 124 w 578"/>
                <a:gd name="T41" fmla="*/ 105 h 629"/>
                <a:gd name="T42" fmla="*/ 135 w 578"/>
                <a:gd name="T43" fmla="*/ 122 h 629"/>
                <a:gd name="T44" fmla="*/ 145 w 578"/>
                <a:gd name="T45" fmla="*/ 142 h 629"/>
                <a:gd name="T46" fmla="*/ 159 w 578"/>
                <a:gd name="T47" fmla="*/ 160 h 629"/>
                <a:gd name="T48" fmla="*/ 175 w 578"/>
                <a:gd name="T49" fmla="*/ 176 h 629"/>
                <a:gd name="T50" fmla="*/ 192 w 578"/>
                <a:gd name="T51" fmla="*/ 193 h 629"/>
                <a:gd name="T52" fmla="*/ 211 w 578"/>
                <a:gd name="T53" fmla="*/ 208 h 629"/>
                <a:gd name="T54" fmla="*/ 233 w 578"/>
                <a:gd name="T55" fmla="*/ 220 h 629"/>
                <a:gd name="T56" fmla="*/ 233 w 578"/>
                <a:gd name="T57" fmla="*/ 220 h 629"/>
                <a:gd name="T58" fmla="*/ 257 w 578"/>
                <a:gd name="T59" fmla="*/ 230 h 629"/>
                <a:gd name="T60" fmla="*/ 283 w 578"/>
                <a:gd name="T61" fmla="*/ 240 h 629"/>
                <a:gd name="T62" fmla="*/ 310 w 578"/>
                <a:gd name="T63" fmla="*/ 249 h 629"/>
                <a:gd name="T64" fmla="*/ 338 w 578"/>
                <a:gd name="T65" fmla="*/ 258 h 629"/>
                <a:gd name="T66" fmla="*/ 393 w 578"/>
                <a:gd name="T67" fmla="*/ 272 h 629"/>
                <a:gd name="T68" fmla="*/ 447 w 578"/>
                <a:gd name="T69" fmla="*/ 282 h 629"/>
                <a:gd name="T70" fmla="*/ 495 w 578"/>
                <a:gd name="T71" fmla="*/ 290 h 629"/>
                <a:gd name="T72" fmla="*/ 534 w 578"/>
                <a:gd name="T73" fmla="*/ 294 h 629"/>
                <a:gd name="T74" fmla="*/ 569 w 578"/>
                <a:gd name="T75" fmla="*/ 299 h 629"/>
                <a:gd name="T76" fmla="*/ 578 w 578"/>
                <a:gd name="T77" fmla="*/ 629 h 629"/>
                <a:gd name="T78" fmla="*/ 578 w 578"/>
                <a:gd name="T79" fmla="*/ 629 h 629"/>
                <a:gd name="T80" fmla="*/ 534 w 578"/>
                <a:gd name="T81" fmla="*/ 615 h 629"/>
                <a:gd name="T82" fmla="*/ 423 w 578"/>
                <a:gd name="T83" fmla="*/ 581 h 629"/>
                <a:gd name="T84" fmla="*/ 357 w 578"/>
                <a:gd name="T85" fmla="*/ 559 h 629"/>
                <a:gd name="T86" fmla="*/ 289 w 578"/>
                <a:gd name="T87" fmla="*/ 535 h 629"/>
                <a:gd name="T88" fmla="*/ 226 w 578"/>
                <a:gd name="T89" fmla="*/ 511 h 629"/>
                <a:gd name="T90" fmla="*/ 169 w 578"/>
                <a:gd name="T91" fmla="*/ 488 h 629"/>
                <a:gd name="T92" fmla="*/ 169 w 578"/>
                <a:gd name="T93" fmla="*/ 488 h 629"/>
                <a:gd name="T94" fmla="*/ 147 w 578"/>
                <a:gd name="T95" fmla="*/ 477 h 629"/>
                <a:gd name="T96" fmla="*/ 124 w 578"/>
                <a:gd name="T97" fmla="*/ 465 h 629"/>
                <a:gd name="T98" fmla="*/ 105 w 578"/>
                <a:gd name="T99" fmla="*/ 451 h 629"/>
                <a:gd name="T100" fmla="*/ 88 w 578"/>
                <a:gd name="T101" fmla="*/ 438 h 629"/>
                <a:gd name="T102" fmla="*/ 72 w 578"/>
                <a:gd name="T103" fmla="*/ 424 h 629"/>
                <a:gd name="T104" fmla="*/ 59 w 578"/>
                <a:gd name="T105" fmla="*/ 411 h 629"/>
                <a:gd name="T106" fmla="*/ 47 w 578"/>
                <a:gd name="T107" fmla="*/ 399 h 629"/>
                <a:gd name="T108" fmla="*/ 36 w 578"/>
                <a:gd name="T109" fmla="*/ 385 h 629"/>
                <a:gd name="T110" fmla="*/ 20 w 578"/>
                <a:gd name="T111" fmla="*/ 363 h 629"/>
                <a:gd name="T112" fmla="*/ 9 w 578"/>
                <a:gd name="T113" fmla="*/ 344 h 629"/>
                <a:gd name="T114" fmla="*/ 0 w 578"/>
                <a:gd name="T115" fmla="*/ 327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8" h="629">
                  <a:moveTo>
                    <a:pt x="0" y="327"/>
                  </a:moveTo>
                  <a:lnTo>
                    <a:pt x="0" y="327"/>
                  </a:lnTo>
                  <a:lnTo>
                    <a:pt x="0" y="318"/>
                  </a:lnTo>
                  <a:lnTo>
                    <a:pt x="0" y="294"/>
                  </a:lnTo>
                  <a:lnTo>
                    <a:pt x="2" y="258"/>
                  </a:lnTo>
                  <a:lnTo>
                    <a:pt x="8" y="214"/>
                  </a:lnTo>
                  <a:lnTo>
                    <a:pt x="12" y="188"/>
                  </a:lnTo>
                  <a:lnTo>
                    <a:pt x="18" y="163"/>
                  </a:lnTo>
                  <a:lnTo>
                    <a:pt x="26" y="136"/>
                  </a:lnTo>
                  <a:lnTo>
                    <a:pt x="35" y="108"/>
                  </a:lnTo>
                  <a:lnTo>
                    <a:pt x="45" y="81"/>
                  </a:lnTo>
                  <a:lnTo>
                    <a:pt x="59" y="52"/>
                  </a:lnTo>
                  <a:lnTo>
                    <a:pt x="75" y="25"/>
                  </a:lnTo>
                  <a:lnTo>
                    <a:pt x="93" y="0"/>
                  </a:lnTo>
                  <a:lnTo>
                    <a:pt x="93" y="0"/>
                  </a:lnTo>
                  <a:lnTo>
                    <a:pt x="94" y="7"/>
                  </a:lnTo>
                  <a:lnTo>
                    <a:pt x="97" y="25"/>
                  </a:lnTo>
                  <a:lnTo>
                    <a:pt x="105" y="54"/>
                  </a:lnTo>
                  <a:lnTo>
                    <a:pt x="109" y="70"/>
                  </a:lnTo>
                  <a:lnTo>
                    <a:pt x="117" y="87"/>
                  </a:lnTo>
                  <a:lnTo>
                    <a:pt x="124" y="105"/>
                  </a:lnTo>
                  <a:lnTo>
                    <a:pt x="135" y="122"/>
                  </a:lnTo>
                  <a:lnTo>
                    <a:pt x="145" y="142"/>
                  </a:lnTo>
                  <a:lnTo>
                    <a:pt x="159" y="160"/>
                  </a:lnTo>
                  <a:lnTo>
                    <a:pt x="175" y="176"/>
                  </a:lnTo>
                  <a:lnTo>
                    <a:pt x="192" y="193"/>
                  </a:lnTo>
                  <a:lnTo>
                    <a:pt x="211" y="208"/>
                  </a:lnTo>
                  <a:lnTo>
                    <a:pt x="233" y="220"/>
                  </a:lnTo>
                  <a:lnTo>
                    <a:pt x="233" y="220"/>
                  </a:lnTo>
                  <a:lnTo>
                    <a:pt x="257" y="230"/>
                  </a:lnTo>
                  <a:lnTo>
                    <a:pt x="283" y="240"/>
                  </a:lnTo>
                  <a:lnTo>
                    <a:pt x="310" y="249"/>
                  </a:lnTo>
                  <a:lnTo>
                    <a:pt x="338" y="258"/>
                  </a:lnTo>
                  <a:lnTo>
                    <a:pt x="393" y="272"/>
                  </a:lnTo>
                  <a:lnTo>
                    <a:pt x="447" y="282"/>
                  </a:lnTo>
                  <a:lnTo>
                    <a:pt x="495" y="290"/>
                  </a:lnTo>
                  <a:lnTo>
                    <a:pt x="534" y="294"/>
                  </a:lnTo>
                  <a:lnTo>
                    <a:pt x="569" y="299"/>
                  </a:lnTo>
                  <a:lnTo>
                    <a:pt x="578" y="629"/>
                  </a:lnTo>
                  <a:lnTo>
                    <a:pt x="578" y="629"/>
                  </a:lnTo>
                  <a:lnTo>
                    <a:pt x="534" y="615"/>
                  </a:lnTo>
                  <a:lnTo>
                    <a:pt x="423" y="581"/>
                  </a:lnTo>
                  <a:lnTo>
                    <a:pt x="357" y="559"/>
                  </a:lnTo>
                  <a:lnTo>
                    <a:pt x="289" y="535"/>
                  </a:lnTo>
                  <a:lnTo>
                    <a:pt x="226" y="511"/>
                  </a:lnTo>
                  <a:lnTo>
                    <a:pt x="169" y="488"/>
                  </a:lnTo>
                  <a:lnTo>
                    <a:pt x="169" y="488"/>
                  </a:lnTo>
                  <a:lnTo>
                    <a:pt x="147" y="477"/>
                  </a:lnTo>
                  <a:lnTo>
                    <a:pt x="124" y="465"/>
                  </a:lnTo>
                  <a:lnTo>
                    <a:pt x="105" y="451"/>
                  </a:lnTo>
                  <a:lnTo>
                    <a:pt x="88" y="438"/>
                  </a:lnTo>
                  <a:lnTo>
                    <a:pt x="72" y="424"/>
                  </a:lnTo>
                  <a:lnTo>
                    <a:pt x="59" y="411"/>
                  </a:lnTo>
                  <a:lnTo>
                    <a:pt x="47" y="399"/>
                  </a:lnTo>
                  <a:lnTo>
                    <a:pt x="36" y="385"/>
                  </a:lnTo>
                  <a:lnTo>
                    <a:pt x="20" y="363"/>
                  </a:lnTo>
                  <a:lnTo>
                    <a:pt x="9" y="344"/>
                  </a:lnTo>
                  <a:lnTo>
                    <a:pt x="0" y="327"/>
                  </a:lnTo>
                  <a:close/>
                </a:path>
              </a:pathLst>
            </a:custGeom>
            <a:solidFill>
              <a:srgbClr val="E5D4A8"/>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00" name="Freeform 181"/>
            <p:cNvSpPr/>
            <p:nvPr/>
          </p:nvSpPr>
          <p:spPr bwMode="auto">
            <a:xfrm>
              <a:off x="-2342718" y="533947"/>
              <a:ext cx="917578" cy="998541"/>
            </a:xfrm>
            <a:custGeom>
              <a:avLst/>
              <a:gdLst>
                <a:gd name="T0" fmla="*/ 0 w 578"/>
                <a:gd name="T1" fmla="*/ 327 h 629"/>
                <a:gd name="T2" fmla="*/ 0 w 578"/>
                <a:gd name="T3" fmla="*/ 327 h 629"/>
                <a:gd name="T4" fmla="*/ 0 w 578"/>
                <a:gd name="T5" fmla="*/ 318 h 629"/>
                <a:gd name="T6" fmla="*/ 0 w 578"/>
                <a:gd name="T7" fmla="*/ 294 h 629"/>
                <a:gd name="T8" fmla="*/ 2 w 578"/>
                <a:gd name="T9" fmla="*/ 258 h 629"/>
                <a:gd name="T10" fmla="*/ 8 w 578"/>
                <a:gd name="T11" fmla="*/ 214 h 629"/>
                <a:gd name="T12" fmla="*/ 12 w 578"/>
                <a:gd name="T13" fmla="*/ 188 h 629"/>
                <a:gd name="T14" fmla="*/ 18 w 578"/>
                <a:gd name="T15" fmla="*/ 163 h 629"/>
                <a:gd name="T16" fmla="*/ 26 w 578"/>
                <a:gd name="T17" fmla="*/ 136 h 629"/>
                <a:gd name="T18" fmla="*/ 35 w 578"/>
                <a:gd name="T19" fmla="*/ 108 h 629"/>
                <a:gd name="T20" fmla="*/ 45 w 578"/>
                <a:gd name="T21" fmla="*/ 81 h 629"/>
                <a:gd name="T22" fmla="*/ 59 w 578"/>
                <a:gd name="T23" fmla="*/ 52 h 629"/>
                <a:gd name="T24" fmla="*/ 75 w 578"/>
                <a:gd name="T25" fmla="*/ 25 h 629"/>
                <a:gd name="T26" fmla="*/ 93 w 578"/>
                <a:gd name="T27" fmla="*/ 0 h 629"/>
                <a:gd name="T28" fmla="*/ 93 w 578"/>
                <a:gd name="T29" fmla="*/ 0 h 629"/>
                <a:gd name="T30" fmla="*/ 94 w 578"/>
                <a:gd name="T31" fmla="*/ 7 h 629"/>
                <a:gd name="T32" fmla="*/ 97 w 578"/>
                <a:gd name="T33" fmla="*/ 25 h 629"/>
                <a:gd name="T34" fmla="*/ 105 w 578"/>
                <a:gd name="T35" fmla="*/ 54 h 629"/>
                <a:gd name="T36" fmla="*/ 109 w 578"/>
                <a:gd name="T37" fmla="*/ 70 h 629"/>
                <a:gd name="T38" fmla="*/ 117 w 578"/>
                <a:gd name="T39" fmla="*/ 87 h 629"/>
                <a:gd name="T40" fmla="*/ 124 w 578"/>
                <a:gd name="T41" fmla="*/ 105 h 629"/>
                <a:gd name="T42" fmla="*/ 135 w 578"/>
                <a:gd name="T43" fmla="*/ 122 h 629"/>
                <a:gd name="T44" fmla="*/ 145 w 578"/>
                <a:gd name="T45" fmla="*/ 142 h 629"/>
                <a:gd name="T46" fmla="*/ 159 w 578"/>
                <a:gd name="T47" fmla="*/ 160 h 629"/>
                <a:gd name="T48" fmla="*/ 175 w 578"/>
                <a:gd name="T49" fmla="*/ 176 h 629"/>
                <a:gd name="T50" fmla="*/ 192 w 578"/>
                <a:gd name="T51" fmla="*/ 193 h 629"/>
                <a:gd name="T52" fmla="*/ 211 w 578"/>
                <a:gd name="T53" fmla="*/ 208 h 629"/>
                <a:gd name="T54" fmla="*/ 233 w 578"/>
                <a:gd name="T55" fmla="*/ 220 h 629"/>
                <a:gd name="T56" fmla="*/ 233 w 578"/>
                <a:gd name="T57" fmla="*/ 220 h 629"/>
                <a:gd name="T58" fmla="*/ 257 w 578"/>
                <a:gd name="T59" fmla="*/ 230 h 629"/>
                <a:gd name="T60" fmla="*/ 283 w 578"/>
                <a:gd name="T61" fmla="*/ 240 h 629"/>
                <a:gd name="T62" fmla="*/ 310 w 578"/>
                <a:gd name="T63" fmla="*/ 249 h 629"/>
                <a:gd name="T64" fmla="*/ 338 w 578"/>
                <a:gd name="T65" fmla="*/ 258 h 629"/>
                <a:gd name="T66" fmla="*/ 393 w 578"/>
                <a:gd name="T67" fmla="*/ 272 h 629"/>
                <a:gd name="T68" fmla="*/ 447 w 578"/>
                <a:gd name="T69" fmla="*/ 282 h 629"/>
                <a:gd name="T70" fmla="*/ 495 w 578"/>
                <a:gd name="T71" fmla="*/ 290 h 629"/>
                <a:gd name="T72" fmla="*/ 534 w 578"/>
                <a:gd name="T73" fmla="*/ 294 h 629"/>
                <a:gd name="T74" fmla="*/ 569 w 578"/>
                <a:gd name="T75" fmla="*/ 299 h 629"/>
                <a:gd name="T76" fmla="*/ 578 w 578"/>
                <a:gd name="T77" fmla="*/ 629 h 629"/>
                <a:gd name="T78" fmla="*/ 578 w 578"/>
                <a:gd name="T79" fmla="*/ 629 h 629"/>
                <a:gd name="T80" fmla="*/ 534 w 578"/>
                <a:gd name="T81" fmla="*/ 615 h 629"/>
                <a:gd name="T82" fmla="*/ 423 w 578"/>
                <a:gd name="T83" fmla="*/ 581 h 629"/>
                <a:gd name="T84" fmla="*/ 357 w 578"/>
                <a:gd name="T85" fmla="*/ 559 h 629"/>
                <a:gd name="T86" fmla="*/ 289 w 578"/>
                <a:gd name="T87" fmla="*/ 535 h 629"/>
                <a:gd name="T88" fmla="*/ 226 w 578"/>
                <a:gd name="T89" fmla="*/ 511 h 629"/>
                <a:gd name="T90" fmla="*/ 169 w 578"/>
                <a:gd name="T91" fmla="*/ 488 h 629"/>
                <a:gd name="T92" fmla="*/ 169 w 578"/>
                <a:gd name="T93" fmla="*/ 488 h 629"/>
                <a:gd name="T94" fmla="*/ 147 w 578"/>
                <a:gd name="T95" fmla="*/ 477 h 629"/>
                <a:gd name="T96" fmla="*/ 124 w 578"/>
                <a:gd name="T97" fmla="*/ 465 h 629"/>
                <a:gd name="T98" fmla="*/ 105 w 578"/>
                <a:gd name="T99" fmla="*/ 451 h 629"/>
                <a:gd name="T100" fmla="*/ 88 w 578"/>
                <a:gd name="T101" fmla="*/ 438 h 629"/>
                <a:gd name="T102" fmla="*/ 72 w 578"/>
                <a:gd name="T103" fmla="*/ 424 h 629"/>
                <a:gd name="T104" fmla="*/ 59 w 578"/>
                <a:gd name="T105" fmla="*/ 411 h 629"/>
                <a:gd name="T106" fmla="*/ 47 w 578"/>
                <a:gd name="T107" fmla="*/ 399 h 629"/>
                <a:gd name="T108" fmla="*/ 36 w 578"/>
                <a:gd name="T109" fmla="*/ 385 h 629"/>
                <a:gd name="T110" fmla="*/ 20 w 578"/>
                <a:gd name="T111" fmla="*/ 363 h 629"/>
                <a:gd name="T112" fmla="*/ 9 w 578"/>
                <a:gd name="T113" fmla="*/ 344 h 629"/>
                <a:gd name="T114" fmla="*/ 0 w 578"/>
                <a:gd name="T115" fmla="*/ 327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8" h="629">
                  <a:moveTo>
                    <a:pt x="0" y="327"/>
                  </a:moveTo>
                  <a:lnTo>
                    <a:pt x="0" y="327"/>
                  </a:lnTo>
                  <a:lnTo>
                    <a:pt x="0" y="318"/>
                  </a:lnTo>
                  <a:lnTo>
                    <a:pt x="0" y="294"/>
                  </a:lnTo>
                  <a:lnTo>
                    <a:pt x="2" y="258"/>
                  </a:lnTo>
                  <a:lnTo>
                    <a:pt x="8" y="214"/>
                  </a:lnTo>
                  <a:lnTo>
                    <a:pt x="12" y="188"/>
                  </a:lnTo>
                  <a:lnTo>
                    <a:pt x="18" y="163"/>
                  </a:lnTo>
                  <a:lnTo>
                    <a:pt x="26" y="136"/>
                  </a:lnTo>
                  <a:lnTo>
                    <a:pt x="35" y="108"/>
                  </a:lnTo>
                  <a:lnTo>
                    <a:pt x="45" y="81"/>
                  </a:lnTo>
                  <a:lnTo>
                    <a:pt x="59" y="52"/>
                  </a:lnTo>
                  <a:lnTo>
                    <a:pt x="75" y="25"/>
                  </a:lnTo>
                  <a:lnTo>
                    <a:pt x="93" y="0"/>
                  </a:lnTo>
                  <a:lnTo>
                    <a:pt x="93" y="0"/>
                  </a:lnTo>
                  <a:lnTo>
                    <a:pt x="94" y="7"/>
                  </a:lnTo>
                  <a:lnTo>
                    <a:pt x="97" y="25"/>
                  </a:lnTo>
                  <a:lnTo>
                    <a:pt x="105" y="54"/>
                  </a:lnTo>
                  <a:lnTo>
                    <a:pt x="109" y="70"/>
                  </a:lnTo>
                  <a:lnTo>
                    <a:pt x="117" y="87"/>
                  </a:lnTo>
                  <a:lnTo>
                    <a:pt x="124" y="105"/>
                  </a:lnTo>
                  <a:lnTo>
                    <a:pt x="135" y="122"/>
                  </a:lnTo>
                  <a:lnTo>
                    <a:pt x="145" y="142"/>
                  </a:lnTo>
                  <a:lnTo>
                    <a:pt x="159" y="160"/>
                  </a:lnTo>
                  <a:lnTo>
                    <a:pt x="175" y="176"/>
                  </a:lnTo>
                  <a:lnTo>
                    <a:pt x="192" y="193"/>
                  </a:lnTo>
                  <a:lnTo>
                    <a:pt x="211" y="208"/>
                  </a:lnTo>
                  <a:lnTo>
                    <a:pt x="233" y="220"/>
                  </a:lnTo>
                  <a:lnTo>
                    <a:pt x="233" y="220"/>
                  </a:lnTo>
                  <a:lnTo>
                    <a:pt x="257" y="230"/>
                  </a:lnTo>
                  <a:lnTo>
                    <a:pt x="283" y="240"/>
                  </a:lnTo>
                  <a:lnTo>
                    <a:pt x="310" y="249"/>
                  </a:lnTo>
                  <a:lnTo>
                    <a:pt x="338" y="258"/>
                  </a:lnTo>
                  <a:lnTo>
                    <a:pt x="393" y="272"/>
                  </a:lnTo>
                  <a:lnTo>
                    <a:pt x="447" y="282"/>
                  </a:lnTo>
                  <a:lnTo>
                    <a:pt x="495" y="290"/>
                  </a:lnTo>
                  <a:lnTo>
                    <a:pt x="534" y="294"/>
                  </a:lnTo>
                  <a:lnTo>
                    <a:pt x="569" y="299"/>
                  </a:lnTo>
                  <a:lnTo>
                    <a:pt x="578" y="629"/>
                  </a:lnTo>
                  <a:lnTo>
                    <a:pt x="578" y="629"/>
                  </a:lnTo>
                  <a:lnTo>
                    <a:pt x="534" y="615"/>
                  </a:lnTo>
                  <a:lnTo>
                    <a:pt x="423" y="581"/>
                  </a:lnTo>
                  <a:lnTo>
                    <a:pt x="357" y="559"/>
                  </a:lnTo>
                  <a:lnTo>
                    <a:pt x="289" y="535"/>
                  </a:lnTo>
                  <a:lnTo>
                    <a:pt x="226" y="511"/>
                  </a:lnTo>
                  <a:lnTo>
                    <a:pt x="169" y="488"/>
                  </a:lnTo>
                  <a:lnTo>
                    <a:pt x="169" y="488"/>
                  </a:lnTo>
                  <a:lnTo>
                    <a:pt x="147" y="477"/>
                  </a:lnTo>
                  <a:lnTo>
                    <a:pt x="124" y="465"/>
                  </a:lnTo>
                  <a:lnTo>
                    <a:pt x="105" y="451"/>
                  </a:lnTo>
                  <a:lnTo>
                    <a:pt x="88" y="438"/>
                  </a:lnTo>
                  <a:lnTo>
                    <a:pt x="72" y="424"/>
                  </a:lnTo>
                  <a:lnTo>
                    <a:pt x="59" y="411"/>
                  </a:lnTo>
                  <a:lnTo>
                    <a:pt x="47" y="399"/>
                  </a:lnTo>
                  <a:lnTo>
                    <a:pt x="36" y="385"/>
                  </a:lnTo>
                  <a:lnTo>
                    <a:pt x="20" y="363"/>
                  </a:lnTo>
                  <a:lnTo>
                    <a:pt x="9" y="344"/>
                  </a:lnTo>
                  <a:lnTo>
                    <a:pt x="0" y="32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01" name="Freeform 182"/>
            <p:cNvSpPr/>
            <p:nvPr/>
          </p:nvSpPr>
          <p:spPr bwMode="auto">
            <a:xfrm>
              <a:off x="-2309381" y="591097"/>
              <a:ext cx="855665" cy="898529"/>
            </a:xfrm>
            <a:custGeom>
              <a:avLst/>
              <a:gdLst>
                <a:gd name="T0" fmla="*/ 65 w 539"/>
                <a:gd name="T1" fmla="*/ 0 h 566"/>
                <a:gd name="T2" fmla="*/ 65 w 539"/>
                <a:gd name="T3" fmla="*/ 0 h 566"/>
                <a:gd name="T4" fmla="*/ 51 w 539"/>
                <a:gd name="T5" fmla="*/ 25 h 566"/>
                <a:gd name="T6" fmla="*/ 39 w 539"/>
                <a:gd name="T7" fmla="*/ 54 h 566"/>
                <a:gd name="T8" fmla="*/ 26 w 539"/>
                <a:gd name="T9" fmla="*/ 91 h 566"/>
                <a:gd name="T10" fmla="*/ 20 w 539"/>
                <a:gd name="T11" fmla="*/ 112 h 566"/>
                <a:gd name="T12" fmla="*/ 14 w 539"/>
                <a:gd name="T13" fmla="*/ 134 h 566"/>
                <a:gd name="T14" fmla="*/ 9 w 539"/>
                <a:gd name="T15" fmla="*/ 158 h 566"/>
                <a:gd name="T16" fmla="*/ 5 w 539"/>
                <a:gd name="T17" fmla="*/ 182 h 566"/>
                <a:gd name="T18" fmla="*/ 2 w 539"/>
                <a:gd name="T19" fmla="*/ 207 h 566"/>
                <a:gd name="T20" fmla="*/ 0 w 539"/>
                <a:gd name="T21" fmla="*/ 233 h 566"/>
                <a:gd name="T22" fmla="*/ 2 w 539"/>
                <a:gd name="T23" fmla="*/ 260 h 566"/>
                <a:gd name="T24" fmla="*/ 5 w 539"/>
                <a:gd name="T25" fmla="*/ 285 h 566"/>
                <a:gd name="T26" fmla="*/ 5 w 539"/>
                <a:gd name="T27" fmla="*/ 285 h 566"/>
                <a:gd name="T28" fmla="*/ 11 w 539"/>
                <a:gd name="T29" fmla="*/ 300 h 566"/>
                <a:gd name="T30" fmla="*/ 20 w 539"/>
                <a:gd name="T31" fmla="*/ 318 h 566"/>
                <a:gd name="T32" fmla="*/ 33 w 539"/>
                <a:gd name="T33" fmla="*/ 339 h 566"/>
                <a:gd name="T34" fmla="*/ 53 w 539"/>
                <a:gd name="T35" fmla="*/ 363 h 566"/>
                <a:gd name="T36" fmla="*/ 65 w 539"/>
                <a:gd name="T37" fmla="*/ 375 h 566"/>
                <a:gd name="T38" fmla="*/ 76 w 539"/>
                <a:gd name="T39" fmla="*/ 387 h 566"/>
                <a:gd name="T40" fmla="*/ 91 w 539"/>
                <a:gd name="T41" fmla="*/ 399 h 566"/>
                <a:gd name="T42" fmla="*/ 108 w 539"/>
                <a:gd name="T43" fmla="*/ 411 h 566"/>
                <a:gd name="T44" fmla="*/ 126 w 539"/>
                <a:gd name="T45" fmla="*/ 423 h 566"/>
                <a:gd name="T46" fmla="*/ 145 w 539"/>
                <a:gd name="T47" fmla="*/ 433 h 566"/>
                <a:gd name="T48" fmla="*/ 145 w 539"/>
                <a:gd name="T49" fmla="*/ 433 h 566"/>
                <a:gd name="T50" fmla="*/ 168 w 539"/>
                <a:gd name="T51" fmla="*/ 444 h 566"/>
                <a:gd name="T52" fmla="*/ 193 w 539"/>
                <a:gd name="T53" fmla="*/ 454 h 566"/>
                <a:gd name="T54" fmla="*/ 251 w 539"/>
                <a:gd name="T55" fmla="*/ 476 h 566"/>
                <a:gd name="T56" fmla="*/ 317 w 539"/>
                <a:gd name="T57" fmla="*/ 499 h 566"/>
                <a:gd name="T58" fmla="*/ 383 w 539"/>
                <a:gd name="T59" fmla="*/ 520 h 566"/>
                <a:gd name="T60" fmla="*/ 493 w 539"/>
                <a:gd name="T61" fmla="*/ 553 h 566"/>
                <a:gd name="T62" fmla="*/ 539 w 539"/>
                <a:gd name="T63" fmla="*/ 566 h 566"/>
                <a:gd name="T64" fmla="*/ 523 w 539"/>
                <a:gd name="T65" fmla="*/ 278 h 566"/>
                <a:gd name="T66" fmla="*/ 523 w 539"/>
                <a:gd name="T67" fmla="*/ 278 h 566"/>
                <a:gd name="T68" fmla="*/ 484 w 539"/>
                <a:gd name="T69" fmla="*/ 273 h 566"/>
                <a:gd name="T70" fmla="*/ 444 w 539"/>
                <a:gd name="T71" fmla="*/ 266 h 566"/>
                <a:gd name="T72" fmla="*/ 393 w 539"/>
                <a:gd name="T73" fmla="*/ 255 h 566"/>
                <a:gd name="T74" fmla="*/ 338 w 539"/>
                <a:gd name="T75" fmla="*/ 243 h 566"/>
                <a:gd name="T76" fmla="*/ 284 w 539"/>
                <a:gd name="T77" fmla="*/ 228 h 566"/>
                <a:gd name="T78" fmla="*/ 257 w 539"/>
                <a:gd name="T79" fmla="*/ 221 h 566"/>
                <a:gd name="T80" fmla="*/ 233 w 539"/>
                <a:gd name="T81" fmla="*/ 212 h 566"/>
                <a:gd name="T82" fmla="*/ 211 w 539"/>
                <a:gd name="T83" fmla="*/ 202 h 566"/>
                <a:gd name="T84" fmla="*/ 191 w 539"/>
                <a:gd name="T85" fmla="*/ 191 h 566"/>
                <a:gd name="T86" fmla="*/ 191 w 539"/>
                <a:gd name="T87" fmla="*/ 191 h 566"/>
                <a:gd name="T88" fmla="*/ 174 w 539"/>
                <a:gd name="T89" fmla="*/ 179 h 566"/>
                <a:gd name="T90" fmla="*/ 157 w 539"/>
                <a:gd name="T91" fmla="*/ 166 h 566"/>
                <a:gd name="T92" fmla="*/ 144 w 539"/>
                <a:gd name="T93" fmla="*/ 152 h 566"/>
                <a:gd name="T94" fmla="*/ 130 w 539"/>
                <a:gd name="T95" fmla="*/ 136 h 566"/>
                <a:gd name="T96" fmla="*/ 118 w 539"/>
                <a:gd name="T97" fmla="*/ 121 h 566"/>
                <a:gd name="T98" fmla="*/ 108 w 539"/>
                <a:gd name="T99" fmla="*/ 104 h 566"/>
                <a:gd name="T100" fmla="*/ 99 w 539"/>
                <a:gd name="T101" fmla="*/ 88 h 566"/>
                <a:gd name="T102" fmla="*/ 90 w 539"/>
                <a:gd name="T103" fmla="*/ 73 h 566"/>
                <a:gd name="T104" fmla="*/ 78 w 539"/>
                <a:gd name="T105" fmla="*/ 45 h 566"/>
                <a:gd name="T106" fmla="*/ 70 w 539"/>
                <a:gd name="T107" fmla="*/ 21 h 566"/>
                <a:gd name="T108" fmla="*/ 65 w 539"/>
                <a:gd name="T109" fmla="*/ 0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39" h="566">
                  <a:moveTo>
                    <a:pt x="65" y="0"/>
                  </a:moveTo>
                  <a:lnTo>
                    <a:pt x="65" y="0"/>
                  </a:lnTo>
                  <a:lnTo>
                    <a:pt x="51" y="25"/>
                  </a:lnTo>
                  <a:lnTo>
                    <a:pt x="39" y="54"/>
                  </a:lnTo>
                  <a:lnTo>
                    <a:pt x="26" y="91"/>
                  </a:lnTo>
                  <a:lnTo>
                    <a:pt x="20" y="112"/>
                  </a:lnTo>
                  <a:lnTo>
                    <a:pt x="14" y="134"/>
                  </a:lnTo>
                  <a:lnTo>
                    <a:pt x="9" y="158"/>
                  </a:lnTo>
                  <a:lnTo>
                    <a:pt x="5" y="182"/>
                  </a:lnTo>
                  <a:lnTo>
                    <a:pt x="2" y="207"/>
                  </a:lnTo>
                  <a:lnTo>
                    <a:pt x="0" y="233"/>
                  </a:lnTo>
                  <a:lnTo>
                    <a:pt x="2" y="260"/>
                  </a:lnTo>
                  <a:lnTo>
                    <a:pt x="5" y="285"/>
                  </a:lnTo>
                  <a:lnTo>
                    <a:pt x="5" y="285"/>
                  </a:lnTo>
                  <a:lnTo>
                    <a:pt x="11" y="300"/>
                  </a:lnTo>
                  <a:lnTo>
                    <a:pt x="20" y="318"/>
                  </a:lnTo>
                  <a:lnTo>
                    <a:pt x="33" y="339"/>
                  </a:lnTo>
                  <a:lnTo>
                    <a:pt x="53" y="363"/>
                  </a:lnTo>
                  <a:lnTo>
                    <a:pt x="65" y="375"/>
                  </a:lnTo>
                  <a:lnTo>
                    <a:pt x="76" y="387"/>
                  </a:lnTo>
                  <a:lnTo>
                    <a:pt x="91" y="399"/>
                  </a:lnTo>
                  <a:lnTo>
                    <a:pt x="108" y="411"/>
                  </a:lnTo>
                  <a:lnTo>
                    <a:pt x="126" y="423"/>
                  </a:lnTo>
                  <a:lnTo>
                    <a:pt x="145" y="433"/>
                  </a:lnTo>
                  <a:lnTo>
                    <a:pt x="145" y="433"/>
                  </a:lnTo>
                  <a:lnTo>
                    <a:pt x="168" y="444"/>
                  </a:lnTo>
                  <a:lnTo>
                    <a:pt x="193" y="454"/>
                  </a:lnTo>
                  <a:lnTo>
                    <a:pt x="251" y="476"/>
                  </a:lnTo>
                  <a:lnTo>
                    <a:pt x="317" y="499"/>
                  </a:lnTo>
                  <a:lnTo>
                    <a:pt x="383" y="520"/>
                  </a:lnTo>
                  <a:lnTo>
                    <a:pt x="493" y="553"/>
                  </a:lnTo>
                  <a:lnTo>
                    <a:pt x="539" y="566"/>
                  </a:lnTo>
                  <a:lnTo>
                    <a:pt x="523" y="278"/>
                  </a:lnTo>
                  <a:lnTo>
                    <a:pt x="523" y="278"/>
                  </a:lnTo>
                  <a:lnTo>
                    <a:pt x="484" y="273"/>
                  </a:lnTo>
                  <a:lnTo>
                    <a:pt x="444" y="266"/>
                  </a:lnTo>
                  <a:lnTo>
                    <a:pt x="393" y="255"/>
                  </a:lnTo>
                  <a:lnTo>
                    <a:pt x="338" y="243"/>
                  </a:lnTo>
                  <a:lnTo>
                    <a:pt x="284" y="228"/>
                  </a:lnTo>
                  <a:lnTo>
                    <a:pt x="257" y="221"/>
                  </a:lnTo>
                  <a:lnTo>
                    <a:pt x="233" y="212"/>
                  </a:lnTo>
                  <a:lnTo>
                    <a:pt x="211" y="202"/>
                  </a:lnTo>
                  <a:lnTo>
                    <a:pt x="191" y="191"/>
                  </a:lnTo>
                  <a:lnTo>
                    <a:pt x="191" y="191"/>
                  </a:lnTo>
                  <a:lnTo>
                    <a:pt x="174" y="179"/>
                  </a:lnTo>
                  <a:lnTo>
                    <a:pt x="157" y="166"/>
                  </a:lnTo>
                  <a:lnTo>
                    <a:pt x="144" y="152"/>
                  </a:lnTo>
                  <a:lnTo>
                    <a:pt x="130" y="136"/>
                  </a:lnTo>
                  <a:lnTo>
                    <a:pt x="118" y="121"/>
                  </a:lnTo>
                  <a:lnTo>
                    <a:pt x="108" y="104"/>
                  </a:lnTo>
                  <a:lnTo>
                    <a:pt x="99" y="88"/>
                  </a:lnTo>
                  <a:lnTo>
                    <a:pt x="90" y="73"/>
                  </a:lnTo>
                  <a:lnTo>
                    <a:pt x="78" y="45"/>
                  </a:lnTo>
                  <a:lnTo>
                    <a:pt x="70" y="21"/>
                  </a:lnTo>
                  <a:lnTo>
                    <a:pt x="65" y="0"/>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02" name="Freeform 183"/>
            <p:cNvSpPr/>
            <p:nvPr/>
          </p:nvSpPr>
          <p:spPr bwMode="auto">
            <a:xfrm>
              <a:off x="-2309381" y="591097"/>
              <a:ext cx="855665" cy="898529"/>
            </a:xfrm>
            <a:custGeom>
              <a:avLst/>
              <a:gdLst>
                <a:gd name="T0" fmla="*/ 65 w 539"/>
                <a:gd name="T1" fmla="*/ 0 h 566"/>
                <a:gd name="T2" fmla="*/ 65 w 539"/>
                <a:gd name="T3" fmla="*/ 0 h 566"/>
                <a:gd name="T4" fmla="*/ 51 w 539"/>
                <a:gd name="T5" fmla="*/ 25 h 566"/>
                <a:gd name="T6" fmla="*/ 39 w 539"/>
                <a:gd name="T7" fmla="*/ 54 h 566"/>
                <a:gd name="T8" fmla="*/ 26 w 539"/>
                <a:gd name="T9" fmla="*/ 91 h 566"/>
                <a:gd name="T10" fmla="*/ 20 w 539"/>
                <a:gd name="T11" fmla="*/ 112 h 566"/>
                <a:gd name="T12" fmla="*/ 14 w 539"/>
                <a:gd name="T13" fmla="*/ 134 h 566"/>
                <a:gd name="T14" fmla="*/ 9 w 539"/>
                <a:gd name="T15" fmla="*/ 158 h 566"/>
                <a:gd name="T16" fmla="*/ 5 w 539"/>
                <a:gd name="T17" fmla="*/ 182 h 566"/>
                <a:gd name="T18" fmla="*/ 2 w 539"/>
                <a:gd name="T19" fmla="*/ 207 h 566"/>
                <a:gd name="T20" fmla="*/ 0 w 539"/>
                <a:gd name="T21" fmla="*/ 233 h 566"/>
                <a:gd name="T22" fmla="*/ 2 w 539"/>
                <a:gd name="T23" fmla="*/ 260 h 566"/>
                <a:gd name="T24" fmla="*/ 5 w 539"/>
                <a:gd name="T25" fmla="*/ 285 h 566"/>
                <a:gd name="T26" fmla="*/ 5 w 539"/>
                <a:gd name="T27" fmla="*/ 285 h 566"/>
                <a:gd name="T28" fmla="*/ 11 w 539"/>
                <a:gd name="T29" fmla="*/ 300 h 566"/>
                <a:gd name="T30" fmla="*/ 20 w 539"/>
                <a:gd name="T31" fmla="*/ 318 h 566"/>
                <a:gd name="T32" fmla="*/ 33 w 539"/>
                <a:gd name="T33" fmla="*/ 339 h 566"/>
                <a:gd name="T34" fmla="*/ 53 w 539"/>
                <a:gd name="T35" fmla="*/ 363 h 566"/>
                <a:gd name="T36" fmla="*/ 65 w 539"/>
                <a:gd name="T37" fmla="*/ 375 h 566"/>
                <a:gd name="T38" fmla="*/ 76 w 539"/>
                <a:gd name="T39" fmla="*/ 387 h 566"/>
                <a:gd name="T40" fmla="*/ 91 w 539"/>
                <a:gd name="T41" fmla="*/ 399 h 566"/>
                <a:gd name="T42" fmla="*/ 108 w 539"/>
                <a:gd name="T43" fmla="*/ 411 h 566"/>
                <a:gd name="T44" fmla="*/ 126 w 539"/>
                <a:gd name="T45" fmla="*/ 423 h 566"/>
                <a:gd name="T46" fmla="*/ 145 w 539"/>
                <a:gd name="T47" fmla="*/ 433 h 566"/>
                <a:gd name="T48" fmla="*/ 145 w 539"/>
                <a:gd name="T49" fmla="*/ 433 h 566"/>
                <a:gd name="T50" fmla="*/ 168 w 539"/>
                <a:gd name="T51" fmla="*/ 444 h 566"/>
                <a:gd name="T52" fmla="*/ 193 w 539"/>
                <a:gd name="T53" fmla="*/ 454 h 566"/>
                <a:gd name="T54" fmla="*/ 251 w 539"/>
                <a:gd name="T55" fmla="*/ 476 h 566"/>
                <a:gd name="T56" fmla="*/ 317 w 539"/>
                <a:gd name="T57" fmla="*/ 499 h 566"/>
                <a:gd name="T58" fmla="*/ 383 w 539"/>
                <a:gd name="T59" fmla="*/ 520 h 566"/>
                <a:gd name="T60" fmla="*/ 493 w 539"/>
                <a:gd name="T61" fmla="*/ 553 h 566"/>
                <a:gd name="T62" fmla="*/ 539 w 539"/>
                <a:gd name="T63" fmla="*/ 566 h 566"/>
                <a:gd name="T64" fmla="*/ 523 w 539"/>
                <a:gd name="T65" fmla="*/ 278 h 566"/>
                <a:gd name="T66" fmla="*/ 523 w 539"/>
                <a:gd name="T67" fmla="*/ 278 h 566"/>
                <a:gd name="T68" fmla="*/ 484 w 539"/>
                <a:gd name="T69" fmla="*/ 273 h 566"/>
                <a:gd name="T70" fmla="*/ 444 w 539"/>
                <a:gd name="T71" fmla="*/ 266 h 566"/>
                <a:gd name="T72" fmla="*/ 393 w 539"/>
                <a:gd name="T73" fmla="*/ 255 h 566"/>
                <a:gd name="T74" fmla="*/ 338 w 539"/>
                <a:gd name="T75" fmla="*/ 243 h 566"/>
                <a:gd name="T76" fmla="*/ 284 w 539"/>
                <a:gd name="T77" fmla="*/ 228 h 566"/>
                <a:gd name="T78" fmla="*/ 257 w 539"/>
                <a:gd name="T79" fmla="*/ 221 h 566"/>
                <a:gd name="T80" fmla="*/ 233 w 539"/>
                <a:gd name="T81" fmla="*/ 212 h 566"/>
                <a:gd name="T82" fmla="*/ 211 w 539"/>
                <a:gd name="T83" fmla="*/ 202 h 566"/>
                <a:gd name="T84" fmla="*/ 191 w 539"/>
                <a:gd name="T85" fmla="*/ 191 h 566"/>
                <a:gd name="T86" fmla="*/ 191 w 539"/>
                <a:gd name="T87" fmla="*/ 191 h 566"/>
                <a:gd name="T88" fmla="*/ 174 w 539"/>
                <a:gd name="T89" fmla="*/ 179 h 566"/>
                <a:gd name="T90" fmla="*/ 157 w 539"/>
                <a:gd name="T91" fmla="*/ 166 h 566"/>
                <a:gd name="T92" fmla="*/ 144 w 539"/>
                <a:gd name="T93" fmla="*/ 152 h 566"/>
                <a:gd name="T94" fmla="*/ 130 w 539"/>
                <a:gd name="T95" fmla="*/ 136 h 566"/>
                <a:gd name="T96" fmla="*/ 118 w 539"/>
                <a:gd name="T97" fmla="*/ 121 h 566"/>
                <a:gd name="T98" fmla="*/ 108 w 539"/>
                <a:gd name="T99" fmla="*/ 104 h 566"/>
                <a:gd name="T100" fmla="*/ 99 w 539"/>
                <a:gd name="T101" fmla="*/ 88 h 566"/>
                <a:gd name="T102" fmla="*/ 90 w 539"/>
                <a:gd name="T103" fmla="*/ 73 h 566"/>
                <a:gd name="T104" fmla="*/ 78 w 539"/>
                <a:gd name="T105" fmla="*/ 45 h 566"/>
                <a:gd name="T106" fmla="*/ 70 w 539"/>
                <a:gd name="T107" fmla="*/ 21 h 566"/>
                <a:gd name="T108" fmla="*/ 65 w 539"/>
                <a:gd name="T109" fmla="*/ 0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39" h="566">
                  <a:moveTo>
                    <a:pt x="65" y="0"/>
                  </a:moveTo>
                  <a:lnTo>
                    <a:pt x="65" y="0"/>
                  </a:lnTo>
                  <a:lnTo>
                    <a:pt x="51" y="25"/>
                  </a:lnTo>
                  <a:lnTo>
                    <a:pt x="39" y="54"/>
                  </a:lnTo>
                  <a:lnTo>
                    <a:pt x="26" y="91"/>
                  </a:lnTo>
                  <a:lnTo>
                    <a:pt x="20" y="112"/>
                  </a:lnTo>
                  <a:lnTo>
                    <a:pt x="14" y="134"/>
                  </a:lnTo>
                  <a:lnTo>
                    <a:pt x="9" y="158"/>
                  </a:lnTo>
                  <a:lnTo>
                    <a:pt x="5" y="182"/>
                  </a:lnTo>
                  <a:lnTo>
                    <a:pt x="2" y="207"/>
                  </a:lnTo>
                  <a:lnTo>
                    <a:pt x="0" y="233"/>
                  </a:lnTo>
                  <a:lnTo>
                    <a:pt x="2" y="260"/>
                  </a:lnTo>
                  <a:lnTo>
                    <a:pt x="5" y="285"/>
                  </a:lnTo>
                  <a:lnTo>
                    <a:pt x="5" y="285"/>
                  </a:lnTo>
                  <a:lnTo>
                    <a:pt x="11" y="300"/>
                  </a:lnTo>
                  <a:lnTo>
                    <a:pt x="20" y="318"/>
                  </a:lnTo>
                  <a:lnTo>
                    <a:pt x="33" y="339"/>
                  </a:lnTo>
                  <a:lnTo>
                    <a:pt x="53" y="363"/>
                  </a:lnTo>
                  <a:lnTo>
                    <a:pt x="65" y="375"/>
                  </a:lnTo>
                  <a:lnTo>
                    <a:pt x="76" y="387"/>
                  </a:lnTo>
                  <a:lnTo>
                    <a:pt x="91" y="399"/>
                  </a:lnTo>
                  <a:lnTo>
                    <a:pt x="108" y="411"/>
                  </a:lnTo>
                  <a:lnTo>
                    <a:pt x="126" y="423"/>
                  </a:lnTo>
                  <a:lnTo>
                    <a:pt x="145" y="433"/>
                  </a:lnTo>
                  <a:lnTo>
                    <a:pt x="145" y="433"/>
                  </a:lnTo>
                  <a:lnTo>
                    <a:pt x="168" y="444"/>
                  </a:lnTo>
                  <a:lnTo>
                    <a:pt x="193" y="454"/>
                  </a:lnTo>
                  <a:lnTo>
                    <a:pt x="251" y="476"/>
                  </a:lnTo>
                  <a:lnTo>
                    <a:pt x="317" y="499"/>
                  </a:lnTo>
                  <a:lnTo>
                    <a:pt x="383" y="520"/>
                  </a:lnTo>
                  <a:lnTo>
                    <a:pt x="493" y="553"/>
                  </a:lnTo>
                  <a:lnTo>
                    <a:pt x="539" y="566"/>
                  </a:lnTo>
                  <a:lnTo>
                    <a:pt x="523" y="278"/>
                  </a:lnTo>
                  <a:lnTo>
                    <a:pt x="523" y="278"/>
                  </a:lnTo>
                  <a:lnTo>
                    <a:pt x="484" y="273"/>
                  </a:lnTo>
                  <a:lnTo>
                    <a:pt x="444" y="266"/>
                  </a:lnTo>
                  <a:lnTo>
                    <a:pt x="393" y="255"/>
                  </a:lnTo>
                  <a:lnTo>
                    <a:pt x="338" y="243"/>
                  </a:lnTo>
                  <a:lnTo>
                    <a:pt x="284" y="228"/>
                  </a:lnTo>
                  <a:lnTo>
                    <a:pt x="257" y="221"/>
                  </a:lnTo>
                  <a:lnTo>
                    <a:pt x="233" y="212"/>
                  </a:lnTo>
                  <a:lnTo>
                    <a:pt x="211" y="202"/>
                  </a:lnTo>
                  <a:lnTo>
                    <a:pt x="191" y="191"/>
                  </a:lnTo>
                  <a:lnTo>
                    <a:pt x="191" y="191"/>
                  </a:lnTo>
                  <a:lnTo>
                    <a:pt x="174" y="179"/>
                  </a:lnTo>
                  <a:lnTo>
                    <a:pt x="157" y="166"/>
                  </a:lnTo>
                  <a:lnTo>
                    <a:pt x="144" y="152"/>
                  </a:lnTo>
                  <a:lnTo>
                    <a:pt x="130" y="136"/>
                  </a:lnTo>
                  <a:lnTo>
                    <a:pt x="118" y="121"/>
                  </a:lnTo>
                  <a:lnTo>
                    <a:pt x="108" y="104"/>
                  </a:lnTo>
                  <a:lnTo>
                    <a:pt x="99" y="88"/>
                  </a:lnTo>
                  <a:lnTo>
                    <a:pt x="90" y="73"/>
                  </a:lnTo>
                  <a:lnTo>
                    <a:pt x="78" y="45"/>
                  </a:lnTo>
                  <a:lnTo>
                    <a:pt x="70" y="21"/>
                  </a:lnTo>
                  <a:lnTo>
                    <a:pt x="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03" name="Freeform 184"/>
            <p:cNvSpPr/>
            <p:nvPr/>
          </p:nvSpPr>
          <p:spPr bwMode="auto">
            <a:xfrm>
              <a:off x="-2268106" y="724448"/>
              <a:ext cx="768352" cy="693740"/>
            </a:xfrm>
            <a:custGeom>
              <a:avLst/>
              <a:gdLst>
                <a:gd name="T0" fmla="*/ 431 w 484"/>
                <a:gd name="T1" fmla="*/ 203 h 437"/>
                <a:gd name="T2" fmla="*/ 434 w 484"/>
                <a:gd name="T3" fmla="*/ 216 h 437"/>
                <a:gd name="T4" fmla="*/ 445 w 484"/>
                <a:gd name="T5" fmla="*/ 234 h 437"/>
                <a:gd name="T6" fmla="*/ 466 w 484"/>
                <a:gd name="T7" fmla="*/ 250 h 437"/>
                <a:gd name="T8" fmla="*/ 481 w 484"/>
                <a:gd name="T9" fmla="*/ 255 h 437"/>
                <a:gd name="T10" fmla="*/ 484 w 484"/>
                <a:gd name="T11" fmla="*/ 416 h 437"/>
                <a:gd name="T12" fmla="*/ 469 w 484"/>
                <a:gd name="T13" fmla="*/ 413 h 437"/>
                <a:gd name="T14" fmla="*/ 448 w 484"/>
                <a:gd name="T15" fmla="*/ 415 h 437"/>
                <a:gd name="T16" fmla="*/ 434 w 484"/>
                <a:gd name="T17" fmla="*/ 421 h 437"/>
                <a:gd name="T18" fmla="*/ 427 w 484"/>
                <a:gd name="T19" fmla="*/ 431 h 437"/>
                <a:gd name="T20" fmla="*/ 425 w 484"/>
                <a:gd name="T21" fmla="*/ 437 h 437"/>
                <a:gd name="T22" fmla="*/ 216 w 484"/>
                <a:gd name="T23" fmla="*/ 364 h 437"/>
                <a:gd name="T24" fmla="*/ 145 w 484"/>
                <a:gd name="T25" fmla="*/ 336 h 437"/>
                <a:gd name="T26" fmla="*/ 101 w 484"/>
                <a:gd name="T27" fmla="*/ 315 h 437"/>
                <a:gd name="T28" fmla="*/ 70 w 484"/>
                <a:gd name="T29" fmla="*/ 295 h 437"/>
                <a:gd name="T30" fmla="*/ 44 w 484"/>
                <a:gd name="T31" fmla="*/ 273 h 437"/>
                <a:gd name="T32" fmla="*/ 27 w 484"/>
                <a:gd name="T33" fmla="*/ 249 h 437"/>
                <a:gd name="T34" fmla="*/ 31 w 484"/>
                <a:gd name="T35" fmla="*/ 243 h 437"/>
                <a:gd name="T36" fmla="*/ 37 w 484"/>
                <a:gd name="T37" fmla="*/ 228 h 437"/>
                <a:gd name="T38" fmla="*/ 37 w 484"/>
                <a:gd name="T39" fmla="*/ 216 h 437"/>
                <a:gd name="T40" fmla="*/ 31 w 484"/>
                <a:gd name="T41" fmla="*/ 201 h 437"/>
                <a:gd name="T42" fmla="*/ 21 w 484"/>
                <a:gd name="T43" fmla="*/ 182 h 437"/>
                <a:gd name="T44" fmla="*/ 0 w 484"/>
                <a:gd name="T45" fmla="*/ 159 h 437"/>
                <a:gd name="T46" fmla="*/ 0 w 484"/>
                <a:gd name="T47" fmla="*/ 143 h 437"/>
                <a:gd name="T48" fmla="*/ 3 w 484"/>
                <a:gd name="T49" fmla="*/ 101 h 437"/>
                <a:gd name="T50" fmla="*/ 10 w 484"/>
                <a:gd name="T51" fmla="*/ 49 h 437"/>
                <a:gd name="T52" fmla="*/ 22 w 484"/>
                <a:gd name="T53" fmla="*/ 11 h 437"/>
                <a:gd name="T54" fmla="*/ 28 w 484"/>
                <a:gd name="T55" fmla="*/ 0 h 437"/>
                <a:gd name="T56" fmla="*/ 33 w 484"/>
                <a:gd name="T57" fmla="*/ 8 h 437"/>
                <a:gd name="T58" fmla="*/ 40 w 484"/>
                <a:gd name="T59" fmla="*/ 19 h 437"/>
                <a:gd name="T60" fmla="*/ 52 w 484"/>
                <a:gd name="T61" fmla="*/ 22 h 437"/>
                <a:gd name="T62" fmla="*/ 61 w 484"/>
                <a:gd name="T63" fmla="*/ 19 h 437"/>
                <a:gd name="T64" fmla="*/ 71 w 484"/>
                <a:gd name="T65" fmla="*/ 40 h 437"/>
                <a:gd name="T66" fmla="*/ 94 w 484"/>
                <a:gd name="T67" fmla="*/ 71 h 437"/>
                <a:gd name="T68" fmla="*/ 134 w 484"/>
                <a:gd name="T69" fmla="*/ 109 h 437"/>
                <a:gd name="T70" fmla="*/ 162 w 484"/>
                <a:gd name="T71" fmla="*/ 128 h 437"/>
                <a:gd name="T72" fmla="*/ 191 w 484"/>
                <a:gd name="T73" fmla="*/ 143 h 437"/>
                <a:gd name="T74" fmla="*/ 273 w 484"/>
                <a:gd name="T75" fmla="*/ 168 h 437"/>
                <a:gd name="T76" fmla="*/ 397 w 484"/>
                <a:gd name="T77" fmla="*/ 197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4" h="437">
                  <a:moveTo>
                    <a:pt x="431" y="203"/>
                  </a:moveTo>
                  <a:lnTo>
                    <a:pt x="431" y="203"/>
                  </a:lnTo>
                  <a:lnTo>
                    <a:pt x="433" y="210"/>
                  </a:lnTo>
                  <a:lnTo>
                    <a:pt x="434" y="216"/>
                  </a:lnTo>
                  <a:lnTo>
                    <a:pt x="439" y="225"/>
                  </a:lnTo>
                  <a:lnTo>
                    <a:pt x="445" y="234"/>
                  </a:lnTo>
                  <a:lnTo>
                    <a:pt x="454" y="243"/>
                  </a:lnTo>
                  <a:lnTo>
                    <a:pt x="466" y="250"/>
                  </a:lnTo>
                  <a:lnTo>
                    <a:pt x="473" y="253"/>
                  </a:lnTo>
                  <a:lnTo>
                    <a:pt x="481" y="255"/>
                  </a:lnTo>
                  <a:lnTo>
                    <a:pt x="484" y="416"/>
                  </a:lnTo>
                  <a:lnTo>
                    <a:pt x="484" y="416"/>
                  </a:lnTo>
                  <a:lnTo>
                    <a:pt x="476" y="415"/>
                  </a:lnTo>
                  <a:lnTo>
                    <a:pt x="469" y="413"/>
                  </a:lnTo>
                  <a:lnTo>
                    <a:pt x="458" y="413"/>
                  </a:lnTo>
                  <a:lnTo>
                    <a:pt x="448" y="415"/>
                  </a:lnTo>
                  <a:lnTo>
                    <a:pt x="439" y="418"/>
                  </a:lnTo>
                  <a:lnTo>
                    <a:pt x="434" y="421"/>
                  </a:lnTo>
                  <a:lnTo>
                    <a:pt x="430" y="425"/>
                  </a:lnTo>
                  <a:lnTo>
                    <a:pt x="427" y="431"/>
                  </a:lnTo>
                  <a:lnTo>
                    <a:pt x="425" y="437"/>
                  </a:lnTo>
                  <a:lnTo>
                    <a:pt x="425" y="437"/>
                  </a:lnTo>
                  <a:lnTo>
                    <a:pt x="310" y="398"/>
                  </a:lnTo>
                  <a:lnTo>
                    <a:pt x="216" y="364"/>
                  </a:lnTo>
                  <a:lnTo>
                    <a:pt x="176" y="349"/>
                  </a:lnTo>
                  <a:lnTo>
                    <a:pt x="145" y="336"/>
                  </a:lnTo>
                  <a:lnTo>
                    <a:pt x="145" y="336"/>
                  </a:lnTo>
                  <a:lnTo>
                    <a:pt x="101" y="315"/>
                  </a:lnTo>
                  <a:lnTo>
                    <a:pt x="85" y="304"/>
                  </a:lnTo>
                  <a:lnTo>
                    <a:pt x="70" y="295"/>
                  </a:lnTo>
                  <a:lnTo>
                    <a:pt x="56" y="285"/>
                  </a:lnTo>
                  <a:lnTo>
                    <a:pt x="44" y="273"/>
                  </a:lnTo>
                  <a:lnTo>
                    <a:pt x="36" y="261"/>
                  </a:lnTo>
                  <a:lnTo>
                    <a:pt x="27" y="249"/>
                  </a:lnTo>
                  <a:lnTo>
                    <a:pt x="27" y="249"/>
                  </a:lnTo>
                  <a:lnTo>
                    <a:pt x="31" y="243"/>
                  </a:lnTo>
                  <a:lnTo>
                    <a:pt x="36" y="237"/>
                  </a:lnTo>
                  <a:lnTo>
                    <a:pt x="37" y="228"/>
                  </a:lnTo>
                  <a:lnTo>
                    <a:pt x="39" y="222"/>
                  </a:lnTo>
                  <a:lnTo>
                    <a:pt x="37" y="216"/>
                  </a:lnTo>
                  <a:lnTo>
                    <a:pt x="36" y="209"/>
                  </a:lnTo>
                  <a:lnTo>
                    <a:pt x="31" y="201"/>
                  </a:lnTo>
                  <a:lnTo>
                    <a:pt x="27" y="192"/>
                  </a:lnTo>
                  <a:lnTo>
                    <a:pt x="21" y="182"/>
                  </a:lnTo>
                  <a:lnTo>
                    <a:pt x="12" y="171"/>
                  </a:lnTo>
                  <a:lnTo>
                    <a:pt x="0" y="159"/>
                  </a:lnTo>
                  <a:lnTo>
                    <a:pt x="0" y="159"/>
                  </a:lnTo>
                  <a:lnTo>
                    <a:pt x="0" y="143"/>
                  </a:lnTo>
                  <a:lnTo>
                    <a:pt x="0" y="125"/>
                  </a:lnTo>
                  <a:lnTo>
                    <a:pt x="3" y="101"/>
                  </a:lnTo>
                  <a:lnTo>
                    <a:pt x="6" y="76"/>
                  </a:lnTo>
                  <a:lnTo>
                    <a:pt x="10" y="49"/>
                  </a:lnTo>
                  <a:lnTo>
                    <a:pt x="18" y="23"/>
                  </a:lnTo>
                  <a:lnTo>
                    <a:pt x="22" y="11"/>
                  </a:lnTo>
                  <a:lnTo>
                    <a:pt x="28" y="0"/>
                  </a:lnTo>
                  <a:lnTo>
                    <a:pt x="28" y="0"/>
                  </a:lnTo>
                  <a:lnTo>
                    <a:pt x="30" y="4"/>
                  </a:lnTo>
                  <a:lnTo>
                    <a:pt x="33" y="8"/>
                  </a:lnTo>
                  <a:lnTo>
                    <a:pt x="36" y="14"/>
                  </a:lnTo>
                  <a:lnTo>
                    <a:pt x="40" y="19"/>
                  </a:lnTo>
                  <a:lnTo>
                    <a:pt x="46" y="22"/>
                  </a:lnTo>
                  <a:lnTo>
                    <a:pt x="52" y="22"/>
                  </a:lnTo>
                  <a:lnTo>
                    <a:pt x="61" y="19"/>
                  </a:lnTo>
                  <a:lnTo>
                    <a:pt x="61" y="19"/>
                  </a:lnTo>
                  <a:lnTo>
                    <a:pt x="64" y="29"/>
                  </a:lnTo>
                  <a:lnTo>
                    <a:pt x="71" y="40"/>
                  </a:lnTo>
                  <a:lnTo>
                    <a:pt x="80" y="53"/>
                  </a:lnTo>
                  <a:lnTo>
                    <a:pt x="94" y="71"/>
                  </a:lnTo>
                  <a:lnTo>
                    <a:pt x="112" y="89"/>
                  </a:lnTo>
                  <a:lnTo>
                    <a:pt x="134" y="109"/>
                  </a:lnTo>
                  <a:lnTo>
                    <a:pt x="162" y="128"/>
                  </a:lnTo>
                  <a:lnTo>
                    <a:pt x="162" y="128"/>
                  </a:lnTo>
                  <a:lnTo>
                    <a:pt x="174" y="135"/>
                  </a:lnTo>
                  <a:lnTo>
                    <a:pt x="191" y="143"/>
                  </a:lnTo>
                  <a:lnTo>
                    <a:pt x="228" y="156"/>
                  </a:lnTo>
                  <a:lnTo>
                    <a:pt x="273" y="168"/>
                  </a:lnTo>
                  <a:lnTo>
                    <a:pt x="318" y="180"/>
                  </a:lnTo>
                  <a:lnTo>
                    <a:pt x="397" y="197"/>
                  </a:lnTo>
                  <a:lnTo>
                    <a:pt x="431" y="203"/>
                  </a:lnTo>
                  <a:close/>
                </a:path>
              </a:pathLst>
            </a:custGeom>
            <a:solidFill>
              <a:srgbClr val="E5D4A8"/>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04" name="Freeform 185"/>
            <p:cNvSpPr/>
            <p:nvPr/>
          </p:nvSpPr>
          <p:spPr bwMode="auto">
            <a:xfrm>
              <a:off x="-2268106" y="724448"/>
              <a:ext cx="768352" cy="693740"/>
            </a:xfrm>
            <a:custGeom>
              <a:avLst/>
              <a:gdLst>
                <a:gd name="T0" fmla="*/ 431 w 484"/>
                <a:gd name="T1" fmla="*/ 203 h 437"/>
                <a:gd name="T2" fmla="*/ 434 w 484"/>
                <a:gd name="T3" fmla="*/ 216 h 437"/>
                <a:gd name="T4" fmla="*/ 445 w 484"/>
                <a:gd name="T5" fmla="*/ 234 h 437"/>
                <a:gd name="T6" fmla="*/ 466 w 484"/>
                <a:gd name="T7" fmla="*/ 250 h 437"/>
                <a:gd name="T8" fmla="*/ 481 w 484"/>
                <a:gd name="T9" fmla="*/ 255 h 437"/>
                <a:gd name="T10" fmla="*/ 484 w 484"/>
                <a:gd name="T11" fmla="*/ 416 h 437"/>
                <a:gd name="T12" fmla="*/ 469 w 484"/>
                <a:gd name="T13" fmla="*/ 413 h 437"/>
                <a:gd name="T14" fmla="*/ 448 w 484"/>
                <a:gd name="T15" fmla="*/ 415 h 437"/>
                <a:gd name="T16" fmla="*/ 434 w 484"/>
                <a:gd name="T17" fmla="*/ 421 h 437"/>
                <a:gd name="T18" fmla="*/ 427 w 484"/>
                <a:gd name="T19" fmla="*/ 431 h 437"/>
                <a:gd name="T20" fmla="*/ 425 w 484"/>
                <a:gd name="T21" fmla="*/ 437 h 437"/>
                <a:gd name="T22" fmla="*/ 216 w 484"/>
                <a:gd name="T23" fmla="*/ 364 h 437"/>
                <a:gd name="T24" fmla="*/ 145 w 484"/>
                <a:gd name="T25" fmla="*/ 336 h 437"/>
                <a:gd name="T26" fmla="*/ 101 w 484"/>
                <a:gd name="T27" fmla="*/ 315 h 437"/>
                <a:gd name="T28" fmla="*/ 70 w 484"/>
                <a:gd name="T29" fmla="*/ 295 h 437"/>
                <a:gd name="T30" fmla="*/ 44 w 484"/>
                <a:gd name="T31" fmla="*/ 273 h 437"/>
                <a:gd name="T32" fmla="*/ 27 w 484"/>
                <a:gd name="T33" fmla="*/ 249 h 437"/>
                <a:gd name="T34" fmla="*/ 31 w 484"/>
                <a:gd name="T35" fmla="*/ 243 h 437"/>
                <a:gd name="T36" fmla="*/ 37 w 484"/>
                <a:gd name="T37" fmla="*/ 228 h 437"/>
                <a:gd name="T38" fmla="*/ 37 w 484"/>
                <a:gd name="T39" fmla="*/ 216 h 437"/>
                <a:gd name="T40" fmla="*/ 31 w 484"/>
                <a:gd name="T41" fmla="*/ 201 h 437"/>
                <a:gd name="T42" fmla="*/ 21 w 484"/>
                <a:gd name="T43" fmla="*/ 182 h 437"/>
                <a:gd name="T44" fmla="*/ 0 w 484"/>
                <a:gd name="T45" fmla="*/ 159 h 437"/>
                <a:gd name="T46" fmla="*/ 0 w 484"/>
                <a:gd name="T47" fmla="*/ 143 h 437"/>
                <a:gd name="T48" fmla="*/ 3 w 484"/>
                <a:gd name="T49" fmla="*/ 101 h 437"/>
                <a:gd name="T50" fmla="*/ 10 w 484"/>
                <a:gd name="T51" fmla="*/ 49 h 437"/>
                <a:gd name="T52" fmla="*/ 22 w 484"/>
                <a:gd name="T53" fmla="*/ 11 h 437"/>
                <a:gd name="T54" fmla="*/ 28 w 484"/>
                <a:gd name="T55" fmla="*/ 0 h 437"/>
                <a:gd name="T56" fmla="*/ 33 w 484"/>
                <a:gd name="T57" fmla="*/ 8 h 437"/>
                <a:gd name="T58" fmla="*/ 40 w 484"/>
                <a:gd name="T59" fmla="*/ 19 h 437"/>
                <a:gd name="T60" fmla="*/ 52 w 484"/>
                <a:gd name="T61" fmla="*/ 22 h 437"/>
                <a:gd name="T62" fmla="*/ 61 w 484"/>
                <a:gd name="T63" fmla="*/ 19 h 437"/>
                <a:gd name="T64" fmla="*/ 71 w 484"/>
                <a:gd name="T65" fmla="*/ 40 h 437"/>
                <a:gd name="T66" fmla="*/ 94 w 484"/>
                <a:gd name="T67" fmla="*/ 71 h 437"/>
                <a:gd name="T68" fmla="*/ 134 w 484"/>
                <a:gd name="T69" fmla="*/ 109 h 437"/>
                <a:gd name="T70" fmla="*/ 162 w 484"/>
                <a:gd name="T71" fmla="*/ 128 h 437"/>
                <a:gd name="T72" fmla="*/ 191 w 484"/>
                <a:gd name="T73" fmla="*/ 143 h 437"/>
                <a:gd name="T74" fmla="*/ 273 w 484"/>
                <a:gd name="T75" fmla="*/ 168 h 437"/>
                <a:gd name="T76" fmla="*/ 397 w 484"/>
                <a:gd name="T77" fmla="*/ 197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4" h="437">
                  <a:moveTo>
                    <a:pt x="431" y="203"/>
                  </a:moveTo>
                  <a:lnTo>
                    <a:pt x="431" y="203"/>
                  </a:lnTo>
                  <a:lnTo>
                    <a:pt x="433" y="210"/>
                  </a:lnTo>
                  <a:lnTo>
                    <a:pt x="434" y="216"/>
                  </a:lnTo>
                  <a:lnTo>
                    <a:pt x="439" y="225"/>
                  </a:lnTo>
                  <a:lnTo>
                    <a:pt x="445" y="234"/>
                  </a:lnTo>
                  <a:lnTo>
                    <a:pt x="454" y="243"/>
                  </a:lnTo>
                  <a:lnTo>
                    <a:pt x="466" y="250"/>
                  </a:lnTo>
                  <a:lnTo>
                    <a:pt x="473" y="253"/>
                  </a:lnTo>
                  <a:lnTo>
                    <a:pt x="481" y="255"/>
                  </a:lnTo>
                  <a:lnTo>
                    <a:pt x="484" y="416"/>
                  </a:lnTo>
                  <a:lnTo>
                    <a:pt x="484" y="416"/>
                  </a:lnTo>
                  <a:lnTo>
                    <a:pt x="476" y="415"/>
                  </a:lnTo>
                  <a:lnTo>
                    <a:pt x="469" y="413"/>
                  </a:lnTo>
                  <a:lnTo>
                    <a:pt x="458" y="413"/>
                  </a:lnTo>
                  <a:lnTo>
                    <a:pt x="448" y="415"/>
                  </a:lnTo>
                  <a:lnTo>
                    <a:pt x="439" y="418"/>
                  </a:lnTo>
                  <a:lnTo>
                    <a:pt x="434" y="421"/>
                  </a:lnTo>
                  <a:lnTo>
                    <a:pt x="430" y="425"/>
                  </a:lnTo>
                  <a:lnTo>
                    <a:pt x="427" y="431"/>
                  </a:lnTo>
                  <a:lnTo>
                    <a:pt x="425" y="437"/>
                  </a:lnTo>
                  <a:lnTo>
                    <a:pt x="425" y="437"/>
                  </a:lnTo>
                  <a:lnTo>
                    <a:pt x="310" y="398"/>
                  </a:lnTo>
                  <a:lnTo>
                    <a:pt x="216" y="364"/>
                  </a:lnTo>
                  <a:lnTo>
                    <a:pt x="176" y="349"/>
                  </a:lnTo>
                  <a:lnTo>
                    <a:pt x="145" y="336"/>
                  </a:lnTo>
                  <a:lnTo>
                    <a:pt x="145" y="336"/>
                  </a:lnTo>
                  <a:lnTo>
                    <a:pt x="101" y="315"/>
                  </a:lnTo>
                  <a:lnTo>
                    <a:pt x="85" y="304"/>
                  </a:lnTo>
                  <a:lnTo>
                    <a:pt x="70" y="295"/>
                  </a:lnTo>
                  <a:lnTo>
                    <a:pt x="56" y="285"/>
                  </a:lnTo>
                  <a:lnTo>
                    <a:pt x="44" y="273"/>
                  </a:lnTo>
                  <a:lnTo>
                    <a:pt x="36" y="261"/>
                  </a:lnTo>
                  <a:lnTo>
                    <a:pt x="27" y="249"/>
                  </a:lnTo>
                  <a:lnTo>
                    <a:pt x="27" y="249"/>
                  </a:lnTo>
                  <a:lnTo>
                    <a:pt x="31" y="243"/>
                  </a:lnTo>
                  <a:lnTo>
                    <a:pt x="36" y="237"/>
                  </a:lnTo>
                  <a:lnTo>
                    <a:pt x="37" y="228"/>
                  </a:lnTo>
                  <a:lnTo>
                    <a:pt x="39" y="222"/>
                  </a:lnTo>
                  <a:lnTo>
                    <a:pt x="37" y="216"/>
                  </a:lnTo>
                  <a:lnTo>
                    <a:pt x="36" y="209"/>
                  </a:lnTo>
                  <a:lnTo>
                    <a:pt x="31" y="201"/>
                  </a:lnTo>
                  <a:lnTo>
                    <a:pt x="27" y="192"/>
                  </a:lnTo>
                  <a:lnTo>
                    <a:pt x="21" y="182"/>
                  </a:lnTo>
                  <a:lnTo>
                    <a:pt x="12" y="171"/>
                  </a:lnTo>
                  <a:lnTo>
                    <a:pt x="0" y="159"/>
                  </a:lnTo>
                  <a:lnTo>
                    <a:pt x="0" y="159"/>
                  </a:lnTo>
                  <a:lnTo>
                    <a:pt x="0" y="143"/>
                  </a:lnTo>
                  <a:lnTo>
                    <a:pt x="0" y="125"/>
                  </a:lnTo>
                  <a:lnTo>
                    <a:pt x="3" y="101"/>
                  </a:lnTo>
                  <a:lnTo>
                    <a:pt x="6" y="76"/>
                  </a:lnTo>
                  <a:lnTo>
                    <a:pt x="10" y="49"/>
                  </a:lnTo>
                  <a:lnTo>
                    <a:pt x="18" y="23"/>
                  </a:lnTo>
                  <a:lnTo>
                    <a:pt x="22" y="11"/>
                  </a:lnTo>
                  <a:lnTo>
                    <a:pt x="28" y="0"/>
                  </a:lnTo>
                  <a:lnTo>
                    <a:pt x="28" y="0"/>
                  </a:lnTo>
                  <a:lnTo>
                    <a:pt x="30" y="4"/>
                  </a:lnTo>
                  <a:lnTo>
                    <a:pt x="33" y="8"/>
                  </a:lnTo>
                  <a:lnTo>
                    <a:pt x="36" y="14"/>
                  </a:lnTo>
                  <a:lnTo>
                    <a:pt x="40" y="19"/>
                  </a:lnTo>
                  <a:lnTo>
                    <a:pt x="46" y="22"/>
                  </a:lnTo>
                  <a:lnTo>
                    <a:pt x="52" y="22"/>
                  </a:lnTo>
                  <a:lnTo>
                    <a:pt x="61" y="19"/>
                  </a:lnTo>
                  <a:lnTo>
                    <a:pt x="61" y="19"/>
                  </a:lnTo>
                  <a:lnTo>
                    <a:pt x="64" y="29"/>
                  </a:lnTo>
                  <a:lnTo>
                    <a:pt x="71" y="40"/>
                  </a:lnTo>
                  <a:lnTo>
                    <a:pt x="80" y="53"/>
                  </a:lnTo>
                  <a:lnTo>
                    <a:pt x="94" y="71"/>
                  </a:lnTo>
                  <a:lnTo>
                    <a:pt x="112" y="89"/>
                  </a:lnTo>
                  <a:lnTo>
                    <a:pt x="134" y="109"/>
                  </a:lnTo>
                  <a:lnTo>
                    <a:pt x="162" y="128"/>
                  </a:lnTo>
                  <a:lnTo>
                    <a:pt x="162" y="128"/>
                  </a:lnTo>
                  <a:lnTo>
                    <a:pt x="174" y="135"/>
                  </a:lnTo>
                  <a:lnTo>
                    <a:pt x="191" y="143"/>
                  </a:lnTo>
                  <a:lnTo>
                    <a:pt x="228" y="156"/>
                  </a:lnTo>
                  <a:lnTo>
                    <a:pt x="273" y="168"/>
                  </a:lnTo>
                  <a:lnTo>
                    <a:pt x="318" y="180"/>
                  </a:lnTo>
                  <a:lnTo>
                    <a:pt x="397" y="197"/>
                  </a:lnTo>
                  <a:lnTo>
                    <a:pt x="431" y="20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05" name="Freeform 186"/>
            <p:cNvSpPr/>
            <p:nvPr/>
          </p:nvSpPr>
          <p:spPr bwMode="auto">
            <a:xfrm>
              <a:off x="-2050617" y="995911"/>
              <a:ext cx="254001" cy="252413"/>
            </a:xfrm>
            <a:custGeom>
              <a:avLst/>
              <a:gdLst>
                <a:gd name="T0" fmla="*/ 87 w 160"/>
                <a:gd name="T1" fmla="*/ 159 h 159"/>
                <a:gd name="T2" fmla="*/ 87 w 160"/>
                <a:gd name="T3" fmla="*/ 159 h 159"/>
                <a:gd name="T4" fmla="*/ 70 w 160"/>
                <a:gd name="T5" fmla="*/ 159 h 159"/>
                <a:gd name="T6" fmla="*/ 55 w 160"/>
                <a:gd name="T7" fmla="*/ 156 h 159"/>
                <a:gd name="T8" fmla="*/ 42 w 160"/>
                <a:gd name="T9" fmla="*/ 150 h 159"/>
                <a:gd name="T10" fmla="*/ 28 w 160"/>
                <a:gd name="T11" fmla="*/ 141 h 159"/>
                <a:gd name="T12" fmla="*/ 18 w 160"/>
                <a:gd name="T13" fmla="*/ 130 h 159"/>
                <a:gd name="T14" fmla="*/ 9 w 160"/>
                <a:gd name="T15" fmla="*/ 117 h 159"/>
                <a:gd name="T16" fmla="*/ 3 w 160"/>
                <a:gd name="T17" fmla="*/ 103 h 159"/>
                <a:gd name="T18" fmla="*/ 0 w 160"/>
                <a:gd name="T19" fmla="*/ 87 h 159"/>
                <a:gd name="T20" fmla="*/ 0 w 160"/>
                <a:gd name="T21" fmla="*/ 87 h 159"/>
                <a:gd name="T22" fmla="*/ 0 w 160"/>
                <a:gd name="T23" fmla="*/ 70 h 159"/>
                <a:gd name="T24" fmla="*/ 3 w 160"/>
                <a:gd name="T25" fmla="*/ 56 h 159"/>
                <a:gd name="T26" fmla="*/ 9 w 160"/>
                <a:gd name="T27" fmla="*/ 41 h 159"/>
                <a:gd name="T28" fmla="*/ 18 w 160"/>
                <a:gd name="T29" fmla="*/ 29 h 159"/>
                <a:gd name="T30" fmla="*/ 28 w 160"/>
                <a:gd name="T31" fmla="*/ 18 h 159"/>
                <a:gd name="T32" fmla="*/ 42 w 160"/>
                <a:gd name="T33" fmla="*/ 9 h 159"/>
                <a:gd name="T34" fmla="*/ 57 w 160"/>
                <a:gd name="T35" fmla="*/ 3 h 159"/>
                <a:gd name="T36" fmla="*/ 72 w 160"/>
                <a:gd name="T37" fmla="*/ 0 h 159"/>
                <a:gd name="T38" fmla="*/ 72 w 160"/>
                <a:gd name="T39" fmla="*/ 0 h 159"/>
                <a:gd name="T40" fmla="*/ 88 w 160"/>
                <a:gd name="T41" fmla="*/ 0 h 159"/>
                <a:gd name="T42" fmla="*/ 103 w 160"/>
                <a:gd name="T43" fmla="*/ 3 h 159"/>
                <a:gd name="T44" fmla="*/ 118 w 160"/>
                <a:gd name="T45" fmla="*/ 9 h 159"/>
                <a:gd name="T46" fmla="*/ 130 w 160"/>
                <a:gd name="T47" fmla="*/ 18 h 159"/>
                <a:gd name="T48" fmla="*/ 142 w 160"/>
                <a:gd name="T49" fmla="*/ 29 h 159"/>
                <a:gd name="T50" fmla="*/ 149 w 160"/>
                <a:gd name="T51" fmla="*/ 42 h 159"/>
                <a:gd name="T52" fmla="*/ 155 w 160"/>
                <a:gd name="T53" fmla="*/ 57 h 159"/>
                <a:gd name="T54" fmla="*/ 160 w 160"/>
                <a:gd name="T55" fmla="*/ 72 h 159"/>
                <a:gd name="T56" fmla="*/ 160 w 160"/>
                <a:gd name="T57" fmla="*/ 72 h 159"/>
                <a:gd name="T58" fmla="*/ 158 w 160"/>
                <a:gd name="T59" fmla="*/ 88 h 159"/>
                <a:gd name="T60" fmla="*/ 155 w 160"/>
                <a:gd name="T61" fmla="*/ 103 h 159"/>
                <a:gd name="T62" fmla="*/ 149 w 160"/>
                <a:gd name="T63" fmla="*/ 118 h 159"/>
                <a:gd name="T64" fmla="*/ 140 w 160"/>
                <a:gd name="T65" fmla="*/ 130 h 159"/>
                <a:gd name="T66" fmla="*/ 130 w 160"/>
                <a:gd name="T67" fmla="*/ 141 h 159"/>
                <a:gd name="T68" fmla="*/ 118 w 160"/>
                <a:gd name="T69" fmla="*/ 150 h 159"/>
                <a:gd name="T70" fmla="*/ 103 w 160"/>
                <a:gd name="T71" fmla="*/ 156 h 159"/>
                <a:gd name="T72" fmla="*/ 87 w 160"/>
                <a:gd name="T73"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0" h="159">
                  <a:moveTo>
                    <a:pt x="87" y="159"/>
                  </a:moveTo>
                  <a:lnTo>
                    <a:pt x="87" y="159"/>
                  </a:lnTo>
                  <a:lnTo>
                    <a:pt x="70" y="159"/>
                  </a:lnTo>
                  <a:lnTo>
                    <a:pt x="55" y="156"/>
                  </a:lnTo>
                  <a:lnTo>
                    <a:pt x="42" y="150"/>
                  </a:lnTo>
                  <a:lnTo>
                    <a:pt x="28" y="141"/>
                  </a:lnTo>
                  <a:lnTo>
                    <a:pt x="18" y="130"/>
                  </a:lnTo>
                  <a:lnTo>
                    <a:pt x="9" y="117"/>
                  </a:lnTo>
                  <a:lnTo>
                    <a:pt x="3" y="103"/>
                  </a:lnTo>
                  <a:lnTo>
                    <a:pt x="0" y="87"/>
                  </a:lnTo>
                  <a:lnTo>
                    <a:pt x="0" y="87"/>
                  </a:lnTo>
                  <a:lnTo>
                    <a:pt x="0" y="70"/>
                  </a:lnTo>
                  <a:lnTo>
                    <a:pt x="3" y="56"/>
                  </a:lnTo>
                  <a:lnTo>
                    <a:pt x="9" y="41"/>
                  </a:lnTo>
                  <a:lnTo>
                    <a:pt x="18" y="29"/>
                  </a:lnTo>
                  <a:lnTo>
                    <a:pt x="28" y="18"/>
                  </a:lnTo>
                  <a:lnTo>
                    <a:pt x="42" y="9"/>
                  </a:lnTo>
                  <a:lnTo>
                    <a:pt x="57" y="3"/>
                  </a:lnTo>
                  <a:lnTo>
                    <a:pt x="72" y="0"/>
                  </a:lnTo>
                  <a:lnTo>
                    <a:pt x="72" y="0"/>
                  </a:lnTo>
                  <a:lnTo>
                    <a:pt x="88" y="0"/>
                  </a:lnTo>
                  <a:lnTo>
                    <a:pt x="103" y="3"/>
                  </a:lnTo>
                  <a:lnTo>
                    <a:pt x="118" y="9"/>
                  </a:lnTo>
                  <a:lnTo>
                    <a:pt x="130" y="18"/>
                  </a:lnTo>
                  <a:lnTo>
                    <a:pt x="142" y="29"/>
                  </a:lnTo>
                  <a:lnTo>
                    <a:pt x="149" y="42"/>
                  </a:lnTo>
                  <a:lnTo>
                    <a:pt x="155" y="57"/>
                  </a:lnTo>
                  <a:lnTo>
                    <a:pt x="160" y="72"/>
                  </a:lnTo>
                  <a:lnTo>
                    <a:pt x="160" y="72"/>
                  </a:lnTo>
                  <a:lnTo>
                    <a:pt x="158" y="88"/>
                  </a:lnTo>
                  <a:lnTo>
                    <a:pt x="155" y="103"/>
                  </a:lnTo>
                  <a:lnTo>
                    <a:pt x="149" y="118"/>
                  </a:lnTo>
                  <a:lnTo>
                    <a:pt x="140" y="130"/>
                  </a:lnTo>
                  <a:lnTo>
                    <a:pt x="130" y="141"/>
                  </a:lnTo>
                  <a:lnTo>
                    <a:pt x="118" y="150"/>
                  </a:lnTo>
                  <a:lnTo>
                    <a:pt x="103" y="156"/>
                  </a:lnTo>
                  <a:lnTo>
                    <a:pt x="87" y="159"/>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06" name="Freeform 187"/>
            <p:cNvSpPr/>
            <p:nvPr/>
          </p:nvSpPr>
          <p:spPr bwMode="auto">
            <a:xfrm>
              <a:off x="-2050617" y="995911"/>
              <a:ext cx="254001" cy="252413"/>
            </a:xfrm>
            <a:custGeom>
              <a:avLst/>
              <a:gdLst>
                <a:gd name="T0" fmla="*/ 87 w 160"/>
                <a:gd name="T1" fmla="*/ 159 h 159"/>
                <a:gd name="T2" fmla="*/ 87 w 160"/>
                <a:gd name="T3" fmla="*/ 159 h 159"/>
                <a:gd name="T4" fmla="*/ 70 w 160"/>
                <a:gd name="T5" fmla="*/ 159 h 159"/>
                <a:gd name="T6" fmla="*/ 55 w 160"/>
                <a:gd name="T7" fmla="*/ 156 h 159"/>
                <a:gd name="T8" fmla="*/ 42 w 160"/>
                <a:gd name="T9" fmla="*/ 150 h 159"/>
                <a:gd name="T10" fmla="*/ 28 w 160"/>
                <a:gd name="T11" fmla="*/ 141 h 159"/>
                <a:gd name="T12" fmla="*/ 18 w 160"/>
                <a:gd name="T13" fmla="*/ 130 h 159"/>
                <a:gd name="T14" fmla="*/ 9 w 160"/>
                <a:gd name="T15" fmla="*/ 117 h 159"/>
                <a:gd name="T16" fmla="*/ 3 w 160"/>
                <a:gd name="T17" fmla="*/ 103 h 159"/>
                <a:gd name="T18" fmla="*/ 0 w 160"/>
                <a:gd name="T19" fmla="*/ 87 h 159"/>
                <a:gd name="T20" fmla="*/ 0 w 160"/>
                <a:gd name="T21" fmla="*/ 87 h 159"/>
                <a:gd name="T22" fmla="*/ 0 w 160"/>
                <a:gd name="T23" fmla="*/ 70 h 159"/>
                <a:gd name="T24" fmla="*/ 3 w 160"/>
                <a:gd name="T25" fmla="*/ 56 h 159"/>
                <a:gd name="T26" fmla="*/ 9 w 160"/>
                <a:gd name="T27" fmla="*/ 41 h 159"/>
                <a:gd name="T28" fmla="*/ 18 w 160"/>
                <a:gd name="T29" fmla="*/ 29 h 159"/>
                <a:gd name="T30" fmla="*/ 28 w 160"/>
                <a:gd name="T31" fmla="*/ 18 h 159"/>
                <a:gd name="T32" fmla="*/ 42 w 160"/>
                <a:gd name="T33" fmla="*/ 9 h 159"/>
                <a:gd name="T34" fmla="*/ 57 w 160"/>
                <a:gd name="T35" fmla="*/ 3 h 159"/>
                <a:gd name="T36" fmla="*/ 72 w 160"/>
                <a:gd name="T37" fmla="*/ 0 h 159"/>
                <a:gd name="T38" fmla="*/ 72 w 160"/>
                <a:gd name="T39" fmla="*/ 0 h 159"/>
                <a:gd name="T40" fmla="*/ 88 w 160"/>
                <a:gd name="T41" fmla="*/ 0 h 159"/>
                <a:gd name="T42" fmla="*/ 103 w 160"/>
                <a:gd name="T43" fmla="*/ 3 h 159"/>
                <a:gd name="T44" fmla="*/ 118 w 160"/>
                <a:gd name="T45" fmla="*/ 9 h 159"/>
                <a:gd name="T46" fmla="*/ 130 w 160"/>
                <a:gd name="T47" fmla="*/ 18 h 159"/>
                <a:gd name="T48" fmla="*/ 142 w 160"/>
                <a:gd name="T49" fmla="*/ 29 h 159"/>
                <a:gd name="T50" fmla="*/ 149 w 160"/>
                <a:gd name="T51" fmla="*/ 42 h 159"/>
                <a:gd name="T52" fmla="*/ 155 w 160"/>
                <a:gd name="T53" fmla="*/ 57 h 159"/>
                <a:gd name="T54" fmla="*/ 160 w 160"/>
                <a:gd name="T55" fmla="*/ 72 h 159"/>
                <a:gd name="T56" fmla="*/ 160 w 160"/>
                <a:gd name="T57" fmla="*/ 72 h 159"/>
                <a:gd name="T58" fmla="*/ 158 w 160"/>
                <a:gd name="T59" fmla="*/ 88 h 159"/>
                <a:gd name="T60" fmla="*/ 155 w 160"/>
                <a:gd name="T61" fmla="*/ 103 h 159"/>
                <a:gd name="T62" fmla="*/ 149 w 160"/>
                <a:gd name="T63" fmla="*/ 118 h 159"/>
                <a:gd name="T64" fmla="*/ 140 w 160"/>
                <a:gd name="T65" fmla="*/ 130 h 159"/>
                <a:gd name="T66" fmla="*/ 130 w 160"/>
                <a:gd name="T67" fmla="*/ 141 h 159"/>
                <a:gd name="T68" fmla="*/ 118 w 160"/>
                <a:gd name="T69" fmla="*/ 150 h 159"/>
                <a:gd name="T70" fmla="*/ 103 w 160"/>
                <a:gd name="T71" fmla="*/ 156 h 159"/>
                <a:gd name="T72" fmla="*/ 87 w 160"/>
                <a:gd name="T73"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0" h="159">
                  <a:moveTo>
                    <a:pt x="87" y="159"/>
                  </a:moveTo>
                  <a:lnTo>
                    <a:pt x="87" y="159"/>
                  </a:lnTo>
                  <a:lnTo>
                    <a:pt x="70" y="159"/>
                  </a:lnTo>
                  <a:lnTo>
                    <a:pt x="55" y="156"/>
                  </a:lnTo>
                  <a:lnTo>
                    <a:pt x="42" y="150"/>
                  </a:lnTo>
                  <a:lnTo>
                    <a:pt x="28" y="141"/>
                  </a:lnTo>
                  <a:lnTo>
                    <a:pt x="18" y="130"/>
                  </a:lnTo>
                  <a:lnTo>
                    <a:pt x="9" y="117"/>
                  </a:lnTo>
                  <a:lnTo>
                    <a:pt x="3" y="103"/>
                  </a:lnTo>
                  <a:lnTo>
                    <a:pt x="0" y="87"/>
                  </a:lnTo>
                  <a:lnTo>
                    <a:pt x="0" y="87"/>
                  </a:lnTo>
                  <a:lnTo>
                    <a:pt x="0" y="70"/>
                  </a:lnTo>
                  <a:lnTo>
                    <a:pt x="3" y="56"/>
                  </a:lnTo>
                  <a:lnTo>
                    <a:pt x="9" y="41"/>
                  </a:lnTo>
                  <a:lnTo>
                    <a:pt x="18" y="29"/>
                  </a:lnTo>
                  <a:lnTo>
                    <a:pt x="28" y="18"/>
                  </a:lnTo>
                  <a:lnTo>
                    <a:pt x="42" y="9"/>
                  </a:lnTo>
                  <a:lnTo>
                    <a:pt x="57" y="3"/>
                  </a:lnTo>
                  <a:lnTo>
                    <a:pt x="72" y="0"/>
                  </a:lnTo>
                  <a:lnTo>
                    <a:pt x="72" y="0"/>
                  </a:lnTo>
                  <a:lnTo>
                    <a:pt x="88" y="0"/>
                  </a:lnTo>
                  <a:lnTo>
                    <a:pt x="103" y="3"/>
                  </a:lnTo>
                  <a:lnTo>
                    <a:pt x="118" y="9"/>
                  </a:lnTo>
                  <a:lnTo>
                    <a:pt x="130" y="18"/>
                  </a:lnTo>
                  <a:lnTo>
                    <a:pt x="142" y="29"/>
                  </a:lnTo>
                  <a:lnTo>
                    <a:pt x="149" y="42"/>
                  </a:lnTo>
                  <a:lnTo>
                    <a:pt x="155" y="57"/>
                  </a:lnTo>
                  <a:lnTo>
                    <a:pt x="160" y="72"/>
                  </a:lnTo>
                  <a:lnTo>
                    <a:pt x="160" y="72"/>
                  </a:lnTo>
                  <a:lnTo>
                    <a:pt x="158" y="88"/>
                  </a:lnTo>
                  <a:lnTo>
                    <a:pt x="155" y="103"/>
                  </a:lnTo>
                  <a:lnTo>
                    <a:pt x="149" y="118"/>
                  </a:lnTo>
                  <a:lnTo>
                    <a:pt x="140" y="130"/>
                  </a:lnTo>
                  <a:lnTo>
                    <a:pt x="130" y="141"/>
                  </a:lnTo>
                  <a:lnTo>
                    <a:pt x="118" y="150"/>
                  </a:lnTo>
                  <a:lnTo>
                    <a:pt x="103" y="156"/>
                  </a:lnTo>
                  <a:lnTo>
                    <a:pt x="87" y="1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07" name="Freeform 188"/>
            <p:cNvSpPr/>
            <p:nvPr/>
          </p:nvSpPr>
          <p:spPr bwMode="auto">
            <a:xfrm>
              <a:off x="-1988705" y="1162599"/>
              <a:ext cx="76200" cy="87313"/>
            </a:xfrm>
            <a:custGeom>
              <a:avLst/>
              <a:gdLst>
                <a:gd name="T0" fmla="*/ 27 w 48"/>
                <a:gd name="T1" fmla="*/ 0 h 55"/>
                <a:gd name="T2" fmla="*/ 0 w 48"/>
                <a:gd name="T3" fmla="*/ 43 h 55"/>
                <a:gd name="T4" fmla="*/ 0 w 48"/>
                <a:gd name="T5" fmla="*/ 43 h 55"/>
                <a:gd name="T6" fmla="*/ 4 w 48"/>
                <a:gd name="T7" fmla="*/ 46 h 55"/>
                <a:gd name="T8" fmla="*/ 16 w 48"/>
                <a:gd name="T9" fmla="*/ 51 h 55"/>
                <a:gd name="T10" fmla="*/ 24 w 48"/>
                <a:gd name="T11" fmla="*/ 52 h 55"/>
                <a:gd name="T12" fmla="*/ 31 w 48"/>
                <a:gd name="T13" fmla="*/ 55 h 55"/>
                <a:gd name="T14" fmla="*/ 40 w 48"/>
                <a:gd name="T15" fmla="*/ 55 h 55"/>
                <a:gd name="T16" fmla="*/ 48 w 48"/>
                <a:gd name="T17" fmla="*/ 54 h 55"/>
                <a:gd name="T18" fmla="*/ 45 w 48"/>
                <a:gd name="T19" fmla="*/ 13 h 55"/>
                <a:gd name="T20" fmla="*/ 27 w 48"/>
                <a:gd name="T2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55">
                  <a:moveTo>
                    <a:pt x="27" y="0"/>
                  </a:moveTo>
                  <a:lnTo>
                    <a:pt x="0" y="43"/>
                  </a:lnTo>
                  <a:lnTo>
                    <a:pt x="0" y="43"/>
                  </a:lnTo>
                  <a:lnTo>
                    <a:pt x="4" y="46"/>
                  </a:lnTo>
                  <a:lnTo>
                    <a:pt x="16" y="51"/>
                  </a:lnTo>
                  <a:lnTo>
                    <a:pt x="24" y="52"/>
                  </a:lnTo>
                  <a:lnTo>
                    <a:pt x="31" y="55"/>
                  </a:lnTo>
                  <a:lnTo>
                    <a:pt x="40" y="55"/>
                  </a:lnTo>
                  <a:lnTo>
                    <a:pt x="48" y="54"/>
                  </a:lnTo>
                  <a:lnTo>
                    <a:pt x="45" y="13"/>
                  </a:lnTo>
                  <a:lnTo>
                    <a:pt x="27" y="0"/>
                  </a:lnTo>
                  <a:close/>
                </a:path>
              </a:pathLst>
            </a:custGeom>
            <a:solidFill>
              <a:srgbClr val="F1E2B6"/>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08" name="Freeform 189"/>
            <p:cNvSpPr/>
            <p:nvPr/>
          </p:nvSpPr>
          <p:spPr bwMode="auto">
            <a:xfrm>
              <a:off x="-1998230" y="1043537"/>
              <a:ext cx="179388" cy="149226"/>
            </a:xfrm>
            <a:custGeom>
              <a:avLst/>
              <a:gdLst>
                <a:gd name="T0" fmla="*/ 54 w 113"/>
                <a:gd name="T1" fmla="*/ 0 h 94"/>
                <a:gd name="T2" fmla="*/ 36 w 113"/>
                <a:gd name="T3" fmla="*/ 3 h 94"/>
                <a:gd name="T4" fmla="*/ 18 w 113"/>
                <a:gd name="T5" fmla="*/ 12 h 94"/>
                <a:gd name="T6" fmla="*/ 4 w 113"/>
                <a:gd name="T7" fmla="*/ 24 h 94"/>
                <a:gd name="T8" fmla="*/ 0 w 113"/>
                <a:gd name="T9" fmla="*/ 36 h 94"/>
                <a:gd name="T10" fmla="*/ 1 w 113"/>
                <a:gd name="T11" fmla="*/ 39 h 94"/>
                <a:gd name="T12" fmla="*/ 6 w 113"/>
                <a:gd name="T13" fmla="*/ 43 h 94"/>
                <a:gd name="T14" fmla="*/ 12 w 113"/>
                <a:gd name="T15" fmla="*/ 43 h 94"/>
                <a:gd name="T16" fmla="*/ 15 w 113"/>
                <a:gd name="T17" fmla="*/ 43 h 94"/>
                <a:gd name="T18" fmla="*/ 6 w 113"/>
                <a:gd name="T19" fmla="*/ 54 h 94"/>
                <a:gd name="T20" fmla="*/ 1 w 113"/>
                <a:gd name="T21" fmla="*/ 63 h 94"/>
                <a:gd name="T22" fmla="*/ 3 w 113"/>
                <a:gd name="T23" fmla="*/ 70 h 94"/>
                <a:gd name="T24" fmla="*/ 10 w 113"/>
                <a:gd name="T25" fmla="*/ 73 h 94"/>
                <a:gd name="T26" fmla="*/ 16 w 113"/>
                <a:gd name="T27" fmla="*/ 70 h 94"/>
                <a:gd name="T28" fmla="*/ 16 w 113"/>
                <a:gd name="T29" fmla="*/ 69 h 94"/>
                <a:gd name="T30" fmla="*/ 18 w 113"/>
                <a:gd name="T31" fmla="*/ 78 h 94"/>
                <a:gd name="T32" fmla="*/ 22 w 113"/>
                <a:gd name="T33" fmla="*/ 84 h 94"/>
                <a:gd name="T34" fmla="*/ 33 w 113"/>
                <a:gd name="T35" fmla="*/ 90 h 94"/>
                <a:gd name="T36" fmla="*/ 51 w 113"/>
                <a:gd name="T37" fmla="*/ 94 h 94"/>
                <a:gd name="T38" fmla="*/ 63 w 113"/>
                <a:gd name="T39" fmla="*/ 91 h 94"/>
                <a:gd name="T40" fmla="*/ 66 w 113"/>
                <a:gd name="T41" fmla="*/ 90 h 94"/>
                <a:gd name="T42" fmla="*/ 73 w 113"/>
                <a:gd name="T43" fmla="*/ 81 h 94"/>
                <a:gd name="T44" fmla="*/ 75 w 113"/>
                <a:gd name="T45" fmla="*/ 72 h 94"/>
                <a:gd name="T46" fmla="*/ 84 w 113"/>
                <a:gd name="T47" fmla="*/ 79 h 94"/>
                <a:gd name="T48" fmla="*/ 93 w 113"/>
                <a:gd name="T49" fmla="*/ 85 h 94"/>
                <a:gd name="T50" fmla="*/ 94 w 113"/>
                <a:gd name="T51" fmla="*/ 84 h 94"/>
                <a:gd name="T52" fmla="*/ 94 w 113"/>
                <a:gd name="T53" fmla="*/ 70 h 94"/>
                <a:gd name="T54" fmla="*/ 91 w 113"/>
                <a:gd name="T55" fmla="*/ 61 h 94"/>
                <a:gd name="T56" fmla="*/ 110 w 113"/>
                <a:gd name="T57" fmla="*/ 61 h 94"/>
                <a:gd name="T58" fmla="*/ 113 w 113"/>
                <a:gd name="T59" fmla="*/ 58 h 94"/>
                <a:gd name="T60" fmla="*/ 113 w 113"/>
                <a:gd name="T61" fmla="*/ 48 h 94"/>
                <a:gd name="T62" fmla="*/ 106 w 113"/>
                <a:gd name="T63" fmla="*/ 29 h 94"/>
                <a:gd name="T64" fmla="*/ 94 w 113"/>
                <a:gd name="T65" fmla="*/ 14 h 94"/>
                <a:gd name="T66" fmla="*/ 82 w 113"/>
                <a:gd name="T67" fmla="*/ 6 h 94"/>
                <a:gd name="T68" fmla="*/ 64 w 113"/>
                <a:gd name="T69" fmla="*/ 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3" h="94">
                  <a:moveTo>
                    <a:pt x="54" y="0"/>
                  </a:moveTo>
                  <a:lnTo>
                    <a:pt x="54" y="0"/>
                  </a:lnTo>
                  <a:lnTo>
                    <a:pt x="46" y="2"/>
                  </a:lnTo>
                  <a:lnTo>
                    <a:pt x="36" y="3"/>
                  </a:lnTo>
                  <a:lnTo>
                    <a:pt x="27" y="8"/>
                  </a:lnTo>
                  <a:lnTo>
                    <a:pt x="18" y="12"/>
                  </a:lnTo>
                  <a:lnTo>
                    <a:pt x="10" y="18"/>
                  </a:lnTo>
                  <a:lnTo>
                    <a:pt x="4" y="24"/>
                  </a:lnTo>
                  <a:lnTo>
                    <a:pt x="1" y="30"/>
                  </a:lnTo>
                  <a:lnTo>
                    <a:pt x="0" y="36"/>
                  </a:lnTo>
                  <a:lnTo>
                    <a:pt x="0" y="36"/>
                  </a:lnTo>
                  <a:lnTo>
                    <a:pt x="1" y="39"/>
                  </a:lnTo>
                  <a:lnTo>
                    <a:pt x="3" y="42"/>
                  </a:lnTo>
                  <a:lnTo>
                    <a:pt x="6" y="43"/>
                  </a:lnTo>
                  <a:lnTo>
                    <a:pt x="9" y="43"/>
                  </a:lnTo>
                  <a:lnTo>
                    <a:pt x="12" y="43"/>
                  </a:lnTo>
                  <a:lnTo>
                    <a:pt x="15" y="43"/>
                  </a:lnTo>
                  <a:lnTo>
                    <a:pt x="15" y="43"/>
                  </a:lnTo>
                  <a:lnTo>
                    <a:pt x="12" y="46"/>
                  </a:lnTo>
                  <a:lnTo>
                    <a:pt x="6" y="54"/>
                  </a:lnTo>
                  <a:lnTo>
                    <a:pt x="3" y="58"/>
                  </a:lnTo>
                  <a:lnTo>
                    <a:pt x="1" y="63"/>
                  </a:lnTo>
                  <a:lnTo>
                    <a:pt x="1" y="67"/>
                  </a:lnTo>
                  <a:lnTo>
                    <a:pt x="3" y="70"/>
                  </a:lnTo>
                  <a:lnTo>
                    <a:pt x="3" y="70"/>
                  </a:lnTo>
                  <a:lnTo>
                    <a:pt x="10" y="73"/>
                  </a:lnTo>
                  <a:lnTo>
                    <a:pt x="15" y="72"/>
                  </a:lnTo>
                  <a:lnTo>
                    <a:pt x="16" y="70"/>
                  </a:lnTo>
                  <a:lnTo>
                    <a:pt x="16" y="69"/>
                  </a:lnTo>
                  <a:lnTo>
                    <a:pt x="16" y="69"/>
                  </a:lnTo>
                  <a:lnTo>
                    <a:pt x="16" y="72"/>
                  </a:lnTo>
                  <a:lnTo>
                    <a:pt x="18" y="78"/>
                  </a:lnTo>
                  <a:lnTo>
                    <a:pt x="19" y="81"/>
                  </a:lnTo>
                  <a:lnTo>
                    <a:pt x="22" y="84"/>
                  </a:lnTo>
                  <a:lnTo>
                    <a:pt x="27" y="87"/>
                  </a:lnTo>
                  <a:lnTo>
                    <a:pt x="33" y="90"/>
                  </a:lnTo>
                  <a:lnTo>
                    <a:pt x="33" y="90"/>
                  </a:lnTo>
                  <a:lnTo>
                    <a:pt x="51" y="94"/>
                  </a:lnTo>
                  <a:lnTo>
                    <a:pt x="57" y="93"/>
                  </a:lnTo>
                  <a:lnTo>
                    <a:pt x="63" y="91"/>
                  </a:lnTo>
                  <a:lnTo>
                    <a:pt x="63" y="91"/>
                  </a:lnTo>
                  <a:lnTo>
                    <a:pt x="66" y="90"/>
                  </a:lnTo>
                  <a:lnTo>
                    <a:pt x="69" y="87"/>
                  </a:lnTo>
                  <a:lnTo>
                    <a:pt x="73" y="81"/>
                  </a:lnTo>
                  <a:lnTo>
                    <a:pt x="75" y="75"/>
                  </a:lnTo>
                  <a:lnTo>
                    <a:pt x="75" y="72"/>
                  </a:lnTo>
                  <a:lnTo>
                    <a:pt x="75" y="72"/>
                  </a:lnTo>
                  <a:lnTo>
                    <a:pt x="84" y="79"/>
                  </a:lnTo>
                  <a:lnTo>
                    <a:pt x="90" y="84"/>
                  </a:lnTo>
                  <a:lnTo>
                    <a:pt x="93" y="85"/>
                  </a:lnTo>
                  <a:lnTo>
                    <a:pt x="94" y="84"/>
                  </a:lnTo>
                  <a:lnTo>
                    <a:pt x="94" y="84"/>
                  </a:lnTo>
                  <a:lnTo>
                    <a:pt x="94" y="78"/>
                  </a:lnTo>
                  <a:lnTo>
                    <a:pt x="94" y="70"/>
                  </a:lnTo>
                  <a:lnTo>
                    <a:pt x="91" y="61"/>
                  </a:lnTo>
                  <a:lnTo>
                    <a:pt x="91" y="61"/>
                  </a:lnTo>
                  <a:lnTo>
                    <a:pt x="103" y="63"/>
                  </a:lnTo>
                  <a:lnTo>
                    <a:pt x="110" y="61"/>
                  </a:lnTo>
                  <a:lnTo>
                    <a:pt x="112" y="61"/>
                  </a:lnTo>
                  <a:lnTo>
                    <a:pt x="113" y="58"/>
                  </a:lnTo>
                  <a:lnTo>
                    <a:pt x="113" y="58"/>
                  </a:lnTo>
                  <a:lnTo>
                    <a:pt x="113" y="48"/>
                  </a:lnTo>
                  <a:lnTo>
                    <a:pt x="110" y="39"/>
                  </a:lnTo>
                  <a:lnTo>
                    <a:pt x="106" y="29"/>
                  </a:lnTo>
                  <a:lnTo>
                    <a:pt x="100" y="18"/>
                  </a:lnTo>
                  <a:lnTo>
                    <a:pt x="94" y="14"/>
                  </a:lnTo>
                  <a:lnTo>
                    <a:pt x="88" y="9"/>
                  </a:lnTo>
                  <a:lnTo>
                    <a:pt x="82" y="6"/>
                  </a:lnTo>
                  <a:lnTo>
                    <a:pt x="75" y="3"/>
                  </a:lnTo>
                  <a:lnTo>
                    <a:pt x="64" y="2"/>
                  </a:lnTo>
                  <a:lnTo>
                    <a:pt x="54" y="0"/>
                  </a:lnTo>
                  <a:close/>
                </a:path>
              </a:pathLst>
            </a:custGeom>
            <a:solidFill>
              <a:srgbClr val="F1E2B6"/>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09" name="Freeform 190"/>
            <p:cNvSpPr/>
            <p:nvPr/>
          </p:nvSpPr>
          <p:spPr bwMode="auto">
            <a:xfrm>
              <a:off x="-1998230" y="1043537"/>
              <a:ext cx="179388" cy="149226"/>
            </a:xfrm>
            <a:custGeom>
              <a:avLst/>
              <a:gdLst>
                <a:gd name="T0" fmla="*/ 54 w 113"/>
                <a:gd name="T1" fmla="*/ 0 h 94"/>
                <a:gd name="T2" fmla="*/ 36 w 113"/>
                <a:gd name="T3" fmla="*/ 3 h 94"/>
                <a:gd name="T4" fmla="*/ 18 w 113"/>
                <a:gd name="T5" fmla="*/ 12 h 94"/>
                <a:gd name="T6" fmla="*/ 4 w 113"/>
                <a:gd name="T7" fmla="*/ 24 h 94"/>
                <a:gd name="T8" fmla="*/ 0 w 113"/>
                <a:gd name="T9" fmla="*/ 36 h 94"/>
                <a:gd name="T10" fmla="*/ 1 w 113"/>
                <a:gd name="T11" fmla="*/ 39 h 94"/>
                <a:gd name="T12" fmla="*/ 6 w 113"/>
                <a:gd name="T13" fmla="*/ 43 h 94"/>
                <a:gd name="T14" fmla="*/ 12 w 113"/>
                <a:gd name="T15" fmla="*/ 43 h 94"/>
                <a:gd name="T16" fmla="*/ 15 w 113"/>
                <a:gd name="T17" fmla="*/ 43 h 94"/>
                <a:gd name="T18" fmla="*/ 6 w 113"/>
                <a:gd name="T19" fmla="*/ 54 h 94"/>
                <a:gd name="T20" fmla="*/ 1 w 113"/>
                <a:gd name="T21" fmla="*/ 63 h 94"/>
                <a:gd name="T22" fmla="*/ 3 w 113"/>
                <a:gd name="T23" fmla="*/ 70 h 94"/>
                <a:gd name="T24" fmla="*/ 10 w 113"/>
                <a:gd name="T25" fmla="*/ 73 h 94"/>
                <a:gd name="T26" fmla="*/ 16 w 113"/>
                <a:gd name="T27" fmla="*/ 70 h 94"/>
                <a:gd name="T28" fmla="*/ 16 w 113"/>
                <a:gd name="T29" fmla="*/ 69 h 94"/>
                <a:gd name="T30" fmla="*/ 18 w 113"/>
                <a:gd name="T31" fmla="*/ 78 h 94"/>
                <a:gd name="T32" fmla="*/ 22 w 113"/>
                <a:gd name="T33" fmla="*/ 84 h 94"/>
                <a:gd name="T34" fmla="*/ 33 w 113"/>
                <a:gd name="T35" fmla="*/ 90 h 94"/>
                <a:gd name="T36" fmla="*/ 51 w 113"/>
                <a:gd name="T37" fmla="*/ 94 h 94"/>
                <a:gd name="T38" fmla="*/ 63 w 113"/>
                <a:gd name="T39" fmla="*/ 91 h 94"/>
                <a:gd name="T40" fmla="*/ 66 w 113"/>
                <a:gd name="T41" fmla="*/ 90 h 94"/>
                <a:gd name="T42" fmla="*/ 73 w 113"/>
                <a:gd name="T43" fmla="*/ 81 h 94"/>
                <a:gd name="T44" fmla="*/ 75 w 113"/>
                <a:gd name="T45" fmla="*/ 72 h 94"/>
                <a:gd name="T46" fmla="*/ 84 w 113"/>
                <a:gd name="T47" fmla="*/ 79 h 94"/>
                <a:gd name="T48" fmla="*/ 93 w 113"/>
                <a:gd name="T49" fmla="*/ 85 h 94"/>
                <a:gd name="T50" fmla="*/ 94 w 113"/>
                <a:gd name="T51" fmla="*/ 84 h 94"/>
                <a:gd name="T52" fmla="*/ 94 w 113"/>
                <a:gd name="T53" fmla="*/ 70 h 94"/>
                <a:gd name="T54" fmla="*/ 91 w 113"/>
                <a:gd name="T55" fmla="*/ 61 h 94"/>
                <a:gd name="T56" fmla="*/ 110 w 113"/>
                <a:gd name="T57" fmla="*/ 61 h 94"/>
                <a:gd name="T58" fmla="*/ 113 w 113"/>
                <a:gd name="T59" fmla="*/ 58 h 94"/>
                <a:gd name="T60" fmla="*/ 113 w 113"/>
                <a:gd name="T61" fmla="*/ 48 h 94"/>
                <a:gd name="T62" fmla="*/ 106 w 113"/>
                <a:gd name="T63" fmla="*/ 29 h 94"/>
                <a:gd name="T64" fmla="*/ 94 w 113"/>
                <a:gd name="T65" fmla="*/ 14 h 94"/>
                <a:gd name="T66" fmla="*/ 82 w 113"/>
                <a:gd name="T67" fmla="*/ 6 h 94"/>
                <a:gd name="T68" fmla="*/ 64 w 113"/>
                <a:gd name="T69" fmla="*/ 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3" h="94">
                  <a:moveTo>
                    <a:pt x="54" y="0"/>
                  </a:moveTo>
                  <a:lnTo>
                    <a:pt x="54" y="0"/>
                  </a:lnTo>
                  <a:lnTo>
                    <a:pt x="46" y="2"/>
                  </a:lnTo>
                  <a:lnTo>
                    <a:pt x="36" y="3"/>
                  </a:lnTo>
                  <a:lnTo>
                    <a:pt x="27" y="8"/>
                  </a:lnTo>
                  <a:lnTo>
                    <a:pt x="18" y="12"/>
                  </a:lnTo>
                  <a:lnTo>
                    <a:pt x="10" y="18"/>
                  </a:lnTo>
                  <a:lnTo>
                    <a:pt x="4" y="24"/>
                  </a:lnTo>
                  <a:lnTo>
                    <a:pt x="1" y="30"/>
                  </a:lnTo>
                  <a:lnTo>
                    <a:pt x="0" y="36"/>
                  </a:lnTo>
                  <a:lnTo>
                    <a:pt x="0" y="36"/>
                  </a:lnTo>
                  <a:lnTo>
                    <a:pt x="1" y="39"/>
                  </a:lnTo>
                  <a:lnTo>
                    <a:pt x="3" y="42"/>
                  </a:lnTo>
                  <a:lnTo>
                    <a:pt x="6" y="43"/>
                  </a:lnTo>
                  <a:lnTo>
                    <a:pt x="9" y="43"/>
                  </a:lnTo>
                  <a:lnTo>
                    <a:pt x="12" y="43"/>
                  </a:lnTo>
                  <a:lnTo>
                    <a:pt x="15" y="43"/>
                  </a:lnTo>
                  <a:lnTo>
                    <a:pt x="15" y="43"/>
                  </a:lnTo>
                  <a:lnTo>
                    <a:pt x="12" y="46"/>
                  </a:lnTo>
                  <a:lnTo>
                    <a:pt x="6" y="54"/>
                  </a:lnTo>
                  <a:lnTo>
                    <a:pt x="3" y="58"/>
                  </a:lnTo>
                  <a:lnTo>
                    <a:pt x="1" y="63"/>
                  </a:lnTo>
                  <a:lnTo>
                    <a:pt x="1" y="67"/>
                  </a:lnTo>
                  <a:lnTo>
                    <a:pt x="3" y="70"/>
                  </a:lnTo>
                  <a:lnTo>
                    <a:pt x="3" y="70"/>
                  </a:lnTo>
                  <a:lnTo>
                    <a:pt x="10" y="73"/>
                  </a:lnTo>
                  <a:lnTo>
                    <a:pt x="15" y="72"/>
                  </a:lnTo>
                  <a:lnTo>
                    <a:pt x="16" y="70"/>
                  </a:lnTo>
                  <a:lnTo>
                    <a:pt x="16" y="69"/>
                  </a:lnTo>
                  <a:lnTo>
                    <a:pt x="16" y="69"/>
                  </a:lnTo>
                  <a:lnTo>
                    <a:pt x="16" y="72"/>
                  </a:lnTo>
                  <a:lnTo>
                    <a:pt x="18" y="78"/>
                  </a:lnTo>
                  <a:lnTo>
                    <a:pt x="19" y="81"/>
                  </a:lnTo>
                  <a:lnTo>
                    <a:pt x="22" y="84"/>
                  </a:lnTo>
                  <a:lnTo>
                    <a:pt x="27" y="87"/>
                  </a:lnTo>
                  <a:lnTo>
                    <a:pt x="33" y="90"/>
                  </a:lnTo>
                  <a:lnTo>
                    <a:pt x="33" y="90"/>
                  </a:lnTo>
                  <a:lnTo>
                    <a:pt x="51" y="94"/>
                  </a:lnTo>
                  <a:lnTo>
                    <a:pt x="57" y="93"/>
                  </a:lnTo>
                  <a:lnTo>
                    <a:pt x="63" y="91"/>
                  </a:lnTo>
                  <a:lnTo>
                    <a:pt x="63" y="91"/>
                  </a:lnTo>
                  <a:lnTo>
                    <a:pt x="66" y="90"/>
                  </a:lnTo>
                  <a:lnTo>
                    <a:pt x="69" y="87"/>
                  </a:lnTo>
                  <a:lnTo>
                    <a:pt x="73" y="81"/>
                  </a:lnTo>
                  <a:lnTo>
                    <a:pt x="75" y="75"/>
                  </a:lnTo>
                  <a:lnTo>
                    <a:pt x="75" y="72"/>
                  </a:lnTo>
                  <a:lnTo>
                    <a:pt x="75" y="72"/>
                  </a:lnTo>
                  <a:lnTo>
                    <a:pt x="84" y="79"/>
                  </a:lnTo>
                  <a:lnTo>
                    <a:pt x="90" y="84"/>
                  </a:lnTo>
                  <a:lnTo>
                    <a:pt x="93" y="85"/>
                  </a:lnTo>
                  <a:lnTo>
                    <a:pt x="94" y="84"/>
                  </a:lnTo>
                  <a:lnTo>
                    <a:pt x="94" y="84"/>
                  </a:lnTo>
                  <a:lnTo>
                    <a:pt x="94" y="78"/>
                  </a:lnTo>
                  <a:lnTo>
                    <a:pt x="94" y="70"/>
                  </a:lnTo>
                  <a:lnTo>
                    <a:pt x="91" y="61"/>
                  </a:lnTo>
                  <a:lnTo>
                    <a:pt x="91" y="61"/>
                  </a:lnTo>
                  <a:lnTo>
                    <a:pt x="103" y="63"/>
                  </a:lnTo>
                  <a:lnTo>
                    <a:pt x="110" y="61"/>
                  </a:lnTo>
                  <a:lnTo>
                    <a:pt x="112" y="61"/>
                  </a:lnTo>
                  <a:lnTo>
                    <a:pt x="113" y="58"/>
                  </a:lnTo>
                  <a:lnTo>
                    <a:pt x="113" y="58"/>
                  </a:lnTo>
                  <a:lnTo>
                    <a:pt x="113" y="48"/>
                  </a:lnTo>
                  <a:lnTo>
                    <a:pt x="110" y="39"/>
                  </a:lnTo>
                  <a:lnTo>
                    <a:pt x="106" y="29"/>
                  </a:lnTo>
                  <a:lnTo>
                    <a:pt x="100" y="18"/>
                  </a:lnTo>
                  <a:lnTo>
                    <a:pt x="94" y="14"/>
                  </a:lnTo>
                  <a:lnTo>
                    <a:pt x="88" y="9"/>
                  </a:lnTo>
                  <a:lnTo>
                    <a:pt x="82" y="6"/>
                  </a:lnTo>
                  <a:lnTo>
                    <a:pt x="75" y="3"/>
                  </a:lnTo>
                  <a:lnTo>
                    <a:pt x="64" y="2"/>
                  </a:lnTo>
                  <a:lnTo>
                    <a:pt x="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10" name="Freeform 191"/>
            <p:cNvSpPr/>
            <p:nvPr/>
          </p:nvSpPr>
          <p:spPr bwMode="auto">
            <a:xfrm>
              <a:off x="-1747404" y="1148312"/>
              <a:ext cx="204788" cy="80963"/>
            </a:xfrm>
            <a:custGeom>
              <a:avLst/>
              <a:gdLst>
                <a:gd name="T0" fmla="*/ 5 w 129"/>
                <a:gd name="T1" fmla="*/ 0 h 51"/>
                <a:gd name="T2" fmla="*/ 5 w 129"/>
                <a:gd name="T3" fmla="*/ 0 h 51"/>
                <a:gd name="T4" fmla="*/ 53 w 129"/>
                <a:gd name="T5" fmla="*/ 12 h 51"/>
                <a:gd name="T6" fmla="*/ 93 w 129"/>
                <a:gd name="T7" fmla="*/ 22 h 51"/>
                <a:gd name="T8" fmla="*/ 127 w 129"/>
                <a:gd name="T9" fmla="*/ 28 h 51"/>
                <a:gd name="T10" fmla="*/ 129 w 129"/>
                <a:gd name="T11" fmla="*/ 51 h 51"/>
                <a:gd name="T12" fmla="*/ 129 w 129"/>
                <a:gd name="T13" fmla="*/ 51 h 51"/>
                <a:gd name="T14" fmla="*/ 70 w 129"/>
                <a:gd name="T15" fmla="*/ 36 h 51"/>
                <a:gd name="T16" fmla="*/ 27 w 129"/>
                <a:gd name="T17" fmla="*/ 24 h 51"/>
                <a:gd name="T18" fmla="*/ 9 w 129"/>
                <a:gd name="T19" fmla="*/ 19 h 51"/>
                <a:gd name="T20" fmla="*/ 0 w 129"/>
                <a:gd name="T21" fmla="*/ 15 h 51"/>
                <a:gd name="T22" fmla="*/ 5 w 129"/>
                <a:gd name="T2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9" h="51">
                  <a:moveTo>
                    <a:pt x="5" y="0"/>
                  </a:moveTo>
                  <a:lnTo>
                    <a:pt x="5" y="0"/>
                  </a:lnTo>
                  <a:lnTo>
                    <a:pt x="53" y="12"/>
                  </a:lnTo>
                  <a:lnTo>
                    <a:pt x="93" y="22"/>
                  </a:lnTo>
                  <a:lnTo>
                    <a:pt x="127" y="28"/>
                  </a:lnTo>
                  <a:lnTo>
                    <a:pt x="129" y="51"/>
                  </a:lnTo>
                  <a:lnTo>
                    <a:pt x="129" y="51"/>
                  </a:lnTo>
                  <a:lnTo>
                    <a:pt x="70" y="36"/>
                  </a:lnTo>
                  <a:lnTo>
                    <a:pt x="27" y="24"/>
                  </a:lnTo>
                  <a:lnTo>
                    <a:pt x="9" y="19"/>
                  </a:lnTo>
                  <a:lnTo>
                    <a:pt x="0" y="15"/>
                  </a:lnTo>
                  <a:lnTo>
                    <a:pt x="5" y="0"/>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11" name="Freeform 192"/>
            <p:cNvSpPr/>
            <p:nvPr/>
          </p:nvSpPr>
          <p:spPr bwMode="auto">
            <a:xfrm>
              <a:off x="-1687079" y="1216575"/>
              <a:ext cx="134938" cy="52388"/>
            </a:xfrm>
            <a:custGeom>
              <a:avLst/>
              <a:gdLst>
                <a:gd name="T0" fmla="*/ 3 w 85"/>
                <a:gd name="T1" fmla="*/ 0 h 33"/>
                <a:gd name="T2" fmla="*/ 3 w 85"/>
                <a:gd name="T3" fmla="*/ 0 h 33"/>
                <a:gd name="T4" fmla="*/ 41 w 85"/>
                <a:gd name="T5" fmla="*/ 9 h 33"/>
                <a:gd name="T6" fmla="*/ 85 w 85"/>
                <a:gd name="T7" fmla="*/ 20 h 33"/>
                <a:gd name="T8" fmla="*/ 85 w 85"/>
                <a:gd name="T9" fmla="*/ 33 h 33"/>
                <a:gd name="T10" fmla="*/ 85 w 85"/>
                <a:gd name="T11" fmla="*/ 33 h 33"/>
                <a:gd name="T12" fmla="*/ 44 w 85"/>
                <a:gd name="T13" fmla="*/ 23 h 33"/>
                <a:gd name="T14" fmla="*/ 0 w 85"/>
                <a:gd name="T15" fmla="*/ 12 h 33"/>
                <a:gd name="T16" fmla="*/ 3 w 85"/>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33">
                  <a:moveTo>
                    <a:pt x="3" y="0"/>
                  </a:moveTo>
                  <a:lnTo>
                    <a:pt x="3" y="0"/>
                  </a:lnTo>
                  <a:lnTo>
                    <a:pt x="41" y="9"/>
                  </a:lnTo>
                  <a:lnTo>
                    <a:pt x="85" y="20"/>
                  </a:lnTo>
                  <a:lnTo>
                    <a:pt x="85" y="33"/>
                  </a:lnTo>
                  <a:lnTo>
                    <a:pt x="85" y="33"/>
                  </a:lnTo>
                  <a:lnTo>
                    <a:pt x="44" y="23"/>
                  </a:lnTo>
                  <a:lnTo>
                    <a:pt x="0" y="12"/>
                  </a:lnTo>
                  <a:lnTo>
                    <a:pt x="3" y="0"/>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12" name="Freeform 193"/>
            <p:cNvSpPr/>
            <p:nvPr/>
          </p:nvSpPr>
          <p:spPr bwMode="auto">
            <a:xfrm>
              <a:off x="-2228418" y="854623"/>
              <a:ext cx="125413" cy="120650"/>
            </a:xfrm>
            <a:custGeom>
              <a:avLst/>
              <a:gdLst>
                <a:gd name="T0" fmla="*/ 5 w 79"/>
                <a:gd name="T1" fmla="*/ 0 h 76"/>
                <a:gd name="T2" fmla="*/ 5 w 79"/>
                <a:gd name="T3" fmla="*/ 0 h 76"/>
                <a:gd name="T4" fmla="*/ 31 w 79"/>
                <a:gd name="T5" fmla="*/ 27 h 76"/>
                <a:gd name="T6" fmla="*/ 55 w 79"/>
                <a:gd name="T7" fmla="*/ 47 h 76"/>
                <a:gd name="T8" fmla="*/ 69 w 79"/>
                <a:gd name="T9" fmla="*/ 58 h 76"/>
                <a:gd name="T10" fmla="*/ 79 w 79"/>
                <a:gd name="T11" fmla="*/ 65 h 76"/>
                <a:gd name="T12" fmla="*/ 76 w 79"/>
                <a:gd name="T13" fmla="*/ 76 h 76"/>
                <a:gd name="T14" fmla="*/ 76 w 79"/>
                <a:gd name="T15" fmla="*/ 76 h 76"/>
                <a:gd name="T16" fmla="*/ 45 w 79"/>
                <a:gd name="T17" fmla="*/ 50 h 76"/>
                <a:gd name="T18" fmla="*/ 19 w 79"/>
                <a:gd name="T19" fmla="*/ 28 h 76"/>
                <a:gd name="T20" fmla="*/ 9 w 79"/>
                <a:gd name="T21" fmla="*/ 18 h 76"/>
                <a:gd name="T22" fmla="*/ 0 w 79"/>
                <a:gd name="T23" fmla="*/ 9 h 76"/>
                <a:gd name="T24" fmla="*/ 5 w 79"/>
                <a:gd name="T2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76">
                  <a:moveTo>
                    <a:pt x="5" y="0"/>
                  </a:moveTo>
                  <a:lnTo>
                    <a:pt x="5" y="0"/>
                  </a:lnTo>
                  <a:lnTo>
                    <a:pt x="31" y="27"/>
                  </a:lnTo>
                  <a:lnTo>
                    <a:pt x="55" y="47"/>
                  </a:lnTo>
                  <a:lnTo>
                    <a:pt x="69" y="58"/>
                  </a:lnTo>
                  <a:lnTo>
                    <a:pt x="79" y="65"/>
                  </a:lnTo>
                  <a:lnTo>
                    <a:pt x="76" y="76"/>
                  </a:lnTo>
                  <a:lnTo>
                    <a:pt x="76" y="76"/>
                  </a:lnTo>
                  <a:lnTo>
                    <a:pt x="45" y="50"/>
                  </a:lnTo>
                  <a:lnTo>
                    <a:pt x="19" y="28"/>
                  </a:lnTo>
                  <a:lnTo>
                    <a:pt x="9" y="18"/>
                  </a:lnTo>
                  <a:lnTo>
                    <a:pt x="0" y="9"/>
                  </a:lnTo>
                  <a:lnTo>
                    <a:pt x="5" y="0"/>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13" name="Freeform 194"/>
            <p:cNvSpPr/>
            <p:nvPr/>
          </p:nvSpPr>
          <p:spPr bwMode="auto">
            <a:xfrm>
              <a:off x="-1672791" y="1062587"/>
              <a:ext cx="73025" cy="101600"/>
            </a:xfrm>
            <a:custGeom>
              <a:avLst/>
              <a:gdLst>
                <a:gd name="T0" fmla="*/ 20 w 46"/>
                <a:gd name="T1" fmla="*/ 23 h 64"/>
                <a:gd name="T2" fmla="*/ 20 w 46"/>
                <a:gd name="T3" fmla="*/ 23 h 64"/>
                <a:gd name="T4" fmla="*/ 23 w 46"/>
                <a:gd name="T5" fmla="*/ 23 h 64"/>
                <a:gd name="T6" fmla="*/ 29 w 46"/>
                <a:gd name="T7" fmla="*/ 24 h 64"/>
                <a:gd name="T8" fmla="*/ 29 w 46"/>
                <a:gd name="T9" fmla="*/ 24 h 64"/>
                <a:gd name="T10" fmla="*/ 35 w 46"/>
                <a:gd name="T11" fmla="*/ 27 h 64"/>
                <a:gd name="T12" fmla="*/ 41 w 46"/>
                <a:gd name="T13" fmla="*/ 31 h 64"/>
                <a:gd name="T14" fmla="*/ 46 w 46"/>
                <a:gd name="T15" fmla="*/ 39 h 64"/>
                <a:gd name="T16" fmla="*/ 46 w 46"/>
                <a:gd name="T17" fmla="*/ 43 h 64"/>
                <a:gd name="T18" fmla="*/ 46 w 46"/>
                <a:gd name="T19" fmla="*/ 48 h 64"/>
                <a:gd name="T20" fmla="*/ 46 w 46"/>
                <a:gd name="T21" fmla="*/ 48 h 64"/>
                <a:gd name="T22" fmla="*/ 44 w 46"/>
                <a:gd name="T23" fmla="*/ 52 h 64"/>
                <a:gd name="T24" fmla="*/ 43 w 46"/>
                <a:gd name="T25" fmla="*/ 57 h 64"/>
                <a:gd name="T26" fmla="*/ 40 w 46"/>
                <a:gd name="T27" fmla="*/ 60 h 64"/>
                <a:gd name="T28" fmla="*/ 37 w 46"/>
                <a:gd name="T29" fmla="*/ 61 h 64"/>
                <a:gd name="T30" fmla="*/ 28 w 46"/>
                <a:gd name="T31" fmla="*/ 64 h 64"/>
                <a:gd name="T32" fmla="*/ 19 w 46"/>
                <a:gd name="T33" fmla="*/ 63 h 64"/>
                <a:gd name="T34" fmla="*/ 19 w 46"/>
                <a:gd name="T35" fmla="*/ 63 h 64"/>
                <a:gd name="T36" fmla="*/ 13 w 46"/>
                <a:gd name="T37" fmla="*/ 60 h 64"/>
                <a:gd name="T38" fmla="*/ 7 w 46"/>
                <a:gd name="T39" fmla="*/ 57 h 64"/>
                <a:gd name="T40" fmla="*/ 3 w 46"/>
                <a:gd name="T41" fmla="*/ 52 h 64"/>
                <a:gd name="T42" fmla="*/ 0 w 46"/>
                <a:gd name="T43" fmla="*/ 48 h 64"/>
                <a:gd name="T44" fmla="*/ 10 w 46"/>
                <a:gd name="T45" fmla="*/ 40 h 64"/>
                <a:gd name="T46" fmla="*/ 10 w 46"/>
                <a:gd name="T47" fmla="*/ 40 h 64"/>
                <a:gd name="T48" fmla="*/ 15 w 46"/>
                <a:gd name="T49" fmla="*/ 46 h 64"/>
                <a:gd name="T50" fmla="*/ 17 w 46"/>
                <a:gd name="T51" fmla="*/ 48 h 64"/>
                <a:gd name="T52" fmla="*/ 20 w 46"/>
                <a:gd name="T53" fmla="*/ 49 h 64"/>
                <a:gd name="T54" fmla="*/ 20 w 46"/>
                <a:gd name="T55" fmla="*/ 49 h 64"/>
                <a:gd name="T56" fmla="*/ 25 w 46"/>
                <a:gd name="T57" fmla="*/ 49 h 64"/>
                <a:gd name="T58" fmla="*/ 28 w 46"/>
                <a:gd name="T59" fmla="*/ 49 h 64"/>
                <a:gd name="T60" fmla="*/ 29 w 46"/>
                <a:gd name="T61" fmla="*/ 46 h 64"/>
                <a:gd name="T62" fmla="*/ 31 w 46"/>
                <a:gd name="T63" fmla="*/ 43 h 64"/>
                <a:gd name="T64" fmla="*/ 31 w 46"/>
                <a:gd name="T65" fmla="*/ 43 h 64"/>
                <a:gd name="T66" fmla="*/ 31 w 46"/>
                <a:gd name="T67" fmla="*/ 40 h 64"/>
                <a:gd name="T68" fmla="*/ 29 w 46"/>
                <a:gd name="T69" fmla="*/ 37 h 64"/>
                <a:gd name="T70" fmla="*/ 26 w 46"/>
                <a:gd name="T71" fmla="*/ 34 h 64"/>
                <a:gd name="T72" fmla="*/ 23 w 46"/>
                <a:gd name="T73" fmla="*/ 33 h 64"/>
                <a:gd name="T74" fmla="*/ 23 w 46"/>
                <a:gd name="T75" fmla="*/ 33 h 64"/>
                <a:gd name="T76" fmla="*/ 19 w 46"/>
                <a:gd name="T77" fmla="*/ 33 h 64"/>
                <a:gd name="T78" fmla="*/ 15 w 46"/>
                <a:gd name="T79" fmla="*/ 34 h 64"/>
                <a:gd name="T80" fmla="*/ 6 w 46"/>
                <a:gd name="T81" fmla="*/ 27 h 64"/>
                <a:gd name="T82" fmla="*/ 13 w 46"/>
                <a:gd name="T83" fmla="*/ 0 h 64"/>
                <a:gd name="T84" fmla="*/ 46 w 46"/>
                <a:gd name="T85" fmla="*/ 9 h 64"/>
                <a:gd name="T86" fmla="*/ 44 w 46"/>
                <a:gd name="T87" fmla="*/ 21 h 64"/>
                <a:gd name="T88" fmla="*/ 22 w 46"/>
                <a:gd name="T89" fmla="*/ 15 h 64"/>
                <a:gd name="T90" fmla="*/ 20 w 46"/>
                <a:gd name="T91" fmla="*/ 2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 h="64">
                  <a:moveTo>
                    <a:pt x="20" y="23"/>
                  </a:moveTo>
                  <a:lnTo>
                    <a:pt x="20" y="23"/>
                  </a:lnTo>
                  <a:lnTo>
                    <a:pt x="23" y="23"/>
                  </a:lnTo>
                  <a:lnTo>
                    <a:pt x="29" y="24"/>
                  </a:lnTo>
                  <a:lnTo>
                    <a:pt x="29" y="24"/>
                  </a:lnTo>
                  <a:lnTo>
                    <a:pt x="35" y="27"/>
                  </a:lnTo>
                  <a:lnTo>
                    <a:pt x="41" y="31"/>
                  </a:lnTo>
                  <a:lnTo>
                    <a:pt x="46" y="39"/>
                  </a:lnTo>
                  <a:lnTo>
                    <a:pt x="46" y="43"/>
                  </a:lnTo>
                  <a:lnTo>
                    <a:pt x="46" y="48"/>
                  </a:lnTo>
                  <a:lnTo>
                    <a:pt x="46" y="48"/>
                  </a:lnTo>
                  <a:lnTo>
                    <a:pt x="44" y="52"/>
                  </a:lnTo>
                  <a:lnTo>
                    <a:pt x="43" y="57"/>
                  </a:lnTo>
                  <a:lnTo>
                    <a:pt x="40" y="60"/>
                  </a:lnTo>
                  <a:lnTo>
                    <a:pt x="37" y="61"/>
                  </a:lnTo>
                  <a:lnTo>
                    <a:pt x="28" y="64"/>
                  </a:lnTo>
                  <a:lnTo>
                    <a:pt x="19" y="63"/>
                  </a:lnTo>
                  <a:lnTo>
                    <a:pt x="19" y="63"/>
                  </a:lnTo>
                  <a:lnTo>
                    <a:pt x="13" y="60"/>
                  </a:lnTo>
                  <a:lnTo>
                    <a:pt x="7" y="57"/>
                  </a:lnTo>
                  <a:lnTo>
                    <a:pt x="3" y="52"/>
                  </a:lnTo>
                  <a:lnTo>
                    <a:pt x="0" y="48"/>
                  </a:lnTo>
                  <a:lnTo>
                    <a:pt x="10" y="40"/>
                  </a:lnTo>
                  <a:lnTo>
                    <a:pt x="10" y="40"/>
                  </a:lnTo>
                  <a:lnTo>
                    <a:pt x="15" y="46"/>
                  </a:lnTo>
                  <a:lnTo>
                    <a:pt x="17" y="48"/>
                  </a:lnTo>
                  <a:lnTo>
                    <a:pt x="20" y="49"/>
                  </a:lnTo>
                  <a:lnTo>
                    <a:pt x="20" y="49"/>
                  </a:lnTo>
                  <a:lnTo>
                    <a:pt x="25" y="49"/>
                  </a:lnTo>
                  <a:lnTo>
                    <a:pt x="28" y="49"/>
                  </a:lnTo>
                  <a:lnTo>
                    <a:pt x="29" y="46"/>
                  </a:lnTo>
                  <a:lnTo>
                    <a:pt x="31" y="43"/>
                  </a:lnTo>
                  <a:lnTo>
                    <a:pt x="31" y="43"/>
                  </a:lnTo>
                  <a:lnTo>
                    <a:pt x="31" y="40"/>
                  </a:lnTo>
                  <a:lnTo>
                    <a:pt x="29" y="37"/>
                  </a:lnTo>
                  <a:lnTo>
                    <a:pt x="26" y="34"/>
                  </a:lnTo>
                  <a:lnTo>
                    <a:pt x="23" y="33"/>
                  </a:lnTo>
                  <a:lnTo>
                    <a:pt x="23" y="33"/>
                  </a:lnTo>
                  <a:lnTo>
                    <a:pt x="19" y="33"/>
                  </a:lnTo>
                  <a:lnTo>
                    <a:pt x="15" y="34"/>
                  </a:lnTo>
                  <a:lnTo>
                    <a:pt x="6" y="27"/>
                  </a:lnTo>
                  <a:lnTo>
                    <a:pt x="13" y="0"/>
                  </a:lnTo>
                  <a:lnTo>
                    <a:pt x="46" y="9"/>
                  </a:lnTo>
                  <a:lnTo>
                    <a:pt x="44" y="21"/>
                  </a:lnTo>
                  <a:lnTo>
                    <a:pt x="22" y="15"/>
                  </a:lnTo>
                  <a:lnTo>
                    <a:pt x="20" y="23"/>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14" name="Freeform 195"/>
            <p:cNvSpPr/>
            <p:nvPr/>
          </p:nvSpPr>
          <p:spPr bwMode="auto">
            <a:xfrm>
              <a:off x="-2233180" y="919711"/>
              <a:ext cx="68263" cy="122238"/>
            </a:xfrm>
            <a:custGeom>
              <a:avLst/>
              <a:gdLst>
                <a:gd name="T0" fmla="*/ 21 w 43"/>
                <a:gd name="T1" fmla="*/ 27 h 77"/>
                <a:gd name="T2" fmla="*/ 21 w 43"/>
                <a:gd name="T3" fmla="*/ 27 h 77"/>
                <a:gd name="T4" fmla="*/ 24 w 43"/>
                <a:gd name="T5" fmla="*/ 29 h 77"/>
                <a:gd name="T6" fmla="*/ 27 w 43"/>
                <a:gd name="T7" fmla="*/ 32 h 77"/>
                <a:gd name="T8" fmla="*/ 27 w 43"/>
                <a:gd name="T9" fmla="*/ 32 h 77"/>
                <a:gd name="T10" fmla="*/ 31 w 43"/>
                <a:gd name="T11" fmla="*/ 38 h 77"/>
                <a:gd name="T12" fmla="*/ 34 w 43"/>
                <a:gd name="T13" fmla="*/ 45 h 77"/>
                <a:gd name="T14" fmla="*/ 36 w 43"/>
                <a:gd name="T15" fmla="*/ 56 h 77"/>
                <a:gd name="T16" fmla="*/ 34 w 43"/>
                <a:gd name="T17" fmla="*/ 65 h 77"/>
                <a:gd name="T18" fmla="*/ 34 w 43"/>
                <a:gd name="T19" fmla="*/ 65 h 77"/>
                <a:gd name="T20" fmla="*/ 33 w 43"/>
                <a:gd name="T21" fmla="*/ 71 h 77"/>
                <a:gd name="T22" fmla="*/ 30 w 43"/>
                <a:gd name="T23" fmla="*/ 74 h 77"/>
                <a:gd name="T24" fmla="*/ 27 w 43"/>
                <a:gd name="T25" fmla="*/ 75 h 77"/>
                <a:gd name="T26" fmla="*/ 24 w 43"/>
                <a:gd name="T27" fmla="*/ 77 h 77"/>
                <a:gd name="T28" fmla="*/ 21 w 43"/>
                <a:gd name="T29" fmla="*/ 77 h 77"/>
                <a:gd name="T30" fmla="*/ 18 w 43"/>
                <a:gd name="T31" fmla="*/ 75 h 77"/>
                <a:gd name="T32" fmla="*/ 12 w 43"/>
                <a:gd name="T33" fmla="*/ 71 h 77"/>
                <a:gd name="T34" fmla="*/ 12 w 43"/>
                <a:gd name="T35" fmla="*/ 71 h 77"/>
                <a:gd name="T36" fmla="*/ 8 w 43"/>
                <a:gd name="T37" fmla="*/ 66 h 77"/>
                <a:gd name="T38" fmla="*/ 5 w 43"/>
                <a:gd name="T39" fmla="*/ 60 h 77"/>
                <a:gd name="T40" fmla="*/ 2 w 43"/>
                <a:gd name="T41" fmla="*/ 53 h 77"/>
                <a:gd name="T42" fmla="*/ 0 w 43"/>
                <a:gd name="T43" fmla="*/ 47 h 77"/>
                <a:gd name="T44" fmla="*/ 9 w 43"/>
                <a:gd name="T45" fmla="*/ 44 h 77"/>
                <a:gd name="T46" fmla="*/ 9 w 43"/>
                <a:gd name="T47" fmla="*/ 44 h 77"/>
                <a:gd name="T48" fmla="*/ 12 w 43"/>
                <a:gd name="T49" fmla="*/ 51 h 77"/>
                <a:gd name="T50" fmla="*/ 15 w 43"/>
                <a:gd name="T51" fmla="*/ 57 h 77"/>
                <a:gd name="T52" fmla="*/ 15 w 43"/>
                <a:gd name="T53" fmla="*/ 57 h 77"/>
                <a:gd name="T54" fmla="*/ 18 w 43"/>
                <a:gd name="T55" fmla="*/ 59 h 77"/>
                <a:gd name="T56" fmla="*/ 21 w 43"/>
                <a:gd name="T57" fmla="*/ 59 h 77"/>
                <a:gd name="T58" fmla="*/ 22 w 43"/>
                <a:gd name="T59" fmla="*/ 57 h 77"/>
                <a:gd name="T60" fmla="*/ 24 w 43"/>
                <a:gd name="T61" fmla="*/ 54 h 77"/>
                <a:gd name="T62" fmla="*/ 24 w 43"/>
                <a:gd name="T63" fmla="*/ 54 h 77"/>
                <a:gd name="T64" fmla="*/ 24 w 43"/>
                <a:gd name="T65" fmla="*/ 51 h 77"/>
                <a:gd name="T66" fmla="*/ 24 w 43"/>
                <a:gd name="T67" fmla="*/ 47 h 77"/>
                <a:gd name="T68" fmla="*/ 22 w 43"/>
                <a:gd name="T69" fmla="*/ 44 h 77"/>
                <a:gd name="T70" fmla="*/ 21 w 43"/>
                <a:gd name="T71" fmla="*/ 41 h 77"/>
                <a:gd name="T72" fmla="*/ 21 w 43"/>
                <a:gd name="T73" fmla="*/ 41 h 77"/>
                <a:gd name="T74" fmla="*/ 17 w 43"/>
                <a:gd name="T75" fmla="*/ 38 h 77"/>
                <a:gd name="T76" fmla="*/ 15 w 43"/>
                <a:gd name="T77" fmla="*/ 39 h 77"/>
                <a:gd name="T78" fmla="*/ 9 w 43"/>
                <a:gd name="T79" fmla="*/ 27 h 77"/>
                <a:gd name="T80" fmla="*/ 21 w 43"/>
                <a:gd name="T81" fmla="*/ 0 h 77"/>
                <a:gd name="T82" fmla="*/ 43 w 43"/>
                <a:gd name="T83" fmla="*/ 21 h 77"/>
                <a:gd name="T84" fmla="*/ 39 w 43"/>
                <a:gd name="T85" fmla="*/ 35 h 77"/>
                <a:gd name="T86" fmla="*/ 24 w 43"/>
                <a:gd name="T87" fmla="*/ 20 h 77"/>
                <a:gd name="T88" fmla="*/ 21 w 43"/>
                <a:gd name="T89" fmla="*/ 2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 h="77">
                  <a:moveTo>
                    <a:pt x="21" y="27"/>
                  </a:moveTo>
                  <a:lnTo>
                    <a:pt x="21" y="27"/>
                  </a:lnTo>
                  <a:lnTo>
                    <a:pt x="24" y="29"/>
                  </a:lnTo>
                  <a:lnTo>
                    <a:pt x="27" y="32"/>
                  </a:lnTo>
                  <a:lnTo>
                    <a:pt x="27" y="32"/>
                  </a:lnTo>
                  <a:lnTo>
                    <a:pt x="31" y="38"/>
                  </a:lnTo>
                  <a:lnTo>
                    <a:pt x="34" y="45"/>
                  </a:lnTo>
                  <a:lnTo>
                    <a:pt x="36" y="56"/>
                  </a:lnTo>
                  <a:lnTo>
                    <a:pt x="34" y="65"/>
                  </a:lnTo>
                  <a:lnTo>
                    <a:pt x="34" y="65"/>
                  </a:lnTo>
                  <a:lnTo>
                    <a:pt x="33" y="71"/>
                  </a:lnTo>
                  <a:lnTo>
                    <a:pt x="30" y="74"/>
                  </a:lnTo>
                  <a:lnTo>
                    <a:pt x="27" y="75"/>
                  </a:lnTo>
                  <a:lnTo>
                    <a:pt x="24" y="77"/>
                  </a:lnTo>
                  <a:lnTo>
                    <a:pt x="21" y="77"/>
                  </a:lnTo>
                  <a:lnTo>
                    <a:pt x="18" y="75"/>
                  </a:lnTo>
                  <a:lnTo>
                    <a:pt x="12" y="71"/>
                  </a:lnTo>
                  <a:lnTo>
                    <a:pt x="12" y="71"/>
                  </a:lnTo>
                  <a:lnTo>
                    <a:pt x="8" y="66"/>
                  </a:lnTo>
                  <a:lnTo>
                    <a:pt x="5" y="60"/>
                  </a:lnTo>
                  <a:lnTo>
                    <a:pt x="2" y="53"/>
                  </a:lnTo>
                  <a:lnTo>
                    <a:pt x="0" y="47"/>
                  </a:lnTo>
                  <a:lnTo>
                    <a:pt x="9" y="44"/>
                  </a:lnTo>
                  <a:lnTo>
                    <a:pt x="9" y="44"/>
                  </a:lnTo>
                  <a:lnTo>
                    <a:pt x="12" y="51"/>
                  </a:lnTo>
                  <a:lnTo>
                    <a:pt x="15" y="57"/>
                  </a:lnTo>
                  <a:lnTo>
                    <a:pt x="15" y="57"/>
                  </a:lnTo>
                  <a:lnTo>
                    <a:pt x="18" y="59"/>
                  </a:lnTo>
                  <a:lnTo>
                    <a:pt x="21" y="59"/>
                  </a:lnTo>
                  <a:lnTo>
                    <a:pt x="22" y="57"/>
                  </a:lnTo>
                  <a:lnTo>
                    <a:pt x="24" y="54"/>
                  </a:lnTo>
                  <a:lnTo>
                    <a:pt x="24" y="54"/>
                  </a:lnTo>
                  <a:lnTo>
                    <a:pt x="24" y="51"/>
                  </a:lnTo>
                  <a:lnTo>
                    <a:pt x="24" y="47"/>
                  </a:lnTo>
                  <a:lnTo>
                    <a:pt x="22" y="44"/>
                  </a:lnTo>
                  <a:lnTo>
                    <a:pt x="21" y="41"/>
                  </a:lnTo>
                  <a:lnTo>
                    <a:pt x="21" y="41"/>
                  </a:lnTo>
                  <a:lnTo>
                    <a:pt x="17" y="38"/>
                  </a:lnTo>
                  <a:lnTo>
                    <a:pt x="15" y="39"/>
                  </a:lnTo>
                  <a:lnTo>
                    <a:pt x="9" y="27"/>
                  </a:lnTo>
                  <a:lnTo>
                    <a:pt x="21" y="0"/>
                  </a:lnTo>
                  <a:lnTo>
                    <a:pt x="43" y="21"/>
                  </a:lnTo>
                  <a:lnTo>
                    <a:pt x="39" y="35"/>
                  </a:lnTo>
                  <a:lnTo>
                    <a:pt x="24" y="20"/>
                  </a:lnTo>
                  <a:lnTo>
                    <a:pt x="21" y="27"/>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grpSp>
      <p:grpSp>
        <p:nvGrpSpPr>
          <p:cNvPr id="115" name="Group 167"/>
          <p:cNvGrpSpPr/>
          <p:nvPr/>
        </p:nvGrpSpPr>
        <p:grpSpPr>
          <a:xfrm flipH="1">
            <a:off x="11012158" y="1741064"/>
            <a:ext cx="383667" cy="229916"/>
            <a:chOff x="1259330" y="1483276"/>
            <a:chExt cx="1287467" cy="771528"/>
          </a:xfrm>
        </p:grpSpPr>
        <p:sp>
          <p:nvSpPr>
            <p:cNvPr id="116" name="Freeform 232"/>
            <p:cNvSpPr/>
            <p:nvPr/>
          </p:nvSpPr>
          <p:spPr bwMode="auto">
            <a:xfrm>
              <a:off x="1721294" y="1483276"/>
              <a:ext cx="825503" cy="673103"/>
            </a:xfrm>
            <a:custGeom>
              <a:avLst/>
              <a:gdLst>
                <a:gd name="T0" fmla="*/ 0 w 520"/>
                <a:gd name="T1" fmla="*/ 404 h 424"/>
                <a:gd name="T2" fmla="*/ 0 w 520"/>
                <a:gd name="T3" fmla="*/ 404 h 424"/>
                <a:gd name="T4" fmla="*/ 11 w 520"/>
                <a:gd name="T5" fmla="*/ 401 h 424"/>
                <a:gd name="T6" fmla="*/ 23 w 520"/>
                <a:gd name="T7" fmla="*/ 398 h 424"/>
                <a:gd name="T8" fmla="*/ 39 w 520"/>
                <a:gd name="T9" fmla="*/ 394 h 424"/>
                <a:gd name="T10" fmla="*/ 57 w 520"/>
                <a:gd name="T11" fmla="*/ 388 h 424"/>
                <a:gd name="T12" fmla="*/ 78 w 520"/>
                <a:gd name="T13" fmla="*/ 379 h 424"/>
                <a:gd name="T14" fmla="*/ 98 w 520"/>
                <a:gd name="T15" fmla="*/ 367 h 424"/>
                <a:gd name="T16" fmla="*/ 118 w 520"/>
                <a:gd name="T17" fmla="*/ 352 h 424"/>
                <a:gd name="T18" fmla="*/ 127 w 520"/>
                <a:gd name="T19" fmla="*/ 345 h 424"/>
                <a:gd name="T20" fmla="*/ 138 w 520"/>
                <a:gd name="T21" fmla="*/ 334 h 424"/>
                <a:gd name="T22" fmla="*/ 147 w 520"/>
                <a:gd name="T23" fmla="*/ 325 h 424"/>
                <a:gd name="T24" fmla="*/ 154 w 520"/>
                <a:gd name="T25" fmla="*/ 313 h 424"/>
                <a:gd name="T26" fmla="*/ 162 w 520"/>
                <a:gd name="T27" fmla="*/ 301 h 424"/>
                <a:gd name="T28" fmla="*/ 168 w 520"/>
                <a:gd name="T29" fmla="*/ 288 h 424"/>
                <a:gd name="T30" fmla="*/ 174 w 520"/>
                <a:gd name="T31" fmla="*/ 273 h 424"/>
                <a:gd name="T32" fmla="*/ 178 w 520"/>
                <a:gd name="T33" fmla="*/ 258 h 424"/>
                <a:gd name="T34" fmla="*/ 181 w 520"/>
                <a:gd name="T35" fmla="*/ 242 h 424"/>
                <a:gd name="T36" fmla="*/ 184 w 520"/>
                <a:gd name="T37" fmla="*/ 224 h 424"/>
                <a:gd name="T38" fmla="*/ 184 w 520"/>
                <a:gd name="T39" fmla="*/ 206 h 424"/>
                <a:gd name="T40" fmla="*/ 184 w 520"/>
                <a:gd name="T41" fmla="*/ 185 h 424"/>
                <a:gd name="T42" fmla="*/ 181 w 520"/>
                <a:gd name="T43" fmla="*/ 164 h 424"/>
                <a:gd name="T44" fmla="*/ 177 w 520"/>
                <a:gd name="T45" fmla="*/ 141 h 424"/>
                <a:gd name="T46" fmla="*/ 171 w 520"/>
                <a:gd name="T47" fmla="*/ 116 h 424"/>
                <a:gd name="T48" fmla="*/ 162 w 520"/>
                <a:gd name="T49" fmla="*/ 91 h 424"/>
                <a:gd name="T50" fmla="*/ 520 w 520"/>
                <a:gd name="T51" fmla="*/ 0 h 424"/>
                <a:gd name="T52" fmla="*/ 520 w 520"/>
                <a:gd name="T53" fmla="*/ 0 h 424"/>
                <a:gd name="T54" fmla="*/ 520 w 520"/>
                <a:gd name="T55" fmla="*/ 10 h 424"/>
                <a:gd name="T56" fmla="*/ 520 w 520"/>
                <a:gd name="T57" fmla="*/ 41 h 424"/>
                <a:gd name="T58" fmla="*/ 517 w 520"/>
                <a:gd name="T59" fmla="*/ 88 h 424"/>
                <a:gd name="T60" fmla="*/ 513 w 520"/>
                <a:gd name="T61" fmla="*/ 115 h 424"/>
                <a:gd name="T62" fmla="*/ 508 w 520"/>
                <a:gd name="T63" fmla="*/ 143 h 424"/>
                <a:gd name="T64" fmla="*/ 502 w 520"/>
                <a:gd name="T65" fmla="*/ 173 h 424"/>
                <a:gd name="T66" fmla="*/ 493 w 520"/>
                <a:gd name="T67" fmla="*/ 204 h 424"/>
                <a:gd name="T68" fmla="*/ 483 w 520"/>
                <a:gd name="T69" fmla="*/ 236 h 424"/>
                <a:gd name="T70" fmla="*/ 471 w 520"/>
                <a:gd name="T71" fmla="*/ 265 h 424"/>
                <a:gd name="T72" fmla="*/ 455 w 520"/>
                <a:gd name="T73" fmla="*/ 294 h 424"/>
                <a:gd name="T74" fmla="*/ 446 w 520"/>
                <a:gd name="T75" fmla="*/ 309 h 424"/>
                <a:gd name="T76" fmla="*/ 437 w 520"/>
                <a:gd name="T77" fmla="*/ 322 h 424"/>
                <a:gd name="T78" fmla="*/ 426 w 520"/>
                <a:gd name="T79" fmla="*/ 334 h 424"/>
                <a:gd name="T80" fmla="*/ 414 w 520"/>
                <a:gd name="T81" fmla="*/ 346 h 424"/>
                <a:gd name="T82" fmla="*/ 402 w 520"/>
                <a:gd name="T83" fmla="*/ 358 h 424"/>
                <a:gd name="T84" fmla="*/ 389 w 520"/>
                <a:gd name="T85" fmla="*/ 368 h 424"/>
                <a:gd name="T86" fmla="*/ 389 w 520"/>
                <a:gd name="T87" fmla="*/ 368 h 424"/>
                <a:gd name="T88" fmla="*/ 371 w 520"/>
                <a:gd name="T89" fmla="*/ 380 h 424"/>
                <a:gd name="T90" fmla="*/ 350 w 520"/>
                <a:gd name="T91" fmla="*/ 389 h 424"/>
                <a:gd name="T92" fmla="*/ 326 w 520"/>
                <a:gd name="T93" fmla="*/ 398 h 424"/>
                <a:gd name="T94" fmla="*/ 302 w 520"/>
                <a:gd name="T95" fmla="*/ 406 h 424"/>
                <a:gd name="T96" fmla="*/ 275 w 520"/>
                <a:gd name="T97" fmla="*/ 412 h 424"/>
                <a:gd name="T98" fmla="*/ 247 w 520"/>
                <a:gd name="T99" fmla="*/ 416 h 424"/>
                <a:gd name="T100" fmla="*/ 219 w 520"/>
                <a:gd name="T101" fmla="*/ 421 h 424"/>
                <a:gd name="T102" fmla="*/ 190 w 520"/>
                <a:gd name="T103" fmla="*/ 422 h 424"/>
                <a:gd name="T104" fmla="*/ 162 w 520"/>
                <a:gd name="T105" fmla="*/ 424 h 424"/>
                <a:gd name="T106" fmla="*/ 133 w 520"/>
                <a:gd name="T107" fmla="*/ 424 h 424"/>
                <a:gd name="T108" fmla="*/ 107 w 520"/>
                <a:gd name="T109" fmla="*/ 422 h 424"/>
                <a:gd name="T110" fmla="*/ 81 w 520"/>
                <a:gd name="T111" fmla="*/ 421 h 424"/>
                <a:gd name="T112" fmla="*/ 57 w 520"/>
                <a:gd name="T113" fmla="*/ 418 h 424"/>
                <a:gd name="T114" fmla="*/ 35 w 520"/>
                <a:gd name="T115" fmla="*/ 413 h 424"/>
                <a:gd name="T116" fmla="*/ 17 w 520"/>
                <a:gd name="T117" fmla="*/ 409 h 424"/>
                <a:gd name="T118" fmla="*/ 0 w 520"/>
                <a:gd name="T119" fmla="*/ 404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0" h="424">
                  <a:moveTo>
                    <a:pt x="0" y="404"/>
                  </a:moveTo>
                  <a:lnTo>
                    <a:pt x="0" y="404"/>
                  </a:lnTo>
                  <a:lnTo>
                    <a:pt x="11" y="401"/>
                  </a:lnTo>
                  <a:lnTo>
                    <a:pt x="23" y="398"/>
                  </a:lnTo>
                  <a:lnTo>
                    <a:pt x="39" y="394"/>
                  </a:lnTo>
                  <a:lnTo>
                    <a:pt x="57" y="388"/>
                  </a:lnTo>
                  <a:lnTo>
                    <a:pt x="78" y="379"/>
                  </a:lnTo>
                  <a:lnTo>
                    <a:pt x="98" y="367"/>
                  </a:lnTo>
                  <a:lnTo>
                    <a:pt x="118" y="352"/>
                  </a:lnTo>
                  <a:lnTo>
                    <a:pt x="127" y="345"/>
                  </a:lnTo>
                  <a:lnTo>
                    <a:pt x="138" y="334"/>
                  </a:lnTo>
                  <a:lnTo>
                    <a:pt x="147" y="325"/>
                  </a:lnTo>
                  <a:lnTo>
                    <a:pt x="154" y="313"/>
                  </a:lnTo>
                  <a:lnTo>
                    <a:pt x="162" y="301"/>
                  </a:lnTo>
                  <a:lnTo>
                    <a:pt x="168" y="288"/>
                  </a:lnTo>
                  <a:lnTo>
                    <a:pt x="174" y="273"/>
                  </a:lnTo>
                  <a:lnTo>
                    <a:pt x="178" y="258"/>
                  </a:lnTo>
                  <a:lnTo>
                    <a:pt x="181" y="242"/>
                  </a:lnTo>
                  <a:lnTo>
                    <a:pt x="184" y="224"/>
                  </a:lnTo>
                  <a:lnTo>
                    <a:pt x="184" y="206"/>
                  </a:lnTo>
                  <a:lnTo>
                    <a:pt x="184" y="185"/>
                  </a:lnTo>
                  <a:lnTo>
                    <a:pt x="181" y="164"/>
                  </a:lnTo>
                  <a:lnTo>
                    <a:pt x="177" y="141"/>
                  </a:lnTo>
                  <a:lnTo>
                    <a:pt x="171" y="116"/>
                  </a:lnTo>
                  <a:lnTo>
                    <a:pt x="162" y="91"/>
                  </a:lnTo>
                  <a:lnTo>
                    <a:pt x="520" y="0"/>
                  </a:lnTo>
                  <a:lnTo>
                    <a:pt x="520" y="0"/>
                  </a:lnTo>
                  <a:lnTo>
                    <a:pt x="520" y="10"/>
                  </a:lnTo>
                  <a:lnTo>
                    <a:pt x="520" y="41"/>
                  </a:lnTo>
                  <a:lnTo>
                    <a:pt x="517" y="88"/>
                  </a:lnTo>
                  <a:lnTo>
                    <a:pt x="513" y="115"/>
                  </a:lnTo>
                  <a:lnTo>
                    <a:pt x="508" y="143"/>
                  </a:lnTo>
                  <a:lnTo>
                    <a:pt x="502" y="173"/>
                  </a:lnTo>
                  <a:lnTo>
                    <a:pt x="493" y="204"/>
                  </a:lnTo>
                  <a:lnTo>
                    <a:pt x="483" y="236"/>
                  </a:lnTo>
                  <a:lnTo>
                    <a:pt x="471" y="265"/>
                  </a:lnTo>
                  <a:lnTo>
                    <a:pt x="455" y="294"/>
                  </a:lnTo>
                  <a:lnTo>
                    <a:pt x="446" y="309"/>
                  </a:lnTo>
                  <a:lnTo>
                    <a:pt x="437" y="322"/>
                  </a:lnTo>
                  <a:lnTo>
                    <a:pt x="426" y="334"/>
                  </a:lnTo>
                  <a:lnTo>
                    <a:pt x="414" y="346"/>
                  </a:lnTo>
                  <a:lnTo>
                    <a:pt x="402" y="358"/>
                  </a:lnTo>
                  <a:lnTo>
                    <a:pt x="389" y="368"/>
                  </a:lnTo>
                  <a:lnTo>
                    <a:pt x="389" y="368"/>
                  </a:lnTo>
                  <a:lnTo>
                    <a:pt x="371" y="380"/>
                  </a:lnTo>
                  <a:lnTo>
                    <a:pt x="350" y="389"/>
                  </a:lnTo>
                  <a:lnTo>
                    <a:pt x="326" y="398"/>
                  </a:lnTo>
                  <a:lnTo>
                    <a:pt x="302" y="406"/>
                  </a:lnTo>
                  <a:lnTo>
                    <a:pt x="275" y="412"/>
                  </a:lnTo>
                  <a:lnTo>
                    <a:pt x="247" y="416"/>
                  </a:lnTo>
                  <a:lnTo>
                    <a:pt x="219" y="421"/>
                  </a:lnTo>
                  <a:lnTo>
                    <a:pt x="190" y="422"/>
                  </a:lnTo>
                  <a:lnTo>
                    <a:pt x="162" y="424"/>
                  </a:lnTo>
                  <a:lnTo>
                    <a:pt x="133" y="424"/>
                  </a:lnTo>
                  <a:lnTo>
                    <a:pt x="107" y="422"/>
                  </a:lnTo>
                  <a:lnTo>
                    <a:pt x="81" y="421"/>
                  </a:lnTo>
                  <a:lnTo>
                    <a:pt x="57" y="418"/>
                  </a:lnTo>
                  <a:lnTo>
                    <a:pt x="35" y="413"/>
                  </a:lnTo>
                  <a:lnTo>
                    <a:pt x="17" y="409"/>
                  </a:lnTo>
                  <a:lnTo>
                    <a:pt x="0" y="404"/>
                  </a:lnTo>
                  <a:close/>
                </a:path>
              </a:pathLst>
            </a:custGeom>
            <a:solidFill>
              <a:srgbClr val="E5D4A8"/>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17" name="Freeform 233"/>
            <p:cNvSpPr/>
            <p:nvPr/>
          </p:nvSpPr>
          <p:spPr bwMode="auto">
            <a:xfrm>
              <a:off x="1721294" y="1483276"/>
              <a:ext cx="825503" cy="673103"/>
            </a:xfrm>
            <a:custGeom>
              <a:avLst/>
              <a:gdLst>
                <a:gd name="T0" fmla="*/ 0 w 520"/>
                <a:gd name="T1" fmla="*/ 404 h 424"/>
                <a:gd name="T2" fmla="*/ 0 w 520"/>
                <a:gd name="T3" fmla="*/ 404 h 424"/>
                <a:gd name="T4" fmla="*/ 11 w 520"/>
                <a:gd name="T5" fmla="*/ 401 h 424"/>
                <a:gd name="T6" fmla="*/ 23 w 520"/>
                <a:gd name="T7" fmla="*/ 398 h 424"/>
                <a:gd name="T8" fmla="*/ 39 w 520"/>
                <a:gd name="T9" fmla="*/ 394 h 424"/>
                <a:gd name="T10" fmla="*/ 57 w 520"/>
                <a:gd name="T11" fmla="*/ 388 h 424"/>
                <a:gd name="T12" fmla="*/ 78 w 520"/>
                <a:gd name="T13" fmla="*/ 379 h 424"/>
                <a:gd name="T14" fmla="*/ 98 w 520"/>
                <a:gd name="T15" fmla="*/ 367 h 424"/>
                <a:gd name="T16" fmla="*/ 118 w 520"/>
                <a:gd name="T17" fmla="*/ 352 h 424"/>
                <a:gd name="T18" fmla="*/ 127 w 520"/>
                <a:gd name="T19" fmla="*/ 345 h 424"/>
                <a:gd name="T20" fmla="*/ 138 w 520"/>
                <a:gd name="T21" fmla="*/ 334 h 424"/>
                <a:gd name="T22" fmla="*/ 147 w 520"/>
                <a:gd name="T23" fmla="*/ 325 h 424"/>
                <a:gd name="T24" fmla="*/ 154 w 520"/>
                <a:gd name="T25" fmla="*/ 313 h 424"/>
                <a:gd name="T26" fmla="*/ 162 w 520"/>
                <a:gd name="T27" fmla="*/ 301 h 424"/>
                <a:gd name="T28" fmla="*/ 168 w 520"/>
                <a:gd name="T29" fmla="*/ 288 h 424"/>
                <a:gd name="T30" fmla="*/ 174 w 520"/>
                <a:gd name="T31" fmla="*/ 273 h 424"/>
                <a:gd name="T32" fmla="*/ 178 w 520"/>
                <a:gd name="T33" fmla="*/ 258 h 424"/>
                <a:gd name="T34" fmla="*/ 181 w 520"/>
                <a:gd name="T35" fmla="*/ 242 h 424"/>
                <a:gd name="T36" fmla="*/ 184 w 520"/>
                <a:gd name="T37" fmla="*/ 224 h 424"/>
                <a:gd name="T38" fmla="*/ 184 w 520"/>
                <a:gd name="T39" fmla="*/ 206 h 424"/>
                <a:gd name="T40" fmla="*/ 184 w 520"/>
                <a:gd name="T41" fmla="*/ 185 h 424"/>
                <a:gd name="T42" fmla="*/ 181 w 520"/>
                <a:gd name="T43" fmla="*/ 164 h 424"/>
                <a:gd name="T44" fmla="*/ 177 w 520"/>
                <a:gd name="T45" fmla="*/ 141 h 424"/>
                <a:gd name="T46" fmla="*/ 171 w 520"/>
                <a:gd name="T47" fmla="*/ 116 h 424"/>
                <a:gd name="T48" fmla="*/ 162 w 520"/>
                <a:gd name="T49" fmla="*/ 91 h 424"/>
                <a:gd name="T50" fmla="*/ 520 w 520"/>
                <a:gd name="T51" fmla="*/ 0 h 424"/>
                <a:gd name="T52" fmla="*/ 520 w 520"/>
                <a:gd name="T53" fmla="*/ 0 h 424"/>
                <a:gd name="T54" fmla="*/ 520 w 520"/>
                <a:gd name="T55" fmla="*/ 10 h 424"/>
                <a:gd name="T56" fmla="*/ 520 w 520"/>
                <a:gd name="T57" fmla="*/ 41 h 424"/>
                <a:gd name="T58" fmla="*/ 517 w 520"/>
                <a:gd name="T59" fmla="*/ 88 h 424"/>
                <a:gd name="T60" fmla="*/ 513 w 520"/>
                <a:gd name="T61" fmla="*/ 115 h 424"/>
                <a:gd name="T62" fmla="*/ 508 w 520"/>
                <a:gd name="T63" fmla="*/ 143 h 424"/>
                <a:gd name="T64" fmla="*/ 502 w 520"/>
                <a:gd name="T65" fmla="*/ 173 h 424"/>
                <a:gd name="T66" fmla="*/ 493 w 520"/>
                <a:gd name="T67" fmla="*/ 204 h 424"/>
                <a:gd name="T68" fmla="*/ 483 w 520"/>
                <a:gd name="T69" fmla="*/ 236 h 424"/>
                <a:gd name="T70" fmla="*/ 471 w 520"/>
                <a:gd name="T71" fmla="*/ 265 h 424"/>
                <a:gd name="T72" fmla="*/ 455 w 520"/>
                <a:gd name="T73" fmla="*/ 294 h 424"/>
                <a:gd name="T74" fmla="*/ 446 w 520"/>
                <a:gd name="T75" fmla="*/ 309 h 424"/>
                <a:gd name="T76" fmla="*/ 437 w 520"/>
                <a:gd name="T77" fmla="*/ 322 h 424"/>
                <a:gd name="T78" fmla="*/ 426 w 520"/>
                <a:gd name="T79" fmla="*/ 334 h 424"/>
                <a:gd name="T80" fmla="*/ 414 w 520"/>
                <a:gd name="T81" fmla="*/ 346 h 424"/>
                <a:gd name="T82" fmla="*/ 402 w 520"/>
                <a:gd name="T83" fmla="*/ 358 h 424"/>
                <a:gd name="T84" fmla="*/ 389 w 520"/>
                <a:gd name="T85" fmla="*/ 368 h 424"/>
                <a:gd name="T86" fmla="*/ 389 w 520"/>
                <a:gd name="T87" fmla="*/ 368 h 424"/>
                <a:gd name="T88" fmla="*/ 371 w 520"/>
                <a:gd name="T89" fmla="*/ 380 h 424"/>
                <a:gd name="T90" fmla="*/ 350 w 520"/>
                <a:gd name="T91" fmla="*/ 389 h 424"/>
                <a:gd name="T92" fmla="*/ 326 w 520"/>
                <a:gd name="T93" fmla="*/ 398 h 424"/>
                <a:gd name="T94" fmla="*/ 302 w 520"/>
                <a:gd name="T95" fmla="*/ 406 h 424"/>
                <a:gd name="T96" fmla="*/ 275 w 520"/>
                <a:gd name="T97" fmla="*/ 412 h 424"/>
                <a:gd name="T98" fmla="*/ 247 w 520"/>
                <a:gd name="T99" fmla="*/ 416 h 424"/>
                <a:gd name="T100" fmla="*/ 219 w 520"/>
                <a:gd name="T101" fmla="*/ 421 h 424"/>
                <a:gd name="T102" fmla="*/ 190 w 520"/>
                <a:gd name="T103" fmla="*/ 422 h 424"/>
                <a:gd name="T104" fmla="*/ 162 w 520"/>
                <a:gd name="T105" fmla="*/ 424 h 424"/>
                <a:gd name="T106" fmla="*/ 133 w 520"/>
                <a:gd name="T107" fmla="*/ 424 h 424"/>
                <a:gd name="T108" fmla="*/ 107 w 520"/>
                <a:gd name="T109" fmla="*/ 422 h 424"/>
                <a:gd name="T110" fmla="*/ 81 w 520"/>
                <a:gd name="T111" fmla="*/ 421 h 424"/>
                <a:gd name="T112" fmla="*/ 57 w 520"/>
                <a:gd name="T113" fmla="*/ 418 h 424"/>
                <a:gd name="T114" fmla="*/ 35 w 520"/>
                <a:gd name="T115" fmla="*/ 413 h 424"/>
                <a:gd name="T116" fmla="*/ 17 w 520"/>
                <a:gd name="T117" fmla="*/ 409 h 424"/>
                <a:gd name="T118" fmla="*/ 0 w 520"/>
                <a:gd name="T119" fmla="*/ 404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0" h="424">
                  <a:moveTo>
                    <a:pt x="0" y="404"/>
                  </a:moveTo>
                  <a:lnTo>
                    <a:pt x="0" y="404"/>
                  </a:lnTo>
                  <a:lnTo>
                    <a:pt x="11" y="401"/>
                  </a:lnTo>
                  <a:lnTo>
                    <a:pt x="23" y="398"/>
                  </a:lnTo>
                  <a:lnTo>
                    <a:pt x="39" y="394"/>
                  </a:lnTo>
                  <a:lnTo>
                    <a:pt x="57" y="388"/>
                  </a:lnTo>
                  <a:lnTo>
                    <a:pt x="78" y="379"/>
                  </a:lnTo>
                  <a:lnTo>
                    <a:pt x="98" y="367"/>
                  </a:lnTo>
                  <a:lnTo>
                    <a:pt x="118" y="352"/>
                  </a:lnTo>
                  <a:lnTo>
                    <a:pt x="127" y="345"/>
                  </a:lnTo>
                  <a:lnTo>
                    <a:pt x="138" y="334"/>
                  </a:lnTo>
                  <a:lnTo>
                    <a:pt x="147" y="325"/>
                  </a:lnTo>
                  <a:lnTo>
                    <a:pt x="154" y="313"/>
                  </a:lnTo>
                  <a:lnTo>
                    <a:pt x="162" y="301"/>
                  </a:lnTo>
                  <a:lnTo>
                    <a:pt x="168" y="288"/>
                  </a:lnTo>
                  <a:lnTo>
                    <a:pt x="174" y="273"/>
                  </a:lnTo>
                  <a:lnTo>
                    <a:pt x="178" y="258"/>
                  </a:lnTo>
                  <a:lnTo>
                    <a:pt x="181" y="242"/>
                  </a:lnTo>
                  <a:lnTo>
                    <a:pt x="184" y="224"/>
                  </a:lnTo>
                  <a:lnTo>
                    <a:pt x="184" y="206"/>
                  </a:lnTo>
                  <a:lnTo>
                    <a:pt x="184" y="185"/>
                  </a:lnTo>
                  <a:lnTo>
                    <a:pt x="181" y="164"/>
                  </a:lnTo>
                  <a:lnTo>
                    <a:pt x="177" y="141"/>
                  </a:lnTo>
                  <a:lnTo>
                    <a:pt x="171" y="116"/>
                  </a:lnTo>
                  <a:lnTo>
                    <a:pt x="162" y="91"/>
                  </a:lnTo>
                  <a:lnTo>
                    <a:pt x="520" y="0"/>
                  </a:lnTo>
                  <a:lnTo>
                    <a:pt x="520" y="0"/>
                  </a:lnTo>
                  <a:lnTo>
                    <a:pt x="520" y="10"/>
                  </a:lnTo>
                  <a:lnTo>
                    <a:pt x="520" y="41"/>
                  </a:lnTo>
                  <a:lnTo>
                    <a:pt x="517" y="88"/>
                  </a:lnTo>
                  <a:lnTo>
                    <a:pt x="513" y="115"/>
                  </a:lnTo>
                  <a:lnTo>
                    <a:pt x="508" y="143"/>
                  </a:lnTo>
                  <a:lnTo>
                    <a:pt x="502" y="173"/>
                  </a:lnTo>
                  <a:lnTo>
                    <a:pt x="493" y="204"/>
                  </a:lnTo>
                  <a:lnTo>
                    <a:pt x="483" y="236"/>
                  </a:lnTo>
                  <a:lnTo>
                    <a:pt x="471" y="265"/>
                  </a:lnTo>
                  <a:lnTo>
                    <a:pt x="455" y="294"/>
                  </a:lnTo>
                  <a:lnTo>
                    <a:pt x="446" y="309"/>
                  </a:lnTo>
                  <a:lnTo>
                    <a:pt x="437" y="322"/>
                  </a:lnTo>
                  <a:lnTo>
                    <a:pt x="426" y="334"/>
                  </a:lnTo>
                  <a:lnTo>
                    <a:pt x="414" y="346"/>
                  </a:lnTo>
                  <a:lnTo>
                    <a:pt x="402" y="358"/>
                  </a:lnTo>
                  <a:lnTo>
                    <a:pt x="389" y="368"/>
                  </a:lnTo>
                  <a:lnTo>
                    <a:pt x="389" y="368"/>
                  </a:lnTo>
                  <a:lnTo>
                    <a:pt x="371" y="380"/>
                  </a:lnTo>
                  <a:lnTo>
                    <a:pt x="350" y="389"/>
                  </a:lnTo>
                  <a:lnTo>
                    <a:pt x="326" y="398"/>
                  </a:lnTo>
                  <a:lnTo>
                    <a:pt x="302" y="406"/>
                  </a:lnTo>
                  <a:lnTo>
                    <a:pt x="275" y="412"/>
                  </a:lnTo>
                  <a:lnTo>
                    <a:pt x="247" y="416"/>
                  </a:lnTo>
                  <a:lnTo>
                    <a:pt x="219" y="421"/>
                  </a:lnTo>
                  <a:lnTo>
                    <a:pt x="190" y="422"/>
                  </a:lnTo>
                  <a:lnTo>
                    <a:pt x="162" y="424"/>
                  </a:lnTo>
                  <a:lnTo>
                    <a:pt x="133" y="424"/>
                  </a:lnTo>
                  <a:lnTo>
                    <a:pt x="107" y="422"/>
                  </a:lnTo>
                  <a:lnTo>
                    <a:pt x="81" y="421"/>
                  </a:lnTo>
                  <a:lnTo>
                    <a:pt x="57" y="418"/>
                  </a:lnTo>
                  <a:lnTo>
                    <a:pt x="35" y="413"/>
                  </a:lnTo>
                  <a:lnTo>
                    <a:pt x="17" y="409"/>
                  </a:lnTo>
                  <a:lnTo>
                    <a:pt x="0" y="40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18" name="Freeform 234"/>
            <p:cNvSpPr/>
            <p:nvPr/>
          </p:nvSpPr>
          <p:spPr bwMode="auto">
            <a:xfrm>
              <a:off x="1829244" y="1515026"/>
              <a:ext cx="682627" cy="622302"/>
            </a:xfrm>
            <a:custGeom>
              <a:avLst/>
              <a:gdLst>
                <a:gd name="T0" fmla="*/ 116 w 430"/>
                <a:gd name="T1" fmla="*/ 81 h 392"/>
                <a:gd name="T2" fmla="*/ 116 w 430"/>
                <a:gd name="T3" fmla="*/ 81 h 392"/>
                <a:gd name="T4" fmla="*/ 119 w 430"/>
                <a:gd name="T5" fmla="*/ 90 h 392"/>
                <a:gd name="T6" fmla="*/ 127 w 430"/>
                <a:gd name="T7" fmla="*/ 114 h 392"/>
                <a:gd name="T8" fmla="*/ 130 w 430"/>
                <a:gd name="T9" fmla="*/ 130 h 392"/>
                <a:gd name="T10" fmla="*/ 131 w 430"/>
                <a:gd name="T11" fmla="*/ 150 h 392"/>
                <a:gd name="T12" fmla="*/ 133 w 430"/>
                <a:gd name="T13" fmla="*/ 171 h 392"/>
                <a:gd name="T14" fmla="*/ 133 w 430"/>
                <a:gd name="T15" fmla="*/ 193 h 392"/>
                <a:gd name="T16" fmla="*/ 130 w 430"/>
                <a:gd name="T17" fmla="*/ 219 h 392"/>
                <a:gd name="T18" fmla="*/ 124 w 430"/>
                <a:gd name="T19" fmla="*/ 244 h 392"/>
                <a:gd name="T20" fmla="*/ 115 w 430"/>
                <a:gd name="T21" fmla="*/ 269 h 392"/>
                <a:gd name="T22" fmla="*/ 109 w 430"/>
                <a:gd name="T23" fmla="*/ 281 h 392"/>
                <a:gd name="T24" fmla="*/ 101 w 430"/>
                <a:gd name="T25" fmla="*/ 295 h 392"/>
                <a:gd name="T26" fmla="*/ 94 w 430"/>
                <a:gd name="T27" fmla="*/ 307 h 392"/>
                <a:gd name="T28" fmla="*/ 83 w 430"/>
                <a:gd name="T29" fmla="*/ 320 h 392"/>
                <a:gd name="T30" fmla="*/ 73 w 430"/>
                <a:gd name="T31" fmla="*/ 332 h 392"/>
                <a:gd name="T32" fmla="*/ 61 w 430"/>
                <a:gd name="T33" fmla="*/ 344 h 392"/>
                <a:gd name="T34" fmla="*/ 47 w 430"/>
                <a:gd name="T35" fmla="*/ 356 h 392"/>
                <a:gd name="T36" fmla="*/ 33 w 430"/>
                <a:gd name="T37" fmla="*/ 366 h 392"/>
                <a:gd name="T38" fmla="*/ 16 w 430"/>
                <a:gd name="T39" fmla="*/ 377 h 392"/>
                <a:gd name="T40" fmla="*/ 0 w 430"/>
                <a:gd name="T41" fmla="*/ 387 h 392"/>
                <a:gd name="T42" fmla="*/ 0 w 430"/>
                <a:gd name="T43" fmla="*/ 387 h 392"/>
                <a:gd name="T44" fmla="*/ 36 w 430"/>
                <a:gd name="T45" fmla="*/ 390 h 392"/>
                <a:gd name="T46" fmla="*/ 73 w 430"/>
                <a:gd name="T47" fmla="*/ 392 h 392"/>
                <a:gd name="T48" fmla="*/ 118 w 430"/>
                <a:gd name="T49" fmla="*/ 392 h 392"/>
                <a:gd name="T50" fmla="*/ 165 w 430"/>
                <a:gd name="T51" fmla="*/ 392 h 392"/>
                <a:gd name="T52" fmla="*/ 209 w 430"/>
                <a:gd name="T53" fmla="*/ 389 h 392"/>
                <a:gd name="T54" fmla="*/ 228 w 430"/>
                <a:gd name="T55" fmla="*/ 387 h 392"/>
                <a:gd name="T56" fmla="*/ 245 w 430"/>
                <a:gd name="T57" fmla="*/ 384 h 392"/>
                <a:gd name="T58" fmla="*/ 258 w 430"/>
                <a:gd name="T59" fmla="*/ 380 h 392"/>
                <a:gd name="T60" fmla="*/ 267 w 430"/>
                <a:gd name="T61" fmla="*/ 375 h 392"/>
                <a:gd name="T62" fmla="*/ 267 w 430"/>
                <a:gd name="T63" fmla="*/ 375 h 392"/>
                <a:gd name="T64" fmla="*/ 286 w 430"/>
                <a:gd name="T65" fmla="*/ 363 h 392"/>
                <a:gd name="T66" fmla="*/ 309 w 430"/>
                <a:gd name="T67" fmla="*/ 345 h 392"/>
                <a:gd name="T68" fmla="*/ 322 w 430"/>
                <a:gd name="T69" fmla="*/ 332 h 392"/>
                <a:gd name="T70" fmla="*/ 336 w 430"/>
                <a:gd name="T71" fmla="*/ 319 h 392"/>
                <a:gd name="T72" fmla="*/ 349 w 430"/>
                <a:gd name="T73" fmla="*/ 302 h 392"/>
                <a:gd name="T74" fmla="*/ 363 w 430"/>
                <a:gd name="T75" fmla="*/ 281 h 392"/>
                <a:gd name="T76" fmla="*/ 376 w 430"/>
                <a:gd name="T77" fmla="*/ 259 h 392"/>
                <a:gd name="T78" fmla="*/ 388 w 430"/>
                <a:gd name="T79" fmla="*/ 233 h 392"/>
                <a:gd name="T80" fmla="*/ 400 w 430"/>
                <a:gd name="T81" fmla="*/ 205 h 392"/>
                <a:gd name="T82" fmla="*/ 409 w 430"/>
                <a:gd name="T83" fmla="*/ 172 h 392"/>
                <a:gd name="T84" fmla="*/ 418 w 430"/>
                <a:gd name="T85" fmla="*/ 135 h 392"/>
                <a:gd name="T86" fmla="*/ 424 w 430"/>
                <a:gd name="T87" fmla="*/ 95 h 392"/>
                <a:gd name="T88" fmla="*/ 428 w 430"/>
                <a:gd name="T89" fmla="*/ 50 h 392"/>
                <a:gd name="T90" fmla="*/ 430 w 430"/>
                <a:gd name="T91" fmla="*/ 0 h 392"/>
                <a:gd name="T92" fmla="*/ 430 w 430"/>
                <a:gd name="T93" fmla="*/ 0 h 392"/>
                <a:gd name="T94" fmla="*/ 283 w 430"/>
                <a:gd name="T95" fmla="*/ 36 h 392"/>
                <a:gd name="T96" fmla="*/ 177 w 430"/>
                <a:gd name="T97" fmla="*/ 63 h 392"/>
                <a:gd name="T98" fmla="*/ 137 w 430"/>
                <a:gd name="T99" fmla="*/ 74 h 392"/>
                <a:gd name="T100" fmla="*/ 116 w 430"/>
                <a:gd name="T101" fmla="*/ 81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0" h="392">
                  <a:moveTo>
                    <a:pt x="116" y="81"/>
                  </a:moveTo>
                  <a:lnTo>
                    <a:pt x="116" y="81"/>
                  </a:lnTo>
                  <a:lnTo>
                    <a:pt x="119" y="90"/>
                  </a:lnTo>
                  <a:lnTo>
                    <a:pt x="127" y="114"/>
                  </a:lnTo>
                  <a:lnTo>
                    <a:pt x="130" y="130"/>
                  </a:lnTo>
                  <a:lnTo>
                    <a:pt x="131" y="150"/>
                  </a:lnTo>
                  <a:lnTo>
                    <a:pt x="133" y="171"/>
                  </a:lnTo>
                  <a:lnTo>
                    <a:pt x="133" y="193"/>
                  </a:lnTo>
                  <a:lnTo>
                    <a:pt x="130" y="219"/>
                  </a:lnTo>
                  <a:lnTo>
                    <a:pt x="124" y="244"/>
                  </a:lnTo>
                  <a:lnTo>
                    <a:pt x="115" y="269"/>
                  </a:lnTo>
                  <a:lnTo>
                    <a:pt x="109" y="281"/>
                  </a:lnTo>
                  <a:lnTo>
                    <a:pt x="101" y="295"/>
                  </a:lnTo>
                  <a:lnTo>
                    <a:pt x="94" y="307"/>
                  </a:lnTo>
                  <a:lnTo>
                    <a:pt x="83" y="320"/>
                  </a:lnTo>
                  <a:lnTo>
                    <a:pt x="73" y="332"/>
                  </a:lnTo>
                  <a:lnTo>
                    <a:pt x="61" y="344"/>
                  </a:lnTo>
                  <a:lnTo>
                    <a:pt x="47" y="356"/>
                  </a:lnTo>
                  <a:lnTo>
                    <a:pt x="33" y="366"/>
                  </a:lnTo>
                  <a:lnTo>
                    <a:pt x="16" y="377"/>
                  </a:lnTo>
                  <a:lnTo>
                    <a:pt x="0" y="387"/>
                  </a:lnTo>
                  <a:lnTo>
                    <a:pt x="0" y="387"/>
                  </a:lnTo>
                  <a:lnTo>
                    <a:pt x="36" y="390"/>
                  </a:lnTo>
                  <a:lnTo>
                    <a:pt x="73" y="392"/>
                  </a:lnTo>
                  <a:lnTo>
                    <a:pt x="118" y="392"/>
                  </a:lnTo>
                  <a:lnTo>
                    <a:pt x="165" y="392"/>
                  </a:lnTo>
                  <a:lnTo>
                    <a:pt x="209" y="389"/>
                  </a:lnTo>
                  <a:lnTo>
                    <a:pt x="228" y="387"/>
                  </a:lnTo>
                  <a:lnTo>
                    <a:pt x="245" y="384"/>
                  </a:lnTo>
                  <a:lnTo>
                    <a:pt x="258" y="380"/>
                  </a:lnTo>
                  <a:lnTo>
                    <a:pt x="267" y="375"/>
                  </a:lnTo>
                  <a:lnTo>
                    <a:pt x="267" y="375"/>
                  </a:lnTo>
                  <a:lnTo>
                    <a:pt x="286" y="363"/>
                  </a:lnTo>
                  <a:lnTo>
                    <a:pt x="309" y="345"/>
                  </a:lnTo>
                  <a:lnTo>
                    <a:pt x="322" y="332"/>
                  </a:lnTo>
                  <a:lnTo>
                    <a:pt x="336" y="319"/>
                  </a:lnTo>
                  <a:lnTo>
                    <a:pt x="349" y="302"/>
                  </a:lnTo>
                  <a:lnTo>
                    <a:pt x="363" y="281"/>
                  </a:lnTo>
                  <a:lnTo>
                    <a:pt x="376" y="259"/>
                  </a:lnTo>
                  <a:lnTo>
                    <a:pt x="388" y="233"/>
                  </a:lnTo>
                  <a:lnTo>
                    <a:pt x="400" y="205"/>
                  </a:lnTo>
                  <a:lnTo>
                    <a:pt x="409" y="172"/>
                  </a:lnTo>
                  <a:lnTo>
                    <a:pt x="418" y="135"/>
                  </a:lnTo>
                  <a:lnTo>
                    <a:pt x="424" y="95"/>
                  </a:lnTo>
                  <a:lnTo>
                    <a:pt x="428" y="50"/>
                  </a:lnTo>
                  <a:lnTo>
                    <a:pt x="430" y="0"/>
                  </a:lnTo>
                  <a:lnTo>
                    <a:pt x="430" y="0"/>
                  </a:lnTo>
                  <a:lnTo>
                    <a:pt x="283" y="36"/>
                  </a:lnTo>
                  <a:lnTo>
                    <a:pt x="177" y="63"/>
                  </a:lnTo>
                  <a:lnTo>
                    <a:pt x="137" y="74"/>
                  </a:lnTo>
                  <a:lnTo>
                    <a:pt x="116" y="81"/>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19" name="Freeform 235"/>
            <p:cNvSpPr/>
            <p:nvPr/>
          </p:nvSpPr>
          <p:spPr bwMode="auto">
            <a:xfrm>
              <a:off x="1829244" y="1515026"/>
              <a:ext cx="682627" cy="622302"/>
            </a:xfrm>
            <a:custGeom>
              <a:avLst/>
              <a:gdLst>
                <a:gd name="T0" fmla="*/ 116 w 430"/>
                <a:gd name="T1" fmla="*/ 81 h 392"/>
                <a:gd name="T2" fmla="*/ 116 w 430"/>
                <a:gd name="T3" fmla="*/ 81 h 392"/>
                <a:gd name="T4" fmla="*/ 119 w 430"/>
                <a:gd name="T5" fmla="*/ 90 h 392"/>
                <a:gd name="T6" fmla="*/ 127 w 430"/>
                <a:gd name="T7" fmla="*/ 114 h 392"/>
                <a:gd name="T8" fmla="*/ 130 w 430"/>
                <a:gd name="T9" fmla="*/ 130 h 392"/>
                <a:gd name="T10" fmla="*/ 131 w 430"/>
                <a:gd name="T11" fmla="*/ 150 h 392"/>
                <a:gd name="T12" fmla="*/ 133 w 430"/>
                <a:gd name="T13" fmla="*/ 171 h 392"/>
                <a:gd name="T14" fmla="*/ 133 w 430"/>
                <a:gd name="T15" fmla="*/ 193 h 392"/>
                <a:gd name="T16" fmla="*/ 130 w 430"/>
                <a:gd name="T17" fmla="*/ 219 h 392"/>
                <a:gd name="T18" fmla="*/ 124 w 430"/>
                <a:gd name="T19" fmla="*/ 244 h 392"/>
                <a:gd name="T20" fmla="*/ 115 w 430"/>
                <a:gd name="T21" fmla="*/ 269 h 392"/>
                <a:gd name="T22" fmla="*/ 109 w 430"/>
                <a:gd name="T23" fmla="*/ 281 h 392"/>
                <a:gd name="T24" fmla="*/ 101 w 430"/>
                <a:gd name="T25" fmla="*/ 295 h 392"/>
                <a:gd name="T26" fmla="*/ 94 w 430"/>
                <a:gd name="T27" fmla="*/ 307 h 392"/>
                <a:gd name="T28" fmla="*/ 83 w 430"/>
                <a:gd name="T29" fmla="*/ 320 h 392"/>
                <a:gd name="T30" fmla="*/ 73 w 430"/>
                <a:gd name="T31" fmla="*/ 332 h 392"/>
                <a:gd name="T32" fmla="*/ 61 w 430"/>
                <a:gd name="T33" fmla="*/ 344 h 392"/>
                <a:gd name="T34" fmla="*/ 47 w 430"/>
                <a:gd name="T35" fmla="*/ 356 h 392"/>
                <a:gd name="T36" fmla="*/ 33 w 430"/>
                <a:gd name="T37" fmla="*/ 366 h 392"/>
                <a:gd name="T38" fmla="*/ 16 w 430"/>
                <a:gd name="T39" fmla="*/ 377 h 392"/>
                <a:gd name="T40" fmla="*/ 0 w 430"/>
                <a:gd name="T41" fmla="*/ 387 h 392"/>
                <a:gd name="T42" fmla="*/ 0 w 430"/>
                <a:gd name="T43" fmla="*/ 387 h 392"/>
                <a:gd name="T44" fmla="*/ 36 w 430"/>
                <a:gd name="T45" fmla="*/ 390 h 392"/>
                <a:gd name="T46" fmla="*/ 73 w 430"/>
                <a:gd name="T47" fmla="*/ 392 h 392"/>
                <a:gd name="T48" fmla="*/ 118 w 430"/>
                <a:gd name="T49" fmla="*/ 392 h 392"/>
                <a:gd name="T50" fmla="*/ 165 w 430"/>
                <a:gd name="T51" fmla="*/ 392 h 392"/>
                <a:gd name="T52" fmla="*/ 209 w 430"/>
                <a:gd name="T53" fmla="*/ 389 h 392"/>
                <a:gd name="T54" fmla="*/ 228 w 430"/>
                <a:gd name="T55" fmla="*/ 387 h 392"/>
                <a:gd name="T56" fmla="*/ 245 w 430"/>
                <a:gd name="T57" fmla="*/ 384 h 392"/>
                <a:gd name="T58" fmla="*/ 258 w 430"/>
                <a:gd name="T59" fmla="*/ 380 h 392"/>
                <a:gd name="T60" fmla="*/ 267 w 430"/>
                <a:gd name="T61" fmla="*/ 375 h 392"/>
                <a:gd name="T62" fmla="*/ 267 w 430"/>
                <a:gd name="T63" fmla="*/ 375 h 392"/>
                <a:gd name="T64" fmla="*/ 286 w 430"/>
                <a:gd name="T65" fmla="*/ 363 h 392"/>
                <a:gd name="T66" fmla="*/ 309 w 430"/>
                <a:gd name="T67" fmla="*/ 345 h 392"/>
                <a:gd name="T68" fmla="*/ 322 w 430"/>
                <a:gd name="T69" fmla="*/ 332 h 392"/>
                <a:gd name="T70" fmla="*/ 336 w 430"/>
                <a:gd name="T71" fmla="*/ 319 h 392"/>
                <a:gd name="T72" fmla="*/ 349 w 430"/>
                <a:gd name="T73" fmla="*/ 302 h 392"/>
                <a:gd name="T74" fmla="*/ 363 w 430"/>
                <a:gd name="T75" fmla="*/ 281 h 392"/>
                <a:gd name="T76" fmla="*/ 376 w 430"/>
                <a:gd name="T77" fmla="*/ 259 h 392"/>
                <a:gd name="T78" fmla="*/ 388 w 430"/>
                <a:gd name="T79" fmla="*/ 233 h 392"/>
                <a:gd name="T80" fmla="*/ 400 w 430"/>
                <a:gd name="T81" fmla="*/ 205 h 392"/>
                <a:gd name="T82" fmla="*/ 409 w 430"/>
                <a:gd name="T83" fmla="*/ 172 h 392"/>
                <a:gd name="T84" fmla="*/ 418 w 430"/>
                <a:gd name="T85" fmla="*/ 135 h 392"/>
                <a:gd name="T86" fmla="*/ 424 w 430"/>
                <a:gd name="T87" fmla="*/ 95 h 392"/>
                <a:gd name="T88" fmla="*/ 428 w 430"/>
                <a:gd name="T89" fmla="*/ 50 h 392"/>
                <a:gd name="T90" fmla="*/ 430 w 430"/>
                <a:gd name="T91" fmla="*/ 0 h 392"/>
                <a:gd name="T92" fmla="*/ 430 w 430"/>
                <a:gd name="T93" fmla="*/ 0 h 392"/>
                <a:gd name="T94" fmla="*/ 283 w 430"/>
                <a:gd name="T95" fmla="*/ 36 h 392"/>
                <a:gd name="T96" fmla="*/ 177 w 430"/>
                <a:gd name="T97" fmla="*/ 63 h 392"/>
                <a:gd name="T98" fmla="*/ 137 w 430"/>
                <a:gd name="T99" fmla="*/ 74 h 392"/>
                <a:gd name="T100" fmla="*/ 116 w 430"/>
                <a:gd name="T101" fmla="*/ 81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0" h="392">
                  <a:moveTo>
                    <a:pt x="116" y="81"/>
                  </a:moveTo>
                  <a:lnTo>
                    <a:pt x="116" y="81"/>
                  </a:lnTo>
                  <a:lnTo>
                    <a:pt x="119" y="90"/>
                  </a:lnTo>
                  <a:lnTo>
                    <a:pt x="127" y="114"/>
                  </a:lnTo>
                  <a:lnTo>
                    <a:pt x="130" y="130"/>
                  </a:lnTo>
                  <a:lnTo>
                    <a:pt x="131" y="150"/>
                  </a:lnTo>
                  <a:lnTo>
                    <a:pt x="133" y="171"/>
                  </a:lnTo>
                  <a:lnTo>
                    <a:pt x="133" y="193"/>
                  </a:lnTo>
                  <a:lnTo>
                    <a:pt x="130" y="219"/>
                  </a:lnTo>
                  <a:lnTo>
                    <a:pt x="124" y="244"/>
                  </a:lnTo>
                  <a:lnTo>
                    <a:pt x="115" y="269"/>
                  </a:lnTo>
                  <a:lnTo>
                    <a:pt x="109" y="281"/>
                  </a:lnTo>
                  <a:lnTo>
                    <a:pt x="101" y="295"/>
                  </a:lnTo>
                  <a:lnTo>
                    <a:pt x="94" y="307"/>
                  </a:lnTo>
                  <a:lnTo>
                    <a:pt x="83" y="320"/>
                  </a:lnTo>
                  <a:lnTo>
                    <a:pt x="73" y="332"/>
                  </a:lnTo>
                  <a:lnTo>
                    <a:pt x="61" y="344"/>
                  </a:lnTo>
                  <a:lnTo>
                    <a:pt x="47" y="356"/>
                  </a:lnTo>
                  <a:lnTo>
                    <a:pt x="33" y="366"/>
                  </a:lnTo>
                  <a:lnTo>
                    <a:pt x="16" y="377"/>
                  </a:lnTo>
                  <a:lnTo>
                    <a:pt x="0" y="387"/>
                  </a:lnTo>
                  <a:lnTo>
                    <a:pt x="0" y="387"/>
                  </a:lnTo>
                  <a:lnTo>
                    <a:pt x="36" y="390"/>
                  </a:lnTo>
                  <a:lnTo>
                    <a:pt x="73" y="392"/>
                  </a:lnTo>
                  <a:lnTo>
                    <a:pt x="118" y="392"/>
                  </a:lnTo>
                  <a:lnTo>
                    <a:pt x="165" y="392"/>
                  </a:lnTo>
                  <a:lnTo>
                    <a:pt x="209" y="389"/>
                  </a:lnTo>
                  <a:lnTo>
                    <a:pt x="228" y="387"/>
                  </a:lnTo>
                  <a:lnTo>
                    <a:pt x="245" y="384"/>
                  </a:lnTo>
                  <a:lnTo>
                    <a:pt x="258" y="380"/>
                  </a:lnTo>
                  <a:lnTo>
                    <a:pt x="267" y="375"/>
                  </a:lnTo>
                  <a:lnTo>
                    <a:pt x="267" y="375"/>
                  </a:lnTo>
                  <a:lnTo>
                    <a:pt x="286" y="363"/>
                  </a:lnTo>
                  <a:lnTo>
                    <a:pt x="309" y="345"/>
                  </a:lnTo>
                  <a:lnTo>
                    <a:pt x="322" y="332"/>
                  </a:lnTo>
                  <a:lnTo>
                    <a:pt x="336" y="319"/>
                  </a:lnTo>
                  <a:lnTo>
                    <a:pt x="349" y="302"/>
                  </a:lnTo>
                  <a:lnTo>
                    <a:pt x="363" y="281"/>
                  </a:lnTo>
                  <a:lnTo>
                    <a:pt x="376" y="259"/>
                  </a:lnTo>
                  <a:lnTo>
                    <a:pt x="388" y="233"/>
                  </a:lnTo>
                  <a:lnTo>
                    <a:pt x="400" y="205"/>
                  </a:lnTo>
                  <a:lnTo>
                    <a:pt x="409" y="172"/>
                  </a:lnTo>
                  <a:lnTo>
                    <a:pt x="418" y="135"/>
                  </a:lnTo>
                  <a:lnTo>
                    <a:pt x="424" y="95"/>
                  </a:lnTo>
                  <a:lnTo>
                    <a:pt x="428" y="50"/>
                  </a:lnTo>
                  <a:lnTo>
                    <a:pt x="430" y="0"/>
                  </a:lnTo>
                  <a:lnTo>
                    <a:pt x="430" y="0"/>
                  </a:lnTo>
                  <a:lnTo>
                    <a:pt x="283" y="36"/>
                  </a:lnTo>
                  <a:lnTo>
                    <a:pt x="177" y="63"/>
                  </a:lnTo>
                  <a:lnTo>
                    <a:pt x="137" y="74"/>
                  </a:lnTo>
                  <a:lnTo>
                    <a:pt x="116" y="8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20" name="Freeform 236"/>
            <p:cNvSpPr/>
            <p:nvPr/>
          </p:nvSpPr>
          <p:spPr bwMode="auto">
            <a:xfrm>
              <a:off x="1876870" y="1580114"/>
              <a:ext cx="588964" cy="563565"/>
            </a:xfrm>
            <a:custGeom>
              <a:avLst/>
              <a:gdLst>
                <a:gd name="T0" fmla="*/ 0 w 371"/>
                <a:gd name="T1" fmla="*/ 355 h 355"/>
                <a:gd name="T2" fmla="*/ 0 w 371"/>
                <a:gd name="T3" fmla="*/ 355 h 355"/>
                <a:gd name="T4" fmla="*/ 6 w 371"/>
                <a:gd name="T5" fmla="*/ 351 h 355"/>
                <a:gd name="T6" fmla="*/ 20 w 371"/>
                <a:gd name="T7" fmla="*/ 340 h 355"/>
                <a:gd name="T8" fmla="*/ 43 w 371"/>
                <a:gd name="T9" fmla="*/ 321 h 355"/>
                <a:gd name="T10" fmla="*/ 55 w 371"/>
                <a:gd name="T11" fmla="*/ 309 h 355"/>
                <a:gd name="T12" fmla="*/ 67 w 371"/>
                <a:gd name="T13" fmla="*/ 294 h 355"/>
                <a:gd name="T14" fmla="*/ 79 w 371"/>
                <a:gd name="T15" fmla="*/ 278 h 355"/>
                <a:gd name="T16" fmla="*/ 89 w 371"/>
                <a:gd name="T17" fmla="*/ 258 h 355"/>
                <a:gd name="T18" fmla="*/ 100 w 371"/>
                <a:gd name="T19" fmla="*/ 239 h 355"/>
                <a:gd name="T20" fmla="*/ 109 w 371"/>
                <a:gd name="T21" fmla="*/ 215 h 355"/>
                <a:gd name="T22" fmla="*/ 115 w 371"/>
                <a:gd name="T23" fmla="*/ 191 h 355"/>
                <a:gd name="T24" fmla="*/ 119 w 371"/>
                <a:gd name="T25" fmla="*/ 164 h 355"/>
                <a:gd name="T26" fmla="*/ 121 w 371"/>
                <a:gd name="T27" fmla="*/ 136 h 355"/>
                <a:gd name="T28" fmla="*/ 119 w 371"/>
                <a:gd name="T29" fmla="*/ 104 h 355"/>
                <a:gd name="T30" fmla="*/ 119 w 371"/>
                <a:gd name="T31" fmla="*/ 104 h 355"/>
                <a:gd name="T32" fmla="*/ 127 w 371"/>
                <a:gd name="T33" fmla="*/ 101 h 355"/>
                <a:gd name="T34" fmla="*/ 135 w 371"/>
                <a:gd name="T35" fmla="*/ 98 h 355"/>
                <a:gd name="T36" fmla="*/ 143 w 371"/>
                <a:gd name="T37" fmla="*/ 94 h 355"/>
                <a:gd name="T38" fmla="*/ 152 w 371"/>
                <a:gd name="T39" fmla="*/ 86 h 355"/>
                <a:gd name="T40" fmla="*/ 155 w 371"/>
                <a:gd name="T41" fmla="*/ 80 h 355"/>
                <a:gd name="T42" fmla="*/ 159 w 371"/>
                <a:gd name="T43" fmla="*/ 74 h 355"/>
                <a:gd name="T44" fmla="*/ 161 w 371"/>
                <a:gd name="T45" fmla="*/ 68 h 355"/>
                <a:gd name="T46" fmla="*/ 162 w 371"/>
                <a:gd name="T47" fmla="*/ 61 h 355"/>
                <a:gd name="T48" fmla="*/ 162 w 371"/>
                <a:gd name="T49" fmla="*/ 52 h 355"/>
                <a:gd name="T50" fmla="*/ 162 w 371"/>
                <a:gd name="T51" fmla="*/ 43 h 355"/>
                <a:gd name="T52" fmla="*/ 331 w 371"/>
                <a:gd name="T53" fmla="*/ 0 h 355"/>
                <a:gd name="T54" fmla="*/ 331 w 371"/>
                <a:gd name="T55" fmla="*/ 0 h 355"/>
                <a:gd name="T56" fmla="*/ 330 w 371"/>
                <a:gd name="T57" fmla="*/ 9 h 355"/>
                <a:gd name="T58" fmla="*/ 328 w 371"/>
                <a:gd name="T59" fmla="*/ 18 h 355"/>
                <a:gd name="T60" fmla="*/ 330 w 371"/>
                <a:gd name="T61" fmla="*/ 28 h 355"/>
                <a:gd name="T62" fmla="*/ 334 w 371"/>
                <a:gd name="T63" fmla="*/ 39 h 355"/>
                <a:gd name="T64" fmla="*/ 337 w 371"/>
                <a:gd name="T65" fmla="*/ 43 h 355"/>
                <a:gd name="T66" fmla="*/ 342 w 371"/>
                <a:gd name="T67" fmla="*/ 48 h 355"/>
                <a:gd name="T68" fmla="*/ 346 w 371"/>
                <a:gd name="T69" fmla="*/ 52 h 355"/>
                <a:gd name="T70" fmla="*/ 354 w 371"/>
                <a:gd name="T71" fmla="*/ 54 h 355"/>
                <a:gd name="T72" fmla="*/ 363 w 371"/>
                <a:gd name="T73" fmla="*/ 57 h 355"/>
                <a:gd name="T74" fmla="*/ 371 w 371"/>
                <a:gd name="T75" fmla="*/ 57 h 355"/>
                <a:gd name="T76" fmla="*/ 371 w 371"/>
                <a:gd name="T77" fmla="*/ 57 h 355"/>
                <a:gd name="T78" fmla="*/ 371 w 371"/>
                <a:gd name="T79" fmla="*/ 67 h 355"/>
                <a:gd name="T80" fmla="*/ 367 w 371"/>
                <a:gd name="T81" fmla="*/ 92 h 355"/>
                <a:gd name="T82" fmla="*/ 360 w 371"/>
                <a:gd name="T83" fmla="*/ 130 h 355"/>
                <a:gd name="T84" fmla="*/ 354 w 371"/>
                <a:gd name="T85" fmla="*/ 152 h 355"/>
                <a:gd name="T86" fmla="*/ 345 w 371"/>
                <a:gd name="T87" fmla="*/ 176 h 355"/>
                <a:gd name="T88" fmla="*/ 336 w 371"/>
                <a:gd name="T89" fmla="*/ 200 h 355"/>
                <a:gd name="T90" fmla="*/ 324 w 371"/>
                <a:gd name="T91" fmla="*/ 224 h 355"/>
                <a:gd name="T92" fmla="*/ 310 w 371"/>
                <a:gd name="T93" fmla="*/ 248 h 355"/>
                <a:gd name="T94" fmla="*/ 292 w 371"/>
                <a:gd name="T95" fmla="*/ 272 h 355"/>
                <a:gd name="T96" fmla="*/ 274 w 371"/>
                <a:gd name="T97" fmla="*/ 293 h 355"/>
                <a:gd name="T98" fmla="*/ 262 w 371"/>
                <a:gd name="T99" fmla="*/ 303 h 355"/>
                <a:gd name="T100" fmla="*/ 252 w 371"/>
                <a:gd name="T101" fmla="*/ 312 h 355"/>
                <a:gd name="T102" fmla="*/ 240 w 371"/>
                <a:gd name="T103" fmla="*/ 321 h 355"/>
                <a:gd name="T104" fmla="*/ 227 w 371"/>
                <a:gd name="T105" fmla="*/ 330 h 355"/>
                <a:gd name="T106" fmla="*/ 213 w 371"/>
                <a:gd name="T107" fmla="*/ 337 h 355"/>
                <a:gd name="T108" fmla="*/ 198 w 371"/>
                <a:gd name="T109" fmla="*/ 343 h 355"/>
                <a:gd name="T110" fmla="*/ 0 w 371"/>
                <a:gd name="T111" fmla="*/ 355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1" h="355">
                  <a:moveTo>
                    <a:pt x="0" y="355"/>
                  </a:moveTo>
                  <a:lnTo>
                    <a:pt x="0" y="355"/>
                  </a:lnTo>
                  <a:lnTo>
                    <a:pt x="6" y="351"/>
                  </a:lnTo>
                  <a:lnTo>
                    <a:pt x="20" y="340"/>
                  </a:lnTo>
                  <a:lnTo>
                    <a:pt x="43" y="321"/>
                  </a:lnTo>
                  <a:lnTo>
                    <a:pt x="55" y="309"/>
                  </a:lnTo>
                  <a:lnTo>
                    <a:pt x="67" y="294"/>
                  </a:lnTo>
                  <a:lnTo>
                    <a:pt x="79" y="278"/>
                  </a:lnTo>
                  <a:lnTo>
                    <a:pt x="89" y="258"/>
                  </a:lnTo>
                  <a:lnTo>
                    <a:pt x="100" y="239"/>
                  </a:lnTo>
                  <a:lnTo>
                    <a:pt x="109" y="215"/>
                  </a:lnTo>
                  <a:lnTo>
                    <a:pt x="115" y="191"/>
                  </a:lnTo>
                  <a:lnTo>
                    <a:pt x="119" y="164"/>
                  </a:lnTo>
                  <a:lnTo>
                    <a:pt x="121" y="136"/>
                  </a:lnTo>
                  <a:lnTo>
                    <a:pt x="119" y="104"/>
                  </a:lnTo>
                  <a:lnTo>
                    <a:pt x="119" y="104"/>
                  </a:lnTo>
                  <a:lnTo>
                    <a:pt x="127" y="101"/>
                  </a:lnTo>
                  <a:lnTo>
                    <a:pt x="135" y="98"/>
                  </a:lnTo>
                  <a:lnTo>
                    <a:pt x="143" y="94"/>
                  </a:lnTo>
                  <a:lnTo>
                    <a:pt x="152" y="86"/>
                  </a:lnTo>
                  <a:lnTo>
                    <a:pt x="155" y="80"/>
                  </a:lnTo>
                  <a:lnTo>
                    <a:pt x="159" y="74"/>
                  </a:lnTo>
                  <a:lnTo>
                    <a:pt x="161" y="68"/>
                  </a:lnTo>
                  <a:lnTo>
                    <a:pt x="162" y="61"/>
                  </a:lnTo>
                  <a:lnTo>
                    <a:pt x="162" y="52"/>
                  </a:lnTo>
                  <a:lnTo>
                    <a:pt x="162" y="43"/>
                  </a:lnTo>
                  <a:lnTo>
                    <a:pt x="331" y="0"/>
                  </a:lnTo>
                  <a:lnTo>
                    <a:pt x="331" y="0"/>
                  </a:lnTo>
                  <a:lnTo>
                    <a:pt x="330" y="9"/>
                  </a:lnTo>
                  <a:lnTo>
                    <a:pt x="328" y="18"/>
                  </a:lnTo>
                  <a:lnTo>
                    <a:pt x="330" y="28"/>
                  </a:lnTo>
                  <a:lnTo>
                    <a:pt x="334" y="39"/>
                  </a:lnTo>
                  <a:lnTo>
                    <a:pt x="337" y="43"/>
                  </a:lnTo>
                  <a:lnTo>
                    <a:pt x="342" y="48"/>
                  </a:lnTo>
                  <a:lnTo>
                    <a:pt x="346" y="52"/>
                  </a:lnTo>
                  <a:lnTo>
                    <a:pt x="354" y="54"/>
                  </a:lnTo>
                  <a:lnTo>
                    <a:pt x="363" y="57"/>
                  </a:lnTo>
                  <a:lnTo>
                    <a:pt x="371" y="57"/>
                  </a:lnTo>
                  <a:lnTo>
                    <a:pt x="371" y="57"/>
                  </a:lnTo>
                  <a:lnTo>
                    <a:pt x="371" y="67"/>
                  </a:lnTo>
                  <a:lnTo>
                    <a:pt x="367" y="92"/>
                  </a:lnTo>
                  <a:lnTo>
                    <a:pt x="360" y="130"/>
                  </a:lnTo>
                  <a:lnTo>
                    <a:pt x="354" y="152"/>
                  </a:lnTo>
                  <a:lnTo>
                    <a:pt x="345" y="176"/>
                  </a:lnTo>
                  <a:lnTo>
                    <a:pt x="336" y="200"/>
                  </a:lnTo>
                  <a:lnTo>
                    <a:pt x="324" y="224"/>
                  </a:lnTo>
                  <a:lnTo>
                    <a:pt x="310" y="248"/>
                  </a:lnTo>
                  <a:lnTo>
                    <a:pt x="292" y="272"/>
                  </a:lnTo>
                  <a:lnTo>
                    <a:pt x="274" y="293"/>
                  </a:lnTo>
                  <a:lnTo>
                    <a:pt x="262" y="303"/>
                  </a:lnTo>
                  <a:lnTo>
                    <a:pt x="252" y="312"/>
                  </a:lnTo>
                  <a:lnTo>
                    <a:pt x="240" y="321"/>
                  </a:lnTo>
                  <a:lnTo>
                    <a:pt x="227" y="330"/>
                  </a:lnTo>
                  <a:lnTo>
                    <a:pt x="213" y="337"/>
                  </a:lnTo>
                  <a:lnTo>
                    <a:pt x="198" y="343"/>
                  </a:lnTo>
                  <a:lnTo>
                    <a:pt x="0" y="355"/>
                  </a:lnTo>
                  <a:close/>
                </a:path>
              </a:pathLst>
            </a:custGeom>
            <a:solidFill>
              <a:srgbClr val="E5D4A8"/>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21" name="Freeform 237"/>
            <p:cNvSpPr/>
            <p:nvPr/>
          </p:nvSpPr>
          <p:spPr bwMode="auto">
            <a:xfrm>
              <a:off x="2248346" y="1675364"/>
              <a:ext cx="33338" cy="173038"/>
            </a:xfrm>
            <a:custGeom>
              <a:avLst/>
              <a:gdLst>
                <a:gd name="T0" fmla="*/ 0 w 21"/>
                <a:gd name="T1" fmla="*/ 2 h 109"/>
                <a:gd name="T2" fmla="*/ 0 w 21"/>
                <a:gd name="T3" fmla="*/ 2 h 109"/>
                <a:gd name="T4" fmla="*/ 2 w 21"/>
                <a:gd name="T5" fmla="*/ 13 h 109"/>
                <a:gd name="T6" fmla="*/ 5 w 21"/>
                <a:gd name="T7" fmla="*/ 40 h 109"/>
                <a:gd name="T8" fmla="*/ 6 w 21"/>
                <a:gd name="T9" fmla="*/ 56 h 109"/>
                <a:gd name="T10" fmla="*/ 6 w 21"/>
                <a:gd name="T11" fmla="*/ 74 h 109"/>
                <a:gd name="T12" fmla="*/ 5 w 21"/>
                <a:gd name="T13" fmla="*/ 92 h 109"/>
                <a:gd name="T14" fmla="*/ 0 w 21"/>
                <a:gd name="T15" fmla="*/ 109 h 109"/>
                <a:gd name="T16" fmla="*/ 21 w 21"/>
                <a:gd name="T17" fmla="*/ 104 h 109"/>
                <a:gd name="T18" fmla="*/ 21 w 21"/>
                <a:gd name="T19" fmla="*/ 104 h 109"/>
                <a:gd name="T20" fmla="*/ 21 w 21"/>
                <a:gd name="T21" fmla="*/ 92 h 109"/>
                <a:gd name="T22" fmla="*/ 21 w 21"/>
                <a:gd name="T23" fmla="*/ 65 h 109"/>
                <a:gd name="T24" fmla="*/ 19 w 21"/>
                <a:gd name="T25" fmla="*/ 31 h 109"/>
                <a:gd name="T26" fmla="*/ 16 w 21"/>
                <a:gd name="T27" fmla="*/ 14 h 109"/>
                <a:gd name="T28" fmla="*/ 14 w 21"/>
                <a:gd name="T29" fmla="*/ 0 h 109"/>
                <a:gd name="T30" fmla="*/ 0 w 21"/>
                <a:gd name="T31" fmla="*/ 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109">
                  <a:moveTo>
                    <a:pt x="0" y="2"/>
                  </a:moveTo>
                  <a:lnTo>
                    <a:pt x="0" y="2"/>
                  </a:lnTo>
                  <a:lnTo>
                    <a:pt x="2" y="13"/>
                  </a:lnTo>
                  <a:lnTo>
                    <a:pt x="5" y="40"/>
                  </a:lnTo>
                  <a:lnTo>
                    <a:pt x="6" y="56"/>
                  </a:lnTo>
                  <a:lnTo>
                    <a:pt x="6" y="74"/>
                  </a:lnTo>
                  <a:lnTo>
                    <a:pt x="5" y="92"/>
                  </a:lnTo>
                  <a:lnTo>
                    <a:pt x="0" y="109"/>
                  </a:lnTo>
                  <a:lnTo>
                    <a:pt x="21" y="104"/>
                  </a:lnTo>
                  <a:lnTo>
                    <a:pt x="21" y="104"/>
                  </a:lnTo>
                  <a:lnTo>
                    <a:pt x="21" y="92"/>
                  </a:lnTo>
                  <a:lnTo>
                    <a:pt x="21" y="65"/>
                  </a:lnTo>
                  <a:lnTo>
                    <a:pt x="19" y="31"/>
                  </a:lnTo>
                  <a:lnTo>
                    <a:pt x="16" y="14"/>
                  </a:lnTo>
                  <a:lnTo>
                    <a:pt x="14" y="0"/>
                  </a:lnTo>
                  <a:lnTo>
                    <a:pt x="0" y="2"/>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22" name="Freeform 238"/>
            <p:cNvSpPr/>
            <p:nvPr/>
          </p:nvSpPr>
          <p:spPr bwMode="auto">
            <a:xfrm>
              <a:off x="2295971" y="1662664"/>
              <a:ext cx="39688" cy="123825"/>
            </a:xfrm>
            <a:custGeom>
              <a:avLst/>
              <a:gdLst>
                <a:gd name="T0" fmla="*/ 0 w 25"/>
                <a:gd name="T1" fmla="*/ 3 h 78"/>
                <a:gd name="T2" fmla="*/ 0 w 25"/>
                <a:gd name="T3" fmla="*/ 3 h 78"/>
                <a:gd name="T4" fmla="*/ 1 w 25"/>
                <a:gd name="T5" fmla="*/ 10 h 78"/>
                <a:gd name="T6" fmla="*/ 4 w 25"/>
                <a:gd name="T7" fmla="*/ 30 h 78"/>
                <a:gd name="T8" fmla="*/ 6 w 25"/>
                <a:gd name="T9" fmla="*/ 54 h 78"/>
                <a:gd name="T10" fmla="*/ 6 w 25"/>
                <a:gd name="T11" fmla="*/ 67 h 78"/>
                <a:gd name="T12" fmla="*/ 4 w 25"/>
                <a:gd name="T13" fmla="*/ 78 h 78"/>
                <a:gd name="T14" fmla="*/ 25 w 25"/>
                <a:gd name="T15" fmla="*/ 73 h 78"/>
                <a:gd name="T16" fmla="*/ 25 w 25"/>
                <a:gd name="T17" fmla="*/ 73 h 78"/>
                <a:gd name="T18" fmla="*/ 22 w 25"/>
                <a:gd name="T19" fmla="*/ 46 h 78"/>
                <a:gd name="T20" fmla="*/ 18 w 25"/>
                <a:gd name="T21" fmla="*/ 21 h 78"/>
                <a:gd name="T22" fmla="*/ 13 w 25"/>
                <a:gd name="T23" fmla="*/ 0 h 78"/>
                <a:gd name="T24" fmla="*/ 0 w 25"/>
                <a:gd name="T25" fmla="*/ 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78">
                  <a:moveTo>
                    <a:pt x="0" y="3"/>
                  </a:moveTo>
                  <a:lnTo>
                    <a:pt x="0" y="3"/>
                  </a:lnTo>
                  <a:lnTo>
                    <a:pt x="1" y="10"/>
                  </a:lnTo>
                  <a:lnTo>
                    <a:pt x="4" y="30"/>
                  </a:lnTo>
                  <a:lnTo>
                    <a:pt x="6" y="54"/>
                  </a:lnTo>
                  <a:lnTo>
                    <a:pt x="6" y="67"/>
                  </a:lnTo>
                  <a:lnTo>
                    <a:pt x="4" y="78"/>
                  </a:lnTo>
                  <a:lnTo>
                    <a:pt x="25" y="73"/>
                  </a:lnTo>
                  <a:lnTo>
                    <a:pt x="25" y="73"/>
                  </a:lnTo>
                  <a:lnTo>
                    <a:pt x="22" y="46"/>
                  </a:lnTo>
                  <a:lnTo>
                    <a:pt x="18" y="21"/>
                  </a:lnTo>
                  <a:lnTo>
                    <a:pt x="13" y="0"/>
                  </a:lnTo>
                  <a:lnTo>
                    <a:pt x="0" y="3"/>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23" name="Freeform 239"/>
            <p:cNvSpPr/>
            <p:nvPr/>
          </p:nvSpPr>
          <p:spPr bwMode="auto">
            <a:xfrm>
              <a:off x="2118170" y="1730927"/>
              <a:ext cx="104775" cy="80963"/>
            </a:xfrm>
            <a:custGeom>
              <a:avLst/>
              <a:gdLst>
                <a:gd name="T0" fmla="*/ 22 w 66"/>
                <a:gd name="T1" fmla="*/ 38 h 51"/>
                <a:gd name="T2" fmla="*/ 22 w 66"/>
                <a:gd name="T3" fmla="*/ 38 h 51"/>
                <a:gd name="T4" fmla="*/ 21 w 66"/>
                <a:gd name="T5" fmla="*/ 33 h 51"/>
                <a:gd name="T6" fmla="*/ 21 w 66"/>
                <a:gd name="T7" fmla="*/ 27 h 51"/>
                <a:gd name="T8" fmla="*/ 21 w 66"/>
                <a:gd name="T9" fmla="*/ 27 h 51"/>
                <a:gd name="T10" fmla="*/ 21 w 66"/>
                <a:gd name="T11" fmla="*/ 20 h 51"/>
                <a:gd name="T12" fmla="*/ 25 w 66"/>
                <a:gd name="T13" fmla="*/ 11 h 51"/>
                <a:gd name="T14" fmla="*/ 31 w 66"/>
                <a:gd name="T15" fmla="*/ 5 h 51"/>
                <a:gd name="T16" fmla="*/ 36 w 66"/>
                <a:gd name="T17" fmla="*/ 3 h 51"/>
                <a:gd name="T18" fmla="*/ 42 w 66"/>
                <a:gd name="T19" fmla="*/ 2 h 51"/>
                <a:gd name="T20" fmla="*/ 42 w 66"/>
                <a:gd name="T21" fmla="*/ 2 h 51"/>
                <a:gd name="T22" fmla="*/ 46 w 66"/>
                <a:gd name="T23" fmla="*/ 0 h 51"/>
                <a:gd name="T24" fmla="*/ 52 w 66"/>
                <a:gd name="T25" fmla="*/ 2 h 51"/>
                <a:gd name="T26" fmla="*/ 55 w 66"/>
                <a:gd name="T27" fmla="*/ 3 h 51"/>
                <a:gd name="T28" fmla="*/ 60 w 66"/>
                <a:gd name="T29" fmla="*/ 6 h 51"/>
                <a:gd name="T30" fmla="*/ 63 w 66"/>
                <a:gd name="T31" fmla="*/ 11 h 51"/>
                <a:gd name="T32" fmla="*/ 64 w 66"/>
                <a:gd name="T33" fmla="*/ 15 h 51"/>
                <a:gd name="T34" fmla="*/ 66 w 66"/>
                <a:gd name="T35" fmla="*/ 26 h 51"/>
                <a:gd name="T36" fmla="*/ 66 w 66"/>
                <a:gd name="T37" fmla="*/ 26 h 51"/>
                <a:gd name="T38" fmla="*/ 66 w 66"/>
                <a:gd name="T39" fmla="*/ 33 h 51"/>
                <a:gd name="T40" fmla="*/ 63 w 66"/>
                <a:gd name="T41" fmla="*/ 39 h 51"/>
                <a:gd name="T42" fmla="*/ 60 w 66"/>
                <a:gd name="T43" fmla="*/ 47 h 51"/>
                <a:gd name="T44" fmla="*/ 55 w 66"/>
                <a:gd name="T45" fmla="*/ 51 h 51"/>
                <a:gd name="T46" fmla="*/ 45 w 66"/>
                <a:gd name="T47" fmla="*/ 42 h 51"/>
                <a:gd name="T48" fmla="*/ 45 w 66"/>
                <a:gd name="T49" fmla="*/ 42 h 51"/>
                <a:gd name="T50" fmla="*/ 49 w 66"/>
                <a:gd name="T51" fmla="*/ 36 h 51"/>
                <a:gd name="T52" fmla="*/ 51 w 66"/>
                <a:gd name="T53" fmla="*/ 32 h 51"/>
                <a:gd name="T54" fmla="*/ 51 w 66"/>
                <a:gd name="T55" fmla="*/ 27 h 51"/>
                <a:gd name="T56" fmla="*/ 51 w 66"/>
                <a:gd name="T57" fmla="*/ 27 h 51"/>
                <a:gd name="T58" fmla="*/ 51 w 66"/>
                <a:gd name="T59" fmla="*/ 24 h 51"/>
                <a:gd name="T60" fmla="*/ 48 w 66"/>
                <a:gd name="T61" fmla="*/ 21 h 51"/>
                <a:gd name="T62" fmla="*/ 45 w 66"/>
                <a:gd name="T63" fmla="*/ 20 h 51"/>
                <a:gd name="T64" fmla="*/ 42 w 66"/>
                <a:gd name="T65" fmla="*/ 20 h 51"/>
                <a:gd name="T66" fmla="*/ 42 w 66"/>
                <a:gd name="T67" fmla="*/ 20 h 51"/>
                <a:gd name="T68" fmla="*/ 37 w 66"/>
                <a:gd name="T69" fmla="*/ 21 h 51"/>
                <a:gd name="T70" fmla="*/ 36 w 66"/>
                <a:gd name="T71" fmla="*/ 23 h 51"/>
                <a:gd name="T72" fmla="*/ 33 w 66"/>
                <a:gd name="T73" fmla="*/ 27 h 51"/>
                <a:gd name="T74" fmla="*/ 33 w 66"/>
                <a:gd name="T75" fmla="*/ 30 h 51"/>
                <a:gd name="T76" fmla="*/ 33 w 66"/>
                <a:gd name="T77" fmla="*/ 30 h 51"/>
                <a:gd name="T78" fmla="*/ 34 w 66"/>
                <a:gd name="T79" fmla="*/ 36 h 51"/>
                <a:gd name="T80" fmla="*/ 37 w 66"/>
                <a:gd name="T81" fmla="*/ 39 h 51"/>
                <a:gd name="T82" fmla="*/ 33 w 66"/>
                <a:gd name="T83" fmla="*/ 51 h 51"/>
                <a:gd name="T84" fmla="*/ 1 w 66"/>
                <a:gd name="T85" fmla="*/ 51 h 51"/>
                <a:gd name="T86" fmla="*/ 0 w 66"/>
                <a:gd name="T87" fmla="*/ 14 h 51"/>
                <a:gd name="T88" fmla="*/ 13 w 66"/>
                <a:gd name="T89" fmla="*/ 12 h 51"/>
                <a:gd name="T90" fmla="*/ 13 w 66"/>
                <a:gd name="T91" fmla="*/ 38 h 51"/>
                <a:gd name="T92" fmla="*/ 22 w 66"/>
                <a:gd name="T93" fmla="*/ 3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6" h="51">
                  <a:moveTo>
                    <a:pt x="22" y="38"/>
                  </a:moveTo>
                  <a:lnTo>
                    <a:pt x="22" y="38"/>
                  </a:lnTo>
                  <a:lnTo>
                    <a:pt x="21" y="33"/>
                  </a:lnTo>
                  <a:lnTo>
                    <a:pt x="21" y="27"/>
                  </a:lnTo>
                  <a:lnTo>
                    <a:pt x="21" y="27"/>
                  </a:lnTo>
                  <a:lnTo>
                    <a:pt x="21" y="20"/>
                  </a:lnTo>
                  <a:lnTo>
                    <a:pt x="25" y="11"/>
                  </a:lnTo>
                  <a:lnTo>
                    <a:pt x="31" y="5"/>
                  </a:lnTo>
                  <a:lnTo>
                    <a:pt x="36" y="3"/>
                  </a:lnTo>
                  <a:lnTo>
                    <a:pt x="42" y="2"/>
                  </a:lnTo>
                  <a:lnTo>
                    <a:pt x="42" y="2"/>
                  </a:lnTo>
                  <a:lnTo>
                    <a:pt x="46" y="0"/>
                  </a:lnTo>
                  <a:lnTo>
                    <a:pt x="52" y="2"/>
                  </a:lnTo>
                  <a:lnTo>
                    <a:pt x="55" y="3"/>
                  </a:lnTo>
                  <a:lnTo>
                    <a:pt x="60" y="6"/>
                  </a:lnTo>
                  <a:lnTo>
                    <a:pt x="63" y="11"/>
                  </a:lnTo>
                  <a:lnTo>
                    <a:pt x="64" y="15"/>
                  </a:lnTo>
                  <a:lnTo>
                    <a:pt x="66" y="26"/>
                  </a:lnTo>
                  <a:lnTo>
                    <a:pt x="66" y="26"/>
                  </a:lnTo>
                  <a:lnTo>
                    <a:pt x="66" y="33"/>
                  </a:lnTo>
                  <a:lnTo>
                    <a:pt x="63" y="39"/>
                  </a:lnTo>
                  <a:lnTo>
                    <a:pt x="60" y="47"/>
                  </a:lnTo>
                  <a:lnTo>
                    <a:pt x="55" y="51"/>
                  </a:lnTo>
                  <a:lnTo>
                    <a:pt x="45" y="42"/>
                  </a:lnTo>
                  <a:lnTo>
                    <a:pt x="45" y="42"/>
                  </a:lnTo>
                  <a:lnTo>
                    <a:pt x="49" y="36"/>
                  </a:lnTo>
                  <a:lnTo>
                    <a:pt x="51" y="32"/>
                  </a:lnTo>
                  <a:lnTo>
                    <a:pt x="51" y="27"/>
                  </a:lnTo>
                  <a:lnTo>
                    <a:pt x="51" y="27"/>
                  </a:lnTo>
                  <a:lnTo>
                    <a:pt x="51" y="24"/>
                  </a:lnTo>
                  <a:lnTo>
                    <a:pt x="48" y="21"/>
                  </a:lnTo>
                  <a:lnTo>
                    <a:pt x="45" y="20"/>
                  </a:lnTo>
                  <a:lnTo>
                    <a:pt x="42" y="20"/>
                  </a:lnTo>
                  <a:lnTo>
                    <a:pt x="42" y="20"/>
                  </a:lnTo>
                  <a:lnTo>
                    <a:pt x="37" y="21"/>
                  </a:lnTo>
                  <a:lnTo>
                    <a:pt x="36" y="23"/>
                  </a:lnTo>
                  <a:lnTo>
                    <a:pt x="33" y="27"/>
                  </a:lnTo>
                  <a:lnTo>
                    <a:pt x="33" y="30"/>
                  </a:lnTo>
                  <a:lnTo>
                    <a:pt x="33" y="30"/>
                  </a:lnTo>
                  <a:lnTo>
                    <a:pt x="34" y="36"/>
                  </a:lnTo>
                  <a:lnTo>
                    <a:pt x="37" y="39"/>
                  </a:lnTo>
                  <a:lnTo>
                    <a:pt x="33" y="51"/>
                  </a:lnTo>
                  <a:lnTo>
                    <a:pt x="1" y="51"/>
                  </a:lnTo>
                  <a:lnTo>
                    <a:pt x="0" y="14"/>
                  </a:lnTo>
                  <a:lnTo>
                    <a:pt x="13" y="12"/>
                  </a:lnTo>
                  <a:lnTo>
                    <a:pt x="13" y="38"/>
                  </a:lnTo>
                  <a:lnTo>
                    <a:pt x="22" y="38"/>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24" name="Freeform 240"/>
            <p:cNvSpPr/>
            <p:nvPr/>
          </p:nvSpPr>
          <p:spPr bwMode="auto">
            <a:xfrm>
              <a:off x="1259330" y="1702352"/>
              <a:ext cx="1104903" cy="552452"/>
            </a:xfrm>
            <a:custGeom>
              <a:avLst/>
              <a:gdLst>
                <a:gd name="T0" fmla="*/ 0 w 696"/>
                <a:gd name="T1" fmla="*/ 95 h 348"/>
                <a:gd name="T2" fmla="*/ 96 w 696"/>
                <a:gd name="T3" fmla="*/ 78 h 348"/>
                <a:gd name="T4" fmla="*/ 217 w 696"/>
                <a:gd name="T5" fmla="*/ 51 h 348"/>
                <a:gd name="T6" fmla="*/ 303 w 696"/>
                <a:gd name="T7" fmla="*/ 27 h 348"/>
                <a:gd name="T8" fmla="*/ 350 w 696"/>
                <a:gd name="T9" fmla="*/ 9 h 348"/>
                <a:gd name="T10" fmla="*/ 366 w 696"/>
                <a:gd name="T11" fmla="*/ 0 h 348"/>
                <a:gd name="T12" fmla="*/ 393 w 696"/>
                <a:gd name="T13" fmla="*/ 51 h 348"/>
                <a:gd name="T14" fmla="*/ 423 w 696"/>
                <a:gd name="T15" fmla="*/ 101 h 348"/>
                <a:gd name="T16" fmla="*/ 463 w 696"/>
                <a:gd name="T17" fmla="*/ 154 h 348"/>
                <a:gd name="T18" fmla="*/ 499 w 696"/>
                <a:gd name="T19" fmla="*/ 192 h 348"/>
                <a:gd name="T20" fmla="*/ 524 w 696"/>
                <a:gd name="T21" fmla="*/ 211 h 348"/>
                <a:gd name="T22" fmla="*/ 553 w 696"/>
                <a:gd name="T23" fmla="*/ 227 h 348"/>
                <a:gd name="T24" fmla="*/ 583 w 696"/>
                <a:gd name="T25" fmla="*/ 239 h 348"/>
                <a:gd name="T26" fmla="*/ 614 w 696"/>
                <a:gd name="T27" fmla="*/ 244 h 348"/>
                <a:gd name="T28" fmla="*/ 645 w 696"/>
                <a:gd name="T29" fmla="*/ 239 h 348"/>
                <a:gd name="T30" fmla="*/ 680 w 696"/>
                <a:gd name="T31" fmla="*/ 227 h 348"/>
                <a:gd name="T32" fmla="*/ 696 w 696"/>
                <a:gd name="T33" fmla="*/ 217 h 348"/>
                <a:gd name="T34" fmla="*/ 674 w 696"/>
                <a:gd name="T35" fmla="*/ 235 h 348"/>
                <a:gd name="T36" fmla="*/ 644 w 696"/>
                <a:gd name="T37" fmla="*/ 254 h 348"/>
                <a:gd name="T38" fmla="*/ 599 w 696"/>
                <a:gd name="T39" fmla="*/ 278 h 348"/>
                <a:gd name="T40" fmla="*/ 538 w 696"/>
                <a:gd name="T41" fmla="*/ 301 h 348"/>
                <a:gd name="T42" fmla="*/ 459 w 696"/>
                <a:gd name="T43" fmla="*/ 322 h 348"/>
                <a:gd name="T44" fmla="*/ 360 w 696"/>
                <a:gd name="T45" fmla="*/ 338 h 348"/>
                <a:gd name="T46" fmla="*/ 241 w 696"/>
                <a:gd name="T47" fmla="*/ 348 h 348"/>
                <a:gd name="T48" fmla="*/ 232 w 696"/>
                <a:gd name="T49" fmla="*/ 347 h 348"/>
                <a:gd name="T50" fmla="*/ 196 w 696"/>
                <a:gd name="T51" fmla="*/ 337 h 348"/>
                <a:gd name="T52" fmla="*/ 160 w 696"/>
                <a:gd name="T53" fmla="*/ 320 h 348"/>
                <a:gd name="T54" fmla="*/ 120 w 696"/>
                <a:gd name="T55" fmla="*/ 295 h 348"/>
                <a:gd name="T56" fmla="*/ 79 w 696"/>
                <a:gd name="T57" fmla="*/ 257 h 348"/>
                <a:gd name="T58" fmla="*/ 42 w 696"/>
                <a:gd name="T59" fmla="*/ 205 h 348"/>
                <a:gd name="T60" fmla="*/ 26 w 696"/>
                <a:gd name="T61" fmla="*/ 172 h 348"/>
                <a:gd name="T62" fmla="*/ 12 w 696"/>
                <a:gd name="T63" fmla="*/ 136 h 348"/>
                <a:gd name="T64" fmla="*/ 0 w 696"/>
                <a:gd name="T65" fmla="*/ 95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6" h="348">
                  <a:moveTo>
                    <a:pt x="0" y="95"/>
                  </a:moveTo>
                  <a:lnTo>
                    <a:pt x="0" y="95"/>
                  </a:lnTo>
                  <a:lnTo>
                    <a:pt x="47" y="87"/>
                  </a:lnTo>
                  <a:lnTo>
                    <a:pt x="96" y="78"/>
                  </a:lnTo>
                  <a:lnTo>
                    <a:pt x="154" y="66"/>
                  </a:lnTo>
                  <a:lnTo>
                    <a:pt x="217" y="51"/>
                  </a:lnTo>
                  <a:lnTo>
                    <a:pt x="277" y="36"/>
                  </a:lnTo>
                  <a:lnTo>
                    <a:pt x="303" y="27"/>
                  </a:lnTo>
                  <a:lnTo>
                    <a:pt x="329" y="18"/>
                  </a:lnTo>
                  <a:lnTo>
                    <a:pt x="350" y="9"/>
                  </a:lnTo>
                  <a:lnTo>
                    <a:pt x="366" y="0"/>
                  </a:lnTo>
                  <a:lnTo>
                    <a:pt x="366" y="0"/>
                  </a:lnTo>
                  <a:lnTo>
                    <a:pt x="374" y="14"/>
                  </a:lnTo>
                  <a:lnTo>
                    <a:pt x="393" y="51"/>
                  </a:lnTo>
                  <a:lnTo>
                    <a:pt x="406" y="75"/>
                  </a:lnTo>
                  <a:lnTo>
                    <a:pt x="423" y="101"/>
                  </a:lnTo>
                  <a:lnTo>
                    <a:pt x="441" y="127"/>
                  </a:lnTo>
                  <a:lnTo>
                    <a:pt x="463" y="154"/>
                  </a:lnTo>
                  <a:lnTo>
                    <a:pt x="486" y="180"/>
                  </a:lnTo>
                  <a:lnTo>
                    <a:pt x="499" y="192"/>
                  </a:lnTo>
                  <a:lnTo>
                    <a:pt x="511" y="202"/>
                  </a:lnTo>
                  <a:lnTo>
                    <a:pt x="524" y="211"/>
                  </a:lnTo>
                  <a:lnTo>
                    <a:pt x="538" y="220"/>
                  </a:lnTo>
                  <a:lnTo>
                    <a:pt x="553" y="227"/>
                  </a:lnTo>
                  <a:lnTo>
                    <a:pt x="568" y="235"/>
                  </a:lnTo>
                  <a:lnTo>
                    <a:pt x="583" y="239"/>
                  </a:lnTo>
                  <a:lnTo>
                    <a:pt x="598" y="242"/>
                  </a:lnTo>
                  <a:lnTo>
                    <a:pt x="614" y="244"/>
                  </a:lnTo>
                  <a:lnTo>
                    <a:pt x="629" y="242"/>
                  </a:lnTo>
                  <a:lnTo>
                    <a:pt x="645" y="239"/>
                  </a:lnTo>
                  <a:lnTo>
                    <a:pt x="663" y="235"/>
                  </a:lnTo>
                  <a:lnTo>
                    <a:pt x="680" y="227"/>
                  </a:lnTo>
                  <a:lnTo>
                    <a:pt x="696" y="217"/>
                  </a:lnTo>
                  <a:lnTo>
                    <a:pt x="696" y="217"/>
                  </a:lnTo>
                  <a:lnTo>
                    <a:pt x="692" y="222"/>
                  </a:lnTo>
                  <a:lnTo>
                    <a:pt x="674" y="235"/>
                  </a:lnTo>
                  <a:lnTo>
                    <a:pt x="660" y="245"/>
                  </a:lnTo>
                  <a:lnTo>
                    <a:pt x="644" y="254"/>
                  </a:lnTo>
                  <a:lnTo>
                    <a:pt x="623" y="266"/>
                  </a:lnTo>
                  <a:lnTo>
                    <a:pt x="599" y="278"/>
                  </a:lnTo>
                  <a:lnTo>
                    <a:pt x="571" y="289"/>
                  </a:lnTo>
                  <a:lnTo>
                    <a:pt x="538" y="301"/>
                  </a:lnTo>
                  <a:lnTo>
                    <a:pt x="501" y="311"/>
                  </a:lnTo>
                  <a:lnTo>
                    <a:pt x="459" y="322"/>
                  </a:lnTo>
                  <a:lnTo>
                    <a:pt x="411" y="331"/>
                  </a:lnTo>
                  <a:lnTo>
                    <a:pt x="360" y="338"/>
                  </a:lnTo>
                  <a:lnTo>
                    <a:pt x="302" y="344"/>
                  </a:lnTo>
                  <a:lnTo>
                    <a:pt x="241" y="348"/>
                  </a:lnTo>
                  <a:lnTo>
                    <a:pt x="241" y="348"/>
                  </a:lnTo>
                  <a:lnTo>
                    <a:pt x="232" y="347"/>
                  </a:lnTo>
                  <a:lnTo>
                    <a:pt x="211" y="341"/>
                  </a:lnTo>
                  <a:lnTo>
                    <a:pt x="196" y="337"/>
                  </a:lnTo>
                  <a:lnTo>
                    <a:pt x="178" y="329"/>
                  </a:lnTo>
                  <a:lnTo>
                    <a:pt x="160" y="320"/>
                  </a:lnTo>
                  <a:lnTo>
                    <a:pt x="141" y="308"/>
                  </a:lnTo>
                  <a:lnTo>
                    <a:pt x="120" y="295"/>
                  </a:lnTo>
                  <a:lnTo>
                    <a:pt x="100" y="277"/>
                  </a:lnTo>
                  <a:lnTo>
                    <a:pt x="79" y="257"/>
                  </a:lnTo>
                  <a:lnTo>
                    <a:pt x="60" y="232"/>
                  </a:lnTo>
                  <a:lnTo>
                    <a:pt x="42" y="205"/>
                  </a:lnTo>
                  <a:lnTo>
                    <a:pt x="35" y="189"/>
                  </a:lnTo>
                  <a:lnTo>
                    <a:pt x="26" y="172"/>
                  </a:lnTo>
                  <a:lnTo>
                    <a:pt x="18" y="156"/>
                  </a:lnTo>
                  <a:lnTo>
                    <a:pt x="12" y="136"/>
                  </a:lnTo>
                  <a:lnTo>
                    <a:pt x="6" y="117"/>
                  </a:lnTo>
                  <a:lnTo>
                    <a:pt x="0" y="95"/>
                  </a:lnTo>
                  <a:close/>
                </a:path>
              </a:pathLst>
            </a:custGeom>
            <a:solidFill>
              <a:srgbClr val="F1E2B6"/>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25" name="Freeform 241"/>
            <p:cNvSpPr/>
            <p:nvPr/>
          </p:nvSpPr>
          <p:spPr bwMode="auto">
            <a:xfrm>
              <a:off x="1259330" y="1702352"/>
              <a:ext cx="1104903" cy="552452"/>
            </a:xfrm>
            <a:custGeom>
              <a:avLst/>
              <a:gdLst>
                <a:gd name="T0" fmla="*/ 0 w 696"/>
                <a:gd name="T1" fmla="*/ 95 h 348"/>
                <a:gd name="T2" fmla="*/ 96 w 696"/>
                <a:gd name="T3" fmla="*/ 78 h 348"/>
                <a:gd name="T4" fmla="*/ 217 w 696"/>
                <a:gd name="T5" fmla="*/ 51 h 348"/>
                <a:gd name="T6" fmla="*/ 303 w 696"/>
                <a:gd name="T7" fmla="*/ 27 h 348"/>
                <a:gd name="T8" fmla="*/ 350 w 696"/>
                <a:gd name="T9" fmla="*/ 9 h 348"/>
                <a:gd name="T10" fmla="*/ 366 w 696"/>
                <a:gd name="T11" fmla="*/ 0 h 348"/>
                <a:gd name="T12" fmla="*/ 393 w 696"/>
                <a:gd name="T13" fmla="*/ 51 h 348"/>
                <a:gd name="T14" fmla="*/ 423 w 696"/>
                <a:gd name="T15" fmla="*/ 101 h 348"/>
                <a:gd name="T16" fmla="*/ 463 w 696"/>
                <a:gd name="T17" fmla="*/ 154 h 348"/>
                <a:gd name="T18" fmla="*/ 499 w 696"/>
                <a:gd name="T19" fmla="*/ 192 h 348"/>
                <a:gd name="T20" fmla="*/ 524 w 696"/>
                <a:gd name="T21" fmla="*/ 211 h 348"/>
                <a:gd name="T22" fmla="*/ 553 w 696"/>
                <a:gd name="T23" fmla="*/ 227 h 348"/>
                <a:gd name="T24" fmla="*/ 583 w 696"/>
                <a:gd name="T25" fmla="*/ 239 h 348"/>
                <a:gd name="T26" fmla="*/ 614 w 696"/>
                <a:gd name="T27" fmla="*/ 244 h 348"/>
                <a:gd name="T28" fmla="*/ 645 w 696"/>
                <a:gd name="T29" fmla="*/ 239 h 348"/>
                <a:gd name="T30" fmla="*/ 680 w 696"/>
                <a:gd name="T31" fmla="*/ 227 h 348"/>
                <a:gd name="T32" fmla="*/ 696 w 696"/>
                <a:gd name="T33" fmla="*/ 217 h 348"/>
                <a:gd name="T34" fmla="*/ 674 w 696"/>
                <a:gd name="T35" fmla="*/ 235 h 348"/>
                <a:gd name="T36" fmla="*/ 644 w 696"/>
                <a:gd name="T37" fmla="*/ 254 h 348"/>
                <a:gd name="T38" fmla="*/ 599 w 696"/>
                <a:gd name="T39" fmla="*/ 278 h 348"/>
                <a:gd name="T40" fmla="*/ 538 w 696"/>
                <a:gd name="T41" fmla="*/ 301 h 348"/>
                <a:gd name="T42" fmla="*/ 459 w 696"/>
                <a:gd name="T43" fmla="*/ 322 h 348"/>
                <a:gd name="T44" fmla="*/ 360 w 696"/>
                <a:gd name="T45" fmla="*/ 338 h 348"/>
                <a:gd name="T46" fmla="*/ 241 w 696"/>
                <a:gd name="T47" fmla="*/ 348 h 348"/>
                <a:gd name="T48" fmla="*/ 232 w 696"/>
                <a:gd name="T49" fmla="*/ 347 h 348"/>
                <a:gd name="T50" fmla="*/ 196 w 696"/>
                <a:gd name="T51" fmla="*/ 337 h 348"/>
                <a:gd name="T52" fmla="*/ 160 w 696"/>
                <a:gd name="T53" fmla="*/ 320 h 348"/>
                <a:gd name="T54" fmla="*/ 120 w 696"/>
                <a:gd name="T55" fmla="*/ 295 h 348"/>
                <a:gd name="T56" fmla="*/ 79 w 696"/>
                <a:gd name="T57" fmla="*/ 257 h 348"/>
                <a:gd name="T58" fmla="*/ 42 w 696"/>
                <a:gd name="T59" fmla="*/ 205 h 348"/>
                <a:gd name="T60" fmla="*/ 26 w 696"/>
                <a:gd name="T61" fmla="*/ 172 h 348"/>
                <a:gd name="T62" fmla="*/ 12 w 696"/>
                <a:gd name="T63" fmla="*/ 136 h 348"/>
                <a:gd name="T64" fmla="*/ 0 w 696"/>
                <a:gd name="T65" fmla="*/ 95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6" h="348">
                  <a:moveTo>
                    <a:pt x="0" y="95"/>
                  </a:moveTo>
                  <a:lnTo>
                    <a:pt x="0" y="95"/>
                  </a:lnTo>
                  <a:lnTo>
                    <a:pt x="47" y="87"/>
                  </a:lnTo>
                  <a:lnTo>
                    <a:pt x="96" y="78"/>
                  </a:lnTo>
                  <a:lnTo>
                    <a:pt x="154" y="66"/>
                  </a:lnTo>
                  <a:lnTo>
                    <a:pt x="217" y="51"/>
                  </a:lnTo>
                  <a:lnTo>
                    <a:pt x="277" y="36"/>
                  </a:lnTo>
                  <a:lnTo>
                    <a:pt x="303" y="27"/>
                  </a:lnTo>
                  <a:lnTo>
                    <a:pt x="329" y="18"/>
                  </a:lnTo>
                  <a:lnTo>
                    <a:pt x="350" y="9"/>
                  </a:lnTo>
                  <a:lnTo>
                    <a:pt x="366" y="0"/>
                  </a:lnTo>
                  <a:lnTo>
                    <a:pt x="366" y="0"/>
                  </a:lnTo>
                  <a:lnTo>
                    <a:pt x="374" y="14"/>
                  </a:lnTo>
                  <a:lnTo>
                    <a:pt x="393" y="51"/>
                  </a:lnTo>
                  <a:lnTo>
                    <a:pt x="406" y="75"/>
                  </a:lnTo>
                  <a:lnTo>
                    <a:pt x="423" y="101"/>
                  </a:lnTo>
                  <a:lnTo>
                    <a:pt x="441" y="127"/>
                  </a:lnTo>
                  <a:lnTo>
                    <a:pt x="463" y="154"/>
                  </a:lnTo>
                  <a:lnTo>
                    <a:pt x="486" y="180"/>
                  </a:lnTo>
                  <a:lnTo>
                    <a:pt x="499" y="192"/>
                  </a:lnTo>
                  <a:lnTo>
                    <a:pt x="511" y="202"/>
                  </a:lnTo>
                  <a:lnTo>
                    <a:pt x="524" y="211"/>
                  </a:lnTo>
                  <a:lnTo>
                    <a:pt x="538" y="220"/>
                  </a:lnTo>
                  <a:lnTo>
                    <a:pt x="553" y="227"/>
                  </a:lnTo>
                  <a:lnTo>
                    <a:pt x="568" y="235"/>
                  </a:lnTo>
                  <a:lnTo>
                    <a:pt x="583" y="239"/>
                  </a:lnTo>
                  <a:lnTo>
                    <a:pt x="598" y="242"/>
                  </a:lnTo>
                  <a:lnTo>
                    <a:pt x="614" y="244"/>
                  </a:lnTo>
                  <a:lnTo>
                    <a:pt x="629" y="242"/>
                  </a:lnTo>
                  <a:lnTo>
                    <a:pt x="645" y="239"/>
                  </a:lnTo>
                  <a:lnTo>
                    <a:pt x="663" y="235"/>
                  </a:lnTo>
                  <a:lnTo>
                    <a:pt x="680" y="227"/>
                  </a:lnTo>
                  <a:lnTo>
                    <a:pt x="696" y="217"/>
                  </a:lnTo>
                  <a:lnTo>
                    <a:pt x="696" y="217"/>
                  </a:lnTo>
                  <a:lnTo>
                    <a:pt x="692" y="222"/>
                  </a:lnTo>
                  <a:lnTo>
                    <a:pt x="674" y="235"/>
                  </a:lnTo>
                  <a:lnTo>
                    <a:pt x="660" y="245"/>
                  </a:lnTo>
                  <a:lnTo>
                    <a:pt x="644" y="254"/>
                  </a:lnTo>
                  <a:lnTo>
                    <a:pt x="623" y="266"/>
                  </a:lnTo>
                  <a:lnTo>
                    <a:pt x="599" y="278"/>
                  </a:lnTo>
                  <a:lnTo>
                    <a:pt x="571" y="289"/>
                  </a:lnTo>
                  <a:lnTo>
                    <a:pt x="538" y="301"/>
                  </a:lnTo>
                  <a:lnTo>
                    <a:pt x="501" y="311"/>
                  </a:lnTo>
                  <a:lnTo>
                    <a:pt x="459" y="322"/>
                  </a:lnTo>
                  <a:lnTo>
                    <a:pt x="411" y="331"/>
                  </a:lnTo>
                  <a:lnTo>
                    <a:pt x="360" y="338"/>
                  </a:lnTo>
                  <a:lnTo>
                    <a:pt x="302" y="344"/>
                  </a:lnTo>
                  <a:lnTo>
                    <a:pt x="241" y="348"/>
                  </a:lnTo>
                  <a:lnTo>
                    <a:pt x="241" y="348"/>
                  </a:lnTo>
                  <a:lnTo>
                    <a:pt x="232" y="347"/>
                  </a:lnTo>
                  <a:lnTo>
                    <a:pt x="211" y="341"/>
                  </a:lnTo>
                  <a:lnTo>
                    <a:pt x="196" y="337"/>
                  </a:lnTo>
                  <a:lnTo>
                    <a:pt x="178" y="329"/>
                  </a:lnTo>
                  <a:lnTo>
                    <a:pt x="160" y="320"/>
                  </a:lnTo>
                  <a:lnTo>
                    <a:pt x="141" y="308"/>
                  </a:lnTo>
                  <a:lnTo>
                    <a:pt x="120" y="295"/>
                  </a:lnTo>
                  <a:lnTo>
                    <a:pt x="100" y="277"/>
                  </a:lnTo>
                  <a:lnTo>
                    <a:pt x="79" y="257"/>
                  </a:lnTo>
                  <a:lnTo>
                    <a:pt x="60" y="232"/>
                  </a:lnTo>
                  <a:lnTo>
                    <a:pt x="42" y="205"/>
                  </a:lnTo>
                  <a:lnTo>
                    <a:pt x="35" y="189"/>
                  </a:lnTo>
                  <a:lnTo>
                    <a:pt x="26" y="172"/>
                  </a:lnTo>
                  <a:lnTo>
                    <a:pt x="18" y="156"/>
                  </a:lnTo>
                  <a:lnTo>
                    <a:pt x="12" y="136"/>
                  </a:lnTo>
                  <a:lnTo>
                    <a:pt x="6" y="117"/>
                  </a:lnTo>
                  <a:lnTo>
                    <a:pt x="0" y="9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26" name="Freeform 242"/>
            <p:cNvSpPr/>
            <p:nvPr/>
          </p:nvSpPr>
          <p:spPr bwMode="auto">
            <a:xfrm>
              <a:off x="1295843" y="1757914"/>
              <a:ext cx="1016003" cy="495302"/>
            </a:xfrm>
            <a:custGeom>
              <a:avLst/>
              <a:gdLst>
                <a:gd name="T0" fmla="*/ 0 w 640"/>
                <a:gd name="T1" fmla="*/ 74 h 312"/>
                <a:gd name="T2" fmla="*/ 83 w 640"/>
                <a:gd name="T3" fmla="*/ 64 h 312"/>
                <a:gd name="T4" fmla="*/ 191 w 640"/>
                <a:gd name="T5" fmla="*/ 45 h 312"/>
                <a:gd name="T6" fmla="*/ 270 w 640"/>
                <a:gd name="T7" fmla="*/ 25 h 312"/>
                <a:gd name="T8" fmla="*/ 313 w 640"/>
                <a:gd name="T9" fmla="*/ 9 h 312"/>
                <a:gd name="T10" fmla="*/ 330 w 640"/>
                <a:gd name="T11" fmla="*/ 0 h 312"/>
                <a:gd name="T12" fmla="*/ 355 w 640"/>
                <a:gd name="T13" fmla="*/ 45 h 312"/>
                <a:gd name="T14" fmla="*/ 383 w 640"/>
                <a:gd name="T15" fmla="*/ 89 h 312"/>
                <a:gd name="T16" fmla="*/ 422 w 640"/>
                <a:gd name="T17" fmla="*/ 139 h 312"/>
                <a:gd name="T18" fmla="*/ 469 w 640"/>
                <a:gd name="T19" fmla="*/ 184 h 312"/>
                <a:gd name="T20" fmla="*/ 494 w 640"/>
                <a:gd name="T21" fmla="*/ 201 h 312"/>
                <a:gd name="T22" fmla="*/ 521 w 640"/>
                <a:gd name="T23" fmla="*/ 216 h 312"/>
                <a:gd name="T24" fmla="*/ 549 w 640"/>
                <a:gd name="T25" fmla="*/ 225 h 312"/>
                <a:gd name="T26" fmla="*/ 579 w 640"/>
                <a:gd name="T27" fmla="*/ 228 h 312"/>
                <a:gd name="T28" fmla="*/ 609 w 640"/>
                <a:gd name="T29" fmla="*/ 224 h 312"/>
                <a:gd name="T30" fmla="*/ 640 w 640"/>
                <a:gd name="T31" fmla="*/ 210 h 312"/>
                <a:gd name="T32" fmla="*/ 634 w 640"/>
                <a:gd name="T33" fmla="*/ 215 h 312"/>
                <a:gd name="T34" fmla="*/ 590 w 640"/>
                <a:gd name="T35" fmla="*/ 240 h 312"/>
                <a:gd name="T36" fmla="*/ 548 w 640"/>
                <a:gd name="T37" fmla="*/ 258 h 312"/>
                <a:gd name="T38" fmla="*/ 493 w 640"/>
                <a:gd name="T39" fmla="*/ 276 h 312"/>
                <a:gd name="T40" fmla="*/ 422 w 640"/>
                <a:gd name="T41" fmla="*/ 293 h 312"/>
                <a:gd name="T42" fmla="*/ 337 w 640"/>
                <a:gd name="T43" fmla="*/ 305 h 312"/>
                <a:gd name="T44" fmla="*/ 237 w 640"/>
                <a:gd name="T45" fmla="*/ 312 h 312"/>
                <a:gd name="T46" fmla="*/ 228 w 640"/>
                <a:gd name="T47" fmla="*/ 312 h 312"/>
                <a:gd name="T48" fmla="*/ 192 w 640"/>
                <a:gd name="T49" fmla="*/ 305 h 312"/>
                <a:gd name="T50" fmla="*/ 158 w 640"/>
                <a:gd name="T51" fmla="*/ 291 h 312"/>
                <a:gd name="T52" fmla="*/ 118 w 640"/>
                <a:gd name="T53" fmla="*/ 267 h 312"/>
                <a:gd name="T54" fmla="*/ 77 w 640"/>
                <a:gd name="T55" fmla="*/ 233 h 312"/>
                <a:gd name="T56" fmla="*/ 50 w 640"/>
                <a:gd name="T57" fmla="*/ 197 h 312"/>
                <a:gd name="T58" fmla="*/ 32 w 640"/>
                <a:gd name="T59" fmla="*/ 167 h 312"/>
                <a:gd name="T60" fmla="*/ 18 w 640"/>
                <a:gd name="T61" fmla="*/ 134 h 312"/>
                <a:gd name="T62" fmla="*/ 4 w 640"/>
                <a:gd name="T63" fmla="*/ 9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40" h="312">
                  <a:moveTo>
                    <a:pt x="0" y="74"/>
                  </a:moveTo>
                  <a:lnTo>
                    <a:pt x="0" y="74"/>
                  </a:lnTo>
                  <a:lnTo>
                    <a:pt x="40" y="70"/>
                  </a:lnTo>
                  <a:lnTo>
                    <a:pt x="83" y="64"/>
                  </a:lnTo>
                  <a:lnTo>
                    <a:pt x="136" y="55"/>
                  </a:lnTo>
                  <a:lnTo>
                    <a:pt x="191" y="45"/>
                  </a:lnTo>
                  <a:lnTo>
                    <a:pt x="245" y="31"/>
                  </a:lnTo>
                  <a:lnTo>
                    <a:pt x="270" y="25"/>
                  </a:lnTo>
                  <a:lnTo>
                    <a:pt x="292" y="16"/>
                  </a:lnTo>
                  <a:lnTo>
                    <a:pt x="313" y="9"/>
                  </a:lnTo>
                  <a:lnTo>
                    <a:pt x="330" y="0"/>
                  </a:lnTo>
                  <a:lnTo>
                    <a:pt x="330" y="0"/>
                  </a:lnTo>
                  <a:lnTo>
                    <a:pt x="336" y="12"/>
                  </a:lnTo>
                  <a:lnTo>
                    <a:pt x="355" y="45"/>
                  </a:lnTo>
                  <a:lnTo>
                    <a:pt x="369" y="67"/>
                  </a:lnTo>
                  <a:lnTo>
                    <a:pt x="383" y="89"/>
                  </a:lnTo>
                  <a:lnTo>
                    <a:pt x="403" y="115"/>
                  </a:lnTo>
                  <a:lnTo>
                    <a:pt x="422" y="139"/>
                  </a:lnTo>
                  <a:lnTo>
                    <a:pt x="445" y="163"/>
                  </a:lnTo>
                  <a:lnTo>
                    <a:pt x="469" y="184"/>
                  </a:lnTo>
                  <a:lnTo>
                    <a:pt x="482" y="192"/>
                  </a:lnTo>
                  <a:lnTo>
                    <a:pt x="494" y="201"/>
                  </a:lnTo>
                  <a:lnTo>
                    <a:pt x="507" y="209"/>
                  </a:lnTo>
                  <a:lnTo>
                    <a:pt x="521" y="216"/>
                  </a:lnTo>
                  <a:lnTo>
                    <a:pt x="536" y="221"/>
                  </a:lnTo>
                  <a:lnTo>
                    <a:pt x="549" y="225"/>
                  </a:lnTo>
                  <a:lnTo>
                    <a:pt x="564" y="227"/>
                  </a:lnTo>
                  <a:lnTo>
                    <a:pt x="579" y="228"/>
                  </a:lnTo>
                  <a:lnTo>
                    <a:pt x="594" y="227"/>
                  </a:lnTo>
                  <a:lnTo>
                    <a:pt x="609" y="224"/>
                  </a:lnTo>
                  <a:lnTo>
                    <a:pt x="624" y="218"/>
                  </a:lnTo>
                  <a:lnTo>
                    <a:pt x="640" y="210"/>
                  </a:lnTo>
                  <a:lnTo>
                    <a:pt x="640" y="210"/>
                  </a:lnTo>
                  <a:lnTo>
                    <a:pt x="634" y="215"/>
                  </a:lnTo>
                  <a:lnTo>
                    <a:pt x="618" y="225"/>
                  </a:lnTo>
                  <a:lnTo>
                    <a:pt x="590" y="240"/>
                  </a:lnTo>
                  <a:lnTo>
                    <a:pt x="570" y="249"/>
                  </a:lnTo>
                  <a:lnTo>
                    <a:pt x="548" y="258"/>
                  </a:lnTo>
                  <a:lnTo>
                    <a:pt x="522" y="267"/>
                  </a:lnTo>
                  <a:lnTo>
                    <a:pt x="493" y="276"/>
                  </a:lnTo>
                  <a:lnTo>
                    <a:pt x="460" y="285"/>
                  </a:lnTo>
                  <a:lnTo>
                    <a:pt x="422" y="293"/>
                  </a:lnTo>
                  <a:lnTo>
                    <a:pt x="382" y="300"/>
                  </a:lnTo>
                  <a:lnTo>
                    <a:pt x="337" y="305"/>
                  </a:lnTo>
                  <a:lnTo>
                    <a:pt x="289" y="309"/>
                  </a:lnTo>
                  <a:lnTo>
                    <a:pt x="237" y="312"/>
                  </a:lnTo>
                  <a:lnTo>
                    <a:pt x="237" y="312"/>
                  </a:lnTo>
                  <a:lnTo>
                    <a:pt x="228" y="312"/>
                  </a:lnTo>
                  <a:lnTo>
                    <a:pt x="207" y="308"/>
                  </a:lnTo>
                  <a:lnTo>
                    <a:pt x="192" y="305"/>
                  </a:lnTo>
                  <a:lnTo>
                    <a:pt x="176" y="299"/>
                  </a:lnTo>
                  <a:lnTo>
                    <a:pt x="158" y="291"/>
                  </a:lnTo>
                  <a:lnTo>
                    <a:pt x="139" y="281"/>
                  </a:lnTo>
                  <a:lnTo>
                    <a:pt x="118" y="267"/>
                  </a:lnTo>
                  <a:lnTo>
                    <a:pt x="98" y="252"/>
                  </a:lnTo>
                  <a:lnTo>
                    <a:pt x="77" y="233"/>
                  </a:lnTo>
                  <a:lnTo>
                    <a:pt x="59" y="210"/>
                  </a:lnTo>
                  <a:lnTo>
                    <a:pt x="50" y="197"/>
                  </a:lnTo>
                  <a:lnTo>
                    <a:pt x="41" y="184"/>
                  </a:lnTo>
                  <a:lnTo>
                    <a:pt x="32" y="167"/>
                  </a:lnTo>
                  <a:lnTo>
                    <a:pt x="25" y="152"/>
                  </a:lnTo>
                  <a:lnTo>
                    <a:pt x="18" y="134"/>
                  </a:lnTo>
                  <a:lnTo>
                    <a:pt x="10" y="116"/>
                  </a:lnTo>
                  <a:lnTo>
                    <a:pt x="4" y="95"/>
                  </a:lnTo>
                  <a:lnTo>
                    <a:pt x="0" y="74"/>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27" name="Freeform 243"/>
            <p:cNvSpPr/>
            <p:nvPr/>
          </p:nvSpPr>
          <p:spPr bwMode="auto">
            <a:xfrm>
              <a:off x="1295843" y="1757914"/>
              <a:ext cx="1016003" cy="495302"/>
            </a:xfrm>
            <a:custGeom>
              <a:avLst/>
              <a:gdLst>
                <a:gd name="T0" fmla="*/ 0 w 640"/>
                <a:gd name="T1" fmla="*/ 74 h 312"/>
                <a:gd name="T2" fmla="*/ 83 w 640"/>
                <a:gd name="T3" fmla="*/ 64 h 312"/>
                <a:gd name="T4" fmla="*/ 191 w 640"/>
                <a:gd name="T5" fmla="*/ 45 h 312"/>
                <a:gd name="T6" fmla="*/ 270 w 640"/>
                <a:gd name="T7" fmla="*/ 25 h 312"/>
                <a:gd name="T8" fmla="*/ 313 w 640"/>
                <a:gd name="T9" fmla="*/ 9 h 312"/>
                <a:gd name="T10" fmla="*/ 330 w 640"/>
                <a:gd name="T11" fmla="*/ 0 h 312"/>
                <a:gd name="T12" fmla="*/ 355 w 640"/>
                <a:gd name="T13" fmla="*/ 45 h 312"/>
                <a:gd name="T14" fmla="*/ 383 w 640"/>
                <a:gd name="T15" fmla="*/ 89 h 312"/>
                <a:gd name="T16" fmla="*/ 422 w 640"/>
                <a:gd name="T17" fmla="*/ 139 h 312"/>
                <a:gd name="T18" fmla="*/ 469 w 640"/>
                <a:gd name="T19" fmla="*/ 184 h 312"/>
                <a:gd name="T20" fmla="*/ 494 w 640"/>
                <a:gd name="T21" fmla="*/ 201 h 312"/>
                <a:gd name="T22" fmla="*/ 521 w 640"/>
                <a:gd name="T23" fmla="*/ 216 h 312"/>
                <a:gd name="T24" fmla="*/ 549 w 640"/>
                <a:gd name="T25" fmla="*/ 225 h 312"/>
                <a:gd name="T26" fmla="*/ 579 w 640"/>
                <a:gd name="T27" fmla="*/ 228 h 312"/>
                <a:gd name="T28" fmla="*/ 609 w 640"/>
                <a:gd name="T29" fmla="*/ 224 h 312"/>
                <a:gd name="T30" fmla="*/ 640 w 640"/>
                <a:gd name="T31" fmla="*/ 210 h 312"/>
                <a:gd name="T32" fmla="*/ 634 w 640"/>
                <a:gd name="T33" fmla="*/ 215 h 312"/>
                <a:gd name="T34" fmla="*/ 590 w 640"/>
                <a:gd name="T35" fmla="*/ 240 h 312"/>
                <a:gd name="T36" fmla="*/ 548 w 640"/>
                <a:gd name="T37" fmla="*/ 258 h 312"/>
                <a:gd name="T38" fmla="*/ 493 w 640"/>
                <a:gd name="T39" fmla="*/ 276 h 312"/>
                <a:gd name="T40" fmla="*/ 422 w 640"/>
                <a:gd name="T41" fmla="*/ 293 h 312"/>
                <a:gd name="T42" fmla="*/ 337 w 640"/>
                <a:gd name="T43" fmla="*/ 305 h 312"/>
                <a:gd name="T44" fmla="*/ 237 w 640"/>
                <a:gd name="T45" fmla="*/ 312 h 312"/>
                <a:gd name="T46" fmla="*/ 228 w 640"/>
                <a:gd name="T47" fmla="*/ 312 h 312"/>
                <a:gd name="T48" fmla="*/ 192 w 640"/>
                <a:gd name="T49" fmla="*/ 305 h 312"/>
                <a:gd name="T50" fmla="*/ 158 w 640"/>
                <a:gd name="T51" fmla="*/ 291 h 312"/>
                <a:gd name="T52" fmla="*/ 118 w 640"/>
                <a:gd name="T53" fmla="*/ 267 h 312"/>
                <a:gd name="T54" fmla="*/ 77 w 640"/>
                <a:gd name="T55" fmla="*/ 233 h 312"/>
                <a:gd name="T56" fmla="*/ 50 w 640"/>
                <a:gd name="T57" fmla="*/ 197 h 312"/>
                <a:gd name="T58" fmla="*/ 32 w 640"/>
                <a:gd name="T59" fmla="*/ 167 h 312"/>
                <a:gd name="T60" fmla="*/ 18 w 640"/>
                <a:gd name="T61" fmla="*/ 134 h 312"/>
                <a:gd name="T62" fmla="*/ 4 w 640"/>
                <a:gd name="T63" fmla="*/ 9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40" h="312">
                  <a:moveTo>
                    <a:pt x="0" y="74"/>
                  </a:moveTo>
                  <a:lnTo>
                    <a:pt x="0" y="74"/>
                  </a:lnTo>
                  <a:lnTo>
                    <a:pt x="40" y="70"/>
                  </a:lnTo>
                  <a:lnTo>
                    <a:pt x="83" y="64"/>
                  </a:lnTo>
                  <a:lnTo>
                    <a:pt x="136" y="55"/>
                  </a:lnTo>
                  <a:lnTo>
                    <a:pt x="191" y="45"/>
                  </a:lnTo>
                  <a:lnTo>
                    <a:pt x="245" y="31"/>
                  </a:lnTo>
                  <a:lnTo>
                    <a:pt x="270" y="25"/>
                  </a:lnTo>
                  <a:lnTo>
                    <a:pt x="292" y="16"/>
                  </a:lnTo>
                  <a:lnTo>
                    <a:pt x="313" y="9"/>
                  </a:lnTo>
                  <a:lnTo>
                    <a:pt x="330" y="0"/>
                  </a:lnTo>
                  <a:lnTo>
                    <a:pt x="330" y="0"/>
                  </a:lnTo>
                  <a:lnTo>
                    <a:pt x="336" y="12"/>
                  </a:lnTo>
                  <a:lnTo>
                    <a:pt x="355" y="45"/>
                  </a:lnTo>
                  <a:lnTo>
                    <a:pt x="369" y="67"/>
                  </a:lnTo>
                  <a:lnTo>
                    <a:pt x="383" y="89"/>
                  </a:lnTo>
                  <a:lnTo>
                    <a:pt x="403" y="115"/>
                  </a:lnTo>
                  <a:lnTo>
                    <a:pt x="422" y="139"/>
                  </a:lnTo>
                  <a:lnTo>
                    <a:pt x="445" y="163"/>
                  </a:lnTo>
                  <a:lnTo>
                    <a:pt x="469" y="184"/>
                  </a:lnTo>
                  <a:lnTo>
                    <a:pt x="482" y="192"/>
                  </a:lnTo>
                  <a:lnTo>
                    <a:pt x="494" y="201"/>
                  </a:lnTo>
                  <a:lnTo>
                    <a:pt x="507" y="209"/>
                  </a:lnTo>
                  <a:lnTo>
                    <a:pt x="521" y="216"/>
                  </a:lnTo>
                  <a:lnTo>
                    <a:pt x="536" y="221"/>
                  </a:lnTo>
                  <a:lnTo>
                    <a:pt x="549" y="225"/>
                  </a:lnTo>
                  <a:lnTo>
                    <a:pt x="564" y="227"/>
                  </a:lnTo>
                  <a:lnTo>
                    <a:pt x="579" y="228"/>
                  </a:lnTo>
                  <a:lnTo>
                    <a:pt x="594" y="227"/>
                  </a:lnTo>
                  <a:lnTo>
                    <a:pt x="609" y="224"/>
                  </a:lnTo>
                  <a:lnTo>
                    <a:pt x="624" y="218"/>
                  </a:lnTo>
                  <a:lnTo>
                    <a:pt x="640" y="210"/>
                  </a:lnTo>
                  <a:lnTo>
                    <a:pt x="640" y="210"/>
                  </a:lnTo>
                  <a:lnTo>
                    <a:pt x="634" y="215"/>
                  </a:lnTo>
                  <a:lnTo>
                    <a:pt x="618" y="225"/>
                  </a:lnTo>
                  <a:lnTo>
                    <a:pt x="590" y="240"/>
                  </a:lnTo>
                  <a:lnTo>
                    <a:pt x="570" y="249"/>
                  </a:lnTo>
                  <a:lnTo>
                    <a:pt x="548" y="258"/>
                  </a:lnTo>
                  <a:lnTo>
                    <a:pt x="522" y="267"/>
                  </a:lnTo>
                  <a:lnTo>
                    <a:pt x="493" y="276"/>
                  </a:lnTo>
                  <a:lnTo>
                    <a:pt x="460" y="285"/>
                  </a:lnTo>
                  <a:lnTo>
                    <a:pt x="422" y="293"/>
                  </a:lnTo>
                  <a:lnTo>
                    <a:pt x="382" y="300"/>
                  </a:lnTo>
                  <a:lnTo>
                    <a:pt x="337" y="305"/>
                  </a:lnTo>
                  <a:lnTo>
                    <a:pt x="289" y="309"/>
                  </a:lnTo>
                  <a:lnTo>
                    <a:pt x="237" y="312"/>
                  </a:lnTo>
                  <a:lnTo>
                    <a:pt x="237" y="312"/>
                  </a:lnTo>
                  <a:lnTo>
                    <a:pt x="228" y="312"/>
                  </a:lnTo>
                  <a:lnTo>
                    <a:pt x="207" y="308"/>
                  </a:lnTo>
                  <a:lnTo>
                    <a:pt x="192" y="305"/>
                  </a:lnTo>
                  <a:lnTo>
                    <a:pt x="176" y="299"/>
                  </a:lnTo>
                  <a:lnTo>
                    <a:pt x="158" y="291"/>
                  </a:lnTo>
                  <a:lnTo>
                    <a:pt x="139" y="281"/>
                  </a:lnTo>
                  <a:lnTo>
                    <a:pt x="118" y="267"/>
                  </a:lnTo>
                  <a:lnTo>
                    <a:pt x="98" y="252"/>
                  </a:lnTo>
                  <a:lnTo>
                    <a:pt x="77" y="233"/>
                  </a:lnTo>
                  <a:lnTo>
                    <a:pt x="59" y="210"/>
                  </a:lnTo>
                  <a:lnTo>
                    <a:pt x="50" y="197"/>
                  </a:lnTo>
                  <a:lnTo>
                    <a:pt x="41" y="184"/>
                  </a:lnTo>
                  <a:lnTo>
                    <a:pt x="32" y="167"/>
                  </a:lnTo>
                  <a:lnTo>
                    <a:pt x="25" y="152"/>
                  </a:lnTo>
                  <a:lnTo>
                    <a:pt x="18" y="134"/>
                  </a:lnTo>
                  <a:lnTo>
                    <a:pt x="10" y="116"/>
                  </a:lnTo>
                  <a:lnTo>
                    <a:pt x="4" y="95"/>
                  </a:lnTo>
                  <a:lnTo>
                    <a:pt x="0" y="7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28" name="Freeform 244"/>
            <p:cNvSpPr/>
            <p:nvPr/>
          </p:nvSpPr>
          <p:spPr bwMode="auto">
            <a:xfrm>
              <a:off x="1373631" y="1835702"/>
              <a:ext cx="904878" cy="417514"/>
            </a:xfrm>
            <a:custGeom>
              <a:avLst/>
              <a:gdLst>
                <a:gd name="T0" fmla="*/ 570 w 570"/>
                <a:gd name="T1" fmla="*/ 175 h 263"/>
                <a:gd name="T2" fmla="*/ 548 w 570"/>
                <a:gd name="T3" fmla="*/ 185 h 263"/>
                <a:gd name="T4" fmla="*/ 523 w 570"/>
                <a:gd name="T5" fmla="*/ 191 h 263"/>
                <a:gd name="T6" fmla="*/ 488 w 570"/>
                <a:gd name="T7" fmla="*/ 191 h 263"/>
                <a:gd name="T8" fmla="*/ 448 w 570"/>
                <a:gd name="T9" fmla="*/ 179 h 263"/>
                <a:gd name="T10" fmla="*/ 400 w 570"/>
                <a:gd name="T11" fmla="*/ 152 h 263"/>
                <a:gd name="T12" fmla="*/ 361 w 570"/>
                <a:gd name="T13" fmla="*/ 120 h 263"/>
                <a:gd name="T14" fmla="*/ 334 w 570"/>
                <a:gd name="T15" fmla="*/ 91 h 263"/>
                <a:gd name="T16" fmla="*/ 308 w 570"/>
                <a:gd name="T17" fmla="*/ 55 h 263"/>
                <a:gd name="T18" fmla="*/ 293 w 570"/>
                <a:gd name="T19" fmla="*/ 34 h 263"/>
                <a:gd name="T20" fmla="*/ 275 w 570"/>
                <a:gd name="T21" fmla="*/ 40 h 263"/>
                <a:gd name="T22" fmla="*/ 257 w 570"/>
                <a:gd name="T23" fmla="*/ 40 h 263"/>
                <a:gd name="T24" fmla="*/ 243 w 570"/>
                <a:gd name="T25" fmla="*/ 36 h 263"/>
                <a:gd name="T26" fmla="*/ 230 w 570"/>
                <a:gd name="T27" fmla="*/ 27 h 263"/>
                <a:gd name="T28" fmla="*/ 219 w 570"/>
                <a:gd name="T29" fmla="*/ 11 h 263"/>
                <a:gd name="T30" fmla="*/ 215 w 570"/>
                <a:gd name="T31" fmla="*/ 0 h 263"/>
                <a:gd name="T32" fmla="*/ 148 w 570"/>
                <a:gd name="T33" fmla="*/ 22 h 263"/>
                <a:gd name="T34" fmla="*/ 85 w 570"/>
                <a:gd name="T35" fmla="*/ 39 h 263"/>
                <a:gd name="T36" fmla="*/ 24 w 570"/>
                <a:gd name="T37" fmla="*/ 49 h 263"/>
                <a:gd name="T38" fmla="*/ 27 w 570"/>
                <a:gd name="T39" fmla="*/ 55 h 263"/>
                <a:gd name="T40" fmla="*/ 31 w 570"/>
                <a:gd name="T41" fmla="*/ 70 h 263"/>
                <a:gd name="T42" fmla="*/ 28 w 570"/>
                <a:gd name="T43" fmla="*/ 84 h 263"/>
                <a:gd name="T44" fmla="*/ 21 w 570"/>
                <a:gd name="T45" fmla="*/ 93 h 263"/>
                <a:gd name="T46" fmla="*/ 9 w 570"/>
                <a:gd name="T47" fmla="*/ 103 h 263"/>
                <a:gd name="T48" fmla="*/ 0 w 570"/>
                <a:gd name="T49" fmla="*/ 108 h 263"/>
                <a:gd name="T50" fmla="*/ 10 w 570"/>
                <a:gd name="T51" fmla="*/ 130 h 263"/>
                <a:gd name="T52" fmla="*/ 36 w 570"/>
                <a:gd name="T53" fmla="*/ 166 h 263"/>
                <a:gd name="T54" fmla="*/ 60 w 570"/>
                <a:gd name="T55" fmla="*/ 194 h 263"/>
                <a:gd name="T56" fmla="*/ 91 w 570"/>
                <a:gd name="T57" fmla="*/ 221 h 263"/>
                <a:gd name="T58" fmla="*/ 130 w 570"/>
                <a:gd name="T59" fmla="*/ 244 h 263"/>
                <a:gd name="T60" fmla="*/ 176 w 570"/>
                <a:gd name="T61" fmla="*/ 259 h 263"/>
                <a:gd name="T62" fmla="*/ 203 w 570"/>
                <a:gd name="T63" fmla="*/ 263 h 263"/>
                <a:gd name="T64" fmla="*/ 284 w 570"/>
                <a:gd name="T65" fmla="*/ 257 h 263"/>
                <a:gd name="T66" fmla="*/ 364 w 570"/>
                <a:gd name="T67" fmla="*/ 245 h 263"/>
                <a:gd name="T68" fmla="*/ 424 w 570"/>
                <a:gd name="T69" fmla="*/ 233 h 263"/>
                <a:gd name="T70" fmla="*/ 485 w 570"/>
                <a:gd name="T71" fmla="*/ 215 h 263"/>
                <a:gd name="T72" fmla="*/ 544 w 570"/>
                <a:gd name="T73"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0" h="263">
                  <a:moveTo>
                    <a:pt x="570" y="175"/>
                  </a:moveTo>
                  <a:lnTo>
                    <a:pt x="570" y="175"/>
                  </a:lnTo>
                  <a:lnTo>
                    <a:pt x="565" y="179"/>
                  </a:lnTo>
                  <a:lnTo>
                    <a:pt x="548" y="185"/>
                  </a:lnTo>
                  <a:lnTo>
                    <a:pt x="536" y="188"/>
                  </a:lnTo>
                  <a:lnTo>
                    <a:pt x="523" y="191"/>
                  </a:lnTo>
                  <a:lnTo>
                    <a:pt x="506" y="191"/>
                  </a:lnTo>
                  <a:lnTo>
                    <a:pt x="488" y="191"/>
                  </a:lnTo>
                  <a:lnTo>
                    <a:pt x="469" y="187"/>
                  </a:lnTo>
                  <a:lnTo>
                    <a:pt x="448" y="179"/>
                  </a:lnTo>
                  <a:lnTo>
                    <a:pt x="424" y="169"/>
                  </a:lnTo>
                  <a:lnTo>
                    <a:pt x="400" y="152"/>
                  </a:lnTo>
                  <a:lnTo>
                    <a:pt x="375" y="133"/>
                  </a:lnTo>
                  <a:lnTo>
                    <a:pt x="361" y="120"/>
                  </a:lnTo>
                  <a:lnTo>
                    <a:pt x="348" y="106"/>
                  </a:lnTo>
                  <a:lnTo>
                    <a:pt x="334" y="91"/>
                  </a:lnTo>
                  <a:lnTo>
                    <a:pt x="321" y="75"/>
                  </a:lnTo>
                  <a:lnTo>
                    <a:pt x="308" y="55"/>
                  </a:lnTo>
                  <a:lnTo>
                    <a:pt x="293" y="34"/>
                  </a:lnTo>
                  <a:lnTo>
                    <a:pt x="293" y="34"/>
                  </a:lnTo>
                  <a:lnTo>
                    <a:pt x="284" y="39"/>
                  </a:lnTo>
                  <a:lnTo>
                    <a:pt x="275" y="40"/>
                  </a:lnTo>
                  <a:lnTo>
                    <a:pt x="263" y="40"/>
                  </a:lnTo>
                  <a:lnTo>
                    <a:pt x="257" y="40"/>
                  </a:lnTo>
                  <a:lnTo>
                    <a:pt x="249" y="39"/>
                  </a:lnTo>
                  <a:lnTo>
                    <a:pt x="243" y="36"/>
                  </a:lnTo>
                  <a:lnTo>
                    <a:pt x="237" y="31"/>
                  </a:lnTo>
                  <a:lnTo>
                    <a:pt x="230" y="27"/>
                  </a:lnTo>
                  <a:lnTo>
                    <a:pt x="225" y="20"/>
                  </a:lnTo>
                  <a:lnTo>
                    <a:pt x="219" y="11"/>
                  </a:lnTo>
                  <a:lnTo>
                    <a:pt x="215" y="0"/>
                  </a:lnTo>
                  <a:lnTo>
                    <a:pt x="215" y="0"/>
                  </a:lnTo>
                  <a:lnTo>
                    <a:pt x="196" y="8"/>
                  </a:lnTo>
                  <a:lnTo>
                    <a:pt x="148" y="22"/>
                  </a:lnTo>
                  <a:lnTo>
                    <a:pt x="118" y="31"/>
                  </a:lnTo>
                  <a:lnTo>
                    <a:pt x="85" y="39"/>
                  </a:lnTo>
                  <a:lnTo>
                    <a:pt x="54" y="45"/>
                  </a:lnTo>
                  <a:lnTo>
                    <a:pt x="24" y="49"/>
                  </a:lnTo>
                  <a:lnTo>
                    <a:pt x="24" y="49"/>
                  </a:lnTo>
                  <a:lnTo>
                    <a:pt x="27" y="55"/>
                  </a:lnTo>
                  <a:lnTo>
                    <a:pt x="30" y="61"/>
                  </a:lnTo>
                  <a:lnTo>
                    <a:pt x="31" y="70"/>
                  </a:lnTo>
                  <a:lnTo>
                    <a:pt x="30" y="79"/>
                  </a:lnTo>
                  <a:lnTo>
                    <a:pt x="28" y="84"/>
                  </a:lnTo>
                  <a:lnTo>
                    <a:pt x="25" y="88"/>
                  </a:lnTo>
                  <a:lnTo>
                    <a:pt x="21" y="93"/>
                  </a:lnTo>
                  <a:lnTo>
                    <a:pt x="16" y="99"/>
                  </a:lnTo>
                  <a:lnTo>
                    <a:pt x="9" y="103"/>
                  </a:lnTo>
                  <a:lnTo>
                    <a:pt x="0" y="108"/>
                  </a:lnTo>
                  <a:lnTo>
                    <a:pt x="0" y="108"/>
                  </a:lnTo>
                  <a:lnTo>
                    <a:pt x="3" y="114"/>
                  </a:lnTo>
                  <a:lnTo>
                    <a:pt x="10" y="130"/>
                  </a:lnTo>
                  <a:lnTo>
                    <a:pt x="25" y="152"/>
                  </a:lnTo>
                  <a:lnTo>
                    <a:pt x="36" y="166"/>
                  </a:lnTo>
                  <a:lnTo>
                    <a:pt x="46" y="179"/>
                  </a:lnTo>
                  <a:lnTo>
                    <a:pt x="60" y="194"/>
                  </a:lnTo>
                  <a:lnTo>
                    <a:pt x="75" y="208"/>
                  </a:lnTo>
                  <a:lnTo>
                    <a:pt x="91" y="221"/>
                  </a:lnTo>
                  <a:lnTo>
                    <a:pt x="109" y="233"/>
                  </a:lnTo>
                  <a:lnTo>
                    <a:pt x="130" y="244"/>
                  </a:lnTo>
                  <a:lnTo>
                    <a:pt x="152" y="253"/>
                  </a:lnTo>
                  <a:lnTo>
                    <a:pt x="176" y="259"/>
                  </a:lnTo>
                  <a:lnTo>
                    <a:pt x="203" y="263"/>
                  </a:lnTo>
                  <a:lnTo>
                    <a:pt x="203" y="263"/>
                  </a:lnTo>
                  <a:lnTo>
                    <a:pt x="242" y="260"/>
                  </a:lnTo>
                  <a:lnTo>
                    <a:pt x="284" y="257"/>
                  </a:lnTo>
                  <a:lnTo>
                    <a:pt x="336" y="250"/>
                  </a:lnTo>
                  <a:lnTo>
                    <a:pt x="364" y="245"/>
                  </a:lnTo>
                  <a:lnTo>
                    <a:pt x="394" y="239"/>
                  </a:lnTo>
                  <a:lnTo>
                    <a:pt x="424" y="233"/>
                  </a:lnTo>
                  <a:lnTo>
                    <a:pt x="455" y="224"/>
                  </a:lnTo>
                  <a:lnTo>
                    <a:pt x="485" y="215"/>
                  </a:lnTo>
                  <a:lnTo>
                    <a:pt x="515" y="203"/>
                  </a:lnTo>
                  <a:lnTo>
                    <a:pt x="544" y="190"/>
                  </a:lnTo>
                  <a:lnTo>
                    <a:pt x="570" y="175"/>
                  </a:lnTo>
                  <a:close/>
                </a:path>
              </a:pathLst>
            </a:custGeom>
            <a:solidFill>
              <a:srgbClr val="F1E2B6"/>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29" name="Freeform 245"/>
            <p:cNvSpPr/>
            <p:nvPr/>
          </p:nvSpPr>
          <p:spPr bwMode="auto">
            <a:xfrm>
              <a:off x="1373631" y="1835702"/>
              <a:ext cx="904878" cy="417514"/>
            </a:xfrm>
            <a:custGeom>
              <a:avLst/>
              <a:gdLst>
                <a:gd name="T0" fmla="*/ 570 w 570"/>
                <a:gd name="T1" fmla="*/ 175 h 263"/>
                <a:gd name="T2" fmla="*/ 548 w 570"/>
                <a:gd name="T3" fmla="*/ 185 h 263"/>
                <a:gd name="T4" fmla="*/ 523 w 570"/>
                <a:gd name="T5" fmla="*/ 191 h 263"/>
                <a:gd name="T6" fmla="*/ 488 w 570"/>
                <a:gd name="T7" fmla="*/ 191 h 263"/>
                <a:gd name="T8" fmla="*/ 448 w 570"/>
                <a:gd name="T9" fmla="*/ 179 h 263"/>
                <a:gd name="T10" fmla="*/ 400 w 570"/>
                <a:gd name="T11" fmla="*/ 152 h 263"/>
                <a:gd name="T12" fmla="*/ 361 w 570"/>
                <a:gd name="T13" fmla="*/ 120 h 263"/>
                <a:gd name="T14" fmla="*/ 334 w 570"/>
                <a:gd name="T15" fmla="*/ 91 h 263"/>
                <a:gd name="T16" fmla="*/ 308 w 570"/>
                <a:gd name="T17" fmla="*/ 55 h 263"/>
                <a:gd name="T18" fmla="*/ 293 w 570"/>
                <a:gd name="T19" fmla="*/ 34 h 263"/>
                <a:gd name="T20" fmla="*/ 275 w 570"/>
                <a:gd name="T21" fmla="*/ 40 h 263"/>
                <a:gd name="T22" fmla="*/ 257 w 570"/>
                <a:gd name="T23" fmla="*/ 40 h 263"/>
                <a:gd name="T24" fmla="*/ 243 w 570"/>
                <a:gd name="T25" fmla="*/ 36 h 263"/>
                <a:gd name="T26" fmla="*/ 230 w 570"/>
                <a:gd name="T27" fmla="*/ 27 h 263"/>
                <a:gd name="T28" fmla="*/ 219 w 570"/>
                <a:gd name="T29" fmla="*/ 11 h 263"/>
                <a:gd name="T30" fmla="*/ 215 w 570"/>
                <a:gd name="T31" fmla="*/ 0 h 263"/>
                <a:gd name="T32" fmla="*/ 148 w 570"/>
                <a:gd name="T33" fmla="*/ 22 h 263"/>
                <a:gd name="T34" fmla="*/ 85 w 570"/>
                <a:gd name="T35" fmla="*/ 39 h 263"/>
                <a:gd name="T36" fmla="*/ 24 w 570"/>
                <a:gd name="T37" fmla="*/ 49 h 263"/>
                <a:gd name="T38" fmla="*/ 27 w 570"/>
                <a:gd name="T39" fmla="*/ 55 h 263"/>
                <a:gd name="T40" fmla="*/ 31 w 570"/>
                <a:gd name="T41" fmla="*/ 70 h 263"/>
                <a:gd name="T42" fmla="*/ 28 w 570"/>
                <a:gd name="T43" fmla="*/ 84 h 263"/>
                <a:gd name="T44" fmla="*/ 21 w 570"/>
                <a:gd name="T45" fmla="*/ 93 h 263"/>
                <a:gd name="T46" fmla="*/ 9 w 570"/>
                <a:gd name="T47" fmla="*/ 103 h 263"/>
                <a:gd name="T48" fmla="*/ 0 w 570"/>
                <a:gd name="T49" fmla="*/ 108 h 263"/>
                <a:gd name="T50" fmla="*/ 10 w 570"/>
                <a:gd name="T51" fmla="*/ 130 h 263"/>
                <a:gd name="T52" fmla="*/ 36 w 570"/>
                <a:gd name="T53" fmla="*/ 166 h 263"/>
                <a:gd name="T54" fmla="*/ 60 w 570"/>
                <a:gd name="T55" fmla="*/ 194 h 263"/>
                <a:gd name="T56" fmla="*/ 91 w 570"/>
                <a:gd name="T57" fmla="*/ 221 h 263"/>
                <a:gd name="T58" fmla="*/ 130 w 570"/>
                <a:gd name="T59" fmla="*/ 244 h 263"/>
                <a:gd name="T60" fmla="*/ 176 w 570"/>
                <a:gd name="T61" fmla="*/ 259 h 263"/>
                <a:gd name="T62" fmla="*/ 203 w 570"/>
                <a:gd name="T63" fmla="*/ 263 h 263"/>
                <a:gd name="T64" fmla="*/ 284 w 570"/>
                <a:gd name="T65" fmla="*/ 257 h 263"/>
                <a:gd name="T66" fmla="*/ 364 w 570"/>
                <a:gd name="T67" fmla="*/ 245 h 263"/>
                <a:gd name="T68" fmla="*/ 424 w 570"/>
                <a:gd name="T69" fmla="*/ 233 h 263"/>
                <a:gd name="T70" fmla="*/ 485 w 570"/>
                <a:gd name="T71" fmla="*/ 215 h 263"/>
                <a:gd name="T72" fmla="*/ 544 w 570"/>
                <a:gd name="T73"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0" h="263">
                  <a:moveTo>
                    <a:pt x="570" y="175"/>
                  </a:moveTo>
                  <a:lnTo>
                    <a:pt x="570" y="175"/>
                  </a:lnTo>
                  <a:lnTo>
                    <a:pt x="565" y="179"/>
                  </a:lnTo>
                  <a:lnTo>
                    <a:pt x="548" y="185"/>
                  </a:lnTo>
                  <a:lnTo>
                    <a:pt x="536" y="188"/>
                  </a:lnTo>
                  <a:lnTo>
                    <a:pt x="523" y="191"/>
                  </a:lnTo>
                  <a:lnTo>
                    <a:pt x="506" y="191"/>
                  </a:lnTo>
                  <a:lnTo>
                    <a:pt x="488" y="191"/>
                  </a:lnTo>
                  <a:lnTo>
                    <a:pt x="469" y="187"/>
                  </a:lnTo>
                  <a:lnTo>
                    <a:pt x="448" y="179"/>
                  </a:lnTo>
                  <a:lnTo>
                    <a:pt x="424" y="169"/>
                  </a:lnTo>
                  <a:lnTo>
                    <a:pt x="400" y="152"/>
                  </a:lnTo>
                  <a:lnTo>
                    <a:pt x="375" y="133"/>
                  </a:lnTo>
                  <a:lnTo>
                    <a:pt x="361" y="120"/>
                  </a:lnTo>
                  <a:lnTo>
                    <a:pt x="348" y="106"/>
                  </a:lnTo>
                  <a:lnTo>
                    <a:pt x="334" y="91"/>
                  </a:lnTo>
                  <a:lnTo>
                    <a:pt x="321" y="75"/>
                  </a:lnTo>
                  <a:lnTo>
                    <a:pt x="308" y="55"/>
                  </a:lnTo>
                  <a:lnTo>
                    <a:pt x="293" y="34"/>
                  </a:lnTo>
                  <a:lnTo>
                    <a:pt x="293" y="34"/>
                  </a:lnTo>
                  <a:lnTo>
                    <a:pt x="284" y="39"/>
                  </a:lnTo>
                  <a:lnTo>
                    <a:pt x="275" y="40"/>
                  </a:lnTo>
                  <a:lnTo>
                    <a:pt x="263" y="40"/>
                  </a:lnTo>
                  <a:lnTo>
                    <a:pt x="257" y="40"/>
                  </a:lnTo>
                  <a:lnTo>
                    <a:pt x="249" y="39"/>
                  </a:lnTo>
                  <a:lnTo>
                    <a:pt x="243" y="36"/>
                  </a:lnTo>
                  <a:lnTo>
                    <a:pt x="237" y="31"/>
                  </a:lnTo>
                  <a:lnTo>
                    <a:pt x="230" y="27"/>
                  </a:lnTo>
                  <a:lnTo>
                    <a:pt x="225" y="20"/>
                  </a:lnTo>
                  <a:lnTo>
                    <a:pt x="219" y="11"/>
                  </a:lnTo>
                  <a:lnTo>
                    <a:pt x="215" y="0"/>
                  </a:lnTo>
                  <a:lnTo>
                    <a:pt x="215" y="0"/>
                  </a:lnTo>
                  <a:lnTo>
                    <a:pt x="196" y="8"/>
                  </a:lnTo>
                  <a:lnTo>
                    <a:pt x="148" y="22"/>
                  </a:lnTo>
                  <a:lnTo>
                    <a:pt x="118" y="31"/>
                  </a:lnTo>
                  <a:lnTo>
                    <a:pt x="85" y="39"/>
                  </a:lnTo>
                  <a:lnTo>
                    <a:pt x="54" y="45"/>
                  </a:lnTo>
                  <a:lnTo>
                    <a:pt x="24" y="49"/>
                  </a:lnTo>
                  <a:lnTo>
                    <a:pt x="24" y="49"/>
                  </a:lnTo>
                  <a:lnTo>
                    <a:pt x="27" y="55"/>
                  </a:lnTo>
                  <a:lnTo>
                    <a:pt x="30" y="61"/>
                  </a:lnTo>
                  <a:lnTo>
                    <a:pt x="31" y="70"/>
                  </a:lnTo>
                  <a:lnTo>
                    <a:pt x="30" y="79"/>
                  </a:lnTo>
                  <a:lnTo>
                    <a:pt x="28" y="84"/>
                  </a:lnTo>
                  <a:lnTo>
                    <a:pt x="25" y="88"/>
                  </a:lnTo>
                  <a:lnTo>
                    <a:pt x="21" y="93"/>
                  </a:lnTo>
                  <a:lnTo>
                    <a:pt x="16" y="99"/>
                  </a:lnTo>
                  <a:lnTo>
                    <a:pt x="9" y="103"/>
                  </a:lnTo>
                  <a:lnTo>
                    <a:pt x="0" y="108"/>
                  </a:lnTo>
                  <a:lnTo>
                    <a:pt x="0" y="108"/>
                  </a:lnTo>
                  <a:lnTo>
                    <a:pt x="3" y="114"/>
                  </a:lnTo>
                  <a:lnTo>
                    <a:pt x="10" y="130"/>
                  </a:lnTo>
                  <a:lnTo>
                    <a:pt x="25" y="152"/>
                  </a:lnTo>
                  <a:lnTo>
                    <a:pt x="36" y="166"/>
                  </a:lnTo>
                  <a:lnTo>
                    <a:pt x="46" y="179"/>
                  </a:lnTo>
                  <a:lnTo>
                    <a:pt x="60" y="194"/>
                  </a:lnTo>
                  <a:lnTo>
                    <a:pt x="75" y="208"/>
                  </a:lnTo>
                  <a:lnTo>
                    <a:pt x="91" y="221"/>
                  </a:lnTo>
                  <a:lnTo>
                    <a:pt x="109" y="233"/>
                  </a:lnTo>
                  <a:lnTo>
                    <a:pt x="130" y="244"/>
                  </a:lnTo>
                  <a:lnTo>
                    <a:pt x="152" y="253"/>
                  </a:lnTo>
                  <a:lnTo>
                    <a:pt x="176" y="259"/>
                  </a:lnTo>
                  <a:lnTo>
                    <a:pt x="203" y="263"/>
                  </a:lnTo>
                  <a:lnTo>
                    <a:pt x="203" y="263"/>
                  </a:lnTo>
                  <a:lnTo>
                    <a:pt x="242" y="260"/>
                  </a:lnTo>
                  <a:lnTo>
                    <a:pt x="284" y="257"/>
                  </a:lnTo>
                  <a:lnTo>
                    <a:pt x="336" y="250"/>
                  </a:lnTo>
                  <a:lnTo>
                    <a:pt x="364" y="245"/>
                  </a:lnTo>
                  <a:lnTo>
                    <a:pt x="394" y="239"/>
                  </a:lnTo>
                  <a:lnTo>
                    <a:pt x="424" y="233"/>
                  </a:lnTo>
                  <a:lnTo>
                    <a:pt x="455" y="224"/>
                  </a:lnTo>
                  <a:lnTo>
                    <a:pt x="485" y="215"/>
                  </a:lnTo>
                  <a:lnTo>
                    <a:pt x="515" y="203"/>
                  </a:lnTo>
                  <a:lnTo>
                    <a:pt x="544" y="190"/>
                  </a:lnTo>
                  <a:lnTo>
                    <a:pt x="570" y="1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30" name="Freeform 246"/>
            <p:cNvSpPr/>
            <p:nvPr/>
          </p:nvSpPr>
          <p:spPr bwMode="auto">
            <a:xfrm>
              <a:off x="1648269" y="1870627"/>
              <a:ext cx="219076" cy="268289"/>
            </a:xfrm>
            <a:custGeom>
              <a:avLst/>
              <a:gdLst>
                <a:gd name="T0" fmla="*/ 0 w 138"/>
                <a:gd name="T1" fmla="*/ 9 h 169"/>
                <a:gd name="T2" fmla="*/ 0 w 138"/>
                <a:gd name="T3" fmla="*/ 9 h 169"/>
                <a:gd name="T4" fmla="*/ 5 w 138"/>
                <a:gd name="T5" fmla="*/ 27 h 169"/>
                <a:gd name="T6" fmla="*/ 12 w 138"/>
                <a:gd name="T7" fmla="*/ 45 h 169"/>
                <a:gd name="T8" fmla="*/ 23 w 138"/>
                <a:gd name="T9" fmla="*/ 69 h 169"/>
                <a:gd name="T10" fmla="*/ 38 w 138"/>
                <a:gd name="T11" fmla="*/ 96 h 169"/>
                <a:gd name="T12" fmla="*/ 46 w 138"/>
                <a:gd name="T13" fmla="*/ 110 h 169"/>
                <a:gd name="T14" fmla="*/ 57 w 138"/>
                <a:gd name="T15" fmla="*/ 123 h 169"/>
                <a:gd name="T16" fmla="*/ 69 w 138"/>
                <a:gd name="T17" fmla="*/ 135 h 169"/>
                <a:gd name="T18" fmla="*/ 82 w 138"/>
                <a:gd name="T19" fmla="*/ 147 h 169"/>
                <a:gd name="T20" fmla="*/ 97 w 138"/>
                <a:gd name="T21" fmla="*/ 159 h 169"/>
                <a:gd name="T22" fmla="*/ 114 w 138"/>
                <a:gd name="T23" fmla="*/ 169 h 169"/>
                <a:gd name="T24" fmla="*/ 138 w 138"/>
                <a:gd name="T25" fmla="*/ 160 h 169"/>
                <a:gd name="T26" fmla="*/ 138 w 138"/>
                <a:gd name="T27" fmla="*/ 160 h 169"/>
                <a:gd name="T28" fmla="*/ 123 w 138"/>
                <a:gd name="T29" fmla="*/ 150 h 169"/>
                <a:gd name="T30" fmla="*/ 106 w 138"/>
                <a:gd name="T31" fmla="*/ 136 h 169"/>
                <a:gd name="T32" fmla="*/ 87 w 138"/>
                <a:gd name="T33" fmla="*/ 118 h 169"/>
                <a:gd name="T34" fmla="*/ 67 w 138"/>
                <a:gd name="T35" fmla="*/ 96 h 169"/>
                <a:gd name="T36" fmla="*/ 57 w 138"/>
                <a:gd name="T37" fmla="*/ 83 h 169"/>
                <a:gd name="T38" fmla="*/ 48 w 138"/>
                <a:gd name="T39" fmla="*/ 69 h 169"/>
                <a:gd name="T40" fmla="*/ 40 w 138"/>
                <a:gd name="T41" fmla="*/ 54 h 169"/>
                <a:gd name="T42" fmla="*/ 33 w 138"/>
                <a:gd name="T43" fmla="*/ 36 h 169"/>
                <a:gd name="T44" fmla="*/ 27 w 138"/>
                <a:gd name="T45" fmla="*/ 20 h 169"/>
                <a:gd name="T46" fmla="*/ 23 w 138"/>
                <a:gd name="T47" fmla="*/ 0 h 169"/>
                <a:gd name="T48" fmla="*/ 0 w 138"/>
                <a:gd name="T49" fmla="*/ 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8" h="169">
                  <a:moveTo>
                    <a:pt x="0" y="9"/>
                  </a:moveTo>
                  <a:lnTo>
                    <a:pt x="0" y="9"/>
                  </a:lnTo>
                  <a:lnTo>
                    <a:pt x="5" y="27"/>
                  </a:lnTo>
                  <a:lnTo>
                    <a:pt x="12" y="45"/>
                  </a:lnTo>
                  <a:lnTo>
                    <a:pt x="23" y="69"/>
                  </a:lnTo>
                  <a:lnTo>
                    <a:pt x="38" y="96"/>
                  </a:lnTo>
                  <a:lnTo>
                    <a:pt x="46" y="110"/>
                  </a:lnTo>
                  <a:lnTo>
                    <a:pt x="57" y="123"/>
                  </a:lnTo>
                  <a:lnTo>
                    <a:pt x="69" y="135"/>
                  </a:lnTo>
                  <a:lnTo>
                    <a:pt x="82" y="147"/>
                  </a:lnTo>
                  <a:lnTo>
                    <a:pt x="97" y="159"/>
                  </a:lnTo>
                  <a:lnTo>
                    <a:pt x="114" y="169"/>
                  </a:lnTo>
                  <a:lnTo>
                    <a:pt x="138" y="160"/>
                  </a:lnTo>
                  <a:lnTo>
                    <a:pt x="138" y="160"/>
                  </a:lnTo>
                  <a:lnTo>
                    <a:pt x="123" y="150"/>
                  </a:lnTo>
                  <a:lnTo>
                    <a:pt x="106" y="136"/>
                  </a:lnTo>
                  <a:lnTo>
                    <a:pt x="87" y="118"/>
                  </a:lnTo>
                  <a:lnTo>
                    <a:pt x="67" y="96"/>
                  </a:lnTo>
                  <a:lnTo>
                    <a:pt x="57" y="83"/>
                  </a:lnTo>
                  <a:lnTo>
                    <a:pt x="48" y="69"/>
                  </a:lnTo>
                  <a:lnTo>
                    <a:pt x="40" y="54"/>
                  </a:lnTo>
                  <a:lnTo>
                    <a:pt x="33" y="36"/>
                  </a:lnTo>
                  <a:lnTo>
                    <a:pt x="27" y="20"/>
                  </a:lnTo>
                  <a:lnTo>
                    <a:pt x="23" y="0"/>
                  </a:lnTo>
                  <a:lnTo>
                    <a:pt x="0" y="9"/>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31" name="Freeform 247"/>
            <p:cNvSpPr/>
            <p:nvPr/>
          </p:nvSpPr>
          <p:spPr bwMode="auto">
            <a:xfrm>
              <a:off x="1603819" y="1889677"/>
              <a:ext cx="87313" cy="146051"/>
            </a:xfrm>
            <a:custGeom>
              <a:avLst/>
              <a:gdLst>
                <a:gd name="T0" fmla="*/ 0 w 55"/>
                <a:gd name="T1" fmla="*/ 8 h 92"/>
                <a:gd name="T2" fmla="*/ 0 w 55"/>
                <a:gd name="T3" fmla="*/ 8 h 92"/>
                <a:gd name="T4" fmla="*/ 1 w 55"/>
                <a:gd name="T5" fmla="*/ 14 h 92"/>
                <a:gd name="T6" fmla="*/ 6 w 55"/>
                <a:gd name="T7" fmla="*/ 32 h 92"/>
                <a:gd name="T8" fmla="*/ 18 w 55"/>
                <a:gd name="T9" fmla="*/ 59 h 92"/>
                <a:gd name="T10" fmla="*/ 27 w 55"/>
                <a:gd name="T11" fmla="*/ 74 h 92"/>
                <a:gd name="T12" fmla="*/ 37 w 55"/>
                <a:gd name="T13" fmla="*/ 92 h 92"/>
                <a:gd name="T14" fmla="*/ 37 w 55"/>
                <a:gd name="T15" fmla="*/ 92 h 92"/>
                <a:gd name="T16" fmla="*/ 40 w 55"/>
                <a:gd name="T17" fmla="*/ 92 h 92"/>
                <a:gd name="T18" fmla="*/ 45 w 55"/>
                <a:gd name="T19" fmla="*/ 90 h 92"/>
                <a:gd name="T20" fmla="*/ 55 w 55"/>
                <a:gd name="T21" fmla="*/ 86 h 92"/>
                <a:gd name="T22" fmla="*/ 55 w 55"/>
                <a:gd name="T23" fmla="*/ 86 h 92"/>
                <a:gd name="T24" fmla="*/ 45 w 55"/>
                <a:gd name="T25" fmla="*/ 68 h 92"/>
                <a:gd name="T26" fmla="*/ 36 w 55"/>
                <a:gd name="T27" fmla="*/ 53 h 92"/>
                <a:gd name="T28" fmla="*/ 30 w 55"/>
                <a:gd name="T29" fmla="*/ 38 h 92"/>
                <a:gd name="T30" fmla="*/ 25 w 55"/>
                <a:gd name="T31" fmla="*/ 26 h 92"/>
                <a:gd name="T32" fmla="*/ 21 w 55"/>
                <a:gd name="T33" fmla="*/ 8 h 92"/>
                <a:gd name="T34" fmla="*/ 19 w 55"/>
                <a:gd name="T35" fmla="*/ 0 h 92"/>
                <a:gd name="T36" fmla="*/ 0 w 55"/>
                <a:gd name="T37" fmla="*/ 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5" h="92">
                  <a:moveTo>
                    <a:pt x="0" y="8"/>
                  </a:moveTo>
                  <a:lnTo>
                    <a:pt x="0" y="8"/>
                  </a:lnTo>
                  <a:lnTo>
                    <a:pt x="1" y="14"/>
                  </a:lnTo>
                  <a:lnTo>
                    <a:pt x="6" y="32"/>
                  </a:lnTo>
                  <a:lnTo>
                    <a:pt x="18" y="59"/>
                  </a:lnTo>
                  <a:lnTo>
                    <a:pt x="27" y="74"/>
                  </a:lnTo>
                  <a:lnTo>
                    <a:pt x="37" y="92"/>
                  </a:lnTo>
                  <a:lnTo>
                    <a:pt x="37" y="92"/>
                  </a:lnTo>
                  <a:lnTo>
                    <a:pt x="40" y="92"/>
                  </a:lnTo>
                  <a:lnTo>
                    <a:pt x="45" y="90"/>
                  </a:lnTo>
                  <a:lnTo>
                    <a:pt x="55" y="86"/>
                  </a:lnTo>
                  <a:lnTo>
                    <a:pt x="55" y="86"/>
                  </a:lnTo>
                  <a:lnTo>
                    <a:pt x="45" y="68"/>
                  </a:lnTo>
                  <a:lnTo>
                    <a:pt x="36" y="53"/>
                  </a:lnTo>
                  <a:lnTo>
                    <a:pt x="30" y="38"/>
                  </a:lnTo>
                  <a:lnTo>
                    <a:pt x="25" y="26"/>
                  </a:lnTo>
                  <a:lnTo>
                    <a:pt x="21" y="8"/>
                  </a:lnTo>
                  <a:lnTo>
                    <a:pt x="19" y="0"/>
                  </a:lnTo>
                  <a:lnTo>
                    <a:pt x="0" y="8"/>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32" name="Freeform 248"/>
            <p:cNvSpPr/>
            <p:nvPr/>
          </p:nvSpPr>
          <p:spPr bwMode="auto">
            <a:xfrm>
              <a:off x="1432368" y="1945240"/>
              <a:ext cx="147638" cy="125413"/>
            </a:xfrm>
            <a:custGeom>
              <a:avLst/>
              <a:gdLst>
                <a:gd name="T0" fmla="*/ 38 w 93"/>
                <a:gd name="T1" fmla="*/ 54 h 79"/>
                <a:gd name="T2" fmla="*/ 38 w 93"/>
                <a:gd name="T3" fmla="*/ 54 h 79"/>
                <a:gd name="T4" fmla="*/ 35 w 93"/>
                <a:gd name="T5" fmla="*/ 49 h 79"/>
                <a:gd name="T6" fmla="*/ 32 w 93"/>
                <a:gd name="T7" fmla="*/ 42 h 79"/>
                <a:gd name="T8" fmla="*/ 32 w 93"/>
                <a:gd name="T9" fmla="*/ 42 h 79"/>
                <a:gd name="T10" fmla="*/ 32 w 93"/>
                <a:gd name="T11" fmla="*/ 36 h 79"/>
                <a:gd name="T12" fmla="*/ 32 w 93"/>
                <a:gd name="T13" fmla="*/ 30 h 79"/>
                <a:gd name="T14" fmla="*/ 33 w 93"/>
                <a:gd name="T15" fmla="*/ 24 h 79"/>
                <a:gd name="T16" fmla="*/ 35 w 93"/>
                <a:gd name="T17" fmla="*/ 18 h 79"/>
                <a:gd name="T18" fmla="*/ 38 w 93"/>
                <a:gd name="T19" fmla="*/ 13 h 79"/>
                <a:gd name="T20" fmla="*/ 42 w 93"/>
                <a:gd name="T21" fmla="*/ 9 h 79"/>
                <a:gd name="T22" fmla="*/ 48 w 93"/>
                <a:gd name="T23" fmla="*/ 4 h 79"/>
                <a:gd name="T24" fmla="*/ 54 w 93"/>
                <a:gd name="T25" fmla="*/ 1 h 79"/>
                <a:gd name="T26" fmla="*/ 54 w 93"/>
                <a:gd name="T27" fmla="*/ 1 h 79"/>
                <a:gd name="T28" fmla="*/ 61 w 93"/>
                <a:gd name="T29" fmla="*/ 0 h 79"/>
                <a:gd name="T30" fmla="*/ 67 w 93"/>
                <a:gd name="T31" fmla="*/ 0 h 79"/>
                <a:gd name="T32" fmla="*/ 73 w 93"/>
                <a:gd name="T33" fmla="*/ 1 h 79"/>
                <a:gd name="T34" fmla="*/ 79 w 93"/>
                <a:gd name="T35" fmla="*/ 4 h 79"/>
                <a:gd name="T36" fmla="*/ 84 w 93"/>
                <a:gd name="T37" fmla="*/ 9 h 79"/>
                <a:gd name="T38" fmla="*/ 87 w 93"/>
                <a:gd name="T39" fmla="*/ 15 h 79"/>
                <a:gd name="T40" fmla="*/ 90 w 93"/>
                <a:gd name="T41" fmla="*/ 21 h 79"/>
                <a:gd name="T42" fmla="*/ 93 w 93"/>
                <a:gd name="T43" fmla="*/ 27 h 79"/>
                <a:gd name="T44" fmla="*/ 93 w 93"/>
                <a:gd name="T45" fmla="*/ 27 h 79"/>
                <a:gd name="T46" fmla="*/ 93 w 93"/>
                <a:gd name="T47" fmla="*/ 37 h 79"/>
                <a:gd name="T48" fmla="*/ 91 w 93"/>
                <a:gd name="T49" fmla="*/ 48 h 79"/>
                <a:gd name="T50" fmla="*/ 90 w 93"/>
                <a:gd name="T51" fmla="*/ 57 h 79"/>
                <a:gd name="T52" fmla="*/ 85 w 93"/>
                <a:gd name="T53" fmla="*/ 64 h 79"/>
                <a:gd name="T54" fmla="*/ 69 w 93"/>
                <a:gd name="T55" fmla="*/ 55 h 79"/>
                <a:gd name="T56" fmla="*/ 69 w 93"/>
                <a:gd name="T57" fmla="*/ 55 h 79"/>
                <a:gd name="T58" fmla="*/ 73 w 93"/>
                <a:gd name="T59" fmla="*/ 45 h 79"/>
                <a:gd name="T60" fmla="*/ 73 w 93"/>
                <a:gd name="T61" fmla="*/ 40 h 79"/>
                <a:gd name="T62" fmla="*/ 73 w 93"/>
                <a:gd name="T63" fmla="*/ 34 h 79"/>
                <a:gd name="T64" fmla="*/ 73 w 93"/>
                <a:gd name="T65" fmla="*/ 34 h 79"/>
                <a:gd name="T66" fmla="*/ 70 w 93"/>
                <a:gd name="T67" fmla="*/ 30 h 79"/>
                <a:gd name="T68" fmla="*/ 67 w 93"/>
                <a:gd name="T69" fmla="*/ 25 h 79"/>
                <a:gd name="T70" fmla="*/ 63 w 93"/>
                <a:gd name="T71" fmla="*/ 24 h 79"/>
                <a:gd name="T72" fmla="*/ 58 w 93"/>
                <a:gd name="T73" fmla="*/ 25 h 79"/>
                <a:gd name="T74" fmla="*/ 58 w 93"/>
                <a:gd name="T75" fmla="*/ 25 h 79"/>
                <a:gd name="T76" fmla="*/ 54 w 93"/>
                <a:gd name="T77" fmla="*/ 28 h 79"/>
                <a:gd name="T78" fmla="*/ 51 w 93"/>
                <a:gd name="T79" fmla="*/ 33 h 79"/>
                <a:gd name="T80" fmla="*/ 50 w 93"/>
                <a:gd name="T81" fmla="*/ 37 h 79"/>
                <a:gd name="T82" fmla="*/ 50 w 93"/>
                <a:gd name="T83" fmla="*/ 43 h 79"/>
                <a:gd name="T84" fmla="*/ 50 w 93"/>
                <a:gd name="T85" fmla="*/ 43 h 79"/>
                <a:gd name="T86" fmla="*/ 51 w 93"/>
                <a:gd name="T87" fmla="*/ 46 h 79"/>
                <a:gd name="T88" fmla="*/ 53 w 93"/>
                <a:gd name="T89" fmla="*/ 49 h 79"/>
                <a:gd name="T90" fmla="*/ 57 w 93"/>
                <a:gd name="T91" fmla="*/ 52 h 79"/>
                <a:gd name="T92" fmla="*/ 54 w 93"/>
                <a:gd name="T93" fmla="*/ 71 h 79"/>
                <a:gd name="T94" fmla="*/ 11 w 93"/>
                <a:gd name="T95" fmla="*/ 79 h 79"/>
                <a:gd name="T96" fmla="*/ 0 w 93"/>
                <a:gd name="T97" fmla="*/ 28 h 79"/>
                <a:gd name="T98" fmla="*/ 18 w 93"/>
                <a:gd name="T99" fmla="*/ 22 h 79"/>
                <a:gd name="T100" fmla="*/ 26 w 93"/>
                <a:gd name="T101" fmla="*/ 57 h 79"/>
                <a:gd name="T102" fmla="*/ 38 w 93"/>
                <a:gd name="T103"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3" h="79">
                  <a:moveTo>
                    <a:pt x="38" y="54"/>
                  </a:moveTo>
                  <a:lnTo>
                    <a:pt x="38" y="54"/>
                  </a:lnTo>
                  <a:lnTo>
                    <a:pt x="35" y="49"/>
                  </a:lnTo>
                  <a:lnTo>
                    <a:pt x="32" y="42"/>
                  </a:lnTo>
                  <a:lnTo>
                    <a:pt x="32" y="42"/>
                  </a:lnTo>
                  <a:lnTo>
                    <a:pt x="32" y="36"/>
                  </a:lnTo>
                  <a:lnTo>
                    <a:pt x="32" y="30"/>
                  </a:lnTo>
                  <a:lnTo>
                    <a:pt x="33" y="24"/>
                  </a:lnTo>
                  <a:lnTo>
                    <a:pt x="35" y="18"/>
                  </a:lnTo>
                  <a:lnTo>
                    <a:pt x="38" y="13"/>
                  </a:lnTo>
                  <a:lnTo>
                    <a:pt x="42" y="9"/>
                  </a:lnTo>
                  <a:lnTo>
                    <a:pt x="48" y="4"/>
                  </a:lnTo>
                  <a:lnTo>
                    <a:pt x="54" y="1"/>
                  </a:lnTo>
                  <a:lnTo>
                    <a:pt x="54" y="1"/>
                  </a:lnTo>
                  <a:lnTo>
                    <a:pt x="61" y="0"/>
                  </a:lnTo>
                  <a:lnTo>
                    <a:pt x="67" y="0"/>
                  </a:lnTo>
                  <a:lnTo>
                    <a:pt x="73" y="1"/>
                  </a:lnTo>
                  <a:lnTo>
                    <a:pt x="79" y="4"/>
                  </a:lnTo>
                  <a:lnTo>
                    <a:pt x="84" y="9"/>
                  </a:lnTo>
                  <a:lnTo>
                    <a:pt x="87" y="15"/>
                  </a:lnTo>
                  <a:lnTo>
                    <a:pt x="90" y="21"/>
                  </a:lnTo>
                  <a:lnTo>
                    <a:pt x="93" y="27"/>
                  </a:lnTo>
                  <a:lnTo>
                    <a:pt x="93" y="27"/>
                  </a:lnTo>
                  <a:lnTo>
                    <a:pt x="93" y="37"/>
                  </a:lnTo>
                  <a:lnTo>
                    <a:pt x="91" y="48"/>
                  </a:lnTo>
                  <a:lnTo>
                    <a:pt x="90" y="57"/>
                  </a:lnTo>
                  <a:lnTo>
                    <a:pt x="85" y="64"/>
                  </a:lnTo>
                  <a:lnTo>
                    <a:pt x="69" y="55"/>
                  </a:lnTo>
                  <a:lnTo>
                    <a:pt x="69" y="55"/>
                  </a:lnTo>
                  <a:lnTo>
                    <a:pt x="73" y="45"/>
                  </a:lnTo>
                  <a:lnTo>
                    <a:pt x="73" y="40"/>
                  </a:lnTo>
                  <a:lnTo>
                    <a:pt x="73" y="34"/>
                  </a:lnTo>
                  <a:lnTo>
                    <a:pt x="73" y="34"/>
                  </a:lnTo>
                  <a:lnTo>
                    <a:pt x="70" y="30"/>
                  </a:lnTo>
                  <a:lnTo>
                    <a:pt x="67" y="25"/>
                  </a:lnTo>
                  <a:lnTo>
                    <a:pt x="63" y="24"/>
                  </a:lnTo>
                  <a:lnTo>
                    <a:pt x="58" y="25"/>
                  </a:lnTo>
                  <a:lnTo>
                    <a:pt x="58" y="25"/>
                  </a:lnTo>
                  <a:lnTo>
                    <a:pt x="54" y="28"/>
                  </a:lnTo>
                  <a:lnTo>
                    <a:pt x="51" y="33"/>
                  </a:lnTo>
                  <a:lnTo>
                    <a:pt x="50" y="37"/>
                  </a:lnTo>
                  <a:lnTo>
                    <a:pt x="50" y="43"/>
                  </a:lnTo>
                  <a:lnTo>
                    <a:pt x="50" y="43"/>
                  </a:lnTo>
                  <a:lnTo>
                    <a:pt x="51" y="46"/>
                  </a:lnTo>
                  <a:lnTo>
                    <a:pt x="53" y="49"/>
                  </a:lnTo>
                  <a:lnTo>
                    <a:pt x="57" y="52"/>
                  </a:lnTo>
                  <a:lnTo>
                    <a:pt x="54" y="71"/>
                  </a:lnTo>
                  <a:lnTo>
                    <a:pt x="11" y="79"/>
                  </a:lnTo>
                  <a:lnTo>
                    <a:pt x="0" y="28"/>
                  </a:lnTo>
                  <a:lnTo>
                    <a:pt x="18" y="22"/>
                  </a:lnTo>
                  <a:lnTo>
                    <a:pt x="26" y="57"/>
                  </a:lnTo>
                  <a:lnTo>
                    <a:pt x="38" y="54"/>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33" name="Freeform 249"/>
            <p:cNvSpPr/>
            <p:nvPr/>
          </p:nvSpPr>
          <p:spPr bwMode="auto">
            <a:xfrm>
              <a:off x="1753044" y="2161141"/>
              <a:ext cx="422276" cy="87313"/>
            </a:xfrm>
            <a:custGeom>
              <a:avLst/>
              <a:gdLst>
                <a:gd name="T0" fmla="*/ 0 w 266"/>
                <a:gd name="T1" fmla="*/ 55 h 55"/>
                <a:gd name="T2" fmla="*/ 0 w 266"/>
                <a:gd name="T3" fmla="*/ 55 h 55"/>
                <a:gd name="T4" fmla="*/ 3 w 266"/>
                <a:gd name="T5" fmla="*/ 51 h 55"/>
                <a:gd name="T6" fmla="*/ 6 w 266"/>
                <a:gd name="T7" fmla="*/ 46 h 55"/>
                <a:gd name="T8" fmla="*/ 10 w 266"/>
                <a:gd name="T9" fmla="*/ 40 h 55"/>
                <a:gd name="T10" fmla="*/ 19 w 266"/>
                <a:gd name="T11" fmla="*/ 33 h 55"/>
                <a:gd name="T12" fmla="*/ 31 w 266"/>
                <a:gd name="T13" fmla="*/ 27 h 55"/>
                <a:gd name="T14" fmla="*/ 46 w 266"/>
                <a:gd name="T15" fmla="*/ 19 h 55"/>
                <a:gd name="T16" fmla="*/ 66 w 266"/>
                <a:gd name="T17" fmla="*/ 13 h 55"/>
                <a:gd name="T18" fmla="*/ 66 w 266"/>
                <a:gd name="T19" fmla="*/ 13 h 55"/>
                <a:gd name="T20" fmla="*/ 90 w 266"/>
                <a:gd name="T21" fmla="*/ 9 h 55"/>
                <a:gd name="T22" fmla="*/ 118 w 266"/>
                <a:gd name="T23" fmla="*/ 4 h 55"/>
                <a:gd name="T24" fmla="*/ 146 w 266"/>
                <a:gd name="T25" fmla="*/ 3 h 55"/>
                <a:gd name="T26" fmla="*/ 175 w 266"/>
                <a:gd name="T27" fmla="*/ 1 h 55"/>
                <a:gd name="T28" fmla="*/ 203 w 266"/>
                <a:gd name="T29" fmla="*/ 0 h 55"/>
                <a:gd name="T30" fmla="*/ 228 w 266"/>
                <a:gd name="T31" fmla="*/ 0 h 55"/>
                <a:gd name="T32" fmla="*/ 249 w 266"/>
                <a:gd name="T33" fmla="*/ 1 h 55"/>
                <a:gd name="T34" fmla="*/ 266 w 266"/>
                <a:gd name="T35" fmla="*/ 3 h 55"/>
                <a:gd name="T36" fmla="*/ 266 w 266"/>
                <a:gd name="T37" fmla="*/ 3 h 55"/>
                <a:gd name="T38" fmla="*/ 246 w 266"/>
                <a:gd name="T39" fmla="*/ 10 h 55"/>
                <a:gd name="T40" fmla="*/ 224 w 266"/>
                <a:gd name="T41" fmla="*/ 18 h 55"/>
                <a:gd name="T42" fmla="*/ 193 w 266"/>
                <a:gd name="T43" fmla="*/ 27 h 55"/>
                <a:gd name="T44" fmla="*/ 154 w 266"/>
                <a:gd name="T45" fmla="*/ 36 h 55"/>
                <a:gd name="T46" fmla="*/ 109 w 266"/>
                <a:gd name="T47" fmla="*/ 45 h 55"/>
                <a:gd name="T48" fmla="*/ 57 w 266"/>
                <a:gd name="T49" fmla="*/ 52 h 55"/>
                <a:gd name="T50" fmla="*/ 30 w 266"/>
                <a:gd name="T51" fmla="*/ 54 h 55"/>
                <a:gd name="T52" fmla="*/ 0 w 266"/>
                <a:gd name="T53"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6" h="55">
                  <a:moveTo>
                    <a:pt x="0" y="55"/>
                  </a:moveTo>
                  <a:lnTo>
                    <a:pt x="0" y="55"/>
                  </a:lnTo>
                  <a:lnTo>
                    <a:pt x="3" y="51"/>
                  </a:lnTo>
                  <a:lnTo>
                    <a:pt x="6" y="46"/>
                  </a:lnTo>
                  <a:lnTo>
                    <a:pt x="10" y="40"/>
                  </a:lnTo>
                  <a:lnTo>
                    <a:pt x="19" y="33"/>
                  </a:lnTo>
                  <a:lnTo>
                    <a:pt x="31" y="27"/>
                  </a:lnTo>
                  <a:lnTo>
                    <a:pt x="46" y="19"/>
                  </a:lnTo>
                  <a:lnTo>
                    <a:pt x="66" y="13"/>
                  </a:lnTo>
                  <a:lnTo>
                    <a:pt x="66" y="13"/>
                  </a:lnTo>
                  <a:lnTo>
                    <a:pt x="90" y="9"/>
                  </a:lnTo>
                  <a:lnTo>
                    <a:pt x="118" y="4"/>
                  </a:lnTo>
                  <a:lnTo>
                    <a:pt x="146" y="3"/>
                  </a:lnTo>
                  <a:lnTo>
                    <a:pt x="175" y="1"/>
                  </a:lnTo>
                  <a:lnTo>
                    <a:pt x="203" y="0"/>
                  </a:lnTo>
                  <a:lnTo>
                    <a:pt x="228" y="0"/>
                  </a:lnTo>
                  <a:lnTo>
                    <a:pt x="249" y="1"/>
                  </a:lnTo>
                  <a:lnTo>
                    <a:pt x="266" y="3"/>
                  </a:lnTo>
                  <a:lnTo>
                    <a:pt x="266" y="3"/>
                  </a:lnTo>
                  <a:lnTo>
                    <a:pt x="246" y="10"/>
                  </a:lnTo>
                  <a:lnTo>
                    <a:pt x="224" y="18"/>
                  </a:lnTo>
                  <a:lnTo>
                    <a:pt x="193" y="27"/>
                  </a:lnTo>
                  <a:lnTo>
                    <a:pt x="154" y="36"/>
                  </a:lnTo>
                  <a:lnTo>
                    <a:pt x="109" y="45"/>
                  </a:lnTo>
                  <a:lnTo>
                    <a:pt x="57" y="52"/>
                  </a:lnTo>
                  <a:lnTo>
                    <a:pt x="30" y="54"/>
                  </a:lnTo>
                  <a:lnTo>
                    <a:pt x="0" y="55"/>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34" name="Freeform 250"/>
            <p:cNvSpPr/>
            <p:nvPr/>
          </p:nvSpPr>
          <p:spPr bwMode="auto">
            <a:xfrm>
              <a:off x="1753044" y="2161141"/>
              <a:ext cx="422276" cy="87313"/>
            </a:xfrm>
            <a:custGeom>
              <a:avLst/>
              <a:gdLst>
                <a:gd name="T0" fmla="*/ 0 w 266"/>
                <a:gd name="T1" fmla="*/ 55 h 55"/>
                <a:gd name="T2" fmla="*/ 0 w 266"/>
                <a:gd name="T3" fmla="*/ 55 h 55"/>
                <a:gd name="T4" fmla="*/ 3 w 266"/>
                <a:gd name="T5" fmla="*/ 51 h 55"/>
                <a:gd name="T6" fmla="*/ 6 w 266"/>
                <a:gd name="T7" fmla="*/ 46 h 55"/>
                <a:gd name="T8" fmla="*/ 10 w 266"/>
                <a:gd name="T9" fmla="*/ 40 h 55"/>
                <a:gd name="T10" fmla="*/ 19 w 266"/>
                <a:gd name="T11" fmla="*/ 33 h 55"/>
                <a:gd name="T12" fmla="*/ 31 w 266"/>
                <a:gd name="T13" fmla="*/ 27 h 55"/>
                <a:gd name="T14" fmla="*/ 46 w 266"/>
                <a:gd name="T15" fmla="*/ 19 h 55"/>
                <a:gd name="T16" fmla="*/ 66 w 266"/>
                <a:gd name="T17" fmla="*/ 13 h 55"/>
                <a:gd name="T18" fmla="*/ 66 w 266"/>
                <a:gd name="T19" fmla="*/ 13 h 55"/>
                <a:gd name="T20" fmla="*/ 90 w 266"/>
                <a:gd name="T21" fmla="*/ 9 h 55"/>
                <a:gd name="T22" fmla="*/ 118 w 266"/>
                <a:gd name="T23" fmla="*/ 4 h 55"/>
                <a:gd name="T24" fmla="*/ 146 w 266"/>
                <a:gd name="T25" fmla="*/ 3 h 55"/>
                <a:gd name="T26" fmla="*/ 175 w 266"/>
                <a:gd name="T27" fmla="*/ 1 h 55"/>
                <a:gd name="T28" fmla="*/ 203 w 266"/>
                <a:gd name="T29" fmla="*/ 0 h 55"/>
                <a:gd name="T30" fmla="*/ 228 w 266"/>
                <a:gd name="T31" fmla="*/ 0 h 55"/>
                <a:gd name="T32" fmla="*/ 249 w 266"/>
                <a:gd name="T33" fmla="*/ 1 h 55"/>
                <a:gd name="T34" fmla="*/ 266 w 266"/>
                <a:gd name="T35" fmla="*/ 3 h 55"/>
                <a:gd name="T36" fmla="*/ 266 w 266"/>
                <a:gd name="T37" fmla="*/ 3 h 55"/>
                <a:gd name="T38" fmla="*/ 246 w 266"/>
                <a:gd name="T39" fmla="*/ 10 h 55"/>
                <a:gd name="T40" fmla="*/ 224 w 266"/>
                <a:gd name="T41" fmla="*/ 18 h 55"/>
                <a:gd name="T42" fmla="*/ 193 w 266"/>
                <a:gd name="T43" fmla="*/ 27 h 55"/>
                <a:gd name="T44" fmla="*/ 154 w 266"/>
                <a:gd name="T45" fmla="*/ 36 h 55"/>
                <a:gd name="T46" fmla="*/ 109 w 266"/>
                <a:gd name="T47" fmla="*/ 45 h 55"/>
                <a:gd name="T48" fmla="*/ 57 w 266"/>
                <a:gd name="T49" fmla="*/ 52 h 55"/>
                <a:gd name="T50" fmla="*/ 30 w 266"/>
                <a:gd name="T51" fmla="*/ 54 h 55"/>
                <a:gd name="T52" fmla="*/ 0 w 266"/>
                <a:gd name="T53"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6" h="55">
                  <a:moveTo>
                    <a:pt x="0" y="55"/>
                  </a:moveTo>
                  <a:lnTo>
                    <a:pt x="0" y="55"/>
                  </a:lnTo>
                  <a:lnTo>
                    <a:pt x="3" y="51"/>
                  </a:lnTo>
                  <a:lnTo>
                    <a:pt x="6" y="46"/>
                  </a:lnTo>
                  <a:lnTo>
                    <a:pt x="10" y="40"/>
                  </a:lnTo>
                  <a:lnTo>
                    <a:pt x="19" y="33"/>
                  </a:lnTo>
                  <a:lnTo>
                    <a:pt x="31" y="27"/>
                  </a:lnTo>
                  <a:lnTo>
                    <a:pt x="46" y="19"/>
                  </a:lnTo>
                  <a:lnTo>
                    <a:pt x="66" y="13"/>
                  </a:lnTo>
                  <a:lnTo>
                    <a:pt x="66" y="13"/>
                  </a:lnTo>
                  <a:lnTo>
                    <a:pt x="90" y="9"/>
                  </a:lnTo>
                  <a:lnTo>
                    <a:pt x="118" y="4"/>
                  </a:lnTo>
                  <a:lnTo>
                    <a:pt x="146" y="3"/>
                  </a:lnTo>
                  <a:lnTo>
                    <a:pt x="175" y="1"/>
                  </a:lnTo>
                  <a:lnTo>
                    <a:pt x="203" y="0"/>
                  </a:lnTo>
                  <a:lnTo>
                    <a:pt x="228" y="0"/>
                  </a:lnTo>
                  <a:lnTo>
                    <a:pt x="249" y="1"/>
                  </a:lnTo>
                  <a:lnTo>
                    <a:pt x="266" y="3"/>
                  </a:lnTo>
                  <a:lnTo>
                    <a:pt x="266" y="3"/>
                  </a:lnTo>
                  <a:lnTo>
                    <a:pt x="246" y="10"/>
                  </a:lnTo>
                  <a:lnTo>
                    <a:pt x="224" y="18"/>
                  </a:lnTo>
                  <a:lnTo>
                    <a:pt x="193" y="27"/>
                  </a:lnTo>
                  <a:lnTo>
                    <a:pt x="154" y="36"/>
                  </a:lnTo>
                  <a:lnTo>
                    <a:pt x="109" y="45"/>
                  </a:lnTo>
                  <a:lnTo>
                    <a:pt x="57" y="52"/>
                  </a:lnTo>
                  <a:lnTo>
                    <a:pt x="30" y="54"/>
                  </a:lnTo>
                  <a:lnTo>
                    <a:pt x="0" y="5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grpSp>
      <p:grpSp>
        <p:nvGrpSpPr>
          <p:cNvPr id="135" name="Group 187"/>
          <p:cNvGrpSpPr/>
          <p:nvPr/>
        </p:nvGrpSpPr>
        <p:grpSpPr>
          <a:xfrm flipH="1">
            <a:off x="10749372" y="2085854"/>
            <a:ext cx="419976" cy="282128"/>
            <a:chOff x="-2728482" y="2997757"/>
            <a:chExt cx="1450979" cy="974729"/>
          </a:xfrm>
        </p:grpSpPr>
        <p:sp>
          <p:nvSpPr>
            <p:cNvPr id="136" name="Freeform 164"/>
            <p:cNvSpPr/>
            <p:nvPr/>
          </p:nvSpPr>
          <p:spPr bwMode="auto">
            <a:xfrm>
              <a:off x="-2728482" y="2997757"/>
              <a:ext cx="1450979" cy="974729"/>
            </a:xfrm>
            <a:custGeom>
              <a:avLst/>
              <a:gdLst>
                <a:gd name="T0" fmla="*/ 297 w 914"/>
                <a:gd name="T1" fmla="*/ 0 h 614"/>
                <a:gd name="T2" fmla="*/ 297 w 914"/>
                <a:gd name="T3" fmla="*/ 0 h 614"/>
                <a:gd name="T4" fmla="*/ 288 w 914"/>
                <a:gd name="T5" fmla="*/ 5 h 614"/>
                <a:gd name="T6" fmla="*/ 263 w 914"/>
                <a:gd name="T7" fmla="*/ 16 h 614"/>
                <a:gd name="T8" fmla="*/ 227 w 914"/>
                <a:gd name="T9" fmla="*/ 37 h 614"/>
                <a:gd name="T10" fmla="*/ 205 w 914"/>
                <a:gd name="T11" fmla="*/ 51 h 614"/>
                <a:gd name="T12" fmla="*/ 182 w 914"/>
                <a:gd name="T13" fmla="*/ 66 h 614"/>
                <a:gd name="T14" fmla="*/ 157 w 914"/>
                <a:gd name="T15" fmla="*/ 84 h 614"/>
                <a:gd name="T16" fmla="*/ 133 w 914"/>
                <a:gd name="T17" fmla="*/ 103 h 614"/>
                <a:gd name="T18" fmla="*/ 107 w 914"/>
                <a:gd name="T19" fmla="*/ 124 h 614"/>
                <a:gd name="T20" fmla="*/ 84 w 914"/>
                <a:gd name="T21" fmla="*/ 148 h 614"/>
                <a:gd name="T22" fmla="*/ 60 w 914"/>
                <a:gd name="T23" fmla="*/ 175 h 614"/>
                <a:gd name="T24" fmla="*/ 37 w 914"/>
                <a:gd name="T25" fmla="*/ 203 h 614"/>
                <a:gd name="T26" fmla="*/ 18 w 914"/>
                <a:gd name="T27" fmla="*/ 233 h 614"/>
                <a:gd name="T28" fmla="*/ 0 w 914"/>
                <a:gd name="T29" fmla="*/ 266 h 614"/>
                <a:gd name="T30" fmla="*/ 0 w 914"/>
                <a:gd name="T31" fmla="*/ 266 h 614"/>
                <a:gd name="T32" fmla="*/ 7 w 914"/>
                <a:gd name="T33" fmla="*/ 263 h 614"/>
                <a:gd name="T34" fmla="*/ 30 w 914"/>
                <a:gd name="T35" fmla="*/ 257 h 614"/>
                <a:gd name="T36" fmla="*/ 63 w 914"/>
                <a:gd name="T37" fmla="*/ 251 h 614"/>
                <a:gd name="T38" fmla="*/ 82 w 914"/>
                <a:gd name="T39" fmla="*/ 248 h 614"/>
                <a:gd name="T40" fmla="*/ 104 w 914"/>
                <a:gd name="T41" fmla="*/ 247 h 614"/>
                <a:gd name="T42" fmla="*/ 127 w 914"/>
                <a:gd name="T43" fmla="*/ 245 h 614"/>
                <a:gd name="T44" fmla="*/ 151 w 914"/>
                <a:gd name="T45" fmla="*/ 247 h 614"/>
                <a:gd name="T46" fmla="*/ 176 w 914"/>
                <a:gd name="T47" fmla="*/ 249 h 614"/>
                <a:gd name="T48" fmla="*/ 203 w 914"/>
                <a:gd name="T49" fmla="*/ 254 h 614"/>
                <a:gd name="T50" fmla="*/ 228 w 914"/>
                <a:gd name="T51" fmla="*/ 261 h 614"/>
                <a:gd name="T52" fmla="*/ 254 w 914"/>
                <a:gd name="T53" fmla="*/ 270 h 614"/>
                <a:gd name="T54" fmla="*/ 279 w 914"/>
                <a:gd name="T55" fmla="*/ 284 h 614"/>
                <a:gd name="T56" fmla="*/ 291 w 914"/>
                <a:gd name="T57" fmla="*/ 291 h 614"/>
                <a:gd name="T58" fmla="*/ 305 w 914"/>
                <a:gd name="T59" fmla="*/ 300 h 614"/>
                <a:gd name="T60" fmla="*/ 305 w 914"/>
                <a:gd name="T61" fmla="*/ 300 h 614"/>
                <a:gd name="T62" fmla="*/ 329 w 914"/>
                <a:gd name="T63" fmla="*/ 320 h 614"/>
                <a:gd name="T64" fmla="*/ 352 w 914"/>
                <a:gd name="T65" fmla="*/ 342 h 614"/>
                <a:gd name="T66" fmla="*/ 375 w 914"/>
                <a:gd name="T67" fmla="*/ 366 h 614"/>
                <a:gd name="T68" fmla="*/ 399 w 914"/>
                <a:gd name="T69" fmla="*/ 391 h 614"/>
                <a:gd name="T70" fmla="*/ 420 w 914"/>
                <a:gd name="T71" fmla="*/ 417 h 614"/>
                <a:gd name="T72" fmla="*/ 441 w 914"/>
                <a:gd name="T73" fmla="*/ 444 h 614"/>
                <a:gd name="T74" fmla="*/ 479 w 914"/>
                <a:gd name="T75" fmla="*/ 494 h 614"/>
                <a:gd name="T76" fmla="*/ 512 w 914"/>
                <a:gd name="T77" fmla="*/ 541 h 614"/>
                <a:gd name="T78" fmla="*/ 538 w 914"/>
                <a:gd name="T79" fmla="*/ 580 h 614"/>
                <a:gd name="T80" fmla="*/ 560 w 914"/>
                <a:gd name="T81" fmla="*/ 614 h 614"/>
                <a:gd name="T82" fmla="*/ 914 w 914"/>
                <a:gd name="T83" fmla="*/ 454 h 614"/>
                <a:gd name="T84" fmla="*/ 914 w 914"/>
                <a:gd name="T85" fmla="*/ 454 h 614"/>
                <a:gd name="T86" fmla="*/ 877 w 914"/>
                <a:gd name="T87" fmla="*/ 414 h 614"/>
                <a:gd name="T88" fmla="*/ 783 w 914"/>
                <a:gd name="T89" fmla="*/ 315 h 614"/>
                <a:gd name="T90" fmla="*/ 726 w 914"/>
                <a:gd name="T91" fmla="*/ 257 h 614"/>
                <a:gd name="T92" fmla="*/ 666 w 914"/>
                <a:gd name="T93" fmla="*/ 197 h 614"/>
                <a:gd name="T94" fmla="*/ 608 w 914"/>
                <a:gd name="T95" fmla="*/ 142 h 614"/>
                <a:gd name="T96" fmla="*/ 554 w 914"/>
                <a:gd name="T97" fmla="*/ 96 h 614"/>
                <a:gd name="T98" fmla="*/ 554 w 914"/>
                <a:gd name="T99" fmla="*/ 96 h 614"/>
                <a:gd name="T100" fmla="*/ 530 w 914"/>
                <a:gd name="T101" fmla="*/ 76 h 614"/>
                <a:gd name="T102" fmla="*/ 506 w 914"/>
                <a:gd name="T103" fmla="*/ 60 h 614"/>
                <a:gd name="T104" fmla="*/ 482 w 914"/>
                <a:gd name="T105" fmla="*/ 46 h 614"/>
                <a:gd name="T106" fmla="*/ 460 w 914"/>
                <a:gd name="T107" fmla="*/ 34 h 614"/>
                <a:gd name="T108" fmla="*/ 438 w 914"/>
                <a:gd name="T109" fmla="*/ 25 h 614"/>
                <a:gd name="T110" fmla="*/ 417 w 914"/>
                <a:gd name="T111" fmla="*/ 18 h 614"/>
                <a:gd name="T112" fmla="*/ 396 w 914"/>
                <a:gd name="T113" fmla="*/ 12 h 614"/>
                <a:gd name="T114" fmla="*/ 378 w 914"/>
                <a:gd name="T115" fmla="*/ 8 h 614"/>
                <a:gd name="T116" fmla="*/ 345 w 914"/>
                <a:gd name="T117" fmla="*/ 2 h 614"/>
                <a:gd name="T118" fmla="*/ 320 w 914"/>
                <a:gd name="T119" fmla="*/ 0 h 614"/>
                <a:gd name="T120" fmla="*/ 303 w 914"/>
                <a:gd name="T121" fmla="*/ 0 h 614"/>
                <a:gd name="T122" fmla="*/ 297 w 914"/>
                <a:gd name="T123" fmla="*/ 0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14" h="614">
                  <a:moveTo>
                    <a:pt x="297" y="0"/>
                  </a:moveTo>
                  <a:lnTo>
                    <a:pt x="297" y="0"/>
                  </a:lnTo>
                  <a:lnTo>
                    <a:pt x="288" y="5"/>
                  </a:lnTo>
                  <a:lnTo>
                    <a:pt x="263" y="16"/>
                  </a:lnTo>
                  <a:lnTo>
                    <a:pt x="227" y="37"/>
                  </a:lnTo>
                  <a:lnTo>
                    <a:pt x="205" y="51"/>
                  </a:lnTo>
                  <a:lnTo>
                    <a:pt x="182" y="66"/>
                  </a:lnTo>
                  <a:lnTo>
                    <a:pt x="157" y="84"/>
                  </a:lnTo>
                  <a:lnTo>
                    <a:pt x="133" y="103"/>
                  </a:lnTo>
                  <a:lnTo>
                    <a:pt x="107" y="124"/>
                  </a:lnTo>
                  <a:lnTo>
                    <a:pt x="84" y="148"/>
                  </a:lnTo>
                  <a:lnTo>
                    <a:pt x="60" y="175"/>
                  </a:lnTo>
                  <a:lnTo>
                    <a:pt x="37" y="203"/>
                  </a:lnTo>
                  <a:lnTo>
                    <a:pt x="18" y="233"/>
                  </a:lnTo>
                  <a:lnTo>
                    <a:pt x="0" y="266"/>
                  </a:lnTo>
                  <a:lnTo>
                    <a:pt x="0" y="266"/>
                  </a:lnTo>
                  <a:lnTo>
                    <a:pt x="7" y="263"/>
                  </a:lnTo>
                  <a:lnTo>
                    <a:pt x="30" y="257"/>
                  </a:lnTo>
                  <a:lnTo>
                    <a:pt x="63" y="251"/>
                  </a:lnTo>
                  <a:lnTo>
                    <a:pt x="82" y="248"/>
                  </a:lnTo>
                  <a:lnTo>
                    <a:pt x="104" y="247"/>
                  </a:lnTo>
                  <a:lnTo>
                    <a:pt x="127" y="245"/>
                  </a:lnTo>
                  <a:lnTo>
                    <a:pt x="151" y="247"/>
                  </a:lnTo>
                  <a:lnTo>
                    <a:pt x="176" y="249"/>
                  </a:lnTo>
                  <a:lnTo>
                    <a:pt x="203" y="254"/>
                  </a:lnTo>
                  <a:lnTo>
                    <a:pt x="228" y="261"/>
                  </a:lnTo>
                  <a:lnTo>
                    <a:pt x="254" y="270"/>
                  </a:lnTo>
                  <a:lnTo>
                    <a:pt x="279" y="284"/>
                  </a:lnTo>
                  <a:lnTo>
                    <a:pt x="291" y="291"/>
                  </a:lnTo>
                  <a:lnTo>
                    <a:pt x="305" y="300"/>
                  </a:lnTo>
                  <a:lnTo>
                    <a:pt x="305" y="300"/>
                  </a:lnTo>
                  <a:lnTo>
                    <a:pt x="329" y="320"/>
                  </a:lnTo>
                  <a:lnTo>
                    <a:pt x="352" y="342"/>
                  </a:lnTo>
                  <a:lnTo>
                    <a:pt x="375" y="366"/>
                  </a:lnTo>
                  <a:lnTo>
                    <a:pt x="399" y="391"/>
                  </a:lnTo>
                  <a:lnTo>
                    <a:pt x="420" y="417"/>
                  </a:lnTo>
                  <a:lnTo>
                    <a:pt x="441" y="444"/>
                  </a:lnTo>
                  <a:lnTo>
                    <a:pt x="479" y="494"/>
                  </a:lnTo>
                  <a:lnTo>
                    <a:pt x="512" y="541"/>
                  </a:lnTo>
                  <a:lnTo>
                    <a:pt x="538" y="580"/>
                  </a:lnTo>
                  <a:lnTo>
                    <a:pt x="560" y="614"/>
                  </a:lnTo>
                  <a:lnTo>
                    <a:pt x="914" y="454"/>
                  </a:lnTo>
                  <a:lnTo>
                    <a:pt x="914" y="454"/>
                  </a:lnTo>
                  <a:lnTo>
                    <a:pt x="877" y="414"/>
                  </a:lnTo>
                  <a:lnTo>
                    <a:pt x="783" y="315"/>
                  </a:lnTo>
                  <a:lnTo>
                    <a:pt x="726" y="257"/>
                  </a:lnTo>
                  <a:lnTo>
                    <a:pt x="666" y="197"/>
                  </a:lnTo>
                  <a:lnTo>
                    <a:pt x="608" y="142"/>
                  </a:lnTo>
                  <a:lnTo>
                    <a:pt x="554" y="96"/>
                  </a:lnTo>
                  <a:lnTo>
                    <a:pt x="554" y="96"/>
                  </a:lnTo>
                  <a:lnTo>
                    <a:pt x="530" y="76"/>
                  </a:lnTo>
                  <a:lnTo>
                    <a:pt x="506" y="60"/>
                  </a:lnTo>
                  <a:lnTo>
                    <a:pt x="482" y="46"/>
                  </a:lnTo>
                  <a:lnTo>
                    <a:pt x="460" y="34"/>
                  </a:lnTo>
                  <a:lnTo>
                    <a:pt x="438" y="25"/>
                  </a:lnTo>
                  <a:lnTo>
                    <a:pt x="417" y="18"/>
                  </a:lnTo>
                  <a:lnTo>
                    <a:pt x="396" y="12"/>
                  </a:lnTo>
                  <a:lnTo>
                    <a:pt x="378" y="8"/>
                  </a:lnTo>
                  <a:lnTo>
                    <a:pt x="345" y="2"/>
                  </a:lnTo>
                  <a:lnTo>
                    <a:pt x="320" y="0"/>
                  </a:lnTo>
                  <a:lnTo>
                    <a:pt x="303" y="0"/>
                  </a:lnTo>
                  <a:lnTo>
                    <a:pt x="297" y="0"/>
                  </a:lnTo>
                  <a:close/>
                </a:path>
              </a:pathLst>
            </a:custGeom>
            <a:solidFill>
              <a:srgbClr val="E5D4A8"/>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37" name="Freeform 165"/>
            <p:cNvSpPr/>
            <p:nvPr/>
          </p:nvSpPr>
          <p:spPr bwMode="auto">
            <a:xfrm>
              <a:off x="-2728482" y="2997757"/>
              <a:ext cx="1450979" cy="974729"/>
            </a:xfrm>
            <a:custGeom>
              <a:avLst/>
              <a:gdLst>
                <a:gd name="T0" fmla="*/ 297 w 914"/>
                <a:gd name="T1" fmla="*/ 0 h 614"/>
                <a:gd name="T2" fmla="*/ 297 w 914"/>
                <a:gd name="T3" fmla="*/ 0 h 614"/>
                <a:gd name="T4" fmla="*/ 288 w 914"/>
                <a:gd name="T5" fmla="*/ 5 h 614"/>
                <a:gd name="T6" fmla="*/ 263 w 914"/>
                <a:gd name="T7" fmla="*/ 16 h 614"/>
                <a:gd name="T8" fmla="*/ 227 w 914"/>
                <a:gd name="T9" fmla="*/ 37 h 614"/>
                <a:gd name="T10" fmla="*/ 205 w 914"/>
                <a:gd name="T11" fmla="*/ 51 h 614"/>
                <a:gd name="T12" fmla="*/ 182 w 914"/>
                <a:gd name="T13" fmla="*/ 66 h 614"/>
                <a:gd name="T14" fmla="*/ 157 w 914"/>
                <a:gd name="T15" fmla="*/ 84 h 614"/>
                <a:gd name="T16" fmla="*/ 133 w 914"/>
                <a:gd name="T17" fmla="*/ 103 h 614"/>
                <a:gd name="T18" fmla="*/ 107 w 914"/>
                <a:gd name="T19" fmla="*/ 124 h 614"/>
                <a:gd name="T20" fmla="*/ 84 w 914"/>
                <a:gd name="T21" fmla="*/ 148 h 614"/>
                <a:gd name="T22" fmla="*/ 60 w 914"/>
                <a:gd name="T23" fmla="*/ 175 h 614"/>
                <a:gd name="T24" fmla="*/ 37 w 914"/>
                <a:gd name="T25" fmla="*/ 203 h 614"/>
                <a:gd name="T26" fmla="*/ 18 w 914"/>
                <a:gd name="T27" fmla="*/ 233 h 614"/>
                <a:gd name="T28" fmla="*/ 0 w 914"/>
                <a:gd name="T29" fmla="*/ 266 h 614"/>
                <a:gd name="T30" fmla="*/ 0 w 914"/>
                <a:gd name="T31" fmla="*/ 266 h 614"/>
                <a:gd name="T32" fmla="*/ 7 w 914"/>
                <a:gd name="T33" fmla="*/ 263 h 614"/>
                <a:gd name="T34" fmla="*/ 30 w 914"/>
                <a:gd name="T35" fmla="*/ 257 h 614"/>
                <a:gd name="T36" fmla="*/ 63 w 914"/>
                <a:gd name="T37" fmla="*/ 251 h 614"/>
                <a:gd name="T38" fmla="*/ 82 w 914"/>
                <a:gd name="T39" fmla="*/ 248 h 614"/>
                <a:gd name="T40" fmla="*/ 104 w 914"/>
                <a:gd name="T41" fmla="*/ 247 h 614"/>
                <a:gd name="T42" fmla="*/ 127 w 914"/>
                <a:gd name="T43" fmla="*/ 245 h 614"/>
                <a:gd name="T44" fmla="*/ 151 w 914"/>
                <a:gd name="T45" fmla="*/ 247 h 614"/>
                <a:gd name="T46" fmla="*/ 176 w 914"/>
                <a:gd name="T47" fmla="*/ 249 h 614"/>
                <a:gd name="T48" fmla="*/ 203 w 914"/>
                <a:gd name="T49" fmla="*/ 254 h 614"/>
                <a:gd name="T50" fmla="*/ 228 w 914"/>
                <a:gd name="T51" fmla="*/ 261 h 614"/>
                <a:gd name="T52" fmla="*/ 254 w 914"/>
                <a:gd name="T53" fmla="*/ 270 h 614"/>
                <a:gd name="T54" fmla="*/ 279 w 914"/>
                <a:gd name="T55" fmla="*/ 284 h 614"/>
                <a:gd name="T56" fmla="*/ 291 w 914"/>
                <a:gd name="T57" fmla="*/ 291 h 614"/>
                <a:gd name="T58" fmla="*/ 305 w 914"/>
                <a:gd name="T59" fmla="*/ 300 h 614"/>
                <a:gd name="T60" fmla="*/ 305 w 914"/>
                <a:gd name="T61" fmla="*/ 300 h 614"/>
                <a:gd name="T62" fmla="*/ 329 w 914"/>
                <a:gd name="T63" fmla="*/ 320 h 614"/>
                <a:gd name="T64" fmla="*/ 352 w 914"/>
                <a:gd name="T65" fmla="*/ 342 h 614"/>
                <a:gd name="T66" fmla="*/ 375 w 914"/>
                <a:gd name="T67" fmla="*/ 366 h 614"/>
                <a:gd name="T68" fmla="*/ 399 w 914"/>
                <a:gd name="T69" fmla="*/ 391 h 614"/>
                <a:gd name="T70" fmla="*/ 420 w 914"/>
                <a:gd name="T71" fmla="*/ 417 h 614"/>
                <a:gd name="T72" fmla="*/ 441 w 914"/>
                <a:gd name="T73" fmla="*/ 444 h 614"/>
                <a:gd name="T74" fmla="*/ 479 w 914"/>
                <a:gd name="T75" fmla="*/ 494 h 614"/>
                <a:gd name="T76" fmla="*/ 512 w 914"/>
                <a:gd name="T77" fmla="*/ 541 h 614"/>
                <a:gd name="T78" fmla="*/ 538 w 914"/>
                <a:gd name="T79" fmla="*/ 580 h 614"/>
                <a:gd name="T80" fmla="*/ 560 w 914"/>
                <a:gd name="T81" fmla="*/ 614 h 614"/>
                <a:gd name="T82" fmla="*/ 914 w 914"/>
                <a:gd name="T83" fmla="*/ 454 h 614"/>
                <a:gd name="T84" fmla="*/ 914 w 914"/>
                <a:gd name="T85" fmla="*/ 454 h 614"/>
                <a:gd name="T86" fmla="*/ 877 w 914"/>
                <a:gd name="T87" fmla="*/ 414 h 614"/>
                <a:gd name="T88" fmla="*/ 783 w 914"/>
                <a:gd name="T89" fmla="*/ 315 h 614"/>
                <a:gd name="T90" fmla="*/ 726 w 914"/>
                <a:gd name="T91" fmla="*/ 257 h 614"/>
                <a:gd name="T92" fmla="*/ 666 w 914"/>
                <a:gd name="T93" fmla="*/ 197 h 614"/>
                <a:gd name="T94" fmla="*/ 608 w 914"/>
                <a:gd name="T95" fmla="*/ 142 h 614"/>
                <a:gd name="T96" fmla="*/ 554 w 914"/>
                <a:gd name="T97" fmla="*/ 96 h 614"/>
                <a:gd name="T98" fmla="*/ 554 w 914"/>
                <a:gd name="T99" fmla="*/ 96 h 614"/>
                <a:gd name="T100" fmla="*/ 530 w 914"/>
                <a:gd name="T101" fmla="*/ 76 h 614"/>
                <a:gd name="T102" fmla="*/ 506 w 914"/>
                <a:gd name="T103" fmla="*/ 60 h 614"/>
                <a:gd name="T104" fmla="*/ 482 w 914"/>
                <a:gd name="T105" fmla="*/ 46 h 614"/>
                <a:gd name="T106" fmla="*/ 460 w 914"/>
                <a:gd name="T107" fmla="*/ 34 h 614"/>
                <a:gd name="T108" fmla="*/ 438 w 914"/>
                <a:gd name="T109" fmla="*/ 25 h 614"/>
                <a:gd name="T110" fmla="*/ 417 w 914"/>
                <a:gd name="T111" fmla="*/ 18 h 614"/>
                <a:gd name="T112" fmla="*/ 396 w 914"/>
                <a:gd name="T113" fmla="*/ 12 h 614"/>
                <a:gd name="T114" fmla="*/ 378 w 914"/>
                <a:gd name="T115" fmla="*/ 8 h 614"/>
                <a:gd name="T116" fmla="*/ 345 w 914"/>
                <a:gd name="T117" fmla="*/ 2 h 614"/>
                <a:gd name="T118" fmla="*/ 320 w 914"/>
                <a:gd name="T119" fmla="*/ 0 h 614"/>
                <a:gd name="T120" fmla="*/ 303 w 914"/>
                <a:gd name="T121" fmla="*/ 0 h 614"/>
                <a:gd name="T122" fmla="*/ 297 w 914"/>
                <a:gd name="T123" fmla="*/ 0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14" h="614">
                  <a:moveTo>
                    <a:pt x="297" y="0"/>
                  </a:moveTo>
                  <a:lnTo>
                    <a:pt x="297" y="0"/>
                  </a:lnTo>
                  <a:lnTo>
                    <a:pt x="288" y="5"/>
                  </a:lnTo>
                  <a:lnTo>
                    <a:pt x="263" y="16"/>
                  </a:lnTo>
                  <a:lnTo>
                    <a:pt x="227" y="37"/>
                  </a:lnTo>
                  <a:lnTo>
                    <a:pt x="205" y="51"/>
                  </a:lnTo>
                  <a:lnTo>
                    <a:pt x="182" y="66"/>
                  </a:lnTo>
                  <a:lnTo>
                    <a:pt x="157" y="84"/>
                  </a:lnTo>
                  <a:lnTo>
                    <a:pt x="133" y="103"/>
                  </a:lnTo>
                  <a:lnTo>
                    <a:pt x="107" y="124"/>
                  </a:lnTo>
                  <a:lnTo>
                    <a:pt x="84" y="148"/>
                  </a:lnTo>
                  <a:lnTo>
                    <a:pt x="60" y="175"/>
                  </a:lnTo>
                  <a:lnTo>
                    <a:pt x="37" y="203"/>
                  </a:lnTo>
                  <a:lnTo>
                    <a:pt x="18" y="233"/>
                  </a:lnTo>
                  <a:lnTo>
                    <a:pt x="0" y="266"/>
                  </a:lnTo>
                  <a:lnTo>
                    <a:pt x="0" y="266"/>
                  </a:lnTo>
                  <a:lnTo>
                    <a:pt x="7" y="263"/>
                  </a:lnTo>
                  <a:lnTo>
                    <a:pt x="30" y="257"/>
                  </a:lnTo>
                  <a:lnTo>
                    <a:pt x="63" y="251"/>
                  </a:lnTo>
                  <a:lnTo>
                    <a:pt x="82" y="248"/>
                  </a:lnTo>
                  <a:lnTo>
                    <a:pt x="104" y="247"/>
                  </a:lnTo>
                  <a:lnTo>
                    <a:pt x="127" y="245"/>
                  </a:lnTo>
                  <a:lnTo>
                    <a:pt x="151" y="247"/>
                  </a:lnTo>
                  <a:lnTo>
                    <a:pt x="176" y="249"/>
                  </a:lnTo>
                  <a:lnTo>
                    <a:pt x="203" y="254"/>
                  </a:lnTo>
                  <a:lnTo>
                    <a:pt x="228" y="261"/>
                  </a:lnTo>
                  <a:lnTo>
                    <a:pt x="254" y="270"/>
                  </a:lnTo>
                  <a:lnTo>
                    <a:pt x="279" y="284"/>
                  </a:lnTo>
                  <a:lnTo>
                    <a:pt x="291" y="291"/>
                  </a:lnTo>
                  <a:lnTo>
                    <a:pt x="305" y="300"/>
                  </a:lnTo>
                  <a:lnTo>
                    <a:pt x="305" y="300"/>
                  </a:lnTo>
                  <a:lnTo>
                    <a:pt x="329" y="320"/>
                  </a:lnTo>
                  <a:lnTo>
                    <a:pt x="352" y="342"/>
                  </a:lnTo>
                  <a:lnTo>
                    <a:pt x="375" y="366"/>
                  </a:lnTo>
                  <a:lnTo>
                    <a:pt x="399" y="391"/>
                  </a:lnTo>
                  <a:lnTo>
                    <a:pt x="420" y="417"/>
                  </a:lnTo>
                  <a:lnTo>
                    <a:pt x="441" y="444"/>
                  </a:lnTo>
                  <a:lnTo>
                    <a:pt x="479" y="494"/>
                  </a:lnTo>
                  <a:lnTo>
                    <a:pt x="512" y="541"/>
                  </a:lnTo>
                  <a:lnTo>
                    <a:pt x="538" y="580"/>
                  </a:lnTo>
                  <a:lnTo>
                    <a:pt x="560" y="614"/>
                  </a:lnTo>
                  <a:lnTo>
                    <a:pt x="914" y="454"/>
                  </a:lnTo>
                  <a:lnTo>
                    <a:pt x="914" y="454"/>
                  </a:lnTo>
                  <a:lnTo>
                    <a:pt x="877" y="414"/>
                  </a:lnTo>
                  <a:lnTo>
                    <a:pt x="783" y="315"/>
                  </a:lnTo>
                  <a:lnTo>
                    <a:pt x="726" y="257"/>
                  </a:lnTo>
                  <a:lnTo>
                    <a:pt x="666" y="197"/>
                  </a:lnTo>
                  <a:lnTo>
                    <a:pt x="608" y="142"/>
                  </a:lnTo>
                  <a:lnTo>
                    <a:pt x="554" y="96"/>
                  </a:lnTo>
                  <a:lnTo>
                    <a:pt x="554" y="96"/>
                  </a:lnTo>
                  <a:lnTo>
                    <a:pt x="530" y="76"/>
                  </a:lnTo>
                  <a:lnTo>
                    <a:pt x="506" y="60"/>
                  </a:lnTo>
                  <a:lnTo>
                    <a:pt x="482" y="46"/>
                  </a:lnTo>
                  <a:lnTo>
                    <a:pt x="460" y="34"/>
                  </a:lnTo>
                  <a:lnTo>
                    <a:pt x="438" y="25"/>
                  </a:lnTo>
                  <a:lnTo>
                    <a:pt x="417" y="18"/>
                  </a:lnTo>
                  <a:lnTo>
                    <a:pt x="396" y="12"/>
                  </a:lnTo>
                  <a:lnTo>
                    <a:pt x="378" y="8"/>
                  </a:lnTo>
                  <a:lnTo>
                    <a:pt x="345" y="2"/>
                  </a:lnTo>
                  <a:lnTo>
                    <a:pt x="320" y="0"/>
                  </a:lnTo>
                  <a:lnTo>
                    <a:pt x="303" y="0"/>
                  </a:lnTo>
                  <a:lnTo>
                    <a:pt x="2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38" name="Freeform 166"/>
            <p:cNvSpPr/>
            <p:nvPr/>
          </p:nvSpPr>
          <p:spPr bwMode="auto">
            <a:xfrm>
              <a:off x="-2676094" y="3042207"/>
              <a:ext cx="1339854" cy="876303"/>
            </a:xfrm>
            <a:custGeom>
              <a:avLst/>
              <a:gdLst>
                <a:gd name="T0" fmla="*/ 0 w 844"/>
                <a:gd name="T1" fmla="*/ 211 h 552"/>
                <a:gd name="T2" fmla="*/ 0 w 844"/>
                <a:gd name="T3" fmla="*/ 211 h 552"/>
                <a:gd name="T4" fmla="*/ 21 w 844"/>
                <a:gd name="T5" fmla="*/ 186 h 552"/>
                <a:gd name="T6" fmla="*/ 45 w 844"/>
                <a:gd name="T7" fmla="*/ 157 h 552"/>
                <a:gd name="T8" fmla="*/ 77 w 844"/>
                <a:gd name="T9" fmla="*/ 124 h 552"/>
                <a:gd name="T10" fmla="*/ 95 w 844"/>
                <a:gd name="T11" fmla="*/ 106 h 552"/>
                <a:gd name="T12" fmla="*/ 116 w 844"/>
                <a:gd name="T13" fmla="*/ 89 h 552"/>
                <a:gd name="T14" fmla="*/ 139 w 844"/>
                <a:gd name="T15" fmla="*/ 71 h 552"/>
                <a:gd name="T16" fmla="*/ 163 w 844"/>
                <a:gd name="T17" fmla="*/ 54 h 552"/>
                <a:gd name="T18" fmla="*/ 188 w 844"/>
                <a:gd name="T19" fmla="*/ 38 h 552"/>
                <a:gd name="T20" fmla="*/ 215 w 844"/>
                <a:gd name="T21" fmla="*/ 24 h 552"/>
                <a:gd name="T22" fmla="*/ 242 w 844"/>
                <a:gd name="T23" fmla="*/ 11 h 552"/>
                <a:gd name="T24" fmla="*/ 272 w 844"/>
                <a:gd name="T25" fmla="*/ 0 h 552"/>
                <a:gd name="T26" fmla="*/ 272 w 844"/>
                <a:gd name="T27" fmla="*/ 0 h 552"/>
                <a:gd name="T28" fmla="*/ 291 w 844"/>
                <a:gd name="T29" fmla="*/ 0 h 552"/>
                <a:gd name="T30" fmla="*/ 313 w 844"/>
                <a:gd name="T31" fmla="*/ 0 h 552"/>
                <a:gd name="T32" fmla="*/ 342 w 844"/>
                <a:gd name="T33" fmla="*/ 5 h 552"/>
                <a:gd name="T34" fmla="*/ 360 w 844"/>
                <a:gd name="T35" fmla="*/ 8 h 552"/>
                <a:gd name="T36" fmla="*/ 378 w 844"/>
                <a:gd name="T37" fmla="*/ 12 h 552"/>
                <a:gd name="T38" fmla="*/ 396 w 844"/>
                <a:gd name="T39" fmla="*/ 18 h 552"/>
                <a:gd name="T40" fmla="*/ 415 w 844"/>
                <a:gd name="T41" fmla="*/ 26 h 552"/>
                <a:gd name="T42" fmla="*/ 436 w 844"/>
                <a:gd name="T43" fmla="*/ 35 h 552"/>
                <a:gd name="T44" fmla="*/ 457 w 844"/>
                <a:gd name="T45" fmla="*/ 45 h 552"/>
                <a:gd name="T46" fmla="*/ 478 w 844"/>
                <a:gd name="T47" fmla="*/ 59 h 552"/>
                <a:gd name="T48" fmla="*/ 499 w 844"/>
                <a:gd name="T49" fmla="*/ 74 h 552"/>
                <a:gd name="T50" fmla="*/ 499 w 844"/>
                <a:gd name="T51" fmla="*/ 74 h 552"/>
                <a:gd name="T52" fmla="*/ 521 w 844"/>
                <a:gd name="T53" fmla="*/ 92 h 552"/>
                <a:gd name="T54" fmla="*/ 546 w 844"/>
                <a:gd name="T55" fmla="*/ 112 h 552"/>
                <a:gd name="T56" fmla="*/ 600 w 844"/>
                <a:gd name="T57" fmla="*/ 163 h 552"/>
                <a:gd name="T58" fmla="*/ 657 w 844"/>
                <a:gd name="T59" fmla="*/ 221 h 552"/>
                <a:gd name="T60" fmla="*/ 714 w 844"/>
                <a:gd name="T61" fmla="*/ 280 h 552"/>
                <a:gd name="T62" fmla="*/ 805 w 844"/>
                <a:gd name="T63" fmla="*/ 380 h 552"/>
                <a:gd name="T64" fmla="*/ 844 w 844"/>
                <a:gd name="T65" fmla="*/ 422 h 552"/>
                <a:gd name="T66" fmla="*/ 531 w 844"/>
                <a:gd name="T67" fmla="*/ 552 h 552"/>
                <a:gd name="T68" fmla="*/ 531 w 844"/>
                <a:gd name="T69" fmla="*/ 552 h 552"/>
                <a:gd name="T70" fmla="*/ 505 w 844"/>
                <a:gd name="T71" fmla="*/ 514 h 552"/>
                <a:gd name="T72" fmla="*/ 476 w 844"/>
                <a:gd name="T73" fmla="*/ 474 h 552"/>
                <a:gd name="T74" fmla="*/ 440 w 844"/>
                <a:gd name="T75" fmla="*/ 426 h 552"/>
                <a:gd name="T76" fmla="*/ 400 w 844"/>
                <a:gd name="T77" fmla="*/ 375 h 552"/>
                <a:gd name="T78" fmla="*/ 378 w 844"/>
                <a:gd name="T79" fmla="*/ 350 h 552"/>
                <a:gd name="T80" fmla="*/ 355 w 844"/>
                <a:gd name="T81" fmla="*/ 325 h 552"/>
                <a:gd name="T82" fmla="*/ 333 w 844"/>
                <a:gd name="T83" fmla="*/ 302 h 552"/>
                <a:gd name="T84" fmla="*/ 312 w 844"/>
                <a:gd name="T85" fmla="*/ 281 h 552"/>
                <a:gd name="T86" fmla="*/ 290 w 844"/>
                <a:gd name="T87" fmla="*/ 262 h 552"/>
                <a:gd name="T88" fmla="*/ 269 w 844"/>
                <a:gd name="T89" fmla="*/ 247 h 552"/>
                <a:gd name="T90" fmla="*/ 269 w 844"/>
                <a:gd name="T91" fmla="*/ 247 h 552"/>
                <a:gd name="T92" fmla="*/ 248 w 844"/>
                <a:gd name="T93" fmla="*/ 235 h 552"/>
                <a:gd name="T94" fmla="*/ 224 w 844"/>
                <a:gd name="T95" fmla="*/ 224 h 552"/>
                <a:gd name="T96" fmla="*/ 201 w 844"/>
                <a:gd name="T97" fmla="*/ 216 h 552"/>
                <a:gd name="T98" fmla="*/ 179 w 844"/>
                <a:gd name="T99" fmla="*/ 210 h 552"/>
                <a:gd name="T100" fmla="*/ 155 w 844"/>
                <a:gd name="T101" fmla="*/ 205 h 552"/>
                <a:gd name="T102" fmla="*/ 133 w 844"/>
                <a:gd name="T103" fmla="*/ 204 h 552"/>
                <a:gd name="T104" fmla="*/ 112 w 844"/>
                <a:gd name="T105" fmla="*/ 202 h 552"/>
                <a:gd name="T106" fmla="*/ 91 w 844"/>
                <a:gd name="T107" fmla="*/ 201 h 552"/>
                <a:gd name="T108" fmla="*/ 55 w 844"/>
                <a:gd name="T109" fmla="*/ 202 h 552"/>
                <a:gd name="T110" fmla="*/ 27 w 844"/>
                <a:gd name="T111" fmla="*/ 207 h 552"/>
                <a:gd name="T112" fmla="*/ 0 w 844"/>
                <a:gd name="T113" fmla="*/ 211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44" h="552">
                  <a:moveTo>
                    <a:pt x="0" y="211"/>
                  </a:moveTo>
                  <a:lnTo>
                    <a:pt x="0" y="211"/>
                  </a:lnTo>
                  <a:lnTo>
                    <a:pt x="21" y="186"/>
                  </a:lnTo>
                  <a:lnTo>
                    <a:pt x="45" y="157"/>
                  </a:lnTo>
                  <a:lnTo>
                    <a:pt x="77" y="124"/>
                  </a:lnTo>
                  <a:lnTo>
                    <a:pt x="95" y="106"/>
                  </a:lnTo>
                  <a:lnTo>
                    <a:pt x="116" y="89"/>
                  </a:lnTo>
                  <a:lnTo>
                    <a:pt x="139" y="71"/>
                  </a:lnTo>
                  <a:lnTo>
                    <a:pt x="163" y="54"/>
                  </a:lnTo>
                  <a:lnTo>
                    <a:pt x="188" y="38"/>
                  </a:lnTo>
                  <a:lnTo>
                    <a:pt x="215" y="24"/>
                  </a:lnTo>
                  <a:lnTo>
                    <a:pt x="242" y="11"/>
                  </a:lnTo>
                  <a:lnTo>
                    <a:pt x="272" y="0"/>
                  </a:lnTo>
                  <a:lnTo>
                    <a:pt x="272" y="0"/>
                  </a:lnTo>
                  <a:lnTo>
                    <a:pt x="291" y="0"/>
                  </a:lnTo>
                  <a:lnTo>
                    <a:pt x="313" y="0"/>
                  </a:lnTo>
                  <a:lnTo>
                    <a:pt x="342" y="5"/>
                  </a:lnTo>
                  <a:lnTo>
                    <a:pt x="360" y="8"/>
                  </a:lnTo>
                  <a:lnTo>
                    <a:pt x="378" y="12"/>
                  </a:lnTo>
                  <a:lnTo>
                    <a:pt x="396" y="18"/>
                  </a:lnTo>
                  <a:lnTo>
                    <a:pt x="415" y="26"/>
                  </a:lnTo>
                  <a:lnTo>
                    <a:pt x="436" y="35"/>
                  </a:lnTo>
                  <a:lnTo>
                    <a:pt x="457" y="45"/>
                  </a:lnTo>
                  <a:lnTo>
                    <a:pt x="478" y="59"/>
                  </a:lnTo>
                  <a:lnTo>
                    <a:pt x="499" y="74"/>
                  </a:lnTo>
                  <a:lnTo>
                    <a:pt x="499" y="74"/>
                  </a:lnTo>
                  <a:lnTo>
                    <a:pt x="521" y="92"/>
                  </a:lnTo>
                  <a:lnTo>
                    <a:pt x="546" y="112"/>
                  </a:lnTo>
                  <a:lnTo>
                    <a:pt x="600" y="163"/>
                  </a:lnTo>
                  <a:lnTo>
                    <a:pt x="657" y="221"/>
                  </a:lnTo>
                  <a:lnTo>
                    <a:pt x="714" y="280"/>
                  </a:lnTo>
                  <a:lnTo>
                    <a:pt x="805" y="380"/>
                  </a:lnTo>
                  <a:lnTo>
                    <a:pt x="844" y="422"/>
                  </a:lnTo>
                  <a:lnTo>
                    <a:pt x="531" y="552"/>
                  </a:lnTo>
                  <a:lnTo>
                    <a:pt x="531" y="552"/>
                  </a:lnTo>
                  <a:lnTo>
                    <a:pt x="505" y="514"/>
                  </a:lnTo>
                  <a:lnTo>
                    <a:pt x="476" y="474"/>
                  </a:lnTo>
                  <a:lnTo>
                    <a:pt x="440" y="426"/>
                  </a:lnTo>
                  <a:lnTo>
                    <a:pt x="400" y="375"/>
                  </a:lnTo>
                  <a:lnTo>
                    <a:pt x="378" y="350"/>
                  </a:lnTo>
                  <a:lnTo>
                    <a:pt x="355" y="325"/>
                  </a:lnTo>
                  <a:lnTo>
                    <a:pt x="333" y="302"/>
                  </a:lnTo>
                  <a:lnTo>
                    <a:pt x="312" y="281"/>
                  </a:lnTo>
                  <a:lnTo>
                    <a:pt x="290" y="262"/>
                  </a:lnTo>
                  <a:lnTo>
                    <a:pt x="269" y="247"/>
                  </a:lnTo>
                  <a:lnTo>
                    <a:pt x="269" y="247"/>
                  </a:lnTo>
                  <a:lnTo>
                    <a:pt x="248" y="235"/>
                  </a:lnTo>
                  <a:lnTo>
                    <a:pt x="224" y="224"/>
                  </a:lnTo>
                  <a:lnTo>
                    <a:pt x="201" y="216"/>
                  </a:lnTo>
                  <a:lnTo>
                    <a:pt x="179" y="210"/>
                  </a:lnTo>
                  <a:lnTo>
                    <a:pt x="155" y="205"/>
                  </a:lnTo>
                  <a:lnTo>
                    <a:pt x="133" y="204"/>
                  </a:lnTo>
                  <a:lnTo>
                    <a:pt x="112" y="202"/>
                  </a:lnTo>
                  <a:lnTo>
                    <a:pt x="91" y="201"/>
                  </a:lnTo>
                  <a:lnTo>
                    <a:pt x="55" y="202"/>
                  </a:lnTo>
                  <a:lnTo>
                    <a:pt x="27" y="207"/>
                  </a:lnTo>
                  <a:lnTo>
                    <a:pt x="0" y="211"/>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39" name="Freeform 167"/>
            <p:cNvSpPr/>
            <p:nvPr/>
          </p:nvSpPr>
          <p:spPr bwMode="auto">
            <a:xfrm>
              <a:off x="-2676094" y="3042207"/>
              <a:ext cx="1339854" cy="876303"/>
            </a:xfrm>
            <a:custGeom>
              <a:avLst/>
              <a:gdLst>
                <a:gd name="T0" fmla="*/ 0 w 844"/>
                <a:gd name="T1" fmla="*/ 211 h 552"/>
                <a:gd name="T2" fmla="*/ 0 w 844"/>
                <a:gd name="T3" fmla="*/ 211 h 552"/>
                <a:gd name="T4" fmla="*/ 21 w 844"/>
                <a:gd name="T5" fmla="*/ 186 h 552"/>
                <a:gd name="T6" fmla="*/ 45 w 844"/>
                <a:gd name="T7" fmla="*/ 157 h 552"/>
                <a:gd name="T8" fmla="*/ 77 w 844"/>
                <a:gd name="T9" fmla="*/ 124 h 552"/>
                <a:gd name="T10" fmla="*/ 95 w 844"/>
                <a:gd name="T11" fmla="*/ 106 h 552"/>
                <a:gd name="T12" fmla="*/ 116 w 844"/>
                <a:gd name="T13" fmla="*/ 89 h 552"/>
                <a:gd name="T14" fmla="*/ 139 w 844"/>
                <a:gd name="T15" fmla="*/ 71 h 552"/>
                <a:gd name="T16" fmla="*/ 163 w 844"/>
                <a:gd name="T17" fmla="*/ 54 h 552"/>
                <a:gd name="T18" fmla="*/ 188 w 844"/>
                <a:gd name="T19" fmla="*/ 38 h 552"/>
                <a:gd name="T20" fmla="*/ 215 w 844"/>
                <a:gd name="T21" fmla="*/ 24 h 552"/>
                <a:gd name="T22" fmla="*/ 242 w 844"/>
                <a:gd name="T23" fmla="*/ 11 h 552"/>
                <a:gd name="T24" fmla="*/ 272 w 844"/>
                <a:gd name="T25" fmla="*/ 0 h 552"/>
                <a:gd name="T26" fmla="*/ 272 w 844"/>
                <a:gd name="T27" fmla="*/ 0 h 552"/>
                <a:gd name="T28" fmla="*/ 291 w 844"/>
                <a:gd name="T29" fmla="*/ 0 h 552"/>
                <a:gd name="T30" fmla="*/ 313 w 844"/>
                <a:gd name="T31" fmla="*/ 0 h 552"/>
                <a:gd name="T32" fmla="*/ 342 w 844"/>
                <a:gd name="T33" fmla="*/ 5 h 552"/>
                <a:gd name="T34" fmla="*/ 360 w 844"/>
                <a:gd name="T35" fmla="*/ 8 h 552"/>
                <a:gd name="T36" fmla="*/ 378 w 844"/>
                <a:gd name="T37" fmla="*/ 12 h 552"/>
                <a:gd name="T38" fmla="*/ 396 w 844"/>
                <a:gd name="T39" fmla="*/ 18 h 552"/>
                <a:gd name="T40" fmla="*/ 415 w 844"/>
                <a:gd name="T41" fmla="*/ 26 h 552"/>
                <a:gd name="T42" fmla="*/ 436 w 844"/>
                <a:gd name="T43" fmla="*/ 35 h 552"/>
                <a:gd name="T44" fmla="*/ 457 w 844"/>
                <a:gd name="T45" fmla="*/ 45 h 552"/>
                <a:gd name="T46" fmla="*/ 478 w 844"/>
                <a:gd name="T47" fmla="*/ 59 h 552"/>
                <a:gd name="T48" fmla="*/ 499 w 844"/>
                <a:gd name="T49" fmla="*/ 74 h 552"/>
                <a:gd name="T50" fmla="*/ 499 w 844"/>
                <a:gd name="T51" fmla="*/ 74 h 552"/>
                <a:gd name="T52" fmla="*/ 521 w 844"/>
                <a:gd name="T53" fmla="*/ 92 h 552"/>
                <a:gd name="T54" fmla="*/ 546 w 844"/>
                <a:gd name="T55" fmla="*/ 112 h 552"/>
                <a:gd name="T56" fmla="*/ 600 w 844"/>
                <a:gd name="T57" fmla="*/ 163 h 552"/>
                <a:gd name="T58" fmla="*/ 657 w 844"/>
                <a:gd name="T59" fmla="*/ 221 h 552"/>
                <a:gd name="T60" fmla="*/ 714 w 844"/>
                <a:gd name="T61" fmla="*/ 280 h 552"/>
                <a:gd name="T62" fmla="*/ 805 w 844"/>
                <a:gd name="T63" fmla="*/ 380 h 552"/>
                <a:gd name="T64" fmla="*/ 844 w 844"/>
                <a:gd name="T65" fmla="*/ 422 h 552"/>
                <a:gd name="T66" fmla="*/ 531 w 844"/>
                <a:gd name="T67" fmla="*/ 552 h 552"/>
                <a:gd name="T68" fmla="*/ 531 w 844"/>
                <a:gd name="T69" fmla="*/ 552 h 552"/>
                <a:gd name="T70" fmla="*/ 505 w 844"/>
                <a:gd name="T71" fmla="*/ 514 h 552"/>
                <a:gd name="T72" fmla="*/ 476 w 844"/>
                <a:gd name="T73" fmla="*/ 474 h 552"/>
                <a:gd name="T74" fmla="*/ 440 w 844"/>
                <a:gd name="T75" fmla="*/ 426 h 552"/>
                <a:gd name="T76" fmla="*/ 400 w 844"/>
                <a:gd name="T77" fmla="*/ 375 h 552"/>
                <a:gd name="T78" fmla="*/ 378 w 844"/>
                <a:gd name="T79" fmla="*/ 350 h 552"/>
                <a:gd name="T80" fmla="*/ 355 w 844"/>
                <a:gd name="T81" fmla="*/ 325 h 552"/>
                <a:gd name="T82" fmla="*/ 333 w 844"/>
                <a:gd name="T83" fmla="*/ 302 h 552"/>
                <a:gd name="T84" fmla="*/ 312 w 844"/>
                <a:gd name="T85" fmla="*/ 281 h 552"/>
                <a:gd name="T86" fmla="*/ 290 w 844"/>
                <a:gd name="T87" fmla="*/ 262 h 552"/>
                <a:gd name="T88" fmla="*/ 269 w 844"/>
                <a:gd name="T89" fmla="*/ 247 h 552"/>
                <a:gd name="T90" fmla="*/ 269 w 844"/>
                <a:gd name="T91" fmla="*/ 247 h 552"/>
                <a:gd name="T92" fmla="*/ 248 w 844"/>
                <a:gd name="T93" fmla="*/ 235 h 552"/>
                <a:gd name="T94" fmla="*/ 224 w 844"/>
                <a:gd name="T95" fmla="*/ 224 h 552"/>
                <a:gd name="T96" fmla="*/ 201 w 844"/>
                <a:gd name="T97" fmla="*/ 216 h 552"/>
                <a:gd name="T98" fmla="*/ 179 w 844"/>
                <a:gd name="T99" fmla="*/ 210 h 552"/>
                <a:gd name="T100" fmla="*/ 155 w 844"/>
                <a:gd name="T101" fmla="*/ 205 h 552"/>
                <a:gd name="T102" fmla="*/ 133 w 844"/>
                <a:gd name="T103" fmla="*/ 204 h 552"/>
                <a:gd name="T104" fmla="*/ 112 w 844"/>
                <a:gd name="T105" fmla="*/ 202 h 552"/>
                <a:gd name="T106" fmla="*/ 91 w 844"/>
                <a:gd name="T107" fmla="*/ 201 h 552"/>
                <a:gd name="T108" fmla="*/ 55 w 844"/>
                <a:gd name="T109" fmla="*/ 202 h 552"/>
                <a:gd name="T110" fmla="*/ 27 w 844"/>
                <a:gd name="T111" fmla="*/ 207 h 552"/>
                <a:gd name="T112" fmla="*/ 0 w 844"/>
                <a:gd name="T113" fmla="*/ 211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44" h="552">
                  <a:moveTo>
                    <a:pt x="0" y="211"/>
                  </a:moveTo>
                  <a:lnTo>
                    <a:pt x="0" y="211"/>
                  </a:lnTo>
                  <a:lnTo>
                    <a:pt x="21" y="186"/>
                  </a:lnTo>
                  <a:lnTo>
                    <a:pt x="45" y="157"/>
                  </a:lnTo>
                  <a:lnTo>
                    <a:pt x="77" y="124"/>
                  </a:lnTo>
                  <a:lnTo>
                    <a:pt x="95" y="106"/>
                  </a:lnTo>
                  <a:lnTo>
                    <a:pt x="116" y="89"/>
                  </a:lnTo>
                  <a:lnTo>
                    <a:pt x="139" y="71"/>
                  </a:lnTo>
                  <a:lnTo>
                    <a:pt x="163" y="54"/>
                  </a:lnTo>
                  <a:lnTo>
                    <a:pt x="188" y="38"/>
                  </a:lnTo>
                  <a:lnTo>
                    <a:pt x="215" y="24"/>
                  </a:lnTo>
                  <a:lnTo>
                    <a:pt x="242" y="11"/>
                  </a:lnTo>
                  <a:lnTo>
                    <a:pt x="272" y="0"/>
                  </a:lnTo>
                  <a:lnTo>
                    <a:pt x="272" y="0"/>
                  </a:lnTo>
                  <a:lnTo>
                    <a:pt x="291" y="0"/>
                  </a:lnTo>
                  <a:lnTo>
                    <a:pt x="313" y="0"/>
                  </a:lnTo>
                  <a:lnTo>
                    <a:pt x="342" y="5"/>
                  </a:lnTo>
                  <a:lnTo>
                    <a:pt x="360" y="8"/>
                  </a:lnTo>
                  <a:lnTo>
                    <a:pt x="378" y="12"/>
                  </a:lnTo>
                  <a:lnTo>
                    <a:pt x="396" y="18"/>
                  </a:lnTo>
                  <a:lnTo>
                    <a:pt x="415" y="26"/>
                  </a:lnTo>
                  <a:lnTo>
                    <a:pt x="436" y="35"/>
                  </a:lnTo>
                  <a:lnTo>
                    <a:pt x="457" y="45"/>
                  </a:lnTo>
                  <a:lnTo>
                    <a:pt x="478" y="59"/>
                  </a:lnTo>
                  <a:lnTo>
                    <a:pt x="499" y="74"/>
                  </a:lnTo>
                  <a:lnTo>
                    <a:pt x="499" y="74"/>
                  </a:lnTo>
                  <a:lnTo>
                    <a:pt x="521" y="92"/>
                  </a:lnTo>
                  <a:lnTo>
                    <a:pt x="546" y="112"/>
                  </a:lnTo>
                  <a:lnTo>
                    <a:pt x="600" y="163"/>
                  </a:lnTo>
                  <a:lnTo>
                    <a:pt x="657" y="221"/>
                  </a:lnTo>
                  <a:lnTo>
                    <a:pt x="714" y="280"/>
                  </a:lnTo>
                  <a:lnTo>
                    <a:pt x="805" y="380"/>
                  </a:lnTo>
                  <a:lnTo>
                    <a:pt x="844" y="422"/>
                  </a:lnTo>
                  <a:lnTo>
                    <a:pt x="531" y="552"/>
                  </a:lnTo>
                  <a:lnTo>
                    <a:pt x="531" y="552"/>
                  </a:lnTo>
                  <a:lnTo>
                    <a:pt x="505" y="514"/>
                  </a:lnTo>
                  <a:lnTo>
                    <a:pt x="476" y="474"/>
                  </a:lnTo>
                  <a:lnTo>
                    <a:pt x="440" y="426"/>
                  </a:lnTo>
                  <a:lnTo>
                    <a:pt x="400" y="375"/>
                  </a:lnTo>
                  <a:lnTo>
                    <a:pt x="378" y="350"/>
                  </a:lnTo>
                  <a:lnTo>
                    <a:pt x="355" y="325"/>
                  </a:lnTo>
                  <a:lnTo>
                    <a:pt x="333" y="302"/>
                  </a:lnTo>
                  <a:lnTo>
                    <a:pt x="312" y="281"/>
                  </a:lnTo>
                  <a:lnTo>
                    <a:pt x="290" y="262"/>
                  </a:lnTo>
                  <a:lnTo>
                    <a:pt x="269" y="247"/>
                  </a:lnTo>
                  <a:lnTo>
                    <a:pt x="269" y="247"/>
                  </a:lnTo>
                  <a:lnTo>
                    <a:pt x="248" y="235"/>
                  </a:lnTo>
                  <a:lnTo>
                    <a:pt x="224" y="224"/>
                  </a:lnTo>
                  <a:lnTo>
                    <a:pt x="201" y="216"/>
                  </a:lnTo>
                  <a:lnTo>
                    <a:pt x="179" y="210"/>
                  </a:lnTo>
                  <a:lnTo>
                    <a:pt x="155" y="205"/>
                  </a:lnTo>
                  <a:lnTo>
                    <a:pt x="133" y="204"/>
                  </a:lnTo>
                  <a:lnTo>
                    <a:pt x="112" y="202"/>
                  </a:lnTo>
                  <a:lnTo>
                    <a:pt x="91" y="201"/>
                  </a:lnTo>
                  <a:lnTo>
                    <a:pt x="55" y="202"/>
                  </a:lnTo>
                  <a:lnTo>
                    <a:pt x="27" y="207"/>
                  </a:lnTo>
                  <a:lnTo>
                    <a:pt x="0" y="2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40" name="Freeform 168"/>
            <p:cNvSpPr/>
            <p:nvPr/>
          </p:nvSpPr>
          <p:spPr bwMode="auto">
            <a:xfrm>
              <a:off x="-2544331" y="3085070"/>
              <a:ext cx="1073153" cy="754065"/>
            </a:xfrm>
            <a:custGeom>
              <a:avLst/>
              <a:gdLst>
                <a:gd name="T0" fmla="*/ 423 w 676"/>
                <a:gd name="T1" fmla="*/ 451 h 475"/>
                <a:gd name="T2" fmla="*/ 440 w 676"/>
                <a:gd name="T3" fmla="*/ 448 h 475"/>
                <a:gd name="T4" fmla="*/ 463 w 676"/>
                <a:gd name="T5" fmla="*/ 450 h 475"/>
                <a:gd name="T6" fmla="*/ 484 w 676"/>
                <a:gd name="T7" fmla="*/ 457 h 475"/>
                <a:gd name="T8" fmla="*/ 498 w 676"/>
                <a:gd name="T9" fmla="*/ 468 h 475"/>
                <a:gd name="T10" fmla="*/ 676 w 676"/>
                <a:gd name="T11" fmla="*/ 396 h 475"/>
                <a:gd name="T12" fmla="*/ 670 w 676"/>
                <a:gd name="T13" fmla="*/ 390 h 475"/>
                <a:gd name="T14" fmla="*/ 659 w 676"/>
                <a:gd name="T15" fmla="*/ 372 h 475"/>
                <a:gd name="T16" fmla="*/ 655 w 676"/>
                <a:gd name="T17" fmla="*/ 354 h 475"/>
                <a:gd name="T18" fmla="*/ 655 w 676"/>
                <a:gd name="T19" fmla="*/ 342 h 475"/>
                <a:gd name="T20" fmla="*/ 661 w 676"/>
                <a:gd name="T21" fmla="*/ 329 h 475"/>
                <a:gd name="T22" fmla="*/ 667 w 676"/>
                <a:gd name="T23" fmla="*/ 324 h 475"/>
                <a:gd name="T24" fmla="*/ 483 w 676"/>
                <a:gd name="T25" fmla="*/ 141 h 475"/>
                <a:gd name="T26" fmla="*/ 416 w 676"/>
                <a:gd name="T27" fmla="*/ 81 h 475"/>
                <a:gd name="T28" fmla="*/ 393 w 676"/>
                <a:gd name="T29" fmla="*/ 62 h 475"/>
                <a:gd name="T30" fmla="*/ 351 w 676"/>
                <a:gd name="T31" fmla="*/ 33 h 475"/>
                <a:gd name="T32" fmla="*/ 316 w 676"/>
                <a:gd name="T33" fmla="*/ 14 h 475"/>
                <a:gd name="T34" fmla="*/ 281 w 676"/>
                <a:gd name="T35" fmla="*/ 3 h 475"/>
                <a:gd name="T36" fmla="*/ 262 w 676"/>
                <a:gd name="T37" fmla="*/ 0 h 475"/>
                <a:gd name="T38" fmla="*/ 260 w 676"/>
                <a:gd name="T39" fmla="*/ 8 h 475"/>
                <a:gd name="T40" fmla="*/ 251 w 676"/>
                <a:gd name="T41" fmla="*/ 20 h 475"/>
                <a:gd name="T42" fmla="*/ 241 w 676"/>
                <a:gd name="T43" fmla="*/ 26 h 475"/>
                <a:gd name="T44" fmla="*/ 226 w 676"/>
                <a:gd name="T45" fmla="*/ 30 h 475"/>
                <a:gd name="T46" fmla="*/ 204 w 676"/>
                <a:gd name="T47" fmla="*/ 30 h 475"/>
                <a:gd name="T48" fmla="*/ 174 w 676"/>
                <a:gd name="T49" fmla="*/ 24 h 475"/>
                <a:gd name="T50" fmla="*/ 156 w 676"/>
                <a:gd name="T51" fmla="*/ 18 h 475"/>
                <a:gd name="T52" fmla="*/ 118 w 676"/>
                <a:gd name="T53" fmla="*/ 36 h 475"/>
                <a:gd name="T54" fmla="*/ 69 w 676"/>
                <a:gd name="T55" fmla="*/ 66 h 475"/>
                <a:gd name="T56" fmla="*/ 32 w 676"/>
                <a:gd name="T57" fmla="*/ 96 h 475"/>
                <a:gd name="T58" fmla="*/ 9 w 676"/>
                <a:gd name="T59" fmla="*/ 118 h 475"/>
                <a:gd name="T60" fmla="*/ 0 w 676"/>
                <a:gd name="T61" fmla="*/ 130 h 475"/>
                <a:gd name="T62" fmla="*/ 12 w 676"/>
                <a:gd name="T63" fmla="*/ 130 h 475"/>
                <a:gd name="T64" fmla="*/ 27 w 676"/>
                <a:gd name="T65" fmla="*/ 133 h 475"/>
                <a:gd name="T66" fmla="*/ 35 w 676"/>
                <a:gd name="T67" fmla="*/ 141 h 475"/>
                <a:gd name="T68" fmla="*/ 38 w 676"/>
                <a:gd name="T69" fmla="*/ 150 h 475"/>
                <a:gd name="T70" fmla="*/ 38 w 676"/>
                <a:gd name="T71" fmla="*/ 154 h 475"/>
                <a:gd name="T72" fmla="*/ 65 w 676"/>
                <a:gd name="T73" fmla="*/ 154 h 475"/>
                <a:gd name="T74" fmla="*/ 109 w 676"/>
                <a:gd name="T75" fmla="*/ 163 h 475"/>
                <a:gd name="T76" fmla="*/ 171 w 676"/>
                <a:gd name="T77" fmla="*/ 186 h 475"/>
                <a:gd name="T78" fmla="*/ 207 w 676"/>
                <a:gd name="T79" fmla="*/ 205 h 475"/>
                <a:gd name="T80" fmla="*/ 220 w 676"/>
                <a:gd name="T81" fmla="*/ 215 h 475"/>
                <a:gd name="T82" fmla="*/ 251 w 676"/>
                <a:gd name="T83" fmla="*/ 244 h 475"/>
                <a:gd name="T84" fmla="*/ 305 w 676"/>
                <a:gd name="T85" fmla="*/ 302 h 475"/>
                <a:gd name="T86" fmla="*/ 372 w 676"/>
                <a:gd name="T87" fmla="*/ 384 h 475"/>
                <a:gd name="T88" fmla="*/ 423 w 676"/>
                <a:gd name="T89" fmla="*/ 451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76" h="475">
                  <a:moveTo>
                    <a:pt x="423" y="451"/>
                  </a:moveTo>
                  <a:lnTo>
                    <a:pt x="423" y="451"/>
                  </a:lnTo>
                  <a:lnTo>
                    <a:pt x="431" y="448"/>
                  </a:lnTo>
                  <a:lnTo>
                    <a:pt x="440" y="448"/>
                  </a:lnTo>
                  <a:lnTo>
                    <a:pt x="450" y="448"/>
                  </a:lnTo>
                  <a:lnTo>
                    <a:pt x="463" y="450"/>
                  </a:lnTo>
                  <a:lnTo>
                    <a:pt x="477" y="454"/>
                  </a:lnTo>
                  <a:lnTo>
                    <a:pt x="484" y="457"/>
                  </a:lnTo>
                  <a:lnTo>
                    <a:pt x="490" y="463"/>
                  </a:lnTo>
                  <a:lnTo>
                    <a:pt x="498" y="468"/>
                  </a:lnTo>
                  <a:lnTo>
                    <a:pt x="504" y="475"/>
                  </a:lnTo>
                  <a:lnTo>
                    <a:pt x="676" y="396"/>
                  </a:lnTo>
                  <a:lnTo>
                    <a:pt x="676" y="396"/>
                  </a:lnTo>
                  <a:lnTo>
                    <a:pt x="670" y="390"/>
                  </a:lnTo>
                  <a:lnTo>
                    <a:pt x="664" y="381"/>
                  </a:lnTo>
                  <a:lnTo>
                    <a:pt x="659" y="372"/>
                  </a:lnTo>
                  <a:lnTo>
                    <a:pt x="655" y="360"/>
                  </a:lnTo>
                  <a:lnTo>
                    <a:pt x="655" y="354"/>
                  </a:lnTo>
                  <a:lnTo>
                    <a:pt x="655" y="348"/>
                  </a:lnTo>
                  <a:lnTo>
                    <a:pt x="655" y="342"/>
                  </a:lnTo>
                  <a:lnTo>
                    <a:pt x="658" y="335"/>
                  </a:lnTo>
                  <a:lnTo>
                    <a:pt x="661" y="329"/>
                  </a:lnTo>
                  <a:lnTo>
                    <a:pt x="667" y="324"/>
                  </a:lnTo>
                  <a:lnTo>
                    <a:pt x="667" y="324"/>
                  </a:lnTo>
                  <a:lnTo>
                    <a:pt x="566" y="223"/>
                  </a:lnTo>
                  <a:lnTo>
                    <a:pt x="483" y="141"/>
                  </a:lnTo>
                  <a:lnTo>
                    <a:pt x="446" y="106"/>
                  </a:lnTo>
                  <a:lnTo>
                    <a:pt x="416" y="81"/>
                  </a:lnTo>
                  <a:lnTo>
                    <a:pt x="416" y="81"/>
                  </a:lnTo>
                  <a:lnTo>
                    <a:pt x="393" y="62"/>
                  </a:lnTo>
                  <a:lnTo>
                    <a:pt x="371" y="45"/>
                  </a:lnTo>
                  <a:lnTo>
                    <a:pt x="351" y="33"/>
                  </a:lnTo>
                  <a:lnTo>
                    <a:pt x="333" y="21"/>
                  </a:lnTo>
                  <a:lnTo>
                    <a:pt x="316" y="14"/>
                  </a:lnTo>
                  <a:lnTo>
                    <a:pt x="298" y="6"/>
                  </a:lnTo>
                  <a:lnTo>
                    <a:pt x="281" y="3"/>
                  </a:lnTo>
                  <a:lnTo>
                    <a:pt x="262" y="0"/>
                  </a:lnTo>
                  <a:lnTo>
                    <a:pt x="262" y="0"/>
                  </a:lnTo>
                  <a:lnTo>
                    <a:pt x="262" y="2"/>
                  </a:lnTo>
                  <a:lnTo>
                    <a:pt x="260" y="8"/>
                  </a:lnTo>
                  <a:lnTo>
                    <a:pt x="256" y="15"/>
                  </a:lnTo>
                  <a:lnTo>
                    <a:pt x="251" y="20"/>
                  </a:lnTo>
                  <a:lnTo>
                    <a:pt x="247" y="23"/>
                  </a:lnTo>
                  <a:lnTo>
                    <a:pt x="241" y="26"/>
                  </a:lnTo>
                  <a:lnTo>
                    <a:pt x="235" y="29"/>
                  </a:lnTo>
                  <a:lnTo>
                    <a:pt x="226" y="30"/>
                  </a:lnTo>
                  <a:lnTo>
                    <a:pt x="215" y="30"/>
                  </a:lnTo>
                  <a:lnTo>
                    <a:pt x="204" y="30"/>
                  </a:lnTo>
                  <a:lnTo>
                    <a:pt x="189" y="27"/>
                  </a:lnTo>
                  <a:lnTo>
                    <a:pt x="174" y="24"/>
                  </a:lnTo>
                  <a:lnTo>
                    <a:pt x="156" y="18"/>
                  </a:lnTo>
                  <a:lnTo>
                    <a:pt x="156" y="18"/>
                  </a:lnTo>
                  <a:lnTo>
                    <a:pt x="138" y="27"/>
                  </a:lnTo>
                  <a:lnTo>
                    <a:pt x="118" y="36"/>
                  </a:lnTo>
                  <a:lnTo>
                    <a:pt x="95" y="50"/>
                  </a:lnTo>
                  <a:lnTo>
                    <a:pt x="69" y="66"/>
                  </a:lnTo>
                  <a:lnTo>
                    <a:pt x="44" y="85"/>
                  </a:lnTo>
                  <a:lnTo>
                    <a:pt x="32" y="96"/>
                  </a:lnTo>
                  <a:lnTo>
                    <a:pt x="20" y="106"/>
                  </a:lnTo>
                  <a:lnTo>
                    <a:pt x="9" y="118"/>
                  </a:lnTo>
                  <a:lnTo>
                    <a:pt x="0" y="130"/>
                  </a:lnTo>
                  <a:lnTo>
                    <a:pt x="0" y="130"/>
                  </a:lnTo>
                  <a:lnTo>
                    <a:pt x="6" y="130"/>
                  </a:lnTo>
                  <a:lnTo>
                    <a:pt x="12" y="130"/>
                  </a:lnTo>
                  <a:lnTo>
                    <a:pt x="20" y="130"/>
                  </a:lnTo>
                  <a:lnTo>
                    <a:pt x="27" y="133"/>
                  </a:lnTo>
                  <a:lnTo>
                    <a:pt x="33" y="138"/>
                  </a:lnTo>
                  <a:lnTo>
                    <a:pt x="35" y="141"/>
                  </a:lnTo>
                  <a:lnTo>
                    <a:pt x="36" y="144"/>
                  </a:lnTo>
                  <a:lnTo>
                    <a:pt x="38" y="150"/>
                  </a:lnTo>
                  <a:lnTo>
                    <a:pt x="38" y="154"/>
                  </a:lnTo>
                  <a:lnTo>
                    <a:pt x="38" y="154"/>
                  </a:lnTo>
                  <a:lnTo>
                    <a:pt x="50" y="154"/>
                  </a:lnTo>
                  <a:lnTo>
                    <a:pt x="65" y="154"/>
                  </a:lnTo>
                  <a:lnTo>
                    <a:pt x="86" y="157"/>
                  </a:lnTo>
                  <a:lnTo>
                    <a:pt x="109" y="163"/>
                  </a:lnTo>
                  <a:lnTo>
                    <a:pt x="138" y="172"/>
                  </a:lnTo>
                  <a:lnTo>
                    <a:pt x="171" y="186"/>
                  </a:lnTo>
                  <a:lnTo>
                    <a:pt x="187" y="194"/>
                  </a:lnTo>
                  <a:lnTo>
                    <a:pt x="207" y="205"/>
                  </a:lnTo>
                  <a:lnTo>
                    <a:pt x="207" y="205"/>
                  </a:lnTo>
                  <a:lnTo>
                    <a:pt x="220" y="215"/>
                  </a:lnTo>
                  <a:lnTo>
                    <a:pt x="235" y="227"/>
                  </a:lnTo>
                  <a:lnTo>
                    <a:pt x="251" y="244"/>
                  </a:lnTo>
                  <a:lnTo>
                    <a:pt x="269" y="262"/>
                  </a:lnTo>
                  <a:lnTo>
                    <a:pt x="305" y="302"/>
                  </a:lnTo>
                  <a:lnTo>
                    <a:pt x="341" y="344"/>
                  </a:lnTo>
                  <a:lnTo>
                    <a:pt x="372" y="384"/>
                  </a:lnTo>
                  <a:lnTo>
                    <a:pt x="399" y="419"/>
                  </a:lnTo>
                  <a:lnTo>
                    <a:pt x="423" y="451"/>
                  </a:lnTo>
                  <a:close/>
                </a:path>
              </a:pathLst>
            </a:custGeom>
            <a:solidFill>
              <a:srgbClr val="E5D4A8"/>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41" name="Freeform 169"/>
            <p:cNvSpPr/>
            <p:nvPr/>
          </p:nvSpPr>
          <p:spPr bwMode="auto">
            <a:xfrm>
              <a:off x="-2544331" y="3085070"/>
              <a:ext cx="1073153" cy="754065"/>
            </a:xfrm>
            <a:custGeom>
              <a:avLst/>
              <a:gdLst>
                <a:gd name="T0" fmla="*/ 423 w 676"/>
                <a:gd name="T1" fmla="*/ 451 h 475"/>
                <a:gd name="T2" fmla="*/ 440 w 676"/>
                <a:gd name="T3" fmla="*/ 448 h 475"/>
                <a:gd name="T4" fmla="*/ 463 w 676"/>
                <a:gd name="T5" fmla="*/ 450 h 475"/>
                <a:gd name="T6" fmla="*/ 484 w 676"/>
                <a:gd name="T7" fmla="*/ 457 h 475"/>
                <a:gd name="T8" fmla="*/ 498 w 676"/>
                <a:gd name="T9" fmla="*/ 468 h 475"/>
                <a:gd name="T10" fmla="*/ 676 w 676"/>
                <a:gd name="T11" fmla="*/ 396 h 475"/>
                <a:gd name="T12" fmla="*/ 670 w 676"/>
                <a:gd name="T13" fmla="*/ 390 h 475"/>
                <a:gd name="T14" fmla="*/ 659 w 676"/>
                <a:gd name="T15" fmla="*/ 372 h 475"/>
                <a:gd name="T16" fmla="*/ 655 w 676"/>
                <a:gd name="T17" fmla="*/ 354 h 475"/>
                <a:gd name="T18" fmla="*/ 655 w 676"/>
                <a:gd name="T19" fmla="*/ 342 h 475"/>
                <a:gd name="T20" fmla="*/ 661 w 676"/>
                <a:gd name="T21" fmla="*/ 329 h 475"/>
                <a:gd name="T22" fmla="*/ 667 w 676"/>
                <a:gd name="T23" fmla="*/ 324 h 475"/>
                <a:gd name="T24" fmla="*/ 483 w 676"/>
                <a:gd name="T25" fmla="*/ 141 h 475"/>
                <a:gd name="T26" fmla="*/ 416 w 676"/>
                <a:gd name="T27" fmla="*/ 81 h 475"/>
                <a:gd name="T28" fmla="*/ 393 w 676"/>
                <a:gd name="T29" fmla="*/ 62 h 475"/>
                <a:gd name="T30" fmla="*/ 351 w 676"/>
                <a:gd name="T31" fmla="*/ 33 h 475"/>
                <a:gd name="T32" fmla="*/ 316 w 676"/>
                <a:gd name="T33" fmla="*/ 14 h 475"/>
                <a:gd name="T34" fmla="*/ 281 w 676"/>
                <a:gd name="T35" fmla="*/ 3 h 475"/>
                <a:gd name="T36" fmla="*/ 262 w 676"/>
                <a:gd name="T37" fmla="*/ 0 h 475"/>
                <a:gd name="T38" fmla="*/ 260 w 676"/>
                <a:gd name="T39" fmla="*/ 8 h 475"/>
                <a:gd name="T40" fmla="*/ 251 w 676"/>
                <a:gd name="T41" fmla="*/ 20 h 475"/>
                <a:gd name="T42" fmla="*/ 241 w 676"/>
                <a:gd name="T43" fmla="*/ 26 h 475"/>
                <a:gd name="T44" fmla="*/ 226 w 676"/>
                <a:gd name="T45" fmla="*/ 30 h 475"/>
                <a:gd name="T46" fmla="*/ 204 w 676"/>
                <a:gd name="T47" fmla="*/ 30 h 475"/>
                <a:gd name="T48" fmla="*/ 174 w 676"/>
                <a:gd name="T49" fmla="*/ 24 h 475"/>
                <a:gd name="T50" fmla="*/ 156 w 676"/>
                <a:gd name="T51" fmla="*/ 18 h 475"/>
                <a:gd name="T52" fmla="*/ 118 w 676"/>
                <a:gd name="T53" fmla="*/ 36 h 475"/>
                <a:gd name="T54" fmla="*/ 69 w 676"/>
                <a:gd name="T55" fmla="*/ 66 h 475"/>
                <a:gd name="T56" fmla="*/ 32 w 676"/>
                <a:gd name="T57" fmla="*/ 96 h 475"/>
                <a:gd name="T58" fmla="*/ 9 w 676"/>
                <a:gd name="T59" fmla="*/ 118 h 475"/>
                <a:gd name="T60" fmla="*/ 0 w 676"/>
                <a:gd name="T61" fmla="*/ 130 h 475"/>
                <a:gd name="T62" fmla="*/ 12 w 676"/>
                <a:gd name="T63" fmla="*/ 130 h 475"/>
                <a:gd name="T64" fmla="*/ 27 w 676"/>
                <a:gd name="T65" fmla="*/ 133 h 475"/>
                <a:gd name="T66" fmla="*/ 35 w 676"/>
                <a:gd name="T67" fmla="*/ 141 h 475"/>
                <a:gd name="T68" fmla="*/ 38 w 676"/>
                <a:gd name="T69" fmla="*/ 150 h 475"/>
                <a:gd name="T70" fmla="*/ 38 w 676"/>
                <a:gd name="T71" fmla="*/ 154 h 475"/>
                <a:gd name="T72" fmla="*/ 65 w 676"/>
                <a:gd name="T73" fmla="*/ 154 h 475"/>
                <a:gd name="T74" fmla="*/ 109 w 676"/>
                <a:gd name="T75" fmla="*/ 163 h 475"/>
                <a:gd name="T76" fmla="*/ 171 w 676"/>
                <a:gd name="T77" fmla="*/ 186 h 475"/>
                <a:gd name="T78" fmla="*/ 207 w 676"/>
                <a:gd name="T79" fmla="*/ 205 h 475"/>
                <a:gd name="T80" fmla="*/ 220 w 676"/>
                <a:gd name="T81" fmla="*/ 215 h 475"/>
                <a:gd name="T82" fmla="*/ 251 w 676"/>
                <a:gd name="T83" fmla="*/ 244 h 475"/>
                <a:gd name="T84" fmla="*/ 305 w 676"/>
                <a:gd name="T85" fmla="*/ 302 h 475"/>
                <a:gd name="T86" fmla="*/ 372 w 676"/>
                <a:gd name="T87" fmla="*/ 384 h 475"/>
                <a:gd name="T88" fmla="*/ 423 w 676"/>
                <a:gd name="T89" fmla="*/ 451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76" h="475">
                  <a:moveTo>
                    <a:pt x="423" y="451"/>
                  </a:moveTo>
                  <a:lnTo>
                    <a:pt x="423" y="451"/>
                  </a:lnTo>
                  <a:lnTo>
                    <a:pt x="431" y="448"/>
                  </a:lnTo>
                  <a:lnTo>
                    <a:pt x="440" y="448"/>
                  </a:lnTo>
                  <a:lnTo>
                    <a:pt x="450" y="448"/>
                  </a:lnTo>
                  <a:lnTo>
                    <a:pt x="463" y="450"/>
                  </a:lnTo>
                  <a:lnTo>
                    <a:pt x="477" y="454"/>
                  </a:lnTo>
                  <a:lnTo>
                    <a:pt x="484" y="457"/>
                  </a:lnTo>
                  <a:lnTo>
                    <a:pt x="490" y="463"/>
                  </a:lnTo>
                  <a:lnTo>
                    <a:pt x="498" y="468"/>
                  </a:lnTo>
                  <a:lnTo>
                    <a:pt x="504" y="475"/>
                  </a:lnTo>
                  <a:lnTo>
                    <a:pt x="676" y="396"/>
                  </a:lnTo>
                  <a:lnTo>
                    <a:pt x="676" y="396"/>
                  </a:lnTo>
                  <a:lnTo>
                    <a:pt x="670" y="390"/>
                  </a:lnTo>
                  <a:lnTo>
                    <a:pt x="664" y="381"/>
                  </a:lnTo>
                  <a:lnTo>
                    <a:pt x="659" y="372"/>
                  </a:lnTo>
                  <a:lnTo>
                    <a:pt x="655" y="360"/>
                  </a:lnTo>
                  <a:lnTo>
                    <a:pt x="655" y="354"/>
                  </a:lnTo>
                  <a:lnTo>
                    <a:pt x="655" y="348"/>
                  </a:lnTo>
                  <a:lnTo>
                    <a:pt x="655" y="342"/>
                  </a:lnTo>
                  <a:lnTo>
                    <a:pt x="658" y="335"/>
                  </a:lnTo>
                  <a:lnTo>
                    <a:pt x="661" y="329"/>
                  </a:lnTo>
                  <a:lnTo>
                    <a:pt x="667" y="324"/>
                  </a:lnTo>
                  <a:lnTo>
                    <a:pt x="667" y="324"/>
                  </a:lnTo>
                  <a:lnTo>
                    <a:pt x="566" y="223"/>
                  </a:lnTo>
                  <a:lnTo>
                    <a:pt x="483" y="141"/>
                  </a:lnTo>
                  <a:lnTo>
                    <a:pt x="446" y="106"/>
                  </a:lnTo>
                  <a:lnTo>
                    <a:pt x="416" y="81"/>
                  </a:lnTo>
                  <a:lnTo>
                    <a:pt x="416" y="81"/>
                  </a:lnTo>
                  <a:lnTo>
                    <a:pt x="393" y="62"/>
                  </a:lnTo>
                  <a:lnTo>
                    <a:pt x="371" y="45"/>
                  </a:lnTo>
                  <a:lnTo>
                    <a:pt x="351" y="33"/>
                  </a:lnTo>
                  <a:lnTo>
                    <a:pt x="333" y="21"/>
                  </a:lnTo>
                  <a:lnTo>
                    <a:pt x="316" y="14"/>
                  </a:lnTo>
                  <a:lnTo>
                    <a:pt x="298" y="6"/>
                  </a:lnTo>
                  <a:lnTo>
                    <a:pt x="281" y="3"/>
                  </a:lnTo>
                  <a:lnTo>
                    <a:pt x="262" y="0"/>
                  </a:lnTo>
                  <a:lnTo>
                    <a:pt x="262" y="0"/>
                  </a:lnTo>
                  <a:lnTo>
                    <a:pt x="262" y="2"/>
                  </a:lnTo>
                  <a:lnTo>
                    <a:pt x="260" y="8"/>
                  </a:lnTo>
                  <a:lnTo>
                    <a:pt x="256" y="15"/>
                  </a:lnTo>
                  <a:lnTo>
                    <a:pt x="251" y="20"/>
                  </a:lnTo>
                  <a:lnTo>
                    <a:pt x="247" y="23"/>
                  </a:lnTo>
                  <a:lnTo>
                    <a:pt x="241" y="26"/>
                  </a:lnTo>
                  <a:lnTo>
                    <a:pt x="235" y="29"/>
                  </a:lnTo>
                  <a:lnTo>
                    <a:pt x="226" y="30"/>
                  </a:lnTo>
                  <a:lnTo>
                    <a:pt x="215" y="30"/>
                  </a:lnTo>
                  <a:lnTo>
                    <a:pt x="204" y="30"/>
                  </a:lnTo>
                  <a:lnTo>
                    <a:pt x="189" y="27"/>
                  </a:lnTo>
                  <a:lnTo>
                    <a:pt x="174" y="24"/>
                  </a:lnTo>
                  <a:lnTo>
                    <a:pt x="156" y="18"/>
                  </a:lnTo>
                  <a:lnTo>
                    <a:pt x="156" y="18"/>
                  </a:lnTo>
                  <a:lnTo>
                    <a:pt x="138" y="27"/>
                  </a:lnTo>
                  <a:lnTo>
                    <a:pt x="118" y="36"/>
                  </a:lnTo>
                  <a:lnTo>
                    <a:pt x="95" y="50"/>
                  </a:lnTo>
                  <a:lnTo>
                    <a:pt x="69" y="66"/>
                  </a:lnTo>
                  <a:lnTo>
                    <a:pt x="44" y="85"/>
                  </a:lnTo>
                  <a:lnTo>
                    <a:pt x="32" y="96"/>
                  </a:lnTo>
                  <a:lnTo>
                    <a:pt x="20" y="106"/>
                  </a:lnTo>
                  <a:lnTo>
                    <a:pt x="9" y="118"/>
                  </a:lnTo>
                  <a:lnTo>
                    <a:pt x="0" y="130"/>
                  </a:lnTo>
                  <a:lnTo>
                    <a:pt x="0" y="130"/>
                  </a:lnTo>
                  <a:lnTo>
                    <a:pt x="6" y="130"/>
                  </a:lnTo>
                  <a:lnTo>
                    <a:pt x="12" y="130"/>
                  </a:lnTo>
                  <a:lnTo>
                    <a:pt x="20" y="130"/>
                  </a:lnTo>
                  <a:lnTo>
                    <a:pt x="27" y="133"/>
                  </a:lnTo>
                  <a:lnTo>
                    <a:pt x="33" y="138"/>
                  </a:lnTo>
                  <a:lnTo>
                    <a:pt x="35" y="141"/>
                  </a:lnTo>
                  <a:lnTo>
                    <a:pt x="36" y="144"/>
                  </a:lnTo>
                  <a:lnTo>
                    <a:pt x="38" y="150"/>
                  </a:lnTo>
                  <a:lnTo>
                    <a:pt x="38" y="154"/>
                  </a:lnTo>
                  <a:lnTo>
                    <a:pt x="38" y="154"/>
                  </a:lnTo>
                  <a:lnTo>
                    <a:pt x="50" y="154"/>
                  </a:lnTo>
                  <a:lnTo>
                    <a:pt x="65" y="154"/>
                  </a:lnTo>
                  <a:lnTo>
                    <a:pt x="86" y="157"/>
                  </a:lnTo>
                  <a:lnTo>
                    <a:pt x="109" y="163"/>
                  </a:lnTo>
                  <a:lnTo>
                    <a:pt x="138" y="172"/>
                  </a:lnTo>
                  <a:lnTo>
                    <a:pt x="171" y="186"/>
                  </a:lnTo>
                  <a:lnTo>
                    <a:pt x="187" y="194"/>
                  </a:lnTo>
                  <a:lnTo>
                    <a:pt x="207" y="205"/>
                  </a:lnTo>
                  <a:lnTo>
                    <a:pt x="207" y="205"/>
                  </a:lnTo>
                  <a:lnTo>
                    <a:pt x="220" y="215"/>
                  </a:lnTo>
                  <a:lnTo>
                    <a:pt x="235" y="227"/>
                  </a:lnTo>
                  <a:lnTo>
                    <a:pt x="251" y="244"/>
                  </a:lnTo>
                  <a:lnTo>
                    <a:pt x="269" y="262"/>
                  </a:lnTo>
                  <a:lnTo>
                    <a:pt x="305" y="302"/>
                  </a:lnTo>
                  <a:lnTo>
                    <a:pt x="341" y="344"/>
                  </a:lnTo>
                  <a:lnTo>
                    <a:pt x="372" y="384"/>
                  </a:lnTo>
                  <a:lnTo>
                    <a:pt x="399" y="419"/>
                  </a:lnTo>
                  <a:lnTo>
                    <a:pt x="423" y="45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42" name="Freeform 170"/>
            <p:cNvSpPr/>
            <p:nvPr/>
          </p:nvSpPr>
          <p:spPr bwMode="auto">
            <a:xfrm>
              <a:off x="-2117293" y="3253345"/>
              <a:ext cx="296863" cy="296864"/>
            </a:xfrm>
            <a:custGeom>
              <a:avLst/>
              <a:gdLst>
                <a:gd name="T0" fmla="*/ 181 w 187"/>
                <a:gd name="T1" fmla="*/ 60 h 187"/>
                <a:gd name="T2" fmla="*/ 181 w 187"/>
                <a:gd name="T3" fmla="*/ 60 h 187"/>
                <a:gd name="T4" fmla="*/ 178 w 187"/>
                <a:gd name="T5" fmla="*/ 53 h 187"/>
                <a:gd name="T6" fmla="*/ 174 w 187"/>
                <a:gd name="T7" fmla="*/ 44 h 187"/>
                <a:gd name="T8" fmla="*/ 168 w 187"/>
                <a:gd name="T9" fmla="*/ 36 h 187"/>
                <a:gd name="T10" fmla="*/ 162 w 187"/>
                <a:gd name="T11" fmla="*/ 29 h 187"/>
                <a:gd name="T12" fmla="*/ 148 w 187"/>
                <a:gd name="T13" fmla="*/ 17 h 187"/>
                <a:gd name="T14" fmla="*/ 132 w 187"/>
                <a:gd name="T15" fmla="*/ 9 h 187"/>
                <a:gd name="T16" fmla="*/ 115 w 187"/>
                <a:gd name="T17" fmla="*/ 3 h 187"/>
                <a:gd name="T18" fmla="*/ 97 w 187"/>
                <a:gd name="T19" fmla="*/ 0 h 187"/>
                <a:gd name="T20" fmla="*/ 88 w 187"/>
                <a:gd name="T21" fmla="*/ 0 h 187"/>
                <a:gd name="T22" fmla="*/ 79 w 187"/>
                <a:gd name="T23" fmla="*/ 2 h 187"/>
                <a:gd name="T24" fmla="*/ 70 w 187"/>
                <a:gd name="T25" fmla="*/ 3 h 187"/>
                <a:gd name="T26" fmla="*/ 60 w 187"/>
                <a:gd name="T27" fmla="*/ 6 h 187"/>
                <a:gd name="T28" fmla="*/ 60 w 187"/>
                <a:gd name="T29" fmla="*/ 6 h 187"/>
                <a:gd name="T30" fmla="*/ 53 w 187"/>
                <a:gd name="T31" fmla="*/ 11 h 187"/>
                <a:gd name="T32" fmla="*/ 44 w 187"/>
                <a:gd name="T33" fmla="*/ 15 h 187"/>
                <a:gd name="T34" fmla="*/ 36 w 187"/>
                <a:gd name="T35" fmla="*/ 20 h 187"/>
                <a:gd name="T36" fmla="*/ 29 w 187"/>
                <a:gd name="T37" fmla="*/ 26 h 187"/>
                <a:gd name="T38" fmla="*/ 17 w 187"/>
                <a:gd name="T39" fmla="*/ 41 h 187"/>
                <a:gd name="T40" fmla="*/ 8 w 187"/>
                <a:gd name="T41" fmla="*/ 56 h 187"/>
                <a:gd name="T42" fmla="*/ 3 w 187"/>
                <a:gd name="T43" fmla="*/ 72 h 187"/>
                <a:gd name="T44" fmla="*/ 0 w 187"/>
                <a:gd name="T45" fmla="*/ 90 h 187"/>
                <a:gd name="T46" fmla="*/ 0 w 187"/>
                <a:gd name="T47" fmla="*/ 100 h 187"/>
                <a:gd name="T48" fmla="*/ 2 w 187"/>
                <a:gd name="T49" fmla="*/ 109 h 187"/>
                <a:gd name="T50" fmla="*/ 3 w 187"/>
                <a:gd name="T51" fmla="*/ 118 h 187"/>
                <a:gd name="T52" fmla="*/ 6 w 187"/>
                <a:gd name="T53" fmla="*/ 127 h 187"/>
                <a:gd name="T54" fmla="*/ 6 w 187"/>
                <a:gd name="T55" fmla="*/ 127 h 187"/>
                <a:gd name="T56" fmla="*/ 11 w 187"/>
                <a:gd name="T57" fmla="*/ 136 h 187"/>
                <a:gd name="T58" fmla="*/ 15 w 187"/>
                <a:gd name="T59" fmla="*/ 144 h 187"/>
                <a:gd name="T60" fmla="*/ 20 w 187"/>
                <a:gd name="T61" fmla="*/ 151 h 187"/>
                <a:gd name="T62" fmla="*/ 26 w 187"/>
                <a:gd name="T63" fmla="*/ 159 h 187"/>
                <a:gd name="T64" fmla="*/ 39 w 187"/>
                <a:gd name="T65" fmla="*/ 171 h 187"/>
                <a:gd name="T66" fmla="*/ 56 w 187"/>
                <a:gd name="T67" fmla="*/ 180 h 187"/>
                <a:gd name="T68" fmla="*/ 72 w 187"/>
                <a:gd name="T69" fmla="*/ 186 h 187"/>
                <a:gd name="T70" fmla="*/ 90 w 187"/>
                <a:gd name="T71" fmla="*/ 187 h 187"/>
                <a:gd name="T72" fmla="*/ 99 w 187"/>
                <a:gd name="T73" fmla="*/ 187 h 187"/>
                <a:gd name="T74" fmla="*/ 109 w 187"/>
                <a:gd name="T75" fmla="*/ 187 h 187"/>
                <a:gd name="T76" fmla="*/ 118 w 187"/>
                <a:gd name="T77" fmla="*/ 184 h 187"/>
                <a:gd name="T78" fmla="*/ 127 w 187"/>
                <a:gd name="T79" fmla="*/ 181 h 187"/>
                <a:gd name="T80" fmla="*/ 127 w 187"/>
                <a:gd name="T81" fmla="*/ 181 h 187"/>
                <a:gd name="T82" fmla="*/ 136 w 187"/>
                <a:gd name="T83" fmla="*/ 178 h 187"/>
                <a:gd name="T84" fmla="*/ 144 w 187"/>
                <a:gd name="T85" fmla="*/ 174 h 187"/>
                <a:gd name="T86" fmla="*/ 151 w 187"/>
                <a:gd name="T87" fmla="*/ 168 h 187"/>
                <a:gd name="T88" fmla="*/ 159 w 187"/>
                <a:gd name="T89" fmla="*/ 162 h 187"/>
                <a:gd name="T90" fmla="*/ 171 w 187"/>
                <a:gd name="T91" fmla="*/ 148 h 187"/>
                <a:gd name="T92" fmla="*/ 179 w 187"/>
                <a:gd name="T93" fmla="*/ 132 h 187"/>
                <a:gd name="T94" fmla="*/ 185 w 187"/>
                <a:gd name="T95" fmla="*/ 115 h 187"/>
                <a:gd name="T96" fmla="*/ 187 w 187"/>
                <a:gd name="T97" fmla="*/ 97 h 187"/>
                <a:gd name="T98" fmla="*/ 187 w 187"/>
                <a:gd name="T99" fmla="*/ 88 h 187"/>
                <a:gd name="T100" fmla="*/ 187 w 187"/>
                <a:gd name="T101" fmla="*/ 80 h 187"/>
                <a:gd name="T102" fmla="*/ 184 w 187"/>
                <a:gd name="T103" fmla="*/ 71 h 187"/>
                <a:gd name="T104" fmla="*/ 181 w 187"/>
                <a:gd name="T105" fmla="*/ 6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7" h="187">
                  <a:moveTo>
                    <a:pt x="181" y="60"/>
                  </a:moveTo>
                  <a:lnTo>
                    <a:pt x="181" y="60"/>
                  </a:lnTo>
                  <a:lnTo>
                    <a:pt x="178" y="53"/>
                  </a:lnTo>
                  <a:lnTo>
                    <a:pt x="174" y="44"/>
                  </a:lnTo>
                  <a:lnTo>
                    <a:pt x="168" y="36"/>
                  </a:lnTo>
                  <a:lnTo>
                    <a:pt x="162" y="29"/>
                  </a:lnTo>
                  <a:lnTo>
                    <a:pt x="148" y="17"/>
                  </a:lnTo>
                  <a:lnTo>
                    <a:pt x="132" y="9"/>
                  </a:lnTo>
                  <a:lnTo>
                    <a:pt x="115" y="3"/>
                  </a:lnTo>
                  <a:lnTo>
                    <a:pt x="97" y="0"/>
                  </a:lnTo>
                  <a:lnTo>
                    <a:pt x="88" y="0"/>
                  </a:lnTo>
                  <a:lnTo>
                    <a:pt x="79" y="2"/>
                  </a:lnTo>
                  <a:lnTo>
                    <a:pt x="70" y="3"/>
                  </a:lnTo>
                  <a:lnTo>
                    <a:pt x="60" y="6"/>
                  </a:lnTo>
                  <a:lnTo>
                    <a:pt x="60" y="6"/>
                  </a:lnTo>
                  <a:lnTo>
                    <a:pt x="53" y="11"/>
                  </a:lnTo>
                  <a:lnTo>
                    <a:pt x="44" y="15"/>
                  </a:lnTo>
                  <a:lnTo>
                    <a:pt x="36" y="20"/>
                  </a:lnTo>
                  <a:lnTo>
                    <a:pt x="29" y="26"/>
                  </a:lnTo>
                  <a:lnTo>
                    <a:pt x="17" y="41"/>
                  </a:lnTo>
                  <a:lnTo>
                    <a:pt x="8" y="56"/>
                  </a:lnTo>
                  <a:lnTo>
                    <a:pt x="3" y="72"/>
                  </a:lnTo>
                  <a:lnTo>
                    <a:pt x="0" y="90"/>
                  </a:lnTo>
                  <a:lnTo>
                    <a:pt x="0" y="100"/>
                  </a:lnTo>
                  <a:lnTo>
                    <a:pt x="2" y="109"/>
                  </a:lnTo>
                  <a:lnTo>
                    <a:pt x="3" y="118"/>
                  </a:lnTo>
                  <a:lnTo>
                    <a:pt x="6" y="127"/>
                  </a:lnTo>
                  <a:lnTo>
                    <a:pt x="6" y="127"/>
                  </a:lnTo>
                  <a:lnTo>
                    <a:pt x="11" y="136"/>
                  </a:lnTo>
                  <a:lnTo>
                    <a:pt x="15" y="144"/>
                  </a:lnTo>
                  <a:lnTo>
                    <a:pt x="20" y="151"/>
                  </a:lnTo>
                  <a:lnTo>
                    <a:pt x="26" y="159"/>
                  </a:lnTo>
                  <a:lnTo>
                    <a:pt x="39" y="171"/>
                  </a:lnTo>
                  <a:lnTo>
                    <a:pt x="56" y="180"/>
                  </a:lnTo>
                  <a:lnTo>
                    <a:pt x="72" y="186"/>
                  </a:lnTo>
                  <a:lnTo>
                    <a:pt x="90" y="187"/>
                  </a:lnTo>
                  <a:lnTo>
                    <a:pt x="99" y="187"/>
                  </a:lnTo>
                  <a:lnTo>
                    <a:pt x="109" y="187"/>
                  </a:lnTo>
                  <a:lnTo>
                    <a:pt x="118" y="184"/>
                  </a:lnTo>
                  <a:lnTo>
                    <a:pt x="127" y="181"/>
                  </a:lnTo>
                  <a:lnTo>
                    <a:pt x="127" y="181"/>
                  </a:lnTo>
                  <a:lnTo>
                    <a:pt x="136" y="178"/>
                  </a:lnTo>
                  <a:lnTo>
                    <a:pt x="144" y="174"/>
                  </a:lnTo>
                  <a:lnTo>
                    <a:pt x="151" y="168"/>
                  </a:lnTo>
                  <a:lnTo>
                    <a:pt x="159" y="162"/>
                  </a:lnTo>
                  <a:lnTo>
                    <a:pt x="171" y="148"/>
                  </a:lnTo>
                  <a:lnTo>
                    <a:pt x="179" y="132"/>
                  </a:lnTo>
                  <a:lnTo>
                    <a:pt x="185" y="115"/>
                  </a:lnTo>
                  <a:lnTo>
                    <a:pt x="187" y="97"/>
                  </a:lnTo>
                  <a:lnTo>
                    <a:pt x="187" y="88"/>
                  </a:lnTo>
                  <a:lnTo>
                    <a:pt x="187" y="80"/>
                  </a:lnTo>
                  <a:lnTo>
                    <a:pt x="184" y="71"/>
                  </a:lnTo>
                  <a:lnTo>
                    <a:pt x="181" y="60"/>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43" name="Freeform 171"/>
            <p:cNvSpPr/>
            <p:nvPr/>
          </p:nvSpPr>
          <p:spPr bwMode="auto">
            <a:xfrm>
              <a:off x="-2117293" y="3253345"/>
              <a:ext cx="296863" cy="296864"/>
            </a:xfrm>
            <a:custGeom>
              <a:avLst/>
              <a:gdLst>
                <a:gd name="T0" fmla="*/ 181 w 187"/>
                <a:gd name="T1" fmla="*/ 60 h 187"/>
                <a:gd name="T2" fmla="*/ 181 w 187"/>
                <a:gd name="T3" fmla="*/ 60 h 187"/>
                <a:gd name="T4" fmla="*/ 178 w 187"/>
                <a:gd name="T5" fmla="*/ 53 h 187"/>
                <a:gd name="T6" fmla="*/ 174 w 187"/>
                <a:gd name="T7" fmla="*/ 44 h 187"/>
                <a:gd name="T8" fmla="*/ 168 w 187"/>
                <a:gd name="T9" fmla="*/ 36 h 187"/>
                <a:gd name="T10" fmla="*/ 162 w 187"/>
                <a:gd name="T11" fmla="*/ 29 h 187"/>
                <a:gd name="T12" fmla="*/ 148 w 187"/>
                <a:gd name="T13" fmla="*/ 17 h 187"/>
                <a:gd name="T14" fmla="*/ 132 w 187"/>
                <a:gd name="T15" fmla="*/ 9 h 187"/>
                <a:gd name="T16" fmla="*/ 115 w 187"/>
                <a:gd name="T17" fmla="*/ 3 h 187"/>
                <a:gd name="T18" fmla="*/ 97 w 187"/>
                <a:gd name="T19" fmla="*/ 0 h 187"/>
                <a:gd name="T20" fmla="*/ 88 w 187"/>
                <a:gd name="T21" fmla="*/ 0 h 187"/>
                <a:gd name="T22" fmla="*/ 79 w 187"/>
                <a:gd name="T23" fmla="*/ 2 h 187"/>
                <a:gd name="T24" fmla="*/ 70 w 187"/>
                <a:gd name="T25" fmla="*/ 3 h 187"/>
                <a:gd name="T26" fmla="*/ 60 w 187"/>
                <a:gd name="T27" fmla="*/ 6 h 187"/>
                <a:gd name="T28" fmla="*/ 60 w 187"/>
                <a:gd name="T29" fmla="*/ 6 h 187"/>
                <a:gd name="T30" fmla="*/ 53 w 187"/>
                <a:gd name="T31" fmla="*/ 11 h 187"/>
                <a:gd name="T32" fmla="*/ 44 w 187"/>
                <a:gd name="T33" fmla="*/ 15 h 187"/>
                <a:gd name="T34" fmla="*/ 36 w 187"/>
                <a:gd name="T35" fmla="*/ 20 h 187"/>
                <a:gd name="T36" fmla="*/ 29 w 187"/>
                <a:gd name="T37" fmla="*/ 26 h 187"/>
                <a:gd name="T38" fmla="*/ 17 w 187"/>
                <a:gd name="T39" fmla="*/ 41 h 187"/>
                <a:gd name="T40" fmla="*/ 8 w 187"/>
                <a:gd name="T41" fmla="*/ 56 h 187"/>
                <a:gd name="T42" fmla="*/ 3 w 187"/>
                <a:gd name="T43" fmla="*/ 72 h 187"/>
                <a:gd name="T44" fmla="*/ 0 w 187"/>
                <a:gd name="T45" fmla="*/ 90 h 187"/>
                <a:gd name="T46" fmla="*/ 0 w 187"/>
                <a:gd name="T47" fmla="*/ 100 h 187"/>
                <a:gd name="T48" fmla="*/ 2 w 187"/>
                <a:gd name="T49" fmla="*/ 109 h 187"/>
                <a:gd name="T50" fmla="*/ 3 w 187"/>
                <a:gd name="T51" fmla="*/ 118 h 187"/>
                <a:gd name="T52" fmla="*/ 6 w 187"/>
                <a:gd name="T53" fmla="*/ 127 h 187"/>
                <a:gd name="T54" fmla="*/ 6 w 187"/>
                <a:gd name="T55" fmla="*/ 127 h 187"/>
                <a:gd name="T56" fmla="*/ 11 w 187"/>
                <a:gd name="T57" fmla="*/ 136 h 187"/>
                <a:gd name="T58" fmla="*/ 15 w 187"/>
                <a:gd name="T59" fmla="*/ 144 h 187"/>
                <a:gd name="T60" fmla="*/ 20 w 187"/>
                <a:gd name="T61" fmla="*/ 151 h 187"/>
                <a:gd name="T62" fmla="*/ 26 w 187"/>
                <a:gd name="T63" fmla="*/ 159 h 187"/>
                <a:gd name="T64" fmla="*/ 39 w 187"/>
                <a:gd name="T65" fmla="*/ 171 h 187"/>
                <a:gd name="T66" fmla="*/ 56 w 187"/>
                <a:gd name="T67" fmla="*/ 180 h 187"/>
                <a:gd name="T68" fmla="*/ 72 w 187"/>
                <a:gd name="T69" fmla="*/ 186 h 187"/>
                <a:gd name="T70" fmla="*/ 90 w 187"/>
                <a:gd name="T71" fmla="*/ 187 h 187"/>
                <a:gd name="T72" fmla="*/ 99 w 187"/>
                <a:gd name="T73" fmla="*/ 187 h 187"/>
                <a:gd name="T74" fmla="*/ 109 w 187"/>
                <a:gd name="T75" fmla="*/ 187 h 187"/>
                <a:gd name="T76" fmla="*/ 118 w 187"/>
                <a:gd name="T77" fmla="*/ 184 h 187"/>
                <a:gd name="T78" fmla="*/ 127 w 187"/>
                <a:gd name="T79" fmla="*/ 181 h 187"/>
                <a:gd name="T80" fmla="*/ 127 w 187"/>
                <a:gd name="T81" fmla="*/ 181 h 187"/>
                <a:gd name="T82" fmla="*/ 136 w 187"/>
                <a:gd name="T83" fmla="*/ 178 h 187"/>
                <a:gd name="T84" fmla="*/ 144 w 187"/>
                <a:gd name="T85" fmla="*/ 174 h 187"/>
                <a:gd name="T86" fmla="*/ 151 w 187"/>
                <a:gd name="T87" fmla="*/ 168 h 187"/>
                <a:gd name="T88" fmla="*/ 159 w 187"/>
                <a:gd name="T89" fmla="*/ 162 h 187"/>
                <a:gd name="T90" fmla="*/ 171 w 187"/>
                <a:gd name="T91" fmla="*/ 148 h 187"/>
                <a:gd name="T92" fmla="*/ 179 w 187"/>
                <a:gd name="T93" fmla="*/ 132 h 187"/>
                <a:gd name="T94" fmla="*/ 185 w 187"/>
                <a:gd name="T95" fmla="*/ 115 h 187"/>
                <a:gd name="T96" fmla="*/ 187 w 187"/>
                <a:gd name="T97" fmla="*/ 97 h 187"/>
                <a:gd name="T98" fmla="*/ 187 w 187"/>
                <a:gd name="T99" fmla="*/ 88 h 187"/>
                <a:gd name="T100" fmla="*/ 187 w 187"/>
                <a:gd name="T101" fmla="*/ 80 h 187"/>
                <a:gd name="T102" fmla="*/ 184 w 187"/>
                <a:gd name="T103" fmla="*/ 71 h 187"/>
                <a:gd name="T104" fmla="*/ 181 w 187"/>
                <a:gd name="T105" fmla="*/ 6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7" h="187">
                  <a:moveTo>
                    <a:pt x="181" y="60"/>
                  </a:moveTo>
                  <a:lnTo>
                    <a:pt x="181" y="60"/>
                  </a:lnTo>
                  <a:lnTo>
                    <a:pt x="178" y="53"/>
                  </a:lnTo>
                  <a:lnTo>
                    <a:pt x="174" y="44"/>
                  </a:lnTo>
                  <a:lnTo>
                    <a:pt x="168" y="36"/>
                  </a:lnTo>
                  <a:lnTo>
                    <a:pt x="162" y="29"/>
                  </a:lnTo>
                  <a:lnTo>
                    <a:pt x="148" y="17"/>
                  </a:lnTo>
                  <a:lnTo>
                    <a:pt x="132" y="9"/>
                  </a:lnTo>
                  <a:lnTo>
                    <a:pt x="115" y="3"/>
                  </a:lnTo>
                  <a:lnTo>
                    <a:pt x="97" y="0"/>
                  </a:lnTo>
                  <a:lnTo>
                    <a:pt x="88" y="0"/>
                  </a:lnTo>
                  <a:lnTo>
                    <a:pt x="79" y="2"/>
                  </a:lnTo>
                  <a:lnTo>
                    <a:pt x="70" y="3"/>
                  </a:lnTo>
                  <a:lnTo>
                    <a:pt x="60" y="6"/>
                  </a:lnTo>
                  <a:lnTo>
                    <a:pt x="60" y="6"/>
                  </a:lnTo>
                  <a:lnTo>
                    <a:pt x="53" y="11"/>
                  </a:lnTo>
                  <a:lnTo>
                    <a:pt x="44" y="15"/>
                  </a:lnTo>
                  <a:lnTo>
                    <a:pt x="36" y="20"/>
                  </a:lnTo>
                  <a:lnTo>
                    <a:pt x="29" y="26"/>
                  </a:lnTo>
                  <a:lnTo>
                    <a:pt x="17" y="41"/>
                  </a:lnTo>
                  <a:lnTo>
                    <a:pt x="8" y="56"/>
                  </a:lnTo>
                  <a:lnTo>
                    <a:pt x="3" y="72"/>
                  </a:lnTo>
                  <a:lnTo>
                    <a:pt x="0" y="90"/>
                  </a:lnTo>
                  <a:lnTo>
                    <a:pt x="0" y="100"/>
                  </a:lnTo>
                  <a:lnTo>
                    <a:pt x="2" y="109"/>
                  </a:lnTo>
                  <a:lnTo>
                    <a:pt x="3" y="118"/>
                  </a:lnTo>
                  <a:lnTo>
                    <a:pt x="6" y="127"/>
                  </a:lnTo>
                  <a:lnTo>
                    <a:pt x="6" y="127"/>
                  </a:lnTo>
                  <a:lnTo>
                    <a:pt x="11" y="136"/>
                  </a:lnTo>
                  <a:lnTo>
                    <a:pt x="15" y="144"/>
                  </a:lnTo>
                  <a:lnTo>
                    <a:pt x="20" y="151"/>
                  </a:lnTo>
                  <a:lnTo>
                    <a:pt x="26" y="159"/>
                  </a:lnTo>
                  <a:lnTo>
                    <a:pt x="39" y="171"/>
                  </a:lnTo>
                  <a:lnTo>
                    <a:pt x="56" y="180"/>
                  </a:lnTo>
                  <a:lnTo>
                    <a:pt x="72" y="186"/>
                  </a:lnTo>
                  <a:lnTo>
                    <a:pt x="90" y="187"/>
                  </a:lnTo>
                  <a:lnTo>
                    <a:pt x="99" y="187"/>
                  </a:lnTo>
                  <a:lnTo>
                    <a:pt x="109" y="187"/>
                  </a:lnTo>
                  <a:lnTo>
                    <a:pt x="118" y="184"/>
                  </a:lnTo>
                  <a:lnTo>
                    <a:pt x="127" y="181"/>
                  </a:lnTo>
                  <a:lnTo>
                    <a:pt x="127" y="181"/>
                  </a:lnTo>
                  <a:lnTo>
                    <a:pt x="136" y="178"/>
                  </a:lnTo>
                  <a:lnTo>
                    <a:pt x="144" y="174"/>
                  </a:lnTo>
                  <a:lnTo>
                    <a:pt x="151" y="168"/>
                  </a:lnTo>
                  <a:lnTo>
                    <a:pt x="159" y="162"/>
                  </a:lnTo>
                  <a:lnTo>
                    <a:pt x="171" y="148"/>
                  </a:lnTo>
                  <a:lnTo>
                    <a:pt x="179" y="132"/>
                  </a:lnTo>
                  <a:lnTo>
                    <a:pt x="185" y="115"/>
                  </a:lnTo>
                  <a:lnTo>
                    <a:pt x="187" y="97"/>
                  </a:lnTo>
                  <a:lnTo>
                    <a:pt x="187" y="88"/>
                  </a:lnTo>
                  <a:lnTo>
                    <a:pt x="187" y="80"/>
                  </a:lnTo>
                  <a:lnTo>
                    <a:pt x="184" y="71"/>
                  </a:lnTo>
                  <a:lnTo>
                    <a:pt x="181" y="6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44" name="Freeform 172"/>
            <p:cNvSpPr/>
            <p:nvPr/>
          </p:nvSpPr>
          <p:spPr bwMode="auto">
            <a:xfrm>
              <a:off x="-1936317" y="3277158"/>
              <a:ext cx="106363" cy="100013"/>
            </a:xfrm>
            <a:custGeom>
              <a:avLst/>
              <a:gdLst>
                <a:gd name="T0" fmla="*/ 0 w 67"/>
                <a:gd name="T1" fmla="*/ 51 h 63"/>
                <a:gd name="T2" fmla="*/ 31 w 67"/>
                <a:gd name="T3" fmla="*/ 0 h 63"/>
                <a:gd name="T4" fmla="*/ 31 w 67"/>
                <a:gd name="T5" fmla="*/ 0 h 63"/>
                <a:gd name="T6" fmla="*/ 36 w 67"/>
                <a:gd name="T7" fmla="*/ 3 h 63"/>
                <a:gd name="T8" fmla="*/ 48 w 67"/>
                <a:gd name="T9" fmla="*/ 14 h 63"/>
                <a:gd name="T10" fmla="*/ 54 w 67"/>
                <a:gd name="T11" fmla="*/ 20 h 63"/>
                <a:gd name="T12" fmla="*/ 60 w 67"/>
                <a:gd name="T13" fmla="*/ 29 h 63"/>
                <a:gd name="T14" fmla="*/ 64 w 67"/>
                <a:gd name="T15" fmla="*/ 36 h 63"/>
                <a:gd name="T16" fmla="*/ 67 w 67"/>
                <a:gd name="T17" fmla="*/ 45 h 63"/>
                <a:gd name="T18" fmla="*/ 22 w 67"/>
                <a:gd name="T19" fmla="*/ 63 h 63"/>
                <a:gd name="T20" fmla="*/ 0 w 67"/>
                <a:gd name="T21" fmla="*/ 5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63">
                  <a:moveTo>
                    <a:pt x="0" y="51"/>
                  </a:moveTo>
                  <a:lnTo>
                    <a:pt x="31" y="0"/>
                  </a:lnTo>
                  <a:lnTo>
                    <a:pt x="31" y="0"/>
                  </a:lnTo>
                  <a:lnTo>
                    <a:pt x="36" y="3"/>
                  </a:lnTo>
                  <a:lnTo>
                    <a:pt x="48" y="14"/>
                  </a:lnTo>
                  <a:lnTo>
                    <a:pt x="54" y="20"/>
                  </a:lnTo>
                  <a:lnTo>
                    <a:pt x="60" y="29"/>
                  </a:lnTo>
                  <a:lnTo>
                    <a:pt x="64" y="36"/>
                  </a:lnTo>
                  <a:lnTo>
                    <a:pt x="67" y="45"/>
                  </a:lnTo>
                  <a:lnTo>
                    <a:pt x="22" y="63"/>
                  </a:lnTo>
                  <a:lnTo>
                    <a:pt x="0" y="51"/>
                  </a:lnTo>
                  <a:close/>
                </a:path>
              </a:pathLst>
            </a:custGeom>
            <a:solidFill>
              <a:srgbClr val="F1E2B6"/>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45" name="Freeform 173"/>
            <p:cNvSpPr/>
            <p:nvPr/>
          </p:nvSpPr>
          <p:spPr bwMode="auto">
            <a:xfrm>
              <a:off x="-2055380" y="3310495"/>
              <a:ext cx="182563" cy="209551"/>
            </a:xfrm>
            <a:custGeom>
              <a:avLst/>
              <a:gdLst>
                <a:gd name="T0" fmla="*/ 8 w 115"/>
                <a:gd name="T1" fmla="*/ 91 h 132"/>
                <a:gd name="T2" fmla="*/ 2 w 115"/>
                <a:gd name="T3" fmla="*/ 70 h 132"/>
                <a:gd name="T4" fmla="*/ 2 w 115"/>
                <a:gd name="T5" fmla="*/ 47 h 132"/>
                <a:gd name="T6" fmla="*/ 6 w 115"/>
                <a:gd name="T7" fmla="*/ 27 h 132"/>
                <a:gd name="T8" fmla="*/ 14 w 115"/>
                <a:gd name="T9" fmla="*/ 18 h 132"/>
                <a:gd name="T10" fmla="*/ 17 w 115"/>
                <a:gd name="T11" fmla="*/ 17 h 132"/>
                <a:gd name="T12" fmla="*/ 25 w 115"/>
                <a:gd name="T13" fmla="*/ 17 h 132"/>
                <a:gd name="T14" fmla="*/ 30 w 115"/>
                <a:gd name="T15" fmla="*/ 21 h 132"/>
                <a:gd name="T16" fmla="*/ 31 w 115"/>
                <a:gd name="T17" fmla="*/ 27 h 132"/>
                <a:gd name="T18" fmla="*/ 33 w 115"/>
                <a:gd name="T19" fmla="*/ 23 h 132"/>
                <a:gd name="T20" fmla="*/ 42 w 115"/>
                <a:gd name="T21" fmla="*/ 6 h 132"/>
                <a:gd name="T22" fmla="*/ 51 w 115"/>
                <a:gd name="T23" fmla="*/ 0 h 132"/>
                <a:gd name="T24" fmla="*/ 55 w 115"/>
                <a:gd name="T25" fmla="*/ 2 h 132"/>
                <a:gd name="T26" fmla="*/ 61 w 115"/>
                <a:gd name="T27" fmla="*/ 8 h 132"/>
                <a:gd name="T28" fmla="*/ 61 w 115"/>
                <a:gd name="T29" fmla="*/ 15 h 132"/>
                <a:gd name="T30" fmla="*/ 60 w 115"/>
                <a:gd name="T31" fmla="*/ 17 h 132"/>
                <a:gd name="T32" fmla="*/ 69 w 115"/>
                <a:gd name="T33" fmla="*/ 14 h 132"/>
                <a:gd name="T34" fmla="*/ 79 w 115"/>
                <a:gd name="T35" fmla="*/ 14 h 132"/>
                <a:gd name="T36" fmla="*/ 90 w 115"/>
                <a:gd name="T37" fmla="*/ 23 h 132"/>
                <a:gd name="T38" fmla="*/ 103 w 115"/>
                <a:gd name="T39" fmla="*/ 41 h 132"/>
                <a:gd name="T40" fmla="*/ 108 w 115"/>
                <a:gd name="T41" fmla="*/ 52 h 132"/>
                <a:gd name="T42" fmla="*/ 108 w 115"/>
                <a:gd name="T43" fmla="*/ 58 h 132"/>
                <a:gd name="T44" fmla="*/ 100 w 115"/>
                <a:gd name="T45" fmla="*/ 69 h 132"/>
                <a:gd name="T46" fmla="*/ 93 w 115"/>
                <a:gd name="T47" fmla="*/ 76 h 132"/>
                <a:gd name="T48" fmla="*/ 105 w 115"/>
                <a:gd name="T49" fmla="*/ 81 h 132"/>
                <a:gd name="T50" fmla="*/ 115 w 115"/>
                <a:gd name="T51" fmla="*/ 88 h 132"/>
                <a:gd name="T52" fmla="*/ 115 w 115"/>
                <a:gd name="T53" fmla="*/ 90 h 132"/>
                <a:gd name="T54" fmla="*/ 100 w 115"/>
                <a:gd name="T55" fmla="*/ 97 h 132"/>
                <a:gd name="T56" fmla="*/ 90 w 115"/>
                <a:gd name="T57" fmla="*/ 99 h 132"/>
                <a:gd name="T58" fmla="*/ 100 w 115"/>
                <a:gd name="T59" fmla="*/ 118 h 132"/>
                <a:gd name="T60" fmla="*/ 99 w 115"/>
                <a:gd name="T61" fmla="*/ 124 h 132"/>
                <a:gd name="T62" fmla="*/ 94 w 115"/>
                <a:gd name="T63" fmla="*/ 126 h 132"/>
                <a:gd name="T64" fmla="*/ 76 w 115"/>
                <a:gd name="T65" fmla="*/ 132 h 132"/>
                <a:gd name="T66" fmla="*/ 55 w 115"/>
                <a:gd name="T67" fmla="*/ 132 h 132"/>
                <a:gd name="T68" fmla="*/ 42 w 115"/>
                <a:gd name="T69" fmla="*/ 127 h 132"/>
                <a:gd name="T70" fmla="*/ 27 w 115"/>
                <a:gd name="T71" fmla="*/ 118 h 132"/>
                <a:gd name="T72" fmla="*/ 14 w 115"/>
                <a:gd name="T73" fmla="*/ 10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32">
                  <a:moveTo>
                    <a:pt x="8" y="91"/>
                  </a:moveTo>
                  <a:lnTo>
                    <a:pt x="8" y="91"/>
                  </a:lnTo>
                  <a:lnTo>
                    <a:pt x="3" y="82"/>
                  </a:lnTo>
                  <a:lnTo>
                    <a:pt x="2" y="70"/>
                  </a:lnTo>
                  <a:lnTo>
                    <a:pt x="0" y="58"/>
                  </a:lnTo>
                  <a:lnTo>
                    <a:pt x="2" y="47"/>
                  </a:lnTo>
                  <a:lnTo>
                    <a:pt x="3" y="36"/>
                  </a:lnTo>
                  <a:lnTo>
                    <a:pt x="6" y="27"/>
                  </a:lnTo>
                  <a:lnTo>
                    <a:pt x="11" y="20"/>
                  </a:lnTo>
                  <a:lnTo>
                    <a:pt x="14" y="18"/>
                  </a:lnTo>
                  <a:lnTo>
                    <a:pt x="17" y="17"/>
                  </a:lnTo>
                  <a:lnTo>
                    <a:pt x="17" y="17"/>
                  </a:lnTo>
                  <a:lnTo>
                    <a:pt x="21" y="15"/>
                  </a:lnTo>
                  <a:lnTo>
                    <a:pt x="25" y="17"/>
                  </a:lnTo>
                  <a:lnTo>
                    <a:pt x="27" y="18"/>
                  </a:lnTo>
                  <a:lnTo>
                    <a:pt x="30" y="21"/>
                  </a:lnTo>
                  <a:lnTo>
                    <a:pt x="31" y="26"/>
                  </a:lnTo>
                  <a:lnTo>
                    <a:pt x="31" y="27"/>
                  </a:lnTo>
                  <a:lnTo>
                    <a:pt x="31" y="27"/>
                  </a:lnTo>
                  <a:lnTo>
                    <a:pt x="33" y="23"/>
                  </a:lnTo>
                  <a:lnTo>
                    <a:pt x="39" y="12"/>
                  </a:lnTo>
                  <a:lnTo>
                    <a:pt x="42" y="6"/>
                  </a:lnTo>
                  <a:lnTo>
                    <a:pt x="46" y="3"/>
                  </a:lnTo>
                  <a:lnTo>
                    <a:pt x="51" y="0"/>
                  </a:lnTo>
                  <a:lnTo>
                    <a:pt x="55" y="2"/>
                  </a:lnTo>
                  <a:lnTo>
                    <a:pt x="55" y="2"/>
                  </a:lnTo>
                  <a:lnTo>
                    <a:pt x="58" y="5"/>
                  </a:lnTo>
                  <a:lnTo>
                    <a:pt x="61" y="8"/>
                  </a:lnTo>
                  <a:lnTo>
                    <a:pt x="61" y="12"/>
                  </a:lnTo>
                  <a:lnTo>
                    <a:pt x="61" y="15"/>
                  </a:lnTo>
                  <a:lnTo>
                    <a:pt x="60" y="17"/>
                  </a:lnTo>
                  <a:lnTo>
                    <a:pt x="60" y="17"/>
                  </a:lnTo>
                  <a:lnTo>
                    <a:pt x="63" y="15"/>
                  </a:lnTo>
                  <a:lnTo>
                    <a:pt x="69" y="14"/>
                  </a:lnTo>
                  <a:lnTo>
                    <a:pt x="73" y="14"/>
                  </a:lnTo>
                  <a:lnTo>
                    <a:pt x="79" y="14"/>
                  </a:lnTo>
                  <a:lnTo>
                    <a:pt x="84" y="18"/>
                  </a:lnTo>
                  <a:lnTo>
                    <a:pt x="90" y="23"/>
                  </a:lnTo>
                  <a:lnTo>
                    <a:pt x="90" y="23"/>
                  </a:lnTo>
                  <a:lnTo>
                    <a:pt x="103" y="41"/>
                  </a:lnTo>
                  <a:lnTo>
                    <a:pt x="106" y="45"/>
                  </a:lnTo>
                  <a:lnTo>
                    <a:pt x="108" y="52"/>
                  </a:lnTo>
                  <a:lnTo>
                    <a:pt x="108" y="52"/>
                  </a:lnTo>
                  <a:lnTo>
                    <a:pt x="108" y="58"/>
                  </a:lnTo>
                  <a:lnTo>
                    <a:pt x="106" y="63"/>
                  </a:lnTo>
                  <a:lnTo>
                    <a:pt x="100" y="69"/>
                  </a:lnTo>
                  <a:lnTo>
                    <a:pt x="94" y="73"/>
                  </a:lnTo>
                  <a:lnTo>
                    <a:pt x="93" y="76"/>
                  </a:lnTo>
                  <a:lnTo>
                    <a:pt x="93" y="76"/>
                  </a:lnTo>
                  <a:lnTo>
                    <a:pt x="105" y="81"/>
                  </a:lnTo>
                  <a:lnTo>
                    <a:pt x="114" y="85"/>
                  </a:lnTo>
                  <a:lnTo>
                    <a:pt x="115" y="88"/>
                  </a:lnTo>
                  <a:lnTo>
                    <a:pt x="115" y="90"/>
                  </a:lnTo>
                  <a:lnTo>
                    <a:pt x="115" y="90"/>
                  </a:lnTo>
                  <a:lnTo>
                    <a:pt x="109" y="94"/>
                  </a:lnTo>
                  <a:lnTo>
                    <a:pt x="100" y="97"/>
                  </a:lnTo>
                  <a:lnTo>
                    <a:pt x="90" y="99"/>
                  </a:lnTo>
                  <a:lnTo>
                    <a:pt x="90" y="99"/>
                  </a:lnTo>
                  <a:lnTo>
                    <a:pt x="97" y="111"/>
                  </a:lnTo>
                  <a:lnTo>
                    <a:pt x="100" y="118"/>
                  </a:lnTo>
                  <a:lnTo>
                    <a:pt x="100" y="121"/>
                  </a:lnTo>
                  <a:lnTo>
                    <a:pt x="99" y="124"/>
                  </a:lnTo>
                  <a:lnTo>
                    <a:pt x="99" y="124"/>
                  </a:lnTo>
                  <a:lnTo>
                    <a:pt x="94" y="126"/>
                  </a:lnTo>
                  <a:lnTo>
                    <a:pt x="87" y="129"/>
                  </a:lnTo>
                  <a:lnTo>
                    <a:pt x="76" y="132"/>
                  </a:lnTo>
                  <a:lnTo>
                    <a:pt x="63" y="132"/>
                  </a:lnTo>
                  <a:lnTo>
                    <a:pt x="55" y="132"/>
                  </a:lnTo>
                  <a:lnTo>
                    <a:pt x="49" y="130"/>
                  </a:lnTo>
                  <a:lnTo>
                    <a:pt x="42" y="127"/>
                  </a:lnTo>
                  <a:lnTo>
                    <a:pt x="34" y="123"/>
                  </a:lnTo>
                  <a:lnTo>
                    <a:pt x="27" y="118"/>
                  </a:lnTo>
                  <a:lnTo>
                    <a:pt x="20" y="111"/>
                  </a:lnTo>
                  <a:lnTo>
                    <a:pt x="14" y="102"/>
                  </a:lnTo>
                  <a:lnTo>
                    <a:pt x="8" y="91"/>
                  </a:lnTo>
                  <a:close/>
                </a:path>
              </a:pathLst>
            </a:custGeom>
            <a:solidFill>
              <a:srgbClr val="F1E2B6"/>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46" name="Freeform 174"/>
            <p:cNvSpPr/>
            <p:nvPr/>
          </p:nvSpPr>
          <p:spPr bwMode="auto">
            <a:xfrm>
              <a:off x="-2055380" y="3310495"/>
              <a:ext cx="182563" cy="209551"/>
            </a:xfrm>
            <a:custGeom>
              <a:avLst/>
              <a:gdLst>
                <a:gd name="T0" fmla="*/ 8 w 115"/>
                <a:gd name="T1" fmla="*/ 91 h 132"/>
                <a:gd name="T2" fmla="*/ 2 w 115"/>
                <a:gd name="T3" fmla="*/ 70 h 132"/>
                <a:gd name="T4" fmla="*/ 2 w 115"/>
                <a:gd name="T5" fmla="*/ 47 h 132"/>
                <a:gd name="T6" fmla="*/ 6 w 115"/>
                <a:gd name="T7" fmla="*/ 27 h 132"/>
                <a:gd name="T8" fmla="*/ 14 w 115"/>
                <a:gd name="T9" fmla="*/ 18 h 132"/>
                <a:gd name="T10" fmla="*/ 17 w 115"/>
                <a:gd name="T11" fmla="*/ 17 h 132"/>
                <a:gd name="T12" fmla="*/ 25 w 115"/>
                <a:gd name="T13" fmla="*/ 17 h 132"/>
                <a:gd name="T14" fmla="*/ 30 w 115"/>
                <a:gd name="T15" fmla="*/ 21 h 132"/>
                <a:gd name="T16" fmla="*/ 31 w 115"/>
                <a:gd name="T17" fmla="*/ 27 h 132"/>
                <a:gd name="T18" fmla="*/ 33 w 115"/>
                <a:gd name="T19" fmla="*/ 23 h 132"/>
                <a:gd name="T20" fmla="*/ 42 w 115"/>
                <a:gd name="T21" fmla="*/ 6 h 132"/>
                <a:gd name="T22" fmla="*/ 51 w 115"/>
                <a:gd name="T23" fmla="*/ 0 h 132"/>
                <a:gd name="T24" fmla="*/ 55 w 115"/>
                <a:gd name="T25" fmla="*/ 2 h 132"/>
                <a:gd name="T26" fmla="*/ 61 w 115"/>
                <a:gd name="T27" fmla="*/ 8 h 132"/>
                <a:gd name="T28" fmla="*/ 61 w 115"/>
                <a:gd name="T29" fmla="*/ 15 h 132"/>
                <a:gd name="T30" fmla="*/ 60 w 115"/>
                <a:gd name="T31" fmla="*/ 17 h 132"/>
                <a:gd name="T32" fmla="*/ 69 w 115"/>
                <a:gd name="T33" fmla="*/ 14 h 132"/>
                <a:gd name="T34" fmla="*/ 79 w 115"/>
                <a:gd name="T35" fmla="*/ 14 h 132"/>
                <a:gd name="T36" fmla="*/ 90 w 115"/>
                <a:gd name="T37" fmla="*/ 23 h 132"/>
                <a:gd name="T38" fmla="*/ 103 w 115"/>
                <a:gd name="T39" fmla="*/ 41 h 132"/>
                <a:gd name="T40" fmla="*/ 108 w 115"/>
                <a:gd name="T41" fmla="*/ 52 h 132"/>
                <a:gd name="T42" fmla="*/ 108 w 115"/>
                <a:gd name="T43" fmla="*/ 58 h 132"/>
                <a:gd name="T44" fmla="*/ 100 w 115"/>
                <a:gd name="T45" fmla="*/ 69 h 132"/>
                <a:gd name="T46" fmla="*/ 93 w 115"/>
                <a:gd name="T47" fmla="*/ 76 h 132"/>
                <a:gd name="T48" fmla="*/ 105 w 115"/>
                <a:gd name="T49" fmla="*/ 81 h 132"/>
                <a:gd name="T50" fmla="*/ 115 w 115"/>
                <a:gd name="T51" fmla="*/ 88 h 132"/>
                <a:gd name="T52" fmla="*/ 115 w 115"/>
                <a:gd name="T53" fmla="*/ 90 h 132"/>
                <a:gd name="T54" fmla="*/ 100 w 115"/>
                <a:gd name="T55" fmla="*/ 97 h 132"/>
                <a:gd name="T56" fmla="*/ 90 w 115"/>
                <a:gd name="T57" fmla="*/ 99 h 132"/>
                <a:gd name="T58" fmla="*/ 100 w 115"/>
                <a:gd name="T59" fmla="*/ 118 h 132"/>
                <a:gd name="T60" fmla="*/ 99 w 115"/>
                <a:gd name="T61" fmla="*/ 124 h 132"/>
                <a:gd name="T62" fmla="*/ 94 w 115"/>
                <a:gd name="T63" fmla="*/ 126 h 132"/>
                <a:gd name="T64" fmla="*/ 76 w 115"/>
                <a:gd name="T65" fmla="*/ 132 h 132"/>
                <a:gd name="T66" fmla="*/ 55 w 115"/>
                <a:gd name="T67" fmla="*/ 132 h 132"/>
                <a:gd name="T68" fmla="*/ 42 w 115"/>
                <a:gd name="T69" fmla="*/ 127 h 132"/>
                <a:gd name="T70" fmla="*/ 27 w 115"/>
                <a:gd name="T71" fmla="*/ 118 h 132"/>
                <a:gd name="T72" fmla="*/ 14 w 115"/>
                <a:gd name="T73" fmla="*/ 10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32">
                  <a:moveTo>
                    <a:pt x="8" y="91"/>
                  </a:moveTo>
                  <a:lnTo>
                    <a:pt x="8" y="91"/>
                  </a:lnTo>
                  <a:lnTo>
                    <a:pt x="3" y="82"/>
                  </a:lnTo>
                  <a:lnTo>
                    <a:pt x="2" y="70"/>
                  </a:lnTo>
                  <a:lnTo>
                    <a:pt x="0" y="58"/>
                  </a:lnTo>
                  <a:lnTo>
                    <a:pt x="2" y="47"/>
                  </a:lnTo>
                  <a:lnTo>
                    <a:pt x="3" y="36"/>
                  </a:lnTo>
                  <a:lnTo>
                    <a:pt x="6" y="27"/>
                  </a:lnTo>
                  <a:lnTo>
                    <a:pt x="11" y="20"/>
                  </a:lnTo>
                  <a:lnTo>
                    <a:pt x="14" y="18"/>
                  </a:lnTo>
                  <a:lnTo>
                    <a:pt x="17" y="17"/>
                  </a:lnTo>
                  <a:lnTo>
                    <a:pt x="17" y="17"/>
                  </a:lnTo>
                  <a:lnTo>
                    <a:pt x="21" y="15"/>
                  </a:lnTo>
                  <a:lnTo>
                    <a:pt x="25" y="17"/>
                  </a:lnTo>
                  <a:lnTo>
                    <a:pt x="27" y="18"/>
                  </a:lnTo>
                  <a:lnTo>
                    <a:pt x="30" y="21"/>
                  </a:lnTo>
                  <a:lnTo>
                    <a:pt x="31" y="26"/>
                  </a:lnTo>
                  <a:lnTo>
                    <a:pt x="31" y="27"/>
                  </a:lnTo>
                  <a:lnTo>
                    <a:pt x="31" y="27"/>
                  </a:lnTo>
                  <a:lnTo>
                    <a:pt x="33" y="23"/>
                  </a:lnTo>
                  <a:lnTo>
                    <a:pt x="39" y="12"/>
                  </a:lnTo>
                  <a:lnTo>
                    <a:pt x="42" y="6"/>
                  </a:lnTo>
                  <a:lnTo>
                    <a:pt x="46" y="3"/>
                  </a:lnTo>
                  <a:lnTo>
                    <a:pt x="51" y="0"/>
                  </a:lnTo>
                  <a:lnTo>
                    <a:pt x="55" y="2"/>
                  </a:lnTo>
                  <a:lnTo>
                    <a:pt x="55" y="2"/>
                  </a:lnTo>
                  <a:lnTo>
                    <a:pt x="58" y="5"/>
                  </a:lnTo>
                  <a:lnTo>
                    <a:pt x="61" y="8"/>
                  </a:lnTo>
                  <a:lnTo>
                    <a:pt x="61" y="12"/>
                  </a:lnTo>
                  <a:lnTo>
                    <a:pt x="61" y="15"/>
                  </a:lnTo>
                  <a:lnTo>
                    <a:pt x="60" y="17"/>
                  </a:lnTo>
                  <a:lnTo>
                    <a:pt x="60" y="17"/>
                  </a:lnTo>
                  <a:lnTo>
                    <a:pt x="63" y="15"/>
                  </a:lnTo>
                  <a:lnTo>
                    <a:pt x="69" y="14"/>
                  </a:lnTo>
                  <a:lnTo>
                    <a:pt x="73" y="14"/>
                  </a:lnTo>
                  <a:lnTo>
                    <a:pt x="79" y="14"/>
                  </a:lnTo>
                  <a:lnTo>
                    <a:pt x="84" y="18"/>
                  </a:lnTo>
                  <a:lnTo>
                    <a:pt x="90" y="23"/>
                  </a:lnTo>
                  <a:lnTo>
                    <a:pt x="90" y="23"/>
                  </a:lnTo>
                  <a:lnTo>
                    <a:pt x="103" y="41"/>
                  </a:lnTo>
                  <a:lnTo>
                    <a:pt x="106" y="45"/>
                  </a:lnTo>
                  <a:lnTo>
                    <a:pt x="108" y="52"/>
                  </a:lnTo>
                  <a:lnTo>
                    <a:pt x="108" y="52"/>
                  </a:lnTo>
                  <a:lnTo>
                    <a:pt x="108" y="58"/>
                  </a:lnTo>
                  <a:lnTo>
                    <a:pt x="106" y="63"/>
                  </a:lnTo>
                  <a:lnTo>
                    <a:pt x="100" y="69"/>
                  </a:lnTo>
                  <a:lnTo>
                    <a:pt x="94" y="73"/>
                  </a:lnTo>
                  <a:lnTo>
                    <a:pt x="93" y="76"/>
                  </a:lnTo>
                  <a:lnTo>
                    <a:pt x="93" y="76"/>
                  </a:lnTo>
                  <a:lnTo>
                    <a:pt x="105" y="81"/>
                  </a:lnTo>
                  <a:lnTo>
                    <a:pt x="114" y="85"/>
                  </a:lnTo>
                  <a:lnTo>
                    <a:pt x="115" y="88"/>
                  </a:lnTo>
                  <a:lnTo>
                    <a:pt x="115" y="90"/>
                  </a:lnTo>
                  <a:lnTo>
                    <a:pt x="115" y="90"/>
                  </a:lnTo>
                  <a:lnTo>
                    <a:pt x="109" y="94"/>
                  </a:lnTo>
                  <a:lnTo>
                    <a:pt x="100" y="97"/>
                  </a:lnTo>
                  <a:lnTo>
                    <a:pt x="90" y="99"/>
                  </a:lnTo>
                  <a:lnTo>
                    <a:pt x="90" y="99"/>
                  </a:lnTo>
                  <a:lnTo>
                    <a:pt x="97" y="111"/>
                  </a:lnTo>
                  <a:lnTo>
                    <a:pt x="100" y="118"/>
                  </a:lnTo>
                  <a:lnTo>
                    <a:pt x="100" y="121"/>
                  </a:lnTo>
                  <a:lnTo>
                    <a:pt x="99" y="124"/>
                  </a:lnTo>
                  <a:lnTo>
                    <a:pt x="99" y="124"/>
                  </a:lnTo>
                  <a:lnTo>
                    <a:pt x="94" y="126"/>
                  </a:lnTo>
                  <a:lnTo>
                    <a:pt x="87" y="129"/>
                  </a:lnTo>
                  <a:lnTo>
                    <a:pt x="76" y="132"/>
                  </a:lnTo>
                  <a:lnTo>
                    <a:pt x="63" y="132"/>
                  </a:lnTo>
                  <a:lnTo>
                    <a:pt x="55" y="132"/>
                  </a:lnTo>
                  <a:lnTo>
                    <a:pt x="49" y="130"/>
                  </a:lnTo>
                  <a:lnTo>
                    <a:pt x="42" y="127"/>
                  </a:lnTo>
                  <a:lnTo>
                    <a:pt x="34" y="123"/>
                  </a:lnTo>
                  <a:lnTo>
                    <a:pt x="27" y="118"/>
                  </a:lnTo>
                  <a:lnTo>
                    <a:pt x="20" y="111"/>
                  </a:lnTo>
                  <a:lnTo>
                    <a:pt x="14" y="102"/>
                  </a:lnTo>
                  <a:lnTo>
                    <a:pt x="8" y="9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47" name="Freeform 175"/>
            <p:cNvSpPr/>
            <p:nvPr/>
          </p:nvSpPr>
          <p:spPr bwMode="auto">
            <a:xfrm>
              <a:off x="-1845829" y="3562909"/>
              <a:ext cx="187326" cy="201613"/>
            </a:xfrm>
            <a:custGeom>
              <a:avLst/>
              <a:gdLst>
                <a:gd name="T0" fmla="*/ 0 w 118"/>
                <a:gd name="T1" fmla="*/ 13 h 127"/>
                <a:gd name="T2" fmla="*/ 0 w 118"/>
                <a:gd name="T3" fmla="*/ 13 h 127"/>
                <a:gd name="T4" fmla="*/ 38 w 118"/>
                <a:gd name="T5" fmla="*/ 58 h 127"/>
                <a:gd name="T6" fmla="*/ 68 w 118"/>
                <a:gd name="T7" fmla="*/ 95 h 127"/>
                <a:gd name="T8" fmla="*/ 82 w 118"/>
                <a:gd name="T9" fmla="*/ 113 h 127"/>
                <a:gd name="T10" fmla="*/ 92 w 118"/>
                <a:gd name="T11" fmla="*/ 127 h 127"/>
                <a:gd name="T12" fmla="*/ 118 w 118"/>
                <a:gd name="T13" fmla="*/ 118 h 127"/>
                <a:gd name="T14" fmla="*/ 118 w 118"/>
                <a:gd name="T15" fmla="*/ 118 h 127"/>
                <a:gd name="T16" fmla="*/ 71 w 118"/>
                <a:gd name="T17" fmla="*/ 64 h 127"/>
                <a:gd name="T18" fmla="*/ 37 w 118"/>
                <a:gd name="T19" fmla="*/ 23 h 127"/>
                <a:gd name="T20" fmla="*/ 23 w 118"/>
                <a:gd name="T21" fmla="*/ 9 h 127"/>
                <a:gd name="T22" fmla="*/ 13 w 118"/>
                <a:gd name="T23" fmla="*/ 0 h 127"/>
                <a:gd name="T24" fmla="*/ 0 w 118"/>
                <a:gd name="T25" fmla="*/ 1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127">
                  <a:moveTo>
                    <a:pt x="0" y="13"/>
                  </a:moveTo>
                  <a:lnTo>
                    <a:pt x="0" y="13"/>
                  </a:lnTo>
                  <a:lnTo>
                    <a:pt x="38" y="58"/>
                  </a:lnTo>
                  <a:lnTo>
                    <a:pt x="68" y="95"/>
                  </a:lnTo>
                  <a:lnTo>
                    <a:pt x="82" y="113"/>
                  </a:lnTo>
                  <a:lnTo>
                    <a:pt x="92" y="127"/>
                  </a:lnTo>
                  <a:lnTo>
                    <a:pt x="118" y="118"/>
                  </a:lnTo>
                  <a:lnTo>
                    <a:pt x="118" y="118"/>
                  </a:lnTo>
                  <a:lnTo>
                    <a:pt x="71" y="64"/>
                  </a:lnTo>
                  <a:lnTo>
                    <a:pt x="37" y="23"/>
                  </a:lnTo>
                  <a:lnTo>
                    <a:pt x="23" y="9"/>
                  </a:lnTo>
                  <a:lnTo>
                    <a:pt x="13" y="0"/>
                  </a:lnTo>
                  <a:lnTo>
                    <a:pt x="0" y="13"/>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48" name="Freeform 176"/>
            <p:cNvSpPr/>
            <p:nvPr/>
          </p:nvSpPr>
          <p:spPr bwMode="auto">
            <a:xfrm>
              <a:off x="-1744229" y="3593072"/>
              <a:ext cx="120650" cy="138113"/>
            </a:xfrm>
            <a:custGeom>
              <a:avLst/>
              <a:gdLst>
                <a:gd name="T0" fmla="*/ 0 w 76"/>
                <a:gd name="T1" fmla="*/ 9 h 87"/>
                <a:gd name="T2" fmla="*/ 0 w 76"/>
                <a:gd name="T3" fmla="*/ 9 h 87"/>
                <a:gd name="T4" fmla="*/ 30 w 76"/>
                <a:gd name="T5" fmla="*/ 46 h 87"/>
                <a:gd name="T6" fmla="*/ 62 w 76"/>
                <a:gd name="T7" fmla="*/ 87 h 87"/>
                <a:gd name="T8" fmla="*/ 76 w 76"/>
                <a:gd name="T9" fmla="*/ 79 h 87"/>
                <a:gd name="T10" fmla="*/ 76 w 76"/>
                <a:gd name="T11" fmla="*/ 79 h 87"/>
                <a:gd name="T12" fmla="*/ 46 w 76"/>
                <a:gd name="T13" fmla="*/ 42 h 87"/>
                <a:gd name="T14" fmla="*/ 10 w 76"/>
                <a:gd name="T15" fmla="*/ 0 h 87"/>
                <a:gd name="T16" fmla="*/ 0 w 76"/>
                <a:gd name="T17" fmla="*/ 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87">
                  <a:moveTo>
                    <a:pt x="0" y="9"/>
                  </a:moveTo>
                  <a:lnTo>
                    <a:pt x="0" y="9"/>
                  </a:lnTo>
                  <a:lnTo>
                    <a:pt x="30" y="46"/>
                  </a:lnTo>
                  <a:lnTo>
                    <a:pt x="62" y="87"/>
                  </a:lnTo>
                  <a:lnTo>
                    <a:pt x="76" y="79"/>
                  </a:lnTo>
                  <a:lnTo>
                    <a:pt x="76" y="79"/>
                  </a:lnTo>
                  <a:lnTo>
                    <a:pt x="46" y="42"/>
                  </a:lnTo>
                  <a:lnTo>
                    <a:pt x="10" y="0"/>
                  </a:lnTo>
                  <a:lnTo>
                    <a:pt x="0" y="9"/>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49" name="Freeform 177"/>
            <p:cNvSpPr/>
            <p:nvPr/>
          </p:nvSpPr>
          <p:spPr bwMode="auto">
            <a:xfrm>
              <a:off x="-2403043" y="3213658"/>
              <a:ext cx="184151" cy="85725"/>
            </a:xfrm>
            <a:custGeom>
              <a:avLst/>
              <a:gdLst>
                <a:gd name="T0" fmla="*/ 0 w 116"/>
                <a:gd name="T1" fmla="*/ 7 h 54"/>
                <a:gd name="T2" fmla="*/ 0 w 116"/>
                <a:gd name="T3" fmla="*/ 7 h 54"/>
                <a:gd name="T4" fmla="*/ 11 w 116"/>
                <a:gd name="T5" fmla="*/ 12 h 54"/>
                <a:gd name="T6" fmla="*/ 41 w 116"/>
                <a:gd name="T7" fmla="*/ 22 h 54"/>
                <a:gd name="T8" fmla="*/ 77 w 116"/>
                <a:gd name="T9" fmla="*/ 37 h 54"/>
                <a:gd name="T10" fmla="*/ 94 w 116"/>
                <a:gd name="T11" fmla="*/ 46 h 54"/>
                <a:gd name="T12" fmla="*/ 107 w 116"/>
                <a:gd name="T13" fmla="*/ 54 h 54"/>
                <a:gd name="T14" fmla="*/ 116 w 116"/>
                <a:gd name="T15" fmla="*/ 45 h 54"/>
                <a:gd name="T16" fmla="*/ 116 w 116"/>
                <a:gd name="T17" fmla="*/ 45 h 54"/>
                <a:gd name="T18" fmla="*/ 73 w 116"/>
                <a:gd name="T19" fmla="*/ 25 h 54"/>
                <a:gd name="T20" fmla="*/ 37 w 116"/>
                <a:gd name="T21" fmla="*/ 9 h 54"/>
                <a:gd name="T22" fmla="*/ 20 w 116"/>
                <a:gd name="T23" fmla="*/ 3 h 54"/>
                <a:gd name="T24" fmla="*/ 7 w 116"/>
                <a:gd name="T25" fmla="*/ 0 h 54"/>
                <a:gd name="T26" fmla="*/ 0 w 116"/>
                <a:gd name="T27" fmla="*/ 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54">
                  <a:moveTo>
                    <a:pt x="0" y="7"/>
                  </a:moveTo>
                  <a:lnTo>
                    <a:pt x="0" y="7"/>
                  </a:lnTo>
                  <a:lnTo>
                    <a:pt x="11" y="12"/>
                  </a:lnTo>
                  <a:lnTo>
                    <a:pt x="41" y="22"/>
                  </a:lnTo>
                  <a:lnTo>
                    <a:pt x="77" y="37"/>
                  </a:lnTo>
                  <a:lnTo>
                    <a:pt x="94" y="46"/>
                  </a:lnTo>
                  <a:lnTo>
                    <a:pt x="107" y="54"/>
                  </a:lnTo>
                  <a:lnTo>
                    <a:pt x="116" y="45"/>
                  </a:lnTo>
                  <a:lnTo>
                    <a:pt x="116" y="45"/>
                  </a:lnTo>
                  <a:lnTo>
                    <a:pt x="73" y="25"/>
                  </a:lnTo>
                  <a:lnTo>
                    <a:pt x="37" y="9"/>
                  </a:lnTo>
                  <a:lnTo>
                    <a:pt x="20" y="3"/>
                  </a:lnTo>
                  <a:lnTo>
                    <a:pt x="7" y="0"/>
                  </a:lnTo>
                  <a:lnTo>
                    <a:pt x="0" y="7"/>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50" name="Freeform 178"/>
            <p:cNvSpPr/>
            <p:nvPr/>
          </p:nvSpPr>
          <p:spPr bwMode="auto">
            <a:xfrm>
              <a:off x="-1888692" y="3651809"/>
              <a:ext cx="111125" cy="119063"/>
            </a:xfrm>
            <a:custGeom>
              <a:avLst/>
              <a:gdLst>
                <a:gd name="T0" fmla="*/ 34 w 70"/>
                <a:gd name="T1" fmla="*/ 48 h 75"/>
                <a:gd name="T2" fmla="*/ 34 w 70"/>
                <a:gd name="T3" fmla="*/ 48 h 75"/>
                <a:gd name="T4" fmla="*/ 30 w 70"/>
                <a:gd name="T5" fmla="*/ 47 h 75"/>
                <a:gd name="T6" fmla="*/ 25 w 70"/>
                <a:gd name="T7" fmla="*/ 42 h 75"/>
                <a:gd name="T8" fmla="*/ 25 w 70"/>
                <a:gd name="T9" fmla="*/ 42 h 75"/>
                <a:gd name="T10" fmla="*/ 21 w 70"/>
                <a:gd name="T11" fmla="*/ 33 h 75"/>
                <a:gd name="T12" fmla="*/ 21 w 70"/>
                <a:gd name="T13" fmla="*/ 24 h 75"/>
                <a:gd name="T14" fmla="*/ 21 w 70"/>
                <a:gd name="T15" fmla="*/ 20 h 75"/>
                <a:gd name="T16" fmla="*/ 22 w 70"/>
                <a:gd name="T17" fmla="*/ 15 h 75"/>
                <a:gd name="T18" fmla="*/ 24 w 70"/>
                <a:gd name="T19" fmla="*/ 11 h 75"/>
                <a:gd name="T20" fmla="*/ 28 w 70"/>
                <a:gd name="T21" fmla="*/ 6 h 75"/>
                <a:gd name="T22" fmla="*/ 28 w 70"/>
                <a:gd name="T23" fmla="*/ 6 h 75"/>
                <a:gd name="T24" fmla="*/ 33 w 70"/>
                <a:gd name="T25" fmla="*/ 3 h 75"/>
                <a:gd name="T26" fmla="*/ 37 w 70"/>
                <a:gd name="T27" fmla="*/ 0 h 75"/>
                <a:gd name="T28" fmla="*/ 41 w 70"/>
                <a:gd name="T29" fmla="*/ 0 h 75"/>
                <a:gd name="T30" fmla="*/ 46 w 70"/>
                <a:gd name="T31" fmla="*/ 0 h 75"/>
                <a:gd name="T32" fmla="*/ 50 w 70"/>
                <a:gd name="T33" fmla="*/ 2 h 75"/>
                <a:gd name="T34" fmla="*/ 55 w 70"/>
                <a:gd name="T35" fmla="*/ 5 h 75"/>
                <a:gd name="T36" fmla="*/ 62 w 70"/>
                <a:gd name="T37" fmla="*/ 12 h 75"/>
                <a:gd name="T38" fmla="*/ 62 w 70"/>
                <a:gd name="T39" fmla="*/ 12 h 75"/>
                <a:gd name="T40" fmla="*/ 67 w 70"/>
                <a:gd name="T41" fmla="*/ 20 h 75"/>
                <a:gd name="T42" fmla="*/ 70 w 70"/>
                <a:gd name="T43" fmla="*/ 27 h 75"/>
                <a:gd name="T44" fmla="*/ 70 w 70"/>
                <a:gd name="T45" fmla="*/ 35 h 75"/>
                <a:gd name="T46" fmla="*/ 70 w 70"/>
                <a:gd name="T47" fmla="*/ 41 h 75"/>
                <a:gd name="T48" fmla="*/ 55 w 70"/>
                <a:gd name="T49" fmla="*/ 39 h 75"/>
                <a:gd name="T50" fmla="*/ 55 w 70"/>
                <a:gd name="T51" fmla="*/ 39 h 75"/>
                <a:gd name="T52" fmla="*/ 55 w 70"/>
                <a:gd name="T53" fmla="*/ 32 h 75"/>
                <a:gd name="T54" fmla="*/ 53 w 70"/>
                <a:gd name="T55" fmla="*/ 27 h 75"/>
                <a:gd name="T56" fmla="*/ 52 w 70"/>
                <a:gd name="T57" fmla="*/ 24 h 75"/>
                <a:gd name="T58" fmla="*/ 52 w 70"/>
                <a:gd name="T59" fmla="*/ 24 h 75"/>
                <a:gd name="T60" fmla="*/ 49 w 70"/>
                <a:gd name="T61" fmla="*/ 21 h 75"/>
                <a:gd name="T62" fmla="*/ 44 w 70"/>
                <a:gd name="T63" fmla="*/ 20 h 75"/>
                <a:gd name="T64" fmla="*/ 41 w 70"/>
                <a:gd name="T65" fmla="*/ 20 h 75"/>
                <a:gd name="T66" fmla="*/ 38 w 70"/>
                <a:gd name="T67" fmla="*/ 21 h 75"/>
                <a:gd name="T68" fmla="*/ 38 w 70"/>
                <a:gd name="T69" fmla="*/ 21 h 75"/>
                <a:gd name="T70" fmla="*/ 37 w 70"/>
                <a:gd name="T71" fmla="*/ 26 h 75"/>
                <a:gd name="T72" fmla="*/ 35 w 70"/>
                <a:gd name="T73" fmla="*/ 29 h 75"/>
                <a:gd name="T74" fmla="*/ 35 w 70"/>
                <a:gd name="T75" fmla="*/ 33 h 75"/>
                <a:gd name="T76" fmla="*/ 38 w 70"/>
                <a:gd name="T77" fmla="*/ 36 h 75"/>
                <a:gd name="T78" fmla="*/ 38 w 70"/>
                <a:gd name="T79" fmla="*/ 36 h 75"/>
                <a:gd name="T80" fmla="*/ 43 w 70"/>
                <a:gd name="T81" fmla="*/ 41 h 75"/>
                <a:gd name="T82" fmla="*/ 47 w 70"/>
                <a:gd name="T83" fmla="*/ 41 h 75"/>
                <a:gd name="T84" fmla="*/ 50 w 70"/>
                <a:gd name="T85" fmla="*/ 56 h 75"/>
                <a:gd name="T86" fmla="*/ 24 w 70"/>
                <a:gd name="T87" fmla="*/ 75 h 75"/>
                <a:gd name="T88" fmla="*/ 0 w 70"/>
                <a:gd name="T89" fmla="*/ 44 h 75"/>
                <a:gd name="T90" fmla="*/ 10 w 70"/>
                <a:gd name="T91" fmla="*/ 33 h 75"/>
                <a:gd name="T92" fmla="*/ 27 w 70"/>
                <a:gd name="T93" fmla="*/ 54 h 75"/>
                <a:gd name="T94" fmla="*/ 34 w 70"/>
                <a:gd name="T95" fmla="*/ 4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 h="75">
                  <a:moveTo>
                    <a:pt x="34" y="48"/>
                  </a:moveTo>
                  <a:lnTo>
                    <a:pt x="34" y="48"/>
                  </a:lnTo>
                  <a:lnTo>
                    <a:pt x="30" y="47"/>
                  </a:lnTo>
                  <a:lnTo>
                    <a:pt x="25" y="42"/>
                  </a:lnTo>
                  <a:lnTo>
                    <a:pt x="25" y="42"/>
                  </a:lnTo>
                  <a:lnTo>
                    <a:pt x="21" y="33"/>
                  </a:lnTo>
                  <a:lnTo>
                    <a:pt x="21" y="24"/>
                  </a:lnTo>
                  <a:lnTo>
                    <a:pt x="21" y="20"/>
                  </a:lnTo>
                  <a:lnTo>
                    <a:pt x="22" y="15"/>
                  </a:lnTo>
                  <a:lnTo>
                    <a:pt x="24" y="11"/>
                  </a:lnTo>
                  <a:lnTo>
                    <a:pt x="28" y="6"/>
                  </a:lnTo>
                  <a:lnTo>
                    <a:pt x="28" y="6"/>
                  </a:lnTo>
                  <a:lnTo>
                    <a:pt x="33" y="3"/>
                  </a:lnTo>
                  <a:lnTo>
                    <a:pt x="37" y="0"/>
                  </a:lnTo>
                  <a:lnTo>
                    <a:pt x="41" y="0"/>
                  </a:lnTo>
                  <a:lnTo>
                    <a:pt x="46" y="0"/>
                  </a:lnTo>
                  <a:lnTo>
                    <a:pt x="50" y="2"/>
                  </a:lnTo>
                  <a:lnTo>
                    <a:pt x="55" y="5"/>
                  </a:lnTo>
                  <a:lnTo>
                    <a:pt x="62" y="12"/>
                  </a:lnTo>
                  <a:lnTo>
                    <a:pt x="62" y="12"/>
                  </a:lnTo>
                  <a:lnTo>
                    <a:pt x="67" y="20"/>
                  </a:lnTo>
                  <a:lnTo>
                    <a:pt x="70" y="27"/>
                  </a:lnTo>
                  <a:lnTo>
                    <a:pt x="70" y="35"/>
                  </a:lnTo>
                  <a:lnTo>
                    <a:pt x="70" y="41"/>
                  </a:lnTo>
                  <a:lnTo>
                    <a:pt x="55" y="39"/>
                  </a:lnTo>
                  <a:lnTo>
                    <a:pt x="55" y="39"/>
                  </a:lnTo>
                  <a:lnTo>
                    <a:pt x="55" y="32"/>
                  </a:lnTo>
                  <a:lnTo>
                    <a:pt x="53" y="27"/>
                  </a:lnTo>
                  <a:lnTo>
                    <a:pt x="52" y="24"/>
                  </a:lnTo>
                  <a:lnTo>
                    <a:pt x="52" y="24"/>
                  </a:lnTo>
                  <a:lnTo>
                    <a:pt x="49" y="21"/>
                  </a:lnTo>
                  <a:lnTo>
                    <a:pt x="44" y="20"/>
                  </a:lnTo>
                  <a:lnTo>
                    <a:pt x="41" y="20"/>
                  </a:lnTo>
                  <a:lnTo>
                    <a:pt x="38" y="21"/>
                  </a:lnTo>
                  <a:lnTo>
                    <a:pt x="38" y="21"/>
                  </a:lnTo>
                  <a:lnTo>
                    <a:pt x="37" y="26"/>
                  </a:lnTo>
                  <a:lnTo>
                    <a:pt x="35" y="29"/>
                  </a:lnTo>
                  <a:lnTo>
                    <a:pt x="35" y="33"/>
                  </a:lnTo>
                  <a:lnTo>
                    <a:pt x="38" y="36"/>
                  </a:lnTo>
                  <a:lnTo>
                    <a:pt x="38" y="36"/>
                  </a:lnTo>
                  <a:lnTo>
                    <a:pt x="43" y="41"/>
                  </a:lnTo>
                  <a:lnTo>
                    <a:pt x="47" y="41"/>
                  </a:lnTo>
                  <a:lnTo>
                    <a:pt x="50" y="56"/>
                  </a:lnTo>
                  <a:lnTo>
                    <a:pt x="24" y="75"/>
                  </a:lnTo>
                  <a:lnTo>
                    <a:pt x="0" y="44"/>
                  </a:lnTo>
                  <a:lnTo>
                    <a:pt x="10" y="33"/>
                  </a:lnTo>
                  <a:lnTo>
                    <a:pt x="27" y="54"/>
                  </a:lnTo>
                  <a:lnTo>
                    <a:pt x="34" y="48"/>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51" name="Freeform 179"/>
            <p:cNvSpPr/>
            <p:nvPr/>
          </p:nvSpPr>
          <p:spPr bwMode="auto">
            <a:xfrm>
              <a:off x="-2323668" y="3137457"/>
              <a:ext cx="123825" cy="96838"/>
            </a:xfrm>
            <a:custGeom>
              <a:avLst/>
              <a:gdLst>
                <a:gd name="T0" fmla="*/ 39 w 78"/>
                <a:gd name="T1" fmla="*/ 40 h 61"/>
                <a:gd name="T2" fmla="*/ 39 w 78"/>
                <a:gd name="T3" fmla="*/ 40 h 61"/>
                <a:gd name="T4" fmla="*/ 35 w 78"/>
                <a:gd name="T5" fmla="*/ 39 h 61"/>
                <a:gd name="T6" fmla="*/ 29 w 78"/>
                <a:gd name="T7" fmla="*/ 35 h 61"/>
                <a:gd name="T8" fmla="*/ 29 w 78"/>
                <a:gd name="T9" fmla="*/ 35 h 61"/>
                <a:gd name="T10" fmla="*/ 24 w 78"/>
                <a:gd name="T11" fmla="*/ 29 h 61"/>
                <a:gd name="T12" fmla="*/ 20 w 78"/>
                <a:gd name="T13" fmla="*/ 21 h 61"/>
                <a:gd name="T14" fmla="*/ 20 w 78"/>
                <a:gd name="T15" fmla="*/ 18 h 61"/>
                <a:gd name="T16" fmla="*/ 21 w 78"/>
                <a:gd name="T17" fmla="*/ 14 h 61"/>
                <a:gd name="T18" fmla="*/ 23 w 78"/>
                <a:gd name="T19" fmla="*/ 11 h 61"/>
                <a:gd name="T20" fmla="*/ 26 w 78"/>
                <a:gd name="T21" fmla="*/ 6 h 61"/>
                <a:gd name="T22" fmla="*/ 26 w 78"/>
                <a:gd name="T23" fmla="*/ 6 h 61"/>
                <a:gd name="T24" fmla="*/ 30 w 78"/>
                <a:gd name="T25" fmla="*/ 3 h 61"/>
                <a:gd name="T26" fmla="*/ 35 w 78"/>
                <a:gd name="T27" fmla="*/ 2 h 61"/>
                <a:gd name="T28" fmla="*/ 41 w 78"/>
                <a:gd name="T29" fmla="*/ 0 h 61"/>
                <a:gd name="T30" fmla="*/ 45 w 78"/>
                <a:gd name="T31" fmla="*/ 2 h 61"/>
                <a:gd name="T32" fmla="*/ 57 w 78"/>
                <a:gd name="T33" fmla="*/ 5 h 61"/>
                <a:gd name="T34" fmla="*/ 66 w 78"/>
                <a:gd name="T35" fmla="*/ 9 h 61"/>
                <a:gd name="T36" fmla="*/ 66 w 78"/>
                <a:gd name="T37" fmla="*/ 9 h 61"/>
                <a:gd name="T38" fmla="*/ 72 w 78"/>
                <a:gd name="T39" fmla="*/ 15 h 61"/>
                <a:gd name="T40" fmla="*/ 75 w 78"/>
                <a:gd name="T41" fmla="*/ 21 h 61"/>
                <a:gd name="T42" fmla="*/ 78 w 78"/>
                <a:gd name="T43" fmla="*/ 27 h 61"/>
                <a:gd name="T44" fmla="*/ 78 w 78"/>
                <a:gd name="T45" fmla="*/ 32 h 61"/>
                <a:gd name="T46" fmla="*/ 63 w 78"/>
                <a:gd name="T47" fmla="*/ 32 h 61"/>
                <a:gd name="T48" fmla="*/ 63 w 78"/>
                <a:gd name="T49" fmla="*/ 32 h 61"/>
                <a:gd name="T50" fmla="*/ 60 w 78"/>
                <a:gd name="T51" fmla="*/ 26 h 61"/>
                <a:gd name="T52" fmla="*/ 59 w 78"/>
                <a:gd name="T53" fmla="*/ 23 h 61"/>
                <a:gd name="T54" fmla="*/ 56 w 78"/>
                <a:gd name="T55" fmla="*/ 20 h 61"/>
                <a:gd name="T56" fmla="*/ 56 w 78"/>
                <a:gd name="T57" fmla="*/ 20 h 61"/>
                <a:gd name="T58" fmla="*/ 51 w 78"/>
                <a:gd name="T59" fmla="*/ 17 h 61"/>
                <a:gd name="T60" fmla="*/ 48 w 78"/>
                <a:gd name="T61" fmla="*/ 17 h 61"/>
                <a:gd name="T62" fmla="*/ 44 w 78"/>
                <a:gd name="T63" fmla="*/ 17 h 61"/>
                <a:gd name="T64" fmla="*/ 41 w 78"/>
                <a:gd name="T65" fmla="*/ 18 h 61"/>
                <a:gd name="T66" fmla="*/ 41 w 78"/>
                <a:gd name="T67" fmla="*/ 18 h 61"/>
                <a:gd name="T68" fmla="*/ 39 w 78"/>
                <a:gd name="T69" fmla="*/ 21 h 61"/>
                <a:gd name="T70" fmla="*/ 39 w 78"/>
                <a:gd name="T71" fmla="*/ 24 h 61"/>
                <a:gd name="T72" fmla="*/ 39 w 78"/>
                <a:gd name="T73" fmla="*/ 27 h 61"/>
                <a:gd name="T74" fmla="*/ 42 w 78"/>
                <a:gd name="T75" fmla="*/ 30 h 61"/>
                <a:gd name="T76" fmla="*/ 42 w 78"/>
                <a:gd name="T77" fmla="*/ 30 h 61"/>
                <a:gd name="T78" fmla="*/ 48 w 78"/>
                <a:gd name="T79" fmla="*/ 33 h 61"/>
                <a:gd name="T80" fmla="*/ 53 w 78"/>
                <a:gd name="T81" fmla="*/ 33 h 61"/>
                <a:gd name="T82" fmla="*/ 60 w 78"/>
                <a:gd name="T83" fmla="*/ 45 h 61"/>
                <a:gd name="T84" fmla="*/ 33 w 78"/>
                <a:gd name="T85" fmla="*/ 61 h 61"/>
                <a:gd name="T86" fmla="*/ 0 w 78"/>
                <a:gd name="T87" fmla="*/ 38 h 61"/>
                <a:gd name="T88" fmla="*/ 11 w 78"/>
                <a:gd name="T89" fmla="*/ 29 h 61"/>
                <a:gd name="T90" fmla="*/ 32 w 78"/>
                <a:gd name="T91" fmla="*/ 45 h 61"/>
                <a:gd name="T92" fmla="*/ 39 w 78"/>
                <a:gd name="T93" fmla="*/ 4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8" h="61">
                  <a:moveTo>
                    <a:pt x="39" y="40"/>
                  </a:moveTo>
                  <a:lnTo>
                    <a:pt x="39" y="40"/>
                  </a:lnTo>
                  <a:lnTo>
                    <a:pt x="35" y="39"/>
                  </a:lnTo>
                  <a:lnTo>
                    <a:pt x="29" y="35"/>
                  </a:lnTo>
                  <a:lnTo>
                    <a:pt x="29" y="35"/>
                  </a:lnTo>
                  <a:lnTo>
                    <a:pt x="24" y="29"/>
                  </a:lnTo>
                  <a:lnTo>
                    <a:pt x="20" y="21"/>
                  </a:lnTo>
                  <a:lnTo>
                    <a:pt x="20" y="18"/>
                  </a:lnTo>
                  <a:lnTo>
                    <a:pt x="21" y="14"/>
                  </a:lnTo>
                  <a:lnTo>
                    <a:pt x="23" y="11"/>
                  </a:lnTo>
                  <a:lnTo>
                    <a:pt x="26" y="6"/>
                  </a:lnTo>
                  <a:lnTo>
                    <a:pt x="26" y="6"/>
                  </a:lnTo>
                  <a:lnTo>
                    <a:pt x="30" y="3"/>
                  </a:lnTo>
                  <a:lnTo>
                    <a:pt x="35" y="2"/>
                  </a:lnTo>
                  <a:lnTo>
                    <a:pt x="41" y="0"/>
                  </a:lnTo>
                  <a:lnTo>
                    <a:pt x="45" y="2"/>
                  </a:lnTo>
                  <a:lnTo>
                    <a:pt x="57" y="5"/>
                  </a:lnTo>
                  <a:lnTo>
                    <a:pt x="66" y="9"/>
                  </a:lnTo>
                  <a:lnTo>
                    <a:pt x="66" y="9"/>
                  </a:lnTo>
                  <a:lnTo>
                    <a:pt x="72" y="15"/>
                  </a:lnTo>
                  <a:lnTo>
                    <a:pt x="75" y="21"/>
                  </a:lnTo>
                  <a:lnTo>
                    <a:pt x="78" y="27"/>
                  </a:lnTo>
                  <a:lnTo>
                    <a:pt x="78" y="32"/>
                  </a:lnTo>
                  <a:lnTo>
                    <a:pt x="63" y="32"/>
                  </a:lnTo>
                  <a:lnTo>
                    <a:pt x="63" y="32"/>
                  </a:lnTo>
                  <a:lnTo>
                    <a:pt x="60" y="26"/>
                  </a:lnTo>
                  <a:lnTo>
                    <a:pt x="59" y="23"/>
                  </a:lnTo>
                  <a:lnTo>
                    <a:pt x="56" y="20"/>
                  </a:lnTo>
                  <a:lnTo>
                    <a:pt x="56" y="20"/>
                  </a:lnTo>
                  <a:lnTo>
                    <a:pt x="51" y="17"/>
                  </a:lnTo>
                  <a:lnTo>
                    <a:pt x="48" y="17"/>
                  </a:lnTo>
                  <a:lnTo>
                    <a:pt x="44" y="17"/>
                  </a:lnTo>
                  <a:lnTo>
                    <a:pt x="41" y="18"/>
                  </a:lnTo>
                  <a:lnTo>
                    <a:pt x="41" y="18"/>
                  </a:lnTo>
                  <a:lnTo>
                    <a:pt x="39" y="21"/>
                  </a:lnTo>
                  <a:lnTo>
                    <a:pt x="39" y="24"/>
                  </a:lnTo>
                  <a:lnTo>
                    <a:pt x="39" y="27"/>
                  </a:lnTo>
                  <a:lnTo>
                    <a:pt x="42" y="30"/>
                  </a:lnTo>
                  <a:lnTo>
                    <a:pt x="42" y="30"/>
                  </a:lnTo>
                  <a:lnTo>
                    <a:pt x="48" y="33"/>
                  </a:lnTo>
                  <a:lnTo>
                    <a:pt x="53" y="33"/>
                  </a:lnTo>
                  <a:lnTo>
                    <a:pt x="60" y="45"/>
                  </a:lnTo>
                  <a:lnTo>
                    <a:pt x="33" y="61"/>
                  </a:lnTo>
                  <a:lnTo>
                    <a:pt x="0" y="38"/>
                  </a:lnTo>
                  <a:lnTo>
                    <a:pt x="11" y="29"/>
                  </a:lnTo>
                  <a:lnTo>
                    <a:pt x="32" y="45"/>
                  </a:lnTo>
                  <a:lnTo>
                    <a:pt x="39" y="40"/>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grpSp>
      <p:grpSp>
        <p:nvGrpSpPr>
          <p:cNvPr id="152" name="Group 204"/>
          <p:cNvGrpSpPr/>
          <p:nvPr/>
        </p:nvGrpSpPr>
        <p:grpSpPr>
          <a:xfrm flipH="1">
            <a:off x="11539719" y="1454372"/>
            <a:ext cx="292754" cy="166262"/>
            <a:chOff x="-2318906" y="5798118"/>
            <a:chExt cx="969965" cy="550864"/>
          </a:xfrm>
        </p:grpSpPr>
        <p:sp>
          <p:nvSpPr>
            <p:cNvPr id="153" name="Freeform 213"/>
            <p:cNvSpPr/>
            <p:nvPr/>
          </p:nvSpPr>
          <p:spPr bwMode="auto">
            <a:xfrm>
              <a:off x="-2107768" y="5931468"/>
              <a:ext cx="758827" cy="412752"/>
            </a:xfrm>
            <a:custGeom>
              <a:avLst/>
              <a:gdLst>
                <a:gd name="T0" fmla="*/ 0 w 478"/>
                <a:gd name="T1" fmla="*/ 133 h 260"/>
                <a:gd name="T2" fmla="*/ 0 w 478"/>
                <a:gd name="T3" fmla="*/ 133 h 260"/>
                <a:gd name="T4" fmla="*/ 8 w 478"/>
                <a:gd name="T5" fmla="*/ 136 h 260"/>
                <a:gd name="T6" fmla="*/ 27 w 478"/>
                <a:gd name="T7" fmla="*/ 142 h 260"/>
                <a:gd name="T8" fmla="*/ 42 w 478"/>
                <a:gd name="T9" fmla="*/ 145 h 260"/>
                <a:gd name="T10" fmla="*/ 57 w 478"/>
                <a:gd name="T11" fmla="*/ 146 h 260"/>
                <a:gd name="T12" fmla="*/ 75 w 478"/>
                <a:gd name="T13" fmla="*/ 148 h 260"/>
                <a:gd name="T14" fmla="*/ 93 w 478"/>
                <a:gd name="T15" fmla="*/ 146 h 260"/>
                <a:gd name="T16" fmla="*/ 112 w 478"/>
                <a:gd name="T17" fmla="*/ 142 h 260"/>
                <a:gd name="T18" fmla="*/ 130 w 478"/>
                <a:gd name="T19" fmla="*/ 136 h 260"/>
                <a:gd name="T20" fmla="*/ 139 w 478"/>
                <a:gd name="T21" fmla="*/ 130 h 260"/>
                <a:gd name="T22" fmla="*/ 148 w 478"/>
                <a:gd name="T23" fmla="*/ 125 h 260"/>
                <a:gd name="T24" fmla="*/ 157 w 478"/>
                <a:gd name="T25" fmla="*/ 118 h 260"/>
                <a:gd name="T26" fmla="*/ 166 w 478"/>
                <a:gd name="T27" fmla="*/ 110 h 260"/>
                <a:gd name="T28" fmla="*/ 175 w 478"/>
                <a:gd name="T29" fmla="*/ 101 h 260"/>
                <a:gd name="T30" fmla="*/ 182 w 478"/>
                <a:gd name="T31" fmla="*/ 91 h 260"/>
                <a:gd name="T32" fmla="*/ 190 w 478"/>
                <a:gd name="T33" fmla="*/ 79 h 260"/>
                <a:gd name="T34" fmla="*/ 197 w 478"/>
                <a:gd name="T35" fmla="*/ 67 h 260"/>
                <a:gd name="T36" fmla="*/ 203 w 478"/>
                <a:gd name="T37" fmla="*/ 52 h 260"/>
                <a:gd name="T38" fmla="*/ 209 w 478"/>
                <a:gd name="T39" fmla="*/ 36 h 260"/>
                <a:gd name="T40" fmla="*/ 215 w 478"/>
                <a:gd name="T41" fmla="*/ 19 h 260"/>
                <a:gd name="T42" fmla="*/ 220 w 478"/>
                <a:gd name="T43" fmla="*/ 0 h 260"/>
                <a:gd name="T44" fmla="*/ 478 w 478"/>
                <a:gd name="T45" fmla="*/ 79 h 260"/>
                <a:gd name="T46" fmla="*/ 478 w 478"/>
                <a:gd name="T47" fmla="*/ 79 h 260"/>
                <a:gd name="T48" fmla="*/ 474 w 478"/>
                <a:gd name="T49" fmla="*/ 85 h 260"/>
                <a:gd name="T50" fmla="*/ 462 w 478"/>
                <a:gd name="T51" fmla="*/ 104 h 260"/>
                <a:gd name="T52" fmla="*/ 442 w 478"/>
                <a:gd name="T53" fmla="*/ 133 h 260"/>
                <a:gd name="T54" fmla="*/ 430 w 478"/>
                <a:gd name="T55" fmla="*/ 148 h 260"/>
                <a:gd name="T56" fmla="*/ 415 w 478"/>
                <a:gd name="T57" fmla="*/ 164 h 260"/>
                <a:gd name="T58" fmla="*/ 401 w 478"/>
                <a:gd name="T59" fmla="*/ 181 h 260"/>
                <a:gd name="T60" fmla="*/ 384 w 478"/>
                <a:gd name="T61" fmla="*/ 197 h 260"/>
                <a:gd name="T62" fmla="*/ 366 w 478"/>
                <a:gd name="T63" fmla="*/ 212 h 260"/>
                <a:gd name="T64" fmla="*/ 345 w 478"/>
                <a:gd name="T65" fmla="*/ 225 h 260"/>
                <a:gd name="T66" fmla="*/ 326 w 478"/>
                <a:gd name="T67" fmla="*/ 237 h 260"/>
                <a:gd name="T68" fmla="*/ 303 w 478"/>
                <a:gd name="T69" fmla="*/ 248 h 260"/>
                <a:gd name="T70" fmla="*/ 280 w 478"/>
                <a:gd name="T71" fmla="*/ 255 h 260"/>
                <a:gd name="T72" fmla="*/ 268 w 478"/>
                <a:gd name="T73" fmla="*/ 257 h 260"/>
                <a:gd name="T74" fmla="*/ 256 w 478"/>
                <a:gd name="T75" fmla="*/ 258 h 260"/>
                <a:gd name="T76" fmla="*/ 256 w 478"/>
                <a:gd name="T77" fmla="*/ 258 h 260"/>
                <a:gd name="T78" fmla="*/ 241 w 478"/>
                <a:gd name="T79" fmla="*/ 260 h 260"/>
                <a:gd name="T80" fmla="*/ 223 w 478"/>
                <a:gd name="T81" fmla="*/ 258 h 260"/>
                <a:gd name="T82" fmla="*/ 205 w 478"/>
                <a:gd name="T83" fmla="*/ 254 h 260"/>
                <a:gd name="T84" fmla="*/ 187 w 478"/>
                <a:gd name="T85" fmla="*/ 249 h 260"/>
                <a:gd name="T86" fmla="*/ 168 w 478"/>
                <a:gd name="T87" fmla="*/ 243 h 260"/>
                <a:gd name="T88" fmla="*/ 150 w 478"/>
                <a:gd name="T89" fmla="*/ 236 h 260"/>
                <a:gd name="T90" fmla="*/ 130 w 478"/>
                <a:gd name="T91" fmla="*/ 227 h 260"/>
                <a:gd name="T92" fmla="*/ 111 w 478"/>
                <a:gd name="T93" fmla="*/ 218 h 260"/>
                <a:gd name="T94" fmla="*/ 75 w 478"/>
                <a:gd name="T95" fmla="*/ 197 h 260"/>
                <a:gd name="T96" fmla="*/ 44 w 478"/>
                <a:gd name="T97" fmla="*/ 175 h 260"/>
                <a:gd name="T98" fmla="*/ 18 w 478"/>
                <a:gd name="T99" fmla="*/ 152 h 260"/>
                <a:gd name="T100" fmla="*/ 8 w 478"/>
                <a:gd name="T101" fmla="*/ 143 h 260"/>
                <a:gd name="T102" fmla="*/ 0 w 478"/>
                <a:gd name="T103" fmla="*/ 133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8" h="260">
                  <a:moveTo>
                    <a:pt x="0" y="133"/>
                  </a:moveTo>
                  <a:lnTo>
                    <a:pt x="0" y="133"/>
                  </a:lnTo>
                  <a:lnTo>
                    <a:pt x="8" y="136"/>
                  </a:lnTo>
                  <a:lnTo>
                    <a:pt x="27" y="142"/>
                  </a:lnTo>
                  <a:lnTo>
                    <a:pt x="42" y="145"/>
                  </a:lnTo>
                  <a:lnTo>
                    <a:pt x="57" y="146"/>
                  </a:lnTo>
                  <a:lnTo>
                    <a:pt x="75" y="148"/>
                  </a:lnTo>
                  <a:lnTo>
                    <a:pt x="93" y="146"/>
                  </a:lnTo>
                  <a:lnTo>
                    <a:pt x="112" y="142"/>
                  </a:lnTo>
                  <a:lnTo>
                    <a:pt x="130" y="136"/>
                  </a:lnTo>
                  <a:lnTo>
                    <a:pt x="139" y="130"/>
                  </a:lnTo>
                  <a:lnTo>
                    <a:pt x="148" y="125"/>
                  </a:lnTo>
                  <a:lnTo>
                    <a:pt x="157" y="118"/>
                  </a:lnTo>
                  <a:lnTo>
                    <a:pt x="166" y="110"/>
                  </a:lnTo>
                  <a:lnTo>
                    <a:pt x="175" y="101"/>
                  </a:lnTo>
                  <a:lnTo>
                    <a:pt x="182" y="91"/>
                  </a:lnTo>
                  <a:lnTo>
                    <a:pt x="190" y="79"/>
                  </a:lnTo>
                  <a:lnTo>
                    <a:pt x="197" y="67"/>
                  </a:lnTo>
                  <a:lnTo>
                    <a:pt x="203" y="52"/>
                  </a:lnTo>
                  <a:lnTo>
                    <a:pt x="209" y="36"/>
                  </a:lnTo>
                  <a:lnTo>
                    <a:pt x="215" y="19"/>
                  </a:lnTo>
                  <a:lnTo>
                    <a:pt x="220" y="0"/>
                  </a:lnTo>
                  <a:lnTo>
                    <a:pt x="478" y="79"/>
                  </a:lnTo>
                  <a:lnTo>
                    <a:pt x="478" y="79"/>
                  </a:lnTo>
                  <a:lnTo>
                    <a:pt x="474" y="85"/>
                  </a:lnTo>
                  <a:lnTo>
                    <a:pt x="462" y="104"/>
                  </a:lnTo>
                  <a:lnTo>
                    <a:pt x="442" y="133"/>
                  </a:lnTo>
                  <a:lnTo>
                    <a:pt x="430" y="148"/>
                  </a:lnTo>
                  <a:lnTo>
                    <a:pt x="415" y="164"/>
                  </a:lnTo>
                  <a:lnTo>
                    <a:pt x="401" y="181"/>
                  </a:lnTo>
                  <a:lnTo>
                    <a:pt x="384" y="197"/>
                  </a:lnTo>
                  <a:lnTo>
                    <a:pt x="366" y="212"/>
                  </a:lnTo>
                  <a:lnTo>
                    <a:pt x="345" y="225"/>
                  </a:lnTo>
                  <a:lnTo>
                    <a:pt x="326" y="237"/>
                  </a:lnTo>
                  <a:lnTo>
                    <a:pt x="303" y="248"/>
                  </a:lnTo>
                  <a:lnTo>
                    <a:pt x="280" y="255"/>
                  </a:lnTo>
                  <a:lnTo>
                    <a:pt x="268" y="257"/>
                  </a:lnTo>
                  <a:lnTo>
                    <a:pt x="256" y="258"/>
                  </a:lnTo>
                  <a:lnTo>
                    <a:pt x="256" y="258"/>
                  </a:lnTo>
                  <a:lnTo>
                    <a:pt x="241" y="260"/>
                  </a:lnTo>
                  <a:lnTo>
                    <a:pt x="223" y="258"/>
                  </a:lnTo>
                  <a:lnTo>
                    <a:pt x="205" y="254"/>
                  </a:lnTo>
                  <a:lnTo>
                    <a:pt x="187" y="249"/>
                  </a:lnTo>
                  <a:lnTo>
                    <a:pt x="168" y="243"/>
                  </a:lnTo>
                  <a:lnTo>
                    <a:pt x="150" y="236"/>
                  </a:lnTo>
                  <a:lnTo>
                    <a:pt x="130" y="227"/>
                  </a:lnTo>
                  <a:lnTo>
                    <a:pt x="111" y="218"/>
                  </a:lnTo>
                  <a:lnTo>
                    <a:pt x="75" y="197"/>
                  </a:lnTo>
                  <a:lnTo>
                    <a:pt x="44" y="175"/>
                  </a:lnTo>
                  <a:lnTo>
                    <a:pt x="18" y="152"/>
                  </a:lnTo>
                  <a:lnTo>
                    <a:pt x="8" y="143"/>
                  </a:lnTo>
                  <a:lnTo>
                    <a:pt x="0" y="133"/>
                  </a:lnTo>
                  <a:close/>
                </a:path>
              </a:pathLst>
            </a:custGeom>
            <a:solidFill>
              <a:srgbClr val="E5D4A8"/>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54" name="Freeform 214"/>
            <p:cNvSpPr/>
            <p:nvPr/>
          </p:nvSpPr>
          <p:spPr bwMode="auto">
            <a:xfrm>
              <a:off x="-2107768" y="5931468"/>
              <a:ext cx="758827" cy="412752"/>
            </a:xfrm>
            <a:custGeom>
              <a:avLst/>
              <a:gdLst>
                <a:gd name="T0" fmla="*/ 0 w 478"/>
                <a:gd name="T1" fmla="*/ 133 h 260"/>
                <a:gd name="T2" fmla="*/ 0 w 478"/>
                <a:gd name="T3" fmla="*/ 133 h 260"/>
                <a:gd name="T4" fmla="*/ 8 w 478"/>
                <a:gd name="T5" fmla="*/ 136 h 260"/>
                <a:gd name="T6" fmla="*/ 27 w 478"/>
                <a:gd name="T7" fmla="*/ 142 h 260"/>
                <a:gd name="T8" fmla="*/ 42 w 478"/>
                <a:gd name="T9" fmla="*/ 145 h 260"/>
                <a:gd name="T10" fmla="*/ 57 w 478"/>
                <a:gd name="T11" fmla="*/ 146 h 260"/>
                <a:gd name="T12" fmla="*/ 75 w 478"/>
                <a:gd name="T13" fmla="*/ 148 h 260"/>
                <a:gd name="T14" fmla="*/ 93 w 478"/>
                <a:gd name="T15" fmla="*/ 146 h 260"/>
                <a:gd name="T16" fmla="*/ 112 w 478"/>
                <a:gd name="T17" fmla="*/ 142 h 260"/>
                <a:gd name="T18" fmla="*/ 130 w 478"/>
                <a:gd name="T19" fmla="*/ 136 h 260"/>
                <a:gd name="T20" fmla="*/ 139 w 478"/>
                <a:gd name="T21" fmla="*/ 130 h 260"/>
                <a:gd name="T22" fmla="*/ 148 w 478"/>
                <a:gd name="T23" fmla="*/ 125 h 260"/>
                <a:gd name="T24" fmla="*/ 157 w 478"/>
                <a:gd name="T25" fmla="*/ 118 h 260"/>
                <a:gd name="T26" fmla="*/ 166 w 478"/>
                <a:gd name="T27" fmla="*/ 110 h 260"/>
                <a:gd name="T28" fmla="*/ 175 w 478"/>
                <a:gd name="T29" fmla="*/ 101 h 260"/>
                <a:gd name="T30" fmla="*/ 182 w 478"/>
                <a:gd name="T31" fmla="*/ 91 h 260"/>
                <a:gd name="T32" fmla="*/ 190 w 478"/>
                <a:gd name="T33" fmla="*/ 79 h 260"/>
                <a:gd name="T34" fmla="*/ 197 w 478"/>
                <a:gd name="T35" fmla="*/ 67 h 260"/>
                <a:gd name="T36" fmla="*/ 203 w 478"/>
                <a:gd name="T37" fmla="*/ 52 h 260"/>
                <a:gd name="T38" fmla="*/ 209 w 478"/>
                <a:gd name="T39" fmla="*/ 36 h 260"/>
                <a:gd name="T40" fmla="*/ 215 w 478"/>
                <a:gd name="T41" fmla="*/ 19 h 260"/>
                <a:gd name="T42" fmla="*/ 220 w 478"/>
                <a:gd name="T43" fmla="*/ 0 h 260"/>
                <a:gd name="T44" fmla="*/ 478 w 478"/>
                <a:gd name="T45" fmla="*/ 79 h 260"/>
                <a:gd name="T46" fmla="*/ 478 w 478"/>
                <a:gd name="T47" fmla="*/ 79 h 260"/>
                <a:gd name="T48" fmla="*/ 474 w 478"/>
                <a:gd name="T49" fmla="*/ 85 h 260"/>
                <a:gd name="T50" fmla="*/ 462 w 478"/>
                <a:gd name="T51" fmla="*/ 104 h 260"/>
                <a:gd name="T52" fmla="*/ 442 w 478"/>
                <a:gd name="T53" fmla="*/ 133 h 260"/>
                <a:gd name="T54" fmla="*/ 430 w 478"/>
                <a:gd name="T55" fmla="*/ 148 h 260"/>
                <a:gd name="T56" fmla="*/ 415 w 478"/>
                <a:gd name="T57" fmla="*/ 164 h 260"/>
                <a:gd name="T58" fmla="*/ 401 w 478"/>
                <a:gd name="T59" fmla="*/ 181 h 260"/>
                <a:gd name="T60" fmla="*/ 384 w 478"/>
                <a:gd name="T61" fmla="*/ 197 h 260"/>
                <a:gd name="T62" fmla="*/ 366 w 478"/>
                <a:gd name="T63" fmla="*/ 212 h 260"/>
                <a:gd name="T64" fmla="*/ 345 w 478"/>
                <a:gd name="T65" fmla="*/ 225 h 260"/>
                <a:gd name="T66" fmla="*/ 326 w 478"/>
                <a:gd name="T67" fmla="*/ 237 h 260"/>
                <a:gd name="T68" fmla="*/ 303 w 478"/>
                <a:gd name="T69" fmla="*/ 248 h 260"/>
                <a:gd name="T70" fmla="*/ 280 w 478"/>
                <a:gd name="T71" fmla="*/ 255 h 260"/>
                <a:gd name="T72" fmla="*/ 268 w 478"/>
                <a:gd name="T73" fmla="*/ 257 h 260"/>
                <a:gd name="T74" fmla="*/ 256 w 478"/>
                <a:gd name="T75" fmla="*/ 258 h 260"/>
                <a:gd name="T76" fmla="*/ 256 w 478"/>
                <a:gd name="T77" fmla="*/ 258 h 260"/>
                <a:gd name="T78" fmla="*/ 241 w 478"/>
                <a:gd name="T79" fmla="*/ 260 h 260"/>
                <a:gd name="T80" fmla="*/ 223 w 478"/>
                <a:gd name="T81" fmla="*/ 258 h 260"/>
                <a:gd name="T82" fmla="*/ 205 w 478"/>
                <a:gd name="T83" fmla="*/ 254 h 260"/>
                <a:gd name="T84" fmla="*/ 187 w 478"/>
                <a:gd name="T85" fmla="*/ 249 h 260"/>
                <a:gd name="T86" fmla="*/ 168 w 478"/>
                <a:gd name="T87" fmla="*/ 243 h 260"/>
                <a:gd name="T88" fmla="*/ 150 w 478"/>
                <a:gd name="T89" fmla="*/ 236 h 260"/>
                <a:gd name="T90" fmla="*/ 130 w 478"/>
                <a:gd name="T91" fmla="*/ 227 h 260"/>
                <a:gd name="T92" fmla="*/ 111 w 478"/>
                <a:gd name="T93" fmla="*/ 218 h 260"/>
                <a:gd name="T94" fmla="*/ 75 w 478"/>
                <a:gd name="T95" fmla="*/ 197 h 260"/>
                <a:gd name="T96" fmla="*/ 44 w 478"/>
                <a:gd name="T97" fmla="*/ 175 h 260"/>
                <a:gd name="T98" fmla="*/ 18 w 478"/>
                <a:gd name="T99" fmla="*/ 152 h 260"/>
                <a:gd name="T100" fmla="*/ 8 w 478"/>
                <a:gd name="T101" fmla="*/ 143 h 260"/>
                <a:gd name="T102" fmla="*/ 0 w 478"/>
                <a:gd name="T103" fmla="*/ 133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8" h="260">
                  <a:moveTo>
                    <a:pt x="0" y="133"/>
                  </a:moveTo>
                  <a:lnTo>
                    <a:pt x="0" y="133"/>
                  </a:lnTo>
                  <a:lnTo>
                    <a:pt x="8" y="136"/>
                  </a:lnTo>
                  <a:lnTo>
                    <a:pt x="27" y="142"/>
                  </a:lnTo>
                  <a:lnTo>
                    <a:pt x="42" y="145"/>
                  </a:lnTo>
                  <a:lnTo>
                    <a:pt x="57" y="146"/>
                  </a:lnTo>
                  <a:lnTo>
                    <a:pt x="75" y="148"/>
                  </a:lnTo>
                  <a:lnTo>
                    <a:pt x="93" y="146"/>
                  </a:lnTo>
                  <a:lnTo>
                    <a:pt x="112" y="142"/>
                  </a:lnTo>
                  <a:lnTo>
                    <a:pt x="130" y="136"/>
                  </a:lnTo>
                  <a:lnTo>
                    <a:pt x="139" y="130"/>
                  </a:lnTo>
                  <a:lnTo>
                    <a:pt x="148" y="125"/>
                  </a:lnTo>
                  <a:lnTo>
                    <a:pt x="157" y="118"/>
                  </a:lnTo>
                  <a:lnTo>
                    <a:pt x="166" y="110"/>
                  </a:lnTo>
                  <a:lnTo>
                    <a:pt x="175" y="101"/>
                  </a:lnTo>
                  <a:lnTo>
                    <a:pt x="182" y="91"/>
                  </a:lnTo>
                  <a:lnTo>
                    <a:pt x="190" y="79"/>
                  </a:lnTo>
                  <a:lnTo>
                    <a:pt x="197" y="67"/>
                  </a:lnTo>
                  <a:lnTo>
                    <a:pt x="203" y="52"/>
                  </a:lnTo>
                  <a:lnTo>
                    <a:pt x="209" y="36"/>
                  </a:lnTo>
                  <a:lnTo>
                    <a:pt x="215" y="19"/>
                  </a:lnTo>
                  <a:lnTo>
                    <a:pt x="220" y="0"/>
                  </a:lnTo>
                  <a:lnTo>
                    <a:pt x="478" y="79"/>
                  </a:lnTo>
                  <a:lnTo>
                    <a:pt x="478" y="79"/>
                  </a:lnTo>
                  <a:lnTo>
                    <a:pt x="474" y="85"/>
                  </a:lnTo>
                  <a:lnTo>
                    <a:pt x="462" y="104"/>
                  </a:lnTo>
                  <a:lnTo>
                    <a:pt x="442" y="133"/>
                  </a:lnTo>
                  <a:lnTo>
                    <a:pt x="430" y="148"/>
                  </a:lnTo>
                  <a:lnTo>
                    <a:pt x="415" y="164"/>
                  </a:lnTo>
                  <a:lnTo>
                    <a:pt x="401" y="181"/>
                  </a:lnTo>
                  <a:lnTo>
                    <a:pt x="384" y="197"/>
                  </a:lnTo>
                  <a:lnTo>
                    <a:pt x="366" y="212"/>
                  </a:lnTo>
                  <a:lnTo>
                    <a:pt x="345" y="225"/>
                  </a:lnTo>
                  <a:lnTo>
                    <a:pt x="326" y="237"/>
                  </a:lnTo>
                  <a:lnTo>
                    <a:pt x="303" y="248"/>
                  </a:lnTo>
                  <a:lnTo>
                    <a:pt x="280" y="255"/>
                  </a:lnTo>
                  <a:lnTo>
                    <a:pt x="268" y="257"/>
                  </a:lnTo>
                  <a:lnTo>
                    <a:pt x="256" y="258"/>
                  </a:lnTo>
                  <a:lnTo>
                    <a:pt x="256" y="258"/>
                  </a:lnTo>
                  <a:lnTo>
                    <a:pt x="241" y="260"/>
                  </a:lnTo>
                  <a:lnTo>
                    <a:pt x="223" y="258"/>
                  </a:lnTo>
                  <a:lnTo>
                    <a:pt x="205" y="254"/>
                  </a:lnTo>
                  <a:lnTo>
                    <a:pt x="187" y="249"/>
                  </a:lnTo>
                  <a:lnTo>
                    <a:pt x="168" y="243"/>
                  </a:lnTo>
                  <a:lnTo>
                    <a:pt x="150" y="236"/>
                  </a:lnTo>
                  <a:lnTo>
                    <a:pt x="130" y="227"/>
                  </a:lnTo>
                  <a:lnTo>
                    <a:pt x="111" y="218"/>
                  </a:lnTo>
                  <a:lnTo>
                    <a:pt x="75" y="197"/>
                  </a:lnTo>
                  <a:lnTo>
                    <a:pt x="44" y="175"/>
                  </a:lnTo>
                  <a:lnTo>
                    <a:pt x="18" y="152"/>
                  </a:lnTo>
                  <a:lnTo>
                    <a:pt x="8" y="143"/>
                  </a:lnTo>
                  <a:lnTo>
                    <a:pt x="0" y="13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55" name="Freeform 215"/>
            <p:cNvSpPr/>
            <p:nvPr/>
          </p:nvSpPr>
          <p:spPr bwMode="auto">
            <a:xfrm>
              <a:off x="-2045855" y="5952106"/>
              <a:ext cx="663577" cy="384177"/>
            </a:xfrm>
            <a:custGeom>
              <a:avLst/>
              <a:gdLst>
                <a:gd name="T0" fmla="*/ 191 w 418"/>
                <a:gd name="T1" fmla="*/ 0 h 242"/>
                <a:gd name="T2" fmla="*/ 191 w 418"/>
                <a:gd name="T3" fmla="*/ 0 h 242"/>
                <a:gd name="T4" fmla="*/ 190 w 418"/>
                <a:gd name="T5" fmla="*/ 8 h 242"/>
                <a:gd name="T6" fmla="*/ 184 w 418"/>
                <a:gd name="T7" fmla="*/ 26 h 242"/>
                <a:gd name="T8" fmla="*/ 181 w 418"/>
                <a:gd name="T9" fmla="*/ 36 h 242"/>
                <a:gd name="T10" fmla="*/ 175 w 418"/>
                <a:gd name="T11" fmla="*/ 50 h 242"/>
                <a:gd name="T12" fmla="*/ 167 w 418"/>
                <a:gd name="T13" fmla="*/ 63 h 242"/>
                <a:gd name="T14" fmla="*/ 158 w 418"/>
                <a:gd name="T15" fmla="*/ 78 h 242"/>
                <a:gd name="T16" fmla="*/ 146 w 418"/>
                <a:gd name="T17" fmla="*/ 91 h 242"/>
                <a:gd name="T18" fmla="*/ 133 w 418"/>
                <a:gd name="T19" fmla="*/ 105 h 242"/>
                <a:gd name="T20" fmla="*/ 118 w 418"/>
                <a:gd name="T21" fmla="*/ 118 h 242"/>
                <a:gd name="T22" fmla="*/ 100 w 418"/>
                <a:gd name="T23" fmla="*/ 129 h 242"/>
                <a:gd name="T24" fmla="*/ 79 w 418"/>
                <a:gd name="T25" fmla="*/ 138 h 242"/>
                <a:gd name="T26" fmla="*/ 57 w 418"/>
                <a:gd name="T27" fmla="*/ 144 h 242"/>
                <a:gd name="T28" fmla="*/ 43 w 418"/>
                <a:gd name="T29" fmla="*/ 147 h 242"/>
                <a:gd name="T30" fmla="*/ 30 w 418"/>
                <a:gd name="T31" fmla="*/ 148 h 242"/>
                <a:gd name="T32" fmla="*/ 16 w 418"/>
                <a:gd name="T33" fmla="*/ 148 h 242"/>
                <a:gd name="T34" fmla="*/ 0 w 418"/>
                <a:gd name="T35" fmla="*/ 148 h 242"/>
                <a:gd name="T36" fmla="*/ 0 w 418"/>
                <a:gd name="T37" fmla="*/ 148 h 242"/>
                <a:gd name="T38" fmla="*/ 22 w 418"/>
                <a:gd name="T39" fmla="*/ 163 h 242"/>
                <a:gd name="T40" fmla="*/ 73 w 418"/>
                <a:gd name="T41" fmla="*/ 196 h 242"/>
                <a:gd name="T42" fmla="*/ 103 w 418"/>
                <a:gd name="T43" fmla="*/ 214 h 242"/>
                <a:gd name="T44" fmla="*/ 132 w 418"/>
                <a:gd name="T45" fmla="*/ 229 h 242"/>
                <a:gd name="T46" fmla="*/ 155 w 418"/>
                <a:gd name="T47" fmla="*/ 239 h 242"/>
                <a:gd name="T48" fmla="*/ 166 w 418"/>
                <a:gd name="T49" fmla="*/ 242 h 242"/>
                <a:gd name="T50" fmla="*/ 173 w 418"/>
                <a:gd name="T51" fmla="*/ 242 h 242"/>
                <a:gd name="T52" fmla="*/ 173 w 418"/>
                <a:gd name="T53" fmla="*/ 242 h 242"/>
                <a:gd name="T54" fmla="*/ 190 w 418"/>
                <a:gd name="T55" fmla="*/ 242 h 242"/>
                <a:gd name="T56" fmla="*/ 211 w 418"/>
                <a:gd name="T57" fmla="*/ 239 h 242"/>
                <a:gd name="T58" fmla="*/ 224 w 418"/>
                <a:gd name="T59" fmla="*/ 236 h 242"/>
                <a:gd name="T60" fmla="*/ 238 w 418"/>
                <a:gd name="T61" fmla="*/ 233 h 242"/>
                <a:gd name="T62" fmla="*/ 252 w 418"/>
                <a:gd name="T63" fmla="*/ 227 h 242"/>
                <a:gd name="T64" fmla="*/ 269 w 418"/>
                <a:gd name="T65" fmla="*/ 220 h 242"/>
                <a:gd name="T66" fmla="*/ 285 w 418"/>
                <a:gd name="T67" fmla="*/ 211 h 242"/>
                <a:gd name="T68" fmla="*/ 302 w 418"/>
                <a:gd name="T69" fmla="*/ 200 h 242"/>
                <a:gd name="T70" fmla="*/ 320 w 418"/>
                <a:gd name="T71" fmla="*/ 186 h 242"/>
                <a:gd name="T72" fmla="*/ 339 w 418"/>
                <a:gd name="T73" fmla="*/ 169 h 242"/>
                <a:gd name="T74" fmla="*/ 359 w 418"/>
                <a:gd name="T75" fmla="*/ 150 h 242"/>
                <a:gd name="T76" fmla="*/ 378 w 418"/>
                <a:gd name="T77" fmla="*/ 127 h 242"/>
                <a:gd name="T78" fmla="*/ 397 w 418"/>
                <a:gd name="T79" fmla="*/ 100 h 242"/>
                <a:gd name="T80" fmla="*/ 418 w 418"/>
                <a:gd name="T81" fmla="*/ 70 h 242"/>
                <a:gd name="T82" fmla="*/ 418 w 418"/>
                <a:gd name="T83" fmla="*/ 70 h 242"/>
                <a:gd name="T84" fmla="*/ 312 w 418"/>
                <a:gd name="T85" fmla="*/ 36 h 242"/>
                <a:gd name="T86" fmla="*/ 236 w 418"/>
                <a:gd name="T87" fmla="*/ 14 h 242"/>
                <a:gd name="T88" fmla="*/ 191 w 418"/>
                <a:gd name="T89"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8" h="242">
                  <a:moveTo>
                    <a:pt x="191" y="0"/>
                  </a:moveTo>
                  <a:lnTo>
                    <a:pt x="191" y="0"/>
                  </a:lnTo>
                  <a:lnTo>
                    <a:pt x="190" y="8"/>
                  </a:lnTo>
                  <a:lnTo>
                    <a:pt x="184" y="26"/>
                  </a:lnTo>
                  <a:lnTo>
                    <a:pt x="181" y="36"/>
                  </a:lnTo>
                  <a:lnTo>
                    <a:pt x="175" y="50"/>
                  </a:lnTo>
                  <a:lnTo>
                    <a:pt x="167" y="63"/>
                  </a:lnTo>
                  <a:lnTo>
                    <a:pt x="158" y="78"/>
                  </a:lnTo>
                  <a:lnTo>
                    <a:pt x="146" y="91"/>
                  </a:lnTo>
                  <a:lnTo>
                    <a:pt x="133" y="105"/>
                  </a:lnTo>
                  <a:lnTo>
                    <a:pt x="118" y="118"/>
                  </a:lnTo>
                  <a:lnTo>
                    <a:pt x="100" y="129"/>
                  </a:lnTo>
                  <a:lnTo>
                    <a:pt x="79" y="138"/>
                  </a:lnTo>
                  <a:lnTo>
                    <a:pt x="57" y="144"/>
                  </a:lnTo>
                  <a:lnTo>
                    <a:pt x="43" y="147"/>
                  </a:lnTo>
                  <a:lnTo>
                    <a:pt x="30" y="148"/>
                  </a:lnTo>
                  <a:lnTo>
                    <a:pt x="16" y="148"/>
                  </a:lnTo>
                  <a:lnTo>
                    <a:pt x="0" y="148"/>
                  </a:lnTo>
                  <a:lnTo>
                    <a:pt x="0" y="148"/>
                  </a:lnTo>
                  <a:lnTo>
                    <a:pt x="22" y="163"/>
                  </a:lnTo>
                  <a:lnTo>
                    <a:pt x="73" y="196"/>
                  </a:lnTo>
                  <a:lnTo>
                    <a:pt x="103" y="214"/>
                  </a:lnTo>
                  <a:lnTo>
                    <a:pt x="132" y="229"/>
                  </a:lnTo>
                  <a:lnTo>
                    <a:pt x="155" y="239"/>
                  </a:lnTo>
                  <a:lnTo>
                    <a:pt x="166" y="242"/>
                  </a:lnTo>
                  <a:lnTo>
                    <a:pt x="173" y="242"/>
                  </a:lnTo>
                  <a:lnTo>
                    <a:pt x="173" y="242"/>
                  </a:lnTo>
                  <a:lnTo>
                    <a:pt x="190" y="242"/>
                  </a:lnTo>
                  <a:lnTo>
                    <a:pt x="211" y="239"/>
                  </a:lnTo>
                  <a:lnTo>
                    <a:pt x="224" y="236"/>
                  </a:lnTo>
                  <a:lnTo>
                    <a:pt x="238" y="233"/>
                  </a:lnTo>
                  <a:lnTo>
                    <a:pt x="252" y="227"/>
                  </a:lnTo>
                  <a:lnTo>
                    <a:pt x="269" y="220"/>
                  </a:lnTo>
                  <a:lnTo>
                    <a:pt x="285" y="211"/>
                  </a:lnTo>
                  <a:lnTo>
                    <a:pt x="302" y="200"/>
                  </a:lnTo>
                  <a:lnTo>
                    <a:pt x="320" y="186"/>
                  </a:lnTo>
                  <a:lnTo>
                    <a:pt x="339" y="169"/>
                  </a:lnTo>
                  <a:lnTo>
                    <a:pt x="359" y="150"/>
                  </a:lnTo>
                  <a:lnTo>
                    <a:pt x="378" y="127"/>
                  </a:lnTo>
                  <a:lnTo>
                    <a:pt x="397" y="100"/>
                  </a:lnTo>
                  <a:lnTo>
                    <a:pt x="418" y="70"/>
                  </a:lnTo>
                  <a:lnTo>
                    <a:pt x="418" y="70"/>
                  </a:lnTo>
                  <a:lnTo>
                    <a:pt x="312" y="36"/>
                  </a:lnTo>
                  <a:lnTo>
                    <a:pt x="236" y="14"/>
                  </a:lnTo>
                  <a:lnTo>
                    <a:pt x="191" y="0"/>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56" name="Freeform 216"/>
            <p:cNvSpPr/>
            <p:nvPr/>
          </p:nvSpPr>
          <p:spPr bwMode="auto">
            <a:xfrm>
              <a:off x="-2045855" y="5952106"/>
              <a:ext cx="663577" cy="384177"/>
            </a:xfrm>
            <a:custGeom>
              <a:avLst/>
              <a:gdLst>
                <a:gd name="T0" fmla="*/ 191 w 418"/>
                <a:gd name="T1" fmla="*/ 0 h 242"/>
                <a:gd name="T2" fmla="*/ 191 w 418"/>
                <a:gd name="T3" fmla="*/ 0 h 242"/>
                <a:gd name="T4" fmla="*/ 190 w 418"/>
                <a:gd name="T5" fmla="*/ 8 h 242"/>
                <a:gd name="T6" fmla="*/ 184 w 418"/>
                <a:gd name="T7" fmla="*/ 26 h 242"/>
                <a:gd name="T8" fmla="*/ 181 w 418"/>
                <a:gd name="T9" fmla="*/ 36 h 242"/>
                <a:gd name="T10" fmla="*/ 175 w 418"/>
                <a:gd name="T11" fmla="*/ 50 h 242"/>
                <a:gd name="T12" fmla="*/ 167 w 418"/>
                <a:gd name="T13" fmla="*/ 63 h 242"/>
                <a:gd name="T14" fmla="*/ 158 w 418"/>
                <a:gd name="T15" fmla="*/ 78 h 242"/>
                <a:gd name="T16" fmla="*/ 146 w 418"/>
                <a:gd name="T17" fmla="*/ 91 h 242"/>
                <a:gd name="T18" fmla="*/ 133 w 418"/>
                <a:gd name="T19" fmla="*/ 105 h 242"/>
                <a:gd name="T20" fmla="*/ 118 w 418"/>
                <a:gd name="T21" fmla="*/ 118 h 242"/>
                <a:gd name="T22" fmla="*/ 100 w 418"/>
                <a:gd name="T23" fmla="*/ 129 h 242"/>
                <a:gd name="T24" fmla="*/ 79 w 418"/>
                <a:gd name="T25" fmla="*/ 138 h 242"/>
                <a:gd name="T26" fmla="*/ 57 w 418"/>
                <a:gd name="T27" fmla="*/ 144 h 242"/>
                <a:gd name="T28" fmla="*/ 43 w 418"/>
                <a:gd name="T29" fmla="*/ 147 h 242"/>
                <a:gd name="T30" fmla="*/ 30 w 418"/>
                <a:gd name="T31" fmla="*/ 148 h 242"/>
                <a:gd name="T32" fmla="*/ 16 w 418"/>
                <a:gd name="T33" fmla="*/ 148 h 242"/>
                <a:gd name="T34" fmla="*/ 0 w 418"/>
                <a:gd name="T35" fmla="*/ 148 h 242"/>
                <a:gd name="T36" fmla="*/ 0 w 418"/>
                <a:gd name="T37" fmla="*/ 148 h 242"/>
                <a:gd name="T38" fmla="*/ 22 w 418"/>
                <a:gd name="T39" fmla="*/ 163 h 242"/>
                <a:gd name="T40" fmla="*/ 73 w 418"/>
                <a:gd name="T41" fmla="*/ 196 h 242"/>
                <a:gd name="T42" fmla="*/ 103 w 418"/>
                <a:gd name="T43" fmla="*/ 214 h 242"/>
                <a:gd name="T44" fmla="*/ 132 w 418"/>
                <a:gd name="T45" fmla="*/ 229 h 242"/>
                <a:gd name="T46" fmla="*/ 155 w 418"/>
                <a:gd name="T47" fmla="*/ 239 h 242"/>
                <a:gd name="T48" fmla="*/ 166 w 418"/>
                <a:gd name="T49" fmla="*/ 242 h 242"/>
                <a:gd name="T50" fmla="*/ 173 w 418"/>
                <a:gd name="T51" fmla="*/ 242 h 242"/>
                <a:gd name="T52" fmla="*/ 173 w 418"/>
                <a:gd name="T53" fmla="*/ 242 h 242"/>
                <a:gd name="T54" fmla="*/ 190 w 418"/>
                <a:gd name="T55" fmla="*/ 242 h 242"/>
                <a:gd name="T56" fmla="*/ 211 w 418"/>
                <a:gd name="T57" fmla="*/ 239 h 242"/>
                <a:gd name="T58" fmla="*/ 224 w 418"/>
                <a:gd name="T59" fmla="*/ 236 h 242"/>
                <a:gd name="T60" fmla="*/ 238 w 418"/>
                <a:gd name="T61" fmla="*/ 233 h 242"/>
                <a:gd name="T62" fmla="*/ 252 w 418"/>
                <a:gd name="T63" fmla="*/ 227 h 242"/>
                <a:gd name="T64" fmla="*/ 269 w 418"/>
                <a:gd name="T65" fmla="*/ 220 h 242"/>
                <a:gd name="T66" fmla="*/ 285 w 418"/>
                <a:gd name="T67" fmla="*/ 211 h 242"/>
                <a:gd name="T68" fmla="*/ 302 w 418"/>
                <a:gd name="T69" fmla="*/ 200 h 242"/>
                <a:gd name="T70" fmla="*/ 320 w 418"/>
                <a:gd name="T71" fmla="*/ 186 h 242"/>
                <a:gd name="T72" fmla="*/ 339 w 418"/>
                <a:gd name="T73" fmla="*/ 169 h 242"/>
                <a:gd name="T74" fmla="*/ 359 w 418"/>
                <a:gd name="T75" fmla="*/ 150 h 242"/>
                <a:gd name="T76" fmla="*/ 378 w 418"/>
                <a:gd name="T77" fmla="*/ 127 h 242"/>
                <a:gd name="T78" fmla="*/ 397 w 418"/>
                <a:gd name="T79" fmla="*/ 100 h 242"/>
                <a:gd name="T80" fmla="*/ 418 w 418"/>
                <a:gd name="T81" fmla="*/ 70 h 242"/>
                <a:gd name="T82" fmla="*/ 418 w 418"/>
                <a:gd name="T83" fmla="*/ 70 h 242"/>
                <a:gd name="T84" fmla="*/ 312 w 418"/>
                <a:gd name="T85" fmla="*/ 36 h 242"/>
                <a:gd name="T86" fmla="*/ 236 w 418"/>
                <a:gd name="T87" fmla="*/ 14 h 242"/>
                <a:gd name="T88" fmla="*/ 191 w 418"/>
                <a:gd name="T89"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8" h="242">
                  <a:moveTo>
                    <a:pt x="191" y="0"/>
                  </a:moveTo>
                  <a:lnTo>
                    <a:pt x="191" y="0"/>
                  </a:lnTo>
                  <a:lnTo>
                    <a:pt x="190" y="8"/>
                  </a:lnTo>
                  <a:lnTo>
                    <a:pt x="184" y="26"/>
                  </a:lnTo>
                  <a:lnTo>
                    <a:pt x="181" y="36"/>
                  </a:lnTo>
                  <a:lnTo>
                    <a:pt x="175" y="50"/>
                  </a:lnTo>
                  <a:lnTo>
                    <a:pt x="167" y="63"/>
                  </a:lnTo>
                  <a:lnTo>
                    <a:pt x="158" y="78"/>
                  </a:lnTo>
                  <a:lnTo>
                    <a:pt x="146" y="91"/>
                  </a:lnTo>
                  <a:lnTo>
                    <a:pt x="133" y="105"/>
                  </a:lnTo>
                  <a:lnTo>
                    <a:pt x="118" y="118"/>
                  </a:lnTo>
                  <a:lnTo>
                    <a:pt x="100" y="129"/>
                  </a:lnTo>
                  <a:lnTo>
                    <a:pt x="79" y="138"/>
                  </a:lnTo>
                  <a:lnTo>
                    <a:pt x="57" y="144"/>
                  </a:lnTo>
                  <a:lnTo>
                    <a:pt x="43" y="147"/>
                  </a:lnTo>
                  <a:lnTo>
                    <a:pt x="30" y="148"/>
                  </a:lnTo>
                  <a:lnTo>
                    <a:pt x="16" y="148"/>
                  </a:lnTo>
                  <a:lnTo>
                    <a:pt x="0" y="148"/>
                  </a:lnTo>
                  <a:lnTo>
                    <a:pt x="0" y="148"/>
                  </a:lnTo>
                  <a:lnTo>
                    <a:pt x="22" y="163"/>
                  </a:lnTo>
                  <a:lnTo>
                    <a:pt x="73" y="196"/>
                  </a:lnTo>
                  <a:lnTo>
                    <a:pt x="103" y="214"/>
                  </a:lnTo>
                  <a:lnTo>
                    <a:pt x="132" y="229"/>
                  </a:lnTo>
                  <a:lnTo>
                    <a:pt x="155" y="239"/>
                  </a:lnTo>
                  <a:lnTo>
                    <a:pt x="166" y="242"/>
                  </a:lnTo>
                  <a:lnTo>
                    <a:pt x="173" y="242"/>
                  </a:lnTo>
                  <a:lnTo>
                    <a:pt x="173" y="242"/>
                  </a:lnTo>
                  <a:lnTo>
                    <a:pt x="190" y="242"/>
                  </a:lnTo>
                  <a:lnTo>
                    <a:pt x="211" y="239"/>
                  </a:lnTo>
                  <a:lnTo>
                    <a:pt x="224" y="236"/>
                  </a:lnTo>
                  <a:lnTo>
                    <a:pt x="238" y="233"/>
                  </a:lnTo>
                  <a:lnTo>
                    <a:pt x="252" y="227"/>
                  </a:lnTo>
                  <a:lnTo>
                    <a:pt x="269" y="220"/>
                  </a:lnTo>
                  <a:lnTo>
                    <a:pt x="285" y="211"/>
                  </a:lnTo>
                  <a:lnTo>
                    <a:pt x="302" y="200"/>
                  </a:lnTo>
                  <a:lnTo>
                    <a:pt x="320" y="186"/>
                  </a:lnTo>
                  <a:lnTo>
                    <a:pt x="339" y="169"/>
                  </a:lnTo>
                  <a:lnTo>
                    <a:pt x="359" y="150"/>
                  </a:lnTo>
                  <a:lnTo>
                    <a:pt x="378" y="127"/>
                  </a:lnTo>
                  <a:lnTo>
                    <a:pt x="397" y="100"/>
                  </a:lnTo>
                  <a:lnTo>
                    <a:pt x="418" y="70"/>
                  </a:lnTo>
                  <a:lnTo>
                    <a:pt x="418" y="70"/>
                  </a:lnTo>
                  <a:lnTo>
                    <a:pt x="312" y="36"/>
                  </a:lnTo>
                  <a:lnTo>
                    <a:pt x="236" y="14"/>
                  </a:lnTo>
                  <a:lnTo>
                    <a:pt x="19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57" name="Freeform 217"/>
            <p:cNvSpPr/>
            <p:nvPr/>
          </p:nvSpPr>
          <p:spPr bwMode="auto">
            <a:xfrm>
              <a:off x="-2020455" y="6002906"/>
              <a:ext cx="550864" cy="322264"/>
            </a:xfrm>
            <a:custGeom>
              <a:avLst/>
              <a:gdLst>
                <a:gd name="T0" fmla="*/ 0 w 347"/>
                <a:gd name="T1" fmla="*/ 133 h 203"/>
                <a:gd name="T2" fmla="*/ 0 w 347"/>
                <a:gd name="T3" fmla="*/ 133 h 203"/>
                <a:gd name="T4" fmla="*/ 6 w 347"/>
                <a:gd name="T5" fmla="*/ 133 h 203"/>
                <a:gd name="T6" fmla="*/ 20 w 347"/>
                <a:gd name="T7" fmla="*/ 131 h 203"/>
                <a:gd name="T8" fmla="*/ 41 w 347"/>
                <a:gd name="T9" fmla="*/ 128 h 203"/>
                <a:gd name="T10" fmla="*/ 53 w 347"/>
                <a:gd name="T11" fmla="*/ 125 h 203"/>
                <a:gd name="T12" fmla="*/ 66 w 347"/>
                <a:gd name="T13" fmla="*/ 121 h 203"/>
                <a:gd name="T14" fmla="*/ 80 w 347"/>
                <a:gd name="T15" fmla="*/ 115 h 203"/>
                <a:gd name="T16" fmla="*/ 93 w 347"/>
                <a:gd name="T17" fmla="*/ 107 h 203"/>
                <a:gd name="T18" fmla="*/ 108 w 347"/>
                <a:gd name="T19" fmla="*/ 98 h 203"/>
                <a:gd name="T20" fmla="*/ 121 w 347"/>
                <a:gd name="T21" fmla="*/ 88 h 203"/>
                <a:gd name="T22" fmla="*/ 135 w 347"/>
                <a:gd name="T23" fmla="*/ 74 h 203"/>
                <a:gd name="T24" fmla="*/ 148 w 347"/>
                <a:gd name="T25" fmla="*/ 59 h 203"/>
                <a:gd name="T26" fmla="*/ 160 w 347"/>
                <a:gd name="T27" fmla="*/ 41 h 203"/>
                <a:gd name="T28" fmla="*/ 171 w 347"/>
                <a:gd name="T29" fmla="*/ 22 h 203"/>
                <a:gd name="T30" fmla="*/ 171 w 347"/>
                <a:gd name="T31" fmla="*/ 22 h 203"/>
                <a:gd name="T32" fmla="*/ 177 w 347"/>
                <a:gd name="T33" fmla="*/ 24 h 203"/>
                <a:gd name="T34" fmla="*/ 183 w 347"/>
                <a:gd name="T35" fmla="*/ 25 h 203"/>
                <a:gd name="T36" fmla="*/ 190 w 347"/>
                <a:gd name="T37" fmla="*/ 25 h 203"/>
                <a:gd name="T38" fmla="*/ 198 w 347"/>
                <a:gd name="T39" fmla="*/ 24 h 203"/>
                <a:gd name="T40" fmla="*/ 207 w 347"/>
                <a:gd name="T41" fmla="*/ 19 h 203"/>
                <a:gd name="T42" fmla="*/ 214 w 347"/>
                <a:gd name="T43" fmla="*/ 12 h 203"/>
                <a:gd name="T44" fmla="*/ 222 w 347"/>
                <a:gd name="T45" fmla="*/ 0 h 203"/>
                <a:gd name="T46" fmla="*/ 343 w 347"/>
                <a:gd name="T47" fmla="*/ 37 h 203"/>
                <a:gd name="T48" fmla="*/ 343 w 347"/>
                <a:gd name="T49" fmla="*/ 37 h 203"/>
                <a:gd name="T50" fmla="*/ 338 w 347"/>
                <a:gd name="T51" fmla="*/ 41 h 203"/>
                <a:gd name="T52" fmla="*/ 335 w 347"/>
                <a:gd name="T53" fmla="*/ 47 h 203"/>
                <a:gd name="T54" fmla="*/ 332 w 347"/>
                <a:gd name="T55" fmla="*/ 55 h 203"/>
                <a:gd name="T56" fmla="*/ 329 w 347"/>
                <a:gd name="T57" fmla="*/ 62 h 203"/>
                <a:gd name="T58" fmla="*/ 331 w 347"/>
                <a:gd name="T59" fmla="*/ 71 h 203"/>
                <a:gd name="T60" fmla="*/ 334 w 347"/>
                <a:gd name="T61" fmla="*/ 76 h 203"/>
                <a:gd name="T62" fmla="*/ 337 w 347"/>
                <a:gd name="T63" fmla="*/ 80 h 203"/>
                <a:gd name="T64" fmla="*/ 341 w 347"/>
                <a:gd name="T65" fmla="*/ 85 h 203"/>
                <a:gd name="T66" fmla="*/ 347 w 347"/>
                <a:gd name="T67" fmla="*/ 88 h 203"/>
                <a:gd name="T68" fmla="*/ 347 w 347"/>
                <a:gd name="T69" fmla="*/ 88 h 203"/>
                <a:gd name="T70" fmla="*/ 343 w 347"/>
                <a:gd name="T71" fmla="*/ 94 h 203"/>
                <a:gd name="T72" fmla="*/ 331 w 347"/>
                <a:gd name="T73" fmla="*/ 109 h 203"/>
                <a:gd name="T74" fmla="*/ 311 w 347"/>
                <a:gd name="T75" fmla="*/ 130 h 203"/>
                <a:gd name="T76" fmla="*/ 298 w 347"/>
                <a:gd name="T77" fmla="*/ 142 h 203"/>
                <a:gd name="T78" fmla="*/ 284 w 347"/>
                <a:gd name="T79" fmla="*/ 152 h 203"/>
                <a:gd name="T80" fmla="*/ 269 w 347"/>
                <a:gd name="T81" fmla="*/ 164 h 203"/>
                <a:gd name="T82" fmla="*/ 253 w 347"/>
                <a:gd name="T83" fmla="*/ 174 h 203"/>
                <a:gd name="T84" fmla="*/ 235 w 347"/>
                <a:gd name="T85" fmla="*/ 185 h 203"/>
                <a:gd name="T86" fmla="*/ 216 w 347"/>
                <a:gd name="T87" fmla="*/ 192 h 203"/>
                <a:gd name="T88" fmla="*/ 196 w 347"/>
                <a:gd name="T89" fmla="*/ 198 h 203"/>
                <a:gd name="T90" fmla="*/ 174 w 347"/>
                <a:gd name="T91" fmla="*/ 203 h 203"/>
                <a:gd name="T92" fmla="*/ 151 w 347"/>
                <a:gd name="T93" fmla="*/ 203 h 203"/>
                <a:gd name="T94" fmla="*/ 129 w 347"/>
                <a:gd name="T95" fmla="*/ 201 h 203"/>
                <a:gd name="T96" fmla="*/ 0 w 347"/>
                <a:gd name="T97" fmla="*/ 13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7" h="203">
                  <a:moveTo>
                    <a:pt x="0" y="133"/>
                  </a:moveTo>
                  <a:lnTo>
                    <a:pt x="0" y="133"/>
                  </a:lnTo>
                  <a:lnTo>
                    <a:pt x="6" y="133"/>
                  </a:lnTo>
                  <a:lnTo>
                    <a:pt x="20" y="131"/>
                  </a:lnTo>
                  <a:lnTo>
                    <a:pt x="41" y="128"/>
                  </a:lnTo>
                  <a:lnTo>
                    <a:pt x="53" y="125"/>
                  </a:lnTo>
                  <a:lnTo>
                    <a:pt x="66" y="121"/>
                  </a:lnTo>
                  <a:lnTo>
                    <a:pt x="80" y="115"/>
                  </a:lnTo>
                  <a:lnTo>
                    <a:pt x="93" y="107"/>
                  </a:lnTo>
                  <a:lnTo>
                    <a:pt x="108" y="98"/>
                  </a:lnTo>
                  <a:lnTo>
                    <a:pt x="121" y="88"/>
                  </a:lnTo>
                  <a:lnTo>
                    <a:pt x="135" y="74"/>
                  </a:lnTo>
                  <a:lnTo>
                    <a:pt x="148" y="59"/>
                  </a:lnTo>
                  <a:lnTo>
                    <a:pt x="160" y="41"/>
                  </a:lnTo>
                  <a:lnTo>
                    <a:pt x="171" y="22"/>
                  </a:lnTo>
                  <a:lnTo>
                    <a:pt x="171" y="22"/>
                  </a:lnTo>
                  <a:lnTo>
                    <a:pt x="177" y="24"/>
                  </a:lnTo>
                  <a:lnTo>
                    <a:pt x="183" y="25"/>
                  </a:lnTo>
                  <a:lnTo>
                    <a:pt x="190" y="25"/>
                  </a:lnTo>
                  <a:lnTo>
                    <a:pt x="198" y="24"/>
                  </a:lnTo>
                  <a:lnTo>
                    <a:pt x="207" y="19"/>
                  </a:lnTo>
                  <a:lnTo>
                    <a:pt x="214" y="12"/>
                  </a:lnTo>
                  <a:lnTo>
                    <a:pt x="222" y="0"/>
                  </a:lnTo>
                  <a:lnTo>
                    <a:pt x="343" y="37"/>
                  </a:lnTo>
                  <a:lnTo>
                    <a:pt x="343" y="37"/>
                  </a:lnTo>
                  <a:lnTo>
                    <a:pt x="338" y="41"/>
                  </a:lnTo>
                  <a:lnTo>
                    <a:pt x="335" y="47"/>
                  </a:lnTo>
                  <a:lnTo>
                    <a:pt x="332" y="55"/>
                  </a:lnTo>
                  <a:lnTo>
                    <a:pt x="329" y="62"/>
                  </a:lnTo>
                  <a:lnTo>
                    <a:pt x="331" y="71"/>
                  </a:lnTo>
                  <a:lnTo>
                    <a:pt x="334" y="76"/>
                  </a:lnTo>
                  <a:lnTo>
                    <a:pt x="337" y="80"/>
                  </a:lnTo>
                  <a:lnTo>
                    <a:pt x="341" y="85"/>
                  </a:lnTo>
                  <a:lnTo>
                    <a:pt x="347" y="88"/>
                  </a:lnTo>
                  <a:lnTo>
                    <a:pt x="347" y="88"/>
                  </a:lnTo>
                  <a:lnTo>
                    <a:pt x="343" y="94"/>
                  </a:lnTo>
                  <a:lnTo>
                    <a:pt x="331" y="109"/>
                  </a:lnTo>
                  <a:lnTo>
                    <a:pt x="311" y="130"/>
                  </a:lnTo>
                  <a:lnTo>
                    <a:pt x="298" y="142"/>
                  </a:lnTo>
                  <a:lnTo>
                    <a:pt x="284" y="152"/>
                  </a:lnTo>
                  <a:lnTo>
                    <a:pt x="269" y="164"/>
                  </a:lnTo>
                  <a:lnTo>
                    <a:pt x="253" y="174"/>
                  </a:lnTo>
                  <a:lnTo>
                    <a:pt x="235" y="185"/>
                  </a:lnTo>
                  <a:lnTo>
                    <a:pt x="216" y="192"/>
                  </a:lnTo>
                  <a:lnTo>
                    <a:pt x="196" y="198"/>
                  </a:lnTo>
                  <a:lnTo>
                    <a:pt x="174" y="203"/>
                  </a:lnTo>
                  <a:lnTo>
                    <a:pt x="151" y="203"/>
                  </a:lnTo>
                  <a:lnTo>
                    <a:pt x="129" y="201"/>
                  </a:lnTo>
                  <a:lnTo>
                    <a:pt x="0" y="133"/>
                  </a:lnTo>
                  <a:close/>
                </a:path>
              </a:pathLst>
            </a:custGeom>
            <a:solidFill>
              <a:srgbClr val="E5D4A8"/>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58" name="Freeform 218"/>
            <p:cNvSpPr/>
            <p:nvPr/>
          </p:nvSpPr>
          <p:spPr bwMode="auto">
            <a:xfrm>
              <a:off x="-1672791" y="6066406"/>
              <a:ext cx="77788" cy="111125"/>
            </a:xfrm>
            <a:custGeom>
              <a:avLst/>
              <a:gdLst>
                <a:gd name="T0" fmla="*/ 40 w 49"/>
                <a:gd name="T1" fmla="*/ 0 h 70"/>
                <a:gd name="T2" fmla="*/ 40 w 49"/>
                <a:gd name="T3" fmla="*/ 0 h 70"/>
                <a:gd name="T4" fmla="*/ 37 w 49"/>
                <a:gd name="T5" fmla="*/ 7 h 70"/>
                <a:gd name="T6" fmla="*/ 28 w 49"/>
                <a:gd name="T7" fmla="*/ 24 h 70"/>
                <a:gd name="T8" fmla="*/ 22 w 49"/>
                <a:gd name="T9" fmla="*/ 36 h 70"/>
                <a:gd name="T10" fmla="*/ 16 w 49"/>
                <a:gd name="T11" fmla="*/ 46 h 70"/>
                <a:gd name="T12" fmla="*/ 9 w 49"/>
                <a:gd name="T13" fmla="*/ 57 h 70"/>
                <a:gd name="T14" fmla="*/ 0 w 49"/>
                <a:gd name="T15" fmla="*/ 66 h 70"/>
                <a:gd name="T16" fmla="*/ 15 w 49"/>
                <a:gd name="T17" fmla="*/ 70 h 70"/>
                <a:gd name="T18" fmla="*/ 15 w 49"/>
                <a:gd name="T19" fmla="*/ 70 h 70"/>
                <a:gd name="T20" fmla="*/ 29 w 49"/>
                <a:gd name="T21" fmla="*/ 46 h 70"/>
                <a:gd name="T22" fmla="*/ 41 w 49"/>
                <a:gd name="T23" fmla="*/ 24 h 70"/>
                <a:gd name="T24" fmla="*/ 46 w 49"/>
                <a:gd name="T25" fmla="*/ 13 h 70"/>
                <a:gd name="T26" fmla="*/ 49 w 49"/>
                <a:gd name="T27" fmla="*/ 3 h 70"/>
                <a:gd name="T28" fmla="*/ 40 w 49"/>
                <a:gd name="T2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70">
                  <a:moveTo>
                    <a:pt x="40" y="0"/>
                  </a:moveTo>
                  <a:lnTo>
                    <a:pt x="40" y="0"/>
                  </a:lnTo>
                  <a:lnTo>
                    <a:pt x="37" y="7"/>
                  </a:lnTo>
                  <a:lnTo>
                    <a:pt x="28" y="24"/>
                  </a:lnTo>
                  <a:lnTo>
                    <a:pt x="22" y="36"/>
                  </a:lnTo>
                  <a:lnTo>
                    <a:pt x="16" y="46"/>
                  </a:lnTo>
                  <a:lnTo>
                    <a:pt x="9" y="57"/>
                  </a:lnTo>
                  <a:lnTo>
                    <a:pt x="0" y="66"/>
                  </a:lnTo>
                  <a:lnTo>
                    <a:pt x="15" y="70"/>
                  </a:lnTo>
                  <a:lnTo>
                    <a:pt x="15" y="70"/>
                  </a:lnTo>
                  <a:lnTo>
                    <a:pt x="29" y="46"/>
                  </a:lnTo>
                  <a:lnTo>
                    <a:pt x="41" y="24"/>
                  </a:lnTo>
                  <a:lnTo>
                    <a:pt x="46" y="13"/>
                  </a:lnTo>
                  <a:lnTo>
                    <a:pt x="49" y="3"/>
                  </a:lnTo>
                  <a:lnTo>
                    <a:pt x="40" y="0"/>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59" name="Freeform 219"/>
            <p:cNvSpPr/>
            <p:nvPr/>
          </p:nvSpPr>
          <p:spPr bwMode="auto">
            <a:xfrm>
              <a:off x="-1617229" y="6075931"/>
              <a:ext cx="55563" cy="85725"/>
            </a:xfrm>
            <a:custGeom>
              <a:avLst/>
              <a:gdLst>
                <a:gd name="T0" fmla="*/ 26 w 35"/>
                <a:gd name="T1" fmla="*/ 0 h 54"/>
                <a:gd name="T2" fmla="*/ 26 w 35"/>
                <a:gd name="T3" fmla="*/ 0 h 54"/>
                <a:gd name="T4" fmla="*/ 18 w 35"/>
                <a:gd name="T5" fmla="*/ 19 h 54"/>
                <a:gd name="T6" fmla="*/ 11 w 35"/>
                <a:gd name="T7" fmla="*/ 34 h 54"/>
                <a:gd name="T8" fmla="*/ 5 w 35"/>
                <a:gd name="T9" fmla="*/ 42 h 54"/>
                <a:gd name="T10" fmla="*/ 0 w 35"/>
                <a:gd name="T11" fmla="*/ 49 h 54"/>
                <a:gd name="T12" fmla="*/ 15 w 35"/>
                <a:gd name="T13" fmla="*/ 54 h 54"/>
                <a:gd name="T14" fmla="*/ 15 w 35"/>
                <a:gd name="T15" fmla="*/ 54 h 54"/>
                <a:gd name="T16" fmla="*/ 23 w 35"/>
                <a:gd name="T17" fmla="*/ 36 h 54"/>
                <a:gd name="T18" fmla="*/ 30 w 35"/>
                <a:gd name="T19" fmla="*/ 19 h 54"/>
                <a:gd name="T20" fmla="*/ 35 w 35"/>
                <a:gd name="T21" fmla="*/ 3 h 54"/>
                <a:gd name="T22" fmla="*/ 26 w 35"/>
                <a:gd name="T23"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54">
                  <a:moveTo>
                    <a:pt x="26" y="0"/>
                  </a:moveTo>
                  <a:lnTo>
                    <a:pt x="26" y="0"/>
                  </a:lnTo>
                  <a:lnTo>
                    <a:pt x="18" y="19"/>
                  </a:lnTo>
                  <a:lnTo>
                    <a:pt x="11" y="34"/>
                  </a:lnTo>
                  <a:lnTo>
                    <a:pt x="5" y="42"/>
                  </a:lnTo>
                  <a:lnTo>
                    <a:pt x="0" y="49"/>
                  </a:lnTo>
                  <a:lnTo>
                    <a:pt x="15" y="54"/>
                  </a:lnTo>
                  <a:lnTo>
                    <a:pt x="15" y="54"/>
                  </a:lnTo>
                  <a:lnTo>
                    <a:pt x="23" y="36"/>
                  </a:lnTo>
                  <a:lnTo>
                    <a:pt x="30" y="19"/>
                  </a:lnTo>
                  <a:lnTo>
                    <a:pt x="35" y="3"/>
                  </a:lnTo>
                  <a:lnTo>
                    <a:pt x="26" y="0"/>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60" name="Freeform 220"/>
            <p:cNvSpPr/>
            <p:nvPr/>
          </p:nvSpPr>
          <p:spPr bwMode="auto">
            <a:xfrm>
              <a:off x="-1742641" y="6061644"/>
              <a:ext cx="85725" cy="71438"/>
            </a:xfrm>
            <a:custGeom>
              <a:avLst/>
              <a:gdLst>
                <a:gd name="T0" fmla="*/ 20 w 54"/>
                <a:gd name="T1" fmla="*/ 24 h 45"/>
                <a:gd name="T2" fmla="*/ 20 w 54"/>
                <a:gd name="T3" fmla="*/ 24 h 45"/>
                <a:gd name="T4" fmla="*/ 20 w 54"/>
                <a:gd name="T5" fmla="*/ 21 h 45"/>
                <a:gd name="T6" fmla="*/ 23 w 54"/>
                <a:gd name="T7" fmla="*/ 16 h 45"/>
                <a:gd name="T8" fmla="*/ 23 w 54"/>
                <a:gd name="T9" fmla="*/ 16 h 45"/>
                <a:gd name="T10" fmla="*/ 26 w 54"/>
                <a:gd name="T11" fmla="*/ 12 h 45"/>
                <a:gd name="T12" fmla="*/ 32 w 54"/>
                <a:gd name="T13" fmla="*/ 7 h 45"/>
                <a:gd name="T14" fmla="*/ 38 w 54"/>
                <a:gd name="T15" fmla="*/ 7 h 45"/>
                <a:gd name="T16" fmla="*/ 45 w 54"/>
                <a:gd name="T17" fmla="*/ 7 h 45"/>
                <a:gd name="T18" fmla="*/ 45 w 54"/>
                <a:gd name="T19" fmla="*/ 7 h 45"/>
                <a:gd name="T20" fmla="*/ 48 w 54"/>
                <a:gd name="T21" fmla="*/ 10 h 45"/>
                <a:gd name="T22" fmla="*/ 51 w 54"/>
                <a:gd name="T23" fmla="*/ 12 h 45"/>
                <a:gd name="T24" fmla="*/ 53 w 54"/>
                <a:gd name="T25" fmla="*/ 15 h 45"/>
                <a:gd name="T26" fmla="*/ 54 w 54"/>
                <a:gd name="T27" fmla="*/ 18 h 45"/>
                <a:gd name="T28" fmla="*/ 54 w 54"/>
                <a:gd name="T29" fmla="*/ 25 h 45"/>
                <a:gd name="T30" fmla="*/ 51 w 54"/>
                <a:gd name="T31" fmla="*/ 33 h 45"/>
                <a:gd name="T32" fmla="*/ 51 w 54"/>
                <a:gd name="T33" fmla="*/ 33 h 45"/>
                <a:gd name="T34" fmla="*/ 48 w 54"/>
                <a:gd name="T35" fmla="*/ 37 h 45"/>
                <a:gd name="T36" fmla="*/ 44 w 54"/>
                <a:gd name="T37" fmla="*/ 40 h 45"/>
                <a:gd name="T38" fmla="*/ 39 w 54"/>
                <a:gd name="T39" fmla="*/ 43 h 45"/>
                <a:gd name="T40" fmla="*/ 35 w 54"/>
                <a:gd name="T41" fmla="*/ 45 h 45"/>
                <a:gd name="T42" fmla="*/ 32 w 54"/>
                <a:gd name="T43" fmla="*/ 34 h 45"/>
                <a:gd name="T44" fmla="*/ 32 w 54"/>
                <a:gd name="T45" fmla="*/ 34 h 45"/>
                <a:gd name="T46" fmla="*/ 38 w 54"/>
                <a:gd name="T47" fmla="*/ 33 h 45"/>
                <a:gd name="T48" fmla="*/ 41 w 54"/>
                <a:gd name="T49" fmla="*/ 28 h 45"/>
                <a:gd name="T50" fmla="*/ 41 w 54"/>
                <a:gd name="T51" fmla="*/ 28 h 45"/>
                <a:gd name="T52" fmla="*/ 42 w 54"/>
                <a:gd name="T53" fmla="*/ 25 h 45"/>
                <a:gd name="T54" fmla="*/ 42 w 54"/>
                <a:gd name="T55" fmla="*/ 22 h 45"/>
                <a:gd name="T56" fmla="*/ 41 w 54"/>
                <a:gd name="T57" fmla="*/ 21 h 45"/>
                <a:gd name="T58" fmla="*/ 39 w 54"/>
                <a:gd name="T59" fmla="*/ 19 h 45"/>
                <a:gd name="T60" fmla="*/ 39 w 54"/>
                <a:gd name="T61" fmla="*/ 19 h 45"/>
                <a:gd name="T62" fmla="*/ 36 w 54"/>
                <a:gd name="T63" fmla="*/ 19 h 45"/>
                <a:gd name="T64" fmla="*/ 33 w 54"/>
                <a:gd name="T65" fmla="*/ 19 h 45"/>
                <a:gd name="T66" fmla="*/ 30 w 54"/>
                <a:gd name="T67" fmla="*/ 21 h 45"/>
                <a:gd name="T68" fmla="*/ 29 w 54"/>
                <a:gd name="T69" fmla="*/ 22 h 45"/>
                <a:gd name="T70" fmla="*/ 29 w 54"/>
                <a:gd name="T71" fmla="*/ 22 h 45"/>
                <a:gd name="T72" fmla="*/ 27 w 54"/>
                <a:gd name="T73" fmla="*/ 27 h 45"/>
                <a:gd name="T74" fmla="*/ 29 w 54"/>
                <a:gd name="T75" fmla="*/ 30 h 45"/>
                <a:gd name="T76" fmla="*/ 21 w 54"/>
                <a:gd name="T77" fmla="*/ 36 h 45"/>
                <a:gd name="T78" fmla="*/ 0 w 54"/>
                <a:gd name="T79" fmla="*/ 24 h 45"/>
                <a:gd name="T80" fmla="*/ 14 w 54"/>
                <a:gd name="T81" fmla="*/ 0 h 45"/>
                <a:gd name="T82" fmla="*/ 24 w 54"/>
                <a:gd name="T83" fmla="*/ 4 h 45"/>
                <a:gd name="T84" fmla="*/ 14 w 54"/>
                <a:gd name="T85" fmla="*/ 19 h 45"/>
                <a:gd name="T86" fmla="*/ 20 w 54"/>
                <a:gd name="T87" fmla="*/ 2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 h="45">
                  <a:moveTo>
                    <a:pt x="20" y="24"/>
                  </a:moveTo>
                  <a:lnTo>
                    <a:pt x="20" y="24"/>
                  </a:lnTo>
                  <a:lnTo>
                    <a:pt x="20" y="21"/>
                  </a:lnTo>
                  <a:lnTo>
                    <a:pt x="23" y="16"/>
                  </a:lnTo>
                  <a:lnTo>
                    <a:pt x="23" y="16"/>
                  </a:lnTo>
                  <a:lnTo>
                    <a:pt x="26" y="12"/>
                  </a:lnTo>
                  <a:lnTo>
                    <a:pt x="32" y="7"/>
                  </a:lnTo>
                  <a:lnTo>
                    <a:pt x="38" y="7"/>
                  </a:lnTo>
                  <a:lnTo>
                    <a:pt x="45" y="7"/>
                  </a:lnTo>
                  <a:lnTo>
                    <a:pt x="45" y="7"/>
                  </a:lnTo>
                  <a:lnTo>
                    <a:pt x="48" y="10"/>
                  </a:lnTo>
                  <a:lnTo>
                    <a:pt x="51" y="12"/>
                  </a:lnTo>
                  <a:lnTo>
                    <a:pt x="53" y="15"/>
                  </a:lnTo>
                  <a:lnTo>
                    <a:pt x="54" y="18"/>
                  </a:lnTo>
                  <a:lnTo>
                    <a:pt x="54" y="25"/>
                  </a:lnTo>
                  <a:lnTo>
                    <a:pt x="51" y="33"/>
                  </a:lnTo>
                  <a:lnTo>
                    <a:pt x="51" y="33"/>
                  </a:lnTo>
                  <a:lnTo>
                    <a:pt x="48" y="37"/>
                  </a:lnTo>
                  <a:lnTo>
                    <a:pt x="44" y="40"/>
                  </a:lnTo>
                  <a:lnTo>
                    <a:pt x="39" y="43"/>
                  </a:lnTo>
                  <a:lnTo>
                    <a:pt x="35" y="45"/>
                  </a:lnTo>
                  <a:lnTo>
                    <a:pt x="32" y="34"/>
                  </a:lnTo>
                  <a:lnTo>
                    <a:pt x="32" y="34"/>
                  </a:lnTo>
                  <a:lnTo>
                    <a:pt x="38" y="33"/>
                  </a:lnTo>
                  <a:lnTo>
                    <a:pt x="41" y="28"/>
                  </a:lnTo>
                  <a:lnTo>
                    <a:pt x="41" y="28"/>
                  </a:lnTo>
                  <a:lnTo>
                    <a:pt x="42" y="25"/>
                  </a:lnTo>
                  <a:lnTo>
                    <a:pt x="42" y="22"/>
                  </a:lnTo>
                  <a:lnTo>
                    <a:pt x="41" y="21"/>
                  </a:lnTo>
                  <a:lnTo>
                    <a:pt x="39" y="19"/>
                  </a:lnTo>
                  <a:lnTo>
                    <a:pt x="39" y="19"/>
                  </a:lnTo>
                  <a:lnTo>
                    <a:pt x="36" y="19"/>
                  </a:lnTo>
                  <a:lnTo>
                    <a:pt x="33" y="19"/>
                  </a:lnTo>
                  <a:lnTo>
                    <a:pt x="30" y="21"/>
                  </a:lnTo>
                  <a:lnTo>
                    <a:pt x="29" y="22"/>
                  </a:lnTo>
                  <a:lnTo>
                    <a:pt x="29" y="22"/>
                  </a:lnTo>
                  <a:lnTo>
                    <a:pt x="27" y="27"/>
                  </a:lnTo>
                  <a:lnTo>
                    <a:pt x="29" y="30"/>
                  </a:lnTo>
                  <a:lnTo>
                    <a:pt x="21" y="36"/>
                  </a:lnTo>
                  <a:lnTo>
                    <a:pt x="0" y="24"/>
                  </a:lnTo>
                  <a:lnTo>
                    <a:pt x="14" y="0"/>
                  </a:lnTo>
                  <a:lnTo>
                    <a:pt x="24" y="4"/>
                  </a:lnTo>
                  <a:lnTo>
                    <a:pt x="14" y="19"/>
                  </a:lnTo>
                  <a:lnTo>
                    <a:pt x="20" y="24"/>
                  </a:lnTo>
                  <a:close/>
                </a:path>
              </a:pathLst>
            </a:custGeom>
            <a:solidFill>
              <a:srgbClr val="A58E50"/>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61" name="Freeform 221"/>
            <p:cNvSpPr/>
            <p:nvPr/>
          </p:nvSpPr>
          <p:spPr bwMode="auto">
            <a:xfrm>
              <a:off x="-2318906" y="5798118"/>
              <a:ext cx="641352" cy="547690"/>
            </a:xfrm>
            <a:custGeom>
              <a:avLst/>
              <a:gdLst>
                <a:gd name="T0" fmla="*/ 17 w 404"/>
                <a:gd name="T1" fmla="*/ 0 h 345"/>
                <a:gd name="T2" fmla="*/ 17 w 404"/>
                <a:gd name="T3" fmla="*/ 0 h 345"/>
                <a:gd name="T4" fmla="*/ 48 w 404"/>
                <a:gd name="T5" fmla="*/ 12 h 345"/>
                <a:gd name="T6" fmla="*/ 123 w 404"/>
                <a:gd name="T7" fmla="*/ 41 h 345"/>
                <a:gd name="T8" fmla="*/ 168 w 404"/>
                <a:gd name="T9" fmla="*/ 55 h 345"/>
                <a:gd name="T10" fmla="*/ 211 w 404"/>
                <a:gd name="T11" fmla="*/ 67 h 345"/>
                <a:gd name="T12" fmla="*/ 250 w 404"/>
                <a:gd name="T13" fmla="*/ 76 h 345"/>
                <a:gd name="T14" fmla="*/ 266 w 404"/>
                <a:gd name="T15" fmla="*/ 79 h 345"/>
                <a:gd name="T16" fmla="*/ 281 w 404"/>
                <a:gd name="T17" fmla="*/ 79 h 345"/>
                <a:gd name="T18" fmla="*/ 281 w 404"/>
                <a:gd name="T19" fmla="*/ 79 h 345"/>
                <a:gd name="T20" fmla="*/ 280 w 404"/>
                <a:gd name="T21" fmla="*/ 91 h 345"/>
                <a:gd name="T22" fmla="*/ 278 w 404"/>
                <a:gd name="T23" fmla="*/ 121 h 345"/>
                <a:gd name="T24" fmla="*/ 277 w 404"/>
                <a:gd name="T25" fmla="*/ 142 h 345"/>
                <a:gd name="T26" fmla="*/ 278 w 404"/>
                <a:gd name="T27" fmla="*/ 164 h 345"/>
                <a:gd name="T28" fmla="*/ 280 w 404"/>
                <a:gd name="T29" fmla="*/ 188 h 345"/>
                <a:gd name="T30" fmla="*/ 283 w 404"/>
                <a:gd name="T31" fmla="*/ 212 h 345"/>
                <a:gd name="T32" fmla="*/ 287 w 404"/>
                <a:gd name="T33" fmla="*/ 238 h 345"/>
                <a:gd name="T34" fmla="*/ 295 w 404"/>
                <a:gd name="T35" fmla="*/ 262 h 345"/>
                <a:gd name="T36" fmla="*/ 304 w 404"/>
                <a:gd name="T37" fmla="*/ 283 h 345"/>
                <a:gd name="T38" fmla="*/ 311 w 404"/>
                <a:gd name="T39" fmla="*/ 293 h 345"/>
                <a:gd name="T40" fmla="*/ 317 w 404"/>
                <a:gd name="T41" fmla="*/ 303 h 345"/>
                <a:gd name="T42" fmla="*/ 324 w 404"/>
                <a:gd name="T43" fmla="*/ 311 h 345"/>
                <a:gd name="T44" fmla="*/ 333 w 404"/>
                <a:gd name="T45" fmla="*/ 318 h 345"/>
                <a:gd name="T46" fmla="*/ 342 w 404"/>
                <a:gd name="T47" fmla="*/ 326 h 345"/>
                <a:gd name="T48" fmla="*/ 353 w 404"/>
                <a:gd name="T49" fmla="*/ 332 h 345"/>
                <a:gd name="T50" fmla="*/ 365 w 404"/>
                <a:gd name="T51" fmla="*/ 336 h 345"/>
                <a:gd name="T52" fmla="*/ 377 w 404"/>
                <a:gd name="T53" fmla="*/ 339 h 345"/>
                <a:gd name="T54" fmla="*/ 390 w 404"/>
                <a:gd name="T55" fmla="*/ 341 h 345"/>
                <a:gd name="T56" fmla="*/ 404 w 404"/>
                <a:gd name="T57" fmla="*/ 341 h 345"/>
                <a:gd name="T58" fmla="*/ 404 w 404"/>
                <a:gd name="T59" fmla="*/ 341 h 345"/>
                <a:gd name="T60" fmla="*/ 399 w 404"/>
                <a:gd name="T61" fmla="*/ 342 h 345"/>
                <a:gd name="T62" fmla="*/ 383 w 404"/>
                <a:gd name="T63" fmla="*/ 344 h 345"/>
                <a:gd name="T64" fmla="*/ 357 w 404"/>
                <a:gd name="T65" fmla="*/ 345 h 345"/>
                <a:gd name="T66" fmla="*/ 339 w 404"/>
                <a:gd name="T67" fmla="*/ 344 h 345"/>
                <a:gd name="T68" fmla="*/ 320 w 404"/>
                <a:gd name="T69" fmla="*/ 342 h 345"/>
                <a:gd name="T70" fmla="*/ 298 w 404"/>
                <a:gd name="T71" fmla="*/ 338 h 345"/>
                <a:gd name="T72" fmla="*/ 274 w 404"/>
                <a:gd name="T73" fmla="*/ 333 h 345"/>
                <a:gd name="T74" fmla="*/ 245 w 404"/>
                <a:gd name="T75" fmla="*/ 326 h 345"/>
                <a:gd name="T76" fmla="*/ 215 w 404"/>
                <a:gd name="T77" fmla="*/ 315 h 345"/>
                <a:gd name="T78" fmla="*/ 183 w 404"/>
                <a:gd name="T79" fmla="*/ 303 h 345"/>
                <a:gd name="T80" fmla="*/ 148 w 404"/>
                <a:gd name="T81" fmla="*/ 288 h 345"/>
                <a:gd name="T82" fmla="*/ 109 w 404"/>
                <a:gd name="T83" fmla="*/ 271 h 345"/>
                <a:gd name="T84" fmla="*/ 69 w 404"/>
                <a:gd name="T85" fmla="*/ 250 h 345"/>
                <a:gd name="T86" fmla="*/ 69 w 404"/>
                <a:gd name="T87" fmla="*/ 250 h 345"/>
                <a:gd name="T88" fmla="*/ 65 w 404"/>
                <a:gd name="T89" fmla="*/ 245 h 345"/>
                <a:gd name="T90" fmla="*/ 54 w 404"/>
                <a:gd name="T91" fmla="*/ 233 h 345"/>
                <a:gd name="T92" fmla="*/ 38 w 404"/>
                <a:gd name="T93" fmla="*/ 214 h 345"/>
                <a:gd name="T94" fmla="*/ 30 w 404"/>
                <a:gd name="T95" fmla="*/ 202 h 345"/>
                <a:gd name="T96" fmla="*/ 23 w 404"/>
                <a:gd name="T97" fmla="*/ 187 h 345"/>
                <a:gd name="T98" fmla="*/ 15 w 404"/>
                <a:gd name="T99" fmla="*/ 170 h 345"/>
                <a:gd name="T100" fmla="*/ 9 w 404"/>
                <a:gd name="T101" fmla="*/ 151 h 345"/>
                <a:gd name="T102" fmla="*/ 5 w 404"/>
                <a:gd name="T103" fmla="*/ 132 h 345"/>
                <a:gd name="T104" fmla="*/ 2 w 404"/>
                <a:gd name="T105" fmla="*/ 109 h 345"/>
                <a:gd name="T106" fmla="*/ 0 w 404"/>
                <a:gd name="T107" fmla="*/ 84 h 345"/>
                <a:gd name="T108" fmla="*/ 3 w 404"/>
                <a:gd name="T109" fmla="*/ 58 h 345"/>
                <a:gd name="T110" fmla="*/ 8 w 404"/>
                <a:gd name="T111" fmla="*/ 30 h 345"/>
                <a:gd name="T112" fmla="*/ 17 w 404"/>
                <a:gd name="T113" fmla="*/ 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4" h="345">
                  <a:moveTo>
                    <a:pt x="17" y="0"/>
                  </a:moveTo>
                  <a:lnTo>
                    <a:pt x="17" y="0"/>
                  </a:lnTo>
                  <a:lnTo>
                    <a:pt x="48" y="12"/>
                  </a:lnTo>
                  <a:lnTo>
                    <a:pt x="123" y="41"/>
                  </a:lnTo>
                  <a:lnTo>
                    <a:pt x="168" y="55"/>
                  </a:lnTo>
                  <a:lnTo>
                    <a:pt x="211" y="67"/>
                  </a:lnTo>
                  <a:lnTo>
                    <a:pt x="250" y="76"/>
                  </a:lnTo>
                  <a:lnTo>
                    <a:pt x="266" y="79"/>
                  </a:lnTo>
                  <a:lnTo>
                    <a:pt x="281" y="79"/>
                  </a:lnTo>
                  <a:lnTo>
                    <a:pt x="281" y="79"/>
                  </a:lnTo>
                  <a:lnTo>
                    <a:pt x="280" y="91"/>
                  </a:lnTo>
                  <a:lnTo>
                    <a:pt x="278" y="121"/>
                  </a:lnTo>
                  <a:lnTo>
                    <a:pt x="277" y="142"/>
                  </a:lnTo>
                  <a:lnTo>
                    <a:pt x="278" y="164"/>
                  </a:lnTo>
                  <a:lnTo>
                    <a:pt x="280" y="188"/>
                  </a:lnTo>
                  <a:lnTo>
                    <a:pt x="283" y="212"/>
                  </a:lnTo>
                  <a:lnTo>
                    <a:pt x="287" y="238"/>
                  </a:lnTo>
                  <a:lnTo>
                    <a:pt x="295" y="262"/>
                  </a:lnTo>
                  <a:lnTo>
                    <a:pt x="304" y="283"/>
                  </a:lnTo>
                  <a:lnTo>
                    <a:pt x="311" y="293"/>
                  </a:lnTo>
                  <a:lnTo>
                    <a:pt x="317" y="303"/>
                  </a:lnTo>
                  <a:lnTo>
                    <a:pt x="324" y="311"/>
                  </a:lnTo>
                  <a:lnTo>
                    <a:pt x="333" y="318"/>
                  </a:lnTo>
                  <a:lnTo>
                    <a:pt x="342" y="326"/>
                  </a:lnTo>
                  <a:lnTo>
                    <a:pt x="353" y="332"/>
                  </a:lnTo>
                  <a:lnTo>
                    <a:pt x="365" y="336"/>
                  </a:lnTo>
                  <a:lnTo>
                    <a:pt x="377" y="339"/>
                  </a:lnTo>
                  <a:lnTo>
                    <a:pt x="390" y="341"/>
                  </a:lnTo>
                  <a:lnTo>
                    <a:pt x="404" y="341"/>
                  </a:lnTo>
                  <a:lnTo>
                    <a:pt x="404" y="341"/>
                  </a:lnTo>
                  <a:lnTo>
                    <a:pt x="399" y="342"/>
                  </a:lnTo>
                  <a:lnTo>
                    <a:pt x="383" y="344"/>
                  </a:lnTo>
                  <a:lnTo>
                    <a:pt x="357" y="345"/>
                  </a:lnTo>
                  <a:lnTo>
                    <a:pt x="339" y="344"/>
                  </a:lnTo>
                  <a:lnTo>
                    <a:pt x="320" y="342"/>
                  </a:lnTo>
                  <a:lnTo>
                    <a:pt x="298" y="338"/>
                  </a:lnTo>
                  <a:lnTo>
                    <a:pt x="274" y="333"/>
                  </a:lnTo>
                  <a:lnTo>
                    <a:pt x="245" y="326"/>
                  </a:lnTo>
                  <a:lnTo>
                    <a:pt x="215" y="315"/>
                  </a:lnTo>
                  <a:lnTo>
                    <a:pt x="183" y="303"/>
                  </a:lnTo>
                  <a:lnTo>
                    <a:pt x="148" y="288"/>
                  </a:lnTo>
                  <a:lnTo>
                    <a:pt x="109" y="271"/>
                  </a:lnTo>
                  <a:lnTo>
                    <a:pt x="69" y="250"/>
                  </a:lnTo>
                  <a:lnTo>
                    <a:pt x="69" y="250"/>
                  </a:lnTo>
                  <a:lnTo>
                    <a:pt x="65" y="245"/>
                  </a:lnTo>
                  <a:lnTo>
                    <a:pt x="54" y="233"/>
                  </a:lnTo>
                  <a:lnTo>
                    <a:pt x="38" y="214"/>
                  </a:lnTo>
                  <a:lnTo>
                    <a:pt x="30" y="202"/>
                  </a:lnTo>
                  <a:lnTo>
                    <a:pt x="23" y="187"/>
                  </a:lnTo>
                  <a:lnTo>
                    <a:pt x="15" y="170"/>
                  </a:lnTo>
                  <a:lnTo>
                    <a:pt x="9" y="151"/>
                  </a:lnTo>
                  <a:lnTo>
                    <a:pt x="5" y="132"/>
                  </a:lnTo>
                  <a:lnTo>
                    <a:pt x="2" y="109"/>
                  </a:lnTo>
                  <a:lnTo>
                    <a:pt x="0" y="84"/>
                  </a:lnTo>
                  <a:lnTo>
                    <a:pt x="3" y="58"/>
                  </a:lnTo>
                  <a:lnTo>
                    <a:pt x="8" y="30"/>
                  </a:lnTo>
                  <a:lnTo>
                    <a:pt x="17" y="0"/>
                  </a:lnTo>
                  <a:close/>
                </a:path>
              </a:pathLst>
            </a:custGeom>
            <a:solidFill>
              <a:srgbClr val="F1E2B6"/>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62" name="Freeform 222"/>
            <p:cNvSpPr/>
            <p:nvPr/>
          </p:nvSpPr>
          <p:spPr bwMode="auto">
            <a:xfrm>
              <a:off x="-2318906" y="5798118"/>
              <a:ext cx="641352" cy="547690"/>
            </a:xfrm>
            <a:custGeom>
              <a:avLst/>
              <a:gdLst>
                <a:gd name="T0" fmla="*/ 17 w 404"/>
                <a:gd name="T1" fmla="*/ 0 h 345"/>
                <a:gd name="T2" fmla="*/ 17 w 404"/>
                <a:gd name="T3" fmla="*/ 0 h 345"/>
                <a:gd name="T4" fmla="*/ 48 w 404"/>
                <a:gd name="T5" fmla="*/ 12 h 345"/>
                <a:gd name="T6" fmla="*/ 123 w 404"/>
                <a:gd name="T7" fmla="*/ 41 h 345"/>
                <a:gd name="T8" fmla="*/ 168 w 404"/>
                <a:gd name="T9" fmla="*/ 55 h 345"/>
                <a:gd name="T10" fmla="*/ 211 w 404"/>
                <a:gd name="T11" fmla="*/ 67 h 345"/>
                <a:gd name="T12" fmla="*/ 250 w 404"/>
                <a:gd name="T13" fmla="*/ 76 h 345"/>
                <a:gd name="T14" fmla="*/ 266 w 404"/>
                <a:gd name="T15" fmla="*/ 79 h 345"/>
                <a:gd name="T16" fmla="*/ 281 w 404"/>
                <a:gd name="T17" fmla="*/ 79 h 345"/>
                <a:gd name="T18" fmla="*/ 281 w 404"/>
                <a:gd name="T19" fmla="*/ 79 h 345"/>
                <a:gd name="T20" fmla="*/ 280 w 404"/>
                <a:gd name="T21" fmla="*/ 91 h 345"/>
                <a:gd name="T22" fmla="*/ 278 w 404"/>
                <a:gd name="T23" fmla="*/ 121 h 345"/>
                <a:gd name="T24" fmla="*/ 277 w 404"/>
                <a:gd name="T25" fmla="*/ 142 h 345"/>
                <a:gd name="T26" fmla="*/ 278 w 404"/>
                <a:gd name="T27" fmla="*/ 164 h 345"/>
                <a:gd name="T28" fmla="*/ 280 w 404"/>
                <a:gd name="T29" fmla="*/ 188 h 345"/>
                <a:gd name="T30" fmla="*/ 283 w 404"/>
                <a:gd name="T31" fmla="*/ 212 h 345"/>
                <a:gd name="T32" fmla="*/ 287 w 404"/>
                <a:gd name="T33" fmla="*/ 238 h 345"/>
                <a:gd name="T34" fmla="*/ 295 w 404"/>
                <a:gd name="T35" fmla="*/ 262 h 345"/>
                <a:gd name="T36" fmla="*/ 304 w 404"/>
                <a:gd name="T37" fmla="*/ 283 h 345"/>
                <a:gd name="T38" fmla="*/ 311 w 404"/>
                <a:gd name="T39" fmla="*/ 293 h 345"/>
                <a:gd name="T40" fmla="*/ 317 w 404"/>
                <a:gd name="T41" fmla="*/ 303 h 345"/>
                <a:gd name="T42" fmla="*/ 324 w 404"/>
                <a:gd name="T43" fmla="*/ 311 h 345"/>
                <a:gd name="T44" fmla="*/ 333 w 404"/>
                <a:gd name="T45" fmla="*/ 318 h 345"/>
                <a:gd name="T46" fmla="*/ 342 w 404"/>
                <a:gd name="T47" fmla="*/ 326 h 345"/>
                <a:gd name="T48" fmla="*/ 353 w 404"/>
                <a:gd name="T49" fmla="*/ 332 h 345"/>
                <a:gd name="T50" fmla="*/ 365 w 404"/>
                <a:gd name="T51" fmla="*/ 336 h 345"/>
                <a:gd name="T52" fmla="*/ 377 w 404"/>
                <a:gd name="T53" fmla="*/ 339 h 345"/>
                <a:gd name="T54" fmla="*/ 390 w 404"/>
                <a:gd name="T55" fmla="*/ 341 h 345"/>
                <a:gd name="T56" fmla="*/ 404 w 404"/>
                <a:gd name="T57" fmla="*/ 341 h 345"/>
                <a:gd name="T58" fmla="*/ 404 w 404"/>
                <a:gd name="T59" fmla="*/ 341 h 345"/>
                <a:gd name="T60" fmla="*/ 399 w 404"/>
                <a:gd name="T61" fmla="*/ 342 h 345"/>
                <a:gd name="T62" fmla="*/ 383 w 404"/>
                <a:gd name="T63" fmla="*/ 344 h 345"/>
                <a:gd name="T64" fmla="*/ 357 w 404"/>
                <a:gd name="T65" fmla="*/ 345 h 345"/>
                <a:gd name="T66" fmla="*/ 339 w 404"/>
                <a:gd name="T67" fmla="*/ 344 h 345"/>
                <a:gd name="T68" fmla="*/ 320 w 404"/>
                <a:gd name="T69" fmla="*/ 342 h 345"/>
                <a:gd name="T70" fmla="*/ 298 w 404"/>
                <a:gd name="T71" fmla="*/ 338 h 345"/>
                <a:gd name="T72" fmla="*/ 274 w 404"/>
                <a:gd name="T73" fmla="*/ 333 h 345"/>
                <a:gd name="T74" fmla="*/ 245 w 404"/>
                <a:gd name="T75" fmla="*/ 326 h 345"/>
                <a:gd name="T76" fmla="*/ 215 w 404"/>
                <a:gd name="T77" fmla="*/ 315 h 345"/>
                <a:gd name="T78" fmla="*/ 183 w 404"/>
                <a:gd name="T79" fmla="*/ 303 h 345"/>
                <a:gd name="T80" fmla="*/ 148 w 404"/>
                <a:gd name="T81" fmla="*/ 288 h 345"/>
                <a:gd name="T82" fmla="*/ 109 w 404"/>
                <a:gd name="T83" fmla="*/ 271 h 345"/>
                <a:gd name="T84" fmla="*/ 69 w 404"/>
                <a:gd name="T85" fmla="*/ 250 h 345"/>
                <a:gd name="T86" fmla="*/ 69 w 404"/>
                <a:gd name="T87" fmla="*/ 250 h 345"/>
                <a:gd name="T88" fmla="*/ 65 w 404"/>
                <a:gd name="T89" fmla="*/ 245 h 345"/>
                <a:gd name="T90" fmla="*/ 54 w 404"/>
                <a:gd name="T91" fmla="*/ 233 h 345"/>
                <a:gd name="T92" fmla="*/ 38 w 404"/>
                <a:gd name="T93" fmla="*/ 214 h 345"/>
                <a:gd name="T94" fmla="*/ 30 w 404"/>
                <a:gd name="T95" fmla="*/ 202 h 345"/>
                <a:gd name="T96" fmla="*/ 23 w 404"/>
                <a:gd name="T97" fmla="*/ 187 h 345"/>
                <a:gd name="T98" fmla="*/ 15 w 404"/>
                <a:gd name="T99" fmla="*/ 170 h 345"/>
                <a:gd name="T100" fmla="*/ 9 w 404"/>
                <a:gd name="T101" fmla="*/ 151 h 345"/>
                <a:gd name="T102" fmla="*/ 5 w 404"/>
                <a:gd name="T103" fmla="*/ 132 h 345"/>
                <a:gd name="T104" fmla="*/ 2 w 404"/>
                <a:gd name="T105" fmla="*/ 109 h 345"/>
                <a:gd name="T106" fmla="*/ 0 w 404"/>
                <a:gd name="T107" fmla="*/ 84 h 345"/>
                <a:gd name="T108" fmla="*/ 3 w 404"/>
                <a:gd name="T109" fmla="*/ 58 h 345"/>
                <a:gd name="T110" fmla="*/ 8 w 404"/>
                <a:gd name="T111" fmla="*/ 30 h 345"/>
                <a:gd name="T112" fmla="*/ 17 w 404"/>
                <a:gd name="T113" fmla="*/ 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4" h="345">
                  <a:moveTo>
                    <a:pt x="17" y="0"/>
                  </a:moveTo>
                  <a:lnTo>
                    <a:pt x="17" y="0"/>
                  </a:lnTo>
                  <a:lnTo>
                    <a:pt x="48" y="12"/>
                  </a:lnTo>
                  <a:lnTo>
                    <a:pt x="123" y="41"/>
                  </a:lnTo>
                  <a:lnTo>
                    <a:pt x="168" y="55"/>
                  </a:lnTo>
                  <a:lnTo>
                    <a:pt x="211" y="67"/>
                  </a:lnTo>
                  <a:lnTo>
                    <a:pt x="250" y="76"/>
                  </a:lnTo>
                  <a:lnTo>
                    <a:pt x="266" y="79"/>
                  </a:lnTo>
                  <a:lnTo>
                    <a:pt x="281" y="79"/>
                  </a:lnTo>
                  <a:lnTo>
                    <a:pt x="281" y="79"/>
                  </a:lnTo>
                  <a:lnTo>
                    <a:pt x="280" y="91"/>
                  </a:lnTo>
                  <a:lnTo>
                    <a:pt x="278" y="121"/>
                  </a:lnTo>
                  <a:lnTo>
                    <a:pt x="277" y="142"/>
                  </a:lnTo>
                  <a:lnTo>
                    <a:pt x="278" y="164"/>
                  </a:lnTo>
                  <a:lnTo>
                    <a:pt x="280" y="188"/>
                  </a:lnTo>
                  <a:lnTo>
                    <a:pt x="283" y="212"/>
                  </a:lnTo>
                  <a:lnTo>
                    <a:pt x="287" y="238"/>
                  </a:lnTo>
                  <a:lnTo>
                    <a:pt x="295" y="262"/>
                  </a:lnTo>
                  <a:lnTo>
                    <a:pt x="304" y="283"/>
                  </a:lnTo>
                  <a:lnTo>
                    <a:pt x="311" y="293"/>
                  </a:lnTo>
                  <a:lnTo>
                    <a:pt x="317" y="303"/>
                  </a:lnTo>
                  <a:lnTo>
                    <a:pt x="324" y="311"/>
                  </a:lnTo>
                  <a:lnTo>
                    <a:pt x="333" y="318"/>
                  </a:lnTo>
                  <a:lnTo>
                    <a:pt x="342" y="326"/>
                  </a:lnTo>
                  <a:lnTo>
                    <a:pt x="353" y="332"/>
                  </a:lnTo>
                  <a:lnTo>
                    <a:pt x="365" y="336"/>
                  </a:lnTo>
                  <a:lnTo>
                    <a:pt x="377" y="339"/>
                  </a:lnTo>
                  <a:lnTo>
                    <a:pt x="390" y="341"/>
                  </a:lnTo>
                  <a:lnTo>
                    <a:pt x="404" y="341"/>
                  </a:lnTo>
                  <a:lnTo>
                    <a:pt x="404" y="341"/>
                  </a:lnTo>
                  <a:lnTo>
                    <a:pt x="399" y="342"/>
                  </a:lnTo>
                  <a:lnTo>
                    <a:pt x="383" y="344"/>
                  </a:lnTo>
                  <a:lnTo>
                    <a:pt x="357" y="345"/>
                  </a:lnTo>
                  <a:lnTo>
                    <a:pt x="339" y="344"/>
                  </a:lnTo>
                  <a:lnTo>
                    <a:pt x="320" y="342"/>
                  </a:lnTo>
                  <a:lnTo>
                    <a:pt x="298" y="338"/>
                  </a:lnTo>
                  <a:lnTo>
                    <a:pt x="274" y="333"/>
                  </a:lnTo>
                  <a:lnTo>
                    <a:pt x="245" y="326"/>
                  </a:lnTo>
                  <a:lnTo>
                    <a:pt x="215" y="315"/>
                  </a:lnTo>
                  <a:lnTo>
                    <a:pt x="183" y="303"/>
                  </a:lnTo>
                  <a:lnTo>
                    <a:pt x="148" y="288"/>
                  </a:lnTo>
                  <a:lnTo>
                    <a:pt x="109" y="271"/>
                  </a:lnTo>
                  <a:lnTo>
                    <a:pt x="69" y="250"/>
                  </a:lnTo>
                  <a:lnTo>
                    <a:pt x="69" y="250"/>
                  </a:lnTo>
                  <a:lnTo>
                    <a:pt x="65" y="245"/>
                  </a:lnTo>
                  <a:lnTo>
                    <a:pt x="54" y="233"/>
                  </a:lnTo>
                  <a:lnTo>
                    <a:pt x="38" y="214"/>
                  </a:lnTo>
                  <a:lnTo>
                    <a:pt x="30" y="202"/>
                  </a:lnTo>
                  <a:lnTo>
                    <a:pt x="23" y="187"/>
                  </a:lnTo>
                  <a:lnTo>
                    <a:pt x="15" y="170"/>
                  </a:lnTo>
                  <a:lnTo>
                    <a:pt x="9" y="151"/>
                  </a:lnTo>
                  <a:lnTo>
                    <a:pt x="5" y="132"/>
                  </a:lnTo>
                  <a:lnTo>
                    <a:pt x="2" y="109"/>
                  </a:lnTo>
                  <a:lnTo>
                    <a:pt x="0" y="84"/>
                  </a:lnTo>
                  <a:lnTo>
                    <a:pt x="3" y="58"/>
                  </a:lnTo>
                  <a:lnTo>
                    <a:pt x="8" y="30"/>
                  </a:lnTo>
                  <a:lnTo>
                    <a:pt x="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63" name="Freeform 223"/>
            <p:cNvSpPr/>
            <p:nvPr/>
          </p:nvSpPr>
          <p:spPr bwMode="auto">
            <a:xfrm>
              <a:off x="-2304618" y="5825105"/>
              <a:ext cx="576264" cy="523877"/>
            </a:xfrm>
            <a:custGeom>
              <a:avLst/>
              <a:gdLst>
                <a:gd name="T0" fmla="*/ 15 w 363"/>
                <a:gd name="T1" fmla="*/ 0 h 330"/>
                <a:gd name="T2" fmla="*/ 15 w 363"/>
                <a:gd name="T3" fmla="*/ 0 h 330"/>
                <a:gd name="T4" fmla="*/ 42 w 363"/>
                <a:gd name="T5" fmla="*/ 13 h 330"/>
                <a:gd name="T6" fmla="*/ 72 w 363"/>
                <a:gd name="T7" fmla="*/ 25 h 330"/>
                <a:gd name="T8" fmla="*/ 108 w 363"/>
                <a:gd name="T9" fmla="*/ 40 h 330"/>
                <a:gd name="T10" fmla="*/ 147 w 363"/>
                <a:gd name="T11" fmla="*/ 55 h 330"/>
                <a:gd name="T12" fmla="*/ 185 w 363"/>
                <a:gd name="T13" fmla="*/ 67 h 330"/>
                <a:gd name="T14" fmla="*/ 203 w 363"/>
                <a:gd name="T15" fmla="*/ 73 h 330"/>
                <a:gd name="T16" fmla="*/ 221 w 363"/>
                <a:gd name="T17" fmla="*/ 76 h 330"/>
                <a:gd name="T18" fmla="*/ 236 w 363"/>
                <a:gd name="T19" fmla="*/ 79 h 330"/>
                <a:gd name="T20" fmla="*/ 250 w 363"/>
                <a:gd name="T21" fmla="*/ 79 h 330"/>
                <a:gd name="T22" fmla="*/ 250 w 363"/>
                <a:gd name="T23" fmla="*/ 79 h 330"/>
                <a:gd name="T24" fmla="*/ 250 w 363"/>
                <a:gd name="T25" fmla="*/ 89 h 330"/>
                <a:gd name="T26" fmla="*/ 248 w 363"/>
                <a:gd name="T27" fmla="*/ 118 h 330"/>
                <a:gd name="T28" fmla="*/ 250 w 363"/>
                <a:gd name="T29" fmla="*/ 156 h 330"/>
                <a:gd name="T30" fmla="*/ 251 w 363"/>
                <a:gd name="T31" fmla="*/ 179 h 330"/>
                <a:gd name="T32" fmla="*/ 256 w 363"/>
                <a:gd name="T33" fmla="*/ 201 h 330"/>
                <a:gd name="T34" fmla="*/ 260 w 363"/>
                <a:gd name="T35" fmla="*/ 225 h 330"/>
                <a:gd name="T36" fmla="*/ 268 w 363"/>
                <a:gd name="T37" fmla="*/ 248 h 330"/>
                <a:gd name="T38" fmla="*/ 277 w 363"/>
                <a:gd name="T39" fmla="*/ 268 h 330"/>
                <a:gd name="T40" fmla="*/ 287 w 363"/>
                <a:gd name="T41" fmla="*/ 288 h 330"/>
                <a:gd name="T42" fmla="*/ 295 w 363"/>
                <a:gd name="T43" fmla="*/ 295 h 330"/>
                <a:gd name="T44" fmla="*/ 302 w 363"/>
                <a:gd name="T45" fmla="*/ 303 h 330"/>
                <a:gd name="T46" fmla="*/ 309 w 363"/>
                <a:gd name="T47" fmla="*/ 310 h 330"/>
                <a:gd name="T48" fmla="*/ 318 w 363"/>
                <a:gd name="T49" fmla="*/ 316 h 330"/>
                <a:gd name="T50" fmla="*/ 329 w 363"/>
                <a:gd name="T51" fmla="*/ 321 h 330"/>
                <a:gd name="T52" fmla="*/ 339 w 363"/>
                <a:gd name="T53" fmla="*/ 325 h 330"/>
                <a:gd name="T54" fmla="*/ 351 w 363"/>
                <a:gd name="T55" fmla="*/ 328 h 330"/>
                <a:gd name="T56" fmla="*/ 363 w 363"/>
                <a:gd name="T57" fmla="*/ 330 h 330"/>
                <a:gd name="T58" fmla="*/ 363 w 363"/>
                <a:gd name="T59" fmla="*/ 330 h 330"/>
                <a:gd name="T60" fmla="*/ 359 w 363"/>
                <a:gd name="T61" fmla="*/ 330 h 330"/>
                <a:gd name="T62" fmla="*/ 344 w 363"/>
                <a:gd name="T63" fmla="*/ 330 h 330"/>
                <a:gd name="T64" fmla="*/ 320 w 363"/>
                <a:gd name="T65" fmla="*/ 328 h 330"/>
                <a:gd name="T66" fmla="*/ 287 w 363"/>
                <a:gd name="T67" fmla="*/ 324 h 330"/>
                <a:gd name="T68" fmla="*/ 268 w 363"/>
                <a:gd name="T69" fmla="*/ 319 h 330"/>
                <a:gd name="T70" fmla="*/ 247 w 363"/>
                <a:gd name="T71" fmla="*/ 313 h 330"/>
                <a:gd name="T72" fmla="*/ 223 w 363"/>
                <a:gd name="T73" fmla="*/ 306 h 330"/>
                <a:gd name="T74" fmla="*/ 196 w 363"/>
                <a:gd name="T75" fmla="*/ 297 h 330"/>
                <a:gd name="T76" fmla="*/ 169 w 363"/>
                <a:gd name="T77" fmla="*/ 286 h 330"/>
                <a:gd name="T78" fmla="*/ 139 w 363"/>
                <a:gd name="T79" fmla="*/ 273 h 330"/>
                <a:gd name="T80" fmla="*/ 106 w 363"/>
                <a:gd name="T81" fmla="*/ 257 h 330"/>
                <a:gd name="T82" fmla="*/ 73 w 363"/>
                <a:gd name="T83" fmla="*/ 239 h 330"/>
                <a:gd name="T84" fmla="*/ 73 w 363"/>
                <a:gd name="T85" fmla="*/ 239 h 330"/>
                <a:gd name="T86" fmla="*/ 67 w 363"/>
                <a:gd name="T87" fmla="*/ 236 h 330"/>
                <a:gd name="T88" fmla="*/ 56 w 363"/>
                <a:gd name="T89" fmla="*/ 225 h 330"/>
                <a:gd name="T90" fmla="*/ 48 w 363"/>
                <a:gd name="T91" fmla="*/ 216 h 330"/>
                <a:gd name="T92" fmla="*/ 41 w 363"/>
                <a:gd name="T93" fmla="*/ 207 h 330"/>
                <a:gd name="T94" fmla="*/ 32 w 363"/>
                <a:gd name="T95" fmla="*/ 195 h 330"/>
                <a:gd name="T96" fmla="*/ 23 w 363"/>
                <a:gd name="T97" fmla="*/ 182 h 330"/>
                <a:gd name="T98" fmla="*/ 15 w 363"/>
                <a:gd name="T99" fmla="*/ 165 h 330"/>
                <a:gd name="T100" fmla="*/ 9 w 363"/>
                <a:gd name="T101" fmla="*/ 149 h 330"/>
                <a:gd name="T102" fmla="*/ 5 w 363"/>
                <a:gd name="T103" fmla="*/ 130 h 330"/>
                <a:gd name="T104" fmla="*/ 0 w 363"/>
                <a:gd name="T105" fmla="*/ 107 h 330"/>
                <a:gd name="T106" fmla="*/ 0 w 363"/>
                <a:gd name="T107" fmla="*/ 83 h 330"/>
                <a:gd name="T108" fmla="*/ 2 w 363"/>
                <a:gd name="T109" fmla="*/ 58 h 330"/>
                <a:gd name="T110" fmla="*/ 6 w 363"/>
                <a:gd name="T111" fmla="*/ 29 h 330"/>
                <a:gd name="T112" fmla="*/ 15 w 363"/>
                <a:gd name="T113"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330">
                  <a:moveTo>
                    <a:pt x="15" y="0"/>
                  </a:moveTo>
                  <a:lnTo>
                    <a:pt x="15" y="0"/>
                  </a:lnTo>
                  <a:lnTo>
                    <a:pt x="42" y="13"/>
                  </a:lnTo>
                  <a:lnTo>
                    <a:pt x="72" y="25"/>
                  </a:lnTo>
                  <a:lnTo>
                    <a:pt x="108" y="40"/>
                  </a:lnTo>
                  <a:lnTo>
                    <a:pt x="147" y="55"/>
                  </a:lnTo>
                  <a:lnTo>
                    <a:pt x="185" y="67"/>
                  </a:lnTo>
                  <a:lnTo>
                    <a:pt x="203" y="73"/>
                  </a:lnTo>
                  <a:lnTo>
                    <a:pt x="221" y="76"/>
                  </a:lnTo>
                  <a:lnTo>
                    <a:pt x="236" y="79"/>
                  </a:lnTo>
                  <a:lnTo>
                    <a:pt x="250" y="79"/>
                  </a:lnTo>
                  <a:lnTo>
                    <a:pt x="250" y="79"/>
                  </a:lnTo>
                  <a:lnTo>
                    <a:pt x="250" y="89"/>
                  </a:lnTo>
                  <a:lnTo>
                    <a:pt x="248" y="118"/>
                  </a:lnTo>
                  <a:lnTo>
                    <a:pt x="250" y="156"/>
                  </a:lnTo>
                  <a:lnTo>
                    <a:pt x="251" y="179"/>
                  </a:lnTo>
                  <a:lnTo>
                    <a:pt x="256" y="201"/>
                  </a:lnTo>
                  <a:lnTo>
                    <a:pt x="260" y="225"/>
                  </a:lnTo>
                  <a:lnTo>
                    <a:pt x="268" y="248"/>
                  </a:lnTo>
                  <a:lnTo>
                    <a:pt x="277" y="268"/>
                  </a:lnTo>
                  <a:lnTo>
                    <a:pt x="287" y="288"/>
                  </a:lnTo>
                  <a:lnTo>
                    <a:pt x="295" y="295"/>
                  </a:lnTo>
                  <a:lnTo>
                    <a:pt x="302" y="303"/>
                  </a:lnTo>
                  <a:lnTo>
                    <a:pt x="309" y="310"/>
                  </a:lnTo>
                  <a:lnTo>
                    <a:pt x="318" y="316"/>
                  </a:lnTo>
                  <a:lnTo>
                    <a:pt x="329" y="321"/>
                  </a:lnTo>
                  <a:lnTo>
                    <a:pt x="339" y="325"/>
                  </a:lnTo>
                  <a:lnTo>
                    <a:pt x="351" y="328"/>
                  </a:lnTo>
                  <a:lnTo>
                    <a:pt x="363" y="330"/>
                  </a:lnTo>
                  <a:lnTo>
                    <a:pt x="363" y="330"/>
                  </a:lnTo>
                  <a:lnTo>
                    <a:pt x="359" y="330"/>
                  </a:lnTo>
                  <a:lnTo>
                    <a:pt x="344" y="330"/>
                  </a:lnTo>
                  <a:lnTo>
                    <a:pt x="320" y="328"/>
                  </a:lnTo>
                  <a:lnTo>
                    <a:pt x="287" y="324"/>
                  </a:lnTo>
                  <a:lnTo>
                    <a:pt x="268" y="319"/>
                  </a:lnTo>
                  <a:lnTo>
                    <a:pt x="247" y="313"/>
                  </a:lnTo>
                  <a:lnTo>
                    <a:pt x="223" y="306"/>
                  </a:lnTo>
                  <a:lnTo>
                    <a:pt x="196" y="297"/>
                  </a:lnTo>
                  <a:lnTo>
                    <a:pt x="169" y="286"/>
                  </a:lnTo>
                  <a:lnTo>
                    <a:pt x="139" y="273"/>
                  </a:lnTo>
                  <a:lnTo>
                    <a:pt x="106" y="257"/>
                  </a:lnTo>
                  <a:lnTo>
                    <a:pt x="73" y="239"/>
                  </a:lnTo>
                  <a:lnTo>
                    <a:pt x="73" y="239"/>
                  </a:lnTo>
                  <a:lnTo>
                    <a:pt x="67" y="236"/>
                  </a:lnTo>
                  <a:lnTo>
                    <a:pt x="56" y="225"/>
                  </a:lnTo>
                  <a:lnTo>
                    <a:pt x="48" y="216"/>
                  </a:lnTo>
                  <a:lnTo>
                    <a:pt x="41" y="207"/>
                  </a:lnTo>
                  <a:lnTo>
                    <a:pt x="32" y="195"/>
                  </a:lnTo>
                  <a:lnTo>
                    <a:pt x="23" y="182"/>
                  </a:lnTo>
                  <a:lnTo>
                    <a:pt x="15" y="165"/>
                  </a:lnTo>
                  <a:lnTo>
                    <a:pt x="9" y="149"/>
                  </a:lnTo>
                  <a:lnTo>
                    <a:pt x="5" y="130"/>
                  </a:lnTo>
                  <a:lnTo>
                    <a:pt x="0" y="107"/>
                  </a:lnTo>
                  <a:lnTo>
                    <a:pt x="0" y="83"/>
                  </a:lnTo>
                  <a:lnTo>
                    <a:pt x="2" y="58"/>
                  </a:lnTo>
                  <a:lnTo>
                    <a:pt x="6" y="29"/>
                  </a:lnTo>
                  <a:lnTo>
                    <a:pt x="15" y="0"/>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64" name="Freeform 224"/>
            <p:cNvSpPr/>
            <p:nvPr/>
          </p:nvSpPr>
          <p:spPr bwMode="auto">
            <a:xfrm>
              <a:off x="-2304618" y="5825105"/>
              <a:ext cx="576264" cy="523877"/>
            </a:xfrm>
            <a:custGeom>
              <a:avLst/>
              <a:gdLst>
                <a:gd name="T0" fmla="*/ 15 w 363"/>
                <a:gd name="T1" fmla="*/ 0 h 330"/>
                <a:gd name="T2" fmla="*/ 15 w 363"/>
                <a:gd name="T3" fmla="*/ 0 h 330"/>
                <a:gd name="T4" fmla="*/ 42 w 363"/>
                <a:gd name="T5" fmla="*/ 13 h 330"/>
                <a:gd name="T6" fmla="*/ 72 w 363"/>
                <a:gd name="T7" fmla="*/ 25 h 330"/>
                <a:gd name="T8" fmla="*/ 108 w 363"/>
                <a:gd name="T9" fmla="*/ 40 h 330"/>
                <a:gd name="T10" fmla="*/ 147 w 363"/>
                <a:gd name="T11" fmla="*/ 55 h 330"/>
                <a:gd name="T12" fmla="*/ 185 w 363"/>
                <a:gd name="T13" fmla="*/ 67 h 330"/>
                <a:gd name="T14" fmla="*/ 203 w 363"/>
                <a:gd name="T15" fmla="*/ 73 h 330"/>
                <a:gd name="T16" fmla="*/ 221 w 363"/>
                <a:gd name="T17" fmla="*/ 76 h 330"/>
                <a:gd name="T18" fmla="*/ 236 w 363"/>
                <a:gd name="T19" fmla="*/ 79 h 330"/>
                <a:gd name="T20" fmla="*/ 250 w 363"/>
                <a:gd name="T21" fmla="*/ 79 h 330"/>
                <a:gd name="T22" fmla="*/ 250 w 363"/>
                <a:gd name="T23" fmla="*/ 79 h 330"/>
                <a:gd name="T24" fmla="*/ 250 w 363"/>
                <a:gd name="T25" fmla="*/ 89 h 330"/>
                <a:gd name="T26" fmla="*/ 248 w 363"/>
                <a:gd name="T27" fmla="*/ 118 h 330"/>
                <a:gd name="T28" fmla="*/ 250 w 363"/>
                <a:gd name="T29" fmla="*/ 156 h 330"/>
                <a:gd name="T30" fmla="*/ 251 w 363"/>
                <a:gd name="T31" fmla="*/ 179 h 330"/>
                <a:gd name="T32" fmla="*/ 256 w 363"/>
                <a:gd name="T33" fmla="*/ 201 h 330"/>
                <a:gd name="T34" fmla="*/ 260 w 363"/>
                <a:gd name="T35" fmla="*/ 225 h 330"/>
                <a:gd name="T36" fmla="*/ 268 w 363"/>
                <a:gd name="T37" fmla="*/ 248 h 330"/>
                <a:gd name="T38" fmla="*/ 277 w 363"/>
                <a:gd name="T39" fmla="*/ 268 h 330"/>
                <a:gd name="T40" fmla="*/ 287 w 363"/>
                <a:gd name="T41" fmla="*/ 288 h 330"/>
                <a:gd name="T42" fmla="*/ 295 w 363"/>
                <a:gd name="T43" fmla="*/ 295 h 330"/>
                <a:gd name="T44" fmla="*/ 302 w 363"/>
                <a:gd name="T45" fmla="*/ 303 h 330"/>
                <a:gd name="T46" fmla="*/ 309 w 363"/>
                <a:gd name="T47" fmla="*/ 310 h 330"/>
                <a:gd name="T48" fmla="*/ 318 w 363"/>
                <a:gd name="T49" fmla="*/ 316 h 330"/>
                <a:gd name="T50" fmla="*/ 329 w 363"/>
                <a:gd name="T51" fmla="*/ 321 h 330"/>
                <a:gd name="T52" fmla="*/ 339 w 363"/>
                <a:gd name="T53" fmla="*/ 325 h 330"/>
                <a:gd name="T54" fmla="*/ 351 w 363"/>
                <a:gd name="T55" fmla="*/ 328 h 330"/>
                <a:gd name="T56" fmla="*/ 363 w 363"/>
                <a:gd name="T57" fmla="*/ 330 h 330"/>
                <a:gd name="T58" fmla="*/ 363 w 363"/>
                <a:gd name="T59" fmla="*/ 330 h 330"/>
                <a:gd name="T60" fmla="*/ 359 w 363"/>
                <a:gd name="T61" fmla="*/ 330 h 330"/>
                <a:gd name="T62" fmla="*/ 344 w 363"/>
                <a:gd name="T63" fmla="*/ 330 h 330"/>
                <a:gd name="T64" fmla="*/ 320 w 363"/>
                <a:gd name="T65" fmla="*/ 328 h 330"/>
                <a:gd name="T66" fmla="*/ 287 w 363"/>
                <a:gd name="T67" fmla="*/ 324 h 330"/>
                <a:gd name="T68" fmla="*/ 268 w 363"/>
                <a:gd name="T69" fmla="*/ 319 h 330"/>
                <a:gd name="T70" fmla="*/ 247 w 363"/>
                <a:gd name="T71" fmla="*/ 313 h 330"/>
                <a:gd name="T72" fmla="*/ 223 w 363"/>
                <a:gd name="T73" fmla="*/ 306 h 330"/>
                <a:gd name="T74" fmla="*/ 196 w 363"/>
                <a:gd name="T75" fmla="*/ 297 h 330"/>
                <a:gd name="T76" fmla="*/ 169 w 363"/>
                <a:gd name="T77" fmla="*/ 286 h 330"/>
                <a:gd name="T78" fmla="*/ 139 w 363"/>
                <a:gd name="T79" fmla="*/ 273 h 330"/>
                <a:gd name="T80" fmla="*/ 106 w 363"/>
                <a:gd name="T81" fmla="*/ 257 h 330"/>
                <a:gd name="T82" fmla="*/ 73 w 363"/>
                <a:gd name="T83" fmla="*/ 239 h 330"/>
                <a:gd name="T84" fmla="*/ 73 w 363"/>
                <a:gd name="T85" fmla="*/ 239 h 330"/>
                <a:gd name="T86" fmla="*/ 67 w 363"/>
                <a:gd name="T87" fmla="*/ 236 h 330"/>
                <a:gd name="T88" fmla="*/ 56 w 363"/>
                <a:gd name="T89" fmla="*/ 225 h 330"/>
                <a:gd name="T90" fmla="*/ 48 w 363"/>
                <a:gd name="T91" fmla="*/ 216 h 330"/>
                <a:gd name="T92" fmla="*/ 41 w 363"/>
                <a:gd name="T93" fmla="*/ 207 h 330"/>
                <a:gd name="T94" fmla="*/ 32 w 363"/>
                <a:gd name="T95" fmla="*/ 195 h 330"/>
                <a:gd name="T96" fmla="*/ 23 w 363"/>
                <a:gd name="T97" fmla="*/ 182 h 330"/>
                <a:gd name="T98" fmla="*/ 15 w 363"/>
                <a:gd name="T99" fmla="*/ 165 h 330"/>
                <a:gd name="T100" fmla="*/ 9 w 363"/>
                <a:gd name="T101" fmla="*/ 149 h 330"/>
                <a:gd name="T102" fmla="*/ 5 w 363"/>
                <a:gd name="T103" fmla="*/ 130 h 330"/>
                <a:gd name="T104" fmla="*/ 0 w 363"/>
                <a:gd name="T105" fmla="*/ 107 h 330"/>
                <a:gd name="T106" fmla="*/ 0 w 363"/>
                <a:gd name="T107" fmla="*/ 83 h 330"/>
                <a:gd name="T108" fmla="*/ 2 w 363"/>
                <a:gd name="T109" fmla="*/ 58 h 330"/>
                <a:gd name="T110" fmla="*/ 6 w 363"/>
                <a:gd name="T111" fmla="*/ 29 h 330"/>
                <a:gd name="T112" fmla="*/ 15 w 363"/>
                <a:gd name="T113"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330">
                  <a:moveTo>
                    <a:pt x="15" y="0"/>
                  </a:moveTo>
                  <a:lnTo>
                    <a:pt x="15" y="0"/>
                  </a:lnTo>
                  <a:lnTo>
                    <a:pt x="42" y="13"/>
                  </a:lnTo>
                  <a:lnTo>
                    <a:pt x="72" y="25"/>
                  </a:lnTo>
                  <a:lnTo>
                    <a:pt x="108" y="40"/>
                  </a:lnTo>
                  <a:lnTo>
                    <a:pt x="147" y="55"/>
                  </a:lnTo>
                  <a:lnTo>
                    <a:pt x="185" y="67"/>
                  </a:lnTo>
                  <a:lnTo>
                    <a:pt x="203" y="73"/>
                  </a:lnTo>
                  <a:lnTo>
                    <a:pt x="221" y="76"/>
                  </a:lnTo>
                  <a:lnTo>
                    <a:pt x="236" y="79"/>
                  </a:lnTo>
                  <a:lnTo>
                    <a:pt x="250" y="79"/>
                  </a:lnTo>
                  <a:lnTo>
                    <a:pt x="250" y="79"/>
                  </a:lnTo>
                  <a:lnTo>
                    <a:pt x="250" y="89"/>
                  </a:lnTo>
                  <a:lnTo>
                    <a:pt x="248" y="118"/>
                  </a:lnTo>
                  <a:lnTo>
                    <a:pt x="250" y="156"/>
                  </a:lnTo>
                  <a:lnTo>
                    <a:pt x="251" y="179"/>
                  </a:lnTo>
                  <a:lnTo>
                    <a:pt x="256" y="201"/>
                  </a:lnTo>
                  <a:lnTo>
                    <a:pt x="260" y="225"/>
                  </a:lnTo>
                  <a:lnTo>
                    <a:pt x="268" y="248"/>
                  </a:lnTo>
                  <a:lnTo>
                    <a:pt x="277" y="268"/>
                  </a:lnTo>
                  <a:lnTo>
                    <a:pt x="287" y="288"/>
                  </a:lnTo>
                  <a:lnTo>
                    <a:pt x="295" y="295"/>
                  </a:lnTo>
                  <a:lnTo>
                    <a:pt x="302" y="303"/>
                  </a:lnTo>
                  <a:lnTo>
                    <a:pt x="309" y="310"/>
                  </a:lnTo>
                  <a:lnTo>
                    <a:pt x="318" y="316"/>
                  </a:lnTo>
                  <a:lnTo>
                    <a:pt x="329" y="321"/>
                  </a:lnTo>
                  <a:lnTo>
                    <a:pt x="339" y="325"/>
                  </a:lnTo>
                  <a:lnTo>
                    <a:pt x="351" y="328"/>
                  </a:lnTo>
                  <a:lnTo>
                    <a:pt x="363" y="330"/>
                  </a:lnTo>
                  <a:lnTo>
                    <a:pt x="363" y="330"/>
                  </a:lnTo>
                  <a:lnTo>
                    <a:pt x="359" y="330"/>
                  </a:lnTo>
                  <a:lnTo>
                    <a:pt x="344" y="330"/>
                  </a:lnTo>
                  <a:lnTo>
                    <a:pt x="320" y="328"/>
                  </a:lnTo>
                  <a:lnTo>
                    <a:pt x="287" y="324"/>
                  </a:lnTo>
                  <a:lnTo>
                    <a:pt x="268" y="319"/>
                  </a:lnTo>
                  <a:lnTo>
                    <a:pt x="247" y="313"/>
                  </a:lnTo>
                  <a:lnTo>
                    <a:pt x="223" y="306"/>
                  </a:lnTo>
                  <a:lnTo>
                    <a:pt x="196" y="297"/>
                  </a:lnTo>
                  <a:lnTo>
                    <a:pt x="169" y="286"/>
                  </a:lnTo>
                  <a:lnTo>
                    <a:pt x="139" y="273"/>
                  </a:lnTo>
                  <a:lnTo>
                    <a:pt x="106" y="257"/>
                  </a:lnTo>
                  <a:lnTo>
                    <a:pt x="73" y="239"/>
                  </a:lnTo>
                  <a:lnTo>
                    <a:pt x="73" y="239"/>
                  </a:lnTo>
                  <a:lnTo>
                    <a:pt x="67" y="236"/>
                  </a:lnTo>
                  <a:lnTo>
                    <a:pt x="56" y="225"/>
                  </a:lnTo>
                  <a:lnTo>
                    <a:pt x="48" y="216"/>
                  </a:lnTo>
                  <a:lnTo>
                    <a:pt x="41" y="207"/>
                  </a:lnTo>
                  <a:lnTo>
                    <a:pt x="32" y="195"/>
                  </a:lnTo>
                  <a:lnTo>
                    <a:pt x="23" y="182"/>
                  </a:lnTo>
                  <a:lnTo>
                    <a:pt x="15" y="165"/>
                  </a:lnTo>
                  <a:lnTo>
                    <a:pt x="9" y="149"/>
                  </a:lnTo>
                  <a:lnTo>
                    <a:pt x="5" y="130"/>
                  </a:lnTo>
                  <a:lnTo>
                    <a:pt x="0" y="107"/>
                  </a:lnTo>
                  <a:lnTo>
                    <a:pt x="0" y="83"/>
                  </a:lnTo>
                  <a:lnTo>
                    <a:pt x="2" y="58"/>
                  </a:lnTo>
                  <a:lnTo>
                    <a:pt x="6" y="29"/>
                  </a:lnTo>
                  <a:lnTo>
                    <a:pt x="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65" name="Freeform 225"/>
            <p:cNvSpPr/>
            <p:nvPr/>
          </p:nvSpPr>
          <p:spPr bwMode="auto">
            <a:xfrm>
              <a:off x="-2282393" y="5893368"/>
              <a:ext cx="525464" cy="455614"/>
            </a:xfrm>
            <a:custGeom>
              <a:avLst/>
              <a:gdLst>
                <a:gd name="T0" fmla="*/ 331 w 331"/>
                <a:gd name="T1" fmla="*/ 287 h 287"/>
                <a:gd name="T2" fmla="*/ 313 w 331"/>
                <a:gd name="T3" fmla="*/ 285 h 287"/>
                <a:gd name="T4" fmla="*/ 295 w 331"/>
                <a:gd name="T5" fmla="*/ 278 h 287"/>
                <a:gd name="T6" fmla="*/ 275 w 331"/>
                <a:gd name="T7" fmla="*/ 266 h 287"/>
                <a:gd name="T8" fmla="*/ 252 w 331"/>
                <a:gd name="T9" fmla="*/ 242 h 287"/>
                <a:gd name="T10" fmla="*/ 234 w 331"/>
                <a:gd name="T11" fmla="*/ 208 h 287"/>
                <a:gd name="T12" fmla="*/ 219 w 331"/>
                <a:gd name="T13" fmla="*/ 160 h 287"/>
                <a:gd name="T14" fmla="*/ 212 w 331"/>
                <a:gd name="T15" fmla="*/ 94 h 287"/>
                <a:gd name="T16" fmla="*/ 204 w 331"/>
                <a:gd name="T17" fmla="*/ 93 h 287"/>
                <a:gd name="T18" fmla="*/ 191 w 331"/>
                <a:gd name="T19" fmla="*/ 85 h 287"/>
                <a:gd name="T20" fmla="*/ 177 w 331"/>
                <a:gd name="T21" fmla="*/ 70 h 287"/>
                <a:gd name="T22" fmla="*/ 174 w 331"/>
                <a:gd name="T23" fmla="*/ 58 h 287"/>
                <a:gd name="T24" fmla="*/ 176 w 331"/>
                <a:gd name="T25" fmla="*/ 42 h 287"/>
                <a:gd name="T26" fmla="*/ 161 w 331"/>
                <a:gd name="T27" fmla="*/ 39 h 287"/>
                <a:gd name="T28" fmla="*/ 103 w 331"/>
                <a:gd name="T29" fmla="*/ 24 h 287"/>
                <a:gd name="T30" fmla="*/ 58 w 331"/>
                <a:gd name="T31" fmla="*/ 9 h 287"/>
                <a:gd name="T32" fmla="*/ 39 w 331"/>
                <a:gd name="T33" fmla="*/ 0 h 287"/>
                <a:gd name="T34" fmla="*/ 37 w 331"/>
                <a:gd name="T35" fmla="*/ 10 h 287"/>
                <a:gd name="T36" fmla="*/ 31 w 331"/>
                <a:gd name="T37" fmla="*/ 21 h 287"/>
                <a:gd name="T38" fmla="*/ 15 w 331"/>
                <a:gd name="T39" fmla="*/ 27 h 287"/>
                <a:gd name="T40" fmla="*/ 1 w 331"/>
                <a:gd name="T41" fmla="*/ 27 h 287"/>
                <a:gd name="T42" fmla="*/ 0 w 331"/>
                <a:gd name="T43" fmla="*/ 66 h 287"/>
                <a:gd name="T44" fmla="*/ 6 w 331"/>
                <a:gd name="T45" fmla="*/ 104 h 287"/>
                <a:gd name="T46" fmla="*/ 15 w 331"/>
                <a:gd name="T47" fmla="*/ 133 h 287"/>
                <a:gd name="T48" fmla="*/ 30 w 331"/>
                <a:gd name="T49" fmla="*/ 161 h 287"/>
                <a:gd name="T50" fmla="*/ 53 w 331"/>
                <a:gd name="T51" fmla="*/ 188 h 287"/>
                <a:gd name="T52" fmla="*/ 68 w 331"/>
                <a:gd name="T53" fmla="*/ 202 h 287"/>
                <a:gd name="T54" fmla="*/ 121 w 331"/>
                <a:gd name="T55" fmla="*/ 228 h 287"/>
                <a:gd name="T56" fmla="*/ 197 w 331"/>
                <a:gd name="T57" fmla="*/ 260 h 287"/>
                <a:gd name="T58" fmla="*/ 240 w 331"/>
                <a:gd name="T59" fmla="*/ 273 h 287"/>
                <a:gd name="T60" fmla="*/ 286 w 331"/>
                <a:gd name="T61" fmla="*/ 284 h 287"/>
                <a:gd name="T62" fmla="*/ 331 w 331"/>
                <a:gd name="T63" fmla="*/ 28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1" h="287">
                  <a:moveTo>
                    <a:pt x="331" y="287"/>
                  </a:moveTo>
                  <a:lnTo>
                    <a:pt x="331" y="287"/>
                  </a:lnTo>
                  <a:lnTo>
                    <a:pt x="327" y="287"/>
                  </a:lnTo>
                  <a:lnTo>
                    <a:pt x="313" y="285"/>
                  </a:lnTo>
                  <a:lnTo>
                    <a:pt x="304" y="282"/>
                  </a:lnTo>
                  <a:lnTo>
                    <a:pt x="295" y="278"/>
                  </a:lnTo>
                  <a:lnTo>
                    <a:pt x="285" y="273"/>
                  </a:lnTo>
                  <a:lnTo>
                    <a:pt x="275" y="266"/>
                  </a:lnTo>
                  <a:lnTo>
                    <a:pt x="264" y="255"/>
                  </a:lnTo>
                  <a:lnTo>
                    <a:pt x="252" y="242"/>
                  </a:lnTo>
                  <a:lnTo>
                    <a:pt x="243" y="227"/>
                  </a:lnTo>
                  <a:lnTo>
                    <a:pt x="234" y="208"/>
                  </a:lnTo>
                  <a:lnTo>
                    <a:pt x="225" y="185"/>
                  </a:lnTo>
                  <a:lnTo>
                    <a:pt x="219" y="160"/>
                  </a:lnTo>
                  <a:lnTo>
                    <a:pt x="215" y="128"/>
                  </a:lnTo>
                  <a:lnTo>
                    <a:pt x="212" y="94"/>
                  </a:lnTo>
                  <a:lnTo>
                    <a:pt x="212" y="94"/>
                  </a:lnTo>
                  <a:lnTo>
                    <a:pt x="204" y="93"/>
                  </a:lnTo>
                  <a:lnTo>
                    <a:pt x="198" y="90"/>
                  </a:lnTo>
                  <a:lnTo>
                    <a:pt x="191" y="85"/>
                  </a:lnTo>
                  <a:lnTo>
                    <a:pt x="183" y="79"/>
                  </a:lnTo>
                  <a:lnTo>
                    <a:pt x="177" y="70"/>
                  </a:lnTo>
                  <a:lnTo>
                    <a:pt x="176" y="64"/>
                  </a:lnTo>
                  <a:lnTo>
                    <a:pt x="174" y="58"/>
                  </a:lnTo>
                  <a:lnTo>
                    <a:pt x="174" y="51"/>
                  </a:lnTo>
                  <a:lnTo>
                    <a:pt x="176" y="42"/>
                  </a:lnTo>
                  <a:lnTo>
                    <a:pt x="176" y="42"/>
                  </a:lnTo>
                  <a:lnTo>
                    <a:pt x="161" y="39"/>
                  </a:lnTo>
                  <a:lnTo>
                    <a:pt x="125" y="30"/>
                  </a:lnTo>
                  <a:lnTo>
                    <a:pt x="103" y="24"/>
                  </a:lnTo>
                  <a:lnTo>
                    <a:pt x="80" y="18"/>
                  </a:lnTo>
                  <a:lnTo>
                    <a:pt x="58" y="9"/>
                  </a:lnTo>
                  <a:lnTo>
                    <a:pt x="39" y="0"/>
                  </a:lnTo>
                  <a:lnTo>
                    <a:pt x="39" y="0"/>
                  </a:lnTo>
                  <a:lnTo>
                    <a:pt x="39" y="4"/>
                  </a:lnTo>
                  <a:lnTo>
                    <a:pt x="37" y="10"/>
                  </a:lnTo>
                  <a:lnTo>
                    <a:pt x="34" y="15"/>
                  </a:lnTo>
                  <a:lnTo>
                    <a:pt x="31" y="21"/>
                  </a:lnTo>
                  <a:lnTo>
                    <a:pt x="24" y="25"/>
                  </a:lnTo>
                  <a:lnTo>
                    <a:pt x="15" y="27"/>
                  </a:lnTo>
                  <a:lnTo>
                    <a:pt x="1" y="27"/>
                  </a:lnTo>
                  <a:lnTo>
                    <a:pt x="1" y="27"/>
                  </a:lnTo>
                  <a:lnTo>
                    <a:pt x="0" y="45"/>
                  </a:lnTo>
                  <a:lnTo>
                    <a:pt x="0" y="66"/>
                  </a:lnTo>
                  <a:lnTo>
                    <a:pt x="3" y="90"/>
                  </a:lnTo>
                  <a:lnTo>
                    <a:pt x="6" y="104"/>
                  </a:lnTo>
                  <a:lnTo>
                    <a:pt x="9" y="118"/>
                  </a:lnTo>
                  <a:lnTo>
                    <a:pt x="15" y="133"/>
                  </a:lnTo>
                  <a:lnTo>
                    <a:pt x="22" y="148"/>
                  </a:lnTo>
                  <a:lnTo>
                    <a:pt x="30" y="161"/>
                  </a:lnTo>
                  <a:lnTo>
                    <a:pt x="42" y="176"/>
                  </a:lnTo>
                  <a:lnTo>
                    <a:pt x="53" y="188"/>
                  </a:lnTo>
                  <a:lnTo>
                    <a:pt x="68" y="202"/>
                  </a:lnTo>
                  <a:lnTo>
                    <a:pt x="68" y="202"/>
                  </a:lnTo>
                  <a:lnTo>
                    <a:pt x="94" y="215"/>
                  </a:lnTo>
                  <a:lnTo>
                    <a:pt x="121" y="228"/>
                  </a:lnTo>
                  <a:lnTo>
                    <a:pt x="157" y="243"/>
                  </a:lnTo>
                  <a:lnTo>
                    <a:pt x="197" y="260"/>
                  </a:lnTo>
                  <a:lnTo>
                    <a:pt x="218" y="267"/>
                  </a:lnTo>
                  <a:lnTo>
                    <a:pt x="240" y="273"/>
                  </a:lnTo>
                  <a:lnTo>
                    <a:pt x="264" y="279"/>
                  </a:lnTo>
                  <a:lnTo>
                    <a:pt x="286" y="284"/>
                  </a:lnTo>
                  <a:lnTo>
                    <a:pt x="309" y="285"/>
                  </a:lnTo>
                  <a:lnTo>
                    <a:pt x="331" y="287"/>
                  </a:lnTo>
                  <a:close/>
                </a:path>
              </a:pathLst>
            </a:custGeom>
            <a:solidFill>
              <a:srgbClr val="F1E2B6"/>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66" name="Freeform 226"/>
            <p:cNvSpPr/>
            <p:nvPr/>
          </p:nvSpPr>
          <p:spPr bwMode="auto">
            <a:xfrm>
              <a:off x="-2282393" y="5893368"/>
              <a:ext cx="525464" cy="455614"/>
            </a:xfrm>
            <a:custGeom>
              <a:avLst/>
              <a:gdLst>
                <a:gd name="T0" fmla="*/ 331 w 331"/>
                <a:gd name="T1" fmla="*/ 287 h 287"/>
                <a:gd name="T2" fmla="*/ 313 w 331"/>
                <a:gd name="T3" fmla="*/ 285 h 287"/>
                <a:gd name="T4" fmla="*/ 295 w 331"/>
                <a:gd name="T5" fmla="*/ 278 h 287"/>
                <a:gd name="T6" fmla="*/ 275 w 331"/>
                <a:gd name="T7" fmla="*/ 266 h 287"/>
                <a:gd name="T8" fmla="*/ 252 w 331"/>
                <a:gd name="T9" fmla="*/ 242 h 287"/>
                <a:gd name="T10" fmla="*/ 234 w 331"/>
                <a:gd name="T11" fmla="*/ 208 h 287"/>
                <a:gd name="T12" fmla="*/ 219 w 331"/>
                <a:gd name="T13" fmla="*/ 160 h 287"/>
                <a:gd name="T14" fmla="*/ 212 w 331"/>
                <a:gd name="T15" fmla="*/ 94 h 287"/>
                <a:gd name="T16" fmla="*/ 204 w 331"/>
                <a:gd name="T17" fmla="*/ 93 h 287"/>
                <a:gd name="T18" fmla="*/ 191 w 331"/>
                <a:gd name="T19" fmla="*/ 85 h 287"/>
                <a:gd name="T20" fmla="*/ 177 w 331"/>
                <a:gd name="T21" fmla="*/ 70 h 287"/>
                <a:gd name="T22" fmla="*/ 174 w 331"/>
                <a:gd name="T23" fmla="*/ 58 h 287"/>
                <a:gd name="T24" fmla="*/ 176 w 331"/>
                <a:gd name="T25" fmla="*/ 42 h 287"/>
                <a:gd name="T26" fmla="*/ 161 w 331"/>
                <a:gd name="T27" fmla="*/ 39 h 287"/>
                <a:gd name="T28" fmla="*/ 103 w 331"/>
                <a:gd name="T29" fmla="*/ 24 h 287"/>
                <a:gd name="T30" fmla="*/ 58 w 331"/>
                <a:gd name="T31" fmla="*/ 9 h 287"/>
                <a:gd name="T32" fmla="*/ 39 w 331"/>
                <a:gd name="T33" fmla="*/ 0 h 287"/>
                <a:gd name="T34" fmla="*/ 37 w 331"/>
                <a:gd name="T35" fmla="*/ 10 h 287"/>
                <a:gd name="T36" fmla="*/ 31 w 331"/>
                <a:gd name="T37" fmla="*/ 21 h 287"/>
                <a:gd name="T38" fmla="*/ 15 w 331"/>
                <a:gd name="T39" fmla="*/ 27 h 287"/>
                <a:gd name="T40" fmla="*/ 1 w 331"/>
                <a:gd name="T41" fmla="*/ 27 h 287"/>
                <a:gd name="T42" fmla="*/ 0 w 331"/>
                <a:gd name="T43" fmla="*/ 66 h 287"/>
                <a:gd name="T44" fmla="*/ 6 w 331"/>
                <a:gd name="T45" fmla="*/ 104 h 287"/>
                <a:gd name="T46" fmla="*/ 15 w 331"/>
                <a:gd name="T47" fmla="*/ 133 h 287"/>
                <a:gd name="T48" fmla="*/ 30 w 331"/>
                <a:gd name="T49" fmla="*/ 161 h 287"/>
                <a:gd name="T50" fmla="*/ 53 w 331"/>
                <a:gd name="T51" fmla="*/ 188 h 287"/>
                <a:gd name="T52" fmla="*/ 68 w 331"/>
                <a:gd name="T53" fmla="*/ 202 h 287"/>
                <a:gd name="T54" fmla="*/ 121 w 331"/>
                <a:gd name="T55" fmla="*/ 228 h 287"/>
                <a:gd name="T56" fmla="*/ 197 w 331"/>
                <a:gd name="T57" fmla="*/ 260 h 287"/>
                <a:gd name="T58" fmla="*/ 240 w 331"/>
                <a:gd name="T59" fmla="*/ 273 h 287"/>
                <a:gd name="T60" fmla="*/ 286 w 331"/>
                <a:gd name="T61" fmla="*/ 284 h 287"/>
                <a:gd name="T62" fmla="*/ 331 w 331"/>
                <a:gd name="T63" fmla="*/ 28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1" h="287">
                  <a:moveTo>
                    <a:pt x="331" y="287"/>
                  </a:moveTo>
                  <a:lnTo>
                    <a:pt x="331" y="287"/>
                  </a:lnTo>
                  <a:lnTo>
                    <a:pt x="327" y="287"/>
                  </a:lnTo>
                  <a:lnTo>
                    <a:pt x="313" y="285"/>
                  </a:lnTo>
                  <a:lnTo>
                    <a:pt x="304" y="282"/>
                  </a:lnTo>
                  <a:lnTo>
                    <a:pt x="295" y="278"/>
                  </a:lnTo>
                  <a:lnTo>
                    <a:pt x="285" y="273"/>
                  </a:lnTo>
                  <a:lnTo>
                    <a:pt x="275" y="266"/>
                  </a:lnTo>
                  <a:lnTo>
                    <a:pt x="264" y="255"/>
                  </a:lnTo>
                  <a:lnTo>
                    <a:pt x="252" y="242"/>
                  </a:lnTo>
                  <a:lnTo>
                    <a:pt x="243" y="227"/>
                  </a:lnTo>
                  <a:lnTo>
                    <a:pt x="234" y="208"/>
                  </a:lnTo>
                  <a:lnTo>
                    <a:pt x="225" y="185"/>
                  </a:lnTo>
                  <a:lnTo>
                    <a:pt x="219" y="160"/>
                  </a:lnTo>
                  <a:lnTo>
                    <a:pt x="215" y="128"/>
                  </a:lnTo>
                  <a:lnTo>
                    <a:pt x="212" y="94"/>
                  </a:lnTo>
                  <a:lnTo>
                    <a:pt x="212" y="94"/>
                  </a:lnTo>
                  <a:lnTo>
                    <a:pt x="204" y="93"/>
                  </a:lnTo>
                  <a:lnTo>
                    <a:pt x="198" y="90"/>
                  </a:lnTo>
                  <a:lnTo>
                    <a:pt x="191" y="85"/>
                  </a:lnTo>
                  <a:lnTo>
                    <a:pt x="183" y="79"/>
                  </a:lnTo>
                  <a:lnTo>
                    <a:pt x="177" y="70"/>
                  </a:lnTo>
                  <a:lnTo>
                    <a:pt x="176" y="64"/>
                  </a:lnTo>
                  <a:lnTo>
                    <a:pt x="174" y="58"/>
                  </a:lnTo>
                  <a:lnTo>
                    <a:pt x="174" y="51"/>
                  </a:lnTo>
                  <a:lnTo>
                    <a:pt x="176" y="42"/>
                  </a:lnTo>
                  <a:lnTo>
                    <a:pt x="176" y="42"/>
                  </a:lnTo>
                  <a:lnTo>
                    <a:pt x="161" y="39"/>
                  </a:lnTo>
                  <a:lnTo>
                    <a:pt x="125" y="30"/>
                  </a:lnTo>
                  <a:lnTo>
                    <a:pt x="103" y="24"/>
                  </a:lnTo>
                  <a:lnTo>
                    <a:pt x="80" y="18"/>
                  </a:lnTo>
                  <a:lnTo>
                    <a:pt x="58" y="9"/>
                  </a:lnTo>
                  <a:lnTo>
                    <a:pt x="39" y="0"/>
                  </a:lnTo>
                  <a:lnTo>
                    <a:pt x="39" y="0"/>
                  </a:lnTo>
                  <a:lnTo>
                    <a:pt x="39" y="4"/>
                  </a:lnTo>
                  <a:lnTo>
                    <a:pt x="37" y="10"/>
                  </a:lnTo>
                  <a:lnTo>
                    <a:pt x="34" y="15"/>
                  </a:lnTo>
                  <a:lnTo>
                    <a:pt x="31" y="21"/>
                  </a:lnTo>
                  <a:lnTo>
                    <a:pt x="24" y="25"/>
                  </a:lnTo>
                  <a:lnTo>
                    <a:pt x="15" y="27"/>
                  </a:lnTo>
                  <a:lnTo>
                    <a:pt x="1" y="27"/>
                  </a:lnTo>
                  <a:lnTo>
                    <a:pt x="1" y="27"/>
                  </a:lnTo>
                  <a:lnTo>
                    <a:pt x="0" y="45"/>
                  </a:lnTo>
                  <a:lnTo>
                    <a:pt x="0" y="66"/>
                  </a:lnTo>
                  <a:lnTo>
                    <a:pt x="3" y="90"/>
                  </a:lnTo>
                  <a:lnTo>
                    <a:pt x="6" y="104"/>
                  </a:lnTo>
                  <a:lnTo>
                    <a:pt x="9" y="118"/>
                  </a:lnTo>
                  <a:lnTo>
                    <a:pt x="15" y="133"/>
                  </a:lnTo>
                  <a:lnTo>
                    <a:pt x="22" y="148"/>
                  </a:lnTo>
                  <a:lnTo>
                    <a:pt x="30" y="161"/>
                  </a:lnTo>
                  <a:lnTo>
                    <a:pt x="42" y="176"/>
                  </a:lnTo>
                  <a:lnTo>
                    <a:pt x="53" y="188"/>
                  </a:lnTo>
                  <a:lnTo>
                    <a:pt x="68" y="202"/>
                  </a:lnTo>
                  <a:lnTo>
                    <a:pt x="68" y="202"/>
                  </a:lnTo>
                  <a:lnTo>
                    <a:pt x="94" y="215"/>
                  </a:lnTo>
                  <a:lnTo>
                    <a:pt x="121" y="228"/>
                  </a:lnTo>
                  <a:lnTo>
                    <a:pt x="157" y="243"/>
                  </a:lnTo>
                  <a:lnTo>
                    <a:pt x="197" y="260"/>
                  </a:lnTo>
                  <a:lnTo>
                    <a:pt x="218" y="267"/>
                  </a:lnTo>
                  <a:lnTo>
                    <a:pt x="240" y="273"/>
                  </a:lnTo>
                  <a:lnTo>
                    <a:pt x="264" y="279"/>
                  </a:lnTo>
                  <a:lnTo>
                    <a:pt x="286" y="284"/>
                  </a:lnTo>
                  <a:lnTo>
                    <a:pt x="309" y="285"/>
                  </a:lnTo>
                  <a:lnTo>
                    <a:pt x="331" y="2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67" name="Freeform 227"/>
            <p:cNvSpPr/>
            <p:nvPr/>
          </p:nvSpPr>
          <p:spPr bwMode="auto">
            <a:xfrm>
              <a:off x="-2079193" y="5964806"/>
              <a:ext cx="61913" cy="234951"/>
            </a:xfrm>
            <a:custGeom>
              <a:avLst/>
              <a:gdLst>
                <a:gd name="T0" fmla="*/ 11 w 39"/>
                <a:gd name="T1" fmla="*/ 0 h 148"/>
                <a:gd name="T2" fmla="*/ 11 w 39"/>
                <a:gd name="T3" fmla="*/ 0 h 148"/>
                <a:gd name="T4" fmla="*/ 6 w 39"/>
                <a:gd name="T5" fmla="*/ 13 h 148"/>
                <a:gd name="T6" fmla="*/ 3 w 39"/>
                <a:gd name="T7" fmla="*/ 28 h 148"/>
                <a:gd name="T8" fmla="*/ 2 w 39"/>
                <a:gd name="T9" fmla="*/ 48 h 148"/>
                <a:gd name="T10" fmla="*/ 0 w 39"/>
                <a:gd name="T11" fmla="*/ 68 h 148"/>
                <a:gd name="T12" fmla="*/ 3 w 39"/>
                <a:gd name="T13" fmla="*/ 94 h 148"/>
                <a:gd name="T14" fmla="*/ 5 w 39"/>
                <a:gd name="T15" fmla="*/ 106 h 148"/>
                <a:gd name="T16" fmla="*/ 9 w 39"/>
                <a:gd name="T17" fmla="*/ 118 h 148"/>
                <a:gd name="T18" fmla="*/ 14 w 39"/>
                <a:gd name="T19" fmla="*/ 131 h 148"/>
                <a:gd name="T20" fmla="*/ 21 w 39"/>
                <a:gd name="T21" fmla="*/ 143 h 148"/>
                <a:gd name="T22" fmla="*/ 39 w 39"/>
                <a:gd name="T23" fmla="*/ 148 h 148"/>
                <a:gd name="T24" fmla="*/ 39 w 39"/>
                <a:gd name="T25" fmla="*/ 148 h 148"/>
                <a:gd name="T26" fmla="*/ 33 w 39"/>
                <a:gd name="T27" fmla="*/ 134 h 148"/>
                <a:gd name="T28" fmla="*/ 27 w 39"/>
                <a:gd name="T29" fmla="*/ 121 h 148"/>
                <a:gd name="T30" fmla="*/ 23 w 39"/>
                <a:gd name="T31" fmla="*/ 103 h 148"/>
                <a:gd name="T32" fmla="*/ 18 w 39"/>
                <a:gd name="T33" fmla="*/ 80 h 148"/>
                <a:gd name="T34" fmla="*/ 18 w 39"/>
                <a:gd name="T35" fmla="*/ 57 h 148"/>
                <a:gd name="T36" fmla="*/ 18 w 39"/>
                <a:gd name="T37" fmla="*/ 43 h 148"/>
                <a:gd name="T38" fmla="*/ 20 w 39"/>
                <a:gd name="T39" fmla="*/ 30 h 148"/>
                <a:gd name="T40" fmla="*/ 23 w 39"/>
                <a:gd name="T41" fmla="*/ 18 h 148"/>
                <a:gd name="T42" fmla="*/ 27 w 39"/>
                <a:gd name="T43" fmla="*/ 4 h 148"/>
                <a:gd name="T44" fmla="*/ 11 w 39"/>
                <a:gd name="T45"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 h="148">
                  <a:moveTo>
                    <a:pt x="11" y="0"/>
                  </a:moveTo>
                  <a:lnTo>
                    <a:pt x="11" y="0"/>
                  </a:lnTo>
                  <a:lnTo>
                    <a:pt x="6" y="13"/>
                  </a:lnTo>
                  <a:lnTo>
                    <a:pt x="3" y="28"/>
                  </a:lnTo>
                  <a:lnTo>
                    <a:pt x="2" y="48"/>
                  </a:lnTo>
                  <a:lnTo>
                    <a:pt x="0" y="68"/>
                  </a:lnTo>
                  <a:lnTo>
                    <a:pt x="3" y="94"/>
                  </a:lnTo>
                  <a:lnTo>
                    <a:pt x="5" y="106"/>
                  </a:lnTo>
                  <a:lnTo>
                    <a:pt x="9" y="118"/>
                  </a:lnTo>
                  <a:lnTo>
                    <a:pt x="14" y="131"/>
                  </a:lnTo>
                  <a:lnTo>
                    <a:pt x="21" y="143"/>
                  </a:lnTo>
                  <a:lnTo>
                    <a:pt x="39" y="148"/>
                  </a:lnTo>
                  <a:lnTo>
                    <a:pt x="39" y="148"/>
                  </a:lnTo>
                  <a:lnTo>
                    <a:pt x="33" y="134"/>
                  </a:lnTo>
                  <a:lnTo>
                    <a:pt x="27" y="121"/>
                  </a:lnTo>
                  <a:lnTo>
                    <a:pt x="23" y="103"/>
                  </a:lnTo>
                  <a:lnTo>
                    <a:pt x="18" y="80"/>
                  </a:lnTo>
                  <a:lnTo>
                    <a:pt x="18" y="57"/>
                  </a:lnTo>
                  <a:lnTo>
                    <a:pt x="18" y="43"/>
                  </a:lnTo>
                  <a:lnTo>
                    <a:pt x="20" y="30"/>
                  </a:lnTo>
                  <a:lnTo>
                    <a:pt x="23" y="18"/>
                  </a:lnTo>
                  <a:lnTo>
                    <a:pt x="27" y="4"/>
                  </a:lnTo>
                  <a:lnTo>
                    <a:pt x="11" y="0"/>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68" name="Freeform 228"/>
            <p:cNvSpPr/>
            <p:nvPr/>
          </p:nvSpPr>
          <p:spPr bwMode="auto">
            <a:xfrm>
              <a:off x="-2112530" y="5956868"/>
              <a:ext cx="38100" cy="111125"/>
            </a:xfrm>
            <a:custGeom>
              <a:avLst/>
              <a:gdLst>
                <a:gd name="T0" fmla="*/ 9 w 24"/>
                <a:gd name="T1" fmla="*/ 0 h 70"/>
                <a:gd name="T2" fmla="*/ 9 w 24"/>
                <a:gd name="T3" fmla="*/ 0 h 70"/>
                <a:gd name="T4" fmla="*/ 8 w 24"/>
                <a:gd name="T5" fmla="*/ 6 h 70"/>
                <a:gd name="T6" fmla="*/ 5 w 24"/>
                <a:gd name="T7" fmla="*/ 18 h 70"/>
                <a:gd name="T8" fmla="*/ 2 w 24"/>
                <a:gd name="T9" fmla="*/ 39 h 70"/>
                <a:gd name="T10" fmla="*/ 0 w 24"/>
                <a:gd name="T11" fmla="*/ 67 h 70"/>
                <a:gd name="T12" fmla="*/ 0 w 24"/>
                <a:gd name="T13" fmla="*/ 67 h 70"/>
                <a:gd name="T14" fmla="*/ 2 w 24"/>
                <a:gd name="T15" fmla="*/ 69 h 70"/>
                <a:gd name="T16" fmla="*/ 14 w 24"/>
                <a:gd name="T17" fmla="*/ 70 h 70"/>
                <a:gd name="T18" fmla="*/ 14 w 24"/>
                <a:gd name="T19" fmla="*/ 70 h 70"/>
                <a:gd name="T20" fmla="*/ 14 w 24"/>
                <a:gd name="T21" fmla="*/ 56 h 70"/>
                <a:gd name="T22" fmla="*/ 15 w 24"/>
                <a:gd name="T23" fmla="*/ 44 h 70"/>
                <a:gd name="T24" fmla="*/ 18 w 24"/>
                <a:gd name="T25" fmla="*/ 23 h 70"/>
                <a:gd name="T26" fmla="*/ 23 w 24"/>
                <a:gd name="T27" fmla="*/ 9 h 70"/>
                <a:gd name="T28" fmla="*/ 24 w 24"/>
                <a:gd name="T29" fmla="*/ 5 h 70"/>
                <a:gd name="T30" fmla="*/ 9 w 24"/>
                <a:gd name="T3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70">
                  <a:moveTo>
                    <a:pt x="9" y="0"/>
                  </a:moveTo>
                  <a:lnTo>
                    <a:pt x="9" y="0"/>
                  </a:lnTo>
                  <a:lnTo>
                    <a:pt x="8" y="6"/>
                  </a:lnTo>
                  <a:lnTo>
                    <a:pt x="5" y="18"/>
                  </a:lnTo>
                  <a:lnTo>
                    <a:pt x="2" y="39"/>
                  </a:lnTo>
                  <a:lnTo>
                    <a:pt x="0" y="67"/>
                  </a:lnTo>
                  <a:lnTo>
                    <a:pt x="0" y="67"/>
                  </a:lnTo>
                  <a:lnTo>
                    <a:pt x="2" y="69"/>
                  </a:lnTo>
                  <a:lnTo>
                    <a:pt x="14" y="70"/>
                  </a:lnTo>
                  <a:lnTo>
                    <a:pt x="14" y="70"/>
                  </a:lnTo>
                  <a:lnTo>
                    <a:pt x="14" y="56"/>
                  </a:lnTo>
                  <a:lnTo>
                    <a:pt x="15" y="44"/>
                  </a:lnTo>
                  <a:lnTo>
                    <a:pt x="18" y="23"/>
                  </a:lnTo>
                  <a:lnTo>
                    <a:pt x="23" y="9"/>
                  </a:lnTo>
                  <a:lnTo>
                    <a:pt x="24" y="5"/>
                  </a:lnTo>
                  <a:lnTo>
                    <a:pt x="9" y="0"/>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69" name="Freeform 229"/>
            <p:cNvSpPr/>
            <p:nvPr/>
          </p:nvSpPr>
          <p:spPr bwMode="auto">
            <a:xfrm>
              <a:off x="-2256993" y="5950518"/>
              <a:ext cx="114300" cy="85725"/>
            </a:xfrm>
            <a:custGeom>
              <a:avLst/>
              <a:gdLst>
                <a:gd name="T0" fmla="*/ 26 w 72"/>
                <a:gd name="T1" fmla="*/ 30 h 54"/>
                <a:gd name="T2" fmla="*/ 26 w 72"/>
                <a:gd name="T3" fmla="*/ 30 h 54"/>
                <a:gd name="T4" fmla="*/ 26 w 72"/>
                <a:gd name="T5" fmla="*/ 25 h 54"/>
                <a:gd name="T6" fmla="*/ 27 w 72"/>
                <a:gd name="T7" fmla="*/ 19 h 54"/>
                <a:gd name="T8" fmla="*/ 27 w 72"/>
                <a:gd name="T9" fmla="*/ 19 h 54"/>
                <a:gd name="T10" fmla="*/ 32 w 72"/>
                <a:gd name="T11" fmla="*/ 12 h 54"/>
                <a:gd name="T12" fmla="*/ 37 w 72"/>
                <a:gd name="T13" fmla="*/ 6 h 54"/>
                <a:gd name="T14" fmla="*/ 46 w 72"/>
                <a:gd name="T15" fmla="*/ 3 h 54"/>
                <a:gd name="T16" fmla="*/ 51 w 72"/>
                <a:gd name="T17" fmla="*/ 1 h 54"/>
                <a:gd name="T18" fmla="*/ 55 w 72"/>
                <a:gd name="T19" fmla="*/ 3 h 54"/>
                <a:gd name="T20" fmla="*/ 55 w 72"/>
                <a:gd name="T21" fmla="*/ 3 h 54"/>
                <a:gd name="T22" fmla="*/ 61 w 72"/>
                <a:gd name="T23" fmla="*/ 4 h 54"/>
                <a:gd name="T24" fmla="*/ 66 w 72"/>
                <a:gd name="T25" fmla="*/ 7 h 54"/>
                <a:gd name="T26" fmla="*/ 69 w 72"/>
                <a:gd name="T27" fmla="*/ 10 h 54"/>
                <a:gd name="T28" fmla="*/ 70 w 72"/>
                <a:gd name="T29" fmla="*/ 15 h 54"/>
                <a:gd name="T30" fmla="*/ 72 w 72"/>
                <a:gd name="T31" fmla="*/ 19 h 54"/>
                <a:gd name="T32" fmla="*/ 72 w 72"/>
                <a:gd name="T33" fmla="*/ 24 h 54"/>
                <a:gd name="T34" fmla="*/ 70 w 72"/>
                <a:gd name="T35" fmla="*/ 34 h 54"/>
                <a:gd name="T36" fmla="*/ 70 w 72"/>
                <a:gd name="T37" fmla="*/ 34 h 54"/>
                <a:gd name="T38" fmla="*/ 67 w 72"/>
                <a:gd name="T39" fmla="*/ 40 h 54"/>
                <a:gd name="T40" fmla="*/ 63 w 72"/>
                <a:gd name="T41" fmla="*/ 46 h 54"/>
                <a:gd name="T42" fmla="*/ 57 w 72"/>
                <a:gd name="T43" fmla="*/ 51 h 54"/>
                <a:gd name="T44" fmla="*/ 51 w 72"/>
                <a:gd name="T45" fmla="*/ 54 h 54"/>
                <a:gd name="T46" fmla="*/ 45 w 72"/>
                <a:gd name="T47" fmla="*/ 42 h 54"/>
                <a:gd name="T48" fmla="*/ 45 w 72"/>
                <a:gd name="T49" fmla="*/ 42 h 54"/>
                <a:gd name="T50" fmla="*/ 51 w 72"/>
                <a:gd name="T51" fmla="*/ 37 h 54"/>
                <a:gd name="T52" fmla="*/ 54 w 72"/>
                <a:gd name="T53" fmla="*/ 34 h 54"/>
                <a:gd name="T54" fmla="*/ 55 w 72"/>
                <a:gd name="T55" fmla="*/ 31 h 54"/>
                <a:gd name="T56" fmla="*/ 55 w 72"/>
                <a:gd name="T57" fmla="*/ 31 h 54"/>
                <a:gd name="T58" fmla="*/ 55 w 72"/>
                <a:gd name="T59" fmla="*/ 27 h 54"/>
                <a:gd name="T60" fmla="*/ 55 w 72"/>
                <a:gd name="T61" fmla="*/ 24 h 54"/>
                <a:gd name="T62" fmla="*/ 52 w 72"/>
                <a:gd name="T63" fmla="*/ 21 h 54"/>
                <a:gd name="T64" fmla="*/ 49 w 72"/>
                <a:gd name="T65" fmla="*/ 19 h 54"/>
                <a:gd name="T66" fmla="*/ 49 w 72"/>
                <a:gd name="T67" fmla="*/ 19 h 54"/>
                <a:gd name="T68" fmla="*/ 46 w 72"/>
                <a:gd name="T69" fmla="*/ 19 h 54"/>
                <a:gd name="T70" fmla="*/ 42 w 72"/>
                <a:gd name="T71" fmla="*/ 21 h 54"/>
                <a:gd name="T72" fmla="*/ 39 w 72"/>
                <a:gd name="T73" fmla="*/ 24 h 54"/>
                <a:gd name="T74" fmla="*/ 37 w 72"/>
                <a:gd name="T75" fmla="*/ 27 h 54"/>
                <a:gd name="T76" fmla="*/ 37 w 72"/>
                <a:gd name="T77" fmla="*/ 27 h 54"/>
                <a:gd name="T78" fmla="*/ 37 w 72"/>
                <a:gd name="T79" fmla="*/ 33 h 54"/>
                <a:gd name="T80" fmla="*/ 39 w 72"/>
                <a:gd name="T81" fmla="*/ 36 h 54"/>
                <a:gd name="T82" fmla="*/ 30 w 72"/>
                <a:gd name="T83" fmla="*/ 46 h 54"/>
                <a:gd name="T84" fmla="*/ 0 w 72"/>
                <a:gd name="T85" fmla="*/ 36 h 54"/>
                <a:gd name="T86" fmla="*/ 12 w 72"/>
                <a:gd name="T87" fmla="*/ 0 h 54"/>
                <a:gd name="T88" fmla="*/ 26 w 72"/>
                <a:gd name="T89" fmla="*/ 3 h 54"/>
                <a:gd name="T90" fmla="*/ 18 w 72"/>
                <a:gd name="T91" fmla="*/ 27 h 54"/>
                <a:gd name="T92" fmla="*/ 26 w 72"/>
                <a:gd name="T93" fmla="*/ 3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2" h="54">
                  <a:moveTo>
                    <a:pt x="26" y="30"/>
                  </a:moveTo>
                  <a:lnTo>
                    <a:pt x="26" y="30"/>
                  </a:lnTo>
                  <a:lnTo>
                    <a:pt x="26" y="25"/>
                  </a:lnTo>
                  <a:lnTo>
                    <a:pt x="27" y="19"/>
                  </a:lnTo>
                  <a:lnTo>
                    <a:pt x="27" y="19"/>
                  </a:lnTo>
                  <a:lnTo>
                    <a:pt x="32" y="12"/>
                  </a:lnTo>
                  <a:lnTo>
                    <a:pt x="37" y="6"/>
                  </a:lnTo>
                  <a:lnTo>
                    <a:pt x="46" y="3"/>
                  </a:lnTo>
                  <a:lnTo>
                    <a:pt x="51" y="1"/>
                  </a:lnTo>
                  <a:lnTo>
                    <a:pt x="55" y="3"/>
                  </a:lnTo>
                  <a:lnTo>
                    <a:pt x="55" y="3"/>
                  </a:lnTo>
                  <a:lnTo>
                    <a:pt x="61" y="4"/>
                  </a:lnTo>
                  <a:lnTo>
                    <a:pt x="66" y="7"/>
                  </a:lnTo>
                  <a:lnTo>
                    <a:pt x="69" y="10"/>
                  </a:lnTo>
                  <a:lnTo>
                    <a:pt x="70" y="15"/>
                  </a:lnTo>
                  <a:lnTo>
                    <a:pt x="72" y="19"/>
                  </a:lnTo>
                  <a:lnTo>
                    <a:pt x="72" y="24"/>
                  </a:lnTo>
                  <a:lnTo>
                    <a:pt x="70" y="34"/>
                  </a:lnTo>
                  <a:lnTo>
                    <a:pt x="70" y="34"/>
                  </a:lnTo>
                  <a:lnTo>
                    <a:pt x="67" y="40"/>
                  </a:lnTo>
                  <a:lnTo>
                    <a:pt x="63" y="46"/>
                  </a:lnTo>
                  <a:lnTo>
                    <a:pt x="57" y="51"/>
                  </a:lnTo>
                  <a:lnTo>
                    <a:pt x="51" y="54"/>
                  </a:lnTo>
                  <a:lnTo>
                    <a:pt x="45" y="42"/>
                  </a:lnTo>
                  <a:lnTo>
                    <a:pt x="45" y="42"/>
                  </a:lnTo>
                  <a:lnTo>
                    <a:pt x="51" y="37"/>
                  </a:lnTo>
                  <a:lnTo>
                    <a:pt x="54" y="34"/>
                  </a:lnTo>
                  <a:lnTo>
                    <a:pt x="55" y="31"/>
                  </a:lnTo>
                  <a:lnTo>
                    <a:pt x="55" y="31"/>
                  </a:lnTo>
                  <a:lnTo>
                    <a:pt x="55" y="27"/>
                  </a:lnTo>
                  <a:lnTo>
                    <a:pt x="55" y="24"/>
                  </a:lnTo>
                  <a:lnTo>
                    <a:pt x="52" y="21"/>
                  </a:lnTo>
                  <a:lnTo>
                    <a:pt x="49" y="19"/>
                  </a:lnTo>
                  <a:lnTo>
                    <a:pt x="49" y="19"/>
                  </a:lnTo>
                  <a:lnTo>
                    <a:pt x="46" y="19"/>
                  </a:lnTo>
                  <a:lnTo>
                    <a:pt x="42" y="21"/>
                  </a:lnTo>
                  <a:lnTo>
                    <a:pt x="39" y="24"/>
                  </a:lnTo>
                  <a:lnTo>
                    <a:pt x="37" y="27"/>
                  </a:lnTo>
                  <a:lnTo>
                    <a:pt x="37" y="27"/>
                  </a:lnTo>
                  <a:lnTo>
                    <a:pt x="37" y="33"/>
                  </a:lnTo>
                  <a:lnTo>
                    <a:pt x="39" y="36"/>
                  </a:lnTo>
                  <a:lnTo>
                    <a:pt x="30" y="46"/>
                  </a:lnTo>
                  <a:lnTo>
                    <a:pt x="0" y="36"/>
                  </a:lnTo>
                  <a:lnTo>
                    <a:pt x="12" y="0"/>
                  </a:lnTo>
                  <a:lnTo>
                    <a:pt x="26" y="3"/>
                  </a:lnTo>
                  <a:lnTo>
                    <a:pt x="18" y="27"/>
                  </a:lnTo>
                  <a:lnTo>
                    <a:pt x="26" y="30"/>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70" name="Freeform 230"/>
            <p:cNvSpPr/>
            <p:nvPr/>
          </p:nvSpPr>
          <p:spPr bwMode="auto">
            <a:xfrm>
              <a:off x="-2136343" y="6223569"/>
              <a:ext cx="295276" cy="117475"/>
            </a:xfrm>
            <a:custGeom>
              <a:avLst/>
              <a:gdLst>
                <a:gd name="T0" fmla="*/ 0 w 186"/>
                <a:gd name="T1" fmla="*/ 6 h 74"/>
                <a:gd name="T2" fmla="*/ 0 w 186"/>
                <a:gd name="T3" fmla="*/ 6 h 74"/>
                <a:gd name="T4" fmla="*/ 3 w 186"/>
                <a:gd name="T5" fmla="*/ 4 h 74"/>
                <a:gd name="T6" fmla="*/ 6 w 186"/>
                <a:gd name="T7" fmla="*/ 3 h 74"/>
                <a:gd name="T8" fmla="*/ 12 w 186"/>
                <a:gd name="T9" fmla="*/ 0 h 74"/>
                <a:gd name="T10" fmla="*/ 20 w 186"/>
                <a:gd name="T11" fmla="*/ 0 h 74"/>
                <a:gd name="T12" fmla="*/ 30 w 186"/>
                <a:gd name="T13" fmla="*/ 0 h 74"/>
                <a:gd name="T14" fmla="*/ 42 w 186"/>
                <a:gd name="T15" fmla="*/ 1 h 74"/>
                <a:gd name="T16" fmla="*/ 57 w 186"/>
                <a:gd name="T17" fmla="*/ 4 h 74"/>
                <a:gd name="T18" fmla="*/ 57 w 186"/>
                <a:gd name="T19" fmla="*/ 4 h 74"/>
                <a:gd name="T20" fmla="*/ 73 w 186"/>
                <a:gd name="T21" fmla="*/ 12 h 74"/>
                <a:gd name="T22" fmla="*/ 93 w 186"/>
                <a:gd name="T23" fmla="*/ 19 h 74"/>
                <a:gd name="T24" fmla="*/ 130 w 186"/>
                <a:gd name="T25" fmla="*/ 38 h 74"/>
                <a:gd name="T26" fmla="*/ 163 w 186"/>
                <a:gd name="T27" fmla="*/ 58 h 74"/>
                <a:gd name="T28" fmla="*/ 186 w 186"/>
                <a:gd name="T29" fmla="*/ 74 h 74"/>
                <a:gd name="T30" fmla="*/ 186 w 186"/>
                <a:gd name="T31" fmla="*/ 74 h 74"/>
                <a:gd name="T32" fmla="*/ 171 w 186"/>
                <a:gd name="T33" fmla="*/ 71 h 74"/>
                <a:gd name="T34" fmla="*/ 154 w 186"/>
                <a:gd name="T35" fmla="*/ 67 h 74"/>
                <a:gd name="T36" fmla="*/ 130 w 186"/>
                <a:gd name="T37" fmla="*/ 61 h 74"/>
                <a:gd name="T38" fmla="*/ 103 w 186"/>
                <a:gd name="T39" fmla="*/ 52 h 74"/>
                <a:gd name="T40" fmla="*/ 72 w 186"/>
                <a:gd name="T41" fmla="*/ 40 h 74"/>
                <a:gd name="T42" fmla="*/ 38 w 186"/>
                <a:gd name="T43" fmla="*/ 25 h 74"/>
                <a:gd name="T44" fmla="*/ 0 w 186"/>
                <a:gd name="T45"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6" h="74">
                  <a:moveTo>
                    <a:pt x="0" y="6"/>
                  </a:moveTo>
                  <a:lnTo>
                    <a:pt x="0" y="6"/>
                  </a:lnTo>
                  <a:lnTo>
                    <a:pt x="3" y="4"/>
                  </a:lnTo>
                  <a:lnTo>
                    <a:pt x="6" y="3"/>
                  </a:lnTo>
                  <a:lnTo>
                    <a:pt x="12" y="0"/>
                  </a:lnTo>
                  <a:lnTo>
                    <a:pt x="20" y="0"/>
                  </a:lnTo>
                  <a:lnTo>
                    <a:pt x="30" y="0"/>
                  </a:lnTo>
                  <a:lnTo>
                    <a:pt x="42" y="1"/>
                  </a:lnTo>
                  <a:lnTo>
                    <a:pt x="57" y="4"/>
                  </a:lnTo>
                  <a:lnTo>
                    <a:pt x="57" y="4"/>
                  </a:lnTo>
                  <a:lnTo>
                    <a:pt x="73" y="12"/>
                  </a:lnTo>
                  <a:lnTo>
                    <a:pt x="93" y="19"/>
                  </a:lnTo>
                  <a:lnTo>
                    <a:pt x="130" y="38"/>
                  </a:lnTo>
                  <a:lnTo>
                    <a:pt x="163" y="58"/>
                  </a:lnTo>
                  <a:lnTo>
                    <a:pt x="186" y="74"/>
                  </a:lnTo>
                  <a:lnTo>
                    <a:pt x="186" y="74"/>
                  </a:lnTo>
                  <a:lnTo>
                    <a:pt x="171" y="71"/>
                  </a:lnTo>
                  <a:lnTo>
                    <a:pt x="154" y="67"/>
                  </a:lnTo>
                  <a:lnTo>
                    <a:pt x="130" y="61"/>
                  </a:lnTo>
                  <a:lnTo>
                    <a:pt x="103" y="52"/>
                  </a:lnTo>
                  <a:lnTo>
                    <a:pt x="72" y="40"/>
                  </a:lnTo>
                  <a:lnTo>
                    <a:pt x="38" y="25"/>
                  </a:lnTo>
                  <a:lnTo>
                    <a:pt x="0" y="6"/>
                  </a:lnTo>
                  <a:close/>
                </a:path>
              </a:pathLst>
            </a:custGeom>
            <a:solidFill>
              <a:srgbClr val="B6A25F"/>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71" name="Freeform 231"/>
            <p:cNvSpPr/>
            <p:nvPr/>
          </p:nvSpPr>
          <p:spPr bwMode="auto">
            <a:xfrm>
              <a:off x="-2136343" y="6223569"/>
              <a:ext cx="295276" cy="117475"/>
            </a:xfrm>
            <a:custGeom>
              <a:avLst/>
              <a:gdLst>
                <a:gd name="T0" fmla="*/ 0 w 186"/>
                <a:gd name="T1" fmla="*/ 6 h 74"/>
                <a:gd name="T2" fmla="*/ 0 w 186"/>
                <a:gd name="T3" fmla="*/ 6 h 74"/>
                <a:gd name="T4" fmla="*/ 3 w 186"/>
                <a:gd name="T5" fmla="*/ 4 h 74"/>
                <a:gd name="T6" fmla="*/ 6 w 186"/>
                <a:gd name="T7" fmla="*/ 3 h 74"/>
                <a:gd name="T8" fmla="*/ 12 w 186"/>
                <a:gd name="T9" fmla="*/ 0 h 74"/>
                <a:gd name="T10" fmla="*/ 20 w 186"/>
                <a:gd name="T11" fmla="*/ 0 h 74"/>
                <a:gd name="T12" fmla="*/ 30 w 186"/>
                <a:gd name="T13" fmla="*/ 0 h 74"/>
                <a:gd name="T14" fmla="*/ 42 w 186"/>
                <a:gd name="T15" fmla="*/ 1 h 74"/>
                <a:gd name="T16" fmla="*/ 57 w 186"/>
                <a:gd name="T17" fmla="*/ 4 h 74"/>
                <a:gd name="T18" fmla="*/ 57 w 186"/>
                <a:gd name="T19" fmla="*/ 4 h 74"/>
                <a:gd name="T20" fmla="*/ 73 w 186"/>
                <a:gd name="T21" fmla="*/ 12 h 74"/>
                <a:gd name="T22" fmla="*/ 93 w 186"/>
                <a:gd name="T23" fmla="*/ 19 h 74"/>
                <a:gd name="T24" fmla="*/ 130 w 186"/>
                <a:gd name="T25" fmla="*/ 38 h 74"/>
                <a:gd name="T26" fmla="*/ 163 w 186"/>
                <a:gd name="T27" fmla="*/ 58 h 74"/>
                <a:gd name="T28" fmla="*/ 186 w 186"/>
                <a:gd name="T29" fmla="*/ 74 h 74"/>
                <a:gd name="T30" fmla="*/ 186 w 186"/>
                <a:gd name="T31" fmla="*/ 74 h 74"/>
                <a:gd name="T32" fmla="*/ 171 w 186"/>
                <a:gd name="T33" fmla="*/ 71 h 74"/>
                <a:gd name="T34" fmla="*/ 154 w 186"/>
                <a:gd name="T35" fmla="*/ 67 h 74"/>
                <a:gd name="T36" fmla="*/ 130 w 186"/>
                <a:gd name="T37" fmla="*/ 61 h 74"/>
                <a:gd name="T38" fmla="*/ 103 w 186"/>
                <a:gd name="T39" fmla="*/ 52 h 74"/>
                <a:gd name="T40" fmla="*/ 72 w 186"/>
                <a:gd name="T41" fmla="*/ 40 h 74"/>
                <a:gd name="T42" fmla="*/ 38 w 186"/>
                <a:gd name="T43" fmla="*/ 25 h 74"/>
                <a:gd name="T44" fmla="*/ 0 w 186"/>
                <a:gd name="T45"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6" h="74">
                  <a:moveTo>
                    <a:pt x="0" y="6"/>
                  </a:moveTo>
                  <a:lnTo>
                    <a:pt x="0" y="6"/>
                  </a:lnTo>
                  <a:lnTo>
                    <a:pt x="3" y="4"/>
                  </a:lnTo>
                  <a:lnTo>
                    <a:pt x="6" y="3"/>
                  </a:lnTo>
                  <a:lnTo>
                    <a:pt x="12" y="0"/>
                  </a:lnTo>
                  <a:lnTo>
                    <a:pt x="20" y="0"/>
                  </a:lnTo>
                  <a:lnTo>
                    <a:pt x="30" y="0"/>
                  </a:lnTo>
                  <a:lnTo>
                    <a:pt x="42" y="1"/>
                  </a:lnTo>
                  <a:lnTo>
                    <a:pt x="57" y="4"/>
                  </a:lnTo>
                  <a:lnTo>
                    <a:pt x="57" y="4"/>
                  </a:lnTo>
                  <a:lnTo>
                    <a:pt x="73" y="12"/>
                  </a:lnTo>
                  <a:lnTo>
                    <a:pt x="93" y="19"/>
                  </a:lnTo>
                  <a:lnTo>
                    <a:pt x="130" y="38"/>
                  </a:lnTo>
                  <a:lnTo>
                    <a:pt x="163" y="58"/>
                  </a:lnTo>
                  <a:lnTo>
                    <a:pt x="186" y="74"/>
                  </a:lnTo>
                  <a:lnTo>
                    <a:pt x="186" y="74"/>
                  </a:lnTo>
                  <a:lnTo>
                    <a:pt x="171" y="71"/>
                  </a:lnTo>
                  <a:lnTo>
                    <a:pt x="154" y="67"/>
                  </a:lnTo>
                  <a:lnTo>
                    <a:pt x="130" y="61"/>
                  </a:lnTo>
                  <a:lnTo>
                    <a:pt x="103" y="52"/>
                  </a:lnTo>
                  <a:lnTo>
                    <a:pt x="72" y="40"/>
                  </a:lnTo>
                  <a:lnTo>
                    <a:pt x="38" y="25"/>
                  </a:lnTo>
                  <a:lnTo>
                    <a:pt x="0"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grpSp>
      <p:grpSp>
        <p:nvGrpSpPr>
          <p:cNvPr id="172" name="Group 233"/>
          <p:cNvGrpSpPr/>
          <p:nvPr/>
        </p:nvGrpSpPr>
        <p:grpSpPr>
          <a:xfrm>
            <a:off x="5043980" y="3072488"/>
            <a:ext cx="2027012" cy="2453705"/>
            <a:chOff x="10084230" y="6144788"/>
            <a:chExt cx="4055080" cy="4908688"/>
          </a:xfrm>
        </p:grpSpPr>
        <p:sp>
          <p:nvSpPr>
            <p:cNvPr id="173" name="Freeform 5"/>
            <p:cNvSpPr/>
            <p:nvPr/>
          </p:nvSpPr>
          <p:spPr bwMode="auto">
            <a:xfrm>
              <a:off x="10248597" y="6144788"/>
              <a:ext cx="3890713" cy="4908688"/>
            </a:xfrm>
            <a:custGeom>
              <a:avLst/>
              <a:gdLst>
                <a:gd name="T0" fmla="*/ 2232 w 3264"/>
                <a:gd name="T1" fmla="*/ 458 h 4118"/>
                <a:gd name="T2" fmla="*/ 2188 w 3264"/>
                <a:gd name="T3" fmla="*/ 180 h 4118"/>
                <a:gd name="T4" fmla="*/ 2450 w 3264"/>
                <a:gd name="T5" fmla="*/ 0 h 4118"/>
                <a:gd name="T6" fmla="*/ 2694 w 3264"/>
                <a:gd name="T7" fmla="*/ 136 h 4118"/>
                <a:gd name="T8" fmla="*/ 2694 w 3264"/>
                <a:gd name="T9" fmla="*/ 364 h 4118"/>
                <a:gd name="T10" fmla="*/ 2688 w 3264"/>
                <a:gd name="T11" fmla="*/ 464 h 4118"/>
                <a:gd name="T12" fmla="*/ 2644 w 3264"/>
                <a:gd name="T13" fmla="*/ 564 h 4118"/>
                <a:gd name="T14" fmla="*/ 2632 w 3264"/>
                <a:gd name="T15" fmla="*/ 736 h 4118"/>
                <a:gd name="T16" fmla="*/ 2854 w 3264"/>
                <a:gd name="T17" fmla="*/ 1140 h 4118"/>
                <a:gd name="T18" fmla="*/ 2962 w 3264"/>
                <a:gd name="T19" fmla="*/ 892 h 4118"/>
                <a:gd name="T20" fmla="*/ 2972 w 3264"/>
                <a:gd name="T21" fmla="*/ 652 h 4118"/>
                <a:gd name="T22" fmla="*/ 3070 w 3264"/>
                <a:gd name="T23" fmla="*/ 676 h 4118"/>
                <a:gd name="T24" fmla="*/ 3226 w 3264"/>
                <a:gd name="T25" fmla="*/ 532 h 4118"/>
                <a:gd name="T26" fmla="*/ 3254 w 3264"/>
                <a:gd name="T27" fmla="*/ 630 h 4118"/>
                <a:gd name="T28" fmla="*/ 3234 w 3264"/>
                <a:gd name="T29" fmla="*/ 740 h 4118"/>
                <a:gd name="T30" fmla="*/ 3094 w 3264"/>
                <a:gd name="T31" fmla="*/ 1022 h 4118"/>
                <a:gd name="T32" fmla="*/ 2920 w 3264"/>
                <a:gd name="T33" fmla="*/ 1452 h 4118"/>
                <a:gd name="T34" fmla="*/ 2762 w 3264"/>
                <a:gd name="T35" fmla="*/ 1434 h 4118"/>
                <a:gd name="T36" fmla="*/ 2560 w 3264"/>
                <a:gd name="T37" fmla="*/ 1168 h 4118"/>
                <a:gd name="T38" fmla="*/ 2272 w 3264"/>
                <a:gd name="T39" fmla="*/ 1746 h 4118"/>
                <a:gd name="T40" fmla="*/ 2274 w 3264"/>
                <a:gd name="T41" fmla="*/ 1972 h 4118"/>
                <a:gd name="T42" fmla="*/ 2768 w 3264"/>
                <a:gd name="T43" fmla="*/ 2206 h 4118"/>
                <a:gd name="T44" fmla="*/ 2996 w 3264"/>
                <a:gd name="T45" fmla="*/ 2464 h 4118"/>
                <a:gd name="T46" fmla="*/ 2456 w 3264"/>
                <a:gd name="T47" fmla="*/ 3072 h 4118"/>
                <a:gd name="T48" fmla="*/ 2364 w 3264"/>
                <a:gd name="T49" fmla="*/ 3298 h 4118"/>
                <a:gd name="T50" fmla="*/ 2404 w 3264"/>
                <a:gd name="T51" fmla="*/ 3482 h 4118"/>
                <a:gd name="T52" fmla="*/ 2566 w 3264"/>
                <a:gd name="T53" fmla="*/ 3670 h 4118"/>
                <a:gd name="T54" fmla="*/ 2298 w 3264"/>
                <a:gd name="T55" fmla="*/ 3628 h 4118"/>
                <a:gd name="T56" fmla="*/ 2052 w 3264"/>
                <a:gd name="T57" fmla="*/ 3456 h 4118"/>
                <a:gd name="T58" fmla="*/ 1988 w 3264"/>
                <a:gd name="T59" fmla="*/ 3296 h 4118"/>
                <a:gd name="T60" fmla="*/ 2160 w 3264"/>
                <a:gd name="T61" fmla="*/ 3122 h 4118"/>
                <a:gd name="T62" fmla="*/ 2524 w 3264"/>
                <a:gd name="T63" fmla="*/ 2522 h 4118"/>
                <a:gd name="T64" fmla="*/ 2094 w 3264"/>
                <a:gd name="T65" fmla="*/ 2440 h 4118"/>
                <a:gd name="T66" fmla="*/ 1398 w 3264"/>
                <a:gd name="T67" fmla="*/ 2828 h 4118"/>
                <a:gd name="T68" fmla="*/ 1144 w 3264"/>
                <a:gd name="T69" fmla="*/ 3016 h 4118"/>
                <a:gd name="T70" fmla="*/ 542 w 3264"/>
                <a:gd name="T71" fmla="*/ 3426 h 4118"/>
                <a:gd name="T72" fmla="*/ 376 w 3264"/>
                <a:gd name="T73" fmla="*/ 3696 h 4118"/>
                <a:gd name="T74" fmla="*/ 202 w 3264"/>
                <a:gd name="T75" fmla="*/ 3870 h 4118"/>
                <a:gd name="T76" fmla="*/ 132 w 3264"/>
                <a:gd name="T77" fmla="*/ 4052 h 4118"/>
                <a:gd name="T78" fmla="*/ 10 w 3264"/>
                <a:gd name="T79" fmla="*/ 4058 h 4118"/>
                <a:gd name="T80" fmla="*/ 66 w 3264"/>
                <a:gd name="T81" fmla="*/ 3612 h 4118"/>
                <a:gd name="T82" fmla="*/ 96 w 3264"/>
                <a:gd name="T83" fmla="*/ 3434 h 4118"/>
                <a:gd name="T84" fmla="*/ 416 w 3264"/>
                <a:gd name="T85" fmla="*/ 3240 h 4118"/>
                <a:gd name="T86" fmla="*/ 792 w 3264"/>
                <a:gd name="T87" fmla="*/ 2868 h 4118"/>
                <a:gd name="T88" fmla="*/ 1274 w 3264"/>
                <a:gd name="T89" fmla="*/ 2446 h 4118"/>
                <a:gd name="T90" fmla="*/ 1476 w 3264"/>
                <a:gd name="T91" fmla="*/ 2104 h 4118"/>
                <a:gd name="T92" fmla="*/ 1644 w 3264"/>
                <a:gd name="T93" fmla="*/ 1836 h 4118"/>
                <a:gd name="T94" fmla="*/ 1810 w 3264"/>
                <a:gd name="T95" fmla="*/ 1636 h 4118"/>
                <a:gd name="T96" fmla="*/ 1910 w 3264"/>
                <a:gd name="T97" fmla="*/ 984 h 4118"/>
                <a:gd name="T98" fmla="*/ 1604 w 3264"/>
                <a:gd name="T99" fmla="*/ 878 h 4118"/>
                <a:gd name="T100" fmla="*/ 1508 w 3264"/>
                <a:gd name="T101" fmla="*/ 914 h 4118"/>
                <a:gd name="T102" fmla="*/ 1422 w 3264"/>
                <a:gd name="T103" fmla="*/ 1544 h 4118"/>
                <a:gd name="T104" fmla="*/ 1432 w 3264"/>
                <a:gd name="T105" fmla="*/ 1628 h 4118"/>
                <a:gd name="T106" fmla="*/ 1348 w 3264"/>
                <a:gd name="T107" fmla="*/ 1550 h 4118"/>
                <a:gd name="T108" fmla="*/ 1156 w 3264"/>
                <a:gd name="T109" fmla="*/ 1812 h 4118"/>
                <a:gd name="T110" fmla="*/ 1092 w 3264"/>
                <a:gd name="T111" fmla="*/ 1816 h 4118"/>
                <a:gd name="T112" fmla="*/ 1064 w 3264"/>
                <a:gd name="T113" fmla="*/ 1742 h 4118"/>
                <a:gd name="T114" fmla="*/ 1112 w 3264"/>
                <a:gd name="T115" fmla="*/ 1576 h 4118"/>
                <a:gd name="T116" fmla="*/ 1044 w 3264"/>
                <a:gd name="T117" fmla="*/ 1600 h 4118"/>
                <a:gd name="T118" fmla="*/ 1230 w 3264"/>
                <a:gd name="T119" fmla="*/ 1318 h 4118"/>
                <a:gd name="T120" fmla="*/ 1334 w 3264"/>
                <a:gd name="T121" fmla="*/ 756 h 4118"/>
                <a:gd name="T122" fmla="*/ 1634 w 3264"/>
                <a:gd name="T123" fmla="*/ 622 h 4118"/>
                <a:gd name="T124" fmla="*/ 2164 w 3264"/>
                <a:gd name="T125" fmla="*/ 596 h 4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64" h="4118">
                  <a:moveTo>
                    <a:pt x="2200" y="588"/>
                  </a:moveTo>
                  <a:lnTo>
                    <a:pt x="2200" y="588"/>
                  </a:lnTo>
                  <a:lnTo>
                    <a:pt x="2214" y="576"/>
                  </a:lnTo>
                  <a:lnTo>
                    <a:pt x="2226" y="562"/>
                  </a:lnTo>
                  <a:lnTo>
                    <a:pt x="2240" y="544"/>
                  </a:lnTo>
                  <a:lnTo>
                    <a:pt x="2244" y="534"/>
                  </a:lnTo>
                  <a:lnTo>
                    <a:pt x="2250" y="522"/>
                  </a:lnTo>
                  <a:lnTo>
                    <a:pt x="2252" y="512"/>
                  </a:lnTo>
                  <a:lnTo>
                    <a:pt x="2254" y="500"/>
                  </a:lnTo>
                  <a:lnTo>
                    <a:pt x="2252" y="490"/>
                  </a:lnTo>
                  <a:lnTo>
                    <a:pt x="2248" y="478"/>
                  </a:lnTo>
                  <a:lnTo>
                    <a:pt x="2242" y="468"/>
                  </a:lnTo>
                  <a:lnTo>
                    <a:pt x="2232" y="458"/>
                  </a:lnTo>
                  <a:lnTo>
                    <a:pt x="2232" y="458"/>
                  </a:lnTo>
                  <a:lnTo>
                    <a:pt x="2222" y="446"/>
                  </a:lnTo>
                  <a:lnTo>
                    <a:pt x="2210" y="430"/>
                  </a:lnTo>
                  <a:lnTo>
                    <a:pt x="2202" y="412"/>
                  </a:lnTo>
                  <a:lnTo>
                    <a:pt x="2194" y="390"/>
                  </a:lnTo>
                  <a:lnTo>
                    <a:pt x="2186" y="368"/>
                  </a:lnTo>
                  <a:lnTo>
                    <a:pt x="2182" y="344"/>
                  </a:lnTo>
                  <a:lnTo>
                    <a:pt x="2178" y="318"/>
                  </a:lnTo>
                  <a:lnTo>
                    <a:pt x="2176" y="290"/>
                  </a:lnTo>
                  <a:lnTo>
                    <a:pt x="2176" y="262"/>
                  </a:lnTo>
                  <a:lnTo>
                    <a:pt x="2178" y="236"/>
                  </a:lnTo>
                  <a:lnTo>
                    <a:pt x="2182" y="208"/>
                  </a:lnTo>
                  <a:lnTo>
                    <a:pt x="2188" y="180"/>
                  </a:lnTo>
                  <a:lnTo>
                    <a:pt x="2198" y="156"/>
                  </a:lnTo>
                  <a:lnTo>
                    <a:pt x="2208" y="130"/>
                  </a:lnTo>
                  <a:lnTo>
                    <a:pt x="2222" y="108"/>
                  </a:lnTo>
                  <a:lnTo>
                    <a:pt x="2240" y="88"/>
                  </a:lnTo>
                  <a:lnTo>
                    <a:pt x="2240" y="88"/>
                  </a:lnTo>
                  <a:lnTo>
                    <a:pt x="2252" y="78"/>
                  </a:lnTo>
                  <a:lnTo>
                    <a:pt x="2284" y="56"/>
                  </a:lnTo>
                  <a:lnTo>
                    <a:pt x="2308" y="44"/>
                  </a:lnTo>
                  <a:lnTo>
                    <a:pt x="2334" y="30"/>
                  </a:lnTo>
                  <a:lnTo>
                    <a:pt x="2364" y="18"/>
                  </a:lnTo>
                  <a:lnTo>
                    <a:pt x="2396" y="8"/>
                  </a:lnTo>
                  <a:lnTo>
                    <a:pt x="2432" y="2"/>
                  </a:lnTo>
                  <a:lnTo>
                    <a:pt x="2450" y="0"/>
                  </a:lnTo>
                  <a:lnTo>
                    <a:pt x="2468" y="0"/>
                  </a:lnTo>
                  <a:lnTo>
                    <a:pt x="2486" y="0"/>
                  </a:lnTo>
                  <a:lnTo>
                    <a:pt x="2506" y="2"/>
                  </a:lnTo>
                  <a:lnTo>
                    <a:pt x="2524" y="6"/>
                  </a:lnTo>
                  <a:lnTo>
                    <a:pt x="2544" y="12"/>
                  </a:lnTo>
                  <a:lnTo>
                    <a:pt x="2564" y="20"/>
                  </a:lnTo>
                  <a:lnTo>
                    <a:pt x="2582" y="28"/>
                  </a:lnTo>
                  <a:lnTo>
                    <a:pt x="2602" y="40"/>
                  </a:lnTo>
                  <a:lnTo>
                    <a:pt x="2620" y="54"/>
                  </a:lnTo>
                  <a:lnTo>
                    <a:pt x="2640" y="70"/>
                  </a:lnTo>
                  <a:lnTo>
                    <a:pt x="2658" y="90"/>
                  </a:lnTo>
                  <a:lnTo>
                    <a:pt x="2676" y="110"/>
                  </a:lnTo>
                  <a:lnTo>
                    <a:pt x="2694" y="136"/>
                  </a:lnTo>
                  <a:lnTo>
                    <a:pt x="2694" y="136"/>
                  </a:lnTo>
                  <a:lnTo>
                    <a:pt x="2696" y="154"/>
                  </a:lnTo>
                  <a:lnTo>
                    <a:pt x="2702" y="202"/>
                  </a:lnTo>
                  <a:lnTo>
                    <a:pt x="2702" y="232"/>
                  </a:lnTo>
                  <a:lnTo>
                    <a:pt x="2702" y="262"/>
                  </a:lnTo>
                  <a:lnTo>
                    <a:pt x="2700" y="290"/>
                  </a:lnTo>
                  <a:lnTo>
                    <a:pt x="2696" y="302"/>
                  </a:lnTo>
                  <a:lnTo>
                    <a:pt x="2694" y="314"/>
                  </a:lnTo>
                  <a:lnTo>
                    <a:pt x="2694" y="314"/>
                  </a:lnTo>
                  <a:lnTo>
                    <a:pt x="2692" y="322"/>
                  </a:lnTo>
                  <a:lnTo>
                    <a:pt x="2692" y="342"/>
                  </a:lnTo>
                  <a:lnTo>
                    <a:pt x="2692" y="352"/>
                  </a:lnTo>
                  <a:lnTo>
                    <a:pt x="2694" y="364"/>
                  </a:lnTo>
                  <a:lnTo>
                    <a:pt x="2698" y="374"/>
                  </a:lnTo>
                  <a:lnTo>
                    <a:pt x="2704" y="384"/>
                  </a:lnTo>
                  <a:lnTo>
                    <a:pt x="2704" y="384"/>
                  </a:lnTo>
                  <a:lnTo>
                    <a:pt x="2712" y="398"/>
                  </a:lnTo>
                  <a:lnTo>
                    <a:pt x="2716" y="410"/>
                  </a:lnTo>
                  <a:lnTo>
                    <a:pt x="2720" y="426"/>
                  </a:lnTo>
                  <a:lnTo>
                    <a:pt x="2720" y="434"/>
                  </a:lnTo>
                  <a:lnTo>
                    <a:pt x="2720" y="440"/>
                  </a:lnTo>
                  <a:lnTo>
                    <a:pt x="2718" y="448"/>
                  </a:lnTo>
                  <a:lnTo>
                    <a:pt x="2714" y="454"/>
                  </a:lnTo>
                  <a:lnTo>
                    <a:pt x="2708" y="458"/>
                  </a:lnTo>
                  <a:lnTo>
                    <a:pt x="2700" y="462"/>
                  </a:lnTo>
                  <a:lnTo>
                    <a:pt x="2688" y="464"/>
                  </a:lnTo>
                  <a:lnTo>
                    <a:pt x="2676" y="464"/>
                  </a:lnTo>
                  <a:lnTo>
                    <a:pt x="2676" y="464"/>
                  </a:lnTo>
                  <a:lnTo>
                    <a:pt x="2672" y="488"/>
                  </a:lnTo>
                  <a:lnTo>
                    <a:pt x="2668" y="504"/>
                  </a:lnTo>
                  <a:lnTo>
                    <a:pt x="2664" y="512"/>
                  </a:lnTo>
                  <a:lnTo>
                    <a:pt x="2660" y="516"/>
                  </a:lnTo>
                  <a:lnTo>
                    <a:pt x="2660" y="516"/>
                  </a:lnTo>
                  <a:lnTo>
                    <a:pt x="2658" y="532"/>
                  </a:lnTo>
                  <a:lnTo>
                    <a:pt x="2652" y="544"/>
                  </a:lnTo>
                  <a:lnTo>
                    <a:pt x="2650" y="548"/>
                  </a:lnTo>
                  <a:lnTo>
                    <a:pt x="2646" y="552"/>
                  </a:lnTo>
                  <a:lnTo>
                    <a:pt x="2646" y="552"/>
                  </a:lnTo>
                  <a:lnTo>
                    <a:pt x="2644" y="564"/>
                  </a:lnTo>
                  <a:lnTo>
                    <a:pt x="2640" y="588"/>
                  </a:lnTo>
                  <a:lnTo>
                    <a:pt x="2636" y="602"/>
                  </a:lnTo>
                  <a:lnTo>
                    <a:pt x="2630" y="614"/>
                  </a:lnTo>
                  <a:lnTo>
                    <a:pt x="2622" y="622"/>
                  </a:lnTo>
                  <a:lnTo>
                    <a:pt x="2618" y="624"/>
                  </a:lnTo>
                  <a:lnTo>
                    <a:pt x="2612" y="626"/>
                  </a:lnTo>
                  <a:lnTo>
                    <a:pt x="2532" y="632"/>
                  </a:lnTo>
                  <a:lnTo>
                    <a:pt x="2532" y="632"/>
                  </a:lnTo>
                  <a:lnTo>
                    <a:pt x="2548" y="646"/>
                  </a:lnTo>
                  <a:lnTo>
                    <a:pt x="2566" y="662"/>
                  </a:lnTo>
                  <a:lnTo>
                    <a:pt x="2588" y="682"/>
                  </a:lnTo>
                  <a:lnTo>
                    <a:pt x="2610" y="706"/>
                  </a:lnTo>
                  <a:lnTo>
                    <a:pt x="2632" y="736"/>
                  </a:lnTo>
                  <a:lnTo>
                    <a:pt x="2642" y="752"/>
                  </a:lnTo>
                  <a:lnTo>
                    <a:pt x="2650" y="770"/>
                  </a:lnTo>
                  <a:lnTo>
                    <a:pt x="2658" y="786"/>
                  </a:lnTo>
                  <a:lnTo>
                    <a:pt x="2664" y="804"/>
                  </a:lnTo>
                  <a:lnTo>
                    <a:pt x="2716" y="918"/>
                  </a:lnTo>
                  <a:lnTo>
                    <a:pt x="2716" y="918"/>
                  </a:lnTo>
                  <a:lnTo>
                    <a:pt x="2734" y="940"/>
                  </a:lnTo>
                  <a:lnTo>
                    <a:pt x="2752" y="966"/>
                  </a:lnTo>
                  <a:lnTo>
                    <a:pt x="2776" y="1000"/>
                  </a:lnTo>
                  <a:lnTo>
                    <a:pt x="2800" y="1036"/>
                  </a:lnTo>
                  <a:lnTo>
                    <a:pt x="2824" y="1078"/>
                  </a:lnTo>
                  <a:lnTo>
                    <a:pt x="2846" y="1118"/>
                  </a:lnTo>
                  <a:lnTo>
                    <a:pt x="2854" y="1140"/>
                  </a:lnTo>
                  <a:lnTo>
                    <a:pt x="2862" y="1160"/>
                  </a:lnTo>
                  <a:lnTo>
                    <a:pt x="2862" y="1160"/>
                  </a:lnTo>
                  <a:lnTo>
                    <a:pt x="2896" y="1106"/>
                  </a:lnTo>
                  <a:lnTo>
                    <a:pt x="2946" y="1032"/>
                  </a:lnTo>
                  <a:lnTo>
                    <a:pt x="2946" y="1032"/>
                  </a:lnTo>
                  <a:lnTo>
                    <a:pt x="2952" y="1020"/>
                  </a:lnTo>
                  <a:lnTo>
                    <a:pt x="2956" y="1008"/>
                  </a:lnTo>
                  <a:lnTo>
                    <a:pt x="2964" y="982"/>
                  </a:lnTo>
                  <a:lnTo>
                    <a:pt x="2966" y="954"/>
                  </a:lnTo>
                  <a:lnTo>
                    <a:pt x="2968" y="930"/>
                  </a:lnTo>
                  <a:lnTo>
                    <a:pt x="2968" y="930"/>
                  </a:lnTo>
                  <a:lnTo>
                    <a:pt x="2966" y="914"/>
                  </a:lnTo>
                  <a:lnTo>
                    <a:pt x="2962" y="892"/>
                  </a:lnTo>
                  <a:lnTo>
                    <a:pt x="2954" y="834"/>
                  </a:lnTo>
                  <a:lnTo>
                    <a:pt x="2950" y="804"/>
                  </a:lnTo>
                  <a:lnTo>
                    <a:pt x="2950" y="776"/>
                  </a:lnTo>
                  <a:lnTo>
                    <a:pt x="2950" y="754"/>
                  </a:lnTo>
                  <a:lnTo>
                    <a:pt x="2954" y="746"/>
                  </a:lnTo>
                  <a:lnTo>
                    <a:pt x="2956" y="738"/>
                  </a:lnTo>
                  <a:lnTo>
                    <a:pt x="2956" y="738"/>
                  </a:lnTo>
                  <a:lnTo>
                    <a:pt x="2964" y="726"/>
                  </a:lnTo>
                  <a:lnTo>
                    <a:pt x="2968" y="712"/>
                  </a:lnTo>
                  <a:lnTo>
                    <a:pt x="2972" y="698"/>
                  </a:lnTo>
                  <a:lnTo>
                    <a:pt x="2972" y="684"/>
                  </a:lnTo>
                  <a:lnTo>
                    <a:pt x="2972" y="660"/>
                  </a:lnTo>
                  <a:lnTo>
                    <a:pt x="2972" y="652"/>
                  </a:lnTo>
                  <a:lnTo>
                    <a:pt x="2972" y="652"/>
                  </a:lnTo>
                  <a:lnTo>
                    <a:pt x="2976" y="642"/>
                  </a:lnTo>
                  <a:lnTo>
                    <a:pt x="2980" y="634"/>
                  </a:lnTo>
                  <a:lnTo>
                    <a:pt x="2986" y="626"/>
                  </a:lnTo>
                  <a:lnTo>
                    <a:pt x="2992" y="624"/>
                  </a:lnTo>
                  <a:lnTo>
                    <a:pt x="2996" y="624"/>
                  </a:lnTo>
                  <a:lnTo>
                    <a:pt x="3000" y="624"/>
                  </a:lnTo>
                  <a:lnTo>
                    <a:pt x="3004" y="628"/>
                  </a:lnTo>
                  <a:lnTo>
                    <a:pt x="3008" y="634"/>
                  </a:lnTo>
                  <a:lnTo>
                    <a:pt x="3016" y="654"/>
                  </a:lnTo>
                  <a:lnTo>
                    <a:pt x="3026" y="702"/>
                  </a:lnTo>
                  <a:lnTo>
                    <a:pt x="3026" y="702"/>
                  </a:lnTo>
                  <a:lnTo>
                    <a:pt x="3070" y="676"/>
                  </a:lnTo>
                  <a:lnTo>
                    <a:pt x="3070" y="676"/>
                  </a:lnTo>
                  <a:lnTo>
                    <a:pt x="3078" y="668"/>
                  </a:lnTo>
                  <a:lnTo>
                    <a:pt x="3092" y="650"/>
                  </a:lnTo>
                  <a:lnTo>
                    <a:pt x="3132" y="600"/>
                  </a:lnTo>
                  <a:lnTo>
                    <a:pt x="3156" y="576"/>
                  </a:lnTo>
                  <a:lnTo>
                    <a:pt x="3176" y="556"/>
                  </a:lnTo>
                  <a:lnTo>
                    <a:pt x="3186" y="548"/>
                  </a:lnTo>
                  <a:lnTo>
                    <a:pt x="3196" y="542"/>
                  </a:lnTo>
                  <a:lnTo>
                    <a:pt x="3202" y="540"/>
                  </a:lnTo>
                  <a:lnTo>
                    <a:pt x="3210" y="542"/>
                  </a:lnTo>
                  <a:lnTo>
                    <a:pt x="3210" y="542"/>
                  </a:lnTo>
                  <a:lnTo>
                    <a:pt x="3218" y="536"/>
                  </a:lnTo>
                  <a:lnTo>
                    <a:pt x="3226" y="532"/>
                  </a:lnTo>
                  <a:lnTo>
                    <a:pt x="3236" y="530"/>
                  </a:lnTo>
                  <a:lnTo>
                    <a:pt x="3246" y="530"/>
                  </a:lnTo>
                  <a:lnTo>
                    <a:pt x="3252" y="532"/>
                  </a:lnTo>
                  <a:lnTo>
                    <a:pt x="3256" y="536"/>
                  </a:lnTo>
                  <a:lnTo>
                    <a:pt x="3258" y="540"/>
                  </a:lnTo>
                  <a:lnTo>
                    <a:pt x="3262" y="546"/>
                  </a:lnTo>
                  <a:lnTo>
                    <a:pt x="3264" y="556"/>
                  </a:lnTo>
                  <a:lnTo>
                    <a:pt x="3264" y="566"/>
                  </a:lnTo>
                  <a:lnTo>
                    <a:pt x="3264" y="566"/>
                  </a:lnTo>
                  <a:lnTo>
                    <a:pt x="3264" y="590"/>
                  </a:lnTo>
                  <a:lnTo>
                    <a:pt x="3260" y="606"/>
                  </a:lnTo>
                  <a:lnTo>
                    <a:pt x="3258" y="620"/>
                  </a:lnTo>
                  <a:lnTo>
                    <a:pt x="3254" y="630"/>
                  </a:lnTo>
                  <a:lnTo>
                    <a:pt x="3250" y="636"/>
                  </a:lnTo>
                  <a:lnTo>
                    <a:pt x="3246" y="642"/>
                  </a:lnTo>
                  <a:lnTo>
                    <a:pt x="3242" y="644"/>
                  </a:lnTo>
                  <a:lnTo>
                    <a:pt x="3242" y="644"/>
                  </a:lnTo>
                  <a:lnTo>
                    <a:pt x="3246" y="646"/>
                  </a:lnTo>
                  <a:lnTo>
                    <a:pt x="3252" y="648"/>
                  </a:lnTo>
                  <a:lnTo>
                    <a:pt x="3256" y="652"/>
                  </a:lnTo>
                  <a:lnTo>
                    <a:pt x="3260" y="658"/>
                  </a:lnTo>
                  <a:lnTo>
                    <a:pt x="3260" y="666"/>
                  </a:lnTo>
                  <a:lnTo>
                    <a:pt x="3258" y="680"/>
                  </a:lnTo>
                  <a:lnTo>
                    <a:pt x="3254" y="696"/>
                  </a:lnTo>
                  <a:lnTo>
                    <a:pt x="3254" y="696"/>
                  </a:lnTo>
                  <a:lnTo>
                    <a:pt x="3234" y="740"/>
                  </a:lnTo>
                  <a:lnTo>
                    <a:pt x="3218" y="776"/>
                  </a:lnTo>
                  <a:lnTo>
                    <a:pt x="3206" y="808"/>
                  </a:lnTo>
                  <a:lnTo>
                    <a:pt x="3206" y="808"/>
                  </a:lnTo>
                  <a:lnTo>
                    <a:pt x="3192" y="844"/>
                  </a:lnTo>
                  <a:lnTo>
                    <a:pt x="3172" y="892"/>
                  </a:lnTo>
                  <a:lnTo>
                    <a:pt x="3148" y="942"/>
                  </a:lnTo>
                  <a:lnTo>
                    <a:pt x="3136" y="962"/>
                  </a:lnTo>
                  <a:lnTo>
                    <a:pt x="3126" y="976"/>
                  </a:lnTo>
                  <a:lnTo>
                    <a:pt x="3126" y="976"/>
                  </a:lnTo>
                  <a:lnTo>
                    <a:pt x="3108" y="994"/>
                  </a:lnTo>
                  <a:lnTo>
                    <a:pt x="3104" y="998"/>
                  </a:lnTo>
                  <a:lnTo>
                    <a:pt x="3100" y="1004"/>
                  </a:lnTo>
                  <a:lnTo>
                    <a:pt x="3094" y="1022"/>
                  </a:lnTo>
                  <a:lnTo>
                    <a:pt x="3082" y="1064"/>
                  </a:lnTo>
                  <a:lnTo>
                    <a:pt x="3082" y="1064"/>
                  </a:lnTo>
                  <a:lnTo>
                    <a:pt x="3056" y="1144"/>
                  </a:lnTo>
                  <a:lnTo>
                    <a:pt x="3020" y="1250"/>
                  </a:lnTo>
                  <a:lnTo>
                    <a:pt x="2998" y="1304"/>
                  </a:lnTo>
                  <a:lnTo>
                    <a:pt x="2978" y="1354"/>
                  </a:lnTo>
                  <a:lnTo>
                    <a:pt x="2958" y="1394"/>
                  </a:lnTo>
                  <a:lnTo>
                    <a:pt x="2948" y="1410"/>
                  </a:lnTo>
                  <a:lnTo>
                    <a:pt x="2938" y="1422"/>
                  </a:lnTo>
                  <a:lnTo>
                    <a:pt x="2938" y="1422"/>
                  </a:lnTo>
                  <a:lnTo>
                    <a:pt x="2934" y="1432"/>
                  </a:lnTo>
                  <a:lnTo>
                    <a:pt x="2930" y="1442"/>
                  </a:lnTo>
                  <a:lnTo>
                    <a:pt x="2920" y="1452"/>
                  </a:lnTo>
                  <a:lnTo>
                    <a:pt x="2908" y="1464"/>
                  </a:lnTo>
                  <a:lnTo>
                    <a:pt x="2890" y="1474"/>
                  </a:lnTo>
                  <a:lnTo>
                    <a:pt x="2878" y="1478"/>
                  </a:lnTo>
                  <a:lnTo>
                    <a:pt x="2866" y="1482"/>
                  </a:lnTo>
                  <a:lnTo>
                    <a:pt x="2852" y="1484"/>
                  </a:lnTo>
                  <a:lnTo>
                    <a:pt x="2836" y="1486"/>
                  </a:lnTo>
                  <a:lnTo>
                    <a:pt x="2836" y="1486"/>
                  </a:lnTo>
                  <a:lnTo>
                    <a:pt x="2826" y="1482"/>
                  </a:lnTo>
                  <a:lnTo>
                    <a:pt x="2814" y="1476"/>
                  </a:lnTo>
                  <a:lnTo>
                    <a:pt x="2800" y="1470"/>
                  </a:lnTo>
                  <a:lnTo>
                    <a:pt x="2786" y="1460"/>
                  </a:lnTo>
                  <a:lnTo>
                    <a:pt x="2772" y="1448"/>
                  </a:lnTo>
                  <a:lnTo>
                    <a:pt x="2762" y="1434"/>
                  </a:lnTo>
                  <a:lnTo>
                    <a:pt x="2758" y="1424"/>
                  </a:lnTo>
                  <a:lnTo>
                    <a:pt x="2756" y="1416"/>
                  </a:lnTo>
                  <a:lnTo>
                    <a:pt x="2756" y="1416"/>
                  </a:lnTo>
                  <a:lnTo>
                    <a:pt x="2752" y="1404"/>
                  </a:lnTo>
                  <a:lnTo>
                    <a:pt x="2746" y="1390"/>
                  </a:lnTo>
                  <a:lnTo>
                    <a:pt x="2724" y="1354"/>
                  </a:lnTo>
                  <a:lnTo>
                    <a:pt x="2698" y="1312"/>
                  </a:lnTo>
                  <a:lnTo>
                    <a:pt x="2666" y="1268"/>
                  </a:lnTo>
                  <a:lnTo>
                    <a:pt x="2608" y="1190"/>
                  </a:lnTo>
                  <a:lnTo>
                    <a:pt x="2586" y="1162"/>
                  </a:lnTo>
                  <a:lnTo>
                    <a:pt x="2572" y="1148"/>
                  </a:lnTo>
                  <a:lnTo>
                    <a:pt x="2572" y="1148"/>
                  </a:lnTo>
                  <a:lnTo>
                    <a:pt x="2560" y="1168"/>
                  </a:lnTo>
                  <a:lnTo>
                    <a:pt x="2526" y="1216"/>
                  </a:lnTo>
                  <a:lnTo>
                    <a:pt x="2504" y="1242"/>
                  </a:lnTo>
                  <a:lnTo>
                    <a:pt x="2480" y="1266"/>
                  </a:lnTo>
                  <a:lnTo>
                    <a:pt x="2456" y="1286"/>
                  </a:lnTo>
                  <a:lnTo>
                    <a:pt x="2444" y="1294"/>
                  </a:lnTo>
                  <a:lnTo>
                    <a:pt x="2434" y="1298"/>
                  </a:lnTo>
                  <a:lnTo>
                    <a:pt x="2434" y="1298"/>
                  </a:lnTo>
                  <a:lnTo>
                    <a:pt x="2382" y="1456"/>
                  </a:lnTo>
                  <a:lnTo>
                    <a:pt x="2336" y="1588"/>
                  </a:lnTo>
                  <a:lnTo>
                    <a:pt x="2314" y="1646"/>
                  </a:lnTo>
                  <a:lnTo>
                    <a:pt x="2294" y="1694"/>
                  </a:lnTo>
                  <a:lnTo>
                    <a:pt x="2294" y="1694"/>
                  </a:lnTo>
                  <a:lnTo>
                    <a:pt x="2272" y="1746"/>
                  </a:lnTo>
                  <a:lnTo>
                    <a:pt x="2284" y="1720"/>
                  </a:lnTo>
                  <a:lnTo>
                    <a:pt x="2284" y="1720"/>
                  </a:lnTo>
                  <a:lnTo>
                    <a:pt x="2276" y="1752"/>
                  </a:lnTo>
                  <a:lnTo>
                    <a:pt x="2258" y="1830"/>
                  </a:lnTo>
                  <a:lnTo>
                    <a:pt x="2246" y="1872"/>
                  </a:lnTo>
                  <a:lnTo>
                    <a:pt x="2234" y="1914"/>
                  </a:lnTo>
                  <a:lnTo>
                    <a:pt x="2222" y="1948"/>
                  </a:lnTo>
                  <a:lnTo>
                    <a:pt x="2216" y="1962"/>
                  </a:lnTo>
                  <a:lnTo>
                    <a:pt x="2210" y="1972"/>
                  </a:lnTo>
                  <a:lnTo>
                    <a:pt x="2210" y="1972"/>
                  </a:lnTo>
                  <a:lnTo>
                    <a:pt x="2222" y="1972"/>
                  </a:lnTo>
                  <a:lnTo>
                    <a:pt x="2252" y="1972"/>
                  </a:lnTo>
                  <a:lnTo>
                    <a:pt x="2274" y="1972"/>
                  </a:lnTo>
                  <a:lnTo>
                    <a:pt x="2300" y="1976"/>
                  </a:lnTo>
                  <a:lnTo>
                    <a:pt x="2332" y="1982"/>
                  </a:lnTo>
                  <a:lnTo>
                    <a:pt x="2366" y="1990"/>
                  </a:lnTo>
                  <a:lnTo>
                    <a:pt x="2404" y="2000"/>
                  </a:lnTo>
                  <a:lnTo>
                    <a:pt x="2446" y="2014"/>
                  </a:lnTo>
                  <a:lnTo>
                    <a:pt x="2492" y="2032"/>
                  </a:lnTo>
                  <a:lnTo>
                    <a:pt x="2540" y="2056"/>
                  </a:lnTo>
                  <a:lnTo>
                    <a:pt x="2590" y="2082"/>
                  </a:lnTo>
                  <a:lnTo>
                    <a:pt x="2642" y="2116"/>
                  </a:lnTo>
                  <a:lnTo>
                    <a:pt x="2698" y="2154"/>
                  </a:lnTo>
                  <a:lnTo>
                    <a:pt x="2756" y="2198"/>
                  </a:lnTo>
                  <a:lnTo>
                    <a:pt x="2756" y="2198"/>
                  </a:lnTo>
                  <a:lnTo>
                    <a:pt x="2768" y="2206"/>
                  </a:lnTo>
                  <a:lnTo>
                    <a:pt x="2802" y="2224"/>
                  </a:lnTo>
                  <a:lnTo>
                    <a:pt x="2848" y="2254"/>
                  </a:lnTo>
                  <a:lnTo>
                    <a:pt x="2874" y="2272"/>
                  </a:lnTo>
                  <a:lnTo>
                    <a:pt x="2900" y="2292"/>
                  </a:lnTo>
                  <a:lnTo>
                    <a:pt x="2924" y="2314"/>
                  </a:lnTo>
                  <a:lnTo>
                    <a:pt x="2946" y="2338"/>
                  </a:lnTo>
                  <a:lnTo>
                    <a:pt x="2966" y="2364"/>
                  </a:lnTo>
                  <a:lnTo>
                    <a:pt x="2980" y="2392"/>
                  </a:lnTo>
                  <a:lnTo>
                    <a:pt x="2986" y="2406"/>
                  </a:lnTo>
                  <a:lnTo>
                    <a:pt x="2992" y="2420"/>
                  </a:lnTo>
                  <a:lnTo>
                    <a:pt x="2994" y="2434"/>
                  </a:lnTo>
                  <a:lnTo>
                    <a:pt x="2996" y="2448"/>
                  </a:lnTo>
                  <a:lnTo>
                    <a:pt x="2996" y="2464"/>
                  </a:lnTo>
                  <a:lnTo>
                    <a:pt x="2994" y="2478"/>
                  </a:lnTo>
                  <a:lnTo>
                    <a:pt x="2988" y="2494"/>
                  </a:lnTo>
                  <a:lnTo>
                    <a:pt x="2982" y="2510"/>
                  </a:lnTo>
                  <a:lnTo>
                    <a:pt x="2982" y="2510"/>
                  </a:lnTo>
                  <a:lnTo>
                    <a:pt x="2880" y="2634"/>
                  </a:lnTo>
                  <a:lnTo>
                    <a:pt x="2756" y="2784"/>
                  </a:lnTo>
                  <a:lnTo>
                    <a:pt x="2756" y="2784"/>
                  </a:lnTo>
                  <a:lnTo>
                    <a:pt x="2728" y="2810"/>
                  </a:lnTo>
                  <a:lnTo>
                    <a:pt x="2676" y="2858"/>
                  </a:lnTo>
                  <a:lnTo>
                    <a:pt x="2606" y="2922"/>
                  </a:lnTo>
                  <a:lnTo>
                    <a:pt x="2530" y="2996"/>
                  </a:lnTo>
                  <a:lnTo>
                    <a:pt x="2492" y="3034"/>
                  </a:lnTo>
                  <a:lnTo>
                    <a:pt x="2456" y="3072"/>
                  </a:lnTo>
                  <a:lnTo>
                    <a:pt x="2422" y="3110"/>
                  </a:lnTo>
                  <a:lnTo>
                    <a:pt x="2394" y="3146"/>
                  </a:lnTo>
                  <a:lnTo>
                    <a:pt x="2370" y="3178"/>
                  </a:lnTo>
                  <a:lnTo>
                    <a:pt x="2352" y="3208"/>
                  </a:lnTo>
                  <a:lnTo>
                    <a:pt x="2346" y="3220"/>
                  </a:lnTo>
                  <a:lnTo>
                    <a:pt x="2342" y="3232"/>
                  </a:lnTo>
                  <a:lnTo>
                    <a:pt x="2342" y="3242"/>
                  </a:lnTo>
                  <a:lnTo>
                    <a:pt x="2342" y="3252"/>
                  </a:lnTo>
                  <a:lnTo>
                    <a:pt x="2342" y="3252"/>
                  </a:lnTo>
                  <a:lnTo>
                    <a:pt x="2346" y="3258"/>
                  </a:lnTo>
                  <a:lnTo>
                    <a:pt x="2356" y="3276"/>
                  </a:lnTo>
                  <a:lnTo>
                    <a:pt x="2360" y="3286"/>
                  </a:lnTo>
                  <a:lnTo>
                    <a:pt x="2364" y="3298"/>
                  </a:lnTo>
                  <a:lnTo>
                    <a:pt x="2366" y="3310"/>
                  </a:lnTo>
                  <a:lnTo>
                    <a:pt x="2364" y="3322"/>
                  </a:lnTo>
                  <a:lnTo>
                    <a:pt x="2364" y="3322"/>
                  </a:lnTo>
                  <a:lnTo>
                    <a:pt x="2362" y="3336"/>
                  </a:lnTo>
                  <a:lnTo>
                    <a:pt x="2362" y="3354"/>
                  </a:lnTo>
                  <a:lnTo>
                    <a:pt x="2364" y="3376"/>
                  </a:lnTo>
                  <a:lnTo>
                    <a:pt x="2366" y="3400"/>
                  </a:lnTo>
                  <a:lnTo>
                    <a:pt x="2372" y="3424"/>
                  </a:lnTo>
                  <a:lnTo>
                    <a:pt x="2380" y="3446"/>
                  </a:lnTo>
                  <a:lnTo>
                    <a:pt x="2390" y="3466"/>
                  </a:lnTo>
                  <a:lnTo>
                    <a:pt x="2398" y="3476"/>
                  </a:lnTo>
                  <a:lnTo>
                    <a:pt x="2404" y="3482"/>
                  </a:lnTo>
                  <a:lnTo>
                    <a:pt x="2404" y="3482"/>
                  </a:lnTo>
                  <a:lnTo>
                    <a:pt x="2426" y="3500"/>
                  </a:lnTo>
                  <a:lnTo>
                    <a:pt x="2458" y="3524"/>
                  </a:lnTo>
                  <a:lnTo>
                    <a:pt x="2496" y="3550"/>
                  </a:lnTo>
                  <a:lnTo>
                    <a:pt x="2530" y="3580"/>
                  </a:lnTo>
                  <a:lnTo>
                    <a:pt x="2546" y="3596"/>
                  </a:lnTo>
                  <a:lnTo>
                    <a:pt x="2558" y="3610"/>
                  </a:lnTo>
                  <a:lnTo>
                    <a:pt x="2568" y="3626"/>
                  </a:lnTo>
                  <a:lnTo>
                    <a:pt x="2574" y="3640"/>
                  </a:lnTo>
                  <a:lnTo>
                    <a:pt x="2574" y="3646"/>
                  </a:lnTo>
                  <a:lnTo>
                    <a:pt x="2574" y="3652"/>
                  </a:lnTo>
                  <a:lnTo>
                    <a:pt x="2574" y="3658"/>
                  </a:lnTo>
                  <a:lnTo>
                    <a:pt x="2570" y="3664"/>
                  </a:lnTo>
                  <a:lnTo>
                    <a:pt x="2566" y="3670"/>
                  </a:lnTo>
                  <a:lnTo>
                    <a:pt x="2560" y="3674"/>
                  </a:lnTo>
                  <a:lnTo>
                    <a:pt x="2552" y="3680"/>
                  </a:lnTo>
                  <a:lnTo>
                    <a:pt x="2544" y="3684"/>
                  </a:lnTo>
                  <a:lnTo>
                    <a:pt x="2544" y="3684"/>
                  </a:lnTo>
                  <a:lnTo>
                    <a:pt x="2510" y="3684"/>
                  </a:lnTo>
                  <a:lnTo>
                    <a:pt x="2474" y="3682"/>
                  </a:lnTo>
                  <a:lnTo>
                    <a:pt x="2432" y="3676"/>
                  </a:lnTo>
                  <a:lnTo>
                    <a:pt x="2388" y="3668"/>
                  </a:lnTo>
                  <a:lnTo>
                    <a:pt x="2366" y="3662"/>
                  </a:lnTo>
                  <a:lnTo>
                    <a:pt x="2346" y="3656"/>
                  </a:lnTo>
                  <a:lnTo>
                    <a:pt x="2328" y="3648"/>
                  </a:lnTo>
                  <a:lnTo>
                    <a:pt x="2310" y="3638"/>
                  </a:lnTo>
                  <a:lnTo>
                    <a:pt x="2298" y="3628"/>
                  </a:lnTo>
                  <a:lnTo>
                    <a:pt x="2288" y="3614"/>
                  </a:lnTo>
                  <a:lnTo>
                    <a:pt x="2288" y="3614"/>
                  </a:lnTo>
                  <a:lnTo>
                    <a:pt x="2268" y="3596"/>
                  </a:lnTo>
                  <a:lnTo>
                    <a:pt x="2222" y="3556"/>
                  </a:lnTo>
                  <a:lnTo>
                    <a:pt x="2194" y="3534"/>
                  </a:lnTo>
                  <a:lnTo>
                    <a:pt x="2166" y="3512"/>
                  </a:lnTo>
                  <a:lnTo>
                    <a:pt x="2138" y="3496"/>
                  </a:lnTo>
                  <a:lnTo>
                    <a:pt x="2126" y="3490"/>
                  </a:lnTo>
                  <a:lnTo>
                    <a:pt x="2116" y="3486"/>
                  </a:lnTo>
                  <a:lnTo>
                    <a:pt x="2116" y="3486"/>
                  </a:lnTo>
                  <a:lnTo>
                    <a:pt x="2106" y="3482"/>
                  </a:lnTo>
                  <a:lnTo>
                    <a:pt x="2084" y="3472"/>
                  </a:lnTo>
                  <a:lnTo>
                    <a:pt x="2052" y="3456"/>
                  </a:lnTo>
                  <a:lnTo>
                    <a:pt x="2034" y="3444"/>
                  </a:lnTo>
                  <a:lnTo>
                    <a:pt x="2018" y="3432"/>
                  </a:lnTo>
                  <a:lnTo>
                    <a:pt x="2002" y="3420"/>
                  </a:lnTo>
                  <a:lnTo>
                    <a:pt x="1990" y="3404"/>
                  </a:lnTo>
                  <a:lnTo>
                    <a:pt x="1978" y="3388"/>
                  </a:lnTo>
                  <a:lnTo>
                    <a:pt x="1970" y="3372"/>
                  </a:lnTo>
                  <a:lnTo>
                    <a:pt x="1966" y="3354"/>
                  </a:lnTo>
                  <a:lnTo>
                    <a:pt x="1966" y="3346"/>
                  </a:lnTo>
                  <a:lnTo>
                    <a:pt x="1968" y="3336"/>
                  </a:lnTo>
                  <a:lnTo>
                    <a:pt x="1970" y="3326"/>
                  </a:lnTo>
                  <a:lnTo>
                    <a:pt x="1974" y="3316"/>
                  </a:lnTo>
                  <a:lnTo>
                    <a:pt x="1980" y="3306"/>
                  </a:lnTo>
                  <a:lnTo>
                    <a:pt x="1988" y="3296"/>
                  </a:lnTo>
                  <a:lnTo>
                    <a:pt x="1988" y="3296"/>
                  </a:lnTo>
                  <a:lnTo>
                    <a:pt x="1998" y="3278"/>
                  </a:lnTo>
                  <a:lnTo>
                    <a:pt x="2012" y="3258"/>
                  </a:lnTo>
                  <a:lnTo>
                    <a:pt x="2026" y="3238"/>
                  </a:lnTo>
                  <a:lnTo>
                    <a:pt x="2042" y="3218"/>
                  </a:lnTo>
                  <a:lnTo>
                    <a:pt x="2060" y="3200"/>
                  </a:lnTo>
                  <a:lnTo>
                    <a:pt x="2068" y="3194"/>
                  </a:lnTo>
                  <a:lnTo>
                    <a:pt x="2076" y="3190"/>
                  </a:lnTo>
                  <a:lnTo>
                    <a:pt x="2084" y="3188"/>
                  </a:lnTo>
                  <a:lnTo>
                    <a:pt x="2090" y="3190"/>
                  </a:lnTo>
                  <a:lnTo>
                    <a:pt x="2090" y="3190"/>
                  </a:lnTo>
                  <a:lnTo>
                    <a:pt x="2110" y="3170"/>
                  </a:lnTo>
                  <a:lnTo>
                    <a:pt x="2160" y="3122"/>
                  </a:lnTo>
                  <a:lnTo>
                    <a:pt x="2190" y="3090"/>
                  </a:lnTo>
                  <a:lnTo>
                    <a:pt x="2218" y="3058"/>
                  </a:lnTo>
                  <a:lnTo>
                    <a:pt x="2242" y="3024"/>
                  </a:lnTo>
                  <a:lnTo>
                    <a:pt x="2254" y="3008"/>
                  </a:lnTo>
                  <a:lnTo>
                    <a:pt x="2262" y="2992"/>
                  </a:lnTo>
                  <a:lnTo>
                    <a:pt x="2262" y="2992"/>
                  </a:lnTo>
                  <a:lnTo>
                    <a:pt x="2316" y="2886"/>
                  </a:lnTo>
                  <a:lnTo>
                    <a:pt x="2354" y="2808"/>
                  </a:lnTo>
                  <a:lnTo>
                    <a:pt x="2398" y="2726"/>
                  </a:lnTo>
                  <a:lnTo>
                    <a:pt x="2444" y="2646"/>
                  </a:lnTo>
                  <a:lnTo>
                    <a:pt x="2486" y="2576"/>
                  </a:lnTo>
                  <a:lnTo>
                    <a:pt x="2506" y="2546"/>
                  </a:lnTo>
                  <a:lnTo>
                    <a:pt x="2524" y="2522"/>
                  </a:lnTo>
                  <a:lnTo>
                    <a:pt x="2540" y="2506"/>
                  </a:lnTo>
                  <a:lnTo>
                    <a:pt x="2554" y="2494"/>
                  </a:lnTo>
                  <a:lnTo>
                    <a:pt x="2554" y="2494"/>
                  </a:lnTo>
                  <a:lnTo>
                    <a:pt x="2496" y="2486"/>
                  </a:lnTo>
                  <a:lnTo>
                    <a:pt x="2440" y="2480"/>
                  </a:lnTo>
                  <a:lnTo>
                    <a:pt x="2410" y="2478"/>
                  </a:lnTo>
                  <a:lnTo>
                    <a:pt x="2382" y="2476"/>
                  </a:lnTo>
                  <a:lnTo>
                    <a:pt x="2382" y="2476"/>
                  </a:lnTo>
                  <a:lnTo>
                    <a:pt x="2344" y="2474"/>
                  </a:lnTo>
                  <a:lnTo>
                    <a:pt x="2292" y="2470"/>
                  </a:lnTo>
                  <a:lnTo>
                    <a:pt x="2230" y="2462"/>
                  </a:lnTo>
                  <a:lnTo>
                    <a:pt x="2162" y="2452"/>
                  </a:lnTo>
                  <a:lnTo>
                    <a:pt x="2094" y="2440"/>
                  </a:lnTo>
                  <a:lnTo>
                    <a:pt x="2026" y="2424"/>
                  </a:lnTo>
                  <a:lnTo>
                    <a:pt x="1996" y="2416"/>
                  </a:lnTo>
                  <a:lnTo>
                    <a:pt x="1966" y="2406"/>
                  </a:lnTo>
                  <a:lnTo>
                    <a:pt x="1940" y="2396"/>
                  </a:lnTo>
                  <a:lnTo>
                    <a:pt x="1918" y="2386"/>
                  </a:lnTo>
                  <a:lnTo>
                    <a:pt x="1918" y="2386"/>
                  </a:lnTo>
                  <a:lnTo>
                    <a:pt x="1848" y="2450"/>
                  </a:lnTo>
                  <a:lnTo>
                    <a:pt x="1772" y="2520"/>
                  </a:lnTo>
                  <a:lnTo>
                    <a:pt x="1680" y="2600"/>
                  </a:lnTo>
                  <a:lnTo>
                    <a:pt x="1582" y="2684"/>
                  </a:lnTo>
                  <a:lnTo>
                    <a:pt x="1486" y="2764"/>
                  </a:lnTo>
                  <a:lnTo>
                    <a:pt x="1440" y="2798"/>
                  </a:lnTo>
                  <a:lnTo>
                    <a:pt x="1398" y="2828"/>
                  </a:lnTo>
                  <a:lnTo>
                    <a:pt x="1360" y="2852"/>
                  </a:lnTo>
                  <a:lnTo>
                    <a:pt x="1328" y="2868"/>
                  </a:lnTo>
                  <a:lnTo>
                    <a:pt x="1328" y="2868"/>
                  </a:lnTo>
                  <a:lnTo>
                    <a:pt x="1322" y="2878"/>
                  </a:lnTo>
                  <a:lnTo>
                    <a:pt x="1306" y="2902"/>
                  </a:lnTo>
                  <a:lnTo>
                    <a:pt x="1286" y="2926"/>
                  </a:lnTo>
                  <a:lnTo>
                    <a:pt x="1276" y="2936"/>
                  </a:lnTo>
                  <a:lnTo>
                    <a:pt x="1266" y="2942"/>
                  </a:lnTo>
                  <a:lnTo>
                    <a:pt x="1266" y="2942"/>
                  </a:lnTo>
                  <a:lnTo>
                    <a:pt x="1250" y="2954"/>
                  </a:lnTo>
                  <a:lnTo>
                    <a:pt x="1204" y="2984"/>
                  </a:lnTo>
                  <a:lnTo>
                    <a:pt x="1176" y="3000"/>
                  </a:lnTo>
                  <a:lnTo>
                    <a:pt x="1144" y="3016"/>
                  </a:lnTo>
                  <a:lnTo>
                    <a:pt x="1112" y="3028"/>
                  </a:lnTo>
                  <a:lnTo>
                    <a:pt x="1096" y="3032"/>
                  </a:lnTo>
                  <a:lnTo>
                    <a:pt x="1080" y="3036"/>
                  </a:lnTo>
                  <a:lnTo>
                    <a:pt x="1080" y="3036"/>
                  </a:lnTo>
                  <a:lnTo>
                    <a:pt x="1012" y="3074"/>
                  </a:lnTo>
                  <a:lnTo>
                    <a:pt x="956" y="3106"/>
                  </a:lnTo>
                  <a:lnTo>
                    <a:pt x="932" y="3122"/>
                  </a:lnTo>
                  <a:lnTo>
                    <a:pt x="916" y="3136"/>
                  </a:lnTo>
                  <a:lnTo>
                    <a:pt x="916" y="3136"/>
                  </a:lnTo>
                  <a:lnTo>
                    <a:pt x="842" y="3194"/>
                  </a:lnTo>
                  <a:lnTo>
                    <a:pt x="714" y="3296"/>
                  </a:lnTo>
                  <a:lnTo>
                    <a:pt x="588" y="3392"/>
                  </a:lnTo>
                  <a:lnTo>
                    <a:pt x="542" y="3426"/>
                  </a:lnTo>
                  <a:lnTo>
                    <a:pt x="516" y="3442"/>
                  </a:lnTo>
                  <a:lnTo>
                    <a:pt x="516" y="3442"/>
                  </a:lnTo>
                  <a:lnTo>
                    <a:pt x="494" y="3472"/>
                  </a:lnTo>
                  <a:lnTo>
                    <a:pt x="440" y="3538"/>
                  </a:lnTo>
                  <a:lnTo>
                    <a:pt x="412" y="3578"/>
                  </a:lnTo>
                  <a:lnTo>
                    <a:pt x="386" y="3614"/>
                  </a:lnTo>
                  <a:lnTo>
                    <a:pt x="366" y="3644"/>
                  </a:lnTo>
                  <a:lnTo>
                    <a:pt x="360" y="3656"/>
                  </a:lnTo>
                  <a:lnTo>
                    <a:pt x="356" y="3666"/>
                  </a:lnTo>
                  <a:lnTo>
                    <a:pt x="356" y="3666"/>
                  </a:lnTo>
                  <a:lnTo>
                    <a:pt x="364" y="3674"/>
                  </a:lnTo>
                  <a:lnTo>
                    <a:pt x="370" y="3684"/>
                  </a:lnTo>
                  <a:lnTo>
                    <a:pt x="376" y="3696"/>
                  </a:lnTo>
                  <a:lnTo>
                    <a:pt x="378" y="3710"/>
                  </a:lnTo>
                  <a:lnTo>
                    <a:pt x="378" y="3716"/>
                  </a:lnTo>
                  <a:lnTo>
                    <a:pt x="378" y="3722"/>
                  </a:lnTo>
                  <a:lnTo>
                    <a:pt x="374" y="3730"/>
                  </a:lnTo>
                  <a:lnTo>
                    <a:pt x="370" y="3736"/>
                  </a:lnTo>
                  <a:lnTo>
                    <a:pt x="362" y="3740"/>
                  </a:lnTo>
                  <a:lnTo>
                    <a:pt x="352" y="3746"/>
                  </a:lnTo>
                  <a:lnTo>
                    <a:pt x="352" y="3746"/>
                  </a:lnTo>
                  <a:lnTo>
                    <a:pt x="330" y="3762"/>
                  </a:lnTo>
                  <a:lnTo>
                    <a:pt x="280" y="3800"/>
                  </a:lnTo>
                  <a:lnTo>
                    <a:pt x="252" y="3822"/>
                  </a:lnTo>
                  <a:lnTo>
                    <a:pt x="226" y="3846"/>
                  </a:lnTo>
                  <a:lnTo>
                    <a:pt x="202" y="3870"/>
                  </a:lnTo>
                  <a:lnTo>
                    <a:pt x="188" y="3888"/>
                  </a:lnTo>
                  <a:lnTo>
                    <a:pt x="188" y="3888"/>
                  </a:lnTo>
                  <a:lnTo>
                    <a:pt x="164" y="3926"/>
                  </a:lnTo>
                  <a:lnTo>
                    <a:pt x="154" y="3946"/>
                  </a:lnTo>
                  <a:lnTo>
                    <a:pt x="144" y="3966"/>
                  </a:lnTo>
                  <a:lnTo>
                    <a:pt x="136" y="3986"/>
                  </a:lnTo>
                  <a:lnTo>
                    <a:pt x="130" y="4004"/>
                  </a:lnTo>
                  <a:lnTo>
                    <a:pt x="130" y="4020"/>
                  </a:lnTo>
                  <a:lnTo>
                    <a:pt x="130" y="4028"/>
                  </a:lnTo>
                  <a:lnTo>
                    <a:pt x="132" y="4036"/>
                  </a:lnTo>
                  <a:lnTo>
                    <a:pt x="132" y="4036"/>
                  </a:lnTo>
                  <a:lnTo>
                    <a:pt x="134" y="4044"/>
                  </a:lnTo>
                  <a:lnTo>
                    <a:pt x="132" y="4052"/>
                  </a:lnTo>
                  <a:lnTo>
                    <a:pt x="130" y="4064"/>
                  </a:lnTo>
                  <a:lnTo>
                    <a:pt x="124" y="4074"/>
                  </a:lnTo>
                  <a:lnTo>
                    <a:pt x="118" y="4086"/>
                  </a:lnTo>
                  <a:lnTo>
                    <a:pt x="110" y="4096"/>
                  </a:lnTo>
                  <a:lnTo>
                    <a:pt x="100" y="4106"/>
                  </a:lnTo>
                  <a:lnTo>
                    <a:pt x="90" y="4112"/>
                  </a:lnTo>
                  <a:lnTo>
                    <a:pt x="78" y="4118"/>
                  </a:lnTo>
                  <a:lnTo>
                    <a:pt x="68" y="4118"/>
                  </a:lnTo>
                  <a:lnTo>
                    <a:pt x="56" y="4116"/>
                  </a:lnTo>
                  <a:lnTo>
                    <a:pt x="44" y="4110"/>
                  </a:lnTo>
                  <a:lnTo>
                    <a:pt x="32" y="4098"/>
                  </a:lnTo>
                  <a:lnTo>
                    <a:pt x="20" y="4082"/>
                  </a:lnTo>
                  <a:lnTo>
                    <a:pt x="10" y="4058"/>
                  </a:lnTo>
                  <a:lnTo>
                    <a:pt x="0" y="4028"/>
                  </a:lnTo>
                  <a:lnTo>
                    <a:pt x="0" y="4028"/>
                  </a:lnTo>
                  <a:lnTo>
                    <a:pt x="2" y="3998"/>
                  </a:lnTo>
                  <a:lnTo>
                    <a:pt x="8" y="3922"/>
                  </a:lnTo>
                  <a:lnTo>
                    <a:pt x="12" y="3876"/>
                  </a:lnTo>
                  <a:lnTo>
                    <a:pt x="18" y="3828"/>
                  </a:lnTo>
                  <a:lnTo>
                    <a:pt x="26" y="3784"/>
                  </a:lnTo>
                  <a:lnTo>
                    <a:pt x="34" y="3742"/>
                  </a:lnTo>
                  <a:lnTo>
                    <a:pt x="34" y="3742"/>
                  </a:lnTo>
                  <a:lnTo>
                    <a:pt x="50" y="3682"/>
                  </a:lnTo>
                  <a:lnTo>
                    <a:pt x="62" y="3642"/>
                  </a:lnTo>
                  <a:lnTo>
                    <a:pt x="64" y="3626"/>
                  </a:lnTo>
                  <a:lnTo>
                    <a:pt x="66" y="3612"/>
                  </a:lnTo>
                  <a:lnTo>
                    <a:pt x="64" y="3600"/>
                  </a:lnTo>
                  <a:lnTo>
                    <a:pt x="60" y="3586"/>
                  </a:lnTo>
                  <a:lnTo>
                    <a:pt x="60" y="3586"/>
                  </a:lnTo>
                  <a:lnTo>
                    <a:pt x="54" y="3568"/>
                  </a:lnTo>
                  <a:lnTo>
                    <a:pt x="52" y="3546"/>
                  </a:lnTo>
                  <a:lnTo>
                    <a:pt x="52" y="3522"/>
                  </a:lnTo>
                  <a:lnTo>
                    <a:pt x="54" y="3496"/>
                  </a:lnTo>
                  <a:lnTo>
                    <a:pt x="58" y="3484"/>
                  </a:lnTo>
                  <a:lnTo>
                    <a:pt x="62" y="3472"/>
                  </a:lnTo>
                  <a:lnTo>
                    <a:pt x="68" y="3462"/>
                  </a:lnTo>
                  <a:lnTo>
                    <a:pt x="76" y="3452"/>
                  </a:lnTo>
                  <a:lnTo>
                    <a:pt x="84" y="3442"/>
                  </a:lnTo>
                  <a:lnTo>
                    <a:pt x="96" y="3434"/>
                  </a:lnTo>
                  <a:lnTo>
                    <a:pt x="108" y="3428"/>
                  </a:lnTo>
                  <a:lnTo>
                    <a:pt x="122" y="3424"/>
                  </a:lnTo>
                  <a:lnTo>
                    <a:pt x="122" y="3424"/>
                  </a:lnTo>
                  <a:lnTo>
                    <a:pt x="152" y="3418"/>
                  </a:lnTo>
                  <a:lnTo>
                    <a:pt x="178" y="3414"/>
                  </a:lnTo>
                  <a:lnTo>
                    <a:pt x="226" y="3410"/>
                  </a:lnTo>
                  <a:lnTo>
                    <a:pt x="260" y="3410"/>
                  </a:lnTo>
                  <a:lnTo>
                    <a:pt x="272" y="3410"/>
                  </a:lnTo>
                  <a:lnTo>
                    <a:pt x="272" y="3410"/>
                  </a:lnTo>
                  <a:lnTo>
                    <a:pt x="296" y="3384"/>
                  </a:lnTo>
                  <a:lnTo>
                    <a:pt x="350" y="3318"/>
                  </a:lnTo>
                  <a:lnTo>
                    <a:pt x="384" y="3280"/>
                  </a:lnTo>
                  <a:lnTo>
                    <a:pt x="416" y="3240"/>
                  </a:lnTo>
                  <a:lnTo>
                    <a:pt x="444" y="3202"/>
                  </a:lnTo>
                  <a:lnTo>
                    <a:pt x="466" y="3168"/>
                  </a:lnTo>
                  <a:lnTo>
                    <a:pt x="466" y="3168"/>
                  </a:lnTo>
                  <a:lnTo>
                    <a:pt x="476" y="3152"/>
                  </a:lnTo>
                  <a:lnTo>
                    <a:pt x="490" y="3134"/>
                  </a:lnTo>
                  <a:lnTo>
                    <a:pt x="526" y="3092"/>
                  </a:lnTo>
                  <a:lnTo>
                    <a:pt x="570" y="3048"/>
                  </a:lnTo>
                  <a:lnTo>
                    <a:pt x="618" y="3004"/>
                  </a:lnTo>
                  <a:lnTo>
                    <a:pt x="666" y="2960"/>
                  </a:lnTo>
                  <a:lnTo>
                    <a:pt x="714" y="2920"/>
                  </a:lnTo>
                  <a:lnTo>
                    <a:pt x="756" y="2890"/>
                  </a:lnTo>
                  <a:lnTo>
                    <a:pt x="792" y="2868"/>
                  </a:lnTo>
                  <a:lnTo>
                    <a:pt x="792" y="2868"/>
                  </a:lnTo>
                  <a:lnTo>
                    <a:pt x="868" y="2832"/>
                  </a:lnTo>
                  <a:lnTo>
                    <a:pt x="964" y="2784"/>
                  </a:lnTo>
                  <a:lnTo>
                    <a:pt x="1012" y="2758"/>
                  </a:lnTo>
                  <a:lnTo>
                    <a:pt x="1054" y="2732"/>
                  </a:lnTo>
                  <a:lnTo>
                    <a:pt x="1074" y="2718"/>
                  </a:lnTo>
                  <a:lnTo>
                    <a:pt x="1092" y="2704"/>
                  </a:lnTo>
                  <a:lnTo>
                    <a:pt x="1106" y="2690"/>
                  </a:lnTo>
                  <a:lnTo>
                    <a:pt x="1116" y="2678"/>
                  </a:lnTo>
                  <a:lnTo>
                    <a:pt x="1116" y="2678"/>
                  </a:lnTo>
                  <a:lnTo>
                    <a:pt x="1142" y="2640"/>
                  </a:lnTo>
                  <a:lnTo>
                    <a:pt x="1178" y="2586"/>
                  </a:lnTo>
                  <a:lnTo>
                    <a:pt x="1224" y="2518"/>
                  </a:lnTo>
                  <a:lnTo>
                    <a:pt x="1274" y="2446"/>
                  </a:lnTo>
                  <a:lnTo>
                    <a:pt x="1326" y="2378"/>
                  </a:lnTo>
                  <a:lnTo>
                    <a:pt x="1352" y="2346"/>
                  </a:lnTo>
                  <a:lnTo>
                    <a:pt x="1376" y="2316"/>
                  </a:lnTo>
                  <a:lnTo>
                    <a:pt x="1402" y="2290"/>
                  </a:lnTo>
                  <a:lnTo>
                    <a:pt x="1426" y="2270"/>
                  </a:lnTo>
                  <a:lnTo>
                    <a:pt x="1448" y="2256"/>
                  </a:lnTo>
                  <a:lnTo>
                    <a:pt x="1458" y="2250"/>
                  </a:lnTo>
                  <a:lnTo>
                    <a:pt x="1468" y="2246"/>
                  </a:lnTo>
                  <a:lnTo>
                    <a:pt x="1468" y="2246"/>
                  </a:lnTo>
                  <a:lnTo>
                    <a:pt x="1468" y="2232"/>
                  </a:lnTo>
                  <a:lnTo>
                    <a:pt x="1468" y="2192"/>
                  </a:lnTo>
                  <a:lnTo>
                    <a:pt x="1472" y="2136"/>
                  </a:lnTo>
                  <a:lnTo>
                    <a:pt x="1476" y="2104"/>
                  </a:lnTo>
                  <a:lnTo>
                    <a:pt x="1482" y="2070"/>
                  </a:lnTo>
                  <a:lnTo>
                    <a:pt x="1492" y="2034"/>
                  </a:lnTo>
                  <a:lnTo>
                    <a:pt x="1502" y="2000"/>
                  </a:lnTo>
                  <a:lnTo>
                    <a:pt x="1516" y="1966"/>
                  </a:lnTo>
                  <a:lnTo>
                    <a:pt x="1534" y="1932"/>
                  </a:lnTo>
                  <a:lnTo>
                    <a:pt x="1544" y="1918"/>
                  </a:lnTo>
                  <a:lnTo>
                    <a:pt x="1556" y="1902"/>
                  </a:lnTo>
                  <a:lnTo>
                    <a:pt x="1568" y="1888"/>
                  </a:lnTo>
                  <a:lnTo>
                    <a:pt x="1580" y="1876"/>
                  </a:lnTo>
                  <a:lnTo>
                    <a:pt x="1594" y="1864"/>
                  </a:lnTo>
                  <a:lnTo>
                    <a:pt x="1610" y="1854"/>
                  </a:lnTo>
                  <a:lnTo>
                    <a:pt x="1626" y="1844"/>
                  </a:lnTo>
                  <a:lnTo>
                    <a:pt x="1644" y="1836"/>
                  </a:lnTo>
                  <a:lnTo>
                    <a:pt x="1644" y="1836"/>
                  </a:lnTo>
                  <a:lnTo>
                    <a:pt x="1660" y="1828"/>
                  </a:lnTo>
                  <a:lnTo>
                    <a:pt x="1680" y="1816"/>
                  </a:lnTo>
                  <a:lnTo>
                    <a:pt x="1702" y="1798"/>
                  </a:lnTo>
                  <a:lnTo>
                    <a:pt x="1728" y="1776"/>
                  </a:lnTo>
                  <a:lnTo>
                    <a:pt x="1742" y="1762"/>
                  </a:lnTo>
                  <a:lnTo>
                    <a:pt x="1754" y="1746"/>
                  </a:lnTo>
                  <a:lnTo>
                    <a:pt x="1768" y="1728"/>
                  </a:lnTo>
                  <a:lnTo>
                    <a:pt x="1780" y="1708"/>
                  </a:lnTo>
                  <a:lnTo>
                    <a:pt x="1790" y="1688"/>
                  </a:lnTo>
                  <a:lnTo>
                    <a:pt x="1800" y="1664"/>
                  </a:lnTo>
                  <a:lnTo>
                    <a:pt x="1800" y="1664"/>
                  </a:lnTo>
                  <a:lnTo>
                    <a:pt x="1810" y="1636"/>
                  </a:lnTo>
                  <a:lnTo>
                    <a:pt x="1818" y="1602"/>
                  </a:lnTo>
                  <a:lnTo>
                    <a:pt x="1826" y="1560"/>
                  </a:lnTo>
                  <a:lnTo>
                    <a:pt x="1832" y="1514"/>
                  </a:lnTo>
                  <a:lnTo>
                    <a:pt x="1844" y="1414"/>
                  </a:lnTo>
                  <a:lnTo>
                    <a:pt x="1854" y="1304"/>
                  </a:lnTo>
                  <a:lnTo>
                    <a:pt x="1866" y="1200"/>
                  </a:lnTo>
                  <a:lnTo>
                    <a:pt x="1878" y="1104"/>
                  </a:lnTo>
                  <a:lnTo>
                    <a:pt x="1884" y="1064"/>
                  </a:lnTo>
                  <a:lnTo>
                    <a:pt x="1892" y="1030"/>
                  </a:lnTo>
                  <a:lnTo>
                    <a:pt x="1900" y="1002"/>
                  </a:lnTo>
                  <a:lnTo>
                    <a:pt x="1906" y="992"/>
                  </a:lnTo>
                  <a:lnTo>
                    <a:pt x="1910" y="984"/>
                  </a:lnTo>
                  <a:lnTo>
                    <a:pt x="1910" y="984"/>
                  </a:lnTo>
                  <a:lnTo>
                    <a:pt x="1908" y="974"/>
                  </a:lnTo>
                  <a:lnTo>
                    <a:pt x="1904" y="952"/>
                  </a:lnTo>
                  <a:lnTo>
                    <a:pt x="1902" y="928"/>
                  </a:lnTo>
                  <a:lnTo>
                    <a:pt x="1904" y="918"/>
                  </a:lnTo>
                  <a:lnTo>
                    <a:pt x="1906" y="910"/>
                  </a:lnTo>
                  <a:lnTo>
                    <a:pt x="1906" y="910"/>
                  </a:lnTo>
                  <a:lnTo>
                    <a:pt x="1866" y="908"/>
                  </a:lnTo>
                  <a:lnTo>
                    <a:pt x="1772" y="902"/>
                  </a:lnTo>
                  <a:lnTo>
                    <a:pt x="1718" y="896"/>
                  </a:lnTo>
                  <a:lnTo>
                    <a:pt x="1670" y="890"/>
                  </a:lnTo>
                  <a:lnTo>
                    <a:pt x="1628" y="884"/>
                  </a:lnTo>
                  <a:lnTo>
                    <a:pt x="1614" y="882"/>
                  </a:lnTo>
                  <a:lnTo>
                    <a:pt x="1604" y="878"/>
                  </a:lnTo>
                  <a:lnTo>
                    <a:pt x="1604" y="878"/>
                  </a:lnTo>
                  <a:lnTo>
                    <a:pt x="1592" y="872"/>
                  </a:lnTo>
                  <a:lnTo>
                    <a:pt x="1580" y="868"/>
                  </a:lnTo>
                  <a:lnTo>
                    <a:pt x="1566" y="864"/>
                  </a:lnTo>
                  <a:lnTo>
                    <a:pt x="1558" y="864"/>
                  </a:lnTo>
                  <a:lnTo>
                    <a:pt x="1552" y="866"/>
                  </a:lnTo>
                  <a:lnTo>
                    <a:pt x="1544" y="868"/>
                  </a:lnTo>
                  <a:lnTo>
                    <a:pt x="1536" y="874"/>
                  </a:lnTo>
                  <a:lnTo>
                    <a:pt x="1528" y="880"/>
                  </a:lnTo>
                  <a:lnTo>
                    <a:pt x="1520" y="888"/>
                  </a:lnTo>
                  <a:lnTo>
                    <a:pt x="1514" y="900"/>
                  </a:lnTo>
                  <a:lnTo>
                    <a:pt x="1508" y="914"/>
                  </a:lnTo>
                  <a:lnTo>
                    <a:pt x="1508" y="914"/>
                  </a:lnTo>
                  <a:lnTo>
                    <a:pt x="1454" y="1052"/>
                  </a:lnTo>
                  <a:lnTo>
                    <a:pt x="1410" y="1162"/>
                  </a:lnTo>
                  <a:lnTo>
                    <a:pt x="1380" y="1248"/>
                  </a:lnTo>
                  <a:lnTo>
                    <a:pt x="1380" y="1248"/>
                  </a:lnTo>
                  <a:lnTo>
                    <a:pt x="1378" y="1322"/>
                  </a:lnTo>
                  <a:lnTo>
                    <a:pt x="1378" y="1384"/>
                  </a:lnTo>
                  <a:lnTo>
                    <a:pt x="1380" y="1410"/>
                  </a:lnTo>
                  <a:lnTo>
                    <a:pt x="1384" y="1430"/>
                  </a:lnTo>
                  <a:lnTo>
                    <a:pt x="1384" y="1430"/>
                  </a:lnTo>
                  <a:lnTo>
                    <a:pt x="1394" y="1468"/>
                  </a:lnTo>
                  <a:lnTo>
                    <a:pt x="1406" y="1508"/>
                  </a:lnTo>
                  <a:lnTo>
                    <a:pt x="1414" y="1528"/>
                  </a:lnTo>
                  <a:lnTo>
                    <a:pt x="1422" y="1544"/>
                  </a:lnTo>
                  <a:lnTo>
                    <a:pt x="1430" y="1558"/>
                  </a:lnTo>
                  <a:lnTo>
                    <a:pt x="1438" y="1570"/>
                  </a:lnTo>
                  <a:lnTo>
                    <a:pt x="1438" y="1570"/>
                  </a:lnTo>
                  <a:lnTo>
                    <a:pt x="1454" y="1588"/>
                  </a:lnTo>
                  <a:lnTo>
                    <a:pt x="1460" y="1598"/>
                  </a:lnTo>
                  <a:lnTo>
                    <a:pt x="1466" y="1610"/>
                  </a:lnTo>
                  <a:lnTo>
                    <a:pt x="1468" y="1618"/>
                  </a:lnTo>
                  <a:lnTo>
                    <a:pt x="1466" y="1626"/>
                  </a:lnTo>
                  <a:lnTo>
                    <a:pt x="1462" y="1632"/>
                  </a:lnTo>
                  <a:lnTo>
                    <a:pt x="1454" y="1636"/>
                  </a:lnTo>
                  <a:lnTo>
                    <a:pt x="1454" y="1636"/>
                  </a:lnTo>
                  <a:lnTo>
                    <a:pt x="1442" y="1632"/>
                  </a:lnTo>
                  <a:lnTo>
                    <a:pt x="1432" y="1628"/>
                  </a:lnTo>
                  <a:lnTo>
                    <a:pt x="1418" y="1622"/>
                  </a:lnTo>
                  <a:lnTo>
                    <a:pt x="1404" y="1614"/>
                  </a:lnTo>
                  <a:lnTo>
                    <a:pt x="1392" y="1604"/>
                  </a:lnTo>
                  <a:lnTo>
                    <a:pt x="1380" y="1592"/>
                  </a:lnTo>
                  <a:lnTo>
                    <a:pt x="1376" y="1584"/>
                  </a:lnTo>
                  <a:lnTo>
                    <a:pt x="1372" y="1576"/>
                  </a:lnTo>
                  <a:lnTo>
                    <a:pt x="1372" y="1576"/>
                  </a:lnTo>
                  <a:lnTo>
                    <a:pt x="1370" y="1568"/>
                  </a:lnTo>
                  <a:lnTo>
                    <a:pt x="1366" y="1560"/>
                  </a:lnTo>
                  <a:lnTo>
                    <a:pt x="1360" y="1552"/>
                  </a:lnTo>
                  <a:lnTo>
                    <a:pt x="1358" y="1550"/>
                  </a:lnTo>
                  <a:lnTo>
                    <a:pt x="1352" y="1550"/>
                  </a:lnTo>
                  <a:lnTo>
                    <a:pt x="1348" y="1550"/>
                  </a:lnTo>
                  <a:lnTo>
                    <a:pt x="1342" y="1552"/>
                  </a:lnTo>
                  <a:lnTo>
                    <a:pt x="1336" y="1556"/>
                  </a:lnTo>
                  <a:lnTo>
                    <a:pt x="1328" y="1562"/>
                  </a:lnTo>
                  <a:lnTo>
                    <a:pt x="1320" y="1572"/>
                  </a:lnTo>
                  <a:lnTo>
                    <a:pt x="1310" y="1584"/>
                  </a:lnTo>
                  <a:lnTo>
                    <a:pt x="1310" y="1584"/>
                  </a:lnTo>
                  <a:lnTo>
                    <a:pt x="1282" y="1634"/>
                  </a:lnTo>
                  <a:lnTo>
                    <a:pt x="1254" y="1682"/>
                  </a:lnTo>
                  <a:lnTo>
                    <a:pt x="1220" y="1734"/>
                  </a:lnTo>
                  <a:lnTo>
                    <a:pt x="1188" y="1778"/>
                  </a:lnTo>
                  <a:lnTo>
                    <a:pt x="1174" y="1796"/>
                  </a:lnTo>
                  <a:lnTo>
                    <a:pt x="1160" y="1808"/>
                  </a:lnTo>
                  <a:lnTo>
                    <a:pt x="1156" y="1812"/>
                  </a:lnTo>
                  <a:lnTo>
                    <a:pt x="1150" y="1814"/>
                  </a:lnTo>
                  <a:lnTo>
                    <a:pt x="1146" y="1814"/>
                  </a:lnTo>
                  <a:lnTo>
                    <a:pt x="1142" y="1812"/>
                  </a:lnTo>
                  <a:lnTo>
                    <a:pt x="1140" y="1808"/>
                  </a:lnTo>
                  <a:lnTo>
                    <a:pt x="1138" y="1802"/>
                  </a:lnTo>
                  <a:lnTo>
                    <a:pt x="1138" y="1782"/>
                  </a:lnTo>
                  <a:lnTo>
                    <a:pt x="1138" y="1782"/>
                  </a:lnTo>
                  <a:lnTo>
                    <a:pt x="1128" y="1794"/>
                  </a:lnTo>
                  <a:lnTo>
                    <a:pt x="1116" y="1804"/>
                  </a:lnTo>
                  <a:lnTo>
                    <a:pt x="1104" y="1812"/>
                  </a:lnTo>
                  <a:lnTo>
                    <a:pt x="1100" y="1816"/>
                  </a:lnTo>
                  <a:lnTo>
                    <a:pt x="1094" y="1816"/>
                  </a:lnTo>
                  <a:lnTo>
                    <a:pt x="1092" y="1816"/>
                  </a:lnTo>
                  <a:lnTo>
                    <a:pt x="1090" y="1812"/>
                  </a:lnTo>
                  <a:lnTo>
                    <a:pt x="1088" y="1806"/>
                  </a:lnTo>
                  <a:lnTo>
                    <a:pt x="1090" y="1796"/>
                  </a:lnTo>
                  <a:lnTo>
                    <a:pt x="1098" y="1766"/>
                  </a:lnTo>
                  <a:lnTo>
                    <a:pt x="1098" y="1766"/>
                  </a:lnTo>
                  <a:lnTo>
                    <a:pt x="1090" y="1768"/>
                  </a:lnTo>
                  <a:lnTo>
                    <a:pt x="1082" y="1768"/>
                  </a:lnTo>
                  <a:lnTo>
                    <a:pt x="1074" y="1766"/>
                  </a:lnTo>
                  <a:lnTo>
                    <a:pt x="1070" y="1764"/>
                  </a:lnTo>
                  <a:lnTo>
                    <a:pt x="1068" y="1760"/>
                  </a:lnTo>
                  <a:lnTo>
                    <a:pt x="1066" y="1756"/>
                  </a:lnTo>
                  <a:lnTo>
                    <a:pt x="1064" y="1750"/>
                  </a:lnTo>
                  <a:lnTo>
                    <a:pt x="1064" y="1742"/>
                  </a:lnTo>
                  <a:lnTo>
                    <a:pt x="1066" y="1734"/>
                  </a:lnTo>
                  <a:lnTo>
                    <a:pt x="1076" y="1712"/>
                  </a:lnTo>
                  <a:lnTo>
                    <a:pt x="1076" y="1712"/>
                  </a:lnTo>
                  <a:lnTo>
                    <a:pt x="1092" y="1682"/>
                  </a:lnTo>
                  <a:lnTo>
                    <a:pt x="1120" y="1620"/>
                  </a:lnTo>
                  <a:lnTo>
                    <a:pt x="1130" y="1592"/>
                  </a:lnTo>
                  <a:lnTo>
                    <a:pt x="1134" y="1580"/>
                  </a:lnTo>
                  <a:lnTo>
                    <a:pt x="1136" y="1572"/>
                  </a:lnTo>
                  <a:lnTo>
                    <a:pt x="1134" y="1566"/>
                  </a:lnTo>
                  <a:lnTo>
                    <a:pt x="1132" y="1564"/>
                  </a:lnTo>
                  <a:lnTo>
                    <a:pt x="1130" y="1564"/>
                  </a:lnTo>
                  <a:lnTo>
                    <a:pt x="1124" y="1568"/>
                  </a:lnTo>
                  <a:lnTo>
                    <a:pt x="1112" y="1576"/>
                  </a:lnTo>
                  <a:lnTo>
                    <a:pt x="1054" y="1638"/>
                  </a:lnTo>
                  <a:lnTo>
                    <a:pt x="1054" y="1638"/>
                  </a:lnTo>
                  <a:lnTo>
                    <a:pt x="1046" y="1644"/>
                  </a:lnTo>
                  <a:lnTo>
                    <a:pt x="1036" y="1648"/>
                  </a:lnTo>
                  <a:lnTo>
                    <a:pt x="1028" y="1650"/>
                  </a:lnTo>
                  <a:lnTo>
                    <a:pt x="1022" y="1648"/>
                  </a:lnTo>
                  <a:lnTo>
                    <a:pt x="1020" y="1646"/>
                  </a:lnTo>
                  <a:lnTo>
                    <a:pt x="1018" y="1644"/>
                  </a:lnTo>
                  <a:lnTo>
                    <a:pt x="1020" y="1638"/>
                  </a:lnTo>
                  <a:lnTo>
                    <a:pt x="1022" y="1632"/>
                  </a:lnTo>
                  <a:lnTo>
                    <a:pt x="1032" y="1614"/>
                  </a:lnTo>
                  <a:lnTo>
                    <a:pt x="1032" y="1614"/>
                  </a:lnTo>
                  <a:lnTo>
                    <a:pt x="1044" y="1600"/>
                  </a:lnTo>
                  <a:lnTo>
                    <a:pt x="1070" y="1568"/>
                  </a:lnTo>
                  <a:lnTo>
                    <a:pt x="1100" y="1528"/>
                  </a:lnTo>
                  <a:lnTo>
                    <a:pt x="1114" y="1508"/>
                  </a:lnTo>
                  <a:lnTo>
                    <a:pt x="1124" y="1488"/>
                  </a:lnTo>
                  <a:lnTo>
                    <a:pt x="1124" y="1488"/>
                  </a:lnTo>
                  <a:lnTo>
                    <a:pt x="1142" y="1454"/>
                  </a:lnTo>
                  <a:lnTo>
                    <a:pt x="1164" y="1418"/>
                  </a:lnTo>
                  <a:lnTo>
                    <a:pt x="1188" y="1386"/>
                  </a:lnTo>
                  <a:lnTo>
                    <a:pt x="1212" y="1358"/>
                  </a:lnTo>
                  <a:lnTo>
                    <a:pt x="1212" y="1358"/>
                  </a:lnTo>
                  <a:lnTo>
                    <a:pt x="1218" y="1350"/>
                  </a:lnTo>
                  <a:lnTo>
                    <a:pt x="1222" y="1340"/>
                  </a:lnTo>
                  <a:lnTo>
                    <a:pt x="1230" y="1318"/>
                  </a:lnTo>
                  <a:lnTo>
                    <a:pt x="1234" y="1294"/>
                  </a:lnTo>
                  <a:lnTo>
                    <a:pt x="1238" y="1268"/>
                  </a:lnTo>
                  <a:lnTo>
                    <a:pt x="1240" y="1214"/>
                  </a:lnTo>
                  <a:lnTo>
                    <a:pt x="1242" y="1174"/>
                  </a:lnTo>
                  <a:lnTo>
                    <a:pt x="1242" y="1174"/>
                  </a:lnTo>
                  <a:lnTo>
                    <a:pt x="1252" y="1090"/>
                  </a:lnTo>
                  <a:lnTo>
                    <a:pt x="1262" y="1018"/>
                  </a:lnTo>
                  <a:lnTo>
                    <a:pt x="1276" y="938"/>
                  </a:lnTo>
                  <a:lnTo>
                    <a:pt x="1286" y="898"/>
                  </a:lnTo>
                  <a:lnTo>
                    <a:pt x="1296" y="858"/>
                  </a:lnTo>
                  <a:lnTo>
                    <a:pt x="1308" y="820"/>
                  </a:lnTo>
                  <a:lnTo>
                    <a:pt x="1320" y="786"/>
                  </a:lnTo>
                  <a:lnTo>
                    <a:pt x="1334" y="756"/>
                  </a:lnTo>
                  <a:lnTo>
                    <a:pt x="1350" y="730"/>
                  </a:lnTo>
                  <a:lnTo>
                    <a:pt x="1358" y="720"/>
                  </a:lnTo>
                  <a:lnTo>
                    <a:pt x="1366" y="710"/>
                  </a:lnTo>
                  <a:lnTo>
                    <a:pt x="1374" y="704"/>
                  </a:lnTo>
                  <a:lnTo>
                    <a:pt x="1384" y="698"/>
                  </a:lnTo>
                  <a:lnTo>
                    <a:pt x="1384" y="698"/>
                  </a:lnTo>
                  <a:lnTo>
                    <a:pt x="1420" y="684"/>
                  </a:lnTo>
                  <a:lnTo>
                    <a:pt x="1452" y="672"/>
                  </a:lnTo>
                  <a:lnTo>
                    <a:pt x="1510" y="654"/>
                  </a:lnTo>
                  <a:lnTo>
                    <a:pt x="1560" y="642"/>
                  </a:lnTo>
                  <a:lnTo>
                    <a:pt x="1604" y="630"/>
                  </a:lnTo>
                  <a:lnTo>
                    <a:pt x="1604" y="630"/>
                  </a:lnTo>
                  <a:lnTo>
                    <a:pt x="1634" y="622"/>
                  </a:lnTo>
                  <a:lnTo>
                    <a:pt x="1680" y="614"/>
                  </a:lnTo>
                  <a:lnTo>
                    <a:pt x="1740" y="606"/>
                  </a:lnTo>
                  <a:lnTo>
                    <a:pt x="1804" y="598"/>
                  </a:lnTo>
                  <a:lnTo>
                    <a:pt x="1872" y="594"/>
                  </a:lnTo>
                  <a:lnTo>
                    <a:pt x="1934" y="592"/>
                  </a:lnTo>
                  <a:lnTo>
                    <a:pt x="1964" y="592"/>
                  </a:lnTo>
                  <a:lnTo>
                    <a:pt x="1990" y="592"/>
                  </a:lnTo>
                  <a:lnTo>
                    <a:pt x="2012" y="596"/>
                  </a:lnTo>
                  <a:lnTo>
                    <a:pt x="2032" y="600"/>
                  </a:lnTo>
                  <a:lnTo>
                    <a:pt x="2032" y="600"/>
                  </a:lnTo>
                  <a:lnTo>
                    <a:pt x="2054" y="600"/>
                  </a:lnTo>
                  <a:lnTo>
                    <a:pt x="2108" y="600"/>
                  </a:lnTo>
                  <a:lnTo>
                    <a:pt x="2164" y="596"/>
                  </a:lnTo>
                  <a:lnTo>
                    <a:pt x="2186" y="594"/>
                  </a:lnTo>
                  <a:lnTo>
                    <a:pt x="2194" y="592"/>
                  </a:lnTo>
                  <a:lnTo>
                    <a:pt x="2200" y="588"/>
                  </a:lnTo>
                  <a:close/>
                </a:path>
              </a:pathLst>
            </a:custGeom>
            <a:solidFill>
              <a:schemeClr val="tx2">
                <a:lumMod val="75000"/>
                <a:lumOff val="25000"/>
              </a:schemeClr>
            </a:solidFill>
            <a:ln>
              <a:noFill/>
            </a:ln>
          </p:spPr>
          <p:txBody>
            <a:bodyPr vert="horz" wrap="square" lIns="45708" tIns="22854" rIns="45708" bIns="22854" numCol="1" anchor="t" anchorCtr="0" compatLnSpc="1"/>
            <a:lstStyle/>
            <a:p>
              <a:endParaRPr lang="en-AU" sz="675">
                <a:cs typeface="+mn-ea"/>
                <a:sym typeface="+mn-lt"/>
              </a:endParaRPr>
            </a:p>
          </p:txBody>
        </p:sp>
        <p:grpSp>
          <p:nvGrpSpPr>
            <p:cNvPr id="174" name="Group 226"/>
            <p:cNvGrpSpPr/>
            <p:nvPr/>
          </p:nvGrpSpPr>
          <p:grpSpPr>
            <a:xfrm>
              <a:off x="13849889" y="8784647"/>
              <a:ext cx="216643" cy="205401"/>
              <a:chOff x="2768567" y="2860711"/>
              <a:chExt cx="216643" cy="205401"/>
            </a:xfrm>
          </p:grpSpPr>
          <p:sp>
            <p:nvSpPr>
              <p:cNvPr id="181" name="Freeform 224"/>
              <p:cNvSpPr/>
              <p:nvPr/>
            </p:nvSpPr>
            <p:spPr bwMode="auto">
              <a:xfrm>
                <a:off x="2768567" y="2916915"/>
                <a:ext cx="167591" cy="149197"/>
              </a:xfrm>
              <a:custGeom>
                <a:avLst/>
                <a:gdLst>
                  <a:gd name="T0" fmla="*/ 20 w 164"/>
                  <a:gd name="T1" fmla="*/ 42 h 146"/>
                  <a:gd name="T2" fmla="*/ 20 w 164"/>
                  <a:gd name="T3" fmla="*/ 42 h 146"/>
                  <a:gd name="T4" fmla="*/ 29 w 164"/>
                  <a:gd name="T5" fmla="*/ 44 h 146"/>
                  <a:gd name="T6" fmla="*/ 37 w 164"/>
                  <a:gd name="T7" fmla="*/ 46 h 146"/>
                  <a:gd name="T8" fmla="*/ 46 w 164"/>
                  <a:gd name="T9" fmla="*/ 49 h 146"/>
                  <a:gd name="T10" fmla="*/ 54 w 164"/>
                  <a:gd name="T11" fmla="*/ 52 h 146"/>
                  <a:gd name="T12" fmla="*/ 61 w 164"/>
                  <a:gd name="T13" fmla="*/ 57 h 146"/>
                  <a:gd name="T14" fmla="*/ 69 w 164"/>
                  <a:gd name="T15" fmla="*/ 62 h 146"/>
                  <a:gd name="T16" fmla="*/ 82 w 164"/>
                  <a:gd name="T17" fmla="*/ 73 h 146"/>
                  <a:gd name="T18" fmla="*/ 95 w 164"/>
                  <a:gd name="T19" fmla="*/ 86 h 146"/>
                  <a:gd name="T20" fmla="*/ 106 w 164"/>
                  <a:gd name="T21" fmla="*/ 101 h 146"/>
                  <a:gd name="T22" fmla="*/ 115 w 164"/>
                  <a:gd name="T23" fmla="*/ 116 h 146"/>
                  <a:gd name="T24" fmla="*/ 121 w 164"/>
                  <a:gd name="T25" fmla="*/ 131 h 146"/>
                  <a:gd name="T26" fmla="*/ 121 w 164"/>
                  <a:gd name="T27" fmla="*/ 131 h 146"/>
                  <a:gd name="T28" fmla="*/ 124 w 164"/>
                  <a:gd name="T29" fmla="*/ 136 h 146"/>
                  <a:gd name="T30" fmla="*/ 127 w 164"/>
                  <a:gd name="T31" fmla="*/ 140 h 146"/>
                  <a:gd name="T32" fmla="*/ 130 w 164"/>
                  <a:gd name="T33" fmla="*/ 142 h 146"/>
                  <a:gd name="T34" fmla="*/ 133 w 164"/>
                  <a:gd name="T35" fmla="*/ 144 h 146"/>
                  <a:gd name="T36" fmla="*/ 137 w 164"/>
                  <a:gd name="T37" fmla="*/ 145 h 146"/>
                  <a:gd name="T38" fmla="*/ 140 w 164"/>
                  <a:gd name="T39" fmla="*/ 146 h 146"/>
                  <a:gd name="T40" fmla="*/ 145 w 164"/>
                  <a:gd name="T41" fmla="*/ 146 h 146"/>
                  <a:gd name="T42" fmla="*/ 149 w 164"/>
                  <a:gd name="T43" fmla="*/ 145 h 146"/>
                  <a:gd name="T44" fmla="*/ 152 w 164"/>
                  <a:gd name="T45" fmla="*/ 144 h 146"/>
                  <a:gd name="T46" fmla="*/ 156 w 164"/>
                  <a:gd name="T47" fmla="*/ 142 h 146"/>
                  <a:gd name="T48" fmla="*/ 158 w 164"/>
                  <a:gd name="T49" fmla="*/ 140 h 146"/>
                  <a:gd name="T50" fmla="*/ 161 w 164"/>
                  <a:gd name="T51" fmla="*/ 137 h 146"/>
                  <a:gd name="T52" fmla="*/ 162 w 164"/>
                  <a:gd name="T53" fmla="*/ 133 h 146"/>
                  <a:gd name="T54" fmla="*/ 164 w 164"/>
                  <a:gd name="T55" fmla="*/ 129 h 146"/>
                  <a:gd name="T56" fmla="*/ 164 w 164"/>
                  <a:gd name="T57" fmla="*/ 125 h 146"/>
                  <a:gd name="T58" fmla="*/ 162 w 164"/>
                  <a:gd name="T59" fmla="*/ 121 h 146"/>
                  <a:gd name="T60" fmla="*/ 162 w 164"/>
                  <a:gd name="T61" fmla="*/ 121 h 146"/>
                  <a:gd name="T62" fmla="*/ 157 w 164"/>
                  <a:gd name="T63" fmla="*/ 109 h 146"/>
                  <a:gd name="T64" fmla="*/ 152 w 164"/>
                  <a:gd name="T65" fmla="*/ 98 h 146"/>
                  <a:gd name="T66" fmla="*/ 147 w 164"/>
                  <a:gd name="T67" fmla="*/ 87 h 146"/>
                  <a:gd name="T68" fmla="*/ 140 w 164"/>
                  <a:gd name="T69" fmla="*/ 77 h 146"/>
                  <a:gd name="T70" fmla="*/ 133 w 164"/>
                  <a:gd name="T71" fmla="*/ 67 h 146"/>
                  <a:gd name="T72" fmla="*/ 125 w 164"/>
                  <a:gd name="T73" fmla="*/ 58 h 146"/>
                  <a:gd name="T74" fmla="*/ 117 w 164"/>
                  <a:gd name="T75" fmla="*/ 48 h 146"/>
                  <a:gd name="T76" fmla="*/ 108 w 164"/>
                  <a:gd name="T77" fmla="*/ 40 h 146"/>
                  <a:gd name="T78" fmla="*/ 98 w 164"/>
                  <a:gd name="T79" fmla="*/ 32 h 146"/>
                  <a:gd name="T80" fmla="*/ 89 w 164"/>
                  <a:gd name="T81" fmla="*/ 25 h 146"/>
                  <a:gd name="T82" fmla="*/ 78 w 164"/>
                  <a:gd name="T83" fmla="*/ 19 h 146"/>
                  <a:gd name="T84" fmla="*/ 68 w 164"/>
                  <a:gd name="T85" fmla="*/ 13 h 146"/>
                  <a:gd name="T86" fmla="*/ 56 w 164"/>
                  <a:gd name="T87" fmla="*/ 9 h 146"/>
                  <a:gd name="T88" fmla="*/ 45 w 164"/>
                  <a:gd name="T89" fmla="*/ 5 h 146"/>
                  <a:gd name="T90" fmla="*/ 33 w 164"/>
                  <a:gd name="T91" fmla="*/ 2 h 146"/>
                  <a:gd name="T92" fmla="*/ 20 w 164"/>
                  <a:gd name="T93" fmla="*/ 0 h 146"/>
                  <a:gd name="T94" fmla="*/ 20 w 164"/>
                  <a:gd name="T95" fmla="*/ 0 h 146"/>
                  <a:gd name="T96" fmla="*/ 15 w 164"/>
                  <a:gd name="T97" fmla="*/ 0 h 146"/>
                  <a:gd name="T98" fmla="*/ 11 w 164"/>
                  <a:gd name="T99" fmla="*/ 1 h 146"/>
                  <a:gd name="T100" fmla="*/ 8 w 164"/>
                  <a:gd name="T101" fmla="*/ 2 h 146"/>
                  <a:gd name="T102" fmla="*/ 6 w 164"/>
                  <a:gd name="T103" fmla="*/ 5 h 146"/>
                  <a:gd name="T104" fmla="*/ 2 w 164"/>
                  <a:gd name="T105" fmla="*/ 7 h 146"/>
                  <a:gd name="T106" fmla="*/ 1 w 164"/>
                  <a:gd name="T107" fmla="*/ 11 h 146"/>
                  <a:gd name="T108" fmla="*/ 0 w 164"/>
                  <a:gd name="T109" fmla="*/ 14 h 146"/>
                  <a:gd name="T110" fmla="*/ 0 w 164"/>
                  <a:gd name="T111" fmla="*/ 19 h 146"/>
                  <a:gd name="T112" fmla="*/ 1 w 164"/>
                  <a:gd name="T113" fmla="*/ 26 h 146"/>
                  <a:gd name="T114" fmla="*/ 3 w 164"/>
                  <a:gd name="T115" fmla="*/ 30 h 146"/>
                  <a:gd name="T116" fmla="*/ 6 w 164"/>
                  <a:gd name="T117" fmla="*/ 33 h 146"/>
                  <a:gd name="T118" fmla="*/ 8 w 164"/>
                  <a:gd name="T119" fmla="*/ 37 h 146"/>
                  <a:gd name="T120" fmla="*/ 12 w 164"/>
                  <a:gd name="T121" fmla="*/ 39 h 146"/>
                  <a:gd name="T122" fmla="*/ 15 w 164"/>
                  <a:gd name="T123" fmla="*/ 41 h 146"/>
                  <a:gd name="T124" fmla="*/ 20 w 164"/>
                  <a:gd name="T125" fmla="*/ 4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4" h="146">
                    <a:moveTo>
                      <a:pt x="20" y="42"/>
                    </a:moveTo>
                    <a:lnTo>
                      <a:pt x="20" y="42"/>
                    </a:lnTo>
                    <a:lnTo>
                      <a:pt x="29" y="44"/>
                    </a:lnTo>
                    <a:lnTo>
                      <a:pt x="37" y="46"/>
                    </a:lnTo>
                    <a:lnTo>
                      <a:pt x="46" y="49"/>
                    </a:lnTo>
                    <a:lnTo>
                      <a:pt x="54" y="52"/>
                    </a:lnTo>
                    <a:lnTo>
                      <a:pt x="61" y="57"/>
                    </a:lnTo>
                    <a:lnTo>
                      <a:pt x="69" y="62"/>
                    </a:lnTo>
                    <a:lnTo>
                      <a:pt x="82" y="73"/>
                    </a:lnTo>
                    <a:lnTo>
                      <a:pt x="95" y="86"/>
                    </a:lnTo>
                    <a:lnTo>
                      <a:pt x="106" y="101"/>
                    </a:lnTo>
                    <a:lnTo>
                      <a:pt x="115" y="116"/>
                    </a:lnTo>
                    <a:lnTo>
                      <a:pt x="121" y="131"/>
                    </a:lnTo>
                    <a:lnTo>
                      <a:pt x="121" y="131"/>
                    </a:lnTo>
                    <a:lnTo>
                      <a:pt x="124" y="136"/>
                    </a:lnTo>
                    <a:lnTo>
                      <a:pt x="127" y="140"/>
                    </a:lnTo>
                    <a:lnTo>
                      <a:pt x="130" y="142"/>
                    </a:lnTo>
                    <a:lnTo>
                      <a:pt x="133" y="144"/>
                    </a:lnTo>
                    <a:lnTo>
                      <a:pt x="137" y="145"/>
                    </a:lnTo>
                    <a:lnTo>
                      <a:pt x="140" y="146"/>
                    </a:lnTo>
                    <a:lnTo>
                      <a:pt x="145" y="146"/>
                    </a:lnTo>
                    <a:lnTo>
                      <a:pt x="149" y="145"/>
                    </a:lnTo>
                    <a:lnTo>
                      <a:pt x="152" y="144"/>
                    </a:lnTo>
                    <a:lnTo>
                      <a:pt x="156" y="142"/>
                    </a:lnTo>
                    <a:lnTo>
                      <a:pt x="158" y="140"/>
                    </a:lnTo>
                    <a:lnTo>
                      <a:pt x="161" y="137"/>
                    </a:lnTo>
                    <a:lnTo>
                      <a:pt x="162" y="133"/>
                    </a:lnTo>
                    <a:lnTo>
                      <a:pt x="164" y="129"/>
                    </a:lnTo>
                    <a:lnTo>
                      <a:pt x="164" y="125"/>
                    </a:lnTo>
                    <a:lnTo>
                      <a:pt x="162" y="121"/>
                    </a:lnTo>
                    <a:lnTo>
                      <a:pt x="162" y="121"/>
                    </a:lnTo>
                    <a:lnTo>
                      <a:pt x="157" y="109"/>
                    </a:lnTo>
                    <a:lnTo>
                      <a:pt x="152" y="98"/>
                    </a:lnTo>
                    <a:lnTo>
                      <a:pt x="147" y="87"/>
                    </a:lnTo>
                    <a:lnTo>
                      <a:pt x="140" y="77"/>
                    </a:lnTo>
                    <a:lnTo>
                      <a:pt x="133" y="67"/>
                    </a:lnTo>
                    <a:lnTo>
                      <a:pt x="125" y="58"/>
                    </a:lnTo>
                    <a:lnTo>
                      <a:pt x="117" y="48"/>
                    </a:lnTo>
                    <a:lnTo>
                      <a:pt x="108" y="40"/>
                    </a:lnTo>
                    <a:lnTo>
                      <a:pt x="98" y="32"/>
                    </a:lnTo>
                    <a:lnTo>
                      <a:pt x="89" y="25"/>
                    </a:lnTo>
                    <a:lnTo>
                      <a:pt x="78" y="19"/>
                    </a:lnTo>
                    <a:lnTo>
                      <a:pt x="68" y="13"/>
                    </a:lnTo>
                    <a:lnTo>
                      <a:pt x="56" y="9"/>
                    </a:lnTo>
                    <a:lnTo>
                      <a:pt x="45" y="5"/>
                    </a:lnTo>
                    <a:lnTo>
                      <a:pt x="33" y="2"/>
                    </a:lnTo>
                    <a:lnTo>
                      <a:pt x="20" y="0"/>
                    </a:lnTo>
                    <a:lnTo>
                      <a:pt x="20" y="0"/>
                    </a:lnTo>
                    <a:lnTo>
                      <a:pt x="15" y="0"/>
                    </a:lnTo>
                    <a:lnTo>
                      <a:pt x="11" y="1"/>
                    </a:lnTo>
                    <a:lnTo>
                      <a:pt x="8" y="2"/>
                    </a:lnTo>
                    <a:lnTo>
                      <a:pt x="6" y="5"/>
                    </a:lnTo>
                    <a:lnTo>
                      <a:pt x="2" y="7"/>
                    </a:lnTo>
                    <a:lnTo>
                      <a:pt x="1" y="11"/>
                    </a:lnTo>
                    <a:lnTo>
                      <a:pt x="0" y="14"/>
                    </a:lnTo>
                    <a:lnTo>
                      <a:pt x="0" y="19"/>
                    </a:lnTo>
                    <a:lnTo>
                      <a:pt x="1" y="26"/>
                    </a:lnTo>
                    <a:lnTo>
                      <a:pt x="3" y="30"/>
                    </a:lnTo>
                    <a:lnTo>
                      <a:pt x="6" y="33"/>
                    </a:lnTo>
                    <a:lnTo>
                      <a:pt x="8" y="37"/>
                    </a:lnTo>
                    <a:lnTo>
                      <a:pt x="12" y="39"/>
                    </a:lnTo>
                    <a:lnTo>
                      <a:pt x="15" y="41"/>
                    </a:lnTo>
                    <a:lnTo>
                      <a:pt x="20" y="42"/>
                    </a:lnTo>
                    <a:close/>
                  </a:path>
                </a:pathLst>
              </a:custGeom>
              <a:solidFill>
                <a:srgbClr val="474C4D"/>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82" name="Freeform 225"/>
              <p:cNvSpPr/>
              <p:nvPr/>
            </p:nvSpPr>
            <p:spPr bwMode="auto">
              <a:xfrm>
                <a:off x="2852363" y="2860711"/>
                <a:ext cx="132847" cy="116496"/>
              </a:xfrm>
              <a:custGeom>
                <a:avLst/>
                <a:gdLst>
                  <a:gd name="T0" fmla="*/ 15 w 130"/>
                  <a:gd name="T1" fmla="*/ 41 h 114"/>
                  <a:gd name="T2" fmla="*/ 15 w 130"/>
                  <a:gd name="T3" fmla="*/ 41 h 114"/>
                  <a:gd name="T4" fmla="*/ 28 w 130"/>
                  <a:gd name="T5" fmla="*/ 44 h 114"/>
                  <a:gd name="T6" fmla="*/ 39 w 130"/>
                  <a:gd name="T7" fmla="*/ 49 h 114"/>
                  <a:gd name="T8" fmla="*/ 51 w 130"/>
                  <a:gd name="T9" fmla="*/ 56 h 114"/>
                  <a:gd name="T10" fmla="*/ 60 w 130"/>
                  <a:gd name="T11" fmla="*/ 63 h 114"/>
                  <a:gd name="T12" fmla="*/ 70 w 130"/>
                  <a:gd name="T13" fmla="*/ 72 h 114"/>
                  <a:gd name="T14" fmla="*/ 77 w 130"/>
                  <a:gd name="T15" fmla="*/ 81 h 114"/>
                  <a:gd name="T16" fmla="*/ 85 w 130"/>
                  <a:gd name="T17" fmla="*/ 92 h 114"/>
                  <a:gd name="T18" fmla="*/ 91 w 130"/>
                  <a:gd name="T19" fmla="*/ 103 h 114"/>
                  <a:gd name="T20" fmla="*/ 91 w 130"/>
                  <a:gd name="T21" fmla="*/ 103 h 114"/>
                  <a:gd name="T22" fmla="*/ 94 w 130"/>
                  <a:gd name="T23" fmla="*/ 107 h 114"/>
                  <a:gd name="T24" fmla="*/ 97 w 130"/>
                  <a:gd name="T25" fmla="*/ 111 h 114"/>
                  <a:gd name="T26" fmla="*/ 101 w 130"/>
                  <a:gd name="T27" fmla="*/ 113 h 114"/>
                  <a:gd name="T28" fmla="*/ 105 w 130"/>
                  <a:gd name="T29" fmla="*/ 114 h 114"/>
                  <a:gd name="T30" fmla="*/ 108 w 130"/>
                  <a:gd name="T31" fmla="*/ 114 h 114"/>
                  <a:gd name="T32" fmla="*/ 112 w 130"/>
                  <a:gd name="T33" fmla="*/ 114 h 114"/>
                  <a:gd name="T34" fmla="*/ 115 w 130"/>
                  <a:gd name="T35" fmla="*/ 113 h 114"/>
                  <a:gd name="T36" fmla="*/ 119 w 130"/>
                  <a:gd name="T37" fmla="*/ 111 h 114"/>
                  <a:gd name="T38" fmla="*/ 123 w 130"/>
                  <a:gd name="T39" fmla="*/ 108 h 114"/>
                  <a:gd name="T40" fmla="*/ 125 w 130"/>
                  <a:gd name="T41" fmla="*/ 105 h 114"/>
                  <a:gd name="T42" fmla="*/ 128 w 130"/>
                  <a:gd name="T43" fmla="*/ 102 h 114"/>
                  <a:gd name="T44" fmla="*/ 129 w 130"/>
                  <a:gd name="T45" fmla="*/ 99 h 114"/>
                  <a:gd name="T46" fmla="*/ 130 w 130"/>
                  <a:gd name="T47" fmla="*/ 95 h 114"/>
                  <a:gd name="T48" fmla="*/ 130 w 130"/>
                  <a:gd name="T49" fmla="*/ 91 h 114"/>
                  <a:gd name="T50" fmla="*/ 130 w 130"/>
                  <a:gd name="T51" fmla="*/ 86 h 114"/>
                  <a:gd name="T52" fmla="*/ 128 w 130"/>
                  <a:gd name="T53" fmla="*/ 82 h 114"/>
                  <a:gd name="T54" fmla="*/ 128 w 130"/>
                  <a:gd name="T55" fmla="*/ 82 h 114"/>
                  <a:gd name="T56" fmla="*/ 119 w 130"/>
                  <a:gd name="T57" fmla="*/ 67 h 114"/>
                  <a:gd name="T58" fmla="*/ 110 w 130"/>
                  <a:gd name="T59" fmla="*/ 54 h 114"/>
                  <a:gd name="T60" fmla="*/ 98 w 130"/>
                  <a:gd name="T61" fmla="*/ 41 h 114"/>
                  <a:gd name="T62" fmla="*/ 87 w 130"/>
                  <a:gd name="T63" fmla="*/ 29 h 114"/>
                  <a:gd name="T64" fmla="*/ 73 w 130"/>
                  <a:gd name="T65" fmla="*/ 19 h 114"/>
                  <a:gd name="T66" fmla="*/ 58 w 130"/>
                  <a:gd name="T67" fmla="*/ 11 h 114"/>
                  <a:gd name="T68" fmla="*/ 44 w 130"/>
                  <a:gd name="T69" fmla="*/ 4 h 114"/>
                  <a:gd name="T70" fmla="*/ 35 w 130"/>
                  <a:gd name="T71" fmla="*/ 2 h 114"/>
                  <a:gd name="T72" fmla="*/ 27 w 130"/>
                  <a:gd name="T73" fmla="*/ 0 h 114"/>
                  <a:gd name="T74" fmla="*/ 27 w 130"/>
                  <a:gd name="T75" fmla="*/ 0 h 114"/>
                  <a:gd name="T76" fmla="*/ 22 w 130"/>
                  <a:gd name="T77" fmla="*/ 0 h 114"/>
                  <a:gd name="T78" fmla="*/ 17 w 130"/>
                  <a:gd name="T79" fmla="*/ 1 h 114"/>
                  <a:gd name="T80" fmla="*/ 13 w 130"/>
                  <a:gd name="T81" fmla="*/ 2 h 114"/>
                  <a:gd name="T82" fmla="*/ 10 w 130"/>
                  <a:gd name="T83" fmla="*/ 4 h 114"/>
                  <a:gd name="T84" fmla="*/ 7 w 130"/>
                  <a:gd name="T85" fmla="*/ 6 h 114"/>
                  <a:gd name="T86" fmla="*/ 5 w 130"/>
                  <a:gd name="T87" fmla="*/ 9 h 114"/>
                  <a:gd name="T88" fmla="*/ 3 w 130"/>
                  <a:gd name="T89" fmla="*/ 14 h 114"/>
                  <a:gd name="T90" fmla="*/ 2 w 130"/>
                  <a:gd name="T91" fmla="*/ 17 h 114"/>
                  <a:gd name="T92" fmla="*/ 0 w 130"/>
                  <a:gd name="T93" fmla="*/ 21 h 114"/>
                  <a:gd name="T94" fmla="*/ 0 w 130"/>
                  <a:gd name="T95" fmla="*/ 25 h 114"/>
                  <a:gd name="T96" fmla="*/ 0 w 130"/>
                  <a:gd name="T97" fmla="*/ 28 h 114"/>
                  <a:gd name="T98" fmla="*/ 3 w 130"/>
                  <a:gd name="T99" fmla="*/ 32 h 114"/>
                  <a:gd name="T100" fmla="*/ 5 w 130"/>
                  <a:gd name="T101" fmla="*/ 35 h 114"/>
                  <a:gd name="T102" fmla="*/ 7 w 130"/>
                  <a:gd name="T103" fmla="*/ 38 h 114"/>
                  <a:gd name="T104" fmla="*/ 11 w 130"/>
                  <a:gd name="T105" fmla="*/ 40 h 114"/>
                  <a:gd name="T106" fmla="*/ 15 w 130"/>
                  <a:gd name="T107" fmla="*/ 4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114">
                    <a:moveTo>
                      <a:pt x="15" y="41"/>
                    </a:moveTo>
                    <a:lnTo>
                      <a:pt x="15" y="41"/>
                    </a:lnTo>
                    <a:lnTo>
                      <a:pt x="28" y="44"/>
                    </a:lnTo>
                    <a:lnTo>
                      <a:pt x="39" y="49"/>
                    </a:lnTo>
                    <a:lnTo>
                      <a:pt x="51" y="56"/>
                    </a:lnTo>
                    <a:lnTo>
                      <a:pt x="60" y="63"/>
                    </a:lnTo>
                    <a:lnTo>
                      <a:pt x="70" y="72"/>
                    </a:lnTo>
                    <a:lnTo>
                      <a:pt x="77" y="81"/>
                    </a:lnTo>
                    <a:lnTo>
                      <a:pt x="85" y="92"/>
                    </a:lnTo>
                    <a:lnTo>
                      <a:pt x="91" y="103"/>
                    </a:lnTo>
                    <a:lnTo>
                      <a:pt x="91" y="103"/>
                    </a:lnTo>
                    <a:lnTo>
                      <a:pt x="94" y="107"/>
                    </a:lnTo>
                    <a:lnTo>
                      <a:pt x="97" y="111"/>
                    </a:lnTo>
                    <a:lnTo>
                      <a:pt x="101" y="113"/>
                    </a:lnTo>
                    <a:lnTo>
                      <a:pt x="105" y="114"/>
                    </a:lnTo>
                    <a:lnTo>
                      <a:pt x="108" y="114"/>
                    </a:lnTo>
                    <a:lnTo>
                      <a:pt x="112" y="114"/>
                    </a:lnTo>
                    <a:lnTo>
                      <a:pt x="115" y="113"/>
                    </a:lnTo>
                    <a:lnTo>
                      <a:pt x="119" y="111"/>
                    </a:lnTo>
                    <a:lnTo>
                      <a:pt x="123" y="108"/>
                    </a:lnTo>
                    <a:lnTo>
                      <a:pt x="125" y="105"/>
                    </a:lnTo>
                    <a:lnTo>
                      <a:pt x="128" y="102"/>
                    </a:lnTo>
                    <a:lnTo>
                      <a:pt x="129" y="99"/>
                    </a:lnTo>
                    <a:lnTo>
                      <a:pt x="130" y="95"/>
                    </a:lnTo>
                    <a:lnTo>
                      <a:pt x="130" y="91"/>
                    </a:lnTo>
                    <a:lnTo>
                      <a:pt x="130" y="86"/>
                    </a:lnTo>
                    <a:lnTo>
                      <a:pt x="128" y="82"/>
                    </a:lnTo>
                    <a:lnTo>
                      <a:pt x="128" y="82"/>
                    </a:lnTo>
                    <a:lnTo>
                      <a:pt x="119" y="67"/>
                    </a:lnTo>
                    <a:lnTo>
                      <a:pt x="110" y="54"/>
                    </a:lnTo>
                    <a:lnTo>
                      <a:pt x="98" y="41"/>
                    </a:lnTo>
                    <a:lnTo>
                      <a:pt x="87" y="29"/>
                    </a:lnTo>
                    <a:lnTo>
                      <a:pt x="73" y="19"/>
                    </a:lnTo>
                    <a:lnTo>
                      <a:pt x="58" y="11"/>
                    </a:lnTo>
                    <a:lnTo>
                      <a:pt x="44" y="4"/>
                    </a:lnTo>
                    <a:lnTo>
                      <a:pt x="35" y="2"/>
                    </a:lnTo>
                    <a:lnTo>
                      <a:pt x="27" y="0"/>
                    </a:lnTo>
                    <a:lnTo>
                      <a:pt x="27" y="0"/>
                    </a:lnTo>
                    <a:lnTo>
                      <a:pt x="22" y="0"/>
                    </a:lnTo>
                    <a:lnTo>
                      <a:pt x="17" y="1"/>
                    </a:lnTo>
                    <a:lnTo>
                      <a:pt x="13" y="2"/>
                    </a:lnTo>
                    <a:lnTo>
                      <a:pt x="10" y="4"/>
                    </a:lnTo>
                    <a:lnTo>
                      <a:pt x="7" y="6"/>
                    </a:lnTo>
                    <a:lnTo>
                      <a:pt x="5" y="9"/>
                    </a:lnTo>
                    <a:lnTo>
                      <a:pt x="3" y="14"/>
                    </a:lnTo>
                    <a:lnTo>
                      <a:pt x="2" y="17"/>
                    </a:lnTo>
                    <a:lnTo>
                      <a:pt x="0" y="21"/>
                    </a:lnTo>
                    <a:lnTo>
                      <a:pt x="0" y="25"/>
                    </a:lnTo>
                    <a:lnTo>
                      <a:pt x="0" y="28"/>
                    </a:lnTo>
                    <a:lnTo>
                      <a:pt x="3" y="32"/>
                    </a:lnTo>
                    <a:lnTo>
                      <a:pt x="5" y="35"/>
                    </a:lnTo>
                    <a:lnTo>
                      <a:pt x="7" y="38"/>
                    </a:lnTo>
                    <a:lnTo>
                      <a:pt x="11" y="40"/>
                    </a:lnTo>
                    <a:lnTo>
                      <a:pt x="15" y="41"/>
                    </a:lnTo>
                    <a:close/>
                  </a:path>
                </a:pathLst>
              </a:custGeom>
              <a:solidFill>
                <a:srgbClr val="474C4D"/>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grpSp>
        <p:grpSp>
          <p:nvGrpSpPr>
            <p:cNvPr id="175" name="Group 227"/>
            <p:cNvGrpSpPr/>
            <p:nvPr/>
          </p:nvGrpSpPr>
          <p:grpSpPr>
            <a:xfrm flipH="1">
              <a:off x="11567711" y="6755299"/>
              <a:ext cx="216643" cy="205401"/>
              <a:chOff x="2768567" y="2860711"/>
              <a:chExt cx="216643" cy="205401"/>
            </a:xfrm>
          </p:grpSpPr>
          <p:sp>
            <p:nvSpPr>
              <p:cNvPr id="179" name="Freeform 228"/>
              <p:cNvSpPr/>
              <p:nvPr/>
            </p:nvSpPr>
            <p:spPr bwMode="auto">
              <a:xfrm>
                <a:off x="2768567" y="2916915"/>
                <a:ext cx="167591" cy="149197"/>
              </a:xfrm>
              <a:custGeom>
                <a:avLst/>
                <a:gdLst>
                  <a:gd name="T0" fmla="*/ 20 w 164"/>
                  <a:gd name="T1" fmla="*/ 42 h 146"/>
                  <a:gd name="T2" fmla="*/ 20 w 164"/>
                  <a:gd name="T3" fmla="*/ 42 h 146"/>
                  <a:gd name="T4" fmla="*/ 29 w 164"/>
                  <a:gd name="T5" fmla="*/ 44 h 146"/>
                  <a:gd name="T6" fmla="*/ 37 w 164"/>
                  <a:gd name="T7" fmla="*/ 46 h 146"/>
                  <a:gd name="T8" fmla="*/ 46 w 164"/>
                  <a:gd name="T9" fmla="*/ 49 h 146"/>
                  <a:gd name="T10" fmla="*/ 54 w 164"/>
                  <a:gd name="T11" fmla="*/ 52 h 146"/>
                  <a:gd name="T12" fmla="*/ 61 w 164"/>
                  <a:gd name="T13" fmla="*/ 57 h 146"/>
                  <a:gd name="T14" fmla="*/ 69 w 164"/>
                  <a:gd name="T15" fmla="*/ 62 h 146"/>
                  <a:gd name="T16" fmla="*/ 82 w 164"/>
                  <a:gd name="T17" fmla="*/ 73 h 146"/>
                  <a:gd name="T18" fmla="*/ 95 w 164"/>
                  <a:gd name="T19" fmla="*/ 86 h 146"/>
                  <a:gd name="T20" fmla="*/ 106 w 164"/>
                  <a:gd name="T21" fmla="*/ 101 h 146"/>
                  <a:gd name="T22" fmla="*/ 115 w 164"/>
                  <a:gd name="T23" fmla="*/ 116 h 146"/>
                  <a:gd name="T24" fmla="*/ 121 w 164"/>
                  <a:gd name="T25" fmla="*/ 131 h 146"/>
                  <a:gd name="T26" fmla="*/ 121 w 164"/>
                  <a:gd name="T27" fmla="*/ 131 h 146"/>
                  <a:gd name="T28" fmla="*/ 124 w 164"/>
                  <a:gd name="T29" fmla="*/ 136 h 146"/>
                  <a:gd name="T30" fmla="*/ 127 w 164"/>
                  <a:gd name="T31" fmla="*/ 140 h 146"/>
                  <a:gd name="T32" fmla="*/ 130 w 164"/>
                  <a:gd name="T33" fmla="*/ 142 h 146"/>
                  <a:gd name="T34" fmla="*/ 133 w 164"/>
                  <a:gd name="T35" fmla="*/ 144 h 146"/>
                  <a:gd name="T36" fmla="*/ 137 w 164"/>
                  <a:gd name="T37" fmla="*/ 145 h 146"/>
                  <a:gd name="T38" fmla="*/ 140 w 164"/>
                  <a:gd name="T39" fmla="*/ 146 h 146"/>
                  <a:gd name="T40" fmla="*/ 145 w 164"/>
                  <a:gd name="T41" fmla="*/ 146 h 146"/>
                  <a:gd name="T42" fmla="*/ 149 w 164"/>
                  <a:gd name="T43" fmla="*/ 145 h 146"/>
                  <a:gd name="T44" fmla="*/ 152 w 164"/>
                  <a:gd name="T45" fmla="*/ 144 h 146"/>
                  <a:gd name="T46" fmla="*/ 156 w 164"/>
                  <a:gd name="T47" fmla="*/ 142 h 146"/>
                  <a:gd name="T48" fmla="*/ 158 w 164"/>
                  <a:gd name="T49" fmla="*/ 140 h 146"/>
                  <a:gd name="T50" fmla="*/ 161 w 164"/>
                  <a:gd name="T51" fmla="*/ 137 h 146"/>
                  <a:gd name="T52" fmla="*/ 162 w 164"/>
                  <a:gd name="T53" fmla="*/ 133 h 146"/>
                  <a:gd name="T54" fmla="*/ 164 w 164"/>
                  <a:gd name="T55" fmla="*/ 129 h 146"/>
                  <a:gd name="T56" fmla="*/ 164 w 164"/>
                  <a:gd name="T57" fmla="*/ 125 h 146"/>
                  <a:gd name="T58" fmla="*/ 162 w 164"/>
                  <a:gd name="T59" fmla="*/ 121 h 146"/>
                  <a:gd name="T60" fmla="*/ 162 w 164"/>
                  <a:gd name="T61" fmla="*/ 121 h 146"/>
                  <a:gd name="T62" fmla="*/ 157 w 164"/>
                  <a:gd name="T63" fmla="*/ 109 h 146"/>
                  <a:gd name="T64" fmla="*/ 152 w 164"/>
                  <a:gd name="T65" fmla="*/ 98 h 146"/>
                  <a:gd name="T66" fmla="*/ 147 w 164"/>
                  <a:gd name="T67" fmla="*/ 87 h 146"/>
                  <a:gd name="T68" fmla="*/ 140 w 164"/>
                  <a:gd name="T69" fmla="*/ 77 h 146"/>
                  <a:gd name="T70" fmla="*/ 133 w 164"/>
                  <a:gd name="T71" fmla="*/ 67 h 146"/>
                  <a:gd name="T72" fmla="*/ 125 w 164"/>
                  <a:gd name="T73" fmla="*/ 58 h 146"/>
                  <a:gd name="T74" fmla="*/ 117 w 164"/>
                  <a:gd name="T75" fmla="*/ 48 h 146"/>
                  <a:gd name="T76" fmla="*/ 108 w 164"/>
                  <a:gd name="T77" fmla="*/ 40 h 146"/>
                  <a:gd name="T78" fmla="*/ 98 w 164"/>
                  <a:gd name="T79" fmla="*/ 32 h 146"/>
                  <a:gd name="T80" fmla="*/ 89 w 164"/>
                  <a:gd name="T81" fmla="*/ 25 h 146"/>
                  <a:gd name="T82" fmla="*/ 78 w 164"/>
                  <a:gd name="T83" fmla="*/ 19 h 146"/>
                  <a:gd name="T84" fmla="*/ 68 w 164"/>
                  <a:gd name="T85" fmla="*/ 13 h 146"/>
                  <a:gd name="T86" fmla="*/ 56 w 164"/>
                  <a:gd name="T87" fmla="*/ 9 h 146"/>
                  <a:gd name="T88" fmla="*/ 45 w 164"/>
                  <a:gd name="T89" fmla="*/ 5 h 146"/>
                  <a:gd name="T90" fmla="*/ 33 w 164"/>
                  <a:gd name="T91" fmla="*/ 2 h 146"/>
                  <a:gd name="T92" fmla="*/ 20 w 164"/>
                  <a:gd name="T93" fmla="*/ 0 h 146"/>
                  <a:gd name="T94" fmla="*/ 20 w 164"/>
                  <a:gd name="T95" fmla="*/ 0 h 146"/>
                  <a:gd name="T96" fmla="*/ 15 w 164"/>
                  <a:gd name="T97" fmla="*/ 0 h 146"/>
                  <a:gd name="T98" fmla="*/ 11 w 164"/>
                  <a:gd name="T99" fmla="*/ 1 h 146"/>
                  <a:gd name="T100" fmla="*/ 8 w 164"/>
                  <a:gd name="T101" fmla="*/ 2 h 146"/>
                  <a:gd name="T102" fmla="*/ 6 w 164"/>
                  <a:gd name="T103" fmla="*/ 5 h 146"/>
                  <a:gd name="T104" fmla="*/ 2 w 164"/>
                  <a:gd name="T105" fmla="*/ 7 h 146"/>
                  <a:gd name="T106" fmla="*/ 1 w 164"/>
                  <a:gd name="T107" fmla="*/ 11 h 146"/>
                  <a:gd name="T108" fmla="*/ 0 w 164"/>
                  <a:gd name="T109" fmla="*/ 14 h 146"/>
                  <a:gd name="T110" fmla="*/ 0 w 164"/>
                  <a:gd name="T111" fmla="*/ 19 h 146"/>
                  <a:gd name="T112" fmla="*/ 1 w 164"/>
                  <a:gd name="T113" fmla="*/ 26 h 146"/>
                  <a:gd name="T114" fmla="*/ 3 w 164"/>
                  <a:gd name="T115" fmla="*/ 30 h 146"/>
                  <a:gd name="T116" fmla="*/ 6 w 164"/>
                  <a:gd name="T117" fmla="*/ 33 h 146"/>
                  <a:gd name="T118" fmla="*/ 8 w 164"/>
                  <a:gd name="T119" fmla="*/ 37 h 146"/>
                  <a:gd name="T120" fmla="*/ 12 w 164"/>
                  <a:gd name="T121" fmla="*/ 39 h 146"/>
                  <a:gd name="T122" fmla="*/ 15 w 164"/>
                  <a:gd name="T123" fmla="*/ 41 h 146"/>
                  <a:gd name="T124" fmla="*/ 20 w 164"/>
                  <a:gd name="T125" fmla="*/ 4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4" h="146">
                    <a:moveTo>
                      <a:pt x="20" y="42"/>
                    </a:moveTo>
                    <a:lnTo>
                      <a:pt x="20" y="42"/>
                    </a:lnTo>
                    <a:lnTo>
                      <a:pt x="29" y="44"/>
                    </a:lnTo>
                    <a:lnTo>
                      <a:pt x="37" y="46"/>
                    </a:lnTo>
                    <a:lnTo>
                      <a:pt x="46" y="49"/>
                    </a:lnTo>
                    <a:lnTo>
                      <a:pt x="54" y="52"/>
                    </a:lnTo>
                    <a:lnTo>
                      <a:pt x="61" y="57"/>
                    </a:lnTo>
                    <a:lnTo>
                      <a:pt x="69" y="62"/>
                    </a:lnTo>
                    <a:lnTo>
                      <a:pt x="82" y="73"/>
                    </a:lnTo>
                    <a:lnTo>
                      <a:pt x="95" y="86"/>
                    </a:lnTo>
                    <a:lnTo>
                      <a:pt x="106" y="101"/>
                    </a:lnTo>
                    <a:lnTo>
                      <a:pt x="115" y="116"/>
                    </a:lnTo>
                    <a:lnTo>
                      <a:pt x="121" y="131"/>
                    </a:lnTo>
                    <a:lnTo>
                      <a:pt x="121" y="131"/>
                    </a:lnTo>
                    <a:lnTo>
                      <a:pt x="124" y="136"/>
                    </a:lnTo>
                    <a:lnTo>
                      <a:pt x="127" y="140"/>
                    </a:lnTo>
                    <a:lnTo>
                      <a:pt x="130" y="142"/>
                    </a:lnTo>
                    <a:lnTo>
                      <a:pt x="133" y="144"/>
                    </a:lnTo>
                    <a:lnTo>
                      <a:pt x="137" y="145"/>
                    </a:lnTo>
                    <a:lnTo>
                      <a:pt x="140" y="146"/>
                    </a:lnTo>
                    <a:lnTo>
                      <a:pt x="145" y="146"/>
                    </a:lnTo>
                    <a:lnTo>
                      <a:pt x="149" y="145"/>
                    </a:lnTo>
                    <a:lnTo>
                      <a:pt x="152" y="144"/>
                    </a:lnTo>
                    <a:lnTo>
                      <a:pt x="156" y="142"/>
                    </a:lnTo>
                    <a:lnTo>
                      <a:pt x="158" y="140"/>
                    </a:lnTo>
                    <a:lnTo>
                      <a:pt x="161" y="137"/>
                    </a:lnTo>
                    <a:lnTo>
                      <a:pt x="162" y="133"/>
                    </a:lnTo>
                    <a:lnTo>
                      <a:pt x="164" y="129"/>
                    </a:lnTo>
                    <a:lnTo>
                      <a:pt x="164" y="125"/>
                    </a:lnTo>
                    <a:lnTo>
                      <a:pt x="162" y="121"/>
                    </a:lnTo>
                    <a:lnTo>
                      <a:pt x="162" y="121"/>
                    </a:lnTo>
                    <a:lnTo>
                      <a:pt x="157" y="109"/>
                    </a:lnTo>
                    <a:lnTo>
                      <a:pt x="152" y="98"/>
                    </a:lnTo>
                    <a:lnTo>
                      <a:pt x="147" y="87"/>
                    </a:lnTo>
                    <a:lnTo>
                      <a:pt x="140" y="77"/>
                    </a:lnTo>
                    <a:lnTo>
                      <a:pt x="133" y="67"/>
                    </a:lnTo>
                    <a:lnTo>
                      <a:pt x="125" y="58"/>
                    </a:lnTo>
                    <a:lnTo>
                      <a:pt x="117" y="48"/>
                    </a:lnTo>
                    <a:lnTo>
                      <a:pt x="108" y="40"/>
                    </a:lnTo>
                    <a:lnTo>
                      <a:pt x="98" y="32"/>
                    </a:lnTo>
                    <a:lnTo>
                      <a:pt x="89" y="25"/>
                    </a:lnTo>
                    <a:lnTo>
                      <a:pt x="78" y="19"/>
                    </a:lnTo>
                    <a:lnTo>
                      <a:pt x="68" y="13"/>
                    </a:lnTo>
                    <a:lnTo>
                      <a:pt x="56" y="9"/>
                    </a:lnTo>
                    <a:lnTo>
                      <a:pt x="45" y="5"/>
                    </a:lnTo>
                    <a:lnTo>
                      <a:pt x="33" y="2"/>
                    </a:lnTo>
                    <a:lnTo>
                      <a:pt x="20" y="0"/>
                    </a:lnTo>
                    <a:lnTo>
                      <a:pt x="20" y="0"/>
                    </a:lnTo>
                    <a:lnTo>
                      <a:pt x="15" y="0"/>
                    </a:lnTo>
                    <a:lnTo>
                      <a:pt x="11" y="1"/>
                    </a:lnTo>
                    <a:lnTo>
                      <a:pt x="8" y="2"/>
                    </a:lnTo>
                    <a:lnTo>
                      <a:pt x="6" y="5"/>
                    </a:lnTo>
                    <a:lnTo>
                      <a:pt x="2" y="7"/>
                    </a:lnTo>
                    <a:lnTo>
                      <a:pt x="1" y="11"/>
                    </a:lnTo>
                    <a:lnTo>
                      <a:pt x="0" y="14"/>
                    </a:lnTo>
                    <a:lnTo>
                      <a:pt x="0" y="19"/>
                    </a:lnTo>
                    <a:lnTo>
                      <a:pt x="1" y="26"/>
                    </a:lnTo>
                    <a:lnTo>
                      <a:pt x="3" y="30"/>
                    </a:lnTo>
                    <a:lnTo>
                      <a:pt x="6" y="33"/>
                    </a:lnTo>
                    <a:lnTo>
                      <a:pt x="8" y="37"/>
                    </a:lnTo>
                    <a:lnTo>
                      <a:pt x="12" y="39"/>
                    </a:lnTo>
                    <a:lnTo>
                      <a:pt x="15" y="41"/>
                    </a:lnTo>
                    <a:lnTo>
                      <a:pt x="20" y="42"/>
                    </a:lnTo>
                    <a:close/>
                  </a:path>
                </a:pathLst>
              </a:custGeom>
              <a:solidFill>
                <a:srgbClr val="474C4D"/>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80" name="Freeform 229"/>
              <p:cNvSpPr/>
              <p:nvPr/>
            </p:nvSpPr>
            <p:spPr bwMode="auto">
              <a:xfrm>
                <a:off x="2852363" y="2860711"/>
                <a:ext cx="132847" cy="116496"/>
              </a:xfrm>
              <a:custGeom>
                <a:avLst/>
                <a:gdLst>
                  <a:gd name="T0" fmla="*/ 15 w 130"/>
                  <a:gd name="T1" fmla="*/ 41 h 114"/>
                  <a:gd name="T2" fmla="*/ 15 w 130"/>
                  <a:gd name="T3" fmla="*/ 41 h 114"/>
                  <a:gd name="T4" fmla="*/ 28 w 130"/>
                  <a:gd name="T5" fmla="*/ 44 h 114"/>
                  <a:gd name="T6" fmla="*/ 39 w 130"/>
                  <a:gd name="T7" fmla="*/ 49 h 114"/>
                  <a:gd name="T8" fmla="*/ 51 w 130"/>
                  <a:gd name="T9" fmla="*/ 56 h 114"/>
                  <a:gd name="T10" fmla="*/ 60 w 130"/>
                  <a:gd name="T11" fmla="*/ 63 h 114"/>
                  <a:gd name="T12" fmla="*/ 70 w 130"/>
                  <a:gd name="T13" fmla="*/ 72 h 114"/>
                  <a:gd name="T14" fmla="*/ 77 w 130"/>
                  <a:gd name="T15" fmla="*/ 81 h 114"/>
                  <a:gd name="T16" fmla="*/ 85 w 130"/>
                  <a:gd name="T17" fmla="*/ 92 h 114"/>
                  <a:gd name="T18" fmla="*/ 91 w 130"/>
                  <a:gd name="T19" fmla="*/ 103 h 114"/>
                  <a:gd name="T20" fmla="*/ 91 w 130"/>
                  <a:gd name="T21" fmla="*/ 103 h 114"/>
                  <a:gd name="T22" fmla="*/ 94 w 130"/>
                  <a:gd name="T23" fmla="*/ 107 h 114"/>
                  <a:gd name="T24" fmla="*/ 97 w 130"/>
                  <a:gd name="T25" fmla="*/ 111 h 114"/>
                  <a:gd name="T26" fmla="*/ 101 w 130"/>
                  <a:gd name="T27" fmla="*/ 113 h 114"/>
                  <a:gd name="T28" fmla="*/ 105 w 130"/>
                  <a:gd name="T29" fmla="*/ 114 h 114"/>
                  <a:gd name="T30" fmla="*/ 108 w 130"/>
                  <a:gd name="T31" fmla="*/ 114 h 114"/>
                  <a:gd name="T32" fmla="*/ 112 w 130"/>
                  <a:gd name="T33" fmla="*/ 114 h 114"/>
                  <a:gd name="T34" fmla="*/ 115 w 130"/>
                  <a:gd name="T35" fmla="*/ 113 h 114"/>
                  <a:gd name="T36" fmla="*/ 119 w 130"/>
                  <a:gd name="T37" fmla="*/ 111 h 114"/>
                  <a:gd name="T38" fmla="*/ 123 w 130"/>
                  <a:gd name="T39" fmla="*/ 108 h 114"/>
                  <a:gd name="T40" fmla="*/ 125 w 130"/>
                  <a:gd name="T41" fmla="*/ 105 h 114"/>
                  <a:gd name="T42" fmla="*/ 128 w 130"/>
                  <a:gd name="T43" fmla="*/ 102 h 114"/>
                  <a:gd name="T44" fmla="*/ 129 w 130"/>
                  <a:gd name="T45" fmla="*/ 99 h 114"/>
                  <a:gd name="T46" fmla="*/ 130 w 130"/>
                  <a:gd name="T47" fmla="*/ 95 h 114"/>
                  <a:gd name="T48" fmla="*/ 130 w 130"/>
                  <a:gd name="T49" fmla="*/ 91 h 114"/>
                  <a:gd name="T50" fmla="*/ 130 w 130"/>
                  <a:gd name="T51" fmla="*/ 86 h 114"/>
                  <a:gd name="T52" fmla="*/ 128 w 130"/>
                  <a:gd name="T53" fmla="*/ 82 h 114"/>
                  <a:gd name="T54" fmla="*/ 128 w 130"/>
                  <a:gd name="T55" fmla="*/ 82 h 114"/>
                  <a:gd name="T56" fmla="*/ 119 w 130"/>
                  <a:gd name="T57" fmla="*/ 67 h 114"/>
                  <a:gd name="T58" fmla="*/ 110 w 130"/>
                  <a:gd name="T59" fmla="*/ 54 h 114"/>
                  <a:gd name="T60" fmla="*/ 98 w 130"/>
                  <a:gd name="T61" fmla="*/ 41 h 114"/>
                  <a:gd name="T62" fmla="*/ 87 w 130"/>
                  <a:gd name="T63" fmla="*/ 29 h 114"/>
                  <a:gd name="T64" fmla="*/ 73 w 130"/>
                  <a:gd name="T65" fmla="*/ 19 h 114"/>
                  <a:gd name="T66" fmla="*/ 58 w 130"/>
                  <a:gd name="T67" fmla="*/ 11 h 114"/>
                  <a:gd name="T68" fmla="*/ 44 w 130"/>
                  <a:gd name="T69" fmla="*/ 4 h 114"/>
                  <a:gd name="T70" fmla="*/ 35 w 130"/>
                  <a:gd name="T71" fmla="*/ 2 h 114"/>
                  <a:gd name="T72" fmla="*/ 27 w 130"/>
                  <a:gd name="T73" fmla="*/ 0 h 114"/>
                  <a:gd name="T74" fmla="*/ 27 w 130"/>
                  <a:gd name="T75" fmla="*/ 0 h 114"/>
                  <a:gd name="T76" fmla="*/ 22 w 130"/>
                  <a:gd name="T77" fmla="*/ 0 h 114"/>
                  <a:gd name="T78" fmla="*/ 17 w 130"/>
                  <a:gd name="T79" fmla="*/ 1 h 114"/>
                  <a:gd name="T80" fmla="*/ 13 w 130"/>
                  <a:gd name="T81" fmla="*/ 2 h 114"/>
                  <a:gd name="T82" fmla="*/ 10 w 130"/>
                  <a:gd name="T83" fmla="*/ 4 h 114"/>
                  <a:gd name="T84" fmla="*/ 7 w 130"/>
                  <a:gd name="T85" fmla="*/ 6 h 114"/>
                  <a:gd name="T86" fmla="*/ 5 w 130"/>
                  <a:gd name="T87" fmla="*/ 9 h 114"/>
                  <a:gd name="T88" fmla="*/ 3 w 130"/>
                  <a:gd name="T89" fmla="*/ 14 h 114"/>
                  <a:gd name="T90" fmla="*/ 2 w 130"/>
                  <a:gd name="T91" fmla="*/ 17 h 114"/>
                  <a:gd name="T92" fmla="*/ 0 w 130"/>
                  <a:gd name="T93" fmla="*/ 21 h 114"/>
                  <a:gd name="T94" fmla="*/ 0 w 130"/>
                  <a:gd name="T95" fmla="*/ 25 h 114"/>
                  <a:gd name="T96" fmla="*/ 0 w 130"/>
                  <a:gd name="T97" fmla="*/ 28 h 114"/>
                  <a:gd name="T98" fmla="*/ 3 w 130"/>
                  <a:gd name="T99" fmla="*/ 32 h 114"/>
                  <a:gd name="T100" fmla="*/ 5 w 130"/>
                  <a:gd name="T101" fmla="*/ 35 h 114"/>
                  <a:gd name="T102" fmla="*/ 7 w 130"/>
                  <a:gd name="T103" fmla="*/ 38 h 114"/>
                  <a:gd name="T104" fmla="*/ 11 w 130"/>
                  <a:gd name="T105" fmla="*/ 40 h 114"/>
                  <a:gd name="T106" fmla="*/ 15 w 130"/>
                  <a:gd name="T107" fmla="*/ 4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114">
                    <a:moveTo>
                      <a:pt x="15" y="41"/>
                    </a:moveTo>
                    <a:lnTo>
                      <a:pt x="15" y="41"/>
                    </a:lnTo>
                    <a:lnTo>
                      <a:pt x="28" y="44"/>
                    </a:lnTo>
                    <a:lnTo>
                      <a:pt x="39" y="49"/>
                    </a:lnTo>
                    <a:lnTo>
                      <a:pt x="51" y="56"/>
                    </a:lnTo>
                    <a:lnTo>
                      <a:pt x="60" y="63"/>
                    </a:lnTo>
                    <a:lnTo>
                      <a:pt x="70" y="72"/>
                    </a:lnTo>
                    <a:lnTo>
                      <a:pt x="77" y="81"/>
                    </a:lnTo>
                    <a:lnTo>
                      <a:pt x="85" y="92"/>
                    </a:lnTo>
                    <a:lnTo>
                      <a:pt x="91" y="103"/>
                    </a:lnTo>
                    <a:lnTo>
                      <a:pt x="91" y="103"/>
                    </a:lnTo>
                    <a:lnTo>
                      <a:pt x="94" y="107"/>
                    </a:lnTo>
                    <a:lnTo>
                      <a:pt x="97" y="111"/>
                    </a:lnTo>
                    <a:lnTo>
                      <a:pt x="101" y="113"/>
                    </a:lnTo>
                    <a:lnTo>
                      <a:pt x="105" y="114"/>
                    </a:lnTo>
                    <a:lnTo>
                      <a:pt x="108" y="114"/>
                    </a:lnTo>
                    <a:lnTo>
                      <a:pt x="112" y="114"/>
                    </a:lnTo>
                    <a:lnTo>
                      <a:pt x="115" y="113"/>
                    </a:lnTo>
                    <a:lnTo>
                      <a:pt x="119" y="111"/>
                    </a:lnTo>
                    <a:lnTo>
                      <a:pt x="123" y="108"/>
                    </a:lnTo>
                    <a:lnTo>
                      <a:pt x="125" y="105"/>
                    </a:lnTo>
                    <a:lnTo>
                      <a:pt x="128" y="102"/>
                    </a:lnTo>
                    <a:lnTo>
                      <a:pt x="129" y="99"/>
                    </a:lnTo>
                    <a:lnTo>
                      <a:pt x="130" y="95"/>
                    </a:lnTo>
                    <a:lnTo>
                      <a:pt x="130" y="91"/>
                    </a:lnTo>
                    <a:lnTo>
                      <a:pt x="130" y="86"/>
                    </a:lnTo>
                    <a:lnTo>
                      <a:pt x="128" y="82"/>
                    </a:lnTo>
                    <a:lnTo>
                      <a:pt x="128" y="82"/>
                    </a:lnTo>
                    <a:lnTo>
                      <a:pt x="119" y="67"/>
                    </a:lnTo>
                    <a:lnTo>
                      <a:pt x="110" y="54"/>
                    </a:lnTo>
                    <a:lnTo>
                      <a:pt x="98" y="41"/>
                    </a:lnTo>
                    <a:lnTo>
                      <a:pt x="87" y="29"/>
                    </a:lnTo>
                    <a:lnTo>
                      <a:pt x="73" y="19"/>
                    </a:lnTo>
                    <a:lnTo>
                      <a:pt x="58" y="11"/>
                    </a:lnTo>
                    <a:lnTo>
                      <a:pt x="44" y="4"/>
                    </a:lnTo>
                    <a:lnTo>
                      <a:pt x="35" y="2"/>
                    </a:lnTo>
                    <a:lnTo>
                      <a:pt x="27" y="0"/>
                    </a:lnTo>
                    <a:lnTo>
                      <a:pt x="27" y="0"/>
                    </a:lnTo>
                    <a:lnTo>
                      <a:pt x="22" y="0"/>
                    </a:lnTo>
                    <a:lnTo>
                      <a:pt x="17" y="1"/>
                    </a:lnTo>
                    <a:lnTo>
                      <a:pt x="13" y="2"/>
                    </a:lnTo>
                    <a:lnTo>
                      <a:pt x="10" y="4"/>
                    </a:lnTo>
                    <a:lnTo>
                      <a:pt x="7" y="6"/>
                    </a:lnTo>
                    <a:lnTo>
                      <a:pt x="5" y="9"/>
                    </a:lnTo>
                    <a:lnTo>
                      <a:pt x="3" y="14"/>
                    </a:lnTo>
                    <a:lnTo>
                      <a:pt x="2" y="17"/>
                    </a:lnTo>
                    <a:lnTo>
                      <a:pt x="0" y="21"/>
                    </a:lnTo>
                    <a:lnTo>
                      <a:pt x="0" y="25"/>
                    </a:lnTo>
                    <a:lnTo>
                      <a:pt x="0" y="28"/>
                    </a:lnTo>
                    <a:lnTo>
                      <a:pt x="3" y="32"/>
                    </a:lnTo>
                    <a:lnTo>
                      <a:pt x="5" y="35"/>
                    </a:lnTo>
                    <a:lnTo>
                      <a:pt x="7" y="38"/>
                    </a:lnTo>
                    <a:lnTo>
                      <a:pt x="11" y="40"/>
                    </a:lnTo>
                    <a:lnTo>
                      <a:pt x="15" y="41"/>
                    </a:lnTo>
                    <a:close/>
                  </a:path>
                </a:pathLst>
              </a:custGeom>
              <a:solidFill>
                <a:srgbClr val="474C4D"/>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grpSp>
        <p:grpSp>
          <p:nvGrpSpPr>
            <p:cNvPr id="176" name="Group 230"/>
            <p:cNvGrpSpPr/>
            <p:nvPr/>
          </p:nvGrpSpPr>
          <p:grpSpPr>
            <a:xfrm flipH="1">
              <a:off x="10084230" y="9990780"/>
              <a:ext cx="216643" cy="205401"/>
              <a:chOff x="2768567" y="2860711"/>
              <a:chExt cx="216643" cy="205401"/>
            </a:xfrm>
          </p:grpSpPr>
          <p:sp>
            <p:nvSpPr>
              <p:cNvPr id="177" name="Freeform 231"/>
              <p:cNvSpPr/>
              <p:nvPr/>
            </p:nvSpPr>
            <p:spPr bwMode="auto">
              <a:xfrm>
                <a:off x="2768567" y="2916915"/>
                <a:ext cx="167591" cy="149197"/>
              </a:xfrm>
              <a:custGeom>
                <a:avLst/>
                <a:gdLst>
                  <a:gd name="T0" fmla="*/ 20 w 164"/>
                  <a:gd name="T1" fmla="*/ 42 h 146"/>
                  <a:gd name="T2" fmla="*/ 20 w 164"/>
                  <a:gd name="T3" fmla="*/ 42 h 146"/>
                  <a:gd name="T4" fmla="*/ 29 w 164"/>
                  <a:gd name="T5" fmla="*/ 44 h 146"/>
                  <a:gd name="T6" fmla="*/ 37 w 164"/>
                  <a:gd name="T7" fmla="*/ 46 h 146"/>
                  <a:gd name="T8" fmla="*/ 46 w 164"/>
                  <a:gd name="T9" fmla="*/ 49 h 146"/>
                  <a:gd name="T10" fmla="*/ 54 w 164"/>
                  <a:gd name="T11" fmla="*/ 52 h 146"/>
                  <a:gd name="T12" fmla="*/ 61 w 164"/>
                  <a:gd name="T13" fmla="*/ 57 h 146"/>
                  <a:gd name="T14" fmla="*/ 69 w 164"/>
                  <a:gd name="T15" fmla="*/ 62 h 146"/>
                  <a:gd name="T16" fmla="*/ 82 w 164"/>
                  <a:gd name="T17" fmla="*/ 73 h 146"/>
                  <a:gd name="T18" fmla="*/ 95 w 164"/>
                  <a:gd name="T19" fmla="*/ 86 h 146"/>
                  <a:gd name="T20" fmla="*/ 106 w 164"/>
                  <a:gd name="T21" fmla="*/ 101 h 146"/>
                  <a:gd name="T22" fmla="*/ 115 w 164"/>
                  <a:gd name="T23" fmla="*/ 116 h 146"/>
                  <a:gd name="T24" fmla="*/ 121 w 164"/>
                  <a:gd name="T25" fmla="*/ 131 h 146"/>
                  <a:gd name="T26" fmla="*/ 121 w 164"/>
                  <a:gd name="T27" fmla="*/ 131 h 146"/>
                  <a:gd name="T28" fmla="*/ 124 w 164"/>
                  <a:gd name="T29" fmla="*/ 136 h 146"/>
                  <a:gd name="T30" fmla="*/ 127 w 164"/>
                  <a:gd name="T31" fmla="*/ 140 h 146"/>
                  <a:gd name="T32" fmla="*/ 130 w 164"/>
                  <a:gd name="T33" fmla="*/ 142 h 146"/>
                  <a:gd name="T34" fmla="*/ 133 w 164"/>
                  <a:gd name="T35" fmla="*/ 144 h 146"/>
                  <a:gd name="T36" fmla="*/ 137 w 164"/>
                  <a:gd name="T37" fmla="*/ 145 h 146"/>
                  <a:gd name="T38" fmla="*/ 140 w 164"/>
                  <a:gd name="T39" fmla="*/ 146 h 146"/>
                  <a:gd name="T40" fmla="*/ 145 w 164"/>
                  <a:gd name="T41" fmla="*/ 146 h 146"/>
                  <a:gd name="T42" fmla="*/ 149 w 164"/>
                  <a:gd name="T43" fmla="*/ 145 h 146"/>
                  <a:gd name="T44" fmla="*/ 152 w 164"/>
                  <a:gd name="T45" fmla="*/ 144 h 146"/>
                  <a:gd name="T46" fmla="*/ 156 w 164"/>
                  <a:gd name="T47" fmla="*/ 142 h 146"/>
                  <a:gd name="T48" fmla="*/ 158 w 164"/>
                  <a:gd name="T49" fmla="*/ 140 h 146"/>
                  <a:gd name="T50" fmla="*/ 161 w 164"/>
                  <a:gd name="T51" fmla="*/ 137 h 146"/>
                  <a:gd name="T52" fmla="*/ 162 w 164"/>
                  <a:gd name="T53" fmla="*/ 133 h 146"/>
                  <a:gd name="T54" fmla="*/ 164 w 164"/>
                  <a:gd name="T55" fmla="*/ 129 h 146"/>
                  <a:gd name="T56" fmla="*/ 164 w 164"/>
                  <a:gd name="T57" fmla="*/ 125 h 146"/>
                  <a:gd name="T58" fmla="*/ 162 w 164"/>
                  <a:gd name="T59" fmla="*/ 121 h 146"/>
                  <a:gd name="T60" fmla="*/ 162 w 164"/>
                  <a:gd name="T61" fmla="*/ 121 h 146"/>
                  <a:gd name="T62" fmla="*/ 157 w 164"/>
                  <a:gd name="T63" fmla="*/ 109 h 146"/>
                  <a:gd name="T64" fmla="*/ 152 w 164"/>
                  <a:gd name="T65" fmla="*/ 98 h 146"/>
                  <a:gd name="T66" fmla="*/ 147 w 164"/>
                  <a:gd name="T67" fmla="*/ 87 h 146"/>
                  <a:gd name="T68" fmla="*/ 140 w 164"/>
                  <a:gd name="T69" fmla="*/ 77 h 146"/>
                  <a:gd name="T70" fmla="*/ 133 w 164"/>
                  <a:gd name="T71" fmla="*/ 67 h 146"/>
                  <a:gd name="T72" fmla="*/ 125 w 164"/>
                  <a:gd name="T73" fmla="*/ 58 h 146"/>
                  <a:gd name="T74" fmla="*/ 117 w 164"/>
                  <a:gd name="T75" fmla="*/ 48 h 146"/>
                  <a:gd name="T76" fmla="*/ 108 w 164"/>
                  <a:gd name="T77" fmla="*/ 40 h 146"/>
                  <a:gd name="T78" fmla="*/ 98 w 164"/>
                  <a:gd name="T79" fmla="*/ 32 h 146"/>
                  <a:gd name="T80" fmla="*/ 89 w 164"/>
                  <a:gd name="T81" fmla="*/ 25 h 146"/>
                  <a:gd name="T82" fmla="*/ 78 w 164"/>
                  <a:gd name="T83" fmla="*/ 19 h 146"/>
                  <a:gd name="T84" fmla="*/ 68 w 164"/>
                  <a:gd name="T85" fmla="*/ 13 h 146"/>
                  <a:gd name="T86" fmla="*/ 56 w 164"/>
                  <a:gd name="T87" fmla="*/ 9 h 146"/>
                  <a:gd name="T88" fmla="*/ 45 w 164"/>
                  <a:gd name="T89" fmla="*/ 5 h 146"/>
                  <a:gd name="T90" fmla="*/ 33 w 164"/>
                  <a:gd name="T91" fmla="*/ 2 h 146"/>
                  <a:gd name="T92" fmla="*/ 20 w 164"/>
                  <a:gd name="T93" fmla="*/ 0 h 146"/>
                  <a:gd name="T94" fmla="*/ 20 w 164"/>
                  <a:gd name="T95" fmla="*/ 0 h 146"/>
                  <a:gd name="T96" fmla="*/ 15 w 164"/>
                  <a:gd name="T97" fmla="*/ 0 h 146"/>
                  <a:gd name="T98" fmla="*/ 11 w 164"/>
                  <a:gd name="T99" fmla="*/ 1 h 146"/>
                  <a:gd name="T100" fmla="*/ 8 w 164"/>
                  <a:gd name="T101" fmla="*/ 2 h 146"/>
                  <a:gd name="T102" fmla="*/ 6 w 164"/>
                  <a:gd name="T103" fmla="*/ 5 h 146"/>
                  <a:gd name="T104" fmla="*/ 2 w 164"/>
                  <a:gd name="T105" fmla="*/ 7 h 146"/>
                  <a:gd name="T106" fmla="*/ 1 w 164"/>
                  <a:gd name="T107" fmla="*/ 11 h 146"/>
                  <a:gd name="T108" fmla="*/ 0 w 164"/>
                  <a:gd name="T109" fmla="*/ 14 h 146"/>
                  <a:gd name="T110" fmla="*/ 0 w 164"/>
                  <a:gd name="T111" fmla="*/ 19 h 146"/>
                  <a:gd name="T112" fmla="*/ 1 w 164"/>
                  <a:gd name="T113" fmla="*/ 26 h 146"/>
                  <a:gd name="T114" fmla="*/ 3 w 164"/>
                  <a:gd name="T115" fmla="*/ 30 h 146"/>
                  <a:gd name="T116" fmla="*/ 6 w 164"/>
                  <a:gd name="T117" fmla="*/ 33 h 146"/>
                  <a:gd name="T118" fmla="*/ 8 w 164"/>
                  <a:gd name="T119" fmla="*/ 37 h 146"/>
                  <a:gd name="T120" fmla="*/ 12 w 164"/>
                  <a:gd name="T121" fmla="*/ 39 h 146"/>
                  <a:gd name="T122" fmla="*/ 15 w 164"/>
                  <a:gd name="T123" fmla="*/ 41 h 146"/>
                  <a:gd name="T124" fmla="*/ 20 w 164"/>
                  <a:gd name="T125" fmla="*/ 4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4" h="146">
                    <a:moveTo>
                      <a:pt x="20" y="42"/>
                    </a:moveTo>
                    <a:lnTo>
                      <a:pt x="20" y="42"/>
                    </a:lnTo>
                    <a:lnTo>
                      <a:pt x="29" y="44"/>
                    </a:lnTo>
                    <a:lnTo>
                      <a:pt x="37" y="46"/>
                    </a:lnTo>
                    <a:lnTo>
                      <a:pt x="46" y="49"/>
                    </a:lnTo>
                    <a:lnTo>
                      <a:pt x="54" y="52"/>
                    </a:lnTo>
                    <a:lnTo>
                      <a:pt x="61" y="57"/>
                    </a:lnTo>
                    <a:lnTo>
                      <a:pt x="69" y="62"/>
                    </a:lnTo>
                    <a:lnTo>
                      <a:pt x="82" y="73"/>
                    </a:lnTo>
                    <a:lnTo>
                      <a:pt x="95" y="86"/>
                    </a:lnTo>
                    <a:lnTo>
                      <a:pt x="106" y="101"/>
                    </a:lnTo>
                    <a:lnTo>
                      <a:pt x="115" y="116"/>
                    </a:lnTo>
                    <a:lnTo>
                      <a:pt x="121" y="131"/>
                    </a:lnTo>
                    <a:lnTo>
                      <a:pt x="121" y="131"/>
                    </a:lnTo>
                    <a:lnTo>
                      <a:pt x="124" y="136"/>
                    </a:lnTo>
                    <a:lnTo>
                      <a:pt x="127" y="140"/>
                    </a:lnTo>
                    <a:lnTo>
                      <a:pt x="130" y="142"/>
                    </a:lnTo>
                    <a:lnTo>
                      <a:pt x="133" y="144"/>
                    </a:lnTo>
                    <a:lnTo>
                      <a:pt x="137" y="145"/>
                    </a:lnTo>
                    <a:lnTo>
                      <a:pt x="140" y="146"/>
                    </a:lnTo>
                    <a:lnTo>
                      <a:pt x="145" y="146"/>
                    </a:lnTo>
                    <a:lnTo>
                      <a:pt x="149" y="145"/>
                    </a:lnTo>
                    <a:lnTo>
                      <a:pt x="152" y="144"/>
                    </a:lnTo>
                    <a:lnTo>
                      <a:pt x="156" y="142"/>
                    </a:lnTo>
                    <a:lnTo>
                      <a:pt x="158" y="140"/>
                    </a:lnTo>
                    <a:lnTo>
                      <a:pt x="161" y="137"/>
                    </a:lnTo>
                    <a:lnTo>
                      <a:pt x="162" y="133"/>
                    </a:lnTo>
                    <a:lnTo>
                      <a:pt x="164" y="129"/>
                    </a:lnTo>
                    <a:lnTo>
                      <a:pt x="164" y="125"/>
                    </a:lnTo>
                    <a:lnTo>
                      <a:pt x="162" y="121"/>
                    </a:lnTo>
                    <a:lnTo>
                      <a:pt x="162" y="121"/>
                    </a:lnTo>
                    <a:lnTo>
                      <a:pt x="157" y="109"/>
                    </a:lnTo>
                    <a:lnTo>
                      <a:pt x="152" y="98"/>
                    </a:lnTo>
                    <a:lnTo>
                      <a:pt x="147" y="87"/>
                    </a:lnTo>
                    <a:lnTo>
                      <a:pt x="140" y="77"/>
                    </a:lnTo>
                    <a:lnTo>
                      <a:pt x="133" y="67"/>
                    </a:lnTo>
                    <a:lnTo>
                      <a:pt x="125" y="58"/>
                    </a:lnTo>
                    <a:lnTo>
                      <a:pt x="117" y="48"/>
                    </a:lnTo>
                    <a:lnTo>
                      <a:pt x="108" y="40"/>
                    </a:lnTo>
                    <a:lnTo>
                      <a:pt x="98" y="32"/>
                    </a:lnTo>
                    <a:lnTo>
                      <a:pt x="89" y="25"/>
                    </a:lnTo>
                    <a:lnTo>
                      <a:pt x="78" y="19"/>
                    </a:lnTo>
                    <a:lnTo>
                      <a:pt x="68" y="13"/>
                    </a:lnTo>
                    <a:lnTo>
                      <a:pt x="56" y="9"/>
                    </a:lnTo>
                    <a:lnTo>
                      <a:pt x="45" y="5"/>
                    </a:lnTo>
                    <a:lnTo>
                      <a:pt x="33" y="2"/>
                    </a:lnTo>
                    <a:lnTo>
                      <a:pt x="20" y="0"/>
                    </a:lnTo>
                    <a:lnTo>
                      <a:pt x="20" y="0"/>
                    </a:lnTo>
                    <a:lnTo>
                      <a:pt x="15" y="0"/>
                    </a:lnTo>
                    <a:lnTo>
                      <a:pt x="11" y="1"/>
                    </a:lnTo>
                    <a:lnTo>
                      <a:pt x="8" y="2"/>
                    </a:lnTo>
                    <a:lnTo>
                      <a:pt x="6" y="5"/>
                    </a:lnTo>
                    <a:lnTo>
                      <a:pt x="2" y="7"/>
                    </a:lnTo>
                    <a:lnTo>
                      <a:pt x="1" y="11"/>
                    </a:lnTo>
                    <a:lnTo>
                      <a:pt x="0" y="14"/>
                    </a:lnTo>
                    <a:lnTo>
                      <a:pt x="0" y="19"/>
                    </a:lnTo>
                    <a:lnTo>
                      <a:pt x="1" y="26"/>
                    </a:lnTo>
                    <a:lnTo>
                      <a:pt x="3" y="30"/>
                    </a:lnTo>
                    <a:lnTo>
                      <a:pt x="6" y="33"/>
                    </a:lnTo>
                    <a:lnTo>
                      <a:pt x="8" y="37"/>
                    </a:lnTo>
                    <a:lnTo>
                      <a:pt x="12" y="39"/>
                    </a:lnTo>
                    <a:lnTo>
                      <a:pt x="15" y="41"/>
                    </a:lnTo>
                    <a:lnTo>
                      <a:pt x="20" y="42"/>
                    </a:lnTo>
                    <a:close/>
                  </a:path>
                </a:pathLst>
              </a:custGeom>
              <a:solidFill>
                <a:srgbClr val="474C4D"/>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sp>
            <p:nvSpPr>
              <p:cNvPr id="178" name="Freeform 232"/>
              <p:cNvSpPr/>
              <p:nvPr/>
            </p:nvSpPr>
            <p:spPr bwMode="auto">
              <a:xfrm>
                <a:off x="2852363" y="2860711"/>
                <a:ext cx="132847" cy="116496"/>
              </a:xfrm>
              <a:custGeom>
                <a:avLst/>
                <a:gdLst>
                  <a:gd name="T0" fmla="*/ 15 w 130"/>
                  <a:gd name="T1" fmla="*/ 41 h 114"/>
                  <a:gd name="T2" fmla="*/ 15 w 130"/>
                  <a:gd name="T3" fmla="*/ 41 h 114"/>
                  <a:gd name="T4" fmla="*/ 28 w 130"/>
                  <a:gd name="T5" fmla="*/ 44 h 114"/>
                  <a:gd name="T6" fmla="*/ 39 w 130"/>
                  <a:gd name="T7" fmla="*/ 49 h 114"/>
                  <a:gd name="T8" fmla="*/ 51 w 130"/>
                  <a:gd name="T9" fmla="*/ 56 h 114"/>
                  <a:gd name="T10" fmla="*/ 60 w 130"/>
                  <a:gd name="T11" fmla="*/ 63 h 114"/>
                  <a:gd name="T12" fmla="*/ 70 w 130"/>
                  <a:gd name="T13" fmla="*/ 72 h 114"/>
                  <a:gd name="T14" fmla="*/ 77 w 130"/>
                  <a:gd name="T15" fmla="*/ 81 h 114"/>
                  <a:gd name="T16" fmla="*/ 85 w 130"/>
                  <a:gd name="T17" fmla="*/ 92 h 114"/>
                  <a:gd name="T18" fmla="*/ 91 w 130"/>
                  <a:gd name="T19" fmla="*/ 103 h 114"/>
                  <a:gd name="T20" fmla="*/ 91 w 130"/>
                  <a:gd name="T21" fmla="*/ 103 h 114"/>
                  <a:gd name="T22" fmla="*/ 94 w 130"/>
                  <a:gd name="T23" fmla="*/ 107 h 114"/>
                  <a:gd name="T24" fmla="*/ 97 w 130"/>
                  <a:gd name="T25" fmla="*/ 111 h 114"/>
                  <a:gd name="T26" fmla="*/ 101 w 130"/>
                  <a:gd name="T27" fmla="*/ 113 h 114"/>
                  <a:gd name="T28" fmla="*/ 105 w 130"/>
                  <a:gd name="T29" fmla="*/ 114 h 114"/>
                  <a:gd name="T30" fmla="*/ 108 w 130"/>
                  <a:gd name="T31" fmla="*/ 114 h 114"/>
                  <a:gd name="T32" fmla="*/ 112 w 130"/>
                  <a:gd name="T33" fmla="*/ 114 h 114"/>
                  <a:gd name="T34" fmla="*/ 115 w 130"/>
                  <a:gd name="T35" fmla="*/ 113 h 114"/>
                  <a:gd name="T36" fmla="*/ 119 w 130"/>
                  <a:gd name="T37" fmla="*/ 111 h 114"/>
                  <a:gd name="T38" fmla="*/ 123 w 130"/>
                  <a:gd name="T39" fmla="*/ 108 h 114"/>
                  <a:gd name="T40" fmla="*/ 125 w 130"/>
                  <a:gd name="T41" fmla="*/ 105 h 114"/>
                  <a:gd name="T42" fmla="*/ 128 w 130"/>
                  <a:gd name="T43" fmla="*/ 102 h 114"/>
                  <a:gd name="T44" fmla="*/ 129 w 130"/>
                  <a:gd name="T45" fmla="*/ 99 h 114"/>
                  <a:gd name="T46" fmla="*/ 130 w 130"/>
                  <a:gd name="T47" fmla="*/ 95 h 114"/>
                  <a:gd name="T48" fmla="*/ 130 w 130"/>
                  <a:gd name="T49" fmla="*/ 91 h 114"/>
                  <a:gd name="T50" fmla="*/ 130 w 130"/>
                  <a:gd name="T51" fmla="*/ 86 h 114"/>
                  <a:gd name="T52" fmla="*/ 128 w 130"/>
                  <a:gd name="T53" fmla="*/ 82 h 114"/>
                  <a:gd name="T54" fmla="*/ 128 w 130"/>
                  <a:gd name="T55" fmla="*/ 82 h 114"/>
                  <a:gd name="T56" fmla="*/ 119 w 130"/>
                  <a:gd name="T57" fmla="*/ 67 h 114"/>
                  <a:gd name="T58" fmla="*/ 110 w 130"/>
                  <a:gd name="T59" fmla="*/ 54 h 114"/>
                  <a:gd name="T60" fmla="*/ 98 w 130"/>
                  <a:gd name="T61" fmla="*/ 41 h 114"/>
                  <a:gd name="T62" fmla="*/ 87 w 130"/>
                  <a:gd name="T63" fmla="*/ 29 h 114"/>
                  <a:gd name="T64" fmla="*/ 73 w 130"/>
                  <a:gd name="T65" fmla="*/ 19 h 114"/>
                  <a:gd name="T66" fmla="*/ 58 w 130"/>
                  <a:gd name="T67" fmla="*/ 11 h 114"/>
                  <a:gd name="T68" fmla="*/ 44 w 130"/>
                  <a:gd name="T69" fmla="*/ 4 h 114"/>
                  <a:gd name="T70" fmla="*/ 35 w 130"/>
                  <a:gd name="T71" fmla="*/ 2 h 114"/>
                  <a:gd name="T72" fmla="*/ 27 w 130"/>
                  <a:gd name="T73" fmla="*/ 0 h 114"/>
                  <a:gd name="T74" fmla="*/ 27 w 130"/>
                  <a:gd name="T75" fmla="*/ 0 h 114"/>
                  <a:gd name="T76" fmla="*/ 22 w 130"/>
                  <a:gd name="T77" fmla="*/ 0 h 114"/>
                  <a:gd name="T78" fmla="*/ 17 w 130"/>
                  <a:gd name="T79" fmla="*/ 1 h 114"/>
                  <a:gd name="T80" fmla="*/ 13 w 130"/>
                  <a:gd name="T81" fmla="*/ 2 h 114"/>
                  <a:gd name="T82" fmla="*/ 10 w 130"/>
                  <a:gd name="T83" fmla="*/ 4 h 114"/>
                  <a:gd name="T84" fmla="*/ 7 w 130"/>
                  <a:gd name="T85" fmla="*/ 6 h 114"/>
                  <a:gd name="T86" fmla="*/ 5 w 130"/>
                  <a:gd name="T87" fmla="*/ 9 h 114"/>
                  <a:gd name="T88" fmla="*/ 3 w 130"/>
                  <a:gd name="T89" fmla="*/ 14 h 114"/>
                  <a:gd name="T90" fmla="*/ 2 w 130"/>
                  <a:gd name="T91" fmla="*/ 17 h 114"/>
                  <a:gd name="T92" fmla="*/ 0 w 130"/>
                  <a:gd name="T93" fmla="*/ 21 h 114"/>
                  <a:gd name="T94" fmla="*/ 0 w 130"/>
                  <a:gd name="T95" fmla="*/ 25 h 114"/>
                  <a:gd name="T96" fmla="*/ 0 w 130"/>
                  <a:gd name="T97" fmla="*/ 28 h 114"/>
                  <a:gd name="T98" fmla="*/ 3 w 130"/>
                  <a:gd name="T99" fmla="*/ 32 h 114"/>
                  <a:gd name="T100" fmla="*/ 5 w 130"/>
                  <a:gd name="T101" fmla="*/ 35 h 114"/>
                  <a:gd name="T102" fmla="*/ 7 w 130"/>
                  <a:gd name="T103" fmla="*/ 38 h 114"/>
                  <a:gd name="T104" fmla="*/ 11 w 130"/>
                  <a:gd name="T105" fmla="*/ 40 h 114"/>
                  <a:gd name="T106" fmla="*/ 15 w 130"/>
                  <a:gd name="T107" fmla="*/ 4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114">
                    <a:moveTo>
                      <a:pt x="15" y="41"/>
                    </a:moveTo>
                    <a:lnTo>
                      <a:pt x="15" y="41"/>
                    </a:lnTo>
                    <a:lnTo>
                      <a:pt x="28" y="44"/>
                    </a:lnTo>
                    <a:lnTo>
                      <a:pt x="39" y="49"/>
                    </a:lnTo>
                    <a:lnTo>
                      <a:pt x="51" y="56"/>
                    </a:lnTo>
                    <a:lnTo>
                      <a:pt x="60" y="63"/>
                    </a:lnTo>
                    <a:lnTo>
                      <a:pt x="70" y="72"/>
                    </a:lnTo>
                    <a:lnTo>
                      <a:pt x="77" y="81"/>
                    </a:lnTo>
                    <a:lnTo>
                      <a:pt x="85" y="92"/>
                    </a:lnTo>
                    <a:lnTo>
                      <a:pt x="91" y="103"/>
                    </a:lnTo>
                    <a:lnTo>
                      <a:pt x="91" y="103"/>
                    </a:lnTo>
                    <a:lnTo>
                      <a:pt x="94" y="107"/>
                    </a:lnTo>
                    <a:lnTo>
                      <a:pt x="97" y="111"/>
                    </a:lnTo>
                    <a:lnTo>
                      <a:pt x="101" y="113"/>
                    </a:lnTo>
                    <a:lnTo>
                      <a:pt x="105" y="114"/>
                    </a:lnTo>
                    <a:lnTo>
                      <a:pt x="108" y="114"/>
                    </a:lnTo>
                    <a:lnTo>
                      <a:pt x="112" y="114"/>
                    </a:lnTo>
                    <a:lnTo>
                      <a:pt x="115" y="113"/>
                    </a:lnTo>
                    <a:lnTo>
                      <a:pt x="119" y="111"/>
                    </a:lnTo>
                    <a:lnTo>
                      <a:pt x="123" y="108"/>
                    </a:lnTo>
                    <a:lnTo>
                      <a:pt x="125" y="105"/>
                    </a:lnTo>
                    <a:lnTo>
                      <a:pt x="128" y="102"/>
                    </a:lnTo>
                    <a:lnTo>
                      <a:pt x="129" y="99"/>
                    </a:lnTo>
                    <a:lnTo>
                      <a:pt x="130" y="95"/>
                    </a:lnTo>
                    <a:lnTo>
                      <a:pt x="130" y="91"/>
                    </a:lnTo>
                    <a:lnTo>
                      <a:pt x="130" y="86"/>
                    </a:lnTo>
                    <a:lnTo>
                      <a:pt x="128" y="82"/>
                    </a:lnTo>
                    <a:lnTo>
                      <a:pt x="128" y="82"/>
                    </a:lnTo>
                    <a:lnTo>
                      <a:pt x="119" y="67"/>
                    </a:lnTo>
                    <a:lnTo>
                      <a:pt x="110" y="54"/>
                    </a:lnTo>
                    <a:lnTo>
                      <a:pt x="98" y="41"/>
                    </a:lnTo>
                    <a:lnTo>
                      <a:pt x="87" y="29"/>
                    </a:lnTo>
                    <a:lnTo>
                      <a:pt x="73" y="19"/>
                    </a:lnTo>
                    <a:lnTo>
                      <a:pt x="58" y="11"/>
                    </a:lnTo>
                    <a:lnTo>
                      <a:pt x="44" y="4"/>
                    </a:lnTo>
                    <a:lnTo>
                      <a:pt x="35" y="2"/>
                    </a:lnTo>
                    <a:lnTo>
                      <a:pt x="27" y="0"/>
                    </a:lnTo>
                    <a:lnTo>
                      <a:pt x="27" y="0"/>
                    </a:lnTo>
                    <a:lnTo>
                      <a:pt x="22" y="0"/>
                    </a:lnTo>
                    <a:lnTo>
                      <a:pt x="17" y="1"/>
                    </a:lnTo>
                    <a:lnTo>
                      <a:pt x="13" y="2"/>
                    </a:lnTo>
                    <a:lnTo>
                      <a:pt x="10" y="4"/>
                    </a:lnTo>
                    <a:lnTo>
                      <a:pt x="7" y="6"/>
                    </a:lnTo>
                    <a:lnTo>
                      <a:pt x="5" y="9"/>
                    </a:lnTo>
                    <a:lnTo>
                      <a:pt x="3" y="14"/>
                    </a:lnTo>
                    <a:lnTo>
                      <a:pt x="2" y="17"/>
                    </a:lnTo>
                    <a:lnTo>
                      <a:pt x="0" y="21"/>
                    </a:lnTo>
                    <a:lnTo>
                      <a:pt x="0" y="25"/>
                    </a:lnTo>
                    <a:lnTo>
                      <a:pt x="0" y="28"/>
                    </a:lnTo>
                    <a:lnTo>
                      <a:pt x="3" y="32"/>
                    </a:lnTo>
                    <a:lnTo>
                      <a:pt x="5" y="35"/>
                    </a:lnTo>
                    <a:lnTo>
                      <a:pt x="7" y="38"/>
                    </a:lnTo>
                    <a:lnTo>
                      <a:pt x="11" y="40"/>
                    </a:lnTo>
                    <a:lnTo>
                      <a:pt x="15" y="41"/>
                    </a:lnTo>
                    <a:close/>
                  </a:path>
                </a:pathLst>
              </a:custGeom>
              <a:solidFill>
                <a:srgbClr val="474C4D"/>
              </a:solidFill>
              <a:ln>
                <a:noFill/>
              </a:ln>
              <a:extLst>
                <a:ext uri="{91240B29-F687-4F45-9708-019B960494DF}">
                  <a14:hiddenLine xmlns:a14="http://schemas.microsoft.com/office/drawing/2010/main" w="9525">
                    <a:solidFill>
                      <a:srgbClr val="000000"/>
                    </a:solidFill>
                    <a:round/>
                  </a14:hiddenLine>
                </a:ext>
              </a:extLst>
            </p:spPr>
            <p:txBody>
              <a:bodyPr vert="horz" wrap="square" lIns="45708" tIns="22854" rIns="45708" bIns="22854" numCol="1" anchor="t" anchorCtr="0" compatLnSpc="1"/>
              <a:lstStyle/>
              <a:p>
                <a:endParaRPr lang="en-AU" sz="675">
                  <a:cs typeface="+mn-ea"/>
                  <a:sym typeface="+mn-lt"/>
                </a:endParaRPr>
              </a:p>
            </p:txBody>
          </p:sp>
        </p:grpSp>
      </p:grpSp>
      <p:pic>
        <p:nvPicPr>
          <p:cNvPr id="183" name="图片 182"/>
          <p:cNvPicPr>
            <a:picLocks noChangeAspect="1"/>
          </p:cNvPicPr>
          <p:nvPr/>
        </p:nvPicPr>
        <p:blipFill rotWithShape="1">
          <a:blip r:embed="rId3" cstate="email"/>
          <a:srcRect/>
          <a:stretch>
            <a:fillRect/>
          </a:stretch>
        </p:blipFill>
        <p:spPr>
          <a:xfrm>
            <a:off x="139792" y="54938"/>
            <a:ext cx="1634113" cy="672321"/>
          </a:xfrm>
          <a:prstGeom prst="rect">
            <a:avLst/>
          </a:prstGeom>
        </p:spPr>
      </p:pic>
      <p:sp>
        <p:nvSpPr>
          <p:cNvPr id="184" name="文本框 183"/>
          <p:cNvSpPr txBox="1"/>
          <p:nvPr/>
        </p:nvSpPr>
        <p:spPr>
          <a:xfrm>
            <a:off x="1903320" y="263741"/>
            <a:ext cx="4442989" cy="461665"/>
          </a:xfrm>
          <a:prstGeom prst="rect">
            <a:avLst/>
          </a:prstGeom>
          <a:noFill/>
        </p:spPr>
        <p:txBody>
          <a:bodyPr wrap="square" rtlCol="0">
            <a:spAutoFit/>
          </a:bodyPr>
          <a:lstStyle/>
          <a:p>
            <a:r>
              <a:rPr lang="zh-CN" altLang="en-US" sz="2400" dirty="0">
                <a:effectLst>
                  <a:outerShdw blurRad="38100" dist="38100" dir="2700000" algn="tl">
                    <a:srgbClr val="000000">
                      <a:alpha val="43137"/>
                    </a:srgbClr>
                  </a:outerShdw>
                </a:effectLst>
                <a:cs typeface="+mn-ea"/>
                <a:sym typeface="+mn-lt"/>
              </a:rPr>
              <a:t>单击添加您的标题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 calcmode="lin" valueType="num">
                                      <p:cBhvr>
                                        <p:cTn id="9" dur="500" fill="hold"/>
                                        <p:tgtEl>
                                          <p:spTgt spid="36"/>
                                        </p:tgtEl>
                                        <p:attrNameLst>
                                          <p:attrName>style.rotation</p:attrName>
                                        </p:attrNameLst>
                                      </p:cBhvr>
                                      <p:tavLst>
                                        <p:tav tm="0">
                                          <p:val>
                                            <p:fltVal val="360"/>
                                          </p:val>
                                        </p:tav>
                                        <p:tav tm="100000">
                                          <p:val>
                                            <p:fltVal val="0"/>
                                          </p:val>
                                        </p:tav>
                                      </p:tavLst>
                                    </p:anim>
                                    <p:animEffect transition="in" filter="fade">
                                      <p:cBhvr>
                                        <p:cTn id="10" dur="500"/>
                                        <p:tgtEl>
                                          <p:spTgt spid="3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left)">
                                      <p:cBhvr>
                                        <p:cTn id="13" dur="500"/>
                                        <p:tgtEl>
                                          <p:spTgt spid="37"/>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1500"/>
                            </p:stCondLst>
                            <p:childTnLst>
                              <p:par>
                                <p:cTn id="23" presetID="2" presetClass="entr" presetSubtype="12" fill="hold" nodeType="afterEffect">
                                  <p:stCondLst>
                                    <p:cond delay="0"/>
                                  </p:stCondLst>
                                  <p:childTnLst>
                                    <p:set>
                                      <p:cBhvr>
                                        <p:cTn id="24" dur="1" fill="hold">
                                          <p:stCondLst>
                                            <p:cond delay="0"/>
                                          </p:stCondLst>
                                        </p:cTn>
                                        <p:tgtEl>
                                          <p:spTgt spid="172"/>
                                        </p:tgtEl>
                                        <p:attrNameLst>
                                          <p:attrName>style.visibility</p:attrName>
                                        </p:attrNameLst>
                                      </p:cBhvr>
                                      <p:to>
                                        <p:strVal val="visible"/>
                                      </p:to>
                                    </p:set>
                                    <p:anim calcmode="lin" valueType="num">
                                      <p:cBhvr additive="base">
                                        <p:cTn id="25" dur="500" fill="hold"/>
                                        <p:tgtEl>
                                          <p:spTgt spid="172"/>
                                        </p:tgtEl>
                                        <p:attrNameLst>
                                          <p:attrName>ppt_x</p:attrName>
                                        </p:attrNameLst>
                                      </p:cBhvr>
                                      <p:tavLst>
                                        <p:tav tm="0">
                                          <p:val>
                                            <p:strVal val="0-#ppt_w/2"/>
                                          </p:val>
                                        </p:tav>
                                        <p:tav tm="100000">
                                          <p:val>
                                            <p:strVal val="#ppt_x"/>
                                          </p:val>
                                        </p:tav>
                                      </p:tavLst>
                                    </p:anim>
                                    <p:anim calcmode="lin" valueType="num">
                                      <p:cBhvr additive="base">
                                        <p:cTn id="26" dur="500" fill="hold"/>
                                        <p:tgtEl>
                                          <p:spTgt spid="172"/>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left)">
                                      <p:cBhvr>
                                        <p:cTn id="30" dur="500"/>
                                        <p:tgtEl>
                                          <p:spTgt spid="39"/>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wipe(left)">
                                      <p:cBhvr>
                                        <p:cTn id="33" dur="500"/>
                                        <p:tgtEl>
                                          <p:spTgt spid="40"/>
                                        </p:tgtEl>
                                      </p:cBhvr>
                                    </p:animEffect>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anim calcmode="lin" valueType="num">
                                      <p:cBhvr>
                                        <p:cTn id="38" dur="500" fill="hold"/>
                                        <p:tgtEl>
                                          <p:spTgt spid="41"/>
                                        </p:tgtEl>
                                        <p:attrNameLst>
                                          <p:attrName>ppt_x</p:attrName>
                                        </p:attrNameLst>
                                      </p:cBhvr>
                                      <p:tavLst>
                                        <p:tav tm="0">
                                          <p:val>
                                            <p:strVal val="#ppt_x"/>
                                          </p:val>
                                        </p:tav>
                                        <p:tav tm="100000">
                                          <p:val>
                                            <p:strVal val="#ppt_x"/>
                                          </p:val>
                                        </p:tav>
                                      </p:tavLst>
                                    </p:anim>
                                    <p:anim calcmode="lin" valueType="num">
                                      <p:cBhvr>
                                        <p:cTn id="39" dur="500" fill="hold"/>
                                        <p:tgtEl>
                                          <p:spTgt spid="41"/>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nodeType="afterEffect">
                                  <p:stCondLst>
                                    <p:cond delay="0"/>
                                  </p:stCondLst>
                                  <p:childTnLst>
                                    <p:set>
                                      <p:cBhvr>
                                        <p:cTn id="42" dur="1" fill="hold">
                                          <p:stCondLst>
                                            <p:cond delay="0"/>
                                          </p:stCondLst>
                                        </p:cTn>
                                        <p:tgtEl>
                                          <p:spTgt spid="135"/>
                                        </p:tgtEl>
                                        <p:attrNameLst>
                                          <p:attrName>style.visibility</p:attrName>
                                        </p:attrNameLst>
                                      </p:cBhvr>
                                      <p:to>
                                        <p:strVal val="visible"/>
                                      </p:to>
                                    </p:set>
                                    <p:animEffect transition="in" filter="fade">
                                      <p:cBhvr>
                                        <p:cTn id="43" dur="500"/>
                                        <p:tgtEl>
                                          <p:spTgt spid="135"/>
                                        </p:tgtEl>
                                      </p:cBhvr>
                                    </p:animEffect>
                                    <p:anim calcmode="lin" valueType="num">
                                      <p:cBhvr>
                                        <p:cTn id="44" dur="500" fill="hold"/>
                                        <p:tgtEl>
                                          <p:spTgt spid="135"/>
                                        </p:tgtEl>
                                        <p:attrNameLst>
                                          <p:attrName>ppt_x</p:attrName>
                                        </p:attrNameLst>
                                      </p:cBhvr>
                                      <p:tavLst>
                                        <p:tav tm="0">
                                          <p:val>
                                            <p:strVal val="#ppt_x"/>
                                          </p:val>
                                        </p:tav>
                                        <p:tav tm="100000">
                                          <p:val>
                                            <p:strVal val="#ppt_x"/>
                                          </p:val>
                                        </p:tav>
                                      </p:tavLst>
                                    </p:anim>
                                    <p:anim calcmode="lin" valueType="num">
                                      <p:cBhvr>
                                        <p:cTn id="45" dur="500" fill="hold"/>
                                        <p:tgtEl>
                                          <p:spTgt spid="135"/>
                                        </p:tgtEl>
                                        <p:attrNameLst>
                                          <p:attrName>ppt_y</p:attrName>
                                        </p:attrNameLst>
                                      </p:cBhvr>
                                      <p:tavLst>
                                        <p:tav tm="0">
                                          <p:val>
                                            <p:strVal val="#ppt_y-.1"/>
                                          </p:val>
                                        </p:tav>
                                        <p:tav tm="100000">
                                          <p:val>
                                            <p:strVal val="#ppt_y"/>
                                          </p:val>
                                        </p:tav>
                                      </p:tavLst>
                                    </p:anim>
                                  </p:childTnLst>
                                </p:cTn>
                              </p:par>
                              <p:par>
                                <p:cTn id="46" presetID="47" presetClass="entr" presetSubtype="0" fill="hold" nodeType="withEffect">
                                  <p:stCondLst>
                                    <p:cond delay="0"/>
                                  </p:stCondLst>
                                  <p:childTnLst>
                                    <p:set>
                                      <p:cBhvr>
                                        <p:cTn id="47" dur="1" fill="hold">
                                          <p:stCondLst>
                                            <p:cond delay="0"/>
                                          </p:stCondLst>
                                        </p:cTn>
                                        <p:tgtEl>
                                          <p:spTgt spid="81"/>
                                        </p:tgtEl>
                                        <p:attrNameLst>
                                          <p:attrName>style.visibility</p:attrName>
                                        </p:attrNameLst>
                                      </p:cBhvr>
                                      <p:to>
                                        <p:strVal val="visible"/>
                                      </p:to>
                                    </p:set>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strVal val="#ppt_x"/>
                                          </p:val>
                                        </p:tav>
                                        <p:tav tm="100000">
                                          <p:val>
                                            <p:strVal val="#ppt_x"/>
                                          </p:val>
                                        </p:tav>
                                      </p:tavLst>
                                    </p:anim>
                                    <p:anim calcmode="lin" valueType="num">
                                      <p:cBhvr>
                                        <p:cTn id="50" dur="500" fill="hold"/>
                                        <p:tgtEl>
                                          <p:spTgt spid="81"/>
                                        </p:tgtEl>
                                        <p:attrNameLst>
                                          <p:attrName>ppt_y</p:attrName>
                                        </p:attrNameLst>
                                      </p:cBhvr>
                                      <p:tavLst>
                                        <p:tav tm="0">
                                          <p:val>
                                            <p:strVal val="#ppt_y-.1"/>
                                          </p:val>
                                        </p:tav>
                                        <p:tav tm="100000">
                                          <p:val>
                                            <p:strVal val="#ppt_y"/>
                                          </p:val>
                                        </p:tav>
                                      </p:tavLst>
                                    </p:anim>
                                  </p:childTnLst>
                                </p:cTn>
                              </p:par>
                              <p:par>
                                <p:cTn id="51" presetID="47" presetClass="entr" presetSubtype="0"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Effect transition="in" filter="fade">
                                      <p:cBhvr>
                                        <p:cTn id="53" dur="500"/>
                                        <p:tgtEl>
                                          <p:spTgt spid="61"/>
                                        </p:tgtEl>
                                      </p:cBhvr>
                                    </p:animEffect>
                                    <p:anim calcmode="lin" valueType="num">
                                      <p:cBhvr>
                                        <p:cTn id="54" dur="500" fill="hold"/>
                                        <p:tgtEl>
                                          <p:spTgt spid="61"/>
                                        </p:tgtEl>
                                        <p:attrNameLst>
                                          <p:attrName>ppt_x</p:attrName>
                                        </p:attrNameLst>
                                      </p:cBhvr>
                                      <p:tavLst>
                                        <p:tav tm="0">
                                          <p:val>
                                            <p:strVal val="#ppt_x"/>
                                          </p:val>
                                        </p:tav>
                                        <p:tav tm="100000">
                                          <p:val>
                                            <p:strVal val="#ppt_x"/>
                                          </p:val>
                                        </p:tav>
                                      </p:tavLst>
                                    </p:anim>
                                    <p:anim calcmode="lin" valueType="num">
                                      <p:cBhvr>
                                        <p:cTn id="55" dur="500" fill="hold"/>
                                        <p:tgtEl>
                                          <p:spTgt spid="61"/>
                                        </p:tgtEl>
                                        <p:attrNameLst>
                                          <p:attrName>ppt_y</p:attrName>
                                        </p:attrNameLst>
                                      </p:cBhvr>
                                      <p:tavLst>
                                        <p:tav tm="0">
                                          <p:val>
                                            <p:strVal val="#ppt_y-.1"/>
                                          </p:val>
                                        </p:tav>
                                        <p:tav tm="100000">
                                          <p:val>
                                            <p:strVal val="#ppt_y"/>
                                          </p:val>
                                        </p:tav>
                                      </p:tavLst>
                                    </p:anim>
                                  </p:childTnLst>
                                </p:cTn>
                              </p:par>
                              <p:par>
                                <p:cTn id="56" presetID="47" presetClass="entr" presetSubtype="0" fill="hold" nodeType="withEffect">
                                  <p:stCondLst>
                                    <p:cond delay="0"/>
                                  </p:stCondLst>
                                  <p:childTnLst>
                                    <p:set>
                                      <p:cBhvr>
                                        <p:cTn id="57" dur="1" fill="hold">
                                          <p:stCondLst>
                                            <p:cond delay="0"/>
                                          </p:stCondLst>
                                        </p:cTn>
                                        <p:tgtEl>
                                          <p:spTgt spid="115"/>
                                        </p:tgtEl>
                                        <p:attrNameLst>
                                          <p:attrName>style.visibility</p:attrName>
                                        </p:attrNameLst>
                                      </p:cBhvr>
                                      <p:to>
                                        <p:strVal val="visible"/>
                                      </p:to>
                                    </p:set>
                                    <p:animEffect transition="in" filter="fade">
                                      <p:cBhvr>
                                        <p:cTn id="58" dur="500"/>
                                        <p:tgtEl>
                                          <p:spTgt spid="115"/>
                                        </p:tgtEl>
                                      </p:cBhvr>
                                    </p:animEffect>
                                    <p:anim calcmode="lin" valueType="num">
                                      <p:cBhvr>
                                        <p:cTn id="59" dur="500" fill="hold"/>
                                        <p:tgtEl>
                                          <p:spTgt spid="115"/>
                                        </p:tgtEl>
                                        <p:attrNameLst>
                                          <p:attrName>ppt_x</p:attrName>
                                        </p:attrNameLst>
                                      </p:cBhvr>
                                      <p:tavLst>
                                        <p:tav tm="0">
                                          <p:val>
                                            <p:strVal val="#ppt_x"/>
                                          </p:val>
                                        </p:tav>
                                        <p:tav tm="100000">
                                          <p:val>
                                            <p:strVal val="#ppt_x"/>
                                          </p:val>
                                        </p:tav>
                                      </p:tavLst>
                                    </p:anim>
                                    <p:anim calcmode="lin" valueType="num">
                                      <p:cBhvr>
                                        <p:cTn id="60" dur="500" fill="hold"/>
                                        <p:tgtEl>
                                          <p:spTgt spid="115"/>
                                        </p:tgtEl>
                                        <p:attrNameLst>
                                          <p:attrName>ppt_y</p:attrName>
                                        </p:attrNameLst>
                                      </p:cBhvr>
                                      <p:tavLst>
                                        <p:tav tm="0">
                                          <p:val>
                                            <p:strVal val="#ppt_y-.1"/>
                                          </p:val>
                                        </p:tav>
                                        <p:tav tm="100000">
                                          <p:val>
                                            <p:strVal val="#ppt_y"/>
                                          </p:val>
                                        </p:tav>
                                      </p:tavLst>
                                    </p:anim>
                                  </p:childTnLst>
                                </p:cTn>
                              </p:par>
                              <p:par>
                                <p:cTn id="61" presetID="47" presetClass="entr" presetSubtype="0" fill="hold" nodeType="withEffect">
                                  <p:stCondLst>
                                    <p:cond delay="0"/>
                                  </p:stCondLst>
                                  <p:childTnLst>
                                    <p:set>
                                      <p:cBhvr>
                                        <p:cTn id="62" dur="1" fill="hold">
                                          <p:stCondLst>
                                            <p:cond delay="0"/>
                                          </p:stCondLst>
                                        </p:cTn>
                                        <p:tgtEl>
                                          <p:spTgt spid="98"/>
                                        </p:tgtEl>
                                        <p:attrNameLst>
                                          <p:attrName>style.visibility</p:attrName>
                                        </p:attrNameLst>
                                      </p:cBhvr>
                                      <p:to>
                                        <p:strVal val="visible"/>
                                      </p:to>
                                    </p:set>
                                    <p:animEffect transition="in" filter="fade">
                                      <p:cBhvr>
                                        <p:cTn id="63" dur="500"/>
                                        <p:tgtEl>
                                          <p:spTgt spid="98"/>
                                        </p:tgtEl>
                                      </p:cBhvr>
                                    </p:animEffect>
                                    <p:anim calcmode="lin" valueType="num">
                                      <p:cBhvr>
                                        <p:cTn id="64" dur="500" fill="hold"/>
                                        <p:tgtEl>
                                          <p:spTgt spid="98"/>
                                        </p:tgtEl>
                                        <p:attrNameLst>
                                          <p:attrName>ppt_x</p:attrName>
                                        </p:attrNameLst>
                                      </p:cBhvr>
                                      <p:tavLst>
                                        <p:tav tm="0">
                                          <p:val>
                                            <p:strVal val="#ppt_x"/>
                                          </p:val>
                                        </p:tav>
                                        <p:tav tm="100000">
                                          <p:val>
                                            <p:strVal val="#ppt_x"/>
                                          </p:val>
                                        </p:tav>
                                      </p:tavLst>
                                    </p:anim>
                                    <p:anim calcmode="lin" valueType="num">
                                      <p:cBhvr>
                                        <p:cTn id="65" dur="500" fill="hold"/>
                                        <p:tgtEl>
                                          <p:spTgt spid="98"/>
                                        </p:tgtEl>
                                        <p:attrNameLst>
                                          <p:attrName>ppt_y</p:attrName>
                                        </p:attrNameLst>
                                      </p:cBhvr>
                                      <p:tavLst>
                                        <p:tav tm="0">
                                          <p:val>
                                            <p:strVal val="#ppt_y-.1"/>
                                          </p:val>
                                        </p:tav>
                                        <p:tav tm="100000">
                                          <p:val>
                                            <p:strVal val="#ppt_y"/>
                                          </p:val>
                                        </p:tav>
                                      </p:tavLst>
                                    </p:anim>
                                  </p:childTnLst>
                                </p:cTn>
                              </p:par>
                              <p:par>
                                <p:cTn id="66" presetID="47" presetClass="entr" presetSubtype="0" fill="hold" nodeType="withEffect">
                                  <p:stCondLst>
                                    <p:cond delay="0"/>
                                  </p:stCondLst>
                                  <p:childTnLst>
                                    <p:set>
                                      <p:cBhvr>
                                        <p:cTn id="67" dur="1" fill="hold">
                                          <p:stCondLst>
                                            <p:cond delay="0"/>
                                          </p:stCondLst>
                                        </p:cTn>
                                        <p:tgtEl>
                                          <p:spTgt spid="152"/>
                                        </p:tgtEl>
                                        <p:attrNameLst>
                                          <p:attrName>style.visibility</p:attrName>
                                        </p:attrNameLst>
                                      </p:cBhvr>
                                      <p:to>
                                        <p:strVal val="visible"/>
                                      </p:to>
                                    </p:set>
                                    <p:animEffect transition="in" filter="fade">
                                      <p:cBhvr>
                                        <p:cTn id="68" dur="500"/>
                                        <p:tgtEl>
                                          <p:spTgt spid="152"/>
                                        </p:tgtEl>
                                      </p:cBhvr>
                                    </p:animEffect>
                                    <p:anim calcmode="lin" valueType="num">
                                      <p:cBhvr>
                                        <p:cTn id="69" dur="500" fill="hold"/>
                                        <p:tgtEl>
                                          <p:spTgt spid="152"/>
                                        </p:tgtEl>
                                        <p:attrNameLst>
                                          <p:attrName>ppt_x</p:attrName>
                                        </p:attrNameLst>
                                      </p:cBhvr>
                                      <p:tavLst>
                                        <p:tav tm="0">
                                          <p:val>
                                            <p:strVal val="#ppt_x"/>
                                          </p:val>
                                        </p:tav>
                                        <p:tav tm="100000">
                                          <p:val>
                                            <p:strVal val="#ppt_x"/>
                                          </p:val>
                                        </p:tav>
                                      </p:tavLst>
                                    </p:anim>
                                    <p:anim calcmode="lin" valueType="num">
                                      <p:cBhvr>
                                        <p:cTn id="70" dur="500" fill="hold"/>
                                        <p:tgtEl>
                                          <p:spTgt spid="1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P spid="38" grpId="0"/>
      <p:bldP spid="39" grpId="0"/>
      <p:bldP spid="4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9"/>
          <p:cNvGrpSpPr/>
          <p:nvPr/>
        </p:nvGrpSpPr>
        <p:grpSpPr>
          <a:xfrm>
            <a:off x="2339005" y="3119390"/>
            <a:ext cx="1673956" cy="1883952"/>
            <a:chOff x="2328635" y="2259416"/>
            <a:chExt cx="1674392" cy="1884442"/>
          </a:xfrm>
        </p:grpSpPr>
        <p:sp>
          <p:nvSpPr>
            <p:cNvPr id="6" name="Hexagon 73"/>
            <p:cNvSpPr/>
            <p:nvPr/>
          </p:nvSpPr>
          <p:spPr>
            <a:xfrm rot="16200000">
              <a:off x="2223610" y="2364441"/>
              <a:ext cx="1884442" cy="1674392"/>
            </a:xfrm>
            <a:prstGeom prst="hexagon">
              <a:avLst>
                <a:gd name="adj" fmla="val 24450"/>
                <a:gd name="vf" fmla="val 115470"/>
              </a:avLst>
            </a:prstGeom>
            <a:solidFill>
              <a:schemeClr val="tx1">
                <a:lumMod val="65000"/>
                <a:lumOff val="3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7" name="Oval 29"/>
            <p:cNvSpPr/>
            <p:nvPr/>
          </p:nvSpPr>
          <p:spPr>
            <a:xfrm>
              <a:off x="3505960" y="3869465"/>
              <a:ext cx="153756" cy="153756"/>
            </a:xfrm>
            <a:prstGeom prst="ellipse">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grpSp>
      <p:grpSp>
        <p:nvGrpSpPr>
          <p:cNvPr id="8" name="Group 8"/>
          <p:cNvGrpSpPr/>
          <p:nvPr/>
        </p:nvGrpSpPr>
        <p:grpSpPr>
          <a:xfrm>
            <a:off x="1508370" y="4596081"/>
            <a:ext cx="1673956" cy="1883952"/>
            <a:chOff x="1497784" y="3736491"/>
            <a:chExt cx="1674392" cy="1884443"/>
          </a:xfrm>
        </p:grpSpPr>
        <p:sp>
          <p:nvSpPr>
            <p:cNvPr id="9" name="Hexagon 72"/>
            <p:cNvSpPr/>
            <p:nvPr/>
          </p:nvSpPr>
          <p:spPr>
            <a:xfrm rot="16200000">
              <a:off x="1392758" y="3841517"/>
              <a:ext cx="1884443" cy="1674392"/>
            </a:xfrm>
            <a:prstGeom prst="hexagon">
              <a:avLst>
                <a:gd name="adj" fmla="val 24450"/>
                <a:gd name="vf" fmla="val 115470"/>
              </a:avLst>
            </a:pr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10" name="Oval 28"/>
            <p:cNvSpPr/>
            <p:nvPr/>
          </p:nvSpPr>
          <p:spPr>
            <a:xfrm>
              <a:off x="1884276" y="3874228"/>
              <a:ext cx="153756" cy="153756"/>
            </a:xfrm>
            <a:prstGeom prst="ellipse">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grpSp>
      <p:grpSp>
        <p:nvGrpSpPr>
          <p:cNvPr id="11" name="Group 6"/>
          <p:cNvGrpSpPr/>
          <p:nvPr/>
        </p:nvGrpSpPr>
        <p:grpSpPr>
          <a:xfrm>
            <a:off x="665044" y="3119390"/>
            <a:ext cx="1506754" cy="1695774"/>
            <a:chOff x="1504896" y="2253484"/>
            <a:chExt cx="1507147" cy="1696216"/>
          </a:xfrm>
        </p:grpSpPr>
        <p:sp>
          <p:nvSpPr>
            <p:cNvPr id="12" name="Hexagon 74"/>
            <p:cNvSpPr/>
            <p:nvPr/>
          </p:nvSpPr>
          <p:spPr>
            <a:xfrm rot="16200000">
              <a:off x="1410362" y="2348018"/>
              <a:ext cx="1696216" cy="1507147"/>
            </a:xfrm>
            <a:prstGeom prst="hexagon">
              <a:avLst>
                <a:gd name="adj" fmla="val 24450"/>
                <a:gd name="vf" fmla="val 115470"/>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13" name="Oval 5"/>
            <p:cNvSpPr/>
            <p:nvPr/>
          </p:nvSpPr>
          <p:spPr>
            <a:xfrm>
              <a:off x="2571082" y="2367713"/>
              <a:ext cx="153756" cy="153756"/>
            </a:xfrm>
            <a:prstGeom prst="ellipse">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grpSp>
      <p:sp>
        <p:nvSpPr>
          <p:cNvPr id="14" name="Text Placeholder 14"/>
          <p:cNvSpPr txBox="1"/>
          <p:nvPr/>
        </p:nvSpPr>
        <p:spPr>
          <a:xfrm>
            <a:off x="768164" y="2438570"/>
            <a:ext cx="1403634" cy="19389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IN" sz="1400" dirty="0">
                <a:solidFill>
                  <a:schemeClr val="bg1">
                    <a:lumMod val="65000"/>
                  </a:schemeClr>
                </a:solidFill>
                <a:cs typeface="+mn-ea"/>
                <a:sym typeface="+mn-lt"/>
              </a:rPr>
              <a:t>Keyword</a:t>
            </a:r>
          </a:p>
        </p:txBody>
      </p:sp>
      <p:sp>
        <p:nvSpPr>
          <p:cNvPr id="15" name="Text Placeholder 14"/>
          <p:cNvSpPr txBox="1"/>
          <p:nvPr/>
        </p:nvSpPr>
        <p:spPr>
          <a:xfrm>
            <a:off x="768164" y="2663167"/>
            <a:ext cx="1403634" cy="30469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IN" sz="1100" dirty="0">
                <a:solidFill>
                  <a:schemeClr val="bg1">
                    <a:lumMod val="65000"/>
                  </a:schemeClr>
                </a:solidFill>
                <a:cs typeface="+mn-ea"/>
                <a:sym typeface="+mn-lt"/>
              </a:rPr>
              <a:t>Nemo enim ipsam voluptas sit aspernatur</a:t>
            </a:r>
          </a:p>
        </p:txBody>
      </p:sp>
      <p:sp>
        <p:nvSpPr>
          <p:cNvPr id="16" name="Freeform 145"/>
          <p:cNvSpPr>
            <a:spLocks noEditPoints="1"/>
          </p:cNvSpPr>
          <p:nvPr/>
        </p:nvSpPr>
        <p:spPr bwMode="auto">
          <a:xfrm>
            <a:off x="1105892" y="3662150"/>
            <a:ext cx="625061" cy="628943"/>
          </a:xfrm>
          <a:custGeom>
            <a:avLst/>
            <a:gdLst>
              <a:gd name="T0" fmla="*/ 165 w 165"/>
              <a:gd name="T1" fmla="*/ 108 h 166"/>
              <a:gd name="T2" fmla="*/ 162 w 165"/>
              <a:gd name="T3" fmla="*/ 114 h 166"/>
              <a:gd name="T4" fmla="*/ 87 w 165"/>
              <a:gd name="T5" fmla="*/ 165 h 166"/>
              <a:gd name="T6" fmla="*/ 83 w 165"/>
              <a:gd name="T7" fmla="*/ 166 h 166"/>
              <a:gd name="T8" fmla="*/ 79 w 165"/>
              <a:gd name="T9" fmla="*/ 165 h 166"/>
              <a:gd name="T10" fmla="*/ 3 w 165"/>
              <a:gd name="T11" fmla="*/ 114 h 166"/>
              <a:gd name="T12" fmla="*/ 0 w 165"/>
              <a:gd name="T13" fmla="*/ 108 h 166"/>
              <a:gd name="T14" fmla="*/ 0 w 165"/>
              <a:gd name="T15" fmla="*/ 58 h 166"/>
              <a:gd name="T16" fmla="*/ 3 w 165"/>
              <a:gd name="T17" fmla="*/ 52 h 166"/>
              <a:gd name="T18" fmla="*/ 79 w 165"/>
              <a:gd name="T19" fmla="*/ 2 h 166"/>
              <a:gd name="T20" fmla="*/ 83 w 165"/>
              <a:gd name="T21" fmla="*/ 0 h 166"/>
              <a:gd name="T22" fmla="*/ 87 w 165"/>
              <a:gd name="T23" fmla="*/ 2 h 166"/>
              <a:gd name="T24" fmla="*/ 162 w 165"/>
              <a:gd name="T25" fmla="*/ 52 h 166"/>
              <a:gd name="T26" fmla="*/ 165 w 165"/>
              <a:gd name="T27" fmla="*/ 58 h 166"/>
              <a:gd name="T28" fmla="*/ 165 w 165"/>
              <a:gd name="T29" fmla="*/ 108 h 166"/>
              <a:gd name="T30" fmla="*/ 32 w 165"/>
              <a:gd name="T31" fmla="*/ 83 h 166"/>
              <a:gd name="T32" fmla="*/ 14 w 165"/>
              <a:gd name="T33" fmla="*/ 71 h 166"/>
              <a:gd name="T34" fmla="*/ 14 w 165"/>
              <a:gd name="T35" fmla="*/ 95 h 166"/>
              <a:gd name="T36" fmla="*/ 32 w 165"/>
              <a:gd name="T37" fmla="*/ 83 h 166"/>
              <a:gd name="T38" fmla="*/ 76 w 165"/>
              <a:gd name="T39" fmla="*/ 54 h 166"/>
              <a:gd name="T40" fmla="*/ 76 w 165"/>
              <a:gd name="T41" fmla="*/ 21 h 166"/>
              <a:gd name="T42" fmla="*/ 20 w 165"/>
              <a:gd name="T43" fmla="*/ 58 h 166"/>
              <a:gd name="T44" fmla="*/ 45 w 165"/>
              <a:gd name="T45" fmla="*/ 75 h 166"/>
              <a:gd name="T46" fmla="*/ 76 w 165"/>
              <a:gd name="T47" fmla="*/ 54 h 166"/>
              <a:gd name="T48" fmla="*/ 76 w 165"/>
              <a:gd name="T49" fmla="*/ 146 h 166"/>
              <a:gd name="T50" fmla="*/ 76 w 165"/>
              <a:gd name="T51" fmla="*/ 112 h 166"/>
              <a:gd name="T52" fmla="*/ 45 w 165"/>
              <a:gd name="T53" fmla="*/ 92 h 166"/>
              <a:gd name="T54" fmla="*/ 20 w 165"/>
              <a:gd name="T55" fmla="*/ 108 h 166"/>
              <a:gd name="T56" fmla="*/ 76 w 165"/>
              <a:gd name="T57" fmla="*/ 146 h 166"/>
              <a:gd name="T58" fmla="*/ 108 w 165"/>
              <a:gd name="T59" fmla="*/ 83 h 166"/>
              <a:gd name="T60" fmla="*/ 83 w 165"/>
              <a:gd name="T61" fmla="*/ 66 h 166"/>
              <a:gd name="T62" fmla="*/ 58 w 165"/>
              <a:gd name="T63" fmla="*/ 83 h 166"/>
              <a:gd name="T64" fmla="*/ 83 w 165"/>
              <a:gd name="T65" fmla="*/ 100 h 166"/>
              <a:gd name="T66" fmla="*/ 108 w 165"/>
              <a:gd name="T67" fmla="*/ 83 h 166"/>
              <a:gd name="T68" fmla="*/ 146 w 165"/>
              <a:gd name="T69" fmla="*/ 58 h 166"/>
              <a:gd name="T70" fmla="*/ 90 w 165"/>
              <a:gd name="T71" fmla="*/ 21 h 166"/>
              <a:gd name="T72" fmla="*/ 90 w 165"/>
              <a:gd name="T73" fmla="*/ 54 h 166"/>
              <a:gd name="T74" fmla="*/ 121 w 165"/>
              <a:gd name="T75" fmla="*/ 75 h 166"/>
              <a:gd name="T76" fmla="*/ 146 w 165"/>
              <a:gd name="T77" fmla="*/ 58 h 166"/>
              <a:gd name="T78" fmla="*/ 146 w 165"/>
              <a:gd name="T79" fmla="*/ 108 h 166"/>
              <a:gd name="T80" fmla="*/ 121 w 165"/>
              <a:gd name="T81" fmla="*/ 92 h 166"/>
              <a:gd name="T82" fmla="*/ 90 w 165"/>
              <a:gd name="T83" fmla="*/ 112 h 166"/>
              <a:gd name="T84" fmla="*/ 90 w 165"/>
              <a:gd name="T85" fmla="*/ 146 h 166"/>
              <a:gd name="T86" fmla="*/ 146 w 165"/>
              <a:gd name="T87" fmla="*/ 108 h 166"/>
              <a:gd name="T88" fmla="*/ 151 w 165"/>
              <a:gd name="T89" fmla="*/ 95 h 166"/>
              <a:gd name="T90" fmla="*/ 151 w 165"/>
              <a:gd name="T91" fmla="*/ 71 h 166"/>
              <a:gd name="T92" fmla="*/ 133 w 165"/>
              <a:gd name="T93" fmla="*/ 83 h 166"/>
              <a:gd name="T94" fmla="*/ 151 w 165"/>
              <a:gd name="T95" fmla="*/ 9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5" h="166">
                <a:moveTo>
                  <a:pt x="165" y="108"/>
                </a:moveTo>
                <a:cubicBezTo>
                  <a:pt x="165" y="111"/>
                  <a:pt x="164" y="113"/>
                  <a:pt x="162" y="114"/>
                </a:cubicBezTo>
                <a:cubicBezTo>
                  <a:pt x="87" y="165"/>
                  <a:pt x="87" y="165"/>
                  <a:pt x="87" y="165"/>
                </a:cubicBezTo>
                <a:cubicBezTo>
                  <a:pt x="85" y="165"/>
                  <a:pt x="84" y="166"/>
                  <a:pt x="83" y="166"/>
                </a:cubicBezTo>
                <a:cubicBezTo>
                  <a:pt x="81" y="166"/>
                  <a:pt x="80" y="165"/>
                  <a:pt x="79" y="165"/>
                </a:cubicBezTo>
                <a:cubicBezTo>
                  <a:pt x="3" y="114"/>
                  <a:pt x="3" y="114"/>
                  <a:pt x="3" y="114"/>
                </a:cubicBezTo>
                <a:cubicBezTo>
                  <a:pt x="1" y="113"/>
                  <a:pt x="0" y="111"/>
                  <a:pt x="0" y="108"/>
                </a:cubicBezTo>
                <a:cubicBezTo>
                  <a:pt x="0" y="58"/>
                  <a:pt x="0" y="58"/>
                  <a:pt x="0" y="58"/>
                </a:cubicBezTo>
                <a:cubicBezTo>
                  <a:pt x="0" y="56"/>
                  <a:pt x="1" y="53"/>
                  <a:pt x="3" y="52"/>
                </a:cubicBezTo>
                <a:cubicBezTo>
                  <a:pt x="79" y="2"/>
                  <a:pt x="79" y="2"/>
                  <a:pt x="79" y="2"/>
                </a:cubicBezTo>
                <a:cubicBezTo>
                  <a:pt x="80" y="1"/>
                  <a:pt x="81" y="0"/>
                  <a:pt x="83" y="0"/>
                </a:cubicBezTo>
                <a:cubicBezTo>
                  <a:pt x="84" y="0"/>
                  <a:pt x="85" y="1"/>
                  <a:pt x="87" y="2"/>
                </a:cubicBezTo>
                <a:cubicBezTo>
                  <a:pt x="162" y="52"/>
                  <a:pt x="162" y="52"/>
                  <a:pt x="162" y="52"/>
                </a:cubicBezTo>
                <a:cubicBezTo>
                  <a:pt x="164" y="53"/>
                  <a:pt x="165" y="56"/>
                  <a:pt x="165" y="58"/>
                </a:cubicBezTo>
                <a:lnTo>
                  <a:pt x="165" y="108"/>
                </a:lnTo>
                <a:close/>
                <a:moveTo>
                  <a:pt x="32" y="83"/>
                </a:moveTo>
                <a:cubicBezTo>
                  <a:pt x="14" y="71"/>
                  <a:pt x="14" y="71"/>
                  <a:pt x="14" y="71"/>
                </a:cubicBezTo>
                <a:cubicBezTo>
                  <a:pt x="14" y="95"/>
                  <a:pt x="14" y="95"/>
                  <a:pt x="14" y="95"/>
                </a:cubicBezTo>
                <a:lnTo>
                  <a:pt x="32" y="83"/>
                </a:lnTo>
                <a:close/>
                <a:moveTo>
                  <a:pt x="76" y="54"/>
                </a:moveTo>
                <a:cubicBezTo>
                  <a:pt x="76" y="21"/>
                  <a:pt x="76" y="21"/>
                  <a:pt x="76" y="21"/>
                </a:cubicBezTo>
                <a:cubicBezTo>
                  <a:pt x="20" y="58"/>
                  <a:pt x="20" y="58"/>
                  <a:pt x="20" y="58"/>
                </a:cubicBezTo>
                <a:cubicBezTo>
                  <a:pt x="45" y="75"/>
                  <a:pt x="45" y="75"/>
                  <a:pt x="45" y="75"/>
                </a:cubicBezTo>
                <a:lnTo>
                  <a:pt x="76" y="54"/>
                </a:lnTo>
                <a:close/>
                <a:moveTo>
                  <a:pt x="76" y="146"/>
                </a:moveTo>
                <a:cubicBezTo>
                  <a:pt x="76" y="112"/>
                  <a:pt x="76" y="112"/>
                  <a:pt x="76" y="112"/>
                </a:cubicBezTo>
                <a:cubicBezTo>
                  <a:pt x="45" y="92"/>
                  <a:pt x="45" y="92"/>
                  <a:pt x="45" y="92"/>
                </a:cubicBezTo>
                <a:cubicBezTo>
                  <a:pt x="20" y="108"/>
                  <a:pt x="20" y="108"/>
                  <a:pt x="20" y="108"/>
                </a:cubicBezTo>
                <a:lnTo>
                  <a:pt x="76" y="146"/>
                </a:lnTo>
                <a:close/>
                <a:moveTo>
                  <a:pt x="108" y="83"/>
                </a:moveTo>
                <a:cubicBezTo>
                  <a:pt x="83" y="66"/>
                  <a:pt x="83" y="66"/>
                  <a:pt x="83" y="66"/>
                </a:cubicBezTo>
                <a:cubicBezTo>
                  <a:pt x="58" y="83"/>
                  <a:pt x="58" y="83"/>
                  <a:pt x="58" y="83"/>
                </a:cubicBezTo>
                <a:cubicBezTo>
                  <a:pt x="83" y="100"/>
                  <a:pt x="83" y="100"/>
                  <a:pt x="83" y="100"/>
                </a:cubicBezTo>
                <a:lnTo>
                  <a:pt x="108" y="83"/>
                </a:lnTo>
                <a:close/>
                <a:moveTo>
                  <a:pt x="146" y="58"/>
                </a:moveTo>
                <a:cubicBezTo>
                  <a:pt x="90" y="21"/>
                  <a:pt x="90" y="21"/>
                  <a:pt x="90" y="21"/>
                </a:cubicBezTo>
                <a:cubicBezTo>
                  <a:pt x="90" y="54"/>
                  <a:pt x="90" y="54"/>
                  <a:pt x="90" y="54"/>
                </a:cubicBezTo>
                <a:cubicBezTo>
                  <a:pt x="121" y="75"/>
                  <a:pt x="121" y="75"/>
                  <a:pt x="121" y="75"/>
                </a:cubicBezTo>
                <a:lnTo>
                  <a:pt x="146" y="58"/>
                </a:lnTo>
                <a:close/>
                <a:moveTo>
                  <a:pt x="146" y="108"/>
                </a:moveTo>
                <a:cubicBezTo>
                  <a:pt x="121" y="92"/>
                  <a:pt x="121" y="92"/>
                  <a:pt x="121" y="92"/>
                </a:cubicBezTo>
                <a:cubicBezTo>
                  <a:pt x="90" y="112"/>
                  <a:pt x="90" y="112"/>
                  <a:pt x="90" y="112"/>
                </a:cubicBezTo>
                <a:cubicBezTo>
                  <a:pt x="90" y="146"/>
                  <a:pt x="90" y="146"/>
                  <a:pt x="90" y="146"/>
                </a:cubicBezTo>
                <a:lnTo>
                  <a:pt x="146" y="108"/>
                </a:lnTo>
                <a:close/>
                <a:moveTo>
                  <a:pt x="151" y="95"/>
                </a:moveTo>
                <a:cubicBezTo>
                  <a:pt x="151" y="71"/>
                  <a:pt x="151" y="71"/>
                  <a:pt x="151" y="71"/>
                </a:cubicBezTo>
                <a:cubicBezTo>
                  <a:pt x="133" y="83"/>
                  <a:pt x="133" y="83"/>
                  <a:pt x="133" y="83"/>
                </a:cubicBezTo>
                <a:lnTo>
                  <a:pt x="151" y="95"/>
                </a:lnTo>
                <a:close/>
              </a:path>
            </a:pathLst>
          </a:custGeom>
          <a:solidFill>
            <a:schemeClr val="bg1"/>
          </a:solidFill>
          <a:ln>
            <a:noFill/>
          </a:ln>
        </p:spPr>
        <p:txBody>
          <a:bodyPr vert="horz" wrap="square" lIns="91416" tIns="45708" rIns="91416" bIns="45708" numCol="1" anchor="t" anchorCtr="0" compatLnSpc="1"/>
          <a:lstStyle/>
          <a:p>
            <a:endParaRPr lang="en-IN" sz="1350" dirty="0">
              <a:cs typeface="+mn-ea"/>
              <a:sym typeface="+mn-lt"/>
            </a:endParaRPr>
          </a:p>
        </p:txBody>
      </p:sp>
      <p:sp>
        <p:nvSpPr>
          <p:cNvPr id="17" name="Text Placeholder 14"/>
          <p:cNvSpPr txBox="1"/>
          <p:nvPr/>
        </p:nvSpPr>
        <p:spPr>
          <a:xfrm>
            <a:off x="2477126" y="3681334"/>
            <a:ext cx="1403634" cy="19389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IN" sz="1400" dirty="0">
                <a:solidFill>
                  <a:schemeClr val="bg1"/>
                </a:solidFill>
                <a:cs typeface="+mn-ea"/>
                <a:sym typeface="+mn-lt"/>
              </a:rPr>
              <a:t>Keyword</a:t>
            </a:r>
          </a:p>
        </p:txBody>
      </p:sp>
      <p:sp>
        <p:nvSpPr>
          <p:cNvPr id="18" name="Text Placeholder 14"/>
          <p:cNvSpPr txBox="1"/>
          <p:nvPr/>
        </p:nvSpPr>
        <p:spPr>
          <a:xfrm>
            <a:off x="2477126" y="3905927"/>
            <a:ext cx="1403634" cy="761747"/>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IN" sz="1100" dirty="0">
                <a:solidFill>
                  <a:schemeClr val="bg1"/>
                </a:solidFill>
                <a:cs typeface="+mn-ea"/>
                <a:sym typeface="+mn-lt"/>
              </a:rPr>
              <a:t>making it look like readable English. Many desktop publishing packages etc</a:t>
            </a:r>
          </a:p>
        </p:txBody>
      </p:sp>
      <p:sp>
        <p:nvSpPr>
          <p:cNvPr id="19" name="Freeform 68"/>
          <p:cNvSpPr>
            <a:spLocks noEditPoints="1"/>
          </p:cNvSpPr>
          <p:nvPr/>
        </p:nvSpPr>
        <p:spPr bwMode="auto">
          <a:xfrm>
            <a:off x="2033247" y="5178916"/>
            <a:ext cx="611522" cy="712708"/>
          </a:xfrm>
          <a:custGeom>
            <a:avLst/>
            <a:gdLst>
              <a:gd name="T0" fmla="*/ 142 w 142"/>
              <a:gd name="T1" fmla="*/ 24 h 166"/>
              <a:gd name="T2" fmla="*/ 142 w 142"/>
              <a:gd name="T3" fmla="*/ 36 h 166"/>
              <a:gd name="T4" fmla="*/ 71 w 142"/>
              <a:gd name="T5" fmla="*/ 60 h 166"/>
              <a:gd name="T6" fmla="*/ 0 w 142"/>
              <a:gd name="T7" fmla="*/ 36 h 166"/>
              <a:gd name="T8" fmla="*/ 0 w 142"/>
              <a:gd name="T9" fmla="*/ 24 h 166"/>
              <a:gd name="T10" fmla="*/ 71 w 142"/>
              <a:gd name="T11" fmla="*/ 0 h 166"/>
              <a:gd name="T12" fmla="*/ 142 w 142"/>
              <a:gd name="T13" fmla="*/ 24 h 166"/>
              <a:gd name="T14" fmla="*/ 142 w 142"/>
              <a:gd name="T15" fmla="*/ 56 h 166"/>
              <a:gd name="T16" fmla="*/ 142 w 142"/>
              <a:gd name="T17" fmla="*/ 71 h 166"/>
              <a:gd name="T18" fmla="*/ 71 w 142"/>
              <a:gd name="T19" fmla="*/ 95 h 166"/>
              <a:gd name="T20" fmla="*/ 0 w 142"/>
              <a:gd name="T21" fmla="*/ 71 h 166"/>
              <a:gd name="T22" fmla="*/ 0 w 142"/>
              <a:gd name="T23" fmla="*/ 56 h 166"/>
              <a:gd name="T24" fmla="*/ 71 w 142"/>
              <a:gd name="T25" fmla="*/ 71 h 166"/>
              <a:gd name="T26" fmla="*/ 142 w 142"/>
              <a:gd name="T27" fmla="*/ 56 h 166"/>
              <a:gd name="T28" fmla="*/ 142 w 142"/>
              <a:gd name="T29" fmla="*/ 91 h 166"/>
              <a:gd name="T30" fmla="*/ 142 w 142"/>
              <a:gd name="T31" fmla="*/ 107 h 166"/>
              <a:gd name="T32" fmla="*/ 71 w 142"/>
              <a:gd name="T33" fmla="*/ 131 h 166"/>
              <a:gd name="T34" fmla="*/ 0 w 142"/>
              <a:gd name="T35" fmla="*/ 107 h 166"/>
              <a:gd name="T36" fmla="*/ 0 w 142"/>
              <a:gd name="T37" fmla="*/ 91 h 166"/>
              <a:gd name="T38" fmla="*/ 71 w 142"/>
              <a:gd name="T39" fmla="*/ 107 h 166"/>
              <a:gd name="T40" fmla="*/ 142 w 142"/>
              <a:gd name="T41" fmla="*/ 91 h 166"/>
              <a:gd name="T42" fmla="*/ 142 w 142"/>
              <a:gd name="T43" fmla="*/ 127 h 166"/>
              <a:gd name="T44" fmla="*/ 142 w 142"/>
              <a:gd name="T45" fmla="*/ 142 h 166"/>
              <a:gd name="T46" fmla="*/ 71 w 142"/>
              <a:gd name="T47" fmla="*/ 166 h 166"/>
              <a:gd name="T48" fmla="*/ 0 w 142"/>
              <a:gd name="T49" fmla="*/ 142 h 166"/>
              <a:gd name="T50" fmla="*/ 0 w 142"/>
              <a:gd name="T51" fmla="*/ 127 h 166"/>
              <a:gd name="T52" fmla="*/ 71 w 142"/>
              <a:gd name="T53" fmla="*/ 142 h 166"/>
              <a:gd name="T54" fmla="*/ 142 w 142"/>
              <a:gd name="T55" fmla="*/ 12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2" h="166">
                <a:moveTo>
                  <a:pt x="142" y="24"/>
                </a:moveTo>
                <a:cubicBezTo>
                  <a:pt x="142" y="36"/>
                  <a:pt x="142" y="36"/>
                  <a:pt x="142" y="36"/>
                </a:cubicBezTo>
                <a:cubicBezTo>
                  <a:pt x="142" y="49"/>
                  <a:pt x="110" y="60"/>
                  <a:pt x="71" y="60"/>
                </a:cubicBezTo>
                <a:cubicBezTo>
                  <a:pt x="32" y="60"/>
                  <a:pt x="0" y="49"/>
                  <a:pt x="0" y="36"/>
                </a:cubicBezTo>
                <a:cubicBezTo>
                  <a:pt x="0" y="24"/>
                  <a:pt x="0" y="24"/>
                  <a:pt x="0" y="24"/>
                </a:cubicBezTo>
                <a:cubicBezTo>
                  <a:pt x="0" y="11"/>
                  <a:pt x="32" y="0"/>
                  <a:pt x="71" y="0"/>
                </a:cubicBezTo>
                <a:cubicBezTo>
                  <a:pt x="110" y="0"/>
                  <a:pt x="142" y="11"/>
                  <a:pt x="142" y="24"/>
                </a:cubicBezTo>
                <a:close/>
                <a:moveTo>
                  <a:pt x="142" y="56"/>
                </a:moveTo>
                <a:cubicBezTo>
                  <a:pt x="142" y="71"/>
                  <a:pt x="142" y="71"/>
                  <a:pt x="142" y="71"/>
                </a:cubicBezTo>
                <a:cubicBezTo>
                  <a:pt x="142" y="84"/>
                  <a:pt x="110" y="95"/>
                  <a:pt x="71" y="95"/>
                </a:cubicBezTo>
                <a:cubicBezTo>
                  <a:pt x="32" y="95"/>
                  <a:pt x="0" y="84"/>
                  <a:pt x="0" y="71"/>
                </a:cubicBezTo>
                <a:cubicBezTo>
                  <a:pt x="0" y="56"/>
                  <a:pt x="0" y="56"/>
                  <a:pt x="0" y="56"/>
                </a:cubicBezTo>
                <a:cubicBezTo>
                  <a:pt x="15" y="66"/>
                  <a:pt x="43" y="71"/>
                  <a:pt x="71" y="71"/>
                </a:cubicBezTo>
                <a:cubicBezTo>
                  <a:pt x="99" y="71"/>
                  <a:pt x="127" y="66"/>
                  <a:pt x="142" y="56"/>
                </a:cubicBezTo>
                <a:close/>
                <a:moveTo>
                  <a:pt x="142" y="91"/>
                </a:moveTo>
                <a:cubicBezTo>
                  <a:pt x="142" y="107"/>
                  <a:pt x="142" y="107"/>
                  <a:pt x="142" y="107"/>
                </a:cubicBezTo>
                <a:cubicBezTo>
                  <a:pt x="142" y="120"/>
                  <a:pt x="110" y="131"/>
                  <a:pt x="71" y="131"/>
                </a:cubicBezTo>
                <a:cubicBezTo>
                  <a:pt x="32" y="131"/>
                  <a:pt x="0" y="120"/>
                  <a:pt x="0" y="107"/>
                </a:cubicBezTo>
                <a:cubicBezTo>
                  <a:pt x="0" y="91"/>
                  <a:pt x="0" y="91"/>
                  <a:pt x="0" y="91"/>
                </a:cubicBezTo>
                <a:cubicBezTo>
                  <a:pt x="15" y="102"/>
                  <a:pt x="43" y="107"/>
                  <a:pt x="71" y="107"/>
                </a:cubicBezTo>
                <a:cubicBezTo>
                  <a:pt x="99" y="107"/>
                  <a:pt x="127" y="102"/>
                  <a:pt x="142" y="91"/>
                </a:cubicBezTo>
                <a:close/>
                <a:moveTo>
                  <a:pt x="142" y="127"/>
                </a:moveTo>
                <a:cubicBezTo>
                  <a:pt x="142" y="142"/>
                  <a:pt x="142" y="142"/>
                  <a:pt x="142" y="142"/>
                </a:cubicBezTo>
                <a:cubicBezTo>
                  <a:pt x="142" y="155"/>
                  <a:pt x="110" y="166"/>
                  <a:pt x="71" y="166"/>
                </a:cubicBezTo>
                <a:cubicBezTo>
                  <a:pt x="32" y="166"/>
                  <a:pt x="0" y="155"/>
                  <a:pt x="0" y="142"/>
                </a:cubicBezTo>
                <a:cubicBezTo>
                  <a:pt x="0" y="127"/>
                  <a:pt x="0" y="127"/>
                  <a:pt x="0" y="127"/>
                </a:cubicBezTo>
                <a:cubicBezTo>
                  <a:pt x="15" y="137"/>
                  <a:pt x="43" y="142"/>
                  <a:pt x="71" y="142"/>
                </a:cubicBezTo>
                <a:cubicBezTo>
                  <a:pt x="99" y="142"/>
                  <a:pt x="127" y="137"/>
                  <a:pt x="142" y="127"/>
                </a:cubicBezTo>
                <a:close/>
              </a:path>
            </a:pathLst>
          </a:custGeom>
          <a:solidFill>
            <a:schemeClr val="bg1"/>
          </a:solidFill>
          <a:ln>
            <a:noFill/>
          </a:ln>
        </p:spPr>
        <p:txBody>
          <a:bodyPr vert="horz" wrap="square" lIns="91416" tIns="45708" rIns="91416" bIns="45708" numCol="1" anchor="t" anchorCtr="0" compatLnSpc="1"/>
          <a:lstStyle/>
          <a:p>
            <a:endParaRPr lang="en-IN" sz="1350" dirty="0">
              <a:cs typeface="+mn-ea"/>
              <a:sym typeface="+mn-lt"/>
            </a:endParaRPr>
          </a:p>
        </p:txBody>
      </p:sp>
      <p:grpSp>
        <p:nvGrpSpPr>
          <p:cNvPr id="20" name="Group 10"/>
          <p:cNvGrpSpPr/>
          <p:nvPr/>
        </p:nvGrpSpPr>
        <p:grpSpPr>
          <a:xfrm>
            <a:off x="3390610" y="1819787"/>
            <a:ext cx="1362336" cy="1533241"/>
            <a:chOff x="4158879" y="2447097"/>
            <a:chExt cx="1362690" cy="1533640"/>
          </a:xfrm>
        </p:grpSpPr>
        <p:sp>
          <p:nvSpPr>
            <p:cNvPr id="21" name="Hexagon 71"/>
            <p:cNvSpPr/>
            <p:nvPr/>
          </p:nvSpPr>
          <p:spPr>
            <a:xfrm rot="16200000">
              <a:off x="4073404" y="2532572"/>
              <a:ext cx="1533640" cy="1362690"/>
            </a:xfrm>
            <a:prstGeom prst="hexagon">
              <a:avLst>
                <a:gd name="adj" fmla="val 24450"/>
                <a:gd name="vf" fmla="val 115470"/>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22" name="Oval 32"/>
            <p:cNvSpPr/>
            <p:nvPr/>
          </p:nvSpPr>
          <p:spPr>
            <a:xfrm>
              <a:off x="5111479" y="2567596"/>
              <a:ext cx="153756" cy="153756"/>
            </a:xfrm>
            <a:prstGeom prst="ellipse">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grpSp>
      <p:grpSp>
        <p:nvGrpSpPr>
          <p:cNvPr id="23" name="Group 11"/>
          <p:cNvGrpSpPr/>
          <p:nvPr/>
        </p:nvGrpSpPr>
        <p:grpSpPr>
          <a:xfrm>
            <a:off x="4146504" y="3098907"/>
            <a:ext cx="1673956" cy="1883952"/>
            <a:chOff x="4840228" y="3742846"/>
            <a:chExt cx="1674392" cy="1884443"/>
          </a:xfrm>
        </p:grpSpPr>
        <p:sp>
          <p:nvSpPr>
            <p:cNvPr id="24" name="Hexagon 70"/>
            <p:cNvSpPr/>
            <p:nvPr/>
          </p:nvSpPr>
          <p:spPr>
            <a:xfrm rot="16200000">
              <a:off x="4735202" y="3847872"/>
              <a:ext cx="1884443" cy="1674392"/>
            </a:xfrm>
            <a:prstGeom prst="hexagon">
              <a:avLst>
                <a:gd name="adj" fmla="val 24450"/>
                <a:gd name="vf" fmla="val 115470"/>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25" name="Oval 33"/>
            <p:cNvSpPr/>
            <p:nvPr/>
          </p:nvSpPr>
          <p:spPr>
            <a:xfrm>
              <a:off x="5980549" y="3867619"/>
              <a:ext cx="153756" cy="153756"/>
            </a:xfrm>
            <a:prstGeom prst="ellipse">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grpSp>
      <p:grpSp>
        <p:nvGrpSpPr>
          <p:cNvPr id="26" name="Group 12"/>
          <p:cNvGrpSpPr/>
          <p:nvPr/>
        </p:nvGrpSpPr>
        <p:grpSpPr>
          <a:xfrm>
            <a:off x="5820450" y="3098903"/>
            <a:ext cx="1673956" cy="1883952"/>
            <a:chOff x="6514610" y="3742843"/>
            <a:chExt cx="1674392" cy="1884442"/>
          </a:xfrm>
        </p:grpSpPr>
        <p:sp>
          <p:nvSpPr>
            <p:cNvPr id="27" name="Hexagon 76"/>
            <p:cNvSpPr/>
            <p:nvPr/>
          </p:nvSpPr>
          <p:spPr>
            <a:xfrm rot="16200000">
              <a:off x="6409585" y="3847868"/>
              <a:ext cx="1884442" cy="1674392"/>
            </a:xfrm>
            <a:prstGeom prst="hexagon">
              <a:avLst>
                <a:gd name="adj" fmla="val 24450"/>
                <a:gd name="vf" fmla="val 115470"/>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28" name="Oval 34"/>
            <p:cNvSpPr/>
            <p:nvPr/>
          </p:nvSpPr>
          <p:spPr>
            <a:xfrm>
              <a:off x="6856327" y="5352890"/>
              <a:ext cx="153756" cy="153756"/>
            </a:xfrm>
            <a:prstGeom prst="ellipse">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grpSp>
      <p:grpSp>
        <p:nvGrpSpPr>
          <p:cNvPr id="29" name="Group 13"/>
          <p:cNvGrpSpPr/>
          <p:nvPr/>
        </p:nvGrpSpPr>
        <p:grpSpPr>
          <a:xfrm>
            <a:off x="6657432" y="4572124"/>
            <a:ext cx="1673956" cy="1883952"/>
            <a:chOff x="7351810" y="5216446"/>
            <a:chExt cx="1674392" cy="1884442"/>
          </a:xfrm>
        </p:grpSpPr>
        <p:sp>
          <p:nvSpPr>
            <p:cNvPr id="30" name="Hexagon 75"/>
            <p:cNvSpPr/>
            <p:nvPr/>
          </p:nvSpPr>
          <p:spPr>
            <a:xfrm rot="16200000">
              <a:off x="7246785" y="5321471"/>
              <a:ext cx="1884442" cy="1674392"/>
            </a:xfrm>
            <a:prstGeom prst="hexagon">
              <a:avLst>
                <a:gd name="adj" fmla="val 24450"/>
                <a:gd name="vf" fmla="val 115470"/>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31" name="Oval 35"/>
            <p:cNvSpPr/>
            <p:nvPr/>
          </p:nvSpPr>
          <p:spPr>
            <a:xfrm>
              <a:off x="8543409" y="5355950"/>
              <a:ext cx="153756" cy="153756"/>
            </a:xfrm>
            <a:prstGeom prst="ellipse">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grpSp>
      <p:grpSp>
        <p:nvGrpSpPr>
          <p:cNvPr id="32" name="Group 14"/>
          <p:cNvGrpSpPr/>
          <p:nvPr/>
        </p:nvGrpSpPr>
        <p:grpSpPr>
          <a:xfrm>
            <a:off x="9168340" y="3092553"/>
            <a:ext cx="1673956" cy="1883952"/>
            <a:chOff x="9863372" y="3736491"/>
            <a:chExt cx="1674392" cy="1884442"/>
          </a:xfrm>
        </p:grpSpPr>
        <p:sp>
          <p:nvSpPr>
            <p:cNvPr id="33" name="Hexagon 82"/>
            <p:cNvSpPr/>
            <p:nvPr/>
          </p:nvSpPr>
          <p:spPr>
            <a:xfrm rot="16200000">
              <a:off x="9758347" y="3841516"/>
              <a:ext cx="1884442" cy="1674392"/>
            </a:xfrm>
            <a:prstGeom prst="hexagon">
              <a:avLst>
                <a:gd name="adj" fmla="val 24450"/>
                <a:gd name="vf" fmla="val 115470"/>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34" name="Oval 36"/>
            <p:cNvSpPr/>
            <p:nvPr/>
          </p:nvSpPr>
          <p:spPr>
            <a:xfrm>
              <a:off x="10230491" y="5359010"/>
              <a:ext cx="153756" cy="153756"/>
            </a:xfrm>
            <a:prstGeom prst="ellipse">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grpSp>
      <p:grpSp>
        <p:nvGrpSpPr>
          <p:cNvPr id="35" name="Group 19"/>
          <p:cNvGrpSpPr/>
          <p:nvPr/>
        </p:nvGrpSpPr>
        <p:grpSpPr>
          <a:xfrm>
            <a:off x="8331362" y="1615862"/>
            <a:ext cx="1673956" cy="1883952"/>
            <a:chOff x="9026176" y="2259415"/>
            <a:chExt cx="1674392" cy="1884442"/>
          </a:xfrm>
        </p:grpSpPr>
        <p:sp>
          <p:nvSpPr>
            <p:cNvPr id="36" name="Hexagon 78"/>
            <p:cNvSpPr/>
            <p:nvPr/>
          </p:nvSpPr>
          <p:spPr>
            <a:xfrm rot="16200000">
              <a:off x="8921151" y="2364440"/>
              <a:ext cx="1884442" cy="1674392"/>
            </a:xfrm>
            <a:prstGeom prst="hexagon">
              <a:avLst>
                <a:gd name="adj" fmla="val 24450"/>
                <a:gd name="vf" fmla="val 115470"/>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37" name="Oval 37"/>
            <p:cNvSpPr/>
            <p:nvPr/>
          </p:nvSpPr>
          <p:spPr>
            <a:xfrm>
              <a:off x="10230491" y="2399492"/>
              <a:ext cx="153756" cy="153756"/>
            </a:xfrm>
            <a:prstGeom prst="ellipse">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grpSp>
      <p:grpSp>
        <p:nvGrpSpPr>
          <p:cNvPr id="38" name="Group 21"/>
          <p:cNvGrpSpPr/>
          <p:nvPr/>
        </p:nvGrpSpPr>
        <p:grpSpPr>
          <a:xfrm>
            <a:off x="6807333" y="1784576"/>
            <a:ext cx="1374142" cy="1546525"/>
            <a:chOff x="7501746" y="2428172"/>
            <a:chExt cx="1374500" cy="1546928"/>
          </a:xfrm>
        </p:grpSpPr>
        <p:sp>
          <p:nvSpPr>
            <p:cNvPr id="39" name="Hexagon 77"/>
            <p:cNvSpPr/>
            <p:nvPr/>
          </p:nvSpPr>
          <p:spPr>
            <a:xfrm rot="16200000">
              <a:off x="7415532" y="2514386"/>
              <a:ext cx="1546928" cy="1374500"/>
            </a:xfrm>
            <a:prstGeom prst="hexagon">
              <a:avLst>
                <a:gd name="adj" fmla="val 24450"/>
                <a:gd name="vf" fmla="val 115470"/>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40" name="Oval 38"/>
            <p:cNvSpPr/>
            <p:nvPr/>
          </p:nvSpPr>
          <p:spPr>
            <a:xfrm>
              <a:off x="7768877" y="3720472"/>
              <a:ext cx="153756" cy="153756"/>
            </a:xfrm>
            <a:prstGeom prst="ellipse">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grpSp>
      <p:grpSp>
        <p:nvGrpSpPr>
          <p:cNvPr id="41" name="Group 50"/>
          <p:cNvGrpSpPr/>
          <p:nvPr/>
        </p:nvGrpSpPr>
        <p:grpSpPr>
          <a:xfrm>
            <a:off x="10152821" y="1763603"/>
            <a:ext cx="1374142" cy="1546525"/>
            <a:chOff x="7501746" y="2428172"/>
            <a:chExt cx="1374500" cy="1546928"/>
          </a:xfrm>
        </p:grpSpPr>
        <p:sp>
          <p:nvSpPr>
            <p:cNvPr id="42" name="Hexagon 51"/>
            <p:cNvSpPr/>
            <p:nvPr/>
          </p:nvSpPr>
          <p:spPr>
            <a:xfrm rot="16200000">
              <a:off x="7415532" y="2514386"/>
              <a:ext cx="1546928" cy="1374500"/>
            </a:xfrm>
            <a:prstGeom prst="hexagon">
              <a:avLst>
                <a:gd name="adj" fmla="val 24450"/>
                <a:gd name="vf" fmla="val 115470"/>
              </a:avLst>
            </a:pr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43" name="Oval 52"/>
            <p:cNvSpPr/>
            <p:nvPr/>
          </p:nvSpPr>
          <p:spPr>
            <a:xfrm>
              <a:off x="7768877" y="3720472"/>
              <a:ext cx="153756" cy="153756"/>
            </a:xfrm>
            <a:prstGeom prst="ellipse">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grpSp>
      <p:sp>
        <p:nvSpPr>
          <p:cNvPr id="44" name="Freeform 290"/>
          <p:cNvSpPr>
            <a:spLocks noEditPoints="1"/>
          </p:cNvSpPr>
          <p:nvPr/>
        </p:nvSpPr>
        <p:spPr bwMode="auto">
          <a:xfrm>
            <a:off x="3778486" y="2300987"/>
            <a:ext cx="586590" cy="590905"/>
          </a:xfrm>
          <a:custGeom>
            <a:avLst/>
            <a:gdLst>
              <a:gd name="T0" fmla="*/ 115 w 140"/>
              <a:gd name="T1" fmla="*/ 63 h 140"/>
              <a:gd name="T2" fmla="*/ 39 w 140"/>
              <a:gd name="T3" fmla="*/ 140 h 140"/>
              <a:gd name="T4" fmla="*/ 0 w 140"/>
              <a:gd name="T5" fmla="*/ 140 h 140"/>
              <a:gd name="T6" fmla="*/ 0 w 140"/>
              <a:gd name="T7" fmla="*/ 101 h 140"/>
              <a:gd name="T8" fmla="*/ 77 w 140"/>
              <a:gd name="T9" fmla="*/ 24 h 140"/>
              <a:gd name="T10" fmla="*/ 115 w 140"/>
              <a:gd name="T11" fmla="*/ 63 h 140"/>
              <a:gd name="T12" fmla="*/ 42 w 140"/>
              <a:gd name="T13" fmla="*/ 120 h 140"/>
              <a:gd name="T14" fmla="*/ 20 w 140"/>
              <a:gd name="T15" fmla="*/ 98 h 140"/>
              <a:gd name="T16" fmla="*/ 12 w 140"/>
              <a:gd name="T17" fmla="*/ 106 h 140"/>
              <a:gd name="T18" fmla="*/ 12 w 140"/>
              <a:gd name="T19" fmla="*/ 116 h 140"/>
              <a:gd name="T20" fmla="*/ 24 w 140"/>
              <a:gd name="T21" fmla="*/ 116 h 140"/>
              <a:gd name="T22" fmla="*/ 24 w 140"/>
              <a:gd name="T23" fmla="*/ 128 h 140"/>
              <a:gd name="T24" fmla="*/ 34 w 140"/>
              <a:gd name="T25" fmla="*/ 128 h 140"/>
              <a:gd name="T26" fmla="*/ 42 w 140"/>
              <a:gd name="T27" fmla="*/ 120 h 140"/>
              <a:gd name="T28" fmla="*/ 80 w 140"/>
              <a:gd name="T29" fmla="*/ 40 h 140"/>
              <a:gd name="T30" fmla="*/ 78 w 140"/>
              <a:gd name="T31" fmla="*/ 41 h 140"/>
              <a:gd name="T32" fmla="*/ 28 w 140"/>
              <a:gd name="T33" fmla="*/ 91 h 140"/>
              <a:gd name="T34" fmla="*/ 28 w 140"/>
              <a:gd name="T35" fmla="*/ 93 h 140"/>
              <a:gd name="T36" fmla="*/ 30 w 140"/>
              <a:gd name="T37" fmla="*/ 95 h 140"/>
              <a:gd name="T38" fmla="*/ 31 w 140"/>
              <a:gd name="T39" fmla="*/ 94 h 140"/>
              <a:gd name="T40" fmla="*/ 81 w 140"/>
              <a:gd name="T41" fmla="*/ 44 h 140"/>
              <a:gd name="T42" fmla="*/ 82 w 140"/>
              <a:gd name="T43" fmla="*/ 42 h 140"/>
              <a:gd name="T44" fmla="*/ 80 w 140"/>
              <a:gd name="T45" fmla="*/ 40 h 140"/>
              <a:gd name="T46" fmla="*/ 137 w 140"/>
              <a:gd name="T47" fmla="*/ 42 h 140"/>
              <a:gd name="T48" fmla="*/ 121 w 140"/>
              <a:gd name="T49" fmla="*/ 57 h 140"/>
              <a:gd name="T50" fmla="*/ 83 w 140"/>
              <a:gd name="T51" fmla="*/ 19 h 140"/>
              <a:gd name="T52" fmla="*/ 98 w 140"/>
              <a:gd name="T53" fmla="*/ 3 h 140"/>
              <a:gd name="T54" fmla="*/ 107 w 140"/>
              <a:gd name="T55" fmla="*/ 0 h 140"/>
              <a:gd name="T56" fmla="*/ 115 w 140"/>
              <a:gd name="T57" fmla="*/ 3 h 140"/>
              <a:gd name="T58" fmla="*/ 137 w 140"/>
              <a:gd name="T59" fmla="*/ 25 h 140"/>
              <a:gd name="T60" fmla="*/ 140 w 140"/>
              <a:gd name="T61" fmla="*/ 33 h 140"/>
              <a:gd name="T62" fmla="*/ 137 w 140"/>
              <a:gd name="T63" fmla="*/ 4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0" h="140">
                <a:moveTo>
                  <a:pt x="115" y="63"/>
                </a:moveTo>
                <a:cubicBezTo>
                  <a:pt x="39" y="140"/>
                  <a:pt x="39" y="140"/>
                  <a:pt x="39" y="140"/>
                </a:cubicBezTo>
                <a:cubicBezTo>
                  <a:pt x="0" y="140"/>
                  <a:pt x="0" y="140"/>
                  <a:pt x="0" y="140"/>
                </a:cubicBezTo>
                <a:cubicBezTo>
                  <a:pt x="0" y="101"/>
                  <a:pt x="0" y="101"/>
                  <a:pt x="0" y="101"/>
                </a:cubicBezTo>
                <a:cubicBezTo>
                  <a:pt x="77" y="24"/>
                  <a:pt x="77" y="24"/>
                  <a:pt x="77" y="24"/>
                </a:cubicBezTo>
                <a:lnTo>
                  <a:pt x="115" y="63"/>
                </a:lnTo>
                <a:close/>
                <a:moveTo>
                  <a:pt x="42" y="120"/>
                </a:moveTo>
                <a:cubicBezTo>
                  <a:pt x="20" y="98"/>
                  <a:pt x="20" y="98"/>
                  <a:pt x="20" y="98"/>
                </a:cubicBezTo>
                <a:cubicBezTo>
                  <a:pt x="12" y="106"/>
                  <a:pt x="12" y="106"/>
                  <a:pt x="12" y="106"/>
                </a:cubicBezTo>
                <a:cubicBezTo>
                  <a:pt x="12" y="116"/>
                  <a:pt x="12" y="116"/>
                  <a:pt x="12" y="116"/>
                </a:cubicBezTo>
                <a:cubicBezTo>
                  <a:pt x="24" y="116"/>
                  <a:pt x="24" y="116"/>
                  <a:pt x="24" y="116"/>
                </a:cubicBezTo>
                <a:cubicBezTo>
                  <a:pt x="24" y="128"/>
                  <a:pt x="24" y="128"/>
                  <a:pt x="24" y="128"/>
                </a:cubicBezTo>
                <a:cubicBezTo>
                  <a:pt x="34" y="128"/>
                  <a:pt x="34" y="128"/>
                  <a:pt x="34" y="128"/>
                </a:cubicBezTo>
                <a:lnTo>
                  <a:pt x="42" y="120"/>
                </a:lnTo>
                <a:close/>
                <a:moveTo>
                  <a:pt x="80" y="40"/>
                </a:moveTo>
                <a:cubicBezTo>
                  <a:pt x="79" y="40"/>
                  <a:pt x="79" y="40"/>
                  <a:pt x="78" y="41"/>
                </a:cubicBezTo>
                <a:cubicBezTo>
                  <a:pt x="28" y="91"/>
                  <a:pt x="28" y="91"/>
                  <a:pt x="28" y="91"/>
                </a:cubicBezTo>
                <a:cubicBezTo>
                  <a:pt x="28" y="91"/>
                  <a:pt x="28" y="92"/>
                  <a:pt x="28" y="93"/>
                </a:cubicBezTo>
                <a:cubicBezTo>
                  <a:pt x="28" y="94"/>
                  <a:pt x="29" y="95"/>
                  <a:pt x="30" y="95"/>
                </a:cubicBezTo>
                <a:cubicBezTo>
                  <a:pt x="30" y="95"/>
                  <a:pt x="31" y="94"/>
                  <a:pt x="31" y="94"/>
                </a:cubicBezTo>
                <a:cubicBezTo>
                  <a:pt x="81" y="44"/>
                  <a:pt x="81" y="44"/>
                  <a:pt x="81" y="44"/>
                </a:cubicBezTo>
                <a:cubicBezTo>
                  <a:pt x="82" y="43"/>
                  <a:pt x="82" y="43"/>
                  <a:pt x="82" y="42"/>
                </a:cubicBezTo>
                <a:cubicBezTo>
                  <a:pt x="82" y="41"/>
                  <a:pt x="81" y="40"/>
                  <a:pt x="80" y="40"/>
                </a:cubicBezTo>
                <a:close/>
                <a:moveTo>
                  <a:pt x="137" y="42"/>
                </a:moveTo>
                <a:cubicBezTo>
                  <a:pt x="121" y="57"/>
                  <a:pt x="121" y="57"/>
                  <a:pt x="121" y="57"/>
                </a:cubicBezTo>
                <a:cubicBezTo>
                  <a:pt x="83" y="19"/>
                  <a:pt x="83" y="19"/>
                  <a:pt x="83" y="19"/>
                </a:cubicBezTo>
                <a:cubicBezTo>
                  <a:pt x="98" y="3"/>
                  <a:pt x="98" y="3"/>
                  <a:pt x="98" y="3"/>
                </a:cubicBezTo>
                <a:cubicBezTo>
                  <a:pt x="100" y="1"/>
                  <a:pt x="103" y="0"/>
                  <a:pt x="107" y="0"/>
                </a:cubicBezTo>
                <a:cubicBezTo>
                  <a:pt x="110" y="0"/>
                  <a:pt x="113" y="1"/>
                  <a:pt x="115" y="3"/>
                </a:cubicBezTo>
                <a:cubicBezTo>
                  <a:pt x="137" y="25"/>
                  <a:pt x="137" y="25"/>
                  <a:pt x="137" y="25"/>
                </a:cubicBezTo>
                <a:cubicBezTo>
                  <a:pt x="139" y="27"/>
                  <a:pt x="140" y="30"/>
                  <a:pt x="140" y="33"/>
                </a:cubicBezTo>
                <a:cubicBezTo>
                  <a:pt x="140" y="37"/>
                  <a:pt x="139" y="40"/>
                  <a:pt x="137" y="42"/>
                </a:cubicBezTo>
                <a:close/>
              </a:path>
            </a:pathLst>
          </a:custGeom>
          <a:solidFill>
            <a:schemeClr val="bg1"/>
          </a:solidFill>
          <a:ln>
            <a:noFill/>
          </a:ln>
        </p:spPr>
        <p:txBody>
          <a:bodyPr vert="horz" wrap="square" lIns="91416" tIns="45708" rIns="91416" bIns="45708" numCol="1" anchor="t" anchorCtr="0" compatLnSpc="1"/>
          <a:lstStyle/>
          <a:p>
            <a:endParaRPr lang="en-IN" sz="1350" dirty="0">
              <a:cs typeface="+mn-ea"/>
              <a:sym typeface="+mn-lt"/>
            </a:endParaRPr>
          </a:p>
        </p:txBody>
      </p:sp>
      <p:sp>
        <p:nvSpPr>
          <p:cNvPr id="45" name="Text Placeholder 14"/>
          <p:cNvSpPr txBox="1"/>
          <p:nvPr/>
        </p:nvSpPr>
        <p:spPr>
          <a:xfrm>
            <a:off x="5078320" y="2113027"/>
            <a:ext cx="1403634" cy="19389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IN" sz="1400" dirty="0">
                <a:solidFill>
                  <a:schemeClr val="bg1">
                    <a:lumMod val="65000"/>
                  </a:schemeClr>
                </a:solidFill>
                <a:cs typeface="+mn-ea"/>
                <a:sym typeface="+mn-lt"/>
              </a:rPr>
              <a:t>Keyword</a:t>
            </a:r>
          </a:p>
        </p:txBody>
      </p:sp>
      <p:sp>
        <p:nvSpPr>
          <p:cNvPr id="46" name="Text Placeholder 14"/>
          <p:cNvSpPr txBox="1"/>
          <p:nvPr/>
        </p:nvSpPr>
        <p:spPr>
          <a:xfrm>
            <a:off x="5078320" y="2337622"/>
            <a:ext cx="1403634" cy="761747"/>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IN" sz="1100" dirty="0">
                <a:solidFill>
                  <a:schemeClr val="bg1">
                    <a:lumMod val="65000"/>
                  </a:schemeClr>
                </a:solidFill>
                <a:cs typeface="+mn-ea"/>
                <a:sym typeface="+mn-lt"/>
              </a:rPr>
              <a:t>making it look like readable English. Many desktop publishing packages etc</a:t>
            </a:r>
          </a:p>
        </p:txBody>
      </p:sp>
      <p:sp>
        <p:nvSpPr>
          <p:cNvPr id="47" name="Freeform 307"/>
          <p:cNvSpPr>
            <a:spLocks noEditPoints="1"/>
          </p:cNvSpPr>
          <p:nvPr/>
        </p:nvSpPr>
        <p:spPr bwMode="auto">
          <a:xfrm>
            <a:off x="4526902" y="3746611"/>
            <a:ext cx="785838" cy="666138"/>
          </a:xfrm>
          <a:custGeom>
            <a:avLst/>
            <a:gdLst>
              <a:gd name="T0" fmla="*/ 154 w 154"/>
              <a:gd name="T1" fmla="*/ 65 h 131"/>
              <a:gd name="T2" fmla="*/ 149 w 154"/>
              <a:gd name="T3" fmla="*/ 71 h 131"/>
              <a:gd name="T4" fmla="*/ 52 w 154"/>
              <a:gd name="T5" fmla="*/ 83 h 131"/>
              <a:gd name="T6" fmla="*/ 54 w 154"/>
              <a:gd name="T7" fmla="*/ 89 h 131"/>
              <a:gd name="T8" fmla="*/ 51 w 154"/>
              <a:gd name="T9" fmla="*/ 95 h 131"/>
              <a:gd name="T10" fmla="*/ 136 w 154"/>
              <a:gd name="T11" fmla="*/ 95 h 131"/>
              <a:gd name="T12" fmla="*/ 142 w 154"/>
              <a:gd name="T13" fmla="*/ 101 h 131"/>
              <a:gd name="T14" fmla="*/ 136 w 154"/>
              <a:gd name="T15" fmla="*/ 107 h 131"/>
              <a:gd name="T16" fmla="*/ 42 w 154"/>
              <a:gd name="T17" fmla="*/ 107 h 131"/>
              <a:gd name="T18" fmla="*/ 36 w 154"/>
              <a:gd name="T19" fmla="*/ 101 h 131"/>
              <a:gd name="T20" fmla="*/ 41 w 154"/>
              <a:gd name="T21" fmla="*/ 88 h 131"/>
              <a:gd name="T22" fmla="*/ 25 w 154"/>
              <a:gd name="T23" fmla="*/ 12 h 131"/>
              <a:gd name="T24" fmla="*/ 6 w 154"/>
              <a:gd name="T25" fmla="*/ 12 h 131"/>
              <a:gd name="T26" fmla="*/ 0 w 154"/>
              <a:gd name="T27" fmla="*/ 6 h 131"/>
              <a:gd name="T28" fmla="*/ 6 w 154"/>
              <a:gd name="T29" fmla="*/ 0 h 131"/>
              <a:gd name="T30" fmla="*/ 30 w 154"/>
              <a:gd name="T31" fmla="*/ 0 h 131"/>
              <a:gd name="T32" fmla="*/ 37 w 154"/>
              <a:gd name="T33" fmla="*/ 12 h 131"/>
              <a:gd name="T34" fmla="*/ 148 w 154"/>
              <a:gd name="T35" fmla="*/ 12 h 131"/>
              <a:gd name="T36" fmla="*/ 154 w 154"/>
              <a:gd name="T37" fmla="*/ 18 h 131"/>
              <a:gd name="T38" fmla="*/ 154 w 154"/>
              <a:gd name="T39" fmla="*/ 65 h 131"/>
              <a:gd name="T40" fmla="*/ 48 w 154"/>
              <a:gd name="T41" fmla="*/ 131 h 131"/>
              <a:gd name="T42" fmla="*/ 36 w 154"/>
              <a:gd name="T43" fmla="*/ 119 h 131"/>
              <a:gd name="T44" fmla="*/ 48 w 154"/>
              <a:gd name="T45" fmla="*/ 107 h 131"/>
              <a:gd name="T46" fmla="*/ 60 w 154"/>
              <a:gd name="T47" fmla="*/ 119 h 131"/>
              <a:gd name="T48" fmla="*/ 48 w 154"/>
              <a:gd name="T49" fmla="*/ 131 h 131"/>
              <a:gd name="T50" fmla="*/ 130 w 154"/>
              <a:gd name="T51" fmla="*/ 131 h 131"/>
              <a:gd name="T52" fmla="*/ 119 w 154"/>
              <a:gd name="T53" fmla="*/ 119 h 131"/>
              <a:gd name="T54" fmla="*/ 130 w 154"/>
              <a:gd name="T55" fmla="*/ 107 h 131"/>
              <a:gd name="T56" fmla="*/ 142 w 154"/>
              <a:gd name="T57" fmla="*/ 119 h 131"/>
              <a:gd name="T58" fmla="*/ 130 w 154"/>
              <a:gd name="T59"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4" h="131">
                <a:moveTo>
                  <a:pt x="154" y="65"/>
                </a:moveTo>
                <a:cubicBezTo>
                  <a:pt x="154" y="68"/>
                  <a:pt x="152" y="71"/>
                  <a:pt x="149" y="71"/>
                </a:cubicBezTo>
                <a:cubicBezTo>
                  <a:pt x="52" y="83"/>
                  <a:pt x="52" y="83"/>
                  <a:pt x="52" y="83"/>
                </a:cubicBezTo>
                <a:cubicBezTo>
                  <a:pt x="53" y="85"/>
                  <a:pt x="54" y="87"/>
                  <a:pt x="54" y="89"/>
                </a:cubicBezTo>
                <a:cubicBezTo>
                  <a:pt x="54" y="91"/>
                  <a:pt x="52" y="93"/>
                  <a:pt x="51" y="95"/>
                </a:cubicBezTo>
                <a:cubicBezTo>
                  <a:pt x="136" y="95"/>
                  <a:pt x="136" y="95"/>
                  <a:pt x="136" y="95"/>
                </a:cubicBezTo>
                <a:cubicBezTo>
                  <a:pt x="140" y="95"/>
                  <a:pt x="142" y="98"/>
                  <a:pt x="142" y="101"/>
                </a:cubicBezTo>
                <a:cubicBezTo>
                  <a:pt x="142" y="104"/>
                  <a:pt x="140" y="107"/>
                  <a:pt x="136" y="107"/>
                </a:cubicBezTo>
                <a:cubicBezTo>
                  <a:pt x="42" y="107"/>
                  <a:pt x="42" y="107"/>
                  <a:pt x="42" y="107"/>
                </a:cubicBezTo>
                <a:cubicBezTo>
                  <a:pt x="39" y="107"/>
                  <a:pt x="36" y="104"/>
                  <a:pt x="36" y="101"/>
                </a:cubicBezTo>
                <a:cubicBezTo>
                  <a:pt x="36" y="98"/>
                  <a:pt x="40" y="91"/>
                  <a:pt x="41" y="88"/>
                </a:cubicBezTo>
                <a:cubicBezTo>
                  <a:pt x="25" y="12"/>
                  <a:pt x="25" y="12"/>
                  <a:pt x="25" y="12"/>
                </a:cubicBezTo>
                <a:cubicBezTo>
                  <a:pt x="6" y="12"/>
                  <a:pt x="6" y="12"/>
                  <a:pt x="6" y="12"/>
                </a:cubicBezTo>
                <a:cubicBezTo>
                  <a:pt x="3" y="12"/>
                  <a:pt x="0" y="10"/>
                  <a:pt x="0" y="6"/>
                </a:cubicBezTo>
                <a:cubicBezTo>
                  <a:pt x="0" y="3"/>
                  <a:pt x="3" y="0"/>
                  <a:pt x="6" y="0"/>
                </a:cubicBezTo>
                <a:cubicBezTo>
                  <a:pt x="30" y="0"/>
                  <a:pt x="30" y="0"/>
                  <a:pt x="30" y="0"/>
                </a:cubicBezTo>
                <a:cubicBezTo>
                  <a:pt x="36" y="0"/>
                  <a:pt x="36" y="8"/>
                  <a:pt x="37" y="12"/>
                </a:cubicBezTo>
                <a:cubicBezTo>
                  <a:pt x="148" y="12"/>
                  <a:pt x="148" y="12"/>
                  <a:pt x="148" y="12"/>
                </a:cubicBezTo>
                <a:cubicBezTo>
                  <a:pt x="151" y="12"/>
                  <a:pt x="154" y="15"/>
                  <a:pt x="154" y="18"/>
                </a:cubicBezTo>
                <a:lnTo>
                  <a:pt x="154" y="65"/>
                </a:lnTo>
                <a:close/>
                <a:moveTo>
                  <a:pt x="48" y="131"/>
                </a:moveTo>
                <a:cubicBezTo>
                  <a:pt x="41" y="131"/>
                  <a:pt x="36" y="125"/>
                  <a:pt x="36" y="119"/>
                </a:cubicBezTo>
                <a:cubicBezTo>
                  <a:pt x="36" y="112"/>
                  <a:pt x="41" y="107"/>
                  <a:pt x="48" y="107"/>
                </a:cubicBezTo>
                <a:cubicBezTo>
                  <a:pt x="54" y="107"/>
                  <a:pt x="60" y="112"/>
                  <a:pt x="60" y="119"/>
                </a:cubicBezTo>
                <a:cubicBezTo>
                  <a:pt x="60" y="125"/>
                  <a:pt x="54" y="131"/>
                  <a:pt x="48" y="131"/>
                </a:cubicBezTo>
                <a:close/>
                <a:moveTo>
                  <a:pt x="130" y="131"/>
                </a:moveTo>
                <a:cubicBezTo>
                  <a:pt x="124" y="131"/>
                  <a:pt x="119" y="125"/>
                  <a:pt x="119" y="119"/>
                </a:cubicBezTo>
                <a:cubicBezTo>
                  <a:pt x="119" y="112"/>
                  <a:pt x="124" y="107"/>
                  <a:pt x="130" y="107"/>
                </a:cubicBezTo>
                <a:cubicBezTo>
                  <a:pt x="137" y="107"/>
                  <a:pt x="142" y="112"/>
                  <a:pt x="142" y="119"/>
                </a:cubicBezTo>
                <a:cubicBezTo>
                  <a:pt x="142" y="125"/>
                  <a:pt x="137" y="131"/>
                  <a:pt x="130" y="131"/>
                </a:cubicBezTo>
                <a:close/>
              </a:path>
            </a:pathLst>
          </a:custGeom>
          <a:solidFill>
            <a:schemeClr val="bg1"/>
          </a:solidFill>
          <a:ln>
            <a:noFill/>
          </a:ln>
        </p:spPr>
        <p:txBody>
          <a:bodyPr vert="horz" wrap="square" lIns="91416" tIns="45708" rIns="91416" bIns="45708" numCol="1" anchor="t" anchorCtr="0" compatLnSpc="1"/>
          <a:lstStyle/>
          <a:p>
            <a:endParaRPr lang="en-IN" sz="1350" dirty="0">
              <a:cs typeface="+mn-ea"/>
              <a:sym typeface="+mn-lt"/>
            </a:endParaRPr>
          </a:p>
        </p:txBody>
      </p:sp>
      <p:sp>
        <p:nvSpPr>
          <p:cNvPr id="48" name="Text Placeholder 14"/>
          <p:cNvSpPr txBox="1"/>
          <p:nvPr/>
        </p:nvSpPr>
        <p:spPr>
          <a:xfrm>
            <a:off x="5941304" y="3681334"/>
            <a:ext cx="1403634" cy="19389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IN" sz="1400" dirty="0">
                <a:solidFill>
                  <a:schemeClr val="bg1"/>
                </a:solidFill>
                <a:cs typeface="+mn-ea"/>
                <a:sym typeface="+mn-lt"/>
              </a:rPr>
              <a:t>Keyword</a:t>
            </a:r>
          </a:p>
        </p:txBody>
      </p:sp>
      <p:sp>
        <p:nvSpPr>
          <p:cNvPr id="49" name="Text Placeholder 14"/>
          <p:cNvSpPr txBox="1"/>
          <p:nvPr/>
        </p:nvSpPr>
        <p:spPr>
          <a:xfrm>
            <a:off x="5941304" y="3905927"/>
            <a:ext cx="1403634" cy="761747"/>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IN" sz="1100" dirty="0">
                <a:solidFill>
                  <a:schemeClr val="bg1"/>
                </a:solidFill>
                <a:cs typeface="+mn-ea"/>
                <a:sym typeface="+mn-lt"/>
              </a:rPr>
              <a:t>making it look like readable English. Many desktop publishing packages etc</a:t>
            </a:r>
          </a:p>
        </p:txBody>
      </p:sp>
      <p:sp>
        <p:nvSpPr>
          <p:cNvPr id="50" name="Text Placeholder 14"/>
          <p:cNvSpPr txBox="1"/>
          <p:nvPr/>
        </p:nvSpPr>
        <p:spPr>
          <a:xfrm>
            <a:off x="8601683" y="5063147"/>
            <a:ext cx="1403634" cy="19389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IN" sz="1400" dirty="0">
                <a:solidFill>
                  <a:schemeClr val="bg1">
                    <a:lumMod val="65000"/>
                  </a:schemeClr>
                </a:solidFill>
                <a:cs typeface="+mn-ea"/>
                <a:sym typeface="+mn-lt"/>
              </a:rPr>
              <a:t>Keyword</a:t>
            </a:r>
          </a:p>
        </p:txBody>
      </p:sp>
      <p:sp>
        <p:nvSpPr>
          <p:cNvPr id="51" name="Text Placeholder 14"/>
          <p:cNvSpPr txBox="1"/>
          <p:nvPr/>
        </p:nvSpPr>
        <p:spPr>
          <a:xfrm>
            <a:off x="8601683" y="5287739"/>
            <a:ext cx="1403634" cy="761747"/>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IN" sz="1100" dirty="0">
                <a:solidFill>
                  <a:schemeClr val="bg1">
                    <a:lumMod val="65000"/>
                  </a:schemeClr>
                </a:solidFill>
                <a:cs typeface="+mn-ea"/>
                <a:sym typeface="+mn-lt"/>
              </a:rPr>
              <a:t>making it look like readable English. Many desktop publishing packages etc</a:t>
            </a:r>
          </a:p>
        </p:txBody>
      </p:sp>
      <p:sp>
        <p:nvSpPr>
          <p:cNvPr id="52" name="Freeform 48"/>
          <p:cNvSpPr>
            <a:spLocks noEditPoints="1"/>
          </p:cNvSpPr>
          <p:nvPr/>
        </p:nvSpPr>
        <p:spPr bwMode="auto">
          <a:xfrm>
            <a:off x="7127502" y="5171117"/>
            <a:ext cx="733805" cy="728309"/>
          </a:xfrm>
          <a:custGeom>
            <a:avLst/>
            <a:gdLst>
              <a:gd name="T0" fmla="*/ 1837 w 3738"/>
              <a:gd name="T1" fmla="*/ 3484 h 3710"/>
              <a:gd name="T2" fmla="*/ 2041 w 3738"/>
              <a:gd name="T3" fmla="*/ 3554 h 3710"/>
              <a:gd name="T4" fmla="*/ 2017 w 3738"/>
              <a:gd name="T5" fmla="*/ 3340 h 3710"/>
              <a:gd name="T6" fmla="*/ 498 w 3738"/>
              <a:gd name="T7" fmla="*/ 3425 h 3710"/>
              <a:gd name="T8" fmla="*/ 652 w 3738"/>
              <a:gd name="T9" fmla="*/ 3579 h 3710"/>
              <a:gd name="T10" fmla="*/ 723 w 3738"/>
              <a:gd name="T11" fmla="*/ 3375 h 3710"/>
              <a:gd name="T12" fmla="*/ 2113 w 3738"/>
              <a:gd name="T13" fmla="*/ 3249 h 3710"/>
              <a:gd name="T14" fmla="*/ 2188 w 3738"/>
              <a:gd name="T15" fmla="*/ 3572 h 3710"/>
              <a:gd name="T16" fmla="*/ 1880 w 3738"/>
              <a:gd name="T17" fmla="*/ 3698 h 3710"/>
              <a:gd name="T18" fmla="*/ 1709 w 3738"/>
              <a:gd name="T19" fmla="*/ 3414 h 3710"/>
              <a:gd name="T20" fmla="*/ 1962 w 3738"/>
              <a:gd name="T21" fmla="*/ 3199 h 3710"/>
              <a:gd name="T22" fmla="*/ 865 w 3738"/>
              <a:gd name="T23" fmla="*/ 3374 h 3710"/>
              <a:gd name="T24" fmla="*/ 741 w 3738"/>
              <a:gd name="T25" fmla="*/ 3682 h 3710"/>
              <a:gd name="T26" fmla="*/ 417 w 3738"/>
              <a:gd name="T27" fmla="*/ 3606 h 3710"/>
              <a:gd name="T28" fmla="*/ 442 w 3738"/>
              <a:gd name="T29" fmla="*/ 3275 h 3710"/>
              <a:gd name="T30" fmla="*/ 2549 w 3738"/>
              <a:gd name="T31" fmla="*/ 3311 h 3710"/>
              <a:gd name="T32" fmla="*/ 2272 w 3738"/>
              <a:gd name="T33" fmla="*/ 3321 h 3710"/>
              <a:gd name="T34" fmla="*/ 1961 w 3738"/>
              <a:gd name="T35" fmla="*/ 3117 h 3710"/>
              <a:gd name="T36" fmla="*/ 1650 w 3738"/>
              <a:gd name="T37" fmla="*/ 3321 h 3710"/>
              <a:gd name="T38" fmla="*/ 828 w 3738"/>
              <a:gd name="T39" fmla="*/ 3186 h 3710"/>
              <a:gd name="T40" fmla="*/ 453 w 3738"/>
              <a:gd name="T41" fmla="*/ 3163 h 3710"/>
              <a:gd name="T42" fmla="*/ 95 w 3738"/>
              <a:gd name="T43" fmla="*/ 3402 h 3710"/>
              <a:gd name="T44" fmla="*/ 1812 w 3738"/>
              <a:gd name="T45" fmla="*/ 2353 h 3710"/>
              <a:gd name="T46" fmla="*/ 2307 w 3738"/>
              <a:gd name="T47" fmla="*/ 2743 h 3710"/>
              <a:gd name="T48" fmla="*/ 123 w 3738"/>
              <a:gd name="T49" fmla="*/ 1994 h 3710"/>
              <a:gd name="T50" fmla="*/ 1658 w 3738"/>
              <a:gd name="T51" fmla="*/ 2208 h 3710"/>
              <a:gd name="T52" fmla="*/ 2543 w 3738"/>
              <a:gd name="T53" fmla="*/ 2800 h 3710"/>
              <a:gd name="T54" fmla="*/ 46 w 3738"/>
              <a:gd name="T55" fmla="*/ 2022 h 3710"/>
              <a:gd name="T56" fmla="*/ 2950 w 3738"/>
              <a:gd name="T57" fmla="*/ 2268 h 3710"/>
              <a:gd name="T58" fmla="*/ 3400 w 3738"/>
              <a:gd name="T59" fmla="*/ 2205 h 3710"/>
              <a:gd name="T60" fmla="*/ 2657 w 3738"/>
              <a:gd name="T61" fmla="*/ 952 h 3710"/>
              <a:gd name="T62" fmla="*/ 2834 w 3738"/>
              <a:gd name="T63" fmla="*/ 1223 h 3710"/>
              <a:gd name="T64" fmla="*/ 1365 w 3738"/>
              <a:gd name="T65" fmla="*/ 1435 h 3710"/>
              <a:gd name="T66" fmla="*/ 3221 w 3738"/>
              <a:gd name="T67" fmla="*/ 752 h 3710"/>
              <a:gd name="T68" fmla="*/ 3018 w 3738"/>
              <a:gd name="T69" fmla="*/ 1427 h 3710"/>
              <a:gd name="T70" fmla="*/ 3363 w 3738"/>
              <a:gd name="T71" fmla="*/ 969 h 3710"/>
              <a:gd name="T72" fmla="*/ 791 w 3738"/>
              <a:gd name="T73" fmla="*/ 1126 h 3710"/>
              <a:gd name="T74" fmla="*/ 1231 w 3738"/>
              <a:gd name="T75" fmla="*/ 1198 h 3710"/>
              <a:gd name="T76" fmla="*/ 2685 w 3738"/>
              <a:gd name="T77" fmla="*/ 373 h 3710"/>
              <a:gd name="T78" fmla="*/ 3055 w 3738"/>
              <a:gd name="T79" fmla="*/ 573 h 3710"/>
              <a:gd name="T80" fmla="*/ 1436 w 3738"/>
              <a:gd name="T81" fmla="*/ 384 h 3710"/>
              <a:gd name="T82" fmla="*/ 1384 w 3738"/>
              <a:gd name="T83" fmla="*/ 651 h 3710"/>
              <a:gd name="T84" fmla="*/ 1845 w 3738"/>
              <a:gd name="T85" fmla="*/ 283 h 3710"/>
              <a:gd name="T86" fmla="*/ 1610 w 3738"/>
              <a:gd name="T87" fmla="*/ 796 h 3710"/>
              <a:gd name="T88" fmla="*/ 2407 w 3738"/>
              <a:gd name="T89" fmla="*/ 828 h 3710"/>
              <a:gd name="T90" fmla="*/ 2476 w 3738"/>
              <a:gd name="T91" fmla="*/ 371 h 3710"/>
              <a:gd name="T92" fmla="*/ 2413 w 3738"/>
              <a:gd name="T93" fmla="*/ 28 h 3710"/>
              <a:gd name="T94" fmla="*/ 3204 w 3738"/>
              <a:gd name="T95" fmla="*/ 422 h 3710"/>
              <a:gd name="T96" fmla="*/ 3667 w 3738"/>
              <a:gd name="T97" fmla="*/ 1151 h 3710"/>
              <a:gd name="T98" fmla="*/ 3693 w 3738"/>
              <a:gd name="T99" fmla="*/ 2008 h 3710"/>
              <a:gd name="T100" fmla="*/ 3277 w 3738"/>
              <a:gd name="T101" fmla="*/ 2758 h 3710"/>
              <a:gd name="T102" fmla="*/ 2784 w 3738"/>
              <a:gd name="T103" fmla="*/ 2868 h 3710"/>
              <a:gd name="T104" fmla="*/ 2836 w 3738"/>
              <a:gd name="T105" fmla="*/ 2608 h 3710"/>
              <a:gd name="T106" fmla="*/ 2664 w 3738"/>
              <a:gd name="T107" fmla="*/ 2593 h 3710"/>
              <a:gd name="T108" fmla="*/ 2561 w 3738"/>
              <a:gd name="T109" fmla="*/ 2282 h 3710"/>
              <a:gd name="T110" fmla="*/ 2192 w 3738"/>
              <a:gd name="T111" fmla="*/ 1705 h 3710"/>
              <a:gd name="T112" fmla="*/ 1367 w 3738"/>
              <a:gd name="T113" fmla="*/ 1836 h 3710"/>
              <a:gd name="T114" fmla="*/ 486 w 3738"/>
              <a:gd name="T115" fmla="*/ 1625 h 3710"/>
              <a:gd name="T116" fmla="*/ 711 w 3738"/>
              <a:gd name="T117" fmla="*/ 801 h 3710"/>
              <a:gd name="T118" fmla="*/ 1345 w 3738"/>
              <a:gd name="T119" fmla="*/ 193 h 3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38" h="3710">
                <a:moveTo>
                  <a:pt x="1962" y="3327"/>
                </a:moveTo>
                <a:lnTo>
                  <a:pt x="1932" y="3330"/>
                </a:lnTo>
                <a:lnTo>
                  <a:pt x="1905" y="3340"/>
                </a:lnTo>
                <a:lnTo>
                  <a:pt x="1881" y="3355"/>
                </a:lnTo>
                <a:lnTo>
                  <a:pt x="1861" y="3375"/>
                </a:lnTo>
                <a:lnTo>
                  <a:pt x="1846" y="3399"/>
                </a:lnTo>
                <a:lnTo>
                  <a:pt x="1837" y="3425"/>
                </a:lnTo>
                <a:lnTo>
                  <a:pt x="1834" y="3455"/>
                </a:lnTo>
                <a:lnTo>
                  <a:pt x="1837" y="3484"/>
                </a:lnTo>
                <a:lnTo>
                  <a:pt x="1846" y="3511"/>
                </a:lnTo>
                <a:lnTo>
                  <a:pt x="1861" y="3535"/>
                </a:lnTo>
                <a:lnTo>
                  <a:pt x="1881" y="3554"/>
                </a:lnTo>
                <a:lnTo>
                  <a:pt x="1905" y="3570"/>
                </a:lnTo>
                <a:lnTo>
                  <a:pt x="1932" y="3579"/>
                </a:lnTo>
                <a:lnTo>
                  <a:pt x="1962" y="3582"/>
                </a:lnTo>
                <a:lnTo>
                  <a:pt x="1990" y="3579"/>
                </a:lnTo>
                <a:lnTo>
                  <a:pt x="2017" y="3570"/>
                </a:lnTo>
                <a:lnTo>
                  <a:pt x="2041" y="3554"/>
                </a:lnTo>
                <a:lnTo>
                  <a:pt x="2062" y="3535"/>
                </a:lnTo>
                <a:lnTo>
                  <a:pt x="2076" y="3511"/>
                </a:lnTo>
                <a:lnTo>
                  <a:pt x="2086" y="3484"/>
                </a:lnTo>
                <a:lnTo>
                  <a:pt x="2089" y="3455"/>
                </a:lnTo>
                <a:lnTo>
                  <a:pt x="2086" y="3425"/>
                </a:lnTo>
                <a:lnTo>
                  <a:pt x="2076" y="3399"/>
                </a:lnTo>
                <a:lnTo>
                  <a:pt x="2062" y="3375"/>
                </a:lnTo>
                <a:lnTo>
                  <a:pt x="2041" y="3355"/>
                </a:lnTo>
                <a:lnTo>
                  <a:pt x="2017" y="3340"/>
                </a:lnTo>
                <a:lnTo>
                  <a:pt x="1990" y="3330"/>
                </a:lnTo>
                <a:lnTo>
                  <a:pt x="1962" y="3327"/>
                </a:lnTo>
                <a:close/>
                <a:moveTo>
                  <a:pt x="623" y="3327"/>
                </a:moveTo>
                <a:lnTo>
                  <a:pt x="594" y="3330"/>
                </a:lnTo>
                <a:lnTo>
                  <a:pt x="566" y="3340"/>
                </a:lnTo>
                <a:lnTo>
                  <a:pt x="544" y="3355"/>
                </a:lnTo>
                <a:lnTo>
                  <a:pt x="523" y="3375"/>
                </a:lnTo>
                <a:lnTo>
                  <a:pt x="509" y="3399"/>
                </a:lnTo>
                <a:lnTo>
                  <a:pt x="498" y="3425"/>
                </a:lnTo>
                <a:lnTo>
                  <a:pt x="495" y="3455"/>
                </a:lnTo>
                <a:lnTo>
                  <a:pt x="498" y="3484"/>
                </a:lnTo>
                <a:lnTo>
                  <a:pt x="509" y="3511"/>
                </a:lnTo>
                <a:lnTo>
                  <a:pt x="523" y="3535"/>
                </a:lnTo>
                <a:lnTo>
                  <a:pt x="544" y="3554"/>
                </a:lnTo>
                <a:lnTo>
                  <a:pt x="566" y="3570"/>
                </a:lnTo>
                <a:lnTo>
                  <a:pt x="594" y="3579"/>
                </a:lnTo>
                <a:lnTo>
                  <a:pt x="623" y="3582"/>
                </a:lnTo>
                <a:lnTo>
                  <a:pt x="652" y="3579"/>
                </a:lnTo>
                <a:lnTo>
                  <a:pt x="680" y="3570"/>
                </a:lnTo>
                <a:lnTo>
                  <a:pt x="703" y="3554"/>
                </a:lnTo>
                <a:lnTo>
                  <a:pt x="723" y="3535"/>
                </a:lnTo>
                <a:lnTo>
                  <a:pt x="739" y="3511"/>
                </a:lnTo>
                <a:lnTo>
                  <a:pt x="748" y="3484"/>
                </a:lnTo>
                <a:lnTo>
                  <a:pt x="751" y="3455"/>
                </a:lnTo>
                <a:lnTo>
                  <a:pt x="748" y="3425"/>
                </a:lnTo>
                <a:lnTo>
                  <a:pt x="739" y="3399"/>
                </a:lnTo>
                <a:lnTo>
                  <a:pt x="723" y="3375"/>
                </a:lnTo>
                <a:lnTo>
                  <a:pt x="703" y="3355"/>
                </a:lnTo>
                <a:lnTo>
                  <a:pt x="680" y="3340"/>
                </a:lnTo>
                <a:lnTo>
                  <a:pt x="652" y="3330"/>
                </a:lnTo>
                <a:lnTo>
                  <a:pt x="623" y="3327"/>
                </a:lnTo>
                <a:close/>
                <a:moveTo>
                  <a:pt x="1962" y="3199"/>
                </a:moveTo>
                <a:lnTo>
                  <a:pt x="2003" y="3202"/>
                </a:lnTo>
                <a:lnTo>
                  <a:pt x="2042" y="3212"/>
                </a:lnTo>
                <a:lnTo>
                  <a:pt x="2079" y="3228"/>
                </a:lnTo>
                <a:lnTo>
                  <a:pt x="2113" y="3249"/>
                </a:lnTo>
                <a:lnTo>
                  <a:pt x="2142" y="3275"/>
                </a:lnTo>
                <a:lnTo>
                  <a:pt x="2168" y="3304"/>
                </a:lnTo>
                <a:lnTo>
                  <a:pt x="2188" y="3338"/>
                </a:lnTo>
                <a:lnTo>
                  <a:pt x="2204" y="3374"/>
                </a:lnTo>
                <a:lnTo>
                  <a:pt x="2213" y="3414"/>
                </a:lnTo>
                <a:lnTo>
                  <a:pt x="2217" y="3455"/>
                </a:lnTo>
                <a:lnTo>
                  <a:pt x="2213" y="3496"/>
                </a:lnTo>
                <a:lnTo>
                  <a:pt x="2204" y="3536"/>
                </a:lnTo>
                <a:lnTo>
                  <a:pt x="2188" y="3572"/>
                </a:lnTo>
                <a:lnTo>
                  <a:pt x="2168" y="3606"/>
                </a:lnTo>
                <a:lnTo>
                  <a:pt x="2142" y="3636"/>
                </a:lnTo>
                <a:lnTo>
                  <a:pt x="2113" y="3662"/>
                </a:lnTo>
                <a:lnTo>
                  <a:pt x="2079" y="3682"/>
                </a:lnTo>
                <a:lnTo>
                  <a:pt x="2042" y="3698"/>
                </a:lnTo>
                <a:lnTo>
                  <a:pt x="2003" y="3707"/>
                </a:lnTo>
                <a:lnTo>
                  <a:pt x="1962" y="3710"/>
                </a:lnTo>
                <a:lnTo>
                  <a:pt x="1920" y="3707"/>
                </a:lnTo>
                <a:lnTo>
                  <a:pt x="1880" y="3698"/>
                </a:lnTo>
                <a:lnTo>
                  <a:pt x="1844" y="3682"/>
                </a:lnTo>
                <a:lnTo>
                  <a:pt x="1810" y="3662"/>
                </a:lnTo>
                <a:lnTo>
                  <a:pt x="1781" y="3636"/>
                </a:lnTo>
                <a:lnTo>
                  <a:pt x="1755" y="3606"/>
                </a:lnTo>
                <a:lnTo>
                  <a:pt x="1734" y="3572"/>
                </a:lnTo>
                <a:lnTo>
                  <a:pt x="1718" y="3536"/>
                </a:lnTo>
                <a:lnTo>
                  <a:pt x="1709" y="3496"/>
                </a:lnTo>
                <a:lnTo>
                  <a:pt x="1706" y="3455"/>
                </a:lnTo>
                <a:lnTo>
                  <a:pt x="1709" y="3414"/>
                </a:lnTo>
                <a:lnTo>
                  <a:pt x="1718" y="3374"/>
                </a:lnTo>
                <a:lnTo>
                  <a:pt x="1734" y="3338"/>
                </a:lnTo>
                <a:lnTo>
                  <a:pt x="1755" y="3304"/>
                </a:lnTo>
                <a:lnTo>
                  <a:pt x="1781" y="3275"/>
                </a:lnTo>
                <a:lnTo>
                  <a:pt x="1810" y="3249"/>
                </a:lnTo>
                <a:lnTo>
                  <a:pt x="1844" y="3228"/>
                </a:lnTo>
                <a:lnTo>
                  <a:pt x="1880" y="3212"/>
                </a:lnTo>
                <a:lnTo>
                  <a:pt x="1920" y="3202"/>
                </a:lnTo>
                <a:lnTo>
                  <a:pt x="1962" y="3199"/>
                </a:lnTo>
                <a:close/>
                <a:moveTo>
                  <a:pt x="623" y="3199"/>
                </a:moveTo>
                <a:lnTo>
                  <a:pt x="665" y="3202"/>
                </a:lnTo>
                <a:lnTo>
                  <a:pt x="703" y="3212"/>
                </a:lnTo>
                <a:lnTo>
                  <a:pt x="741" y="3228"/>
                </a:lnTo>
                <a:lnTo>
                  <a:pt x="774" y="3249"/>
                </a:lnTo>
                <a:lnTo>
                  <a:pt x="804" y="3275"/>
                </a:lnTo>
                <a:lnTo>
                  <a:pt x="829" y="3304"/>
                </a:lnTo>
                <a:lnTo>
                  <a:pt x="851" y="3338"/>
                </a:lnTo>
                <a:lnTo>
                  <a:pt x="865" y="3374"/>
                </a:lnTo>
                <a:lnTo>
                  <a:pt x="876" y="3414"/>
                </a:lnTo>
                <a:lnTo>
                  <a:pt x="879" y="3455"/>
                </a:lnTo>
                <a:lnTo>
                  <a:pt x="876" y="3496"/>
                </a:lnTo>
                <a:lnTo>
                  <a:pt x="865" y="3536"/>
                </a:lnTo>
                <a:lnTo>
                  <a:pt x="851" y="3572"/>
                </a:lnTo>
                <a:lnTo>
                  <a:pt x="829" y="3606"/>
                </a:lnTo>
                <a:lnTo>
                  <a:pt x="804" y="3636"/>
                </a:lnTo>
                <a:lnTo>
                  <a:pt x="774" y="3662"/>
                </a:lnTo>
                <a:lnTo>
                  <a:pt x="741" y="3682"/>
                </a:lnTo>
                <a:lnTo>
                  <a:pt x="703" y="3698"/>
                </a:lnTo>
                <a:lnTo>
                  <a:pt x="665" y="3707"/>
                </a:lnTo>
                <a:lnTo>
                  <a:pt x="623" y="3710"/>
                </a:lnTo>
                <a:lnTo>
                  <a:pt x="581" y="3707"/>
                </a:lnTo>
                <a:lnTo>
                  <a:pt x="543" y="3698"/>
                </a:lnTo>
                <a:lnTo>
                  <a:pt x="505" y="3682"/>
                </a:lnTo>
                <a:lnTo>
                  <a:pt x="472" y="3662"/>
                </a:lnTo>
                <a:lnTo>
                  <a:pt x="442" y="3636"/>
                </a:lnTo>
                <a:lnTo>
                  <a:pt x="417" y="3606"/>
                </a:lnTo>
                <a:lnTo>
                  <a:pt x="396" y="3572"/>
                </a:lnTo>
                <a:lnTo>
                  <a:pt x="381" y="3536"/>
                </a:lnTo>
                <a:lnTo>
                  <a:pt x="370" y="3496"/>
                </a:lnTo>
                <a:lnTo>
                  <a:pt x="367" y="3455"/>
                </a:lnTo>
                <a:lnTo>
                  <a:pt x="370" y="3414"/>
                </a:lnTo>
                <a:lnTo>
                  <a:pt x="381" y="3374"/>
                </a:lnTo>
                <a:lnTo>
                  <a:pt x="396" y="3338"/>
                </a:lnTo>
                <a:lnTo>
                  <a:pt x="417" y="3304"/>
                </a:lnTo>
                <a:lnTo>
                  <a:pt x="442" y="3275"/>
                </a:lnTo>
                <a:lnTo>
                  <a:pt x="472" y="3249"/>
                </a:lnTo>
                <a:lnTo>
                  <a:pt x="505" y="3228"/>
                </a:lnTo>
                <a:lnTo>
                  <a:pt x="543" y="3212"/>
                </a:lnTo>
                <a:lnTo>
                  <a:pt x="581" y="3202"/>
                </a:lnTo>
                <a:lnTo>
                  <a:pt x="623" y="3199"/>
                </a:lnTo>
                <a:close/>
                <a:moveTo>
                  <a:pt x="0" y="3010"/>
                </a:moveTo>
                <a:lnTo>
                  <a:pt x="2552" y="3010"/>
                </a:lnTo>
                <a:lnTo>
                  <a:pt x="2552" y="3283"/>
                </a:lnTo>
                <a:lnTo>
                  <a:pt x="2549" y="3311"/>
                </a:lnTo>
                <a:lnTo>
                  <a:pt x="2538" y="3337"/>
                </a:lnTo>
                <a:lnTo>
                  <a:pt x="2525" y="3359"/>
                </a:lnTo>
                <a:lnTo>
                  <a:pt x="2506" y="3379"/>
                </a:lnTo>
                <a:lnTo>
                  <a:pt x="2483" y="3393"/>
                </a:lnTo>
                <a:lnTo>
                  <a:pt x="2457" y="3402"/>
                </a:lnTo>
                <a:lnTo>
                  <a:pt x="2429" y="3406"/>
                </a:lnTo>
                <a:lnTo>
                  <a:pt x="2296" y="3406"/>
                </a:lnTo>
                <a:lnTo>
                  <a:pt x="2287" y="3363"/>
                </a:lnTo>
                <a:lnTo>
                  <a:pt x="2272" y="3321"/>
                </a:lnTo>
                <a:lnTo>
                  <a:pt x="2252" y="3283"/>
                </a:lnTo>
                <a:lnTo>
                  <a:pt x="2228" y="3247"/>
                </a:lnTo>
                <a:lnTo>
                  <a:pt x="2200" y="3215"/>
                </a:lnTo>
                <a:lnTo>
                  <a:pt x="2167" y="3186"/>
                </a:lnTo>
                <a:lnTo>
                  <a:pt x="2131" y="3163"/>
                </a:lnTo>
                <a:lnTo>
                  <a:pt x="2092" y="3143"/>
                </a:lnTo>
                <a:lnTo>
                  <a:pt x="2050" y="3129"/>
                </a:lnTo>
                <a:lnTo>
                  <a:pt x="2007" y="3120"/>
                </a:lnTo>
                <a:lnTo>
                  <a:pt x="1961" y="3117"/>
                </a:lnTo>
                <a:lnTo>
                  <a:pt x="1915" y="3120"/>
                </a:lnTo>
                <a:lnTo>
                  <a:pt x="1872" y="3129"/>
                </a:lnTo>
                <a:lnTo>
                  <a:pt x="1830" y="3143"/>
                </a:lnTo>
                <a:lnTo>
                  <a:pt x="1792" y="3163"/>
                </a:lnTo>
                <a:lnTo>
                  <a:pt x="1756" y="3186"/>
                </a:lnTo>
                <a:lnTo>
                  <a:pt x="1723" y="3215"/>
                </a:lnTo>
                <a:lnTo>
                  <a:pt x="1695" y="3247"/>
                </a:lnTo>
                <a:lnTo>
                  <a:pt x="1671" y="3283"/>
                </a:lnTo>
                <a:lnTo>
                  <a:pt x="1650" y="3321"/>
                </a:lnTo>
                <a:lnTo>
                  <a:pt x="1636" y="3363"/>
                </a:lnTo>
                <a:lnTo>
                  <a:pt x="1627" y="3406"/>
                </a:lnTo>
                <a:lnTo>
                  <a:pt x="958" y="3406"/>
                </a:lnTo>
                <a:lnTo>
                  <a:pt x="948" y="3363"/>
                </a:lnTo>
                <a:lnTo>
                  <a:pt x="933" y="3321"/>
                </a:lnTo>
                <a:lnTo>
                  <a:pt x="914" y="3283"/>
                </a:lnTo>
                <a:lnTo>
                  <a:pt x="889" y="3247"/>
                </a:lnTo>
                <a:lnTo>
                  <a:pt x="861" y="3215"/>
                </a:lnTo>
                <a:lnTo>
                  <a:pt x="828" y="3186"/>
                </a:lnTo>
                <a:lnTo>
                  <a:pt x="793" y="3163"/>
                </a:lnTo>
                <a:lnTo>
                  <a:pt x="754" y="3143"/>
                </a:lnTo>
                <a:lnTo>
                  <a:pt x="712" y="3129"/>
                </a:lnTo>
                <a:lnTo>
                  <a:pt x="668" y="3120"/>
                </a:lnTo>
                <a:lnTo>
                  <a:pt x="623" y="3117"/>
                </a:lnTo>
                <a:lnTo>
                  <a:pt x="578" y="3120"/>
                </a:lnTo>
                <a:lnTo>
                  <a:pt x="534" y="3129"/>
                </a:lnTo>
                <a:lnTo>
                  <a:pt x="493" y="3143"/>
                </a:lnTo>
                <a:lnTo>
                  <a:pt x="453" y="3163"/>
                </a:lnTo>
                <a:lnTo>
                  <a:pt x="418" y="3186"/>
                </a:lnTo>
                <a:lnTo>
                  <a:pt x="385" y="3215"/>
                </a:lnTo>
                <a:lnTo>
                  <a:pt x="357" y="3247"/>
                </a:lnTo>
                <a:lnTo>
                  <a:pt x="332" y="3283"/>
                </a:lnTo>
                <a:lnTo>
                  <a:pt x="313" y="3321"/>
                </a:lnTo>
                <a:lnTo>
                  <a:pt x="298" y="3363"/>
                </a:lnTo>
                <a:lnTo>
                  <a:pt x="289" y="3406"/>
                </a:lnTo>
                <a:lnTo>
                  <a:pt x="123" y="3406"/>
                </a:lnTo>
                <a:lnTo>
                  <a:pt x="95" y="3402"/>
                </a:lnTo>
                <a:lnTo>
                  <a:pt x="69" y="3393"/>
                </a:lnTo>
                <a:lnTo>
                  <a:pt x="46" y="3379"/>
                </a:lnTo>
                <a:lnTo>
                  <a:pt x="27" y="3359"/>
                </a:lnTo>
                <a:lnTo>
                  <a:pt x="12" y="3337"/>
                </a:lnTo>
                <a:lnTo>
                  <a:pt x="3" y="3311"/>
                </a:lnTo>
                <a:lnTo>
                  <a:pt x="0" y="3283"/>
                </a:lnTo>
                <a:lnTo>
                  <a:pt x="0" y="3010"/>
                </a:lnTo>
                <a:close/>
                <a:moveTo>
                  <a:pt x="1823" y="2351"/>
                </a:moveTo>
                <a:lnTo>
                  <a:pt x="1812" y="2353"/>
                </a:lnTo>
                <a:lnTo>
                  <a:pt x="1806" y="2360"/>
                </a:lnTo>
                <a:lnTo>
                  <a:pt x="1803" y="2370"/>
                </a:lnTo>
                <a:lnTo>
                  <a:pt x="1803" y="2732"/>
                </a:lnTo>
                <a:lnTo>
                  <a:pt x="1806" y="2741"/>
                </a:lnTo>
                <a:lnTo>
                  <a:pt x="1812" y="2748"/>
                </a:lnTo>
                <a:lnTo>
                  <a:pt x="1823" y="2752"/>
                </a:lnTo>
                <a:lnTo>
                  <a:pt x="2292" y="2752"/>
                </a:lnTo>
                <a:lnTo>
                  <a:pt x="2301" y="2749"/>
                </a:lnTo>
                <a:lnTo>
                  <a:pt x="2307" y="2743"/>
                </a:lnTo>
                <a:lnTo>
                  <a:pt x="2311" y="2735"/>
                </a:lnTo>
                <a:lnTo>
                  <a:pt x="2310" y="2726"/>
                </a:lnTo>
                <a:lnTo>
                  <a:pt x="2305" y="2718"/>
                </a:lnTo>
                <a:lnTo>
                  <a:pt x="1926" y="2357"/>
                </a:lnTo>
                <a:lnTo>
                  <a:pt x="1921" y="2353"/>
                </a:lnTo>
                <a:lnTo>
                  <a:pt x="1917" y="2352"/>
                </a:lnTo>
                <a:lnTo>
                  <a:pt x="1912" y="2351"/>
                </a:lnTo>
                <a:lnTo>
                  <a:pt x="1823" y="2351"/>
                </a:lnTo>
                <a:close/>
                <a:moveTo>
                  <a:pt x="123" y="1994"/>
                </a:moveTo>
                <a:lnTo>
                  <a:pt x="1535" y="1994"/>
                </a:lnTo>
                <a:lnTo>
                  <a:pt x="1563" y="1997"/>
                </a:lnTo>
                <a:lnTo>
                  <a:pt x="1589" y="2007"/>
                </a:lnTo>
                <a:lnTo>
                  <a:pt x="1612" y="2022"/>
                </a:lnTo>
                <a:lnTo>
                  <a:pt x="1631" y="2040"/>
                </a:lnTo>
                <a:lnTo>
                  <a:pt x="1646" y="2063"/>
                </a:lnTo>
                <a:lnTo>
                  <a:pt x="1655" y="2090"/>
                </a:lnTo>
                <a:lnTo>
                  <a:pt x="1658" y="2117"/>
                </a:lnTo>
                <a:lnTo>
                  <a:pt x="1658" y="2208"/>
                </a:lnTo>
                <a:lnTo>
                  <a:pt x="1903" y="2208"/>
                </a:lnTo>
                <a:lnTo>
                  <a:pt x="1935" y="2212"/>
                </a:lnTo>
                <a:lnTo>
                  <a:pt x="1965" y="2221"/>
                </a:lnTo>
                <a:lnTo>
                  <a:pt x="1994" y="2236"/>
                </a:lnTo>
                <a:lnTo>
                  <a:pt x="2019" y="2256"/>
                </a:lnTo>
                <a:lnTo>
                  <a:pt x="2502" y="2735"/>
                </a:lnTo>
                <a:lnTo>
                  <a:pt x="2520" y="2755"/>
                </a:lnTo>
                <a:lnTo>
                  <a:pt x="2534" y="2777"/>
                </a:lnTo>
                <a:lnTo>
                  <a:pt x="2543" y="2800"/>
                </a:lnTo>
                <a:lnTo>
                  <a:pt x="2550" y="2826"/>
                </a:lnTo>
                <a:lnTo>
                  <a:pt x="2552" y="2852"/>
                </a:lnTo>
                <a:lnTo>
                  <a:pt x="2552" y="2942"/>
                </a:lnTo>
                <a:lnTo>
                  <a:pt x="0" y="2942"/>
                </a:lnTo>
                <a:lnTo>
                  <a:pt x="0" y="2117"/>
                </a:lnTo>
                <a:lnTo>
                  <a:pt x="3" y="2090"/>
                </a:lnTo>
                <a:lnTo>
                  <a:pt x="12" y="2063"/>
                </a:lnTo>
                <a:lnTo>
                  <a:pt x="27" y="2040"/>
                </a:lnTo>
                <a:lnTo>
                  <a:pt x="46" y="2022"/>
                </a:lnTo>
                <a:lnTo>
                  <a:pt x="69" y="2007"/>
                </a:lnTo>
                <a:lnTo>
                  <a:pt x="95" y="1997"/>
                </a:lnTo>
                <a:lnTo>
                  <a:pt x="123" y="1994"/>
                </a:lnTo>
                <a:close/>
                <a:moveTo>
                  <a:pt x="3023" y="1705"/>
                </a:moveTo>
                <a:lnTo>
                  <a:pt x="3018" y="1824"/>
                </a:lnTo>
                <a:lnTo>
                  <a:pt x="3007" y="1940"/>
                </a:lnTo>
                <a:lnTo>
                  <a:pt x="2993" y="2053"/>
                </a:lnTo>
                <a:lnTo>
                  <a:pt x="2973" y="2163"/>
                </a:lnTo>
                <a:lnTo>
                  <a:pt x="2950" y="2268"/>
                </a:lnTo>
                <a:lnTo>
                  <a:pt x="2922" y="2370"/>
                </a:lnTo>
                <a:lnTo>
                  <a:pt x="3003" y="2399"/>
                </a:lnTo>
                <a:lnTo>
                  <a:pt x="3079" y="2429"/>
                </a:lnTo>
                <a:lnTo>
                  <a:pt x="3152" y="2463"/>
                </a:lnTo>
                <a:lnTo>
                  <a:pt x="3221" y="2499"/>
                </a:lnTo>
                <a:lnTo>
                  <a:pt x="3274" y="2429"/>
                </a:lnTo>
                <a:lnTo>
                  <a:pt x="3321" y="2357"/>
                </a:lnTo>
                <a:lnTo>
                  <a:pt x="3363" y="2282"/>
                </a:lnTo>
                <a:lnTo>
                  <a:pt x="3400" y="2205"/>
                </a:lnTo>
                <a:lnTo>
                  <a:pt x="3433" y="2125"/>
                </a:lnTo>
                <a:lnTo>
                  <a:pt x="3462" y="2044"/>
                </a:lnTo>
                <a:lnTo>
                  <a:pt x="3484" y="1960"/>
                </a:lnTo>
                <a:lnTo>
                  <a:pt x="3502" y="1877"/>
                </a:lnTo>
                <a:lnTo>
                  <a:pt x="3515" y="1791"/>
                </a:lnTo>
                <a:lnTo>
                  <a:pt x="3523" y="1705"/>
                </a:lnTo>
                <a:lnTo>
                  <a:pt x="3023" y="1705"/>
                </a:lnTo>
                <a:close/>
                <a:moveTo>
                  <a:pt x="2767" y="926"/>
                </a:moveTo>
                <a:lnTo>
                  <a:pt x="2657" y="952"/>
                </a:lnTo>
                <a:lnTo>
                  <a:pt x="2544" y="972"/>
                </a:lnTo>
                <a:lnTo>
                  <a:pt x="2429" y="987"/>
                </a:lnTo>
                <a:lnTo>
                  <a:pt x="2311" y="998"/>
                </a:lnTo>
                <a:lnTo>
                  <a:pt x="2192" y="1004"/>
                </a:lnTo>
                <a:lnTo>
                  <a:pt x="2192" y="1546"/>
                </a:lnTo>
                <a:lnTo>
                  <a:pt x="2865" y="1546"/>
                </a:lnTo>
                <a:lnTo>
                  <a:pt x="2859" y="1435"/>
                </a:lnTo>
                <a:lnTo>
                  <a:pt x="2849" y="1328"/>
                </a:lnTo>
                <a:lnTo>
                  <a:pt x="2834" y="1223"/>
                </a:lnTo>
                <a:lnTo>
                  <a:pt x="2816" y="1121"/>
                </a:lnTo>
                <a:lnTo>
                  <a:pt x="2793" y="1021"/>
                </a:lnTo>
                <a:lnTo>
                  <a:pt x="2767" y="926"/>
                </a:lnTo>
                <a:close/>
                <a:moveTo>
                  <a:pt x="1457" y="926"/>
                </a:moveTo>
                <a:lnTo>
                  <a:pt x="1431" y="1021"/>
                </a:lnTo>
                <a:lnTo>
                  <a:pt x="1408" y="1121"/>
                </a:lnTo>
                <a:lnTo>
                  <a:pt x="1390" y="1223"/>
                </a:lnTo>
                <a:lnTo>
                  <a:pt x="1375" y="1328"/>
                </a:lnTo>
                <a:lnTo>
                  <a:pt x="1365" y="1435"/>
                </a:lnTo>
                <a:lnTo>
                  <a:pt x="1359" y="1546"/>
                </a:lnTo>
                <a:lnTo>
                  <a:pt x="2033" y="1546"/>
                </a:lnTo>
                <a:lnTo>
                  <a:pt x="2033" y="1004"/>
                </a:lnTo>
                <a:lnTo>
                  <a:pt x="1913" y="998"/>
                </a:lnTo>
                <a:lnTo>
                  <a:pt x="1795" y="987"/>
                </a:lnTo>
                <a:lnTo>
                  <a:pt x="1681" y="972"/>
                </a:lnTo>
                <a:lnTo>
                  <a:pt x="1568" y="951"/>
                </a:lnTo>
                <a:lnTo>
                  <a:pt x="1457" y="926"/>
                </a:lnTo>
                <a:close/>
                <a:moveTo>
                  <a:pt x="3221" y="752"/>
                </a:moveTo>
                <a:lnTo>
                  <a:pt x="3152" y="788"/>
                </a:lnTo>
                <a:lnTo>
                  <a:pt x="3079" y="822"/>
                </a:lnTo>
                <a:lnTo>
                  <a:pt x="3003" y="852"/>
                </a:lnTo>
                <a:lnTo>
                  <a:pt x="2922" y="881"/>
                </a:lnTo>
                <a:lnTo>
                  <a:pt x="2950" y="983"/>
                </a:lnTo>
                <a:lnTo>
                  <a:pt x="2973" y="1088"/>
                </a:lnTo>
                <a:lnTo>
                  <a:pt x="2993" y="1198"/>
                </a:lnTo>
                <a:lnTo>
                  <a:pt x="3007" y="1311"/>
                </a:lnTo>
                <a:lnTo>
                  <a:pt x="3018" y="1427"/>
                </a:lnTo>
                <a:lnTo>
                  <a:pt x="3023" y="1546"/>
                </a:lnTo>
                <a:lnTo>
                  <a:pt x="3523" y="1546"/>
                </a:lnTo>
                <a:lnTo>
                  <a:pt x="3515" y="1459"/>
                </a:lnTo>
                <a:lnTo>
                  <a:pt x="3502" y="1374"/>
                </a:lnTo>
                <a:lnTo>
                  <a:pt x="3484" y="1289"/>
                </a:lnTo>
                <a:lnTo>
                  <a:pt x="3462" y="1207"/>
                </a:lnTo>
                <a:lnTo>
                  <a:pt x="3433" y="1125"/>
                </a:lnTo>
                <a:lnTo>
                  <a:pt x="3400" y="1046"/>
                </a:lnTo>
                <a:lnTo>
                  <a:pt x="3363" y="969"/>
                </a:lnTo>
                <a:lnTo>
                  <a:pt x="3320" y="894"/>
                </a:lnTo>
                <a:lnTo>
                  <a:pt x="3274" y="822"/>
                </a:lnTo>
                <a:lnTo>
                  <a:pt x="3221" y="752"/>
                </a:lnTo>
                <a:close/>
                <a:moveTo>
                  <a:pt x="1002" y="752"/>
                </a:moveTo>
                <a:lnTo>
                  <a:pt x="951" y="822"/>
                </a:lnTo>
                <a:lnTo>
                  <a:pt x="904" y="894"/>
                </a:lnTo>
                <a:lnTo>
                  <a:pt x="861" y="969"/>
                </a:lnTo>
                <a:lnTo>
                  <a:pt x="823" y="1047"/>
                </a:lnTo>
                <a:lnTo>
                  <a:pt x="791" y="1126"/>
                </a:lnTo>
                <a:lnTo>
                  <a:pt x="762" y="1207"/>
                </a:lnTo>
                <a:lnTo>
                  <a:pt x="740" y="1290"/>
                </a:lnTo>
                <a:lnTo>
                  <a:pt x="722" y="1374"/>
                </a:lnTo>
                <a:lnTo>
                  <a:pt x="709" y="1460"/>
                </a:lnTo>
                <a:lnTo>
                  <a:pt x="701" y="1546"/>
                </a:lnTo>
                <a:lnTo>
                  <a:pt x="1201" y="1546"/>
                </a:lnTo>
                <a:lnTo>
                  <a:pt x="1206" y="1427"/>
                </a:lnTo>
                <a:lnTo>
                  <a:pt x="1217" y="1311"/>
                </a:lnTo>
                <a:lnTo>
                  <a:pt x="1231" y="1198"/>
                </a:lnTo>
                <a:lnTo>
                  <a:pt x="1251" y="1088"/>
                </a:lnTo>
                <a:lnTo>
                  <a:pt x="1274" y="983"/>
                </a:lnTo>
                <a:lnTo>
                  <a:pt x="1302" y="881"/>
                </a:lnTo>
                <a:lnTo>
                  <a:pt x="1222" y="852"/>
                </a:lnTo>
                <a:lnTo>
                  <a:pt x="1145" y="822"/>
                </a:lnTo>
                <a:lnTo>
                  <a:pt x="1073" y="788"/>
                </a:lnTo>
                <a:lnTo>
                  <a:pt x="1002" y="752"/>
                </a:lnTo>
                <a:close/>
                <a:moveTo>
                  <a:pt x="2640" y="315"/>
                </a:moveTo>
                <a:lnTo>
                  <a:pt x="2685" y="373"/>
                </a:lnTo>
                <a:lnTo>
                  <a:pt x="2728" y="436"/>
                </a:lnTo>
                <a:lnTo>
                  <a:pt x="2767" y="504"/>
                </a:lnTo>
                <a:lnTo>
                  <a:pt x="2805" y="575"/>
                </a:lnTo>
                <a:lnTo>
                  <a:pt x="2840" y="651"/>
                </a:lnTo>
                <a:lnTo>
                  <a:pt x="2873" y="730"/>
                </a:lnTo>
                <a:lnTo>
                  <a:pt x="2958" y="700"/>
                </a:lnTo>
                <a:lnTo>
                  <a:pt x="3038" y="667"/>
                </a:lnTo>
                <a:lnTo>
                  <a:pt x="3115" y="629"/>
                </a:lnTo>
                <a:lnTo>
                  <a:pt x="3055" y="573"/>
                </a:lnTo>
                <a:lnTo>
                  <a:pt x="2992" y="520"/>
                </a:lnTo>
                <a:lnTo>
                  <a:pt x="2926" y="470"/>
                </a:lnTo>
                <a:lnTo>
                  <a:pt x="2858" y="425"/>
                </a:lnTo>
                <a:lnTo>
                  <a:pt x="2788" y="384"/>
                </a:lnTo>
                <a:lnTo>
                  <a:pt x="2715" y="346"/>
                </a:lnTo>
                <a:lnTo>
                  <a:pt x="2640" y="315"/>
                </a:lnTo>
                <a:close/>
                <a:moveTo>
                  <a:pt x="1585" y="315"/>
                </a:moveTo>
                <a:lnTo>
                  <a:pt x="1510" y="346"/>
                </a:lnTo>
                <a:lnTo>
                  <a:pt x="1436" y="384"/>
                </a:lnTo>
                <a:lnTo>
                  <a:pt x="1366" y="425"/>
                </a:lnTo>
                <a:lnTo>
                  <a:pt x="1298" y="470"/>
                </a:lnTo>
                <a:lnTo>
                  <a:pt x="1232" y="520"/>
                </a:lnTo>
                <a:lnTo>
                  <a:pt x="1170" y="573"/>
                </a:lnTo>
                <a:lnTo>
                  <a:pt x="1110" y="629"/>
                </a:lnTo>
                <a:lnTo>
                  <a:pt x="1186" y="667"/>
                </a:lnTo>
                <a:lnTo>
                  <a:pt x="1266" y="700"/>
                </a:lnTo>
                <a:lnTo>
                  <a:pt x="1351" y="730"/>
                </a:lnTo>
                <a:lnTo>
                  <a:pt x="1384" y="651"/>
                </a:lnTo>
                <a:lnTo>
                  <a:pt x="1419" y="575"/>
                </a:lnTo>
                <a:lnTo>
                  <a:pt x="1457" y="504"/>
                </a:lnTo>
                <a:lnTo>
                  <a:pt x="1497" y="436"/>
                </a:lnTo>
                <a:lnTo>
                  <a:pt x="1539" y="373"/>
                </a:lnTo>
                <a:lnTo>
                  <a:pt x="1585" y="315"/>
                </a:lnTo>
                <a:close/>
                <a:moveTo>
                  <a:pt x="2033" y="214"/>
                </a:moveTo>
                <a:lnTo>
                  <a:pt x="1949" y="222"/>
                </a:lnTo>
                <a:lnTo>
                  <a:pt x="1896" y="249"/>
                </a:lnTo>
                <a:lnTo>
                  <a:pt x="1845" y="283"/>
                </a:lnTo>
                <a:lnTo>
                  <a:pt x="1797" y="324"/>
                </a:lnTo>
                <a:lnTo>
                  <a:pt x="1748" y="371"/>
                </a:lnTo>
                <a:lnTo>
                  <a:pt x="1702" y="425"/>
                </a:lnTo>
                <a:lnTo>
                  <a:pt x="1659" y="485"/>
                </a:lnTo>
                <a:lnTo>
                  <a:pt x="1618" y="549"/>
                </a:lnTo>
                <a:lnTo>
                  <a:pt x="1579" y="619"/>
                </a:lnTo>
                <a:lnTo>
                  <a:pt x="1543" y="694"/>
                </a:lnTo>
                <a:lnTo>
                  <a:pt x="1509" y="774"/>
                </a:lnTo>
                <a:lnTo>
                  <a:pt x="1610" y="796"/>
                </a:lnTo>
                <a:lnTo>
                  <a:pt x="1713" y="814"/>
                </a:lnTo>
                <a:lnTo>
                  <a:pt x="1818" y="828"/>
                </a:lnTo>
                <a:lnTo>
                  <a:pt x="1925" y="837"/>
                </a:lnTo>
                <a:lnTo>
                  <a:pt x="2033" y="842"/>
                </a:lnTo>
                <a:lnTo>
                  <a:pt x="2033" y="214"/>
                </a:lnTo>
                <a:close/>
                <a:moveTo>
                  <a:pt x="2192" y="214"/>
                </a:moveTo>
                <a:lnTo>
                  <a:pt x="2192" y="842"/>
                </a:lnTo>
                <a:lnTo>
                  <a:pt x="2299" y="837"/>
                </a:lnTo>
                <a:lnTo>
                  <a:pt x="2407" y="828"/>
                </a:lnTo>
                <a:lnTo>
                  <a:pt x="2511" y="814"/>
                </a:lnTo>
                <a:lnTo>
                  <a:pt x="2614" y="796"/>
                </a:lnTo>
                <a:lnTo>
                  <a:pt x="2715" y="774"/>
                </a:lnTo>
                <a:lnTo>
                  <a:pt x="2681" y="694"/>
                </a:lnTo>
                <a:lnTo>
                  <a:pt x="2645" y="619"/>
                </a:lnTo>
                <a:lnTo>
                  <a:pt x="2606" y="549"/>
                </a:lnTo>
                <a:lnTo>
                  <a:pt x="2566" y="485"/>
                </a:lnTo>
                <a:lnTo>
                  <a:pt x="2521" y="425"/>
                </a:lnTo>
                <a:lnTo>
                  <a:pt x="2476" y="371"/>
                </a:lnTo>
                <a:lnTo>
                  <a:pt x="2429" y="324"/>
                </a:lnTo>
                <a:lnTo>
                  <a:pt x="2379" y="283"/>
                </a:lnTo>
                <a:lnTo>
                  <a:pt x="2328" y="249"/>
                </a:lnTo>
                <a:lnTo>
                  <a:pt x="2276" y="222"/>
                </a:lnTo>
                <a:lnTo>
                  <a:pt x="2192" y="214"/>
                </a:lnTo>
                <a:close/>
                <a:moveTo>
                  <a:pt x="2113" y="0"/>
                </a:moveTo>
                <a:lnTo>
                  <a:pt x="2213" y="4"/>
                </a:lnTo>
                <a:lnTo>
                  <a:pt x="2314" y="14"/>
                </a:lnTo>
                <a:lnTo>
                  <a:pt x="2413" y="28"/>
                </a:lnTo>
                <a:lnTo>
                  <a:pt x="2510" y="50"/>
                </a:lnTo>
                <a:lnTo>
                  <a:pt x="2605" y="77"/>
                </a:lnTo>
                <a:lnTo>
                  <a:pt x="2699" y="110"/>
                </a:lnTo>
                <a:lnTo>
                  <a:pt x="2791" y="148"/>
                </a:lnTo>
                <a:lnTo>
                  <a:pt x="2879" y="193"/>
                </a:lnTo>
                <a:lnTo>
                  <a:pt x="2965" y="242"/>
                </a:lnTo>
                <a:lnTo>
                  <a:pt x="3048" y="297"/>
                </a:lnTo>
                <a:lnTo>
                  <a:pt x="3129" y="357"/>
                </a:lnTo>
                <a:lnTo>
                  <a:pt x="3204" y="422"/>
                </a:lnTo>
                <a:lnTo>
                  <a:pt x="3277" y="492"/>
                </a:lnTo>
                <a:lnTo>
                  <a:pt x="3345" y="567"/>
                </a:lnTo>
                <a:lnTo>
                  <a:pt x="3406" y="642"/>
                </a:lnTo>
                <a:lnTo>
                  <a:pt x="3462" y="720"/>
                </a:lnTo>
                <a:lnTo>
                  <a:pt x="3514" y="801"/>
                </a:lnTo>
                <a:lnTo>
                  <a:pt x="3559" y="885"/>
                </a:lnTo>
                <a:lnTo>
                  <a:pt x="3601" y="971"/>
                </a:lnTo>
                <a:lnTo>
                  <a:pt x="3636" y="1061"/>
                </a:lnTo>
                <a:lnTo>
                  <a:pt x="3667" y="1151"/>
                </a:lnTo>
                <a:lnTo>
                  <a:pt x="3693" y="1243"/>
                </a:lnTo>
                <a:lnTo>
                  <a:pt x="3712" y="1337"/>
                </a:lnTo>
                <a:lnTo>
                  <a:pt x="3727" y="1432"/>
                </a:lnTo>
                <a:lnTo>
                  <a:pt x="3735" y="1528"/>
                </a:lnTo>
                <a:lnTo>
                  <a:pt x="3738" y="1625"/>
                </a:lnTo>
                <a:lnTo>
                  <a:pt x="3735" y="1723"/>
                </a:lnTo>
                <a:lnTo>
                  <a:pt x="3727" y="1819"/>
                </a:lnTo>
                <a:lnTo>
                  <a:pt x="3712" y="1914"/>
                </a:lnTo>
                <a:lnTo>
                  <a:pt x="3693" y="2008"/>
                </a:lnTo>
                <a:lnTo>
                  <a:pt x="3667" y="2101"/>
                </a:lnTo>
                <a:lnTo>
                  <a:pt x="3636" y="2191"/>
                </a:lnTo>
                <a:lnTo>
                  <a:pt x="3601" y="2280"/>
                </a:lnTo>
                <a:lnTo>
                  <a:pt x="3559" y="2366"/>
                </a:lnTo>
                <a:lnTo>
                  <a:pt x="3513" y="2451"/>
                </a:lnTo>
                <a:lnTo>
                  <a:pt x="3462" y="2531"/>
                </a:lnTo>
                <a:lnTo>
                  <a:pt x="3406" y="2610"/>
                </a:lnTo>
                <a:lnTo>
                  <a:pt x="3345" y="2685"/>
                </a:lnTo>
                <a:lnTo>
                  <a:pt x="3277" y="2758"/>
                </a:lnTo>
                <a:lnTo>
                  <a:pt x="3207" y="2827"/>
                </a:lnTo>
                <a:lnTo>
                  <a:pt x="3131" y="2891"/>
                </a:lnTo>
                <a:lnTo>
                  <a:pt x="3053" y="2951"/>
                </a:lnTo>
                <a:lnTo>
                  <a:pt x="2971" y="3005"/>
                </a:lnTo>
                <a:lnTo>
                  <a:pt x="2887" y="3054"/>
                </a:lnTo>
                <a:lnTo>
                  <a:pt x="2800" y="3098"/>
                </a:lnTo>
                <a:lnTo>
                  <a:pt x="2711" y="3136"/>
                </a:lnTo>
                <a:lnTo>
                  <a:pt x="2711" y="2906"/>
                </a:lnTo>
                <a:lnTo>
                  <a:pt x="2784" y="2868"/>
                </a:lnTo>
                <a:lnTo>
                  <a:pt x="2856" y="2827"/>
                </a:lnTo>
                <a:lnTo>
                  <a:pt x="2925" y="2782"/>
                </a:lnTo>
                <a:lnTo>
                  <a:pt x="2990" y="2732"/>
                </a:lnTo>
                <a:lnTo>
                  <a:pt x="3054" y="2679"/>
                </a:lnTo>
                <a:lnTo>
                  <a:pt x="3115" y="2621"/>
                </a:lnTo>
                <a:lnTo>
                  <a:pt x="3038" y="2584"/>
                </a:lnTo>
                <a:lnTo>
                  <a:pt x="2958" y="2551"/>
                </a:lnTo>
                <a:lnTo>
                  <a:pt x="2873" y="2521"/>
                </a:lnTo>
                <a:lnTo>
                  <a:pt x="2836" y="2608"/>
                </a:lnTo>
                <a:lnTo>
                  <a:pt x="2797" y="2691"/>
                </a:lnTo>
                <a:lnTo>
                  <a:pt x="2755" y="2769"/>
                </a:lnTo>
                <a:lnTo>
                  <a:pt x="2709" y="2841"/>
                </a:lnTo>
                <a:lnTo>
                  <a:pt x="2705" y="2799"/>
                </a:lnTo>
                <a:lnTo>
                  <a:pt x="2696" y="2758"/>
                </a:lnTo>
                <a:lnTo>
                  <a:pt x="2681" y="2719"/>
                </a:lnTo>
                <a:lnTo>
                  <a:pt x="2661" y="2681"/>
                </a:lnTo>
                <a:lnTo>
                  <a:pt x="2637" y="2646"/>
                </a:lnTo>
                <a:lnTo>
                  <a:pt x="2664" y="2593"/>
                </a:lnTo>
                <a:lnTo>
                  <a:pt x="2690" y="2537"/>
                </a:lnTo>
                <a:lnTo>
                  <a:pt x="2715" y="2477"/>
                </a:lnTo>
                <a:lnTo>
                  <a:pt x="2618" y="2455"/>
                </a:lnTo>
                <a:lnTo>
                  <a:pt x="2517" y="2438"/>
                </a:lnTo>
                <a:lnTo>
                  <a:pt x="2415" y="2425"/>
                </a:lnTo>
                <a:lnTo>
                  <a:pt x="2237" y="2249"/>
                </a:lnTo>
                <a:lnTo>
                  <a:pt x="2347" y="2256"/>
                </a:lnTo>
                <a:lnTo>
                  <a:pt x="2455" y="2267"/>
                </a:lnTo>
                <a:lnTo>
                  <a:pt x="2561" y="2282"/>
                </a:lnTo>
                <a:lnTo>
                  <a:pt x="2665" y="2301"/>
                </a:lnTo>
                <a:lnTo>
                  <a:pt x="2767" y="2325"/>
                </a:lnTo>
                <a:lnTo>
                  <a:pt x="2793" y="2230"/>
                </a:lnTo>
                <a:lnTo>
                  <a:pt x="2816" y="2130"/>
                </a:lnTo>
                <a:lnTo>
                  <a:pt x="2834" y="2028"/>
                </a:lnTo>
                <a:lnTo>
                  <a:pt x="2849" y="1923"/>
                </a:lnTo>
                <a:lnTo>
                  <a:pt x="2859" y="1814"/>
                </a:lnTo>
                <a:lnTo>
                  <a:pt x="2865" y="1705"/>
                </a:lnTo>
                <a:lnTo>
                  <a:pt x="2192" y="1705"/>
                </a:lnTo>
                <a:lnTo>
                  <a:pt x="2192" y="2204"/>
                </a:lnTo>
                <a:lnTo>
                  <a:pt x="2130" y="2144"/>
                </a:lnTo>
                <a:lnTo>
                  <a:pt x="2100" y="2118"/>
                </a:lnTo>
                <a:lnTo>
                  <a:pt x="2067" y="2095"/>
                </a:lnTo>
                <a:lnTo>
                  <a:pt x="2033" y="2078"/>
                </a:lnTo>
                <a:lnTo>
                  <a:pt x="2033" y="1705"/>
                </a:lnTo>
                <a:lnTo>
                  <a:pt x="1359" y="1705"/>
                </a:lnTo>
                <a:lnTo>
                  <a:pt x="1363" y="1770"/>
                </a:lnTo>
                <a:lnTo>
                  <a:pt x="1367" y="1836"/>
                </a:lnTo>
                <a:lnTo>
                  <a:pt x="1209" y="1836"/>
                </a:lnTo>
                <a:lnTo>
                  <a:pt x="1204" y="1770"/>
                </a:lnTo>
                <a:lnTo>
                  <a:pt x="1201" y="1705"/>
                </a:lnTo>
                <a:lnTo>
                  <a:pt x="701" y="1705"/>
                </a:lnTo>
                <a:lnTo>
                  <a:pt x="707" y="1770"/>
                </a:lnTo>
                <a:lnTo>
                  <a:pt x="716" y="1836"/>
                </a:lnTo>
                <a:lnTo>
                  <a:pt x="500" y="1836"/>
                </a:lnTo>
                <a:lnTo>
                  <a:pt x="489" y="1731"/>
                </a:lnTo>
                <a:lnTo>
                  <a:pt x="486" y="1625"/>
                </a:lnTo>
                <a:lnTo>
                  <a:pt x="489" y="1529"/>
                </a:lnTo>
                <a:lnTo>
                  <a:pt x="497" y="1433"/>
                </a:lnTo>
                <a:lnTo>
                  <a:pt x="512" y="1338"/>
                </a:lnTo>
                <a:lnTo>
                  <a:pt x="532" y="1244"/>
                </a:lnTo>
                <a:lnTo>
                  <a:pt x="557" y="1151"/>
                </a:lnTo>
                <a:lnTo>
                  <a:pt x="588" y="1061"/>
                </a:lnTo>
                <a:lnTo>
                  <a:pt x="624" y="972"/>
                </a:lnTo>
                <a:lnTo>
                  <a:pt x="665" y="885"/>
                </a:lnTo>
                <a:lnTo>
                  <a:pt x="711" y="801"/>
                </a:lnTo>
                <a:lnTo>
                  <a:pt x="762" y="720"/>
                </a:lnTo>
                <a:lnTo>
                  <a:pt x="819" y="642"/>
                </a:lnTo>
                <a:lnTo>
                  <a:pt x="880" y="566"/>
                </a:lnTo>
                <a:lnTo>
                  <a:pt x="948" y="491"/>
                </a:lnTo>
                <a:lnTo>
                  <a:pt x="1021" y="422"/>
                </a:lnTo>
                <a:lnTo>
                  <a:pt x="1096" y="357"/>
                </a:lnTo>
                <a:lnTo>
                  <a:pt x="1176" y="297"/>
                </a:lnTo>
                <a:lnTo>
                  <a:pt x="1258" y="242"/>
                </a:lnTo>
                <a:lnTo>
                  <a:pt x="1345" y="193"/>
                </a:lnTo>
                <a:lnTo>
                  <a:pt x="1434" y="148"/>
                </a:lnTo>
                <a:lnTo>
                  <a:pt x="1525" y="110"/>
                </a:lnTo>
                <a:lnTo>
                  <a:pt x="1619" y="77"/>
                </a:lnTo>
                <a:lnTo>
                  <a:pt x="1714" y="50"/>
                </a:lnTo>
                <a:lnTo>
                  <a:pt x="1811" y="28"/>
                </a:lnTo>
                <a:lnTo>
                  <a:pt x="1911" y="14"/>
                </a:lnTo>
                <a:lnTo>
                  <a:pt x="2011" y="4"/>
                </a:lnTo>
                <a:lnTo>
                  <a:pt x="2113" y="0"/>
                </a:lnTo>
                <a:close/>
              </a:path>
            </a:pathLst>
          </a:custGeom>
          <a:solidFill>
            <a:schemeClr val="bg1"/>
          </a:solidFill>
          <a:ln w="0">
            <a:noFill/>
            <a:prstDash val="solid"/>
            <a:round/>
          </a:ln>
        </p:spPr>
        <p:txBody>
          <a:bodyPr vert="horz" wrap="square" lIns="91416" tIns="45708" rIns="91416" bIns="45708" numCol="1" anchor="t" anchorCtr="0" compatLnSpc="1"/>
          <a:lstStyle/>
          <a:p>
            <a:endParaRPr lang="en-IN" sz="1350" dirty="0">
              <a:cs typeface="+mn-ea"/>
              <a:sym typeface="+mn-lt"/>
            </a:endParaRPr>
          </a:p>
        </p:txBody>
      </p:sp>
      <p:sp>
        <p:nvSpPr>
          <p:cNvPr id="53" name="Freeform 32"/>
          <p:cNvSpPr>
            <a:spLocks noEditPoints="1"/>
          </p:cNvSpPr>
          <p:nvPr/>
        </p:nvSpPr>
        <p:spPr bwMode="auto">
          <a:xfrm>
            <a:off x="7194178" y="2281709"/>
            <a:ext cx="600412" cy="599268"/>
          </a:xfrm>
          <a:custGeom>
            <a:avLst/>
            <a:gdLst>
              <a:gd name="T0" fmla="*/ 613 w 3673"/>
              <a:gd name="T1" fmla="*/ 2138 h 3666"/>
              <a:gd name="T2" fmla="*/ 774 w 3673"/>
              <a:gd name="T3" fmla="*/ 1760 h 3666"/>
              <a:gd name="T4" fmla="*/ 1033 w 3673"/>
              <a:gd name="T5" fmla="*/ 1840 h 3666"/>
              <a:gd name="T6" fmla="*/ 1292 w 3673"/>
              <a:gd name="T7" fmla="*/ 1760 h 3666"/>
              <a:gd name="T8" fmla="*/ 1464 w 3673"/>
              <a:gd name="T9" fmla="*/ 1649 h 3666"/>
              <a:gd name="T10" fmla="*/ 1673 w 3673"/>
              <a:gd name="T11" fmla="*/ 1810 h 3666"/>
              <a:gd name="T12" fmla="*/ 1948 w 3673"/>
              <a:gd name="T13" fmla="*/ 1827 h 3666"/>
              <a:gd name="T14" fmla="*/ 2176 w 3673"/>
              <a:gd name="T15" fmla="*/ 1690 h 3666"/>
              <a:gd name="T16" fmla="*/ 2339 w 3673"/>
              <a:gd name="T17" fmla="*/ 1728 h 3666"/>
              <a:gd name="T18" fmla="*/ 2583 w 3673"/>
              <a:gd name="T19" fmla="*/ 1837 h 3666"/>
              <a:gd name="T20" fmla="*/ 2853 w 3673"/>
              <a:gd name="T21" fmla="*/ 1789 h 3666"/>
              <a:gd name="T22" fmla="*/ 3042 w 3673"/>
              <a:gd name="T23" fmla="*/ 1604 h 3666"/>
              <a:gd name="T24" fmla="*/ 3231 w 3673"/>
              <a:gd name="T25" fmla="*/ 1789 h 3666"/>
              <a:gd name="T26" fmla="*/ 3483 w 3673"/>
              <a:gd name="T27" fmla="*/ 1838 h 3666"/>
              <a:gd name="T28" fmla="*/ 2142 w 3673"/>
              <a:gd name="T29" fmla="*/ 2138 h 3666"/>
              <a:gd name="T30" fmla="*/ 229 w 3673"/>
              <a:gd name="T31" fmla="*/ 1840 h 3666"/>
              <a:gd name="T32" fmla="*/ 488 w 3673"/>
              <a:gd name="T33" fmla="*/ 1760 h 3666"/>
              <a:gd name="T34" fmla="*/ 154 w 3673"/>
              <a:gd name="T35" fmla="*/ 458 h 3666"/>
              <a:gd name="T36" fmla="*/ 3382 w 3673"/>
              <a:gd name="T37" fmla="*/ 504 h 3666"/>
              <a:gd name="T38" fmla="*/ 3433 w 3673"/>
              <a:gd name="T39" fmla="*/ 667 h 3666"/>
              <a:gd name="T40" fmla="*/ 3505 w 3673"/>
              <a:gd name="T41" fmla="*/ 895 h 3666"/>
              <a:gd name="T42" fmla="*/ 3580 w 3673"/>
              <a:gd name="T43" fmla="*/ 1136 h 3666"/>
              <a:gd name="T44" fmla="*/ 3641 w 3673"/>
              <a:gd name="T45" fmla="*/ 1337 h 3666"/>
              <a:gd name="T46" fmla="*/ 3673 w 3673"/>
              <a:gd name="T47" fmla="*/ 1446 h 3666"/>
              <a:gd name="T48" fmla="*/ 3629 w 3673"/>
              <a:gd name="T49" fmla="*/ 1587 h 3666"/>
              <a:gd name="T50" fmla="*/ 3481 w 3673"/>
              <a:gd name="T51" fmla="*/ 1677 h 3666"/>
              <a:gd name="T52" fmla="*/ 3308 w 3673"/>
              <a:gd name="T53" fmla="*/ 1636 h 3666"/>
              <a:gd name="T54" fmla="*/ 3217 w 3673"/>
              <a:gd name="T55" fmla="*/ 1488 h 3666"/>
              <a:gd name="T56" fmla="*/ 2867 w 3673"/>
              <a:gd name="T57" fmla="*/ 1488 h 3666"/>
              <a:gd name="T58" fmla="*/ 2775 w 3673"/>
              <a:gd name="T59" fmla="*/ 1636 h 3666"/>
              <a:gd name="T60" fmla="*/ 2604 w 3673"/>
              <a:gd name="T61" fmla="*/ 1677 h 3666"/>
              <a:gd name="T62" fmla="*/ 2455 w 3673"/>
              <a:gd name="T63" fmla="*/ 1587 h 3666"/>
              <a:gd name="T64" fmla="*/ 2410 w 3673"/>
              <a:gd name="T65" fmla="*/ 763 h 3666"/>
              <a:gd name="T66" fmla="*/ 2041 w 3673"/>
              <a:gd name="T67" fmla="*/ 1556 h 3666"/>
              <a:gd name="T68" fmla="*/ 1909 w 3673"/>
              <a:gd name="T69" fmla="*/ 1668 h 3666"/>
              <a:gd name="T70" fmla="*/ 1731 w 3673"/>
              <a:gd name="T71" fmla="*/ 1654 h 3666"/>
              <a:gd name="T72" fmla="*/ 1619 w 3673"/>
              <a:gd name="T73" fmla="*/ 1523 h 3666"/>
              <a:gd name="T74" fmla="*/ 1263 w 3673"/>
              <a:gd name="T75" fmla="*/ 1451 h 3666"/>
              <a:gd name="T76" fmla="*/ 1196 w 3673"/>
              <a:gd name="T77" fmla="*/ 1613 h 3666"/>
              <a:gd name="T78" fmla="*/ 1033 w 3673"/>
              <a:gd name="T79" fmla="*/ 1680 h 3666"/>
              <a:gd name="T80" fmla="*/ 870 w 3673"/>
              <a:gd name="T81" fmla="*/ 1613 h 3666"/>
              <a:gd name="T82" fmla="*/ 804 w 3673"/>
              <a:gd name="T83" fmla="*/ 1451 h 3666"/>
              <a:gd name="T84" fmla="*/ 448 w 3673"/>
              <a:gd name="T85" fmla="*/ 1523 h 3666"/>
              <a:gd name="T86" fmla="*/ 336 w 3673"/>
              <a:gd name="T87" fmla="*/ 1654 h 3666"/>
              <a:gd name="T88" fmla="*/ 157 w 3673"/>
              <a:gd name="T89" fmla="*/ 1668 h 3666"/>
              <a:gd name="T90" fmla="*/ 26 w 3673"/>
              <a:gd name="T91" fmla="*/ 1556 h 3666"/>
              <a:gd name="T92" fmla="*/ 2 w 3673"/>
              <a:gd name="T93" fmla="*/ 1431 h 3666"/>
              <a:gd name="T94" fmla="*/ 24 w 3673"/>
              <a:gd name="T95" fmla="*/ 1284 h 3666"/>
              <a:gd name="T96" fmla="*/ 60 w 3673"/>
              <a:gd name="T97" fmla="*/ 1048 h 3666"/>
              <a:gd name="T98" fmla="*/ 100 w 3673"/>
              <a:gd name="T99" fmla="*/ 790 h 3666"/>
              <a:gd name="T100" fmla="*/ 136 w 3673"/>
              <a:gd name="T101" fmla="*/ 572 h 3666"/>
              <a:gd name="T102" fmla="*/ 152 w 3673"/>
              <a:gd name="T103" fmla="*/ 461 h 3666"/>
              <a:gd name="T104" fmla="*/ 154 w 3673"/>
              <a:gd name="T105" fmla="*/ 305 h 3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73" h="3666">
                <a:moveTo>
                  <a:pt x="613" y="2138"/>
                </a:moveTo>
                <a:lnTo>
                  <a:pt x="613" y="3055"/>
                </a:lnTo>
                <a:lnTo>
                  <a:pt x="1683" y="3055"/>
                </a:lnTo>
                <a:lnTo>
                  <a:pt x="1683" y="2138"/>
                </a:lnTo>
                <a:lnTo>
                  <a:pt x="613" y="2138"/>
                </a:lnTo>
                <a:close/>
                <a:moveTo>
                  <a:pt x="632" y="1604"/>
                </a:moveTo>
                <a:lnTo>
                  <a:pt x="660" y="1649"/>
                </a:lnTo>
                <a:lnTo>
                  <a:pt x="694" y="1690"/>
                </a:lnTo>
                <a:lnTo>
                  <a:pt x="732" y="1728"/>
                </a:lnTo>
                <a:lnTo>
                  <a:pt x="774" y="1760"/>
                </a:lnTo>
                <a:lnTo>
                  <a:pt x="821" y="1789"/>
                </a:lnTo>
                <a:lnTo>
                  <a:pt x="869" y="1810"/>
                </a:lnTo>
                <a:lnTo>
                  <a:pt x="921" y="1827"/>
                </a:lnTo>
                <a:lnTo>
                  <a:pt x="977" y="1837"/>
                </a:lnTo>
                <a:lnTo>
                  <a:pt x="1033" y="1840"/>
                </a:lnTo>
                <a:lnTo>
                  <a:pt x="1090" y="1837"/>
                </a:lnTo>
                <a:lnTo>
                  <a:pt x="1144" y="1827"/>
                </a:lnTo>
                <a:lnTo>
                  <a:pt x="1197" y="1810"/>
                </a:lnTo>
                <a:lnTo>
                  <a:pt x="1246" y="1789"/>
                </a:lnTo>
                <a:lnTo>
                  <a:pt x="1292" y="1760"/>
                </a:lnTo>
                <a:lnTo>
                  <a:pt x="1334" y="1728"/>
                </a:lnTo>
                <a:lnTo>
                  <a:pt x="1372" y="1690"/>
                </a:lnTo>
                <a:lnTo>
                  <a:pt x="1406" y="1649"/>
                </a:lnTo>
                <a:lnTo>
                  <a:pt x="1435" y="1604"/>
                </a:lnTo>
                <a:lnTo>
                  <a:pt x="1464" y="1649"/>
                </a:lnTo>
                <a:lnTo>
                  <a:pt x="1498" y="1690"/>
                </a:lnTo>
                <a:lnTo>
                  <a:pt x="1535" y="1728"/>
                </a:lnTo>
                <a:lnTo>
                  <a:pt x="1578" y="1760"/>
                </a:lnTo>
                <a:lnTo>
                  <a:pt x="1624" y="1789"/>
                </a:lnTo>
                <a:lnTo>
                  <a:pt x="1673" y="1810"/>
                </a:lnTo>
                <a:lnTo>
                  <a:pt x="1725" y="1827"/>
                </a:lnTo>
                <a:lnTo>
                  <a:pt x="1780" y="1837"/>
                </a:lnTo>
                <a:lnTo>
                  <a:pt x="1837" y="1840"/>
                </a:lnTo>
                <a:lnTo>
                  <a:pt x="1894" y="1837"/>
                </a:lnTo>
                <a:lnTo>
                  <a:pt x="1948" y="1827"/>
                </a:lnTo>
                <a:lnTo>
                  <a:pt x="2000" y="1810"/>
                </a:lnTo>
                <a:lnTo>
                  <a:pt x="2050" y="1789"/>
                </a:lnTo>
                <a:lnTo>
                  <a:pt x="2096" y="1760"/>
                </a:lnTo>
                <a:lnTo>
                  <a:pt x="2138" y="1728"/>
                </a:lnTo>
                <a:lnTo>
                  <a:pt x="2176" y="1690"/>
                </a:lnTo>
                <a:lnTo>
                  <a:pt x="2210" y="1649"/>
                </a:lnTo>
                <a:lnTo>
                  <a:pt x="2238" y="1604"/>
                </a:lnTo>
                <a:lnTo>
                  <a:pt x="2268" y="1649"/>
                </a:lnTo>
                <a:lnTo>
                  <a:pt x="2301" y="1690"/>
                </a:lnTo>
                <a:lnTo>
                  <a:pt x="2339" y="1728"/>
                </a:lnTo>
                <a:lnTo>
                  <a:pt x="2382" y="1760"/>
                </a:lnTo>
                <a:lnTo>
                  <a:pt x="2427" y="1789"/>
                </a:lnTo>
                <a:lnTo>
                  <a:pt x="2477" y="1810"/>
                </a:lnTo>
                <a:lnTo>
                  <a:pt x="2529" y="1827"/>
                </a:lnTo>
                <a:lnTo>
                  <a:pt x="2583" y="1837"/>
                </a:lnTo>
                <a:lnTo>
                  <a:pt x="2640" y="1840"/>
                </a:lnTo>
                <a:lnTo>
                  <a:pt x="2697" y="1837"/>
                </a:lnTo>
                <a:lnTo>
                  <a:pt x="2752" y="1827"/>
                </a:lnTo>
                <a:lnTo>
                  <a:pt x="2804" y="1810"/>
                </a:lnTo>
                <a:lnTo>
                  <a:pt x="2853" y="1789"/>
                </a:lnTo>
                <a:lnTo>
                  <a:pt x="2899" y="1760"/>
                </a:lnTo>
                <a:lnTo>
                  <a:pt x="2942" y="1728"/>
                </a:lnTo>
                <a:lnTo>
                  <a:pt x="2980" y="1690"/>
                </a:lnTo>
                <a:lnTo>
                  <a:pt x="3013" y="1649"/>
                </a:lnTo>
                <a:lnTo>
                  <a:pt x="3042" y="1604"/>
                </a:lnTo>
                <a:lnTo>
                  <a:pt x="3070" y="1649"/>
                </a:lnTo>
                <a:lnTo>
                  <a:pt x="3104" y="1690"/>
                </a:lnTo>
                <a:lnTo>
                  <a:pt x="3143" y="1728"/>
                </a:lnTo>
                <a:lnTo>
                  <a:pt x="3185" y="1760"/>
                </a:lnTo>
                <a:lnTo>
                  <a:pt x="3231" y="1789"/>
                </a:lnTo>
                <a:lnTo>
                  <a:pt x="3281" y="1810"/>
                </a:lnTo>
                <a:lnTo>
                  <a:pt x="3333" y="1827"/>
                </a:lnTo>
                <a:lnTo>
                  <a:pt x="3387" y="1837"/>
                </a:lnTo>
                <a:lnTo>
                  <a:pt x="3444" y="1840"/>
                </a:lnTo>
                <a:lnTo>
                  <a:pt x="3483" y="1838"/>
                </a:lnTo>
                <a:lnTo>
                  <a:pt x="3520" y="1833"/>
                </a:lnTo>
                <a:lnTo>
                  <a:pt x="3520" y="3666"/>
                </a:lnTo>
                <a:lnTo>
                  <a:pt x="3061" y="3666"/>
                </a:lnTo>
                <a:lnTo>
                  <a:pt x="3061" y="2138"/>
                </a:lnTo>
                <a:lnTo>
                  <a:pt x="2142" y="2138"/>
                </a:lnTo>
                <a:lnTo>
                  <a:pt x="2142" y="3666"/>
                </a:lnTo>
                <a:lnTo>
                  <a:pt x="154" y="3666"/>
                </a:lnTo>
                <a:lnTo>
                  <a:pt x="154" y="1833"/>
                </a:lnTo>
                <a:lnTo>
                  <a:pt x="191" y="1838"/>
                </a:lnTo>
                <a:lnTo>
                  <a:pt x="229" y="1840"/>
                </a:lnTo>
                <a:lnTo>
                  <a:pt x="286" y="1837"/>
                </a:lnTo>
                <a:lnTo>
                  <a:pt x="341" y="1827"/>
                </a:lnTo>
                <a:lnTo>
                  <a:pt x="393" y="1810"/>
                </a:lnTo>
                <a:lnTo>
                  <a:pt x="442" y="1789"/>
                </a:lnTo>
                <a:lnTo>
                  <a:pt x="488" y="1760"/>
                </a:lnTo>
                <a:lnTo>
                  <a:pt x="531" y="1728"/>
                </a:lnTo>
                <a:lnTo>
                  <a:pt x="569" y="1690"/>
                </a:lnTo>
                <a:lnTo>
                  <a:pt x="602" y="1649"/>
                </a:lnTo>
                <a:lnTo>
                  <a:pt x="632" y="1604"/>
                </a:lnTo>
                <a:close/>
                <a:moveTo>
                  <a:pt x="154" y="458"/>
                </a:moveTo>
                <a:lnTo>
                  <a:pt x="3368" y="458"/>
                </a:lnTo>
                <a:lnTo>
                  <a:pt x="3368" y="460"/>
                </a:lnTo>
                <a:lnTo>
                  <a:pt x="3371" y="471"/>
                </a:lnTo>
                <a:lnTo>
                  <a:pt x="3376" y="485"/>
                </a:lnTo>
                <a:lnTo>
                  <a:pt x="3382" y="504"/>
                </a:lnTo>
                <a:lnTo>
                  <a:pt x="3390" y="529"/>
                </a:lnTo>
                <a:lnTo>
                  <a:pt x="3399" y="559"/>
                </a:lnTo>
                <a:lnTo>
                  <a:pt x="3410" y="591"/>
                </a:lnTo>
                <a:lnTo>
                  <a:pt x="3421" y="627"/>
                </a:lnTo>
                <a:lnTo>
                  <a:pt x="3433" y="667"/>
                </a:lnTo>
                <a:lnTo>
                  <a:pt x="3447" y="710"/>
                </a:lnTo>
                <a:lnTo>
                  <a:pt x="3460" y="754"/>
                </a:lnTo>
                <a:lnTo>
                  <a:pt x="3475" y="800"/>
                </a:lnTo>
                <a:lnTo>
                  <a:pt x="3490" y="847"/>
                </a:lnTo>
                <a:lnTo>
                  <a:pt x="3505" y="895"/>
                </a:lnTo>
                <a:lnTo>
                  <a:pt x="3520" y="944"/>
                </a:lnTo>
                <a:lnTo>
                  <a:pt x="3536" y="993"/>
                </a:lnTo>
                <a:lnTo>
                  <a:pt x="3551" y="1042"/>
                </a:lnTo>
                <a:lnTo>
                  <a:pt x="3566" y="1090"/>
                </a:lnTo>
                <a:lnTo>
                  <a:pt x="3580" y="1136"/>
                </a:lnTo>
                <a:lnTo>
                  <a:pt x="3594" y="1181"/>
                </a:lnTo>
                <a:lnTo>
                  <a:pt x="3607" y="1224"/>
                </a:lnTo>
                <a:lnTo>
                  <a:pt x="3620" y="1265"/>
                </a:lnTo>
                <a:lnTo>
                  <a:pt x="3631" y="1303"/>
                </a:lnTo>
                <a:lnTo>
                  <a:pt x="3641" y="1337"/>
                </a:lnTo>
                <a:lnTo>
                  <a:pt x="3650" y="1368"/>
                </a:lnTo>
                <a:lnTo>
                  <a:pt x="3658" y="1395"/>
                </a:lnTo>
                <a:lnTo>
                  <a:pt x="3665" y="1416"/>
                </a:lnTo>
                <a:lnTo>
                  <a:pt x="3670" y="1433"/>
                </a:lnTo>
                <a:lnTo>
                  <a:pt x="3673" y="1446"/>
                </a:lnTo>
                <a:lnTo>
                  <a:pt x="3673" y="1451"/>
                </a:lnTo>
                <a:lnTo>
                  <a:pt x="3671" y="1488"/>
                </a:lnTo>
                <a:lnTo>
                  <a:pt x="3662" y="1523"/>
                </a:lnTo>
                <a:lnTo>
                  <a:pt x="3648" y="1556"/>
                </a:lnTo>
                <a:lnTo>
                  <a:pt x="3629" y="1587"/>
                </a:lnTo>
                <a:lnTo>
                  <a:pt x="3606" y="1613"/>
                </a:lnTo>
                <a:lnTo>
                  <a:pt x="3579" y="1636"/>
                </a:lnTo>
                <a:lnTo>
                  <a:pt x="3550" y="1654"/>
                </a:lnTo>
                <a:lnTo>
                  <a:pt x="3516" y="1668"/>
                </a:lnTo>
                <a:lnTo>
                  <a:pt x="3481" y="1677"/>
                </a:lnTo>
                <a:lnTo>
                  <a:pt x="3444" y="1680"/>
                </a:lnTo>
                <a:lnTo>
                  <a:pt x="3406" y="1677"/>
                </a:lnTo>
                <a:lnTo>
                  <a:pt x="3371" y="1668"/>
                </a:lnTo>
                <a:lnTo>
                  <a:pt x="3338" y="1654"/>
                </a:lnTo>
                <a:lnTo>
                  <a:pt x="3308" y="1636"/>
                </a:lnTo>
                <a:lnTo>
                  <a:pt x="3282" y="1613"/>
                </a:lnTo>
                <a:lnTo>
                  <a:pt x="3258" y="1587"/>
                </a:lnTo>
                <a:lnTo>
                  <a:pt x="3240" y="1556"/>
                </a:lnTo>
                <a:lnTo>
                  <a:pt x="3226" y="1523"/>
                </a:lnTo>
                <a:lnTo>
                  <a:pt x="3217" y="1488"/>
                </a:lnTo>
                <a:lnTo>
                  <a:pt x="3214" y="1451"/>
                </a:lnTo>
                <a:lnTo>
                  <a:pt x="3214" y="763"/>
                </a:lnTo>
                <a:lnTo>
                  <a:pt x="2871" y="763"/>
                </a:lnTo>
                <a:lnTo>
                  <a:pt x="2870" y="1451"/>
                </a:lnTo>
                <a:lnTo>
                  <a:pt x="2867" y="1488"/>
                </a:lnTo>
                <a:lnTo>
                  <a:pt x="2858" y="1523"/>
                </a:lnTo>
                <a:lnTo>
                  <a:pt x="2844" y="1556"/>
                </a:lnTo>
                <a:lnTo>
                  <a:pt x="2825" y="1587"/>
                </a:lnTo>
                <a:lnTo>
                  <a:pt x="2803" y="1613"/>
                </a:lnTo>
                <a:lnTo>
                  <a:pt x="2775" y="1636"/>
                </a:lnTo>
                <a:lnTo>
                  <a:pt x="2746" y="1654"/>
                </a:lnTo>
                <a:lnTo>
                  <a:pt x="2713" y="1668"/>
                </a:lnTo>
                <a:lnTo>
                  <a:pt x="2677" y="1677"/>
                </a:lnTo>
                <a:lnTo>
                  <a:pt x="2640" y="1680"/>
                </a:lnTo>
                <a:lnTo>
                  <a:pt x="2604" y="1677"/>
                </a:lnTo>
                <a:lnTo>
                  <a:pt x="2567" y="1668"/>
                </a:lnTo>
                <a:lnTo>
                  <a:pt x="2535" y="1654"/>
                </a:lnTo>
                <a:lnTo>
                  <a:pt x="2505" y="1636"/>
                </a:lnTo>
                <a:lnTo>
                  <a:pt x="2478" y="1613"/>
                </a:lnTo>
                <a:lnTo>
                  <a:pt x="2455" y="1587"/>
                </a:lnTo>
                <a:lnTo>
                  <a:pt x="2436" y="1556"/>
                </a:lnTo>
                <a:lnTo>
                  <a:pt x="2423" y="1523"/>
                </a:lnTo>
                <a:lnTo>
                  <a:pt x="2414" y="1488"/>
                </a:lnTo>
                <a:lnTo>
                  <a:pt x="2410" y="1451"/>
                </a:lnTo>
                <a:lnTo>
                  <a:pt x="2410" y="763"/>
                </a:lnTo>
                <a:lnTo>
                  <a:pt x="2067" y="763"/>
                </a:lnTo>
                <a:lnTo>
                  <a:pt x="2067" y="1451"/>
                </a:lnTo>
                <a:lnTo>
                  <a:pt x="2063" y="1488"/>
                </a:lnTo>
                <a:lnTo>
                  <a:pt x="2054" y="1523"/>
                </a:lnTo>
                <a:lnTo>
                  <a:pt x="2041" y="1556"/>
                </a:lnTo>
                <a:lnTo>
                  <a:pt x="2022" y="1587"/>
                </a:lnTo>
                <a:lnTo>
                  <a:pt x="1999" y="1613"/>
                </a:lnTo>
                <a:lnTo>
                  <a:pt x="1973" y="1636"/>
                </a:lnTo>
                <a:lnTo>
                  <a:pt x="1942" y="1654"/>
                </a:lnTo>
                <a:lnTo>
                  <a:pt x="1909" y="1668"/>
                </a:lnTo>
                <a:lnTo>
                  <a:pt x="1874" y="1677"/>
                </a:lnTo>
                <a:lnTo>
                  <a:pt x="1837" y="1680"/>
                </a:lnTo>
                <a:lnTo>
                  <a:pt x="1800" y="1677"/>
                </a:lnTo>
                <a:lnTo>
                  <a:pt x="1765" y="1668"/>
                </a:lnTo>
                <a:lnTo>
                  <a:pt x="1731" y="1654"/>
                </a:lnTo>
                <a:lnTo>
                  <a:pt x="1701" y="1636"/>
                </a:lnTo>
                <a:lnTo>
                  <a:pt x="1674" y="1613"/>
                </a:lnTo>
                <a:lnTo>
                  <a:pt x="1652" y="1587"/>
                </a:lnTo>
                <a:lnTo>
                  <a:pt x="1632" y="1556"/>
                </a:lnTo>
                <a:lnTo>
                  <a:pt x="1619" y="1523"/>
                </a:lnTo>
                <a:lnTo>
                  <a:pt x="1610" y="1488"/>
                </a:lnTo>
                <a:lnTo>
                  <a:pt x="1608" y="1451"/>
                </a:lnTo>
                <a:lnTo>
                  <a:pt x="1608" y="763"/>
                </a:lnTo>
                <a:lnTo>
                  <a:pt x="1263" y="763"/>
                </a:lnTo>
                <a:lnTo>
                  <a:pt x="1263" y="1451"/>
                </a:lnTo>
                <a:lnTo>
                  <a:pt x="1259" y="1488"/>
                </a:lnTo>
                <a:lnTo>
                  <a:pt x="1251" y="1523"/>
                </a:lnTo>
                <a:lnTo>
                  <a:pt x="1237" y="1556"/>
                </a:lnTo>
                <a:lnTo>
                  <a:pt x="1219" y="1587"/>
                </a:lnTo>
                <a:lnTo>
                  <a:pt x="1196" y="1613"/>
                </a:lnTo>
                <a:lnTo>
                  <a:pt x="1169" y="1636"/>
                </a:lnTo>
                <a:lnTo>
                  <a:pt x="1138" y="1654"/>
                </a:lnTo>
                <a:lnTo>
                  <a:pt x="1106" y="1668"/>
                </a:lnTo>
                <a:lnTo>
                  <a:pt x="1071" y="1677"/>
                </a:lnTo>
                <a:lnTo>
                  <a:pt x="1033" y="1680"/>
                </a:lnTo>
                <a:lnTo>
                  <a:pt x="996" y="1677"/>
                </a:lnTo>
                <a:lnTo>
                  <a:pt x="961" y="1668"/>
                </a:lnTo>
                <a:lnTo>
                  <a:pt x="928" y="1654"/>
                </a:lnTo>
                <a:lnTo>
                  <a:pt x="898" y="1636"/>
                </a:lnTo>
                <a:lnTo>
                  <a:pt x="870" y="1613"/>
                </a:lnTo>
                <a:lnTo>
                  <a:pt x="848" y="1587"/>
                </a:lnTo>
                <a:lnTo>
                  <a:pt x="830" y="1556"/>
                </a:lnTo>
                <a:lnTo>
                  <a:pt x="815" y="1523"/>
                </a:lnTo>
                <a:lnTo>
                  <a:pt x="807" y="1488"/>
                </a:lnTo>
                <a:lnTo>
                  <a:pt x="804" y="1451"/>
                </a:lnTo>
                <a:lnTo>
                  <a:pt x="804" y="763"/>
                </a:lnTo>
                <a:lnTo>
                  <a:pt x="459" y="763"/>
                </a:lnTo>
                <a:lnTo>
                  <a:pt x="459" y="1451"/>
                </a:lnTo>
                <a:lnTo>
                  <a:pt x="457" y="1488"/>
                </a:lnTo>
                <a:lnTo>
                  <a:pt x="448" y="1523"/>
                </a:lnTo>
                <a:lnTo>
                  <a:pt x="434" y="1556"/>
                </a:lnTo>
                <a:lnTo>
                  <a:pt x="415" y="1587"/>
                </a:lnTo>
                <a:lnTo>
                  <a:pt x="392" y="1613"/>
                </a:lnTo>
                <a:lnTo>
                  <a:pt x="365" y="1636"/>
                </a:lnTo>
                <a:lnTo>
                  <a:pt x="336" y="1654"/>
                </a:lnTo>
                <a:lnTo>
                  <a:pt x="302" y="1668"/>
                </a:lnTo>
                <a:lnTo>
                  <a:pt x="267" y="1677"/>
                </a:lnTo>
                <a:lnTo>
                  <a:pt x="229" y="1680"/>
                </a:lnTo>
                <a:lnTo>
                  <a:pt x="192" y="1677"/>
                </a:lnTo>
                <a:lnTo>
                  <a:pt x="157" y="1668"/>
                </a:lnTo>
                <a:lnTo>
                  <a:pt x="124" y="1654"/>
                </a:lnTo>
                <a:lnTo>
                  <a:pt x="94" y="1636"/>
                </a:lnTo>
                <a:lnTo>
                  <a:pt x="68" y="1613"/>
                </a:lnTo>
                <a:lnTo>
                  <a:pt x="44" y="1587"/>
                </a:lnTo>
                <a:lnTo>
                  <a:pt x="26" y="1556"/>
                </a:lnTo>
                <a:lnTo>
                  <a:pt x="11" y="1523"/>
                </a:lnTo>
                <a:lnTo>
                  <a:pt x="3" y="1488"/>
                </a:lnTo>
                <a:lnTo>
                  <a:pt x="0" y="1451"/>
                </a:lnTo>
                <a:lnTo>
                  <a:pt x="1" y="1444"/>
                </a:lnTo>
                <a:lnTo>
                  <a:pt x="2" y="1431"/>
                </a:lnTo>
                <a:lnTo>
                  <a:pt x="4" y="1412"/>
                </a:lnTo>
                <a:lnTo>
                  <a:pt x="9" y="1387"/>
                </a:lnTo>
                <a:lnTo>
                  <a:pt x="13" y="1357"/>
                </a:lnTo>
                <a:lnTo>
                  <a:pt x="18" y="1323"/>
                </a:lnTo>
                <a:lnTo>
                  <a:pt x="24" y="1284"/>
                </a:lnTo>
                <a:lnTo>
                  <a:pt x="30" y="1242"/>
                </a:lnTo>
                <a:lnTo>
                  <a:pt x="37" y="1197"/>
                </a:lnTo>
                <a:lnTo>
                  <a:pt x="45" y="1150"/>
                </a:lnTo>
                <a:lnTo>
                  <a:pt x="52" y="1100"/>
                </a:lnTo>
                <a:lnTo>
                  <a:pt x="60" y="1048"/>
                </a:lnTo>
                <a:lnTo>
                  <a:pt x="69" y="996"/>
                </a:lnTo>
                <a:lnTo>
                  <a:pt x="77" y="944"/>
                </a:lnTo>
                <a:lnTo>
                  <a:pt x="85" y="891"/>
                </a:lnTo>
                <a:lnTo>
                  <a:pt x="93" y="841"/>
                </a:lnTo>
                <a:lnTo>
                  <a:pt x="100" y="790"/>
                </a:lnTo>
                <a:lnTo>
                  <a:pt x="108" y="740"/>
                </a:lnTo>
                <a:lnTo>
                  <a:pt x="116" y="694"/>
                </a:lnTo>
                <a:lnTo>
                  <a:pt x="123" y="650"/>
                </a:lnTo>
                <a:lnTo>
                  <a:pt x="129" y="609"/>
                </a:lnTo>
                <a:lnTo>
                  <a:pt x="136" y="572"/>
                </a:lnTo>
                <a:lnTo>
                  <a:pt x="140" y="539"/>
                </a:lnTo>
                <a:lnTo>
                  <a:pt x="145" y="511"/>
                </a:lnTo>
                <a:lnTo>
                  <a:pt x="148" y="489"/>
                </a:lnTo>
                <a:lnTo>
                  <a:pt x="151" y="472"/>
                </a:lnTo>
                <a:lnTo>
                  <a:pt x="152" y="461"/>
                </a:lnTo>
                <a:lnTo>
                  <a:pt x="154" y="458"/>
                </a:lnTo>
                <a:close/>
                <a:moveTo>
                  <a:pt x="154" y="0"/>
                </a:moveTo>
                <a:lnTo>
                  <a:pt x="3368" y="0"/>
                </a:lnTo>
                <a:lnTo>
                  <a:pt x="3368" y="305"/>
                </a:lnTo>
                <a:lnTo>
                  <a:pt x="154" y="305"/>
                </a:lnTo>
                <a:lnTo>
                  <a:pt x="154" y="0"/>
                </a:lnTo>
                <a:close/>
              </a:path>
            </a:pathLst>
          </a:custGeom>
          <a:solidFill>
            <a:schemeClr val="bg1"/>
          </a:solidFill>
          <a:ln w="0">
            <a:noFill/>
            <a:prstDash val="solid"/>
            <a:round/>
          </a:ln>
        </p:spPr>
        <p:txBody>
          <a:bodyPr vert="horz" wrap="square" lIns="91416" tIns="45708" rIns="91416" bIns="45708" numCol="1" anchor="t" anchorCtr="0" compatLnSpc="1"/>
          <a:lstStyle/>
          <a:p>
            <a:endParaRPr lang="en-IN" sz="1350" dirty="0">
              <a:cs typeface="+mn-ea"/>
              <a:sym typeface="+mn-lt"/>
            </a:endParaRPr>
          </a:p>
        </p:txBody>
      </p:sp>
      <p:sp>
        <p:nvSpPr>
          <p:cNvPr id="54" name="Text Placeholder 14"/>
          <p:cNvSpPr txBox="1"/>
          <p:nvPr/>
        </p:nvSpPr>
        <p:spPr>
          <a:xfrm>
            <a:off x="8466523" y="2184787"/>
            <a:ext cx="1403634" cy="19389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IN" sz="1400" dirty="0">
                <a:solidFill>
                  <a:schemeClr val="bg1"/>
                </a:solidFill>
                <a:cs typeface="+mn-ea"/>
                <a:sym typeface="+mn-lt"/>
              </a:rPr>
              <a:t>Keyword</a:t>
            </a:r>
          </a:p>
        </p:txBody>
      </p:sp>
      <p:sp>
        <p:nvSpPr>
          <p:cNvPr id="55" name="Text Placeholder 14"/>
          <p:cNvSpPr txBox="1"/>
          <p:nvPr/>
        </p:nvSpPr>
        <p:spPr>
          <a:xfrm>
            <a:off x="8466523" y="2409380"/>
            <a:ext cx="1403634" cy="761747"/>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IN" sz="1100" dirty="0">
                <a:solidFill>
                  <a:schemeClr val="bg1"/>
                </a:solidFill>
                <a:cs typeface="+mn-ea"/>
                <a:sym typeface="+mn-lt"/>
              </a:rPr>
              <a:t>making it look like readable English. Many desktop publishing packages etc</a:t>
            </a:r>
          </a:p>
        </p:txBody>
      </p:sp>
      <p:sp>
        <p:nvSpPr>
          <p:cNvPr id="56" name="Text Placeholder 14"/>
          <p:cNvSpPr txBox="1"/>
          <p:nvPr/>
        </p:nvSpPr>
        <p:spPr>
          <a:xfrm>
            <a:off x="9303501" y="3650586"/>
            <a:ext cx="1403634" cy="19389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IN" sz="1400" dirty="0">
                <a:solidFill>
                  <a:schemeClr val="bg1"/>
                </a:solidFill>
                <a:cs typeface="+mn-ea"/>
                <a:sym typeface="+mn-lt"/>
              </a:rPr>
              <a:t>Keyword</a:t>
            </a:r>
          </a:p>
        </p:txBody>
      </p:sp>
      <p:sp>
        <p:nvSpPr>
          <p:cNvPr id="57" name="Text Placeholder 14"/>
          <p:cNvSpPr txBox="1"/>
          <p:nvPr/>
        </p:nvSpPr>
        <p:spPr>
          <a:xfrm>
            <a:off x="9303501" y="3875182"/>
            <a:ext cx="1403634" cy="761747"/>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IN" sz="1100" dirty="0">
                <a:solidFill>
                  <a:schemeClr val="bg1"/>
                </a:solidFill>
                <a:cs typeface="+mn-ea"/>
                <a:sym typeface="+mn-lt"/>
              </a:rPr>
              <a:t>making it look like readable English. Many desktop publishing packages etc</a:t>
            </a:r>
          </a:p>
        </p:txBody>
      </p:sp>
      <p:sp>
        <p:nvSpPr>
          <p:cNvPr id="58" name="Freeform 58"/>
          <p:cNvSpPr>
            <a:spLocks noEditPoints="1"/>
          </p:cNvSpPr>
          <p:nvPr/>
        </p:nvSpPr>
        <p:spPr bwMode="auto">
          <a:xfrm>
            <a:off x="10496736" y="2228356"/>
            <a:ext cx="692612" cy="660277"/>
          </a:xfrm>
          <a:custGeom>
            <a:avLst/>
            <a:gdLst>
              <a:gd name="T0" fmla="*/ 3005 w 4284"/>
              <a:gd name="T1" fmla="*/ 2691 h 4086"/>
              <a:gd name="T2" fmla="*/ 2918 w 4284"/>
              <a:gd name="T3" fmla="*/ 2753 h 4086"/>
              <a:gd name="T4" fmla="*/ 2873 w 4284"/>
              <a:gd name="T5" fmla="*/ 2851 h 4086"/>
              <a:gd name="T6" fmla="*/ 2882 w 4284"/>
              <a:gd name="T7" fmla="*/ 2961 h 4086"/>
              <a:gd name="T8" fmla="*/ 2944 w 4284"/>
              <a:gd name="T9" fmla="*/ 3049 h 4086"/>
              <a:gd name="T10" fmla="*/ 3042 w 4284"/>
              <a:gd name="T11" fmla="*/ 3095 h 4086"/>
              <a:gd name="T12" fmla="*/ 3152 w 4284"/>
              <a:gd name="T13" fmla="*/ 3086 h 4086"/>
              <a:gd name="T14" fmla="*/ 3240 w 4284"/>
              <a:gd name="T15" fmla="*/ 3024 h 4086"/>
              <a:gd name="T16" fmla="*/ 3286 w 4284"/>
              <a:gd name="T17" fmla="*/ 2926 h 4086"/>
              <a:gd name="T18" fmla="*/ 3277 w 4284"/>
              <a:gd name="T19" fmla="*/ 2815 h 4086"/>
              <a:gd name="T20" fmla="*/ 3214 w 4284"/>
              <a:gd name="T21" fmla="*/ 2728 h 4086"/>
              <a:gd name="T22" fmla="*/ 3117 w 4284"/>
              <a:gd name="T23" fmla="*/ 2682 h 4086"/>
              <a:gd name="T24" fmla="*/ 1181 w 4284"/>
              <a:gd name="T25" fmla="*/ 2682 h 4086"/>
              <a:gd name="T26" fmla="*/ 1084 w 4284"/>
              <a:gd name="T27" fmla="*/ 2728 h 4086"/>
              <a:gd name="T28" fmla="*/ 1023 w 4284"/>
              <a:gd name="T29" fmla="*/ 2815 h 4086"/>
              <a:gd name="T30" fmla="*/ 1013 w 4284"/>
              <a:gd name="T31" fmla="*/ 2926 h 4086"/>
              <a:gd name="T32" fmla="*/ 1058 w 4284"/>
              <a:gd name="T33" fmla="*/ 3024 h 4086"/>
              <a:gd name="T34" fmla="*/ 1146 w 4284"/>
              <a:gd name="T35" fmla="*/ 3086 h 4086"/>
              <a:gd name="T36" fmla="*/ 1257 w 4284"/>
              <a:gd name="T37" fmla="*/ 3095 h 4086"/>
              <a:gd name="T38" fmla="*/ 1355 w 4284"/>
              <a:gd name="T39" fmla="*/ 3049 h 4086"/>
              <a:gd name="T40" fmla="*/ 1416 w 4284"/>
              <a:gd name="T41" fmla="*/ 2961 h 4086"/>
              <a:gd name="T42" fmla="*/ 1427 w 4284"/>
              <a:gd name="T43" fmla="*/ 2851 h 4086"/>
              <a:gd name="T44" fmla="*/ 1380 w 4284"/>
              <a:gd name="T45" fmla="*/ 2753 h 4086"/>
              <a:gd name="T46" fmla="*/ 1293 w 4284"/>
              <a:gd name="T47" fmla="*/ 2691 h 4086"/>
              <a:gd name="T48" fmla="*/ 1018 w 4284"/>
              <a:gd name="T49" fmla="*/ 545 h 4086"/>
              <a:gd name="T50" fmla="*/ 962 w 4284"/>
              <a:gd name="T51" fmla="*/ 572 h 4086"/>
              <a:gd name="T52" fmla="*/ 949 w 4284"/>
              <a:gd name="T53" fmla="*/ 1942 h 4086"/>
              <a:gd name="T54" fmla="*/ 978 w 4284"/>
              <a:gd name="T55" fmla="*/ 1998 h 4086"/>
              <a:gd name="T56" fmla="*/ 3266 w 4284"/>
              <a:gd name="T57" fmla="*/ 2011 h 4086"/>
              <a:gd name="T58" fmla="*/ 3322 w 4284"/>
              <a:gd name="T59" fmla="*/ 1984 h 4086"/>
              <a:gd name="T60" fmla="*/ 3335 w 4284"/>
              <a:gd name="T61" fmla="*/ 614 h 4086"/>
              <a:gd name="T62" fmla="*/ 3306 w 4284"/>
              <a:gd name="T63" fmla="*/ 558 h 4086"/>
              <a:gd name="T64" fmla="*/ 1018 w 4284"/>
              <a:gd name="T65" fmla="*/ 545 h 4086"/>
              <a:gd name="T66" fmla="*/ 2579 w 4284"/>
              <a:gd name="T67" fmla="*/ 196 h 4086"/>
              <a:gd name="T68" fmla="*/ 3432 w 4284"/>
              <a:gd name="T69" fmla="*/ 210 h 4086"/>
              <a:gd name="T70" fmla="*/ 3558 w 4284"/>
              <a:gd name="T71" fmla="*/ 280 h 4086"/>
              <a:gd name="T72" fmla="*/ 3645 w 4284"/>
              <a:gd name="T73" fmla="*/ 395 h 4086"/>
              <a:gd name="T74" fmla="*/ 3676 w 4284"/>
              <a:gd name="T75" fmla="*/ 539 h 4086"/>
              <a:gd name="T76" fmla="*/ 3662 w 4284"/>
              <a:gd name="T77" fmla="*/ 3244 h 4086"/>
              <a:gd name="T78" fmla="*/ 3600 w 4284"/>
              <a:gd name="T79" fmla="*/ 3308 h 4086"/>
              <a:gd name="T80" fmla="*/ 3292 w 4284"/>
              <a:gd name="T81" fmla="*/ 3321 h 4086"/>
              <a:gd name="T82" fmla="*/ 2869 w 4284"/>
              <a:gd name="T83" fmla="*/ 3321 h 4086"/>
              <a:gd name="T84" fmla="*/ 0 w 4284"/>
              <a:gd name="T85" fmla="*/ 4086 h 4086"/>
              <a:gd name="T86" fmla="*/ 713 w 4284"/>
              <a:gd name="T87" fmla="*/ 3318 h 4086"/>
              <a:gd name="T88" fmla="*/ 637 w 4284"/>
              <a:gd name="T89" fmla="*/ 3270 h 4086"/>
              <a:gd name="T90" fmla="*/ 608 w 4284"/>
              <a:gd name="T91" fmla="*/ 3185 h 4086"/>
              <a:gd name="T92" fmla="*/ 622 w 4284"/>
              <a:gd name="T93" fmla="*/ 440 h 4086"/>
              <a:gd name="T94" fmla="*/ 692 w 4284"/>
              <a:gd name="T95" fmla="*/ 314 h 4086"/>
              <a:gd name="T96" fmla="*/ 806 w 4284"/>
              <a:gd name="T97" fmla="*/ 227 h 4086"/>
              <a:gd name="T98" fmla="*/ 950 w 4284"/>
              <a:gd name="T99" fmla="*/ 196 h 4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284" h="4086">
                <a:moveTo>
                  <a:pt x="3079" y="2678"/>
                </a:moveTo>
                <a:lnTo>
                  <a:pt x="3042" y="2682"/>
                </a:lnTo>
                <a:lnTo>
                  <a:pt x="3005" y="2691"/>
                </a:lnTo>
                <a:lnTo>
                  <a:pt x="2973" y="2707"/>
                </a:lnTo>
                <a:lnTo>
                  <a:pt x="2944" y="2728"/>
                </a:lnTo>
                <a:lnTo>
                  <a:pt x="2918" y="2753"/>
                </a:lnTo>
                <a:lnTo>
                  <a:pt x="2898" y="2782"/>
                </a:lnTo>
                <a:lnTo>
                  <a:pt x="2882" y="2815"/>
                </a:lnTo>
                <a:lnTo>
                  <a:pt x="2873" y="2851"/>
                </a:lnTo>
                <a:lnTo>
                  <a:pt x="2869" y="2889"/>
                </a:lnTo>
                <a:lnTo>
                  <a:pt x="2873" y="2926"/>
                </a:lnTo>
                <a:lnTo>
                  <a:pt x="2882" y="2961"/>
                </a:lnTo>
                <a:lnTo>
                  <a:pt x="2898" y="2995"/>
                </a:lnTo>
                <a:lnTo>
                  <a:pt x="2918" y="3024"/>
                </a:lnTo>
                <a:lnTo>
                  <a:pt x="2944" y="3049"/>
                </a:lnTo>
                <a:lnTo>
                  <a:pt x="2973" y="3070"/>
                </a:lnTo>
                <a:lnTo>
                  <a:pt x="3005" y="3086"/>
                </a:lnTo>
                <a:lnTo>
                  <a:pt x="3042" y="3095"/>
                </a:lnTo>
                <a:lnTo>
                  <a:pt x="3079" y="3099"/>
                </a:lnTo>
                <a:lnTo>
                  <a:pt x="3117" y="3095"/>
                </a:lnTo>
                <a:lnTo>
                  <a:pt x="3152" y="3086"/>
                </a:lnTo>
                <a:lnTo>
                  <a:pt x="3186" y="3070"/>
                </a:lnTo>
                <a:lnTo>
                  <a:pt x="3214" y="3049"/>
                </a:lnTo>
                <a:lnTo>
                  <a:pt x="3240" y="3024"/>
                </a:lnTo>
                <a:lnTo>
                  <a:pt x="3261" y="2995"/>
                </a:lnTo>
                <a:lnTo>
                  <a:pt x="3277" y="2961"/>
                </a:lnTo>
                <a:lnTo>
                  <a:pt x="3286" y="2926"/>
                </a:lnTo>
                <a:lnTo>
                  <a:pt x="3290" y="2889"/>
                </a:lnTo>
                <a:lnTo>
                  <a:pt x="3286" y="2851"/>
                </a:lnTo>
                <a:lnTo>
                  <a:pt x="3277" y="2815"/>
                </a:lnTo>
                <a:lnTo>
                  <a:pt x="3261" y="2782"/>
                </a:lnTo>
                <a:lnTo>
                  <a:pt x="3240" y="2753"/>
                </a:lnTo>
                <a:lnTo>
                  <a:pt x="3214" y="2728"/>
                </a:lnTo>
                <a:lnTo>
                  <a:pt x="3186" y="2707"/>
                </a:lnTo>
                <a:lnTo>
                  <a:pt x="3152" y="2691"/>
                </a:lnTo>
                <a:lnTo>
                  <a:pt x="3117" y="2682"/>
                </a:lnTo>
                <a:lnTo>
                  <a:pt x="3079" y="2678"/>
                </a:lnTo>
                <a:close/>
                <a:moveTo>
                  <a:pt x="1219" y="2678"/>
                </a:moveTo>
                <a:lnTo>
                  <a:pt x="1181" y="2682"/>
                </a:lnTo>
                <a:lnTo>
                  <a:pt x="1146" y="2691"/>
                </a:lnTo>
                <a:lnTo>
                  <a:pt x="1114" y="2707"/>
                </a:lnTo>
                <a:lnTo>
                  <a:pt x="1084" y="2728"/>
                </a:lnTo>
                <a:lnTo>
                  <a:pt x="1058" y="2753"/>
                </a:lnTo>
                <a:lnTo>
                  <a:pt x="1037" y="2782"/>
                </a:lnTo>
                <a:lnTo>
                  <a:pt x="1023" y="2815"/>
                </a:lnTo>
                <a:lnTo>
                  <a:pt x="1013" y="2851"/>
                </a:lnTo>
                <a:lnTo>
                  <a:pt x="1009" y="2889"/>
                </a:lnTo>
                <a:lnTo>
                  <a:pt x="1013" y="2926"/>
                </a:lnTo>
                <a:lnTo>
                  <a:pt x="1023" y="2961"/>
                </a:lnTo>
                <a:lnTo>
                  <a:pt x="1037" y="2995"/>
                </a:lnTo>
                <a:lnTo>
                  <a:pt x="1058" y="3024"/>
                </a:lnTo>
                <a:lnTo>
                  <a:pt x="1084" y="3049"/>
                </a:lnTo>
                <a:lnTo>
                  <a:pt x="1114" y="3070"/>
                </a:lnTo>
                <a:lnTo>
                  <a:pt x="1146" y="3086"/>
                </a:lnTo>
                <a:lnTo>
                  <a:pt x="1181" y="3095"/>
                </a:lnTo>
                <a:lnTo>
                  <a:pt x="1219" y="3099"/>
                </a:lnTo>
                <a:lnTo>
                  <a:pt x="1257" y="3095"/>
                </a:lnTo>
                <a:lnTo>
                  <a:pt x="1293" y="3086"/>
                </a:lnTo>
                <a:lnTo>
                  <a:pt x="1325" y="3070"/>
                </a:lnTo>
                <a:lnTo>
                  <a:pt x="1355" y="3049"/>
                </a:lnTo>
                <a:lnTo>
                  <a:pt x="1380" y="3024"/>
                </a:lnTo>
                <a:lnTo>
                  <a:pt x="1401" y="2995"/>
                </a:lnTo>
                <a:lnTo>
                  <a:pt x="1416" y="2961"/>
                </a:lnTo>
                <a:lnTo>
                  <a:pt x="1427" y="2926"/>
                </a:lnTo>
                <a:lnTo>
                  <a:pt x="1429" y="2889"/>
                </a:lnTo>
                <a:lnTo>
                  <a:pt x="1427" y="2851"/>
                </a:lnTo>
                <a:lnTo>
                  <a:pt x="1416" y="2815"/>
                </a:lnTo>
                <a:lnTo>
                  <a:pt x="1401" y="2782"/>
                </a:lnTo>
                <a:lnTo>
                  <a:pt x="1380" y="2753"/>
                </a:lnTo>
                <a:lnTo>
                  <a:pt x="1355" y="2728"/>
                </a:lnTo>
                <a:lnTo>
                  <a:pt x="1325" y="2707"/>
                </a:lnTo>
                <a:lnTo>
                  <a:pt x="1293" y="2691"/>
                </a:lnTo>
                <a:lnTo>
                  <a:pt x="1257" y="2682"/>
                </a:lnTo>
                <a:lnTo>
                  <a:pt x="1219" y="2678"/>
                </a:lnTo>
                <a:close/>
                <a:moveTo>
                  <a:pt x="1018" y="545"/>
                </a:moveTo>
                <a:lnTo>
                  <a:pt x="996" y="548"/>
                </a:lnTo>
                <a:lnTo>
                  <a:pt x="978" y="558"/>
                </a:lnTo>
                <a:lnTo>
                  <a:pt x="962" y="572"/>
                </a:lnTo>
                <a:lnTo>
                  <a:pt x="953" y="592"/>
                </a:lnTo>
                <a:lnTo>
                  <a:pt x="949" y="614"/>
                </a:lnTo>
                <a:lnTo>
                  <a:pt x="949" y="1942"/>
                </a:lnTo>
                <a:lnTo>
                  <a:pt x="953" y="1964"/>
                </a:lnTo>
                <a:lnTo>
                  <a:pt x="962" y="1984"/>
                </a:lnTo>
                <a:lnTo>
                  <a:pt x="978" y="1998"/>
                </a:lnTo>
                <a:lnTo>
                  <a:pt x="996" y="2008"/>
                </a:lnTo>
                <a:lnTo>
                  <a:pt x="1018" y="2011"/>
                </a:lnTo>
                <a:lnTo>
                  <a:pt x="3266" y="2011"/>
                </a:lnTo>
                <a:lnTo>
                  <a:pt x="3288" y="2008"/>
                </a:lnTo>
                <a:lnTo>
                  <a:pt x="3306" y="1998"/>
                </a:lnTo>
                <a:lnTo>
                  <a:pt x="3322" y="1984"/>
                </a:lnTo>
                <a:lnTo>
                  <a:pt x="3331" y="1964"/>
                </a:lnTo>
                <a:lnTo>
                  <a:pt x="3335" y="1942"/>
                </a:lnTo>
                <a:lnTo>
                  <a:pt x="3335" y="614"/>
                </a:lnTo>
                <a:lnTo>
                  <a:pt x="3331" y="592"/>
                </a:lnTo>
                <a:lnTo>
                  <a:pt x="3322" y="572"/>
                </a:lnTo>
                <a:lnTo>
                  <a:pt x="3306" y="558"/>
                </a:lnTo>
                <a:lnTo>
                  <a:pt x="3288" y="548"/>
                </a:lnTo>
                <a:lnTo>
                  <a:pt x="3266" y="545"/>
                </a:lnTo>
                <a:lnTo>
                  <a:pt x="1018" y="545"/>
                </a:lnTo>
                <a:close/>
                <a:moveTo>
                  <a:pt x="1705" y="0"/>
                </a:moveTo>
                <a:lnTo>
                  <a:pt x="2579" y="0"/>
                </a:lnTo>
                <a:lnTo>
                  <a:pt x="2579" y="196"/>
                </a:lnTo>
                <a:lnTo>
                  <a:pt x="3334" y="196"/>
                </a:lnTo>
                <a:lnTo>
                  <a:pt x="3384" y="200"/>
                </a:lnTo>
                <a:lnTo>
                  <a:pt x="3432" y="210"/>
                </a:lnTo>
                <a:lnTo>
                  <a:pt x="3478" y="227"/>
                </a:lnTo>
                <a:lnTo>
                  <a:pt x="3521" y="250"/>
                </a:lnTo>
                <a:lnTo>
                  <a:pt x="3558" y="280"/>
                </a:lnTo>
                <a:lnTo>
                  <a:pt x="3592" y="314"/>
                </a:lnTo>
                <a:lnTo>
                  <a:pt x="3622" y="352"/>
                </a:lnTo>
                <a:lnTo>
                  <a:pt x="3645" y="395"/>
                </a:lnTo>
                <a:lnTo>
                  <a:pt x="3662" y="440"/>
                </a:lnTo>
                <a:lnTo>
                  <a:pt x="3673" y="488"/>
                </a:lnTo>
                <a:lnTo>
                  <a:pt x="3676" y="539"/>
                </a:lnTo>
                <a:lnTo>
                  <a:pt x="3676" y="3185"/>
                </a:lnTo>
                <a:lnTo>
                  <a:pt x="3673" y="3216"/>
                </a:lnTo>
                <a:lnTo>
                  <a:pt x="3662" y="3244"/>
                </a:lnTo>
                <a:lnTo>
                  <a:pt x="3647" y="3270"/>
                </a:lnTo>
                <a:lnTo>
                  <a:pt x="3626" y="3291"/>
                </a:lnTo>
                <a:lnTo>
                  <a:pt x="3600" y="3308"/>
                </a:lnTo>
                <a:lnTo>
                  <a:pt x="3571" y="3318"/>
                </a:lnTo>
                <a:lnTo>
                  <a:pt x="3539" y="3321"/>
                </a:lnTo>
                <a:lnTo>
                  <a:pt x="3292" y="3321"/>
                </a:lnTo>
                <a:lnTo>
                  <a:pt x="4284" y="4086"/>
                </a:lnTo>
                <a:lnTo>
                  <a:pt x="3647" y="4086"/>
                </a:lnTo>
                <a:lnTo>
                  <a:pt x="2869" y="3321"/>
                </a:lnTo>
                <a:lnTo>
                  <a:pt x="1415" y="3321"/>
                </a:lnTo>
                <a:lnTo>
                  <a:pt x="637" y="4086"/>
                </a:lnTo>
                <a:lnTo>
                  <a:pt x="0" y="4086"/>
                </a:lnTo>
                <a:lnTo>
                  <a:pt x="992" y="3321"/>
                </a:lnTo>
                <a:lnTo>
                  <a:pt x="745" y="3321"/>
                </a:lnTo>
                <a:lnTo>
                  <a:pt x="713" y="3318"/>
                </a:lnTo>
                <a:lnTo>
                  <a:pt x="684" y="3308"/>
                </a:lnTo>
                <a:lnTo>
                  <a:pt x="658" y="3291"/>
                </a:lnTo>
                <a:lnTo>
                  <a:pt x="637" y="3270"/>
                </a:lnTo>
                <a:lnTo>
                  <a:pt x="622" y="3244"/>
                </a:lnTo>
                <a:lnTo>
                  <a:pt x="611" y="3216"/>
                </a:lnTo>
                <a:lnTo>
                  <a:pt x="608" y="3185"/>
                </a:lnTo>
                <a:lnTo>
                  <a:pt x="608" y="539"/>
                </a:lnTo>
                <a:lnTo>
                  <a:pt x="611" y="488"/>
                </a:lnTo>
                <a:lnTo>
                  <a:pt x="622" y="440"/>
                </a:lnTo>
                <a:lnTo>
                  <a:pt x="639" y="395"/>
                </a:lnTo>
                <a:lnTo>
                  <a:pt x="662" y="352"/>
                </a:lnTo>
                <a:lnTo>
                  <a:pt x="692" y="314"/>
                </a:lnTo>
                <a:lnTo>
                  <a:pt x="726" y="280"/>
                </a:lnTo>
                <a:lnTo>
                  <a:pt x="763" y="250"/>
                </a:lnTo>
                <a:lnTo>
                  <a:pt x="806" y="227"/>
                </a:lnTo>
                <a:lnTo>
                  <a:pt x="852" y="210"/>
                </a:lnTo>
                <a:lnTo>
                  <a:pt x="900" y="200"/>
                </a:lnTo>
                <a:lnTo>
                  <a:pt x="950" y="196"/>
                </a:lnTo>
                <a:lnTo>
                  <a:pt x="1705" y="196"/>
                </a:lnTo>
                <a:lnTo>
                  <a:pt x="1705" y="0"/>
                </a:lnTo>
                <a:close/>
              </a:path>
            </a:pathLst>
          </a:custGeom>
          <a:solidFill>
            <a:schemeClr val="bg1"/>
          </a:solidFill>
          <a:ln w="0">
            <a:noFill/>
            <a:prstDash val="solid"/>
            <a:round/>
          </a:ln>
        </p:spPr>
        <p:txBody>
          <a:bodyPr vert="horz" wrap="square" lIns="91416" tIns="45708" rIns="91416" bIns="45708" numCol="1" anchor="t" anchorCtr="0" compatLnSpc="1"/>
          <a:lstStyle/>
          <a:p>
            <a:endParaRPr lang="en-IN" sz="1350" dirty="0">
              <a:cs typeface="+mn-ea"/>
              <a:sym typeface="+mn-lt"/>
            </a:endParaRPr>
          </a:p>
        </p:txBody>
      </p:sp>
      <p:pic>
        <p:nvPicPr>
          <p:cNvPr id="59" name="图片 58"/>
          <p:cNvPicPr>
            <a:picLocks noChangeAspect="1"/>
          </p:cNvPicPr>
          <p:nvPr/>
        </p:nvPicPr>
        <p:blipFill rotWithShape="1">
          <a:blip r:embed="rId3" cstate="email"/>
          <a:srcRect/>
          <a:stretch>
            <a:fillRect/>
          </a:stretch>
        </p:blipFill>
        <p:spPr>
          <a:xfrm>
            <a:off x="139792" y="54938"/>
            <a:ext cx="1634113" cy="672321"/>
          </a:xfrm>
          <a:prstGeom prst="rect">
            <a:avLst/>
          </a:prstGeom>
        </p:spPr>
      </p:pic>
      <p:sp>
        <p:nvSpPr>
          <p:cNvPr id="60" name="文本框 59"/>
          <p:cNvSpPr txBox="1"/>
          <p:nvPr/>
        </p:nvSpPr>
        <p:spPr>
          <a:xfrm>
            <a:off x="1903320" y="263741"/>
            <a:ext cx="4442989" cy="461665"/>
          </a:xfrm>
          <a:prstGeom prst="rect">
            <a:avLst/>
          </a:prstGeom>
          <a:noFill/>
        </p:spPr>
        <p:txBody>
          <a:bodyPr wrap="square" rtlCol="0">
            <a:spAutoFit/>
          </a:bodyPr>
          <a:lstStyle/>
          <a:p>
            <a:r>
              <a:rPr lang="zh-CN" altLang="en-US" sz="2400" dirty="0">
                <a:effectLst>
                  <a:outerShdw blurRad="38100" dist="38100" dir="2700000" algn="tl">
                    <a:srgbClr val="000000">
                      <a:alpha val="43137"/>
                    </a:srgbClr>
                  </a:outerShdw>
                </a:effectLst>
                <a:cs typeface="+mn-ea"/>
                <a:sym typeface="+mn-lt"/>
              </a:rPr>
              <a:t>单击添加您的标题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500"/>
                                        <p:tgtEl>
                                          <p:spTgt spid="44"/>
                                        </p:tgtEl>
                                      </p:cBhvr>
                                    </p:animEffect>
                                  </p:childTnLst>
                                </p:cTn>
                              </p:par>
                              <p:par>
                                <p:cTn id="37" presetID="10"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500"/>
                                        <p:tgtEl>
                                          <p:spTgt spid="4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fade">
                                      <p:cBhvr>
                                        <p:cTn id="45" dur="500"/>
                                        <p:tgtEl>
                                          <p:spTgt spid="46"/>
                                        </p:tgtEl>
                                      </p:cBhvr>
                                    </p:animEffect>
                                  </p:childTnLst>
                                </p:cTn>
                              </p:par>
                            </p:childTnLst>
                          </p:cTn>
                        </p:par>
                        <p:par>
                          <p:cTn id="46" fill="hold">
                            <p:stCondLst>
                              <p:cond delay="1500"/>
                            </p:stCondLst>
                            <p:childTnLst>
                              <p:par>
                                <p:cTn id="47" presetID="10"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500"/>
                                        <p:tgtEl>
                                          <p:spTgt spid="47"/>
                                        </p:tgtEl>
                                      </p:cBhvr>
                                    </p:animEffect>
                                  </p:childTnLst>
                                </p:cTn>
                              </p:par>
                              <p:par>
                                <p:cTn id="50" presetID="10" presetClass="entr" presetSubtype="0" fill="hold"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par>
                                <p:cTn id="53" presetID="10" presetClass="entr" presetSubtype="0" fill="hold"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500"/>
                                        <p:tgtEl>
                                          <p:spTgt spid="4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fade">
                                      <p:cBhvr>
                                        <p:cTn id="61" dur="500"/>
                                        <p:tgtEl>
                                          <p:spTgt spid="49"/>
                                        </p:tgtEl>
                                      </p:cBhvr>
                                    </p:animEffect>
                                  </p:childTnLst>
                                </p:cTn>
                              </p:par>
                            </p:childTnLst>
                          </p:cTn>
                        </p:par>
                        <p:par>
                          <p:cTn id="62" fill="hold">
                            <p:stCondLst>
                              <p:cond delay="2000"/>
                            </p:stCondLst>
                            <p:childTnLst>
                              <p:par>
                                <p:cTn id="63" presetID="10" presetClass="entr" presetSubtype="0"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Effect transition="in" filter="fade">
                                      <p:cBhvr>
                                        <p:cTn id="65" dur="500"/>
                                        <p:tgtEl>
                                          <p:spTgt spid="53"/>
                                        </p:tgtEl>
                                      </p:cBhvr>
                                    </p:animEffect>
                                  </p:childTnLst>
                                </p:cTn>
                              </p:par>
                              <p:par>
                                <p:cTn id="66" presetID="10" presetClass="entr" presetSubtype="0" fill="hold" nodeType="with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500"/>
                                        <p:tgtEl>
                                          <p:spTgt spid="38"/>
                                        </p:tgtEl>
                                      </p:cBhvr>
                                    </p:animEffect>
                                  </p:childTnLst>
                                </p:cTn>
                              </p:par>
                              <p:par>
                                <p:cTn id="69" presetID="10" presetClass="entr" presetSubtype="0" fill="hold" nodeType="with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500"/>
                                        <p:tgtEl>
                                          <p:spTgt spid="3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4"/>
                                        </p:tgtEl>
                                        <p:attrNameLst>
                                          <p:attrName>style.visibility</p:attrName>
                                        </p:attrNameLst>
                                      </p:cBhvr>
                                      <p:to>
                                        <p:strVal val="visible"/>
                                      </p:to>
                                    </p:set>
                                    <p:animEffect transition="in" filter="fade">
                                      <p:cBhvr>
                                        <p:cTn id="74" dur="500"/>
                                        <p:tgtEl>
                                          <p:spTgt spid="5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55"/>
                                        </p:tgtEl>
                                        <p:attrNameLst>
                                          <p:attrName>style.visibility</p:attrName>
                                        </p:attrNameLst>
                                      </p:cBhvr>
                                      <p:to>
                                        <p:strVal val="visible"/>
                                      </p:to>
                                    </p:set>
                                    <p:animEffect transition="in" filter="fade">
                                      <p:cBhvr>
                                        <p:cTn id="77" dur="500"/>
                                        <p:tgtEl>
                                          <p:spTgt spid="55"/>
                                        </p:tgtEl>
                                      </p:cBhvr>
                                    </p:animEffect>
                                  </p:childTnLst>
                                </p:cTn>
                              </p:par>
                            </p:childTnLst>
                          </p:cTn>
                        </p:par>
                        <p:par>
                          <p:cTn id="78" fill="hold">
                            <p:stCondLst>
                              <p:cond delay="2500"/>
                            </p:stCondLst>
                            <p:childTnLst>
                              <p:par>
                                <p:cTn id="79" presetID="10" presetClass="entr" presetSubtype="0" fill="hold"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500"/>
                                        <p:tgtEl>
                                          <p:spTgt spid="29"/>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50"/>
                                        </p:tgtEl>
                                        <p:attrNameLst>
                                          <p:attrName>style.visibility</p:attrName>
                                        </p:attrNameLst>
                                      </p:cBhvr>
                                      <p:to>
                                        <p:strVal val="visible"/>
                                      </p:to>
                                    </p:set>
                                    <p:animEffect transition="in" filter="fade">
                                      <p:cBhvr>
                                        <p:cTn id="84" dur="500"/>
                                        <p:tgtEl>
                                          <p:spTgt spid="50"/>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fade">
                                      <p:cBhvr>
                                        <p:cTn id="87" dur="500"/>
                                        <p:tgtEl>
                                          <p:spTgt spid="51"/>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500"/>
                                        <p:tgtEl>
                                          <p:spTgt spid="52"/>
                                        </p:tgtEl>
                                      </p:cBhvr>
                                    </p:animEffect>
                                  </p:childTnLst>
                                </p:cTn>
                              </p:par>
                            </p:childTnLst>
                          </p:cTn>
                        </p:par>
                        <p:par>
                          <p:cTn id="91" fill="hold">
                            <p:stCondLst>
                              <p:cond delay="3000"/>
                            </p:stCondLst>
                            <p:childTnLst>
                              <p:par>
                                <p:cTn id="92" presetID="10" presetClass="entr" presetSubtype="0" fill="hold" grpId="0" nodeType="afterEffect">
                                  <p:stCondLst>
                                    <p:cond delay="0"/>
                                  </p:stCondLst>
                                  <p:childTnLst>
                                    <p:set>
                                      <p:cBhvr>
                                        <p:cTn id="93" dur="1" fill="hold">
                                          <p:stCondLst>
                                            <p:cond delay="0"/>
                                          </p:stCondLst>
                                        </p:cTn>
                                        <p:tgtEl>
                                          <p:spTgt spid="58"/>
                                        </p:tgtEl>
                                        <p:attrNameLst>
                                          <p:attrName>style.visibility</p:attrName>
                                        </p:attrNameLst>
                                      </p:cBhvr>
                                      <p:to>
                                        <p:strVal val="visible"/>
                                      </p:to>
                                    </p:set>
                                    <p:animEffect transition="in" filter="fade">
                                      <p:cBhvr>
                                        <p:cTn id="94" dur="500"/>
                                        <p:tgtEl>
                                          <p:spTgt spid="58"/>
                                        </p:tgtEl>
                                      </p:cBhvr>
                                    </p:animEffect>
                                  </p:childTnLst>
                                </p:cTn>
                              </p:par>
                              <p:par>
                                <p:cTn id="95" presetID="10" presetClass="entr" presetSubtype="0" fill="hold"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fade">
                                      <p:cBhvr>
                                        <p:cTn id="97" dur="500"/>
                                        <p:tgtEl>
                                          <p:spTgt spid="41"/>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fade">
                                      <p:cBhvr>
                                        <p:cTn id="100" dur="500"/>
                                        <p:tgtEl>
                                          <p:spTgt spid="56"/>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57"/>
                                        </p:tgtEl>
                                        <p:attrNameLst>
                                          <p:attrName>style.visibility</p:attrName>
                                        </p:attrNameLst>
                                      </p:cBhvr>
                                      <p:to>
                                        <p:strVal val="visible"/>
                                      </p:to>
                                    </p:set>
                                    <p:animEffect transition="in" filter="fade">
                                      <p:cBhvr>
                                        <p:cTn id="103" dur="500"/>
                                        <p:tgtEl>
                                          <p:spTgt spid="57"/>
                                        </p:tgtEl>
                                      </p:cBhvr>
                                    </p:animEffect>
                                  </p:childTnLst>
                                </p:cTn>
                              </p:par>
                              <p:par>
                                <p:cTn id="104" presetID="10" presetClass="entr" presetSubtype="0" fill="hold" nodeType="withEffect">
                                  <p:stCondLst>
                                    <p:cond delay="0"/>
                                  </p:stCondLst>
                                  <p:childTnLst>
                                    <p:set>
                                      <p:cBhvr>
                                        <p:cTn id="105" dur="1" fill="hold">
                                          <p:stCondLst>
                                            <p:cond delay="0"/>
                                          </p:stCondLst>
                                        </p:cTn>
                                        <p:tgtEl>
                                          <p:spTgt spid="32"/>
                                        </p:tgtEl>
                                        <p:attrNameLst>
                                          <p:attrName>style.visibility</p:attrName>
                                        </p:attrNameLst>
                                      </p:cBhvr>
                                      <p:to>
                                        <p:strVal val="visible"/>
                                      </p:to>
                                    </p:set>
                                    <p:animEffect transition="in" filter="fade">
                                      <p:cBhvr>
                                        <p:cTn id="10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animBg="1"/>
      <p:bldP spid="17" grpId="0"/>
      <p:bldP spid="18" grpId="0"/>
      <p:bldP spid="19" grpId="0" animBg="1"/>
      <p:bldP spid="44" grpId="0" animBg="1"/>
      <p:bldP spid="45" grpId="0"/>
      <p:bldP spid="46" grpId="0"/>
      <p:bldP spid="47" grpId="0" animBg="1"/>
      <p:bldP spid="48" grpId="0"/>
      <p:bldP spid="49" grpId="0"/>
      <p:bldP spid="50" grpId="0"/>
      <p:bldP spid="51" grpId="0"/>
      <p:bldP spid="52" grpId="0" animBg="1"/>
      <p:bldP spid="53" grpId="0" animBg="1"/>
      <p:bldP spid="54" grpId="0"/>
      <p:bldP spid="55" grpId="0"/>
      <p:bldP spid="56" grpId="0"/>
      <p:bldP spid="57" grpId="0"/>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a:blip r:embed="rId3" cstate="email"/>
          <a:stretch>
            <a:fillRect/>
          </a:stretch>
        </p:blipFill>
        <p:spPr>
          <a:xfrm rot="3845223">
            <a:off x="6636035" y="366592"/>
            <a:ext cx="802554" cy="791994"/>
          </a:xfrm>
          <a:prstGeom prst="rect">
            <a:avLst/>
          </a:prstGeom>
        </p:spPr>
      </p:pic>
      <p:sp>
        <p:nvSpPr>
          <p:cNvPr id="2" name="文本框 1"/>
          <p:cNvSpPr txBox="1"/>
          <p:nvPr/>
        </p:nvSpPr>
        <p:spPr>
          <a:xfrm>
            <a:off x="4867564" y="1991803"/>
            <a:ext cx="3057247" cy="523220"/>
          </a:xfrm>
          <a:prstGeom prst="rect">
            <a:avLst/>
          </a:prstGeom>
          <a:noFill/>
        </p:spPr>
        <p:txBody>
          <a:bodyPr wrap="none" rtlCol="0">
            <a:spAutoFit/>
          </a:bodyPr>
          <a:lstStyle/>
          <a:p>
            <a:r>
              <a:rPr lang="zh-CN" altLang="en-US" sz="2800" dirty="0">
                <a:solidFill>
                  <a:srgbClr val="78AB1D"/>
                </a:solidFill>
                <a:cs typeface="+mn-ea"/>
                <a:sym typeface="+mn-lt"/>
              </a:rPr>
              <a:t>单击修改您的标题</a:t>
            </a:r>
          </a:p>
        </p:txBody>
      </p:sp>
      <p:grpSp>
        <p:nvGrpSpPr>
          <p:cNvPr id="40" name="组合 39"/>
          <p:cNvGrpSpPr/>
          <p:nvPr/>
        </p:nvGrpSpPr>
        <p:grpSpPr>
          <a:xfrm>
            <a:off x="4867564" y="757381"/>
            <a:ext cx="2207491" cy="707886"/>
            <a:chOff x="4867564" y="757381"/>
            <a:chExt cx="2207491" cy="707886"/>
          </a:xfrm>
        </p:grpSpPr>
        <p:sp>
          <p:nvSpPr>
            <p:cNvPr id="13" name="矩形 12"/>
            <p:cNvSpPr/>
            <p:nvPr/>
          </p:nvSpPr>
          <p:spPr>
            <a:xfrm>
              <a:off x="4867564" y="766618"/>
              <a:ext cx="2207491" cy="687171"/>
            </a:xfrm>
            <a:prstGeom prst="rect">
              <a:avLst/>
            </a:prstGeom>
            <a:solidFill>
              <a:schemeClr val="bg1"/>
            </a:solidFill>
            <a:ln w="25400">
              <a:solidFill>
                <a:srgbClr val="78AB1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p:cNvSpPr txBox="1"/>
            <p:nvPr/>
          </p:nvSpPr>
          <p:spPr>
            <a:xfrm>
              <a:off x="5098012" y="757381"/>
              <a:ext cx="1765227" cy="707886"/>
            </a:xfrm>
            <a:prstGeom prst="rect">
              <a:avLst/>
            </a:prstGeom>
            <a:noFill/>
          </p:spPr>
          <p:txBody>
            <a:bodyPr wrap="none" rtlCol="0">
              <a:spAutoFit/>
            </a:bodyPr>
            <a:lstStyle/>
            <a:p>
              <a:r>
                <a:rPr lang="zh-CN" altLang="en-US" sz="4000" b="1">
                  <a:solidFill>
                    <a:srgbClr val="78AB1D"/>
                  </a:solidFill>
                  <a:cs typeface="+mn-ea"/>
                  <a:sym typeface="+mn-lt"/>
                </a:rPr>
                <a:t>目    录</a:t>
              </a:r>
            </a:p>
          </p:txBody>
        </p:sp>
      </p:grpSp>
      <p:grpSp>
        <p:nvGrpSpPr>
          <p:cNvPr id="41" name="组合 40"/>
          <p:cNvGrpSpPr/>
          <p:nvPr/>
        </p:nvGrpSpPr>
        <p:grpSpPr>
          <a:xfrm>
            <a:off x="4323077" y="2016224"/>
            <a:ext cx="472152" cy="461818"/>
            <a:chOff x="1601816" y="2309553"/>
            <a:chExt cx="472152" cy="461818"/>
          </a:xfrm>
        </p:grpSpPr>
        <p:sp>
          <p:nvSpPr>
            <p:cNvPr id="46" name="五角星 45"/>
            <p:cNvSpPr/>
            <p:nvPr/>
          </p:nvSpPr>
          <p:spPr>
            <a:xfrm rot="20208089">
              <a:off x="1601816" y="2309553"/>
              <a:ext cx="461818" cy="461818"/>
            </a:xfrm>
            <a:prstGeom prst="star5">
              <a:avLst>
                <a:gd name="adj" fmla="val 34721"/>
                <a:gd name="hf" fmla="val 105146"/>
                <a:gd name="vf" fmla="val 110557"/>
              </a:avLst>
            </a:prstGeom>
            <a:solidFill>
              <a:schemeClr val="bg1"/>
            </a:solidFill>
            <a:ln w="25400">
              <a:solidFill>
                <a:srgbClr val="78AB1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文本框 48"/>
            <p:cNvSpPr txBox="1"/>
            <p:nvPr/>
          </p:nvSpPr>
          <p:spPr>
            <a:xfrm>
              <a:off x="1661676" y="2384411"/>
              <a:ext cx="412292" cy="338554"/>
            </a:xfrm>
            <a:prstGeom prst="rect">
              <a:avLst/>
            </a:prstGeom>
            <a:noFill/>
          </p:spPr>
          <p:txBody>
            <a:bodyPr wrap="none" rtlCol="0">
              <a:spAutoFit/>
            </a:bodyPr>
            <a:lstStyle/>
            <a:p>
              <a:r>
                <a:rPr lang="en-US" altLang="zh-CN" sz="1600">
                  <a:solidFill>
                    <a:srgbClr val="78AB1D"/>
                  </a:solidFill>
                  <a:cs typeface="+mn-ea"/>
                  <a:sym typeface="+mn-lt"/>
                </a:rPr>
                <a:t>01</a:t>
              </a:r>
              <a:endParaRPr lang="zh-CN" altLang="en-US" sz="1600">
                <a:solidFill>
                  <a:srgbClr val="78AB1D"/>
                </a:solidFill>
                <a:cs typeface="+mn-ea"/>
                <a:sym typeface="+mn-lt"/>
              </a:endParaRPr>
            </a:p>
          </p:txBody>
        </p:sp>
      </p:grpSp>
      <p:sp>
        <p:nvSpPr>
          <p:cNvPr id="22" name="文本框 21"/>
          <p:cNvSpPr txBox="1"/>
          <p:nvPr/>
        </p:nvSpPr>
        <p:spPr>
          <a:xfrm>
            <a:off x="4867564" y="2764234"/>
            <a:ext cx="3057247" cy="523220"/>
          </a:xfrm>
          <a:prstGeom prst="rect">
            <a:avLst/>
          </a:prstGeom>
          <a:noFill/>
        </p:spPr>
        <p:txBody>
          <a:bodyPr wrap="none" rtlCol="0">
            <a:spAutoFit/>
          </a:bodyPr>
          <a:lstStyle/>
          <a:p>
            <a:r>
              <a:rPr lang="zh-CN" altLang="en-US" sz="2800" dirty="0">
                <a:solidFill>
                  <a:schemeClr val="accent2"/>
                </a:solidFill>
                <a:cs typeface="+mn-ea"/>
                <a:sym typeface="+mn-lt"/>
              </a:rPr>
              <a:t>单击修改您的标题</a:t>
            </a:r>
          </a:p>
        </p:txBody>
      </p:sp>
      <p:grpSp>
        <p:nvGrpSpPr>
          <p:cNvPr id="23" name="组合 22"/>
          <p:cNvGrpSpPr/>
          <p:nvPr/>
        </p:nvGrpSpPr>
        <p:grpSpPr>
          <a:xfrm>
            <a:off x="4323077" y="2788655"/>
            <a:ext cx="472152" cy="461818"/>
            <a:chOff x="1601816" y="2309553"/>
            <a:chExt cx="472152" cy="461818"/>
          </a:xfrm>
        </p:grpSpPr>
        <p:sp>
          <p:nvSpPr>
            <p:cNvPr id="24" name="五角星 23"/>
            <p:cNvSpPr/>
            <p:nvPr/>
          </p:nvSpPr>
          <p:spPr>
            <a:xfrm rot="20208089">
              <a:off x="1601816" y="2309553"/>
              <a:ext cx="461818" cy="461818"/>
            </a:xfrm>
            <a:prstGeom prst="star5">
              <a:avLst>
                <a:gd name="adj" fmla="val 34721"/>
                <a:gd name="hf" fmla="val 105146"/>
                <a:gd name="vf" fmla="val 110557"/>
              </a:avLst>
            </a:prstGeom>
            <a:solidFill>
              <a:schemeClr val="bg1"/>
            </a:solidFill>
            <a:ln w="25400">
              <a:solidFill>
                <a:srgbClr val="78AB1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cs typeface="+mn-ea"/>
                <a:sym typeface="+mn-lt"/>
              </a:endParaRPr>
            </a:p>
          </p:txBody>
        </p:sp>
        <p:sp>
          <p:nvSpPr>
            <p:cNvPr id="25" name="文本框 24"/>
            <p:cNvSpPr txBox="1"/>
            <p:nvPr/>
          </p:nvSpPr>
          <p:spPr>
            <a:xfrm>
              <a:off x="1661676" y="2384411"/>
              <a:ext cx="412292" cy="338554"/>
            </a:xfrm>
            <a:prstGeom prst="rect">
              <a:avLst/>
            </a:prstGeom>
            <a:noFill/>
          </p:spPr>
          <p:txBody>
            <a:bodyPr wrap="none" rtlCol="0">
              <a:spAutoFit/>
            </a:bodyPr>
            <a:lstStyle/>
            <a:p>
              <a:r>
                <a:rPr lang="en-US" altLang="zh-CN" sz="1600" dirty="0">
                  <a:solidFill>
                    <a:schemeClr val="accent2"/>
                  </a:solidFill>
                  <a:cs typeface="+mn-ea"/>
                  <a:sym typeface="+mn-lt"/>
                </a:rPr>
                <a:t>02</a:t>
              </a:r>
              <a:endParaRPr lang="zh-CN" altLang="en-US" sz="1600" dirty="0">
                <a:solidFill>
                  <a:schemeClr val="accent2"/>
                </a:solidFill>
                <a:cs typeface="+mn-ea"/>
                <a:sym typeface="+mn-lt"/>
              </a:endParaRPr>
            </a:p>
          </p:txBody>
        </p:sp>
      </p:grpSp>
      <p:sp>
        <p:nvSpPr>
          <p:cNvPr id="26" name="文本框 25"/>
          <p:cNvSpPr txBox="1"/>
          <p:nvPr/>
        </p:nvSpPr>
        <p:spPr>
          <a:xfrm>
            <a:off x="4867564" y="3551418"/>
            <a:ext cx="3057247" cy="523220"/>
          </a:xfrm>
          <a:prstGeom prst="rect">
            <a:avLst/>
          </a:prstGeom>
          <a:noFill/>
        </p:spPr>
        <p:txBody>
          <a:bodyPr wrap="none" rtlCol="0">
            <a:spAutoFit/>
          </a:bodyPr>
          <a:lstStyle/>
          <a:p>
            <a:r>
              <a:rPr lang="zh-CN" altLang="en-US" sz="2800" dirty="0">
                <a:solidFill>
                  <a:schemeClr val="accent3"/>
                </a:solidFill>
                <a:cs typeface="+mn-ea"/>
                <a:sym typeface="+mn-lt"/>
              </a:rPr>
              <a:t>单击修改您的标题</a:t>
            </a:r>
          </a:p>
        </p:txBody>
      </p:sp>
      <p:grpSp>
        <p:nvGrpSpPr>
          <p:cNvPr id="27" name="组合 26"/>
          <p:cNvGrpSpPr/>
          <p:nvPr/>
        </p:nvGrpSpPr>
        <p:grpSpPr>
          <a:xfrm>
            <a:off x="4323077" y="3575839"/>
            <a:ext cx="472152" cy="461818"/>
            <a:chOff x="1601816" y="2309553"/>
            <a:chExt cx="472152" cy="461818"/>
          </a:xfrm>
        </p:grpSpPr>
        <p:sp>
          <p:nvSpPr>
            <p:cNvPr id="28" name="五角星 27"/>
            <p:cNvSpPr/>
            <p:nvPr/>
          </p:nvSpPr>
          <p:spPr>
            <a:xfrm rot="20208089">
              <a:off x="1601816" y="2309553"/>
              <a:ext cx="461818" cy="461818"/>
            </a:xfrm>
            <a:prstGeom prst="star5">
              <a:avLst>
                <a:gd name="adj" fmla="val 34721"/>
                <a:gd name="hf" fmla="val 105146"/>
                <a:gd name="vf" fmla="val 110557"/>
              </a:avLst>
            </a:prstGeom>
            <a:solidFill>
              <a:schemeClr val="bg1"/>
            </a:solidFill>
            <a:ln w="25400">
              <a:solidFill>
                <a:srgbClr val="78AB1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solidFill>
                <a:cs typeface="+mn-ea"/>
                <a:sym typeface="+mn-lt"/>
              </a:endParaRPr>
            </a:p>
          </p:txBody>
        </p:sp>
        <p:sp>
          <p:nvSpPr>
            <p:cNvPr id="29" name="文本框 28"/>
            <p:cNvSpPr txBox="1"/>
            <p:nvPr/>
          </p:nvSpPr>
          <p:spPr>
            <a:xfrm>
              <a:off x="1661676" y="2384411"/>
              <a:ext cx="412292" cy="338554"/>
            </a:xfrm>
            <a:prstGeom prst="rect">
              <a:avLst/>
            </a:prstGeom>
            <a:noFill/>
          </p:spPr>
          <p:txBody>
            <a:bodyPr wrap="none" rtlCol="0">
              <a:spAutoFit/>
            </a:bodyPr>
            <a:lstStyle/>
            <a:p>
              <a:r>
                <a:rPr lang="en-US" altLang="zh-CN" sz="1600" dirty="0">
                  <a:solidFill>
                    <a:schemeClr val="accent3"/>
                  </a:solidFill>
                  <a:cs typeface="+mn-ea"/>
                  <a:sym typeface="+mn-lt"/>
                </a:rPr>
                <a:t>03</a:t>
              </a:r>
              <a:endParaRPr lang="zh-CN" altLang="en-US" sz="1600" dirty="0">
                <a:solidFill>
                  <a:schemeClr val="accent3"/>
                </a:solidFill>
                <a:cs typeface="+mn-ea"/>
                <a:sym typeface="+mn-lt"/>
              </a:endParaRPr>
            </a:p>
          </p:txBody>
        </p:sp>
      </p:grpSp>
      <p:sp>
        <p:nvSpPr>
          <p:cNvPr id="30" name="文本框 29"/>
          <p:cNvSpPr txBox="1"/>
          <p:nvPr/>
        </p:nvSpPr>
        <p:spPr>
          <a:xfrm>
            <a:off x="4867564" y="4295727"/>
            <a:ext cx="3057247" cy="523220"/>
          </a:xfrm>
          <a:prstGeom prst="rect">
            <a:avLst/>
          </a:prstGeom>
          <a:noFill/>
        </p:spPr>
        <p:txBody>
          <a:bodyPr wrap="none" rtlCol="0">
            <a:spAutoFit/>
          </a:bodyPr>
          <a:lstStyle/>
          <a:p>
            <a:r>
              <a:rPr lang="zh-CN" altLang="en-US" sz="2800" dirty="0">
                <a:solidFill>
                  <a:srgbClr val="78AB1D"/>
                </a:solidFill>
                <a:cs typeface="+mn-ea"/>
                <a:sym typeface="+mn-lt"/>
              </a:rPr>
              <a:t>单击修改您的标题</a:t>
            </a:r>
          </a:p>
        </p:txBody>
      </p:sp>
      <p:grpSp>
        <p:nvGrpSpPr>
          <p:cNvPr id="31" name="组合 30"/>
          <p:cNvGrpSpPr/>
          <p:nvPr/>
        </p:nvGrpSpPr>
        <p:grpSpPr>
          <a:xfrm>
            <a:off x="4323077" y="4320148"/>
            <a:ext cx="472152" cy="461818"/>
            <a:chOff x="1601816" y="2309553"/>
            <a:chExt cx="472152" cy="461818"/>
          </a:xfrm>
        </p:grpSpPr>
        <p:sp>
          <p:nvSpPr>
            <p:cNvPr id="32" name="五角星 31"/>
            <p:cNvSpPr/>
            <p:nvPr/>
          </p:nvSpPr>
          <p:spPr>
            <a:xfrm rot="20208089">
              <a:off x="1601816" y="2309553"/>
              <a:ext cx="461818" cy="461818"/>
            </a:xfrm>
            <a:prstGeom prst="star5">
              <a:avLst>
                <a:gd name="adj" fmla="val 34721"/>
                <a:gd name="hf" fmla="val 105146"/>
                <a:gd name="vf" fmla="val 110557"/>
              </a:avLst>
            </a:prstGeom>
            <a:solidFill>
              <a:schemeClr val="bg1"/>
            </a:solidFill>
            <a:ln w="25400">
              <a:solidFill>
                <a:srgbClr val="78AB1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文本框 32"/>
            <p:cNvSpPr txBox="1"/>
            <p:nvPr/>
          </p:nvSpPr>
          <p:spPr>
            <a:xfrm>
              <a:off x="1661676" y="2384411"/>
              <a:ext cx="412292" cy="338554"/>
            </a:xfrm>
            <a:prstGeom prst="rect">
              <a:avLst/>
            </a:prstGeom>
            <a:noFill/>
          </p:spPr>
          <p:txBody>
            <a:bodyPr wrap="none" rtlCol="0">
              <a:spAutoFit/>
            </a:bodyPr>
            <a:lstStyle/>
            <a:p>
              <a:r>
                <a:rPr lang="en-US" altLang="zh-CN" sz="1600" dirty="0">
                  <a:solidFill>
                    <a:srgbClr val="78AB1D"/>
                  </a:solidFill>
                  <a:cs typeface="+mn-ea"/>
                  <a:sym typeface="+mn-lt"/>
                </a:rPr>
                <a:t>04</a:t>
              </a:r>
              <a:endParaRPr lang="zh-CN" altLang="en-US" sz="1600" dirty="0">
                <a:solidFill>
                  <a:srgbClr val="78AB1D"/>
                </a:solidFill>
                <a:cs typeface="+mn-ea"/>
                <a:sym typeface="+mn-lt"/>
              </a:endParaRPr>
            </a:p>
          </p:txBody>
        </p:sp>
      </p:grpSp>
      <p:pic>
        <p:nvPicPr>
          <p:cNvPr id="6" name="图片 5"/>
          <p:cNvPicPr>
            <a:picLocks noChangeAspect="1"/>
          </p:cNvPicPr>
          <p:nvPr/>
        </p:nvPicPr>
        <p:blipFill>
          <a:blip r:embed="rId4" cstate="email"/>
          <a:stretch>
            <a:fillRect/>
          </a:stretch>
        </p:blipFill>
        <p:spPr>
          <a:xfrm>
            <a:off x="10446625" y="4952302"/>
            <a:ext cx="2050175" cy="2131349"/>
          </a:xfrm>
          <a:prstGeom prst="rect">
            <a:avLst/>
          </a:prstGeom>
        </p:spPr>
      </p:pic>
      <p:pic>
        <p:nvPicPr>
          <p:cNvPr id="7" name="图片 6"/>
          <p:cNvPicPr>
            <a:picLocks noChangeAspect="1"/>
          </p:cNvPicPr>
          <p:nvPr/>
        </p:nvPicPr>
        <p:blipFill>
          <a:blip r:embed="rId5" cstate="email"/>
          <a:stretch>
            <a:fillRect/>
          </a:stretch>
        </p:blipFill>
        <p:spPr>
          <a:xfrm>
            <a:off x="10597403" y="434028"/>
            <a:ext cx="1185622" cy="135235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40000">
                                      <p:stCondLst>
                                        <p:cond delay="250"/>
                                      </p:stCondLst>
                                      <p:childTnLst>
                                        <p:set>
                                          <p:cBhvr>
                                            <p:cTn id="6" dur="1" fill="hold">
                                              <p:stCondLst>
                                                <p:cond delay="0"/>
                                              </p:stCondLst>
                                            </p:cTn>
                                            <p:tgtEl>
                                              <p:spTgt spid="40"/>
                                            </p:tgtEl>
                                            <p:attrNameLst>
                                              <p:attrName>style.visibility</p:attrName>
                                            </p:attrNameLst>
                                          </p:cBhvr>
                                          <p:to>
                                            <p:strVal val="visible"/>
                                          </p:to>
                                        </p:set>
                                        <p:anim calcmode="lin" valueType="num" p14:bounceEnd="40000">
                                          <p:cBhvr additive="base">
                                            <p:cTn id="7" dur="1000" fill="hold"/>
                                            <p:tgtEl>
                                              <p:spTgt spid="40"/>
                                            </p:tgtEl>
                                            <p:attrNameLst>
                                              <p:attrName>ppt_x</p:attrName>
                                            </p:attrNameLst>
                                          </p:cBhvr>
                                          <p:tavLst>
                                            <p:tav tm="0">
                                              <p:val>
                                                <p:strVal val="#ppt_x"/>
                                              </p:val>
                                            </p:tav>
                                            <p:tav tm="100000">
                                              <p:val>
                                                <p:strVal val="#ppt_x"/>
                                              </p:val>
                                            </p:tav>
                                          </p:tavLst>
                                        </p:anim>
                                        <p:anim calcmode="lin" valueType="num" p14:bounceEnd="40000">
                                          <p:cBhvr additive="base">
                                            <p:cTn id="8" dur="1000" fill="hold"/>
                                            <p:tgtEl>
                                              <p:spTgt spid="40"/>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125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childTnLst>
                                    </p:cTn>
                                  </p:par>
                                </p:childTnLst>
                              </p:cTn>
                            </p:par>
                            <p:par>
                              <p:cTn id="12" fill="hold">
                                <p:stCondLst>
                                  <p:cond delay="1250"/>
                                </p:stCondLst>
                                <p:childTnLst>
                                  <p:par>
                                    <p:cTn id="13" presetID="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53" presetClass="entr" presetSubtype="16" fill="hold" nodeType="withEffect">
                                      <p:stCondLst>
                                        <p:cond delay="3250"/>
                                      </p:stCondLst>
                                      <p:childTnLst>
                                        <p:set>
                                          <p:cBhvr>
                                            <p:cTn id="18" dur="1" fill="hold">
                                              <p:stCondLst>
                                                <p:cond delay="0"/>
                                              </p:stCondLst>
                                            </p:cTn>
                                            <p:tgtEl>
                                              <p:spTgt spid="41"/>
                                            </p:tgtEl>
                                            <p:attrNameLst>
                                              <p:attrName>style.visibility</p:attrName>
                                            </p:attrNameLst>
                                          </p:cBhvr>
                                          <p:to>
                                            <p:strVal val="visible"/>
                                          </p:to>
                                        </p:set>
                                        <p:anim calcmode="lin" valueType="num">
                                          <p:cBhvr>
                                            <p:cTn id="19" dur="500" fill="hold"/>
                                            <p:tgtEl>
                                              <p:spTgt spid="41"/>
                                            </p:tgtEl>
                                            <p:attrNameLst>
                                              <p:attrName>ppt_w</p:attrName>
                                            </p:attrNameLst>
                                          </p:cBhvr>
                                          <p:tavLst>
                                            <p:tav tm="0">
                                              <p:val>
                                                <p:fltVal val="0"/>
                                              </p:val>
                                            </p:tav>
                                            <p:tav tm="100000">
                                              <p:val>
                                                <p:strVal val="#ppt_w"/>
                                              </p:val>
                                            </p:tav>
                                          </p:tavLst>
                                        </p:anim>
                                        <p:anim calcmode="lin" valueType="num">
                                          <p:cBhvr>
                                            <p:cTn id="20" dur="500" fill="hold"/>
                                            <p:tgtEl>
                                              <p:spTgt spid="41"/>
                                            </p:tgtEl>
                                            <p:attrNameLst>
                                              <p:attrName>ppt_h</p:attrName>
                                            </p:attrNameLst>
                                          </p:cBhvr>
                                          <p:tavLst>
                                            <p:tav tm="0">
                                              <p:val>
                                                <p:fltVal val="0"/>
                                              </p:val>
                                            </p:tav>
                                            <p:tav tm="100000">
                                              <p:val>
                                                <p:strVal val="#ppt_h"/>
                                              </p:val>
                                            </p:tav>
                                          </p:tavLst>
                                        </p:anim>
                                        <p:animEffect transition="in" filter="fade">
                                          <p:cBhvr>
                                            <p:cTn id="21" dur="500"/>
                                            <p:tgtEl>
                                              <p:spTgt spid="41"/>
                                            </p:tgtEl>
                                          </p:cBhvr>
                                        </p:animEffect>
                                      </p:childTnLst>
                                    </p:cTn>
                                  </p:par>
                                  <p:par>
                                    <p:cTn id="22" presetID="2" presetClass="entr" presetSubtype="2" fill="hold" grpId="0" nodeType="withEffect">
                                      <p:stCondLst>
                                        <p:cond delay="3750"/>
                                      </p:stCondLst>
                                      <p:iterate type="lt">
                                        <p:tmPct val="10000"/>
                                      </p:iterate>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1+#ppt_w/2"/>
                                              </p:val>
                                            </p:tav>
                                            <p:tav tm="100000">
                                              <p:val>
                                                <p:strVal val="#ppt_x"/>
                                              </p:val>
                                            </p:tav>
                                          </p:tavLst>
                                        </p:anim>
                                        <p:anim calcmode="lin" valueType="num">
                                          <p:cBhvr additive="base">
                                            <p:cTn id="25" dur="500" fill="hold"/>
                                            <p:tgtEl>
                                              <p:spTgt spid="2"/>
                                            </p:tgtEl>
                                            <p:attrNameLst>
                                              <p:attrName>ppt_y</p:attrName>
                                            </p:attrNameLst>
                                          </p:cBhvr>
                                          <p:tavLst>
                                            <p:tav tm="0">
                                              <p:val>
                                                <p:strVal val="#ppt_y"/>
                                              </p:val>
                                            </p:tav>
                                            <p:tav tm="100000">
                                              <p:val>
                                                <p:strVal val="#ppt_y"/>
                                              </p:val>
                                            </p:tav>
                                          </p:tavLst>
                                        </p:anim>
                                      </p:childTnLst>
                                    </p:cTn>
                                  </p:par>
                                  <p:par>
                                    <p:cTn id="26" presetID="53" presetClass="entr" presetSubtype="16" fill="hold" nodeType="withEffect">
                                      <p:stCondLst>
                                        <p:cond delay="325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par>
                                    <p:cTn id="31" presetID="2" presetClass="entr" presetSubtype="2" fill="hold" grpId="0" nodeType="withEffect">
                                      <p:stCondLst>
                                        <p:cond delay="3750"/>
                                      </p:stCondLst>
                                      <p:iterate type="lt">
                                        <p:tmPct val="10000"/>
                                      </p:iterate>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par>
                                    <p:cTn id="35" presetID="53" presetClass="entr" presetSubtype="16" fill="hold" nodeType="withEffect">
                                      <p:stCondLst>
                                        <p:cond delay="325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ppt_w</p:attrName>
                                            </p:attrNameLst>
                                          </p:cBhvr>
                                          <p:tavLst>
                                            <p:tav tm="0">
                                              <p:val>
                                                <p:fltVal val="0"/>
                                              </p:val>
                                            </p:tav>
                                            <p:tav tm="100000">
                                              <p:val>
                                                <p:strVal val="#ppt_w"/>
                                              </p:val>
                                            </p:tav>
                                          </p:tavLst>
                                        </p:anim>
                                        <p:anim calcmode="lin" valueType="num">
                                          <p:cBhvr>
                                            <p:cTn id="38" dur="500" fill="hold"/>
                                            <p:tgtEl>
                                              <p:spTgt spid="27"/>
                                            </p:tgtEl>
                                            <p:attrNameLst>
                                              <p:attrName>ppt_h</p:attrName>
                                            </p:attrNameLst>
                                          </p:cBhvr>
                                          <p:tavLst>
                                            <p:tav tm="0">
                                              <p:val>
                                                <p:fltVal val="0"/>
                                              </p:val>
                                            </p:tav>
                                            <p:tav tm="100000">
                                              <p:val>
                                                <p:strVal val="#ppt_h"/>
                                              </p:val>
                                            </p:tav>
                                          </p:tavLst>
                                        </p:anim>
                                        <p:animEffect transition="in" filter="fade">
                                          <p:cBhvr>
                                            <p:cTn id="39" dur="500"/>
                                            <p:tgtEl>
                                              <p:spTgt spid="27"/>
                                            </p:tgtEl>
                                          </p:cBhvr>
                                        </p:animEffect>
                                      </p:childTnLst>
                                    </p:cTn>
                                  </p:par>
                                  <p:par>
                                    <p:cTn id="40" presetID="2" presetClass="entr" presetSubtype="2" fill="hold" grpId="0" nodeType="withEffect">
                                      <p:stCondLst>
                                        <p:cond delay="3750"/>
                                      </p:stCondLst>
                                      <p:iterate type="lt">
                                        <p:tmPct val="10000"/>
                                      </p:iterate>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fill="hold"/>
                                            <p:tgtEl>
                                              <p:spTgt spid="26"/>
                                            </p:tgtEl>
                                            <p:attrNameLst>
                                              <p:attrName>ppt_x</p:attrName>
                                            </p:attrNameLst>
                                          </p:cBhvr>
                                          <p:tavLst>
                                            <p:tav tm="0">
                                              <p:val>
                                                <p:strVal val="1+#ppt_w/2"/>
                                              </p:val>
                                            </p:tav>
                                            <p:tav tm="100000">
                                              <p:val>
                                                <p:strVal val="#ppt_x"/>
                                              </p:val>
                                            </p:tav>
                                          </p:tavLst>
                                        </p:anim>
                                        <p:anim calcmode="lin" valueType="num">
                                          <p:cBhvr additive="base">
                                            <p:cTn id="43" dur="500" fill="hold"/>
                                            <p:tgtEl>
                                              <p:spTgt spid="26"/>
                                            </p:tgtEl>
                                            <p:attrNameLst>
                                              <p:attrName>ppt_y</p:attrName>
                                            </p:attrNameLst>
                                          </p:cBhvr>
                                          <p:tavLst>
                                            <p:tav tm="0">
                                              <p:val>
                                                <p:strVal val="#ppt_y"/>
                                              </p:val>
                                            </p:tav>
                                            <p:tav tm="100000">
                                              <p:val>
                                                <p:strVal val="#ppt_y"/>
                                              </p:val>
                                            </p:tav>
                                          </p:tavLst>
                                        </p:anim>
                                      </p:childTnLst>
                                    </p:cTn>
                                  </p:par>
                                  <p:par>
                                    <p:cTn id="44" presetID="53" presetClass="entr" presetSubtype="16" fill="hold" nodeType="withEffect">
                                      <p:stCondLst>
                                        <p:cond delay="325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par>
                                    <p:cTn id="49" presetID="2" presetClass="entr" presetSubtype="2" fill="hold" grpId="0" nodeType="withEffect">
                                      <p:stCondLst>
                                        <p:cond delay="3750"/>
                                      </p:stCondLst>
                                      <p:iterate type="lt">
                                        <p:tmPct val="10000"/>
                                      </p:iterate>
                                      <p:childTnLst>
                                        <p:set>
                                          <p:cBhvr>
                                            <p:cTn id="50" dur="1" fill="hold">
                                              <p:stCondLst>
                                                <p:cond delay="0"/>
                                              </p:stCondLst>
                                            </p:cTn>
                                            <p:tgtEl>
                                              <p:spTgt spid="30"/>
                                            </p:tgtEl>
                                            <p:attrNameLst>
                                              <p:attrName>style.visibility</p:attrName>
                                            </p:attrNameLst>
                                          </p:cBhvr>
                                          <p:to>
                                            <p:strVal val="visible"/>
                                          </p:to>
                                        </p:set>
                                        <p:anim calcmode="lin" valueType="num">
                                          <p:cBhvr additive="base">
                                            <p:cTn id="51" dur="500" fill="hold"/>
                                            <p:tgtEl>
                                              <p:spTgt spid="30"/>
                                            </p:tgtEl>
                                            <p:attrNameLst>
                                              <p:attrName>ppt_x</p:attrName>
                                            </p:attrNameLst>
                                          </p:cBhvr>
                                          <p:tavLst>
                                            <p:tav tm="0">
                                              <p:val>
                                                <p:strVal val="1+#ppt_w/2"/>
                                              </p:val>
                                            </p:tav>
                                            <p:tav tm="100000">
                                              <p:val>
                                                <p:strVal val="#ppt_x"/>
                                              </p:val>
                                            </p:tav>
                                          </p:tavLst>
                                        </p:anim>
                                        <p:anim calcmode="lin" valueType="num">
                                          <p:cBhvr additive="base">
                                            <p:cTn id="52" dur="500" fill="hold"/>
                                            <p:tgtEl>
                                              <p:spTgt spid="30"/>
                                            </p:tgtEl>
                                            <p:attrNameLst>
                                              <p:attrName>ppt_y</p:attrName>
                                            </p:attrNameLst>
                                          </p:cBhvr>
                                          <p:tavLst>
                                            <p:tav tm="0">
                                              <p:val>
                                                <p:strVal val="#ppt_y"/>
                                              </p:val>
                                            </p:tav>
                                            <p:tav tm="100000">
                                              <p:val>
                                                <p:strVal val="#ppt_y"/>
                                              </p:val>
                                            </p:tav>
                                          </p:tavLst>
                                        </p:anim>
                                      </p:childTnLst>
                                    </p:cTn>
                                  </p:par>
                                </p:childTnLst>
                              </p:cTn>
                            </p:par>
                            <p:par>
                              <p:cTn id="53" fill="hold">
                                <p:stCondLst>
                                  <p:cond delay="4599"/>
                                </p:stCondLst>
                                <p:childTnLst>
                                  <p:par>
                                    <p:cTn id="54" presetID="31" presetClass="entr" presetSubtype="0"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p:cTn id="56" dur="1000" fill="hold"/>
                                            <p:tgtEl>
                                              <p:spTgt spid="6"/>
                                            </p:tgtEl>
                                            <p:attrNameLst>
                                              <p:attrName>ppt_w</p:attrName>
                                            </p:attrNameLst>
                                          </p:cBhvr>
                                          <p:tavLst>
                                            <p:tav tm="0">
                                              <p:val>
                                                <p:fltVal val="0"/>
                                              </p:val>
                                            </p:tav>
                                            <p:tav tm="100000">
                                              <p:val>
                                                <p:strVal val="#ppt_w"/>
                                              </p:val>
                                            </p:tav>
                                          </p:tavLst>
                                        </p:anim>
                                        <p:anim calcmode="lin" valueType="num">
                                          <p:cBhvr>
                                            <p:cTn id="57" dur="1000" fill="hold"/>
                                            <p:tgtEl>
                                              <p:spTgt spid="6"/>
                                            </p:tgtEl>
                                            <p:attrNameLst>
                                              <p:attrName>ppt_h</p:attrName>
                                            </p:attrNameLst>
                                          </p:cBhvr>
                                          <p:tavLst>
                                            <p:tav tm="0">
                                              <p:val>
                                                <p:fltVal val="0"/>
                                              </p:val>
                                            </p:tav>
                                            <p:tav tm="100000">
                                              <p:val>
                                                <p:strVal val="#ppt_h"/>
                                              </p:val>
                                            </p:tav>
                                          </p:tavLst>
                                        </p:anim>
                                        <p:anim calcmode="lin" valueType="num">
                                          <p:cBhvr>
                                            <p:cTn id="58" dur="1000" fill="hold"/>
                                            <p:tgtEl>
                                              <p:spTgt spid="6"/>
                                            </p:tgtEl>
                                            <p:attrNameLst>
                                              <p:attrName>style.rotation</p:attrName>
                                            </p:attrNameLst>
                                          </p:cBhvr>
                                          <p:tavLst>
                                            <p:tav tm="0">
                                              <p:val>
                                                <p:fltVal val="90"/>
                                              </p:val>
                                            </p:tav>
                                            <p:tav tm="100000">
                                              <p:val>
                                                <p:fltVal val="0"/>
                                              </p:val>
                                            </p:tav>
                                          </p:tavLst>
                                        </p:anim>
                                        <p:animEffect transition="in" filter="fade">
                                          <p:cBhvr>
                                            <p:cTn id="5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P spid="26" grpId="0"/>
          <p:bldP spid="3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25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fill="hold"/>
                                            <p:tgtEl>
                                              <p:spTgt spid="40"/>
                                            </p:tgtEl>
                                            <p:attrNameLst>
                                              <p:attrName>ppt_x</p:attrName>
                                            </p:attrNameLst>
                                          </p:cBhvr>
                                          <p:tavLst>
                                            <p:tav tm="0">
                                              <p:val>
                                                <p:strVal val="#ppt_x"/>
                                              </p:val>
                                            </p:tav>
                                            <p:tav tm="100000">
                                              <p:val>
                                                <p:strVal val="#ppt_x"/>
                                              </p:val>
                                            </p:tav>
                                          </p:tavLst>
                                        </p:anim>
                                        <p:anim calcmode="lin" valueType="num">
                                          <p:cBhvr additive="base">
                                            <p:cTn id="8" dur="1000" fill="hold"/>
                                            <p:tgtEl>
                                              <p:spTgt spid="40"/>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125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childTnLst>
                                    </p:cTn>
                                  </p:par>
                                </p:childTnLst>
                              </p:cTn>
                            </p:par>
                            <p:par>
                              <p:cTn id="12" fill="hold">
                                <p:stCondLst>
                                  <p:cond delay="1250"/>
                                </p:stCondLst>
                                <p:childTnLst>
                                  <p:par>
                                    <p:cTn id="13" presetID="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53" presetClass="entr" presetSubtype="16" fill="hold" nodeType="withEffect">
                                      <p:stCondLst>
                                        <p:cond delay="3250"/>
                                      </p:stCondLst>
                                      <p:childTnLst>
                                        <p:set>
                                          <p:cBhvr>
                                            <p:cTn id="18" dur="1" fill="hold">
                                              <p:stCondLst>
                                                <p:cond delay="0"/>
                                              </p:stCondLst>
                                            </p:cTn>
                                            <p:tgtEl>
                                              <p:spTgt spid="41"/>
                                            </p:tgtEl>
                                            <p:attrNameLst>
                                              <p:attrName>style.visibility</p:attrName>
                                            </p:attrNameLst>
                                          </p:cBhvr>
                                          <p:to>
                                            <p:strVal val="visible"/>
                                          </p:to>
                                        </p:set>
                                        <p:anim calcmode="lin" valueType="num">
                                          <p:cBhvr>
                                            <p:cTn id="19" dur="500" fill="hold"/>
                                            <p:tgtEl>
                                              <p:spTgt spid="41"/>
                                            </p:tgtEl>
                                            <p:attrNameLst>
                                              <p:attrName>ppt_w</p:attrName>
                                            </p:attrNameLst>
                                          </p:cBhvr>
                                          <p:tavLst>
                                            <p:tav tm="0">
                                              <p:val>
                                                <p:fltVal val="0"/>
                                              </p:val>
                                            </p:tav>
                                            <p:tav tm="100000">
                                              <p:val>
                                                <p:strVal val="#ppt_w"/>
                                              </p:val>
                                            </p:tav>
                                          </p:tavLst>
                                        </p:anim>
                                        <p:anim calcmode="lin" valueType="num">
                                          <p:cBhvr>
                                            <p:cTn id="20" dur="500" fill="hold"/>
                                            <p:tgtEl>
                                              <p:spTgt spid="41"/>
                                            </p:tgtEl>
                                            <p:attrNameLst>
                                              <p:attrName>ppt_h</p:attrName>
                                            </p:attrNameLst>
                                          </p:cBhvr>
                                          <p:tavLst>
                                            <p:tav tm="0">
                                              <p:val>
                                                <p:fltVal val="0"/>
                                              </p:val>
                                            </p:tav>
                                            <p:tav tm="100000">
                                              <p:val>
                                                <p:strVal val="#ppt_h"/>
                                              </p:val>
                                            </p:tav>
                                          </p:tavLst>
                                        </p:anim>
                                        <p:animEffect transition="in" filter="fade">
                                          <p:cBhvr>
                                            <p:cTn id="21" dur="500"/>
                                            <p:tgtEl>
                                              <p:spTgt spid="41"/>
                                            </p:tgtEl>
                                          </p:cBhvr>
                                        </p:animEffect>
                                      </p:childTnLst>
                                    </p:cTn>
                                  </p:par>
                                  <p:par>
                                    <p:cTn id="22" presetID="2" presetClass="entr" presetSubtype="2" fill="hold" grpId="0" nodeType="withEffect">
                                      <p:stCondLst>
                                        <p:cond delay="3750"/>
                                      </p:stCondLst>
                                      <p:iterate type="lt">
                                        <p:tmPct val="10000"/>
                                      </p:iterate>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1+#ppt_w/2"/>
                                              </p:val>
                                            </p:tav>
                                            <p:tav tm="100000">
                                              <p:val>
                                                <p:strVal val="#ppt_x"/>
                                              </p:val>
                                            </p:tav>
                                          </p:tavLst>
                                        </p:anim>
                                        <p:anim calcmode="lin" valueType="num">
                                          <p:cBhvr additive="base">
                                            <p:cTn id="25" dur="500" fill="hold"/>
                                            <p:tgtEl>
                                              <p:spTgt spid="2"/>
                                            </p:tgtEl>
                                            <p:attrNameLst>
                                              <p:attrName>ppt_y</p:attrName>
                                            </p:attrNameLst>
                                          </p:cBhvr>
                                          <p:tavLst>
                                            <p:tav tm="0">
                                              <p:val>
                                                <p:strVal val="#ppt_y"/>
                                              </p:val>
                                            </p:tav>
                                            <p:tav tm="100000">
                                              <p:val>
                                                <p:strVal val="#ppt_y"/>
                                              </p:val>
                                            </p:tav>
                                          </p:tavLst>
                                        </p:anim>
                                      </p:childTnLst>
                                    </p:cTn>
                                  </p:par>
                                  <p:par>
                                    <p:cTn id="26" presetID="53" presetClass="entr" presetSubtype="16" fill="hold" nodeType="withEffect">
                                      <p:stCondLst>
                                        <p:cond delay="325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par>
                                    <p:cTn id="31" presetID="2" presetClass="entr" presetSubtype="2" fill="hold" grpId="0" nodeType="withEffect">
                                      <p:stCondLst>
                                        <p:cond delay="3750"/>
                                      </p:stCondLst>
                                      <p:iterate type="lt">
                                        <p:tmPct val="10000"/>
                                      </p:iterate>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par>
                                    <p:cTn id="35" presetID="53" presetClass="entr" presetSubtype="16" fill="hold" nodeType="withEffect">
                                      <p:stCondLst>
                                        <p:cond delay="325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ppt_w</p:attrName>
                                            </p:attrNameLst>
                                          </p:cBhvr>
                                          <p:tavLst>
                                            <p:tav tm="0">
                                              <p:val>
                                                <p:fltVal val="0"/>
                                              </p:val>
                                            </p:tav>
                                            <p:tav tm="100000">
                                              <p:val>
                                                <p:strVal val="#ppt_w"/>
                                              </p:val>
                                            </p:tav>
                                          </p:tavLst>
                                        </p:anim>
                                        <p:anim calcmode="lin" valueType="num">
                                          <p:cBhvr>
                                            <p:cTn id="38" dur="500" fill="hold"/>
                                            <p:tgtEl>
                                              <p:spTgt spid="27"/>
                                            </p:tgtEl>
                                            <p:attrNameLst>
                                              <p:attrName>ppt_h</p:attrName>
                                            </p:attrNameLst>
                                          </p:cBhvr>
                                          <p:tavLst>
                                            <p:tav tm="0">
                                              <p:val>
                                                <p:fltVal val="0"/>
                                              </p:val>
                                            </p:tav>
                                            <p:tav tm="100000">
                                              <p:val>
                                                <p:strVal val="#ppt_h"/>
                                              </p:val>
                                            </p:tav>
                                          </p:tavLst>
                                        </p:anim>
                                        <p:animEffect transition="in" filter="fade">
                                          <p:cBhvr>
                                            <p:cTn id="39" dur="500"/>
                                            <p:tgtEl>
                                              <p:spTgt spid="27"/>
                                            </p:tgtEl>
                                          </p:cBhvr>
                                        </p:animEffect>
                                      </p:childTnLst>
                                    </p:cTn>
                                  </p:par>
                                  <p:par>
                                    <p:cTn id="40" presetID="2" presetClass="entr" presetSubtype="2" fill="hold" grpId="0" nodeType="withEffect">
                                      <p:stCondLst>
                                        <p:cond delay="3750"/>
                                      </p:stCondLst>
                                      <p:iterate type="lt">
                                        <p:tmPct val="10000"/>
                                      </p:iterate>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fill="hold"/>
                                            <p:tgtEl>
                                              <p:spTgt spid="26"/>
                                            </p:tgtEl>
                                            <p:attrNameLst>
                                              <p:attrName>ppt_x</p:attrName>
                                            </p:attrNameLst>
                                          </p:cBhvr>
                                          <p:tavLst>
                                            <p:tav tm="0">
                                              <p:val>
                                                <p:strVal val="1+#ppt_w/2"/>
                                              </p:val>
                                            </p:tav>
                                            <p:tav tm="100000">
                                              <p:val>
                                                <p:strVal val="#ppt_x"/>
                                              </p:val>
                                            </p:tav>
                                          </p:tavLst>
                                        </p:anim>
                                        <p:anim calcmode="lin" valueType="num">
                                          <p:cBhvr additive="base">
                                            <p:cTn id="43" dur="500" fill="hold"/>
                                            <p:tgtEl>
                                              <p:spTgt spid="26"/>
                                            </p:tgtEl>
                                            <p:attrNameLst>
                                              <p:attrName>ppt_y</p:attrName>
                                            </p:attrNameLst>
                                          </p:cBhvr>
                                          <p:tavLst>
                                            <p:tav tm="0">
                                              <p:val>
                                                <p:strVal val="#ppt_y"/>
                                              </p:val>
                                            </p:tav>
                                            <p:tav tm="100000">
                                              <p:val>
                                                <p:strVal val="#ppt_y"/>
                                              </p:val>
                                            </p:tav>
                                          </p:tavLst>
                                        </p:anim>
                                      </p:childTnLst>
                                    </p:cTn>
                                  </p:par>
                                  <p:par>
                                    <p:cTn id="44" presetID="53" presetClass="entr" presetSubtype="16" fill="hold" nodeType="withEffect">
                                      <p:stCondLst>
                                        <p:cond delay="325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par>
                                    <p:cTn id="49" presetID="2" presetClass="entr" presetSubtype="2" fill="hold" grpId="0" nodeType="withEffect">
                                      <p:stCondLst>
                                        <p:cond delay="3750"/>
                                      </p:stCondLst>
                                      <p:iterate type="lt">
                                        <p:tmPct val="10000"/>
                                      </p:iterate>
                                      <p:childTnLst>
                                        <p:set>
                                          <p:cBhvr>
                                            <p:cTn id="50" dur="1" fill="hold">
                                              <p:stCondLst>
                                                <p:cond delay="0"/>
                                              </p:stCondLst>
                                            </p:cTn>
                                            <p:tgtEl>
                                              <p:spTgt spid="30"/>
                                            </p:tgtEl>
                                            <p:attrNameLst>
                                              <p:attrName>style.visibility</p:attrName>
                                            </p:attrNameLst>
                                          </p:cBhvr>
                                          <p:to>
                                            <p:strVal val="visible"/>
                                          </p:to>
                                        </p:set>
                                        <p:anim calcmode="lin" valueType="num">
                                          <p:cBhvr additive="base">
                                            <p:cTn id="51" dur="500" fill="hold"/>
                                            <p:tgtEl>
                                              <p:spTgt spid="30"/>
                                            </p:tgtEl>
                                            <p:attrNameLst>
                                              <p:attrName>ppt_x</p:attrName>
                                            </p:attrNameLst>
                                          </p:cBhvr>
                                          <p:tavLst>
                                            <p:tav tm="0">
                                              <p:val>
                                                <p:strVal val="1+#ppt_w/2"/>
                                              </p:val>
                                            </p:tav>
                                            <p:tav tm="100000">
                                              <p:val>
                                                <p:strVal val="#ppt_x"/>
                                              </p:val>
                                            </p:tav>
                                          </p:tavLst>
                                        </p:anim>
                                        <p:anim calcmode="lin" valueType="num">
                                          <p:cBhvr additive="base">
                                            <p:cTn id="52" dur="500" fill="hold"/>
                                            <p:tgtEl>
                                              <p:spTgt spid="30"/>
                                            </p:tgtEl>
                                            <p:attrNameLst>
                                              <p:attrName>ppt_y</p:attrName>
                                            </p:attrNameLst>
                                          </p:cBhvr>
                                          <p:tavLst>
                                            <p:tav tm="0">
                                              <p:val>
                                                <p:strVal val="#ppt_y"/>
                                              </p:val>
                                            </p:tav>
                                            <p:tav tm="100000">
                                              <p:val>
                                                <p:strVal val="#ppt_y"/>
                                              </p:val>
                                            </p:tav>
                                          </p:tavLst>
                                        </p:anim>
                                      </p:childTnLst>
                                    </p:cTn>
                                  </p:par>
                                </p:childTnLst>
                              </p:cTn>
                            </p:par>
                            <p:par>
                              <p:cTn id="53" fill="hold">
                                <p:stCondLst>
                                  <p:cond delay="4599"/>
                                </p:stCondLst>
                                <p:childTnLst>
                                  <p:par>
                                    <p:cTn id="54" presetID="31" presetClass="entr" presetSubtype="0"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p:cTn id="56" dur="1000" fill="hold"/>
                                            <p:tgtEl>
                                              <p:spTgt spid="6"/>
                                            </p:tgtEl>
                                            <p:attrNameLst>
                                              <p:attrName>ppt_w</p:attrName>
                                            </p:attrNameLst>
                                          </p:cBhvr>
                                          <p:tavLst>
                                            <p:tav tm="0">
                                              <p:val>
                                                <p:fltVal val="0"/>
                                              </p:val>
                                            </p:tav>
                                            <p:tav tm="100000">
                                              <p:val>
                                                <p:strVal val="#ppt_w"/>
                                              </p:val>
                                            </p:tav>
                                          </p:tavLst>
                                        </p:anim>
                                        <p:anim calcmode="lin" valueType="num">
                                          <p:cBhvr>
                                            <p:cTn id="57" dur="1000" fill="hold"/>
                                            <p:tgtEl>
                                              <p:spTgt spid="6"/>
                                            </p:tgtEl>
                                            <p:attrNameLst>
                                              <p:attrName>ppt_h</p:attrName>
                                            </p:attrNameLst>
                                          </p:cBhvr>
                                          <p:tavLst>
                                            <p:tav tm="0">
                                              <p:val>
                                                <p:fltVal val="0"/>
                                              </p:val>
                                            </p:tav>
                                            <p:tav tm="100000">
                                              <p:val>
                                                <p:strVal val="#ppt_h"/>
                                              </p:val>
                                            </p:tav>
                                          </p:tavLst>
                                        </p:anim>
                                        <p:anim calcmode="lin" valueType="num">
                                          <p:cBhvr>
                                            <p:cTn id="58" dur="1000" fill="hold"/>
                                            <p:tgtEl>
                                              <p:spTgt spid="6"/>
                                            </p:tgtEl>
                                            <p:attrNameLst>
                                              <p:attrName>style.rotation</p:attrName>
                                            </p:attrNameLst>
                                          </p:cBhvr>
                                          <p:tavLst>
                                            <p:tav tm="0">
                                              <p:val>
                                                <p:fltVal val="90"/>
                                              </p:val>
                                            </p:tav>
                                            <p:tav tm="100000">
                                              <p:val>
                                                <p:fltVal val="0"/>
                                              </p:val>
                                            </p:tav>
                                          </p:tavLst>
                                        </p:anim>
                                        <p:animEffect transition="in" filter="fade">
                                          <p:cBhvr>
                                            <p:cTn id="5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P spid="26" grpId="0"/>
          <p:bldP spid="30"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rot="10800000">
            <a:off x="1589" y="1584265"/>
            <a:ext cx="1333471" cy="90308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36" name="Pentagon 35"/>
          <p:cNvSpPr/>
          <p:nvPr/>
        </p:nvSpPr>
        <p:spPr>
          <a:xfrm rot="10800000" flipH="1">
            <a:off x="951115" y="1323846"/>
            <a:ext cx="5682410" cy="903089"/>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39" name="Right Triangle 38"/>
          <p:cNvSpPr/>
          <p:nvPr/>
        </p:nvSpPr>
        <p:spPr>
          <a:xfrm rot="10800000">
            <a:off x="951114" y="2217888"/>
            <a:ext cx="383944" cy="269464"/>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42" name="Rectangle 41"/>
          <p:cNvSpPr/>
          <p:nvPr/>
        </p:nvSpPr>
        <p:spPr>
          <a:xfrm rot="10800000" flipH="1">
            <a:off x="10856942" y="2806561"/>
            <a:ext cx="1333471" cy="90308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46" name="Pentagon 45"/>
          <p:cNvSpPr/>
          <p:nvPr/>
        </p:nvSpPr>
        <p:spPr>
          <a:xfrm rot="10800000">
            <a:off x="5558475" y="2546142"/>
            <a:ext cx="5682410" cy="903089"/>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44" name="Right Triangle 43"/>
          <p:cNvSpPr/>
          <p:nvPr/>
        </p:nvSpPr>
        <p:spPr>
          <a:xfrm rot="10800000" flipH="1">
            <a:off x="10856943" y="3440185"/>
            <a:ext cx="383944" cy="269464"/>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48" name="Rectangle 47"/>
          <p:cNvSpPr/>
          <p:nvPr/>
        </p:nvSpPr>
        <p:spPr>
          <a:xfrm rot="10800000">
            <a:off x="1589" y="4028857"/>
            <a:ext cx="1333471" cy="90308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52" name="Pentagon 51"/>
          <p:cNvSpPr/>
          <p:nvPr/>
        </p:nvSpPr>
        <p:spPr>
          <a:xfrm rot="10800000" flipH="1">
            <a:off x="951115" y="3768438"/>
            <a:ext cx="5682410" cy="903089"/>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50" name="Right Triangle 49"/>
          <p:cNvSpPr/>
          <p:nvPr/>
        </p:nvSpPr>
        <p:spPr>
          <a:xfrm rot="10800000">
            <a:off x="951114" y="4662481"/>
            <a:ext cx="383944" cy="269464"/>
          </a:xfrm>
          <a:prstGeom prst="r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56" name="Right Triangle 55"/>
          <p:cNvSpPr/>
          <p:nvPr/>
        </p:nvSpPr>
        <p:spPr>
          <a:xfrm rot="10800000" flipH="1">
            <a:off x="10856943" y="5884777"/>
            <a:ext cx="383944" cy="269464"/>
          </a:xfrm>
          <a:prstGeom prst="r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59" name="Freeform 113"/>
          <p:cNvSpPr>
            <a:spLocks noEditPoints="1"/>
          </p:cNvSpPr>
          <p:nvPr/>
        </p:nvSpPr>
        <p:spPr bwMode="auto">
          <a:xfrm>
            <a:off x="1328907" y="1546359"/>
            <a:ext cx="668565" cy="461986"/>
          </a:xfrm>
          <a:custGeom>
            <a:avLst/>
            <a:gdLst/>
            <a:ahLst/>
            <a:cxnLst>
              <a:cxn ang="0">
                <a:pos x="82" y="49"/>
              </a:cxn>
              <a:cxn ang="0">
                <a:pos x="74" y="57"/>
              </a:cxn>
              <a:cxn ang="0">
                <a:pos x="7" y="57"/>
              </a:cxn>
              <a:cxn ang="0">
                <a:pos x="0" y="49"/>
              </a:cxn>
              <a:cxn ang="0">
                <a:pos x="0" y="6"/>
              </a:cxn>
              <a:cxn ang="0">
                <a:pos x="10" y="6"/>
              </a:cxn>
              <a:cxn ang="0">
                <a:pos x="10" y="0"/>
              </a:cxn>
              <a:cxn ang="0">
                <a:pos x="82" y="0"/>
              </a:cxn>
              <a:cxn ang="0">
                <a:pos x="82" y="49"/>
              </a:cxn>
              <a:cxn ang="0">
                <a:pos x="10" y="11"/>
              </a:cxn>
              <a:cxn ang="0">
                <a:pos x="5" y="11"/>
              </a:cxn>
              <a:cxn ang="0">
                <a:pos x="5" y="49"/>
              </a:cxn>
              <a:cxn ang="0">
                <a:pos x="7" y="52"/>
              </a:cxn>
              <a:cxn ang="0">
                <a:pos x="10" y="49"/>
              </a:cxn>
              <a:cxn ang="0">
                <a:pos x="10" y="11"/>
              </a:cxn>
              <a:cxn ang="0">
                <a:pos x="77" y="6"/>
              </a:cxn>
              <a:cxn ang="0">
                <a:pos x="15" y="6"/>
              </a:cxn>
              <a:cxn ang="0">
                <a:pos x="15" y="49"/>
              </a:cxn>
              <a:cxn ang="0">
                <a:pos x="15" y="52"/>
              </a:cxn>
              <a:cxn ang="0">
                <a:pos x="74" y="52"/>
              </a:cxn>
              <a:cxn ang="0">
                <a:pos x="77" y="49"/>
              </a:cxn>
              <a:cxn ang="0">
                <a:pos x="77" y="6"/>
              </a:cxn>
              <a:cxn ang="0">
                <a:pos x="46" y="36"/>
              </a:cxn>
              <a:cxn ang="0">
                <a:pos x="20" y="36"/>
              </a:cxn>
              <a:cxn ang="0">
                <a:pos x="20" y="11"/>
              </a:cxn>
              <a:cxn ang="0">
                <a:pos x="46" y="11"/>
              </a:cxn>
              <a:cxn ang="0">
                <a:pos x="46" y="36"/>
              </a:cxn>
              <a:cxn ang="0">
                <a:pos x="46" y="47"/>
              </a:cxn>
              <a:cxn ang="0">
                <a:pos x="20" y="47"/>
              </a:cxn>
              <a:cxn ang="0">
                <a:pos x="20" y="42"/>
              </a:cxn>
              <a:cxn ang="0">
                <a:pos x="46" y="42"/>
              </a:cxn>
              <a:cxn ang="0">
                <a:pos x="46" y="47"/>
              </a:cxn>
              <a:cxn ang="0">
                <a:pos x="25" y="16"/>
              </a:cxn>
              <a:cxn ang="0">
                <a:pos x="25" y="31"/>
              </a:cxn>
              <a:cxn ang="0">
                <a:pos x="41" y="31"/>
              </a:cxn>
              <a:cxn ang="0">
                <a:pos x="41" y="16"/>
              </a:cxn>
              <a:cxn ang="0">
                <a:pos x="25" y="16"/>
              </a:cxn>
              <a:cxn ang="0">
                <a:pos x="72" y="16"/>
              </a:cxn>
              <a:cxn ang="0">
                <a:pos x="51" y="16"/>
              </a:cxn>
              <a:cxn ang="0">
                <a:pos x="51" y="11"/>
              </a:cxn>
              <a:cxn ang="0">
                <a:pos x="72" y="11"/>
              </a:cxn>
              <a:cxn ang="0">
                <a:pos x="72" y="16"/>
              </a:cxn>
              <a:cxn ang="0">
                <a:pos x="72" y="26"/>
              </a:cxn>
              <a:cxn ang="0">
                <a:pos x="51" y="26"/>
              </a:cxn>
              <a:cxn ang="0">
                <a:pos x="51" y="21"/>
              </a:cxn>
              <a:cxn ang="0">
                <a:pos x="72" y="21"/>
              </a:cxn>
              <a:cxn ang="0">
                <a:pos x="72" y="26"/>
              </a:cxn>
              <a:cxn ang="0">
                <a:pos x="72" y="36"/>
              </a:cxn>
              <a:cxn ang="0">
                <a:pos x="51" y="36"/>
              </a:cxn>
              <a:cxn ang="0">
                <a:pos x="51" y="31"/>
              </a:cxn>
              <a:cxn ang="0">
                <a:pos x="72" y="31"/>
              </a:cxn>
              <a:cxn ang="0">
                <a:pos x="72" y="36"/>
              </a:cxn>
              <a:cxn ang="0">
                <a:pos x="72" y="47"/>
              </a:cxn>
              <a:cxn ang="0">
                <a:pos x="51" y="47"/>
              </a:cxn>
              <a:cxn ang="0">
                <a:pos x="51" y="42"/>
              </a:cxn>
              <a:cxn ang="0">
                <a:pos x="72" y="42"/>
              </a:cxn>
              <a:cxn ang="0">
                <a:pos x="72" y="47"/>
              </a:cxn>
            </a:cxnLst>
            <a:rect l="0" t="0" r="r" b="b"/>
            <a:pathLst>
              <a:path w="82" h="57">
                <a:moveTo>
                  <a:pt x="82" y="49"/>
                </a:moveTo>
                <a:cubicBezTo>
                  <a:pt x="82" y="54"/>
                  <a:pt x="79" y="57"/>
                  <a:pt x="74" y="57"/>
                </a:cubicBezTo>
                <a:cubicBezTo>
                  <a:pt x="7" y="57"/>
                  <a:pt x="7" y="57"/>
                  <a:pt x="7" y="57"/>
                </a:cubicBezTo>
                <a:cubicBezTo>
                  <a:pt x="3" y="57"/>
                  <a:pt x="0" y="54"/>
                  <a:pt x="0" y="49"/>
                </a:cubicBezTo>
                <a:cubicBezTo>
                  <a:pt x="0" y="6"/>
                  <a:pt x="0" y="6"/>
                  <a:pt x="0" y="6"/>
                </a:cubicBezTo>
                <a:cubicBezTo>
                  <a:pt x="10" y="6"/>
                  <a:pt x="10" y="6"/>
                  <a:pt x="10" y="6"/>
                </a:cubicBezTo>
                <a:cubicBezTo>
                  <a:pt x="10" y="0"/>
                  <a:pt x="10" y="0"/>
                  <a:pt x="10" y="0"/>
                </a:cubicBezTo>
                <a:cubicBezTo>
                  <a:pt x="82" y="0"/>
                  <a:pt x="82" y="0"/>
                  <a:pt x="82" y="0"/>
                </a:cubicBezTo>
                <a:lnTo>
                  <a:pt x="82" y="49"/>
                </a:lnTo>
                <a:close/>
                <a:moveTo>
                  <a:pt x="10" y="11"/>
                </a:moveTo>
                <a:cubicBezTo>
                  <a:pt x="5" y="11"/>
                  <a:pt x="5" y="11"/>
                  <a:pt x="5" y="11"/>
                </a:cubicBezTo>
                <a:cubicBezTo>
                  <a:pt x="5" y="49"/>
                  <a:pt x="5" y="49"/>
                  <a:pt x="5" y="49"/>
                </a:cubicBezTo>
                <a:cubicBezTo>
                  <a:pt x="5" y="51"/>
                  <a:pt x="6" y="52"/>
                  <a:pt x="7" y="52"/>
                </a:cubicBezTo>
                <a:cubicBezTo>
                  <a:pt x="9" y="52"/>
                  <a:pt x="10" y="51"/>
                  <a:pt x="10" y="49"/>
                </a:cubicBezTo>
                <a:lnTo>
                  <a:pt x="10" y="11"/>
                </a:lnTo>
                <a:close/>
                <a:moveTo>
                  <a:pt x="77" y="6"/>
                </a:moveTo>
                <a:cubicBezTo>
                  <a:pt x="15" y="6"/>
                  <a:pt x="15" y="6"/>
                  <a:pt x="15" y="6"/>
                </a:cubicBezTo>
                <a:cubicBezTo>
                  <a:pt x="15" y="49"/>
                  <a:pt x="15" y="49"/>
                  <a:pt x="15" y="49"/>
                </a:cubicBezTo>
                <a:cubicBezTo>
                  <a:pt x="15" y="50"/>
                  <a:pt x="15" y="51"/>
                  <a:pt x="15" y="52"/>
                </a:cubicBezTo>
                <a:cubicBezTo>
                  <a:pt x="74" y="52"/>
                  <a:pt x="74" y="52"/>
                  <a:pt x="74" y="52"/>
                </a:cubicBezTo>
                <a:cubicBezTo>
                  <a:pt x="76" y="52"/>
                  <a:pt x="77" y="51"/>
                  <a:pt x="77" y="49"/>
                </a:cubicBezTo>
                <a:lnTo>
                  <a:pt x="77" y="6"/>
                </a:lnTo>
                <a:close/>
                <a:moveTo>
                  <a:pt x="46" y="36"/>
                </a:moveTo>
                <a:cubicBezTo>
                  <a:pt x="20" y="36"/>
                  <a:pt x="20" y="36"/>
                  <a:pt x="20" y="36"/>
                </a:cubicBezTo>
                <a:cubicBezTo>
                  <a:pt x="20" y="11"/>
                  <a:pt x="20" y="11"/>
                  <a:pt x="20" y="11"/>
                </a:cubicBezTo>
                <a:cubicBezTo>
                  <a:pt x="46" y="11"/>
                  <a:pt x="46" y="11"/>
                  <a:pt x="46" y="11"/>
                </a:cubicBezTo>
                <a:lnTo>
                  <a:pt x="46" y="36"/>
                </a:lnTo>
                <a:close/>
                <a:moveTo>
                  <a:pt x="46" y="47"/>
                </a:moveTo>
                <a:cubicBezTo>
                  <a:pt x="20" y="47"/>
                  <a:pt x="20" y="47"/>
                  <a:pt x="20" y="47"/>
                </a:cubicBezTo>
                <a:cubicBezTo>
                  <a:pt x="20" y="42"/>
                  <a:pt x="20" y="42"/>
                  <a:pt x="20" y="42"/>
                </a:cubicBezTo>
                <a:cubicBezTo>
                  <a:pt x="46" y="42"/>
                  <a:pt x="46" y="42"/>
                  <a:pt x="46" y="42"/>
                </a:cubicBezTo>
                <a:lnTo>
                  <a:pt x="46" y="47"/>
                </a:lnTo>
                <a:close/>
                <a:moveTo>
                  <a:pt x="25" y="16"/>
                </a:moveTo>
                <a:cubicBezTo>
                  <a:pt x="25" y="31"/>
                  <a:pt x="25" y="31"/>
                  <a:pt x="25" y="31"/>
                </a:cubicBezTo>
                <a:cubicBezTo>
                  <a:pt x="41" y="31"/>
                  <a:pt x="41" y="31"/>
                  <a:pt x="41" y="31"/>
                </a:cubicBezTo>
                <a:cubicBezTo>
                  <a:pt x="41" y="16"/>
                  <a:pt x="41" y="16"/>
                  <a:pt x="41" y="16"/>
                </a:cubicBezTo>
                <a:lnTo>
                  <a:pt x="25" y="16"/>
                </a:lnTo>
                <a:close/>
                <a:moveTo>
                  <a:pt x="72" y="16"/>
                </a:moveTo>
                <a:cubicBezTo>
                  <a:pt x="51" y="16"/>
                  <a:pt x="51" y="16"/>
                  <a:pt x="51" y="16"/>
                </a:cubicBezTo>
                <a:cubicBezTo>
                  <a:pt x="51" y="11"/>
                  <a:pt x="51" y="11"/>
                  <a:pt x="51" y="11"/>
                </a:cubicBezTo>
                <a:cubicBezTo>
                  <a:pt x="72" y="11"/>
                  <a:pt x="72" y="11"/>
                  <a:pt x="72" y="11"/>
                </a:cubicBezTo>
                <a:lnTo>
                  <a:pt x="72" y="16"/>
                </a:lnTo>
                <a:close/>
                <a:moveTo>
                  <a:pt x="72" y="26"/>
                </a:moveTo>
                <a:cubicBezTo>
                  <a:pt x="51" y="26"/>
                  <a:pt x="51" y="26"/>
                  <a:pt x="51" y="26"/>
                </a:cubicBezTo>
                <a:cubicBezTo>
                  <a:pt x="51" y="21"/>
                  <a:pt x="51" y="21"/>
                  <a:pt x="51" y="21"/>
                </a:cubicBezTo>
                <a:cubicBezTo>
                  <a:pt x="72" y="21"/>
                  <a:pt x="72" y="21"/>
                  <a:pt x="72" y="21"/>
                </a:cubicBezTo>
                <a:lnTo>
                  <a:pt x="72" y="26"/>
                </a:lnTo>
                <a:close/>
                <a:moveTo>
                  <a:pt x="72" y="36"/>
                </a:moveTo>
                <a:cubicBezTo>
                  <a:pt x="51" y="36"/>
                  <a:pt x="51" y="36"/>
                  <a:pt x="51" y="36"/>
                </a:cubicBezTo>
                <a:cubicBezTo>
                  <a:pt x="51" y="31"/>
                  <a:pt x="51" y="31"/>
                  <a:pt x="51" y="31"/>
                </a:cubicBezTo>
                <a:cubicBezTo>
                  <a:pt x="72" y="31"/>
                  <a:pt x="72" y="31"/>
                  <a:pt x="72" y="31"/>
                </a:cubicBezTo>
                <a:lnTo>
                  <a:pt x="72" y="36"/>
                </a:lnTo>
                <a:close/>
                <a:moveTo>
                  <a:pt x="72" y="47"/>
                </a:moveTo>
                <a:cubicBezTo>
                  <a:pt x="51" y="47"/>
                  <a:pt x="51" y="47"/>
                  <a:pt x="51" y="47"/>
                </a:cubicBezTo>
                <a:cubicBezTo>
                  <a:pt x="51" y="42"/>
                  <a:pt x="51" y="42"/>
                  <a:pt x="51" y="42"/>
                </a:cubicBezTo>
                <a:cubicBezTo>
                  <a:pt x="72" y="42"/>
                  <a:pt x="72" y="42"/>
                  <a:pt x="72" y="42"/>
                </a:cubicBezTo>
                <a:lnTo>
                  <a:pt x="72" y="47"/>
                </a:lnTo>
                <a:close/>
              </a:path>
            </a:pathLst>
          </a:custGeom>
          <a:solidFill>
            <a:schemeClr val="bg1"/>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60" name="Freeform 120"/>
          <p:cNvSpPr>
            <a:spLocks noEditPoints="1"/>
          </p:cNvSpPr>
          <p:nvPr/>
        </p:nvSpPr>
        <p:spPr bwMode="auto">
          <a:xfrm>
            <a:off x="10255997" y="2727742"/>
            <a:ext cx="590378" cy="506038"/>
          </a:xfrm>
          <a:custGeom>
            <a:avLst/>
            <a:gdLst/>
            <a:ahLst/>
            <a:cxnLst>
              <a:cxn ang="0">
                <a:pos x="11" y="58"/>
              </a:cxn>
              <a:cxn ang="0">
                <a:pos x="9" y="58"/>
              </a:cxn>
              <a:cxn ang="0">
                <a:pos x="0" y="49"/>
              </a:cxn>
              <a:cxn ang="0">
                <a:pos x="0" y="18"/>
              </a:cxn>
              <a:cxn ang="0">
                <a:pos x="9" y="9"/>
              </a:cxn>
              <a:cxn ang="0">
                <a:pos x="11" y="9"/>
              </a:cxn>
              <a:cxn ang="0">
                <a:pos x="11" y="58"/>
              </a:cxn>
              <a:cxn ang="0">
                <a:pos x="54" y="58"/>
              </a:cxn>
              <a:cxn ang="0">
                <a:pos x="15" y="58"/>
              </a:cxn>
              <a:cxn ang="0">
                <a:pos x="15" y="9"/>
              </a:cxn>
              <a:cxn ang="0">
                <a:pos x="20" y="9"/>
              </a:cxn>
              <a:cxn ang="0">
                <a:pos x="20" y="3"/>
              </a:cxn>
              <a:cxn ang="0">
                <a:pos x="24" y="0"/>
              </a:cxn>
              <a:cxn ang="0">
                <a:pos x="45" y="0"/>
              </a:cxn>
              <a:cxn ang="0">
                <a:pos x="49" y="3"/>
              </a:cxn>
              <a:cxn ang="0">
                <a:pos x="49" y="9"/>
              </a:cxn>
              <a:cxn ang="0">
                <a:pos x="54" y="9"/>
              </a:cxn>
              <a:cxn ang="0">
                <a:pos x="54" y="58"/>
              </a:cxn>
              <a:cxn ang="0">
                <a:pos x="44" y="9"/>
              </a:cxn>
              <a:cxn ang="0">
                <a:pos x="44" y="4"/>
              </a:cxn>
              <a:cxn ang="0">
                <a:pos x="25" y="4"/>
              </a:cxn>
              <a:cxn ang="0">
                <a:pos x="25" y="9"/>
              </a:cxn>
              <a:cxn ang="0">
                <a:pos x="44" y="9"/>
              </a:cxn>
              <a:cxn ang="0">
                <a:pos x="68" y="49"/>
              </a:cxn>
              <a:cxn ang="0">
                <a:pos x="60" y="58"/>
              </a:cxn>
              <a:cxn ang="0">
                <a:pos x="58" y="58"/>
              </a:cxn>
              <a:cxn ang="0">
                <a:pos x="58" y="9"/>
              </a:cxn>
              <a:cxn ang="0">
                <a:pos x="60" y="9"/>
              </a:cxn>
              <a:cxn ang="0">
                <a:pos x="68" y="18"/>
              </a:cxn>
              <a:cxn ang="0">
                <a:pos x="68" y="49"/>
              </a:cxn>
            </a:cxnLst>
            <a:rect l="0" t="0" r="r" b="b"/>
            <a:pathLst>
              <a:path w="68" h="58">
                <a:moveTo>
                  <a:pt x="11" y="58"/>
                </a:moveTo>
                <a:cubicBezTo>
                  <a:pt x="9" y="58"/>
                  <a:pt x="9" y="58"/>
                  <a:pt x="9" y="58"/>
                </a:cubicBezTo>
                <a:cubicBezTo>
                  <a:pt x="4" y="58"/>
                  <a:pt x="0" y="54"/>
                  <a:pt x="0" y="49"/>
                </a:cubicBezTo>
                <a:cubicBezTo>
                  <a:pt x="0" y="18"/>
                  <a:pt x="0" y="18"/>
                  <a:pt x="0" y="18"/>
                </a:cubicBezTo>
                <a:cubicBezTo>
                  <a:pt x="0" y="13"/>
                  <a:pt x="4" y="9"/>
                  <a:pt x="9" y="9"/>
                </a:cubicBezTo>
                <a:cubicBezTo>
                  <a:pt x="11" y="9"/>
                  <a:pt x="11" y="9"/>
                  <a:pt x="11" y="9"/>
                </a:cubicBezTo>
                <a:lnTo>
                  <a:pt x="11" y="58"/>
                </a:lnTo>
                <a:close/>
                <a:moveTo>
                  <a:pt x="54" y="58"/>
                </a:moveTo>
                <a:cubicBezTo>
                  <a:pt x="15" y="58"/>
                  <a:pt x="15" y="58"/>
                  <a:pt x="15" y="58"/>
                </a:cubicBezTo>
                <a:cubicBezTo>
                  <a:pt x="15" y="9"/>
                  <a:pt x="15" y="9"/>
                  <a:pt x="15" y="9"/>
                </a:cubicBezTo>
                <a:cubicBezTo>
                  <a:pt x="20" y="9"/>
                  <a:pt x="20" y="9"/>
                  <a:pt x="20" y="9"/>
                </a:cubicBezTo>
                <a:cubicBezTo>
                  <a:pt x="20" y="3"/>
                  <a:pt x="20" y="3"/>
                  <a:pt x="20" y="3"/>
                </a:cubicBezTo>
                <a:cubicBezTo>
                  <a:pt x="20" y="1"/>
                  <a:pt x="22" y="0"/>
                  <a:pt x="24" y="0"/>
                </a:cubicBezTo>
                <a:cubicBezTo>
                  <a:pt x="45" y="0"/>
                  <a:pt x="45" y="0"/>
                  <a:pt x="45" y="0"/>
                </a:cubicBezTo>
                <a:cubicBezTo>
                  <a:pt x="47" y="0"/>
                  <a:pt x="49" y="1"/>
                  <a:pt x="49" y="3"/>
                </a:cubicBezTo>
                <a:cubicBezTo>
                  <a:pt x="49" y="9"/>
                  <a:pt x="49" y="9"/>
                  <a:pt x="49" y="9"/>
                </a:cubicBezTo>
                <a:cubicBezTo>
                  <a:pt x="54" y="9"/>
                  <a:pt x="54" y="9"/>
                  <a:pt x="54" y="9"/>
                </a:cubicBezTo>
                <a:lnTo>
                  <a:pt x="54" y="58"/>
                </a:lnTo>
                <a:close/>
                <a:moveTo>
                  <a:pt x="44" y="9"/>
                </a:moveTo>
                <a:cubicBezTo>
                  <a:pt x="44" y="4"/>
                  <a:pt x="44" y="4"/>
                  <a:pt x="44" y="4"/>
                </a:cubicBezTo>
                <a:cubicBezTo>
                  <a:pt x="25" y="4"/>
                  <a:pt x="25" y="4"/>
                  <a:pt x="25" y="4"/>
                </a:cubicBezTo>
                <a:cubicBezTo>
                  <a:pt x="25" y="9"/>
                  <a:pt x="25" y="9"/>
                  <a:pt x="25" y="9"/>
                </a:cubicBezTo>
                <a:lnTo>
                  <a:pt x="44" y="9"/>
                </a:lnTo>
                <a:close/>
                <a:moveTo>
                  <a:pt x="68" y="49"/>
                </a:moveTo>
                <a:cubicBezTo>
                  <a:pt x="68" y="54"/>
                  <a:pt x="65" y="58"/>
                  <a:pt x="60" y="58"/>
                </a:cubicBezTo>
                <a:cubicBezTo>
                  <a:pt x="58" y="58"/>
                  <a:pt x="58" y="58"/>
                  <a:pt x="58" y="58"/>
                </a:cubicBezTo>
                <a:cubicBezTo>
                  <a:pt x="58" y="9"/>
                  <a:pt x="58" y="9"/>
                  <a:pt x="58" y="9"/>
                </a:cubicBezTo>
                <a:cubicBezTo>
                  <a:pt x="60" y="9"/>
                  <a:pt x="60" y="9"/>
                  <a:pt x="60" y="9"/>
                </a:cubicBezTo>
                <a:cubicBezTo>
                  <a:pt x="65" y="9"/>
                  <a:pt x="68" y="13"/>
                  <a:pt x="68" y="18"/>
                </a:cubicBezTo>
                <a:lnTo>
                  <a:pt x="68" y="49"/>
                </a:lnTo>
                <a:close/>
              </a:path>
            </a:pathLst>
          </a:custGeom>
          <a:solidFill>
            <a:schemeClr val="bg1"/>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61" name="Freeform 204"/>
          <p:cNvSpPr>
            <a:spLocks noEditPoints="1"/>
          </p:cNvSpPr>
          <p:nvPr/>
        </p:nvSpPr>
        <p:spPr bwMode="auto">
          <a:xfrm>
            <a:off x="1322753" y="4028857"/>
            <a:ext cx="680872" cy="452709"/>
          </a:xfrm>
          <a:custGeom>
            <a:avLst/>
            <a:gdLst/>
            <a:ahLst/>
            <a:cxnLst>
              <a:cxn ang="0">
                <a:pos x="86" y="15"/>
              </a:cxn>
              <a:cxn ang="0">
                <a:pos x="44" y="29"/>
              </a:cxn>
              <a:cxn ang="0">
                <a:pos x="43" y="29"/>
              </a:cxn>
              <a:cxn ang="0">
                <a:pos x="43" y="29"/>
              </a:cxn>
              <a:cxn ang="0">
                <a:pos x="18" y="21"/>
              </a:cxn>
              <a:cxn ang="0">
                <a:pos x="14" y="32"/>
              </a:cxn>
              <a:cxn ang="0">
                <a:pos x="17" y="36"/>
              </a:cxn>
              <a:cxn ang="0">
                <a:pos x="15" y="40"/>
              </a:cxn>
              <a:cxn ang="0">
                <a:pos x="17" y="56"/>
              </a:cxn>
              <a:cxn ang="0">
                <a:pos x="16" y="57"/>
              </a:cxn>
              <a:cxn ang="0">
                <a:pos x="16" y="58"/>
              </a:cxn>
              <a:cxn ang="0">
                <a:pos x="8" y="58"/>
              </a:cxn>
              <a:cxn ang="0">
                <a:pos x="7" y="57"/>
              </a:cxn>
              <a:cxn ang="0">
                <a:pos x="7" y="56"/>
              </a:cxn>
              <a:cxn ang="0">
                <a:pos x="9" y="40"/>
              </a:cxn>
              <a:cxn ang="0">
                <a:pos x="7" y="36"/>
              </a:cxn>
              <a:cxn ang="0">
                <a:pos x="10" y="32"/>
              </a:cxn>
              <a:cxn ang="0">
                <a:pos x="13" y="19"/>
              </a:cxn>
              <a:cxn ang="0">
                <a:pos x="1" y="15"/>
              </a:cxn>
              <a:cxn ang="0">
                <a:pos x="0" y="14"/>
              </a:cxn>
              <a:cxn ang="0">
                <a:pos x="1" y="13"/>
              </a:cxn>
              <a:cxn ang="0">
                <a:pos x="43" y="0"/>
              </a:cxn>
              <a:cxn ang="0">
                <a:pos x="43" y="0"/>
              </a:cxn>
              <a:cxn ang="0">
                <a:pos x="44" y="0"/>
              </a:cxn>
              <a:cxn ang="0">
                <a:pos x="86" y="13"/>
              </a:cxn>
              <a:cxn ang="0">
                <a:pos x="87" y="14"/>
              </a:cxn>
              <a:cxn ang="0">
                <a:pos x="86" y="15"/>
              </a:cxn>
              <a:cxn ang="0">
                <a:pos x="68" y="38"/>
              </a:cxn>
              <a:cxn ang="0">
                <a:pos x="43" y="48"/>
              </a:cxn>
              <a:cxn ang="0">
                <a:pos x="19" y="38"/>
              </a:cxn>
              <a:cxn ang="0">
                <a:pos x="20" y="26"/>
              </a:cxn>
              <a:cxn ang="0">
                <a:pos x="42" y="33"/>
              </a:cxn>
              <a:cxn ang="0">
                <a:pos x="43" y="34"/>
              </a:cxn>
              <a:cxn ang="0">
                <a:pos x="45" y="33"/>
              </a:cxn>
              <a:cxn ang="0">
                <a:pos x="67" y="26"/>
              </a:cxn>
              <a:cxn ang="0">
                <a:pos x="68" y="38"/>
              </a:cxn>
            </a:cxnLst>
            <a:rect l="0" t="0" r="r" b="b"/>
            <a:pathLst>
              <a:path w="87" h="58">
                <a:moveTo>
                  <a:pt x="86" y="15"/>
                </a:moveTo>
                <a:cubicBezTo>
                  <a:pt x="44" y="29"/>
                  <a:pt x="44" y="29"/>
                  <a:pt x="44" y="29"/>
                </a:cubicBezTo>
                <a:cubicBezTo>
                  <a:pt x="44" y="29"/>
                  <a:pt x="44" y="29"/>
                  <a:pt x="43" y="29"/>
                </a:cubicBezTo>
                <a:cubicBezTo>
                  <a:pt x="43" y="29"/>
                  <a:pt x="43" y="29"/>
                  <a:pt x="43" y="29"/>
                </a:cubicBezTo>
                <a:cubicBezTo>
                  <a:pt x="18" y="21"/>
                  <a:pt x="18" y="21"/>
                  <a:pt x="18" y="21"/>
                </a:cubicBezTo>
                <a:cubicBezTo>
                  <a:pt x="16" y="23"/>
                  <a:pt x="15" y="27"/>
                  <a:pt x="14" y="32"/>
                </a:cubicBezTo>
                <a:cubicBezTo>
                  <a:pt x="16" y="33"/>
                  <a:pt x="17" y="34"/>
                  <a:pt x="17" y="36"/>
                </a:cubicBezTo>
                <a:cubicBezTo>
                  <a:pt x="17" y="38"/>
                  <a:pt x="16" y="39"/>
                  <a:pt x="15" y="40"/>
                </a:cubicBezTo>
                <a:cubicBezTo>
                  <a:pt x="17" y="56"/>
                  <a:pt x="17" y="56"/>
                  <a:pt x="17" y="56"/>
                </a:cubicBezTo>
                <a:cubicBezTo>
                  <a:pt x="17" y="57"/>
                  <a:pt x="17" y="57"/>
                  <a:pt x="16" y="57"/>
                </a:cubicBezTo>
                <a:cubicBezTo>
                  <a:pt x="16" y="58"/>
                  <a:pt x="16" y="58"/>
                  <a:pt x="16" y="58"/>
                </a:cubicBezTo>
                <a:cubicBezTo>
                  <a:pt x="8" y="58"/>
                  <a:pt x="8" y="58"/>
                  <a:pt x="8" y="58"/>
                </a:cubicBezTo>
                <a:cubicBezTo>
                  <a:pt x="8" y="58"/>
                  <a:pt x="8" y="58"/>
                  <a:pt x="7" y="57"/>
                </a:cubicBezTo>
                <a:cubicBezTo>
                  <a:pt x="7" y="57"/>
                  <a:pt x="7" y="57"/>
                  <a:pt x="7" y="56"/>
                </a:cubicBezTo>
                <a:cubicBezTo>
                  <a:pt x="9" y="40"/>
                  <a:pt x="9" y="40"/>
                  <a:pt x="9" y="40"/>
                </a:cubicBezTo>
                <a:cubicBezTo>
                  <a:pt x="8" y="39"/>
                  <a:pt x="7" y="38"/>
                  <a:pt x="7" y="36"/>
                </a:cubicBezTo>
                <a:cubicBezTo>
                  <a:pt x="7" y="34"/>
                  <a:pt x="8" y="33"/>
                  <a:pt x="10" y="32"/>
                </a:cubicBezTo>
                <a:cubicBezTo>
                  <a:pt x="10" y="27"/>
                  <a:pt x="11" y="23"/>
                  <a:pt x="13" y="19"/>
                </a:cubicBezTo>
                <a:cubicBezTo>
                  <a:pt x="1" y="15"/>
                  <a:pt x="1" y="15"/>
                  <a:pt x="1" y="15"/>
                </a:cubicBezTo>
                <a:cubicBezTo>
                  <a:pt x="0" y="15"/>
                  <a:pt x="0" y="15"/>
                  <a:pt x="0" y="14"/>
                </a:cubicBezTo>
                <a:cubicBezTo>
                  <a:pt x="0" y="14"/>
                  <a:pt x="0" y="13"/>
                  <a:pt x="1" y="13"/>
                </a:cubicBezTo>
                <a:cubicBezTo>
                  <a:pt x="43" y="0"/>
                  <a:pt x="43" y="0"/>
                  <a:pt x="43" y="0"/>
                </a:cubicBezTo>
                <a:cubicBezTo>
                  <a:pt x="43" y="0"/>
                  <a:pt x="43" y="0"/>
                  <a:pt x="43" y="0"/>
                </a:cubicBezTo>
                <a:cubicBezTo>
                  <a:pt x="44" y="0"/>
                  <a:pt x="44" y="0"/>
                  <a:pt x="44" y="0"/>
                </a:cubicBezTo>
                <a:cubicBezTo>
                  <a:pt x="86" y="13"/>
                  <a:pt x="86" y="13"/>
                  <a:pt x="86" y="13"/>
                </a:cubicBezTo>
                <a:cubicBezTo>
                  <a:pt x="87" y="13"/>
                  <a:pt x="87" y="14"/>
                  <a:pt x="87" y="14"/>
                </a:cubicBezTo>
                <a:cubicBezTo>
                  <a:pt x="87" y="15"/>
                  <a:pt x="87" y="15"/>
                  <a:pt x="86" y="15"/>
                </a:cubicBezTo>
                <a:close/>
                <a:moveTo>
                  <a:pt x="68" y="38"/>
                </a:moveTo>
                <a:cubicBezTo>
                  <a:pt x="68" y="44"/>
                  <a:pt x="57" y="48"/>
                  <a:pt x="43" y="48"/>
                </a:cubicBezTo>
                <a:cubicBezTo>
                  <a:pt x="30" y="48"/>
                  <a:pt x="19" y="44"/>
                  <a:pt x="19" y="38"/>
                </a:cubicBezTo>
                <a:cubicBezTo>
                  <a:pt x="20" y="26"/>
                  <a:pt x="20" y="26"/>
                  <a:pt x="20" y="26"/>
                </a:cubicBezTo>
                <a:cubicBezTo>
                  <a:pt x="42" y="33"/>
                  <a:pt x="42" y="33"/>
                  <a:pt x="42" y="33"/>
                </a:cubicBezTo>
                <a:cubicBezTo>
                  <a:pt x="42" y="33"/>
                  <a:pt x="43" y="34"/>
                  <a:pt x="43" y="34"/>
                </a:cubicBezTo>
                <a:cubicBezTo>
                  <a:pt x="44" y="34"/>
                  <a:pt x="45" y="33"/>
                  <a:pt x="45" y="33"/>
                </a:cubicBezTo>
                <a:cubicBezTo>
                  <a:pt x="67" y="26"/>
                  <a:pt x="67" y="26"/>
                  <a:pt x="67" y="26"/>
                </a:cubicBezTo>
                <a:lnTo>
                  <a:pt x="68" y="38"/>
                </a:lnTo>
                <a:close/>
              </a:path>
            </a:pathLst>
          </a:custGeom>
          <a:solidFill>
            <a:schemeClr val="bg1"/>
          </a:solidFill>
          <a:ln w="9525">
            <a:noFill/>
            <a:round/>
          </a:ln>
        </p:spPr>
        <p:txBody>
          <a:bodyPr vert="horz" wrap="square" lIns="121888" tIns="60944" rIns="121888" bIns="60944" numCol="1" anchor="t" anchorCtr="0" compatLnSpc="1"/>
          <a:lstStyle/>
          <a:p>
            <a:endParaRPr lang="en-US" sz="3555">
              <a:cs typeface="+mn-ea"/>
              <a:sym typeface="+mn-lt"/>
            </a:endParaRPr>
          </a:p>
        </p:txBody>
      </p:sp>
      <p:grpSp>
        <p:nvGrpSpPr>
          <p:cNvPr id="13" name="Group 58"/>
          <p:cNvGrpSpPr/>
          <p:nvPr/>
        </p:nvGrpSpPr>
        <p:grpSpPr>
          <a:xfrm>
            <a:off x="2282998" y="1450776"/>
            <a:ext cx="3451064" cy="622313"/>
            <a:chOff x="7174424" y="1352592"/>
            <a:chExt cx="2588972" cy="466856"/>
          </a:xfrm>
        </p:grpSpPr>
        <p:sp>
          <p:nvSpPr>
            <p:cNvPr id="17" name="TextBox 16"/>
            <p:cNvSpPr txBox="1"/>
            <p:nvPr/>
          </p:nvSpPr>
          <p:spPr>
            <a:xfrm>
              <a:off x="7174424" y="1511687"/>
              <a:ext cx="2588972" cy="307761"/>
            </a:xfrm>
            <a:prstGeom prst="rect">
              <a:avLst/>
            </a:prstGeom>
            <a:noFill/>
          </p:spPr>
          <p:txBody>
            <a:bodyPr wrap="square" lIns="0" tIns="0" rIns="0" bIns="0" rtlCol="0">
              <a:spAutoFit/>
            </a:bodyPr>
            <a:lstStyle/>
            <a:p>
              <a:pPr defTabSz="1219200">
                <a:spcBef>
                  <a:spcPct val="20000"/>
                </a:spcBef>
                <a:defRPr/>
              </a:pPr>
              <a:r>
                <a:rPr lang="en-US" sz="1335" dirty="0">
                  <a:solidFill>
                    <a:schemeClr val="bg1"/>
                  </a:solidFill>
                  <a:cs typeface="+mn-ea"/>
                  <a:sym typeface="+mn-lt"/>
                </a:rPr>
                <a:t>There are many variations passages of lorem ipsum available  majority have suffered</a:t>
              </a:r>
            </a:p>
          </p:txBody>
        </p:sp>
        <p:sp>
          <p:nvSpPr>
            <p:cNvPr id="18" name="Rectangle 17"/>
            <p:cNvSpPr/>
            <p:nvPr/>
          </p:nvSpPr>
          <p:spPr>
            <a:xfrm>
              <a:off x="7174424" y="1352592"/>
              <a:ext cx="642026" cy="169225"/>
            </a:xfrm>
            <a:prstGeom prst="rect">
              <a:avLst/>
            </a:prstGeom>
          </p:spPr>
          <p:txBody>
            <a:bodyPr wrap="none" lIns="0" tIns="0" rIns="0" bIns="0">
              <a:spAutoFit/>
            </a:bodyPr>
            <a:lstStyle/>
            <a:p>
              <a:r>
                <a:rPr lang="en-US" sz="1465" b="1" dirty="0">
                  <a:solidFill>
                    <a:schemeClr val="bg1"/>
                  </a:solidFill>
                  <a:cs typeface="+mn-ea"/>
                  <a:sym typeface="+mn-lt"/>
                </a:rPr>
                <a:t>Title Here</a:t>
              </a:r>
            </a:p>
          </p:txBody>
        </p:sp>
      </p:grpSp>
      <p:grpSp>
        <p:nvGrpSpPr>
          <p:cNvPr id="14" name="Group 58"/>
          <p:cNvGrpSpPr/>
          <p:nvPr/>
        </p:nvGrpSpPr>
        <p:grpSpPr>
          <a:xfrm>
            <a:off x="6479947" y="2672963"/>
            <a:ext cx="3451064" cy="622313"/>
            <a:chOff x="7174424" y="1352592"/>
            <a:chExt cx="2588972" cy="466856"/>
          </a:xfrm>
        </p:grpSpPr>
        <p:sp>
          <p:nvSpPr>
            <p:cNvPr id="64" name="TextBox 63"/>
            <p:cNvSpPr txBox="1"/>
            <p:nvPr/>
          </p:nvSpPr>
          <p:spPr>
            <a:xfrm>
              <a:off x="7174424" y="1511687"/>
              <a:ext cx="2588972" cy="307761"/>
            </a:xfrm>
            <a:prstGeom prst="rect">
              <a:avLst/>
            </a:prstGeom>
            <a:noFill/>
          </p:spPr>
          <p:txBody>
            <a:bodyPr wrap="square" lIns="0" tIns="0" rIns="0" bIns="0" rtlCol="0">
              <a:spAutoFit/>
            </a:bodyPr>
            <a:lstStyle/>
            <a:p>
              <a:pPr algn="r" defTabSz="1219200">
                <a:spcBef>
                  <a:spcPct val="20000"/>
                </a:spcBef>
                <a:defRPr/>
              </a:pPr>
              <a:r>
                <a:rPr lang="en-US" sz="1335" dirty="0">
                  <a:solidFill>
                    <a:schemeClr val="bg1"/>
                  </a:solidFill>
                  <a:cs typeface="+mn-ea"/>
                  <a:sym typeface="+mn-lt"/>
                </a:rPr>
                <a:t>There are many variations passages of lorem ipsum available  majority have suffered</a:t>
              </a:r>
            </a:p>
          </p:txBody>
        </p:sp>
        <p:sp>
          <p:nvSpPr>
            <p:cNvPr id="65" name="Rectangle 64"/>
            <p:cNvSpPr/>
            <p:nvPr/>
          </p:nvSpPr>
          <p:spPr>
            <a:xfrm>
              <a:off x="9121370" y="1352592"/>
              <a:ext cx="642026" cy="169225"/>
            </a:xfrm>
            <a:prstGeom prst="rect">
              <a:avLst/>
            </a:prstGeom>
          </p:spPr>
          <p:txBody>
            <a:bodyPr wrap="none" lIns="0" tIns="0" rIns="0" bIns="0">
              <a:spAutoFit/>
            </a:bodyPr>
            <a:lstStyle/>
            <a:p>
              <a:pPr algn="r"/>
              <a:r>
                <a:rPr lang="en-US" sz="1465" b="1" dirty="0">
                  <a:solidFill>
                    <a:schemeClr val="bg1"/>
                  </a:solidFill>
                  <a:cs typeface="+mn-ea"/>
                  <a:sym typeface="+mn-lt"/>
                </a:rPr>
                <a:t>Title Here</a:t>
              </a:r>
            </a:p>
          </p:txBody>
        </p:sp>
      </p:grpSp>
      <p:grpSp>
        <p:nvGrpSpPr>
          <p:cNvPr id="15" name="Group 58"/>
          <p:cNvGrpSpPr/>
          <p:nvPr/>
        </p:nvGrpSpPr>
        <p:grpSpPr>
          <a:xfrm>
            <a:off x="2282998" y="3891696"/>
            <a:ext cx="3451064" cy="622313"/>
            <a:chOff x="7174424" y="1352592"/>
            <a:chExt cx="2588972" cy="466856"/>
          </a:xfrm>
        </p:grpSpPr>
        <p:sp>
          <p:nvSpPr>
            <p:cNvPr id="67" name="TextBox 66"/>
            <p:cNvSpPr txBox="1"/>
            <p:nvPr/>
          </p:nvSpPr>
          <p:spPr>
            <a:xfrm>
              <a:off x="7174424" y="1511687"/>
              <a:ext cx="2588972" cy="307761"/>
            </a:xfrm>
            <a:prstGeom prst="rect">
              <a:avLst/>
            </a:prstGeom>
            <a:noFill/>
          </p:spPr>
          <p:txBody>
            <a:bodyPr wrap="square" lIns="0" tIns="0" rIns="0" bIns="0" rtlCol="0">
              <a:spAutoFit/>
            </a:bodyPr>
            <a:lstStyle/>
            <a:p>
              <a:pPr defTabSz="1219200">
                <a:spcBef>
                  <a:spcPct val="20000"/>
                </a:spcBef>
                <a:defRPr/>
              </a:pPr>
              <a:r>
                <a:rPr lang="en-US" sz="1335" dirty="0">
                  <a:solidFill>
                    <a:schemeClr val="bg1"/>
                  </a:solidFill>
                  <a:cs typeface="+mn-ea"/>
                  <a:sym typeface="+mn-lt"/>
                </a:rPr>
                <a:t>There are many variations passages of lorem ipsum available  majority have suffered</a:t>
              </a:r>
            </a:p>
          </p:txBody>
        </p:sp>
        <p:sp>
          <p:nvSpPr>
            <p:cNvPr id="68" name="Rectangle 67"/>
            <p:cNvSpPr/>
            <p:nvPr/>
          </p:nvSpPr>
          <p:spPr>
            <a:xfrm>
              <a:off x="7174424" y="1352592"/>
              <a:ext cx="642026" cy="169225"/>
            </a:xfrm>
            <a:prstGeom prst="rect">
              <a:avLst/>
            </a:prstGeom>
          </p:spPr>
          <p:txBody>
            <a:bodyPr wrap="none" lIns="0" tIns="0" rIns="0" bIns="0">
              <a:spAutoFit/>
            </a:bodyPr>
            <a:lstStyle/>
            <a:p>
              <a:r>
                <a:rPr lang="en-US" sz="1465" b="1" dirty="0">
                  <a:solidFill>
                    <a:schemeClr val="bg1"/>
                  </a:solidFill>
                  <a:cs typeface="+mn-ea"/>
                  <a:sym typeface="+mn-lt"/>
                </a:rPr>
                <a:t>Title Here</a:t>
              </a:r>
            </a:p>
          </p:txBody>
        </p:sp>
      </p:grpSp>
      <p:grpSp>
        <p:nvGrpSpPr>
          <p:cNvPr id="19" name="Group 71"/>
          <p:cNvGrpSpPr/>
          <p:nvPr/>
        </p:nvGrpSpPr>
        <p:grpSpPr>
          <a:xfrm>
            <a:off x="7862155" y="1338440"/>
            <a:ext cx="3455520" cy="856947"/>
            <a:chOff x="1315498" y="1113740"/>
            <a:chExt cx="2592315" cy="642878"/>
          </a:xfrm>
        </p:grpSpPr>
        <p:sp>
          <p:nvSpPr>
            <p:cNvPr id="73" name="Text Placeholder 3"/>
            <p:cNvSpPr txBox="1"/>
            <p:nvPr/>
          </p:nvSpPr>
          <p:spPr>
            <a:xfrm>
              <a:off x="1315499" y="1113740"/>
              <a:ext cx="923570" cy="18471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600" b="1" dirty="0">
                  <a:solidFill>
                    <a:schemeClr val="accent1"/>
                  </a:solidFill>
                  <a:cs typeface="+mn-ea"/>
                  <a:sym typeface="+mn-lt"/>
                </a:rPr>
                <a:t>Number One</a:t>
              </a:r>
            </a:p>
          </p:txBody>
        </p:sp>
        <p:sp>
          <p:nvSpPr>
            <p:cNvPr id="74" name="Text Placeholder 3"/>
            <p:cNvSpPr txBox="1"/>
            <p:nvPr/>
          </p:nvSpPr>
          <p:spPr>
            <a:xfrm>
              <a:off x="1315498" y="1294977"/>
              <a:ext cx="2592315" cy="46164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335" dirty="0">
                  <a:solidFill>
                    <a:schemeClr val="tx1">
                      <a:lumMod val="50000"/>
                      <a:lumOff val="50000"/>
                    </a:schemeClr>
                  </a:solidFill>
                  <a:cs typeface="+mn-ea"/>
                  <a:sym typeface="+mn-lt"/>
                </a:rPr>
                <a:t>There are many variations of passages of Lorem Ipsum available, but the majority</a:t>
              </a:r>
              <a:br>
                <a:rPr lang="en-US" sz="1335" dirty="0">
                  <a:solidFill>
                    <a:schemeClr val="tx1">
                      <a:lumMod val="50000"/>
                      <a:lumOff val="50000"/>
                    </a:schemeClr>
                  </a:solidFill>
                  <a:cs typeface="+mn-ea"/>
                  <a:sym typeface="+mn-lt"/>
                </a:rPr>
              </a:br>
              <a:r>
                <a:rPr lang="en-US" sz="1335" dirty="0">
                  <a:solidFill>
                    <a:schemeClr val="tx1">
                      <a:lumMod val="50000"/>
                      <a:lumOff val="50000"/>
                    </a:schemeClr>
                  </a:solidFill>
                  <a:cs typeface="+mn-ea"/>
                  <a:sym typeface="+mn-lt"/>
                </a:rPr>
                <a:t> have suffered alteration in form.</a:t>
              </a:r>
            </a:p>
          </p:txBody>
        </p:sp>
      </p:grpSp>
      <p:sp>
        <p:nvSpPr>
          <p:cNvPr id="75" name="Text Placeholder 3"/>
          <p:cNvSpPr txBox="1"/>
          <p:nvPr/>
        </p:nvSpPr>
        <p:spPr>
          <a:xfrm>
            <a:off x="6895394" y="1278964"/>
            <a:ext cx="913713" cy="984565"/>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6400" dirty="0">
                <a:solidFill>
                  <a:schemeClr val="accent1"/>
                </a:solidFill>
                <a:cs typeface="+mn-ea"/>
                <a:sym typeface="+mn-lt"/>
              </a:rPr>
              <a:t>01</a:t>
            </a:r>
          </a:p>
        </p:txBody>
      </p:sp>
      <p:grpSp>
        <p:nvGrpSpPr>
          <p:cNvPr id="21" name="Group 91"/>
          <p:cNvGrpSpPr/>
          <p:nvPr/>
        </p:nvGrpSpPr>
        <p:grpSpPr>
          <a:xfrm>
            <a:off x="7862155" y="3718909"/>
            <a:ext cx="3455520" cy="856947"/>
            <a:chOff x="1315498" y="1113740"/>
            <a:chExt cx="2592315" cy="642878"/>
          </a:xfrm>
        </p:grpSpPr>
        <p:sp>
          <p:nvSpPr>
            <p:cNvPr id="93" name="Text Placeholder 3"/>
            <p:cNvSpPr txBox="1"/>
            <p:nvPr/>
          </p:nvSpPr>
          <p:spPr>
            <a:xfrm>
              <a:off x="1315499" y="1113740"/>
              <a:ext cx="1042624" cy="18471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600" b="1" dirty="0">
                  <a:solidFill>
                    <a:schemeClr val="accent4"/>
                  </a:solidFill>
                  <a:cs typeface="+mn-ea"/>
                  <a:sym typeface="+mn-lt"/>
                </a:rPr>
                <a:t>Number Three</a:t>
              </a:r>
            </a:p>
          </p:txBody>
        </p:sp>
        <p:sp>
          <p:nvSpPr>
            <p:cNvPr id="94" name="Text Placeholder 3"/>
            <p:cNvSpPr txBox="1"/>
            <p:nvPr/>
          </p:nvSpPr>
          <p:spPr>
            <a:xfrm>
              <a:off x="1315498" y="1294977"/>
              <a:ext cx="2592315" cy="46164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335" dirty="0">
                  <a:solidFill>
                    <a:schemeClr val="tx1">
                      <a:lumMod val="50000"/>
                      <a:lumOff val="50000"/>
                    </a:schemeClr>
                  </a:solidFill>
                  <a:cs typeface="+mn-ea"/>
                  <a:sym typeface="+mn-lt"/>
                </a:rPr>
                <a:t>There are many variations of passages of Lorem Ipsum available, but the majority</a:t>
              </a:r>
              <a:br>
                <a:rPr lang="en-US" sz="1335" dirty="0">
                  <a:solidFill>
                    <a:schemeClr val="tx1">
                      <a:lumMod val="50000"/>
                      <a:lumOff val="50000"/>
                    </a:schemeClr>
                  </a:solidFill>
                  <a:cs typeface="+mn-ea"/>
                  <a:sym typeface="+mn-lt"/>
                </a:rPr>
              </a:br>
              <a:r>
                <a:rPr lang="en-US" sz="1335" dirty="0">
                  <a:solidFill>
                    <a:schemeClr val="tx1">
                      <a:lumMod val="50000"/>
                      <a:lumOff val="50000"/>
                    </a:schemeClr>
                  </a:solidFill>
                  <a:cs typeface="+mn-ea"/>
                  <a:sym typeface="+mn-lt"/>
                </a:rPr>
                <a:t> have suffered alteration in form.</a:t>
              </a:r>
            </a:p>
          </p:txBody>
        </p:sp>
      </p:grpSp>
      <p:sp>
        <p:nvSpPr>
          <p:cNvPr id="95" name="Text Placeholder 3"/>
          <p:cNvSpPr txBox="1"/>
          <p:nvPr/>
        </p:nvSpPr>
        <p:spPr>
          <a:xfrm>
            <a:off x="6895394" y="3659433"/>
            <a:ext cx="913713" cy="984565"/>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6400" dirty="0">
                <a:solidFill>
                  <a:schemeClr val="accent4"/>
                </a:solidFill>
                <a:cs typeface="+mn-ea"/>
                <a:sym typeface="+mn-lt"/>
              </a:rPr>
              <a:t>03</a:t>
            </a:r>
          </a:p>
        </p:txBody>
      </p:sp>
      <p:grpSp>
        <p:nvGrpSpPr>
          <p:cNvPr id="69" name="Group 87"/>
          <p:cNvGrpSpPr/>
          <p:nvPr/>
        </p:nvGrpSpPr>
        <p:grpSpPr>
          <a:xfrm>
            <a:off x="2071870" y="2487323"/>
            <a:ext cx="3455520" cy="856947"/>
            <a:chOff x="1315498" y="1113740"/>
            <a:chExt cx="2592315" cy="642878"/>
          </a:xfrm>
        </p:grpSpPr>
        <p:sp>
          <p:nvSpPr>
            <p:cNvPr id="72" name="Text Placeholder 3"/>
            <p:cNvSpPr txBox="1"/>
            <p:nvPr/>
          </p:nvSpPr>
          <p:spPr>
            <a:xfrm>
              <a:off x="1315499" y="1113740"/>
              <a:ext cx="920540" cy="18471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600" b="1" dirty="0">
                  <a:solidFill>
                    <a:schemeClr val="accent3"/>
                  </a:solidFill>
                  <a:cs typeface="+mn-ea"/>
                  <a:sym typeface="+mn-lt"/>
                </a:rPr>
                <a:t>Number Two</a:t>
              </a:r>
            </a:p>
          </p:txBody>
        </p:sp>
        <p:sp>
          <p:nvSpPr>
            <p:cNvPr id="76" name="Text Placeholder 3"/>
            <p:cNvSpPr txBox="1"/>
            <p:nvPr/>
          </p:nvSpPr>
          <p:spPr>
            <a:xfrm>
              <a:off x="1315498" y="1294977"/>
              <a:ext cx="2592315" cy="46164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335" dirty="0">
                  <a:solidFill>
                    <a:schemeClr val="tx1">
                      <a:lumMod val="50000"/>
                      <a:lumOff val="50000"/>
                    </a:schemeClr>
                  </a:solidFill>
                  <a:cs typeface="+mn-ea"/>
                  <a:sym typeface="+mn-lt"/>
                </a:rPr>
                <a:t>There are many variations of passages of Lorem Ipsum available, but the majority</a:t>
              </a:r>
              <a:br>
                <a:rPr lang="en-US" sz="1335" dirty="0">
                  <a:solidFill>
                    <a:schemeClr val="tx1">
                      <a:lumMod val="50000"/>
                      <a:lumOff val="50000"/>
                    </a:schemeClr>
                  </a:solidFill>
                  <a:cs typeface="+mn-ea"/>
                  <a:sym typeface="+mn-lt"/>
                </a:rPr>
              </a:br>
              <a:r>
                <a:rPr lang="en-US" sz="1335" dirty="0">
                  <a:solidFill>
                    <a:schemeClr val="tx1">
                      <a:lumMod val="50000"/>
                      <a:lumOff val="50000"/>
                    </a:schemeClr>
                  </a:solidFill>
                  <a:cs typeface="+mn-ea"/>
                  <a:sym typeface="+mn-lt"/>
                </a:rPr>
                <a:t> have suffered alteration in form.</a:t>
              </a:r>
            </a:p>
          </p:txBody>
        </p:sp>
      </p:grpSp>
      <p:sp>
        <p:nvSpPr>
          <p:cNvPr id="77" name="Text Placeholder 3"/>
          <p:cNvSpPr txBox="1"/>
          <p:nvPr/>
        </p:nvSpPr>
        <p:spPr>
          <a:xfrm>
            <a:off x="1105109" y="2427847"/>
            <a:ext cx="913713" cy="984565"/>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6400" dirty="0">
                <a:solidFill>
                  <a:schemeClr val="accent3"/>
                </a:solidFill>
                <a:cs typeface="+mn-ea"/>
                <a:sym typeface="+mn-lt"/>
              </a:rPr>
              <a:t>02</a:t>
            </a:r>
          </a:p>
        </p:txBody>
      </p:sp>
      <p:grpSp>
        <p:nvGrpSpPr>
          <p:cNvPr id="78" name="Group 95"/>
          <p:cNvGrpSpPr/>
          <p:nvPr/>
        </p:nvGrpSpPr>
        <p:grpSpPr>
          <a:xfrm>
            <a:off x="2141335" y="4959689"/>
            <a:ext cx="3455520" cy="856947"/>
            <a:chOff x="1315498" y="1113740"/>
            <a:chExt cx="2592315" cy="642878"/>
          </a:xfrm>
        </p:grpSpPr>
        <p:sp>
          <p:nvSpPr>
            <p:cNvPr id="79" name="Text Placeholder 3"/>
            <p:cNvSpPr txBox="1"/>
            <p:nvPr/>
          </p:nvSpPr>
          <p:spPr>
            <a:xfrm>
              <a:off x="1315499" y="1113740"/>
              <a:ext cx="965660" cy="18471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600" b="1" dirty="0">
                  <a:solidFill>
                    <a:schemeClr val="accent6"/>
                  </a:solidFill>
                  <a:cs typeface="+mn-ea"/>
                  <a:sym typeface="+mn-lt"/>
                </a:rPr>
                <a:t>Number Four</a:t>
              </a:r>
            </a:p>
          </p:txBody>
        </p:sp>
        <p:sp>
          <p:nvSpPr>
            <p:cNvPr id="80" name="Text Placeholder 3"/>
            <p:cNvSpPr txBox="1"/>
            <p:nvPr/>
          </p:nvSpPr>
          <p:spPr>
            <a:xfrm>
              <a:off x="1315498" y="1294977"/>
              <a:ext cx="2592315" cy="46164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sz="1335" dirty="0">
                  <a:solidFill>
                    <a:schemeClr val="tx1">
                      <a:lumMod val="50000"/>
                      <a:lumOff val="50000"/>
                    </a:schemeClr>
                  </a:solidFill>
                  <a:cs typeface="+mn-ea"/>
                  <a:sym typeface="+mn-lt"/>
                </a:rPr>
                <a:t>There are many variations of passages of Lorem Ipsum available, but the majority</a:t>
              </a:r>
              <a:br>
                <a:rPr lang="en-US" sz="1335" dirty="0">
                  <a:solidFill>
                    <a:schemeClr val="tx1">
                      <a:lumMod val="50000"/>
                      <a:lumOff val="50000"/>
                    </a:schemeClr>
                  </a:solidFill>
                  <a:cs typeface="+mn-ea"/>
                  <a:sym typeface="+mn-lt"/>
                </a:rPr>
              </a:br>
              <a:r>
                <a:rPr lang="en-US" sz="1335" dirty="0">
                  <a:solidFill>
                    <a:schemeClr val="tx1">
                      <a:lumMod val="50000"/>
                      <a:lumOff val="50000"/>
                    </a:schemeClr>
                  </a:solidFill>
                  <a:cs typeface="+mn-ea"/>
                  <a:sym typeface="+mn-lt"/>
                </a:rPr>
                <a:t> have suffered alteration in form.</a:t>
              </a:r>
            </a:p>
          </p:txBody>
        </p:sp>
      </p:grpSp>
      <p:sp>
        <p:nvSpPr>
          <p:cNvPr id="81" name="Text Placeholder 3"/>
          <p:cNvSpPr txBox="1"/>
          <p:nvPr/>
        </p:nvSpPr>
        <p:spPr>
          <a:xfrm>
            <a:off x="1174573" y="4900213"/>
            <a:ext cx="913713" cy="984565"/>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6400" dirty="0">
                <a:solidFill>
                  <a:schemeClr val="accent6"/>
                </a:solidFill>
                <a:cs typeface="+mn-ea"/>
                <a:sym typeface="+mn-lt"/>
              </a:rPr>
              <a:t>04</a:t>
            </a:r>
          </a:p>
        </p:txBody>
      </p:sp>
      <p:grpSp>
        <p:nvGrpSpPr>
          <p:cNvPr id="83" name="Group 58"/>
          <p:cNvGrpSpPr/>
          <p:nvPr/>
        </p:nvGrpSpPr>
        <p:grpSpPr>
          <a:xfrm>
            <a:off x="6479947" y="5096653"/>
            <a:ext cx="3451064" cy="622313"/>
            <a:chOff x="7174424" y="1352592"/>
            <a:chExt cx="2588972" cy="466856"/>
          </a:xfrm>
        </p:grpSpPr>
        <p:sp>
          <p:nvSpPr>
            <p:cNvPr id="84" name="TextBox 83"/>
            <p:cNvSpPr txBox="1"/>
            <p:nvPr/>
          </p:nvSpPr>
          <p:spPr>
            <a:xfrm>
              <a:off x="7174424" y="1511687"/>
              <a:ext cx="2588972" cy="307761"/>
            </a:xfrm>
            <a:prstGeom prst="rect">
              <a:avLst/>
            </a:prstGeom>
            <a:noFill/>
          </p:spPr>
          <p:txBody>
            <a:bodyPr wrap="square" lIns="0" tIns="0" rIns="0" bIns="0" rtlCol="0">
              <a:spAutoFit/>
            </a:bodyPr>
            <a:lstStyle/>
            <a:p>
              <a:pPr algn="r" defTabSz="1219200">
                <a:spcBef>
                  <a:spcPct val="20000"/>
                </a:spcBef>
                <a:defRPr/>
              </a:pPr>
              <a:r>
                <a:rPr lang="en-US" sz="1335" dirty="0">
                  <a:solidFill>
                    <a:schemeClr val="bg1"/>
                  </a:solidFill>
                  <a:cs typeface="+mn-ea"/>
                  <a:sym typeface="+mn-lt"/>
                </a:rPr>
                <a:t>There are many variations passages of lorem ipsum available  majority have suffered</a:t>
              </a:r>
            </a:p>
          </p:txBody>
        </p:sp>
        <p:sp>
          <p:nvSpPr>
            <p:cNvPr id="85" name="Rectangle 84"/>
            <p:cNvSpPr/>
            <p:nvPr/>
          </p:nvSpPr>
          <p:spPr>
            <a:xfrm>
              <a:off x="9121370" y="1352592"/>
              <a:ext cx="642026" cy="169225"/>
            </a:xfrm>
            <a:prstGeom prst="rect">
              <a:avLst/>
            </a:prstGeom>
          </p:spPr>
          <p:txBody>
            <a:bodyPr wrap="none" lIns="0" tIns="0" rIns="0" bIns="0">
              <a:spAutoFit/>
            </a:bodyPr>
            <a:lstStyle/>
            <a:p>
              <a:pPr algn="r"/>
              <a:r>
                <a:rPr lang="en-US" sz="1465" b="1" dirty="0">
                  <a:solidFill>
                    <a:schemeClr val="bg1"/>
                  </a:solidFill>
                  <a:cs typeface="+mn-ea"/>
                  <a:sym typeface="+mn-lt"/>
                </a:rPr>
                <a:t>Title Here</a:t>
              </a:r>
            </a:p>
          </p:txBody>
        </p:sp>
      </p:grpSp>
      <p:pic>
        <p:nvPicPr>
          <p:cNvPr id="49" name="图片 48"/>
          <p:cNvPicPr>
            <a:picLocks noChangeAspect="1"/>
          </p:cNvPicPr>
          <p:nvPr/>
        </p:nvPicPr>
        <p:blipFill rotWithShape="1">
          <a:blip r:embed="rId3" cstate="email"/>
          <a:srcRect/>
          <a:stretch>
            <a:fillRect/>
          </a:stretch>
        </p:blipFill>
        <p:spPr>
          <a:xfrm>
            <a:off x="139792" y="54938"/>
            <a:ext cx="1634113" cy="672321"/>
          </a:xfrm>
          <a:prstGeom prst="rect">
            <a:avLst/>
          </a:prstGeom>
        </p:spPr>
      </p:pic>
      <p:sp>
        <p:nvSpPr>
          <p:cNvPr id="51" name="文本框 50"/>
          <p:cNvSpPr txBox="1"/>
          <p:nvPr/>
        </p:nvSpPr>
        <p:spPr>
          <a:xfrm>
            <a:off x="1903320" y="263741"/>
            <a:ext cx="4442989" cy="461665"/>
          </a:xfrm>
          <a:prstGeom prst="rect">
            <a:avLst/>
          </a:prstGeom>
          <a:noFill/>
        </p:spPr>
        <p:txBody>
          <a:bodyPr wrap="square" rtlCol="0">
            <a:spAutoFit/>
          </a:bodyPr>
          <a:lstStyle/>
          <a:p>
            <a:r>
              <a:rPr lang="zh-CN" altLang="en-US" sz="2400" dirty="0">
                <a:effectLst>
                  <a:outerShdw blurRad="38100" dist="38100" dir="2700000" algn="tl">
                    <a:srgbClr val="000000">
                      <a:alpha val="43137"/>
                    </a:srgbClr>
                  </a:outerShdw>
                </a:effectLst>
                <a:cs typeface="+mn-ea"/>
                <a:sym typeface="+mn-lt"/>
              </a:rPr>
              <a:t>单击添加您的标题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accel="50000" decel="50000"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fill="hold"/>
                                        <p:tgtEl>
                                          <p:spTgt spid="39"/>
                                        </p:tgtEl>
                                        <p:attrNameLst>
                                          <p:attrName>ppt_x</p:attrName>
                                        </p:attrNameLst>
                                      </p:cBhvr>
                                      <p:tavLst>
                                        <p:tav tm="0">
                                          <p:val>
                                            <p:strVal val="1+#ppt_w/2"/>
                                          </p:val>
                                        </p:tav>
                                        <p:tav tm="100000">
                                          <p:val>
                                            <p:strVal val="#ppt_x"/>
                                          </p:val>
                                        </p:tav>
                                      </p:tavLst>
                                    </p:anim>
                                    <p:anim calcmode="lin" valueType="num">
                                      <p:cBhvr additive="base">
                                        <p:cTn id="13" dur="500" fill="hold"/>
                                        <p:tgtEl>
                                          <p:spTgt spid="39"/>
                                        </p:tgtEl>
                                        <p:attrNameLst>
                                          <p:attrName>ppt_y</p:attrName>
                                        </p:attrNameLst>
                                      </p:cBhvr>
                                      <p:tavLst>
                                        <p:tav tm="0">
                                          <p:val>
                                            <p:strVal val="#ppt_y"/>
                                          </p:val>
                                        </p:tav>
                                        <p:tav tm="100000">
                                          <p:val>
                                            <p:strVal val="#ppt_y"/>
                                          </p:val>
                                        </p:tav>
                                      </p:tavLst>
                                    </p:anim>
                                  </p:childTnLst>
                                </p:cTn>
                              </p:par>
                              <p:par>
                                <p:cTn id="14" presetID="2" presetClass="entr" presetSubtype="2" accel="50000" decel="5000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additive="base">
                                        <p:cTn id="16" dur="500" fill="hold"/>
                                        <p:tgtEl>
                                          <p:spTgt spid="36"/>
                                        </p:tgtEl>
                                        <p:attrNameLst>
                                          <p:attrName>ppt_x</p:attrName>
                                        </p:attrNameLst>
                                      </p:cBhvr>
                                      <p:tavLst>
                                        <p:tav tm="0">
                                          <p:val>
                                            <p:strVal val="1+#ppt_w/2"/>
                                          </p:val>
                                        </p:tav>
                                        <p:tav tm="100000">
                                          <p:val>
                                            <p:strVal val="#ppt_x"/>
                                          </p:val>
                                        </p:tav>
                                      </p:tavLst>
                                    </p:anim>
                                    <p:anim calcmode="lin" valueType="num">
                                      <p:cBhvr additive="base">
                                        <p:cTn id="17" dur="500" fill="hold"/>
                                        <p:tgtEl>
                                          <p:spTgt spid="36"/>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1500"/>
                            </p:stCondLst>
                            <p:childTnLst>
                              <p:par>
                                <p:cTn id="25" presetID="2" presetClass="entr" presetSubtype="2" accel="50000" decel="5000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1+#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75"/>
                                        </p:tgtEl>
                                        <p:attrNameLst>
                                          <p:attrName>style.visibility</p:attrName>
                                        </p:attrNameLst>
                                      </p:cBhvr>
                                      <p:to>
                                        <p:strVal val="visible"/>
                                      </p:to>
                                    </p:set>
                                    <p:anim calcmode="lin" valueType="num">
                                      <p:cBhvr>
                                        <p:cTn id="32" dur="500" fill="hold"/>
                                        <p:tgtEl>
                                          <p:spTgt spid="75"/>
                                        </p:tgtEl>
                                        <p:attrNameLst>
                                          <p:attrName>ppt_w</p:attrName>
                                        </p:attrNameLst>
                                      </p:cBhvr>
                                      <p:tavLst>
                                        <p:tav tm="0">
                                          <p:val>
                                            <p:fltVal val="0"/>
                                          </p:val>
                                        </p:tav>
                                        <p:tav tm="100000">
                                          <p:val>
                                            <p:strVal val="#ppt_w"/>
                                          </p:val>
                                        </p:tav>
                                      </p:tavLst>
                                    </p:anim>
                                    <p:anim calcmode="lin" valueType="num">
                                      <p:cBhvr>
                                        <p:cTn id="33" dur="500" fill="hold"/>
                                        <p:tgtEl>
                                          <p:spTgt spid="75"/>
                                        </p:tgtEl>
                                        <p:attrNameLst>
                                          <p:attrName>ppt_h</p:attrName>
                                        </p:attrNameLst>
                                      </p:cBhvr>
                                      <p:tavLst>
                                        <p:tav tm="0">
                                          <p:val>
                                            <p:fltVal val="0"/>
                                          </p:val>
                                        </p:tav>
                                        <p:tav tm="100000">
                                          <p:val>
                                            <p:strVal val="#ppt_h"/>
                                          </p:val>
                                        </p:tav>
                                      </p:tavLst>
                                    </p:anim>
                                    <p:animEffect transition="in" filter="fade">
                                      <p:cBhvr>
                                        <p:cTn id="34" dur="500"/>
                                        <p:tgtEl>
                                          <p:spTgt spid="75"/>
                                        </p:tgtEl>
                                      </p:cBhvr>
                                    </p:animEffect>
                                  </p:childTnLst>
                                </p:cTn>
                              </p:par>
                            </p:childTnLst>
                          </p:cTn>
                        </p:par>
                        <p:par>
                          <p:cTn id="35" fill="hold">
                            <p:stCondLst>
                              <p:cond delay="2500"/>
                            </p:stCondLst>
                            <p:childTnLst>
                              <p:par>
                                <p:cTn id="36" presetID="42" presetClass="entr" presetSubtype="0"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strVal val="#ppt_x"/>
                                          </p:val>
                                        </p:tav>
                                        <p:tav tm="100000">
                                          <p:val>
                                            <p:strVal val="#ppt_x"/>
                                          </p:val>
                                        </p:tav>
                                      </p:tavLst>
                                    </p:anim>
                                    <p:anim calcmode="lin" valueType="num">
                                      <p:cBhvr>
                                        <p:cTn id="40" dur="500" fill="hold"/>
                                        <p:tgtEl>
                                          <p:spTgt spid="19"/>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2" presetClass="entr" presetSubtype="2" accel="50000" decel="50000"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 calcmode="lin" valueType="num">
                                      <p:cBhvr additive="base">
                                        <p:cTn id="44" dur="500" fill="hold"/>
                                        <p:tgtEl>
                                          <p:spTgt spid="42"/>
                                        </p:tgtEl>
                                        <p:attrNameLst>
                                          <p:attrName>ppt_x</p:attrName>
                                        </p:attrNameLst>
                                      </p:cBhvr>
                                      <p:tavLst>
                                        <p:tav tm="0">
                                          <p:val>
                                            <p:strVal val="1+#ppt_w/2"/>
                                          </p:val>
                                        </p:tav>
                                        <p:tav tm="100000">
                                          <p:val>
                                            <p:strVal val="#ppt_x"/>
                                          </p:val>
                                        </p:tav>
                                      </p:tavLst>
                                    </p:anim>
                                    <p:anim calcmode="lin" valueType="num">
                                      <p:cBhvr additive="base">
                                        <p:cTn id="45" dur="500" fill="hold"/>
                                        <p:tgtEl>
                                          <p:spTgt spid="42"/>
                                        </p:tgtEl>
                                        <p:attrNameLst>
                                          <p:attrName>ppt_y</p:attrName>
                                        </p:attrNameLst>
                                      </p:cBhvr>
                                      <p:tavLst>
                                        <p:tav tm="0">
                                          <p:val>
                                            <p:strVal val="#ppt_y"/>
                                          </p:val>
                                        </p:tav>
                                        <p:tav tm="100000">
                                          <p:val>
                                            <p:strVal val="#ppt_y"/>
                                          </p:val>
                                        </p:tav>
                                      </p:tavLst>
                                    </p:anim>
                                  </p:childTnLst>
                                </p:cTn>
                              </p:par>
                            </p:childTnLst>
                          </p:cTn>
                        </p:par>
                        <p:par>
                          <p:cTn id="46" fill="hold">
                            <p:stCondLst>
                              <p:cond delay="35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additive="base">
                                        <p:cTn id="49" dur="500" fill="hold"/>
                                        <p:tgtEl>
                                          <p:spTgt spid="44"/>
                                        </p:tgtEl>
                                        <p:attrNameLst>
                                          <p:attrName>ppt_x</p:attrName>
                                        </p:attrNameLst>
                                      </p:cBhvr>
                                      <p:tavLst>
                                        <p:tav tm="0">
                                          <p:val>
                                            <p:strVal val="0-#ppt_w/2"/>
                                          </p:val>
                                        </p:tav>
                                        <p:tav tm="100000">
                                          <p:val>
                                            <p:strVal val="#ppt_x"/>
                                          </p:val>
                                        </p:tav>
                                      </p:tavLst>
                                    </p:anim>
                                    <p:anim calcmode="lin" valueType="num">
                                      <p:cBhvr additive="base">
                                        <p:cTn id="50" dur="500" fill="hold"/>
                                        <p:tgtEl>
                                          <p:spTgt spid="44"/>
                                        </p:tgtEl>
                                        <p:attrNameLst>
                                          <p:attrName>ppt_y</p:attrName>
                                        </p:attrNameLst>
                                      </p:cBhvr>
                                      <p:tavLst>
                                        <p:tav tm="0">
                                          <p:val>
                                            <p:strVal val="#ppt_y"/>
                                          </p:val>
                                        </p:tav>
                                        <p:tav tm="100000">
                                          <p:val>
                                            <p:strVal val="#ppt_y"/>
                                          </p:val>
                                        </p:tav>
                                      </p:tavLst>
                                    </p:anim>
                                  </p:childTnLst>
                                </p:cTn>
                              </p:par>
                              <p:par>
                                <p:cTn id="51" presetID="2" presetClass="entr" presetSubtype="8" accel="50000" decel="50000" fill="hold" grpId="0" nodeType="withEffect">
                                  <p:stCondLst>
                                    <p:cond delay="0"/>
                                  </p:stCondLst>
                                  <p:childTnLst>
                                    <p:set>
                                      <p:cBhvr>
                                        <p:cTn id="52" dur="1" fill="hold">
                                          <p:stCondLst>
                                            <p:cond delay="0"/>
                                          </p:stCondLst>
                                        </p:cTn>
                                        <p:tgtEl>
                                          <p:spTgt spid="46"/>
                                        </p:tgtEl>
                                        <p:attrNameLst>
                                          <p:attrName>style.visibility</p:attrName>
                                        </p:attrNameLst>
                                      </p:cBhvr>
                                      <p:to>
                                        <p:strVal val="visible"/>
                                      </p:to>
                                    </p:set>
                                    <p:anim calcmode="lin" valueType="num">
                                      <p:cBhvr additive="base">
                                        <p:cTn id="53" dur="500" fill="hold"/>
                                        <p:tgtEl>
                                          <p:spTgt spid="46"/>
                                        </p:tgtEl>
                                        <p:attrNameLst>
                                          <p:attrName>ppt_x</p:attrName>
                                        </p:attrNameLst>
                                      </p:cBhvr>
                                      <p:tavLst>
                                        <p:tav tm="0">
                                          <p:val>
                                            <p:strVal val="0-#ppt_w/2"/>
                                          </p:val>
                                        </p:tav>
                                        <p:tav tm="100000">
                                          <p:val>
                                            <p:strVal val="#ppt_x"/>
                                          </p:val>
                                        </p:tav>
                                      </p:tavLst>
                                    </p:anim>
                                    <p:anim calcmode="lin" valueType="num">
                                      <p:cBhvr additive="base">
                                        <p:cTn id="54" dur="500" fill="hold"/>
                                        <p:tgtEl>
                                          <p:spTgt spid="46"/>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53" presetClass="entr" presetSubtype="16"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 calcmode="lin" valueType="num">
                                      <p:cBhvr>
                                        <p:cTn id="58" dur="500" fill="hold"/>
                                        <p:tgtEl>
                                          <p:spTgt spid="60"/>
                                        </p:tgtEl>
                                        <p:attrNameLst>
                                          <p:attrName>ppt_w</p:attrName>
                                        </p:attrNameLst>
                                      </p:cBhvr>
                                      <p:tavLst>
                                        <p:tav tm="0">
                                          <p:val>
                                            <p:fltVal val="0"/>
                                          </p:val>
                                        </p:tav>
                                        <p:tav tm="100000">
                                          <p:val>
                                            <p:strVal val="#ppt_w"/>
                                          </p:val>
                                        </p:tav>
                                      </p:tavLst>
                                    </p:anim>
                                    <p:anim calcmode="lin" valueType="num">
                                      <p:cBhvr>
                                        <p:cTn id="59" dur="500" fill="hold"/>
                                        <p:tgtEl>
                                          <p:spTgt spid="60"/>
                                        </p:tgtEl>
                                        <p:attrNameLst>
                                          <p:attrName>ppt_h</p:attrName>
                                        </p:attrNameLst>
                                      </p:cBhvr>
                                      <p:tavLst>
                                        <p:tav tm="0">
                                          <p:val>
                                            <p:fltVal val="0"/>
                                          </p:val>
                                        </p:tav>
                                        <p:tav tm="100000">
                                          <p:val>
                                            <p:strVal val="#ppt_h"/>
                                          </p:val>
                                        </p:tav>
                                      </p:tavLst>
                                    </p:anim>
                                    <p:animEffect transition="in" filter="fade">
                                      <p:cBhvr>
                                        <p:cTn id="60" dur="500"/>
                                        <p:tgtEl>
                                          <p:spTgt spid="60"/>
                                        </p:tgtEl>
                                      </p:cBhvr>
                                    </p:animEffect>
                                  </p:childTnLst>
                                </p:cTn>
                              </p:par>
                            </p:childTnLst>
                          </p:cTn>
                        </p:par>
                        <p:par>
                          <p:cTn id="61" fill="hold">
                            <p:stCondLst>
                              <p:cond delay="4500"/>
                            </p:stCondLst>
                            <p:childTnLst>
                              <p:par>
                                <p:cTn id="62" presetID="2" presetClass="entr" presetSubtype="8" accel="50000" decel="50000" fill="hold"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additive="base">
                                        <p:cTn id="64" dur="500" fill="hold"/>
                                        <p:tgtEl>
                                          <p:spTgt spid="14"/>
                                        </p:tgtEl>
                                        <p:attrNameLst>
                                          <p:attrName>ppt_x</p:attrName>
                                        </p:attrNameLst>
                                      </p:cBhvr>
                                      <p:tavLst>
                                        <p:tav tm="0">
                                          <p:val>
                                            <p:strVal val="0-#ppt_w/2"/>
                                          </p:val>
                                        </p:tav>
                                        <p:tav tm="100000">
                                          <p:val>
                                            <p:strVal val="#ppt_x"/>
                                          </p:val>
                                        </p:tav>
                                      </p:tavLst>
                                    </p:anim>
                                    <p:anim calcmode="lin" valueType="num">
                                      <p:cBhvr additive="base">
                                        <p:cTn id="65" dur="500" fill="hold"/>
                                        <p:tgtEl>
                                          <p:spTgt spid="14"/>
                                        </p:tgtEl>
                                        <p:attrNameLst>
                                          <p:attrName>ppt_y</p:attrName>
                                        </p:attrNameLst>
                                      </p:cBhvr>
                                      <p:tavLst>
                                        <p:tav tm="0">
                                          <p:val>
                                            <p:strVal val="#ppt_y"/>
                                          </p:val>
                                        </p:tav>
                                        <p:tav tm="100000">
                                          <p:val>
                                            <p:strVal val="#ppt_y"/>
                                          </p:val>
                                        </p:tav>
                                      </p:tavLst>
                                    </p:anim>
                                  </p:childTnLst>
                                </p:cTn>
                              </p:par>
                            </p:childTnLst>
                          </p:cTn>
                        </p:par>
                        <p:par>
                          <p:cTn id="66" fill="hold">
                            <p:stCondLst>
                              <p:cond delay="5000"/>
                            </p:stCondLst>
                            <p:childTnLst>
                              <p:par>
                                <p:cTn id="67" presetID="53" presetClass="entr" presetSubtype="16" fill="hold" grpId="0" nodeType="afterEffect">
                                  <p:stCondLst>
                                    <p:cond delay="0"/>
                                  </p:stCondLst>
                                  <p:childTnLst>
                                    <p:set>
                                      <p:cBhvr>
                                        <p:cTn id="68" dur="1" fill="hold">
                                          <p:stCondLst>
                                            <p:cond delay="0"/>
                                          </p:stCondLst>
                                        </p:cTn>
                                        <p:tgtEl>
                                          <p:spTgt spid="77"/>
                                        </p:tgtEl>
                                        <p:attrNameLst>
                                          <p:attrName>style.visibility</p:attrName>
                                        </p:attrNameLst>
                                      </p:cBhvr>
                                      <p:to>
                                        <p:strVal val="visible"/>
                                      </p:to>
                                    </p:set>
                                    <p:anim calcmode="lin" valueType="num">
                                      <p:cBhvr>
                                        <p:cTn id="69" dur="500" fill="hold"/>
                                        <p:tgtEl>
                                          <p:spTgt spid="77"/>
                                        </p:tgtEl>
                                        <p:attrNameLst>
                                          <p:attrName>ppt_w</p:attrName>
                                        </p:attrNameLst>
                                      </p:cBhvr>
                                      <p:tavLst>
                                        <p:tav tm="0">
                                          <p:val>
                                            <p:fltVal val="0"/>
                                          </p:val>
                                        </p:tav>
                                        <p:tav tm="100000">
                                          <p:val>
                                            <p:strVal val="#ppt_w"/>
                                          </p:val>
                                        </p:tav>
                                      </p:tavLst>
                                    </p:anim>
                                    <p:anim calcmode="lin" valueType="num">
                                      <p:cBhvr>
                                        <p:cTn id="70" dur="500" fill="hold"/>
                                        <p:tgtEl>
                                          <p:spTgt spid="77"/>
                                        </p:tgtEl>
                                        <p:attrNameLst>
                                          <p:attrName>ppt_h</p:attrName>
                                        </p:attrNameLst>
                                      </p:cBhvr>
                                      <p:tavLst>
                                        <p:tav tm="0">
                                          <p:val>
                                            <p:fltVal val="0"/>
                                          </p:val>
                                        </p:tav>
                                        <p:tav tm="100000">
                                          <p:val>
                                            <p:strVal val="#ppt_h"/>
                                          </p:val>
                                        </p:tav>
                                      </p:tavLst>
                                    </p:anim>
                                    <p:animEffect transition="in" filter="fade">
                                      <p:cBhvr>
                                        <p:cTn id="71" dur="500"/>
                                        <p:tgtEl>
                                          <p:spTgt spid="77"/>
                                        </p:tgtEl>
                                      </p:cBhvr>
                                    </p:animEffect>
                                  </p:childTnLst>
                                </p:cTn>
                              </p:par>
                            </p:childTnLst>
                          </p:cTn>
                        </p:par>
                        <p:par>
                          <p:cTn id="72" fill="hold">
                            <p:stCondLst>
                              <p:cond delay="55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500"/>
                                        <p:tgtEl>
                                          <p:spTgt spid="69"/>
                                        </p:tgtEl>
                                      </p:cBhvr>
                                    </p:animEffect>
                                    <p:anim calcmode="lin" valueType="num">
                                      <p:cBhvr>
                                        <p:cTn id="76" dur="500" fill="hold"/>
                                        <p:tgtEl>
                                          <p:spTgt spid="69"/>
                                        </p:tgtEl>
                                        <p:attrNameLst>
                                          <p:attrName>ppt_x</p:attrName>
                                        </p:attrNameLst>
                                      </p:cBhvr>
                                      <p:tavLst>
                                        <p:tav tm="0">
                                          <p:val>
                                            <p:strVal val="#ppt_x"/>
                                          </p:val>
                                        </p:tav>
                                        <p:tav tm="100000">
                                          <p:val>
                                            <p:strVal val="#ppt_x"/>
                                          </p:val>
                                        </p:tav>
                                      </p:tavLst>
                                    </p:anim>
                                    <p:anim calcmode="lin" valueType="num">
                                      <p:cBhvr>
                                        <p:cTn id="77" dur="5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2" presetClass="entr" presetSubtype="8" accel="50000" decel="50000" fill="hold" grpId="0" nodeType="afterEffect">
                                  <p:stCondLst>
                                    <p:cond delay="0"/>
                                  </p:stCondLst>
                                  <p:childTnLst>
                                    <p:set>
                                      <p:cBhvr>
                                        <p:cTn id="80" dur="1" fill="hold">
                                          <p:stCondLst>
                                            <p:cond delay="0"/>
                                          </p:stCondLst>
                                        </p:cTn>
                                        <p:tgtEl>
                                          <p:spTgt spid="48"/>
                                        </p:tgtEl>
                                        <p:attrNameLst>
                                          <p:attrName>style.visibility</p:attrName>
                                        </p:attrNameLst>
                                      </p:cBhvr>
                                      <p:to>
                                        <p:strVal val="visible"/>
                                      </p:to>
                                    </p:set>
                                    <p:anim calcmode="lin" valueType="num">
                                      <p:cBhvr additive="base">
                                        <p:cTn id="81" dur="500" fill="hold"/>
                                        <p:tgtEl>
                                          <p:spTgt spid="48"/>
                                        </p:tgtEl>
                                        <p:attrNameLst>
                                          <p:attrName>ppt_x</p:attrName>
                                        </p:attrNameLst>
                                      </p:cBhvr>
                                      <p:tavLst>
                                        <p:tav tm="0">
                                          <p:val>
                                            <p:strVal val="0-#ppt_w/2"/>
                                          </p:val>
                                        </p:tav>
                                        <p:tav tm="100000">
                                          <p:val>
                                            <p:strVal val="#ppt_x"/>
                                          </p:val>
                                        </p:tav>
                                      </p:tavLst>
                                    </p:anim>
                                    <p:anim calcmode="lin" valueType="num">
                                      <p:cBhvr additive="base">
                                        <p:cTn id="82" dur="500" fill="hold"/>
                                        <p:tgtEl>
                                          <p:spTgt spid="48"/>
                                        </p:tgtEl>
                                        <p:attrNameLst>
                                          <p:attrName>ppt_y</p:attrName>
                                        </p:attrNameLst>
                                      </p:cBhvr>
                                      <p:tavLst>
                                        <p:tav tm="0">
                                          <p:val>
                                            <p:strVal val="#ppt_y"/>
                                          </p:val>
                                        </p:tav>
                                        <p:tav tm="100000">
                                          <p:val>
                                            <p:strVal val="#ppt_y"/>
                                          </p:val>
                                        </p:tav>
                                      </p:tavLst>
                                    </p:anim>
                                  </p:childTnLst>
                                </p:cTn>
                              </p:par>
                            </p:childTnLst>
                          </p:cTn>
                        </p:par>
                        <p:par>
                          <p:cTn id="83" fill="hold">
                            <p:stCondLst>
                              <p:cond delay="6500"/>
                            </p:stCondLst>
                            <p:childTnLst>
                              <p:par>
                                <p:cTn id="84" presetID="2" presetClass="entr" presetSubtype="2" accel="50000" decel="5000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 calcmode="lin" valueType="num">
                                      <p:cBhvr additive="base">
                                        <p:cTn id="86" dur="500" fill="hold"/>
                                        <p:tgtEl>
                                          <p:spTgt spid="50"/>
                                        </p:tgtEl>
                                        <p:attrNameLst>
                                          <p:attrName>ppt_x</p:attrName>
                                        </p:attrNameLst>
                                      </p:cBhvr>
                                      <p:tavLst>
                                        <p:tav tm="0">
                                          <p:val>
                                            <p:strVal val="1+#ppt_w/2"/>
                                          </p:val>
                                        </p:tav>
                                        <p:tav tm="100000">
                                          <p:val>
                                            <p:strVal val="#ppt_x"/>
                                          </p:val>
                                        </p:tav>
                                      </p:tavLst>
                                    </p:anim>
                                    <p:anim calcmode="lin" valueType="num">
                                      <p:cBhvr additive="base">
                                        <p:cTn id="87" dur="500" fill="hold"/>
                                        <p:tgtEl>
                                          <p:spTgt spid="50"/>
                                        </p:tgtEl>
                                        <p:attrNameLst>
                                          <p:attrName>ppt_y</p:attrName>
                                        </p:attrNameLst>
                                      </p:cBhvr>
                                      <p:tavLst>
                                        <p:tav tm="0">
                                          <p:val>
                                            <p:strVal val="#ppt_y"/>
                                          </p:val>
                                        </p:tav>
                                        <p:tav tm="100000">
                                          <p:val>
                                            <p:strVal val="#ppt_y"/>
                                          </p:val>
                                        </p:tav>
                                      </p:tavLst>
                                    </p:anim>
                                  </p:childTnLst>
                                </p:cTn>
                              </p:par>
                              <p:par>
                                <p:cTn id="88" presetID="2" presetClass="entr" presetSubtype="2" accel="50000" decel="5000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additive="base">
                                        <p:cTn id="90" dur="500" fill="hold"/>
                                        <p:tgtEl>
                                          <p:spTgt spid="52"/>
                                        </p:tgtEl>
                                        <p:attrNameLst>
                                          <p:attrName>ppt_x</p:attrName>
                                        </p:attrNameLst>
                                      </p:cBhvr>
                                      <p:tavLst>
                                        <p:tav tm="0">
                                          <p:val>
                                            <p:strVal val="1+#ppt_w/2"/>
                                          </p:val>
                                        </p:tav>
                                        <p:tav tm="100000">
                                          <p:val>
                                            <p:strVal val="#ppt_x"/>
                                          </p:val>
                                        </p:tav>
                                      </p:tavLst>
                                    </p:anim>
                                    <p:anim calcmode="lin" valueType="num">
                                      <p:cBhvr additive="base">
                                        <p:cTn id="91" dur="500" fill="hold"/>
                                        <p:tgtEl>
                                          <p:spTgt spid="52"/>
                                        </p:tgtEl>
                                        <p:attrNameLst>
                                          <p:attrName>ppt_y</p:attrName>
                                        </p:attrNameLst>
                                      </p:cBhvr>
                                      <p:tavLst>
                                        <p:tav tm="0">
                                          <p:val>
                                            <p:strVal val="#ppt_y"/>
                                          </p:val>
                                        </p:tav>
                                        <p:tav tm="100000">
                                          <p:val>
                                            <p:strVal val="#ppt_y"/>
                                          </p:val>
                                        </p:tav>
                                      </p:tavLst>
                                    </p:anim>
                                  </p:childTnLst>
                                </p:cTn>
                              </p:par>
                            </p:childTnLst>
                          </p:cTn>
                        </p:par>
                        <p:par>
                          <p:cTn id="92" fill="hold">
                            <p:stCondLst>
                              <p:cond delay="7000"/>
                            </p:stCondLst>
                            <p:childTnLst>
                              <p:par>
                                <p:cTn id="93" presetID="53" presetClass="entr" presetSubtype="16" fill="hold" grpId="0"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7500"/>
                            </p:stCondLst>
                            <p:childTnLst>
                              <p:par>
                                <p:cTn id="99" presetID="2" presetClass="entr" presetSubtype="2" accel="50000" decel="50000"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 calcmode="lin" valueType="num">
                                      <p:cBhvr additive="base">
                                        <p:cTn id="101" dur="500" fill="hold"/>
                                        <p:tgtEl>
                                          <p:spTgt spid="15"/>
                                        </p:tgtEl>
                                        <p:attrNameLst>
                                          <p:attrName>ppt_x</p:attrName>
                                        </p:attrNameLst>
                                      </p:cBhvr>
                                      <p:tavLst>
                                        <p:tav tm="0">
                                          <p:val>
                                            <p:strVal val="1+#ppt_w/2"/>
                                          </p:val>
                                        </p:tav>
                                        <p:tav tm="100000">
                                          <p:val>
                                            <p:strVal val="#ppt_x"/>
                                          </p:val>
                                        </p:tav>
                                      </p:tavLst>
                                    </p:anim>
                                    <p:anim calcmode="lin" valueType="num">
                                      <p:cBhvr additive="base">
                                        <p:cTn id="102" dur="500" fill="hold"/>
                                        <p:tgtEl>
                                          <p:spTgt spid="15"/>
                                        </p:tgtEl>
                                        <p:attrNameLst>
                                          <p:attrName>ppt_y</p:attrName>
                                        </p:attrNameLst>
                                      </p:cBhvr>
                                      <p:tavLst>
                                        <p:tav tm="0">
                                          <p:val>
                                            <p:strVal val="#ppt_y"/>
                                          </p:val>
                                        </p:tav>
                                        <p:tav tm="100000">
                                          <p:val>
                                            <p:strVal val="#ppt_y"/>
                                          </p:val>
                                        </p:tav>
                                      </p:tavLst>
                                    </p:anim>
                                  </p:childTnLst>
                                </p:cTn>
                              </p:par>
                            </p:childTnLst>
                          </p:cTn>
                        </p:par>
                        <p:par>
                          <p:cTn id="103" fill="hold">
                            <p:stCondLst>
                              <p:cond delay="8000"/>
                            </p:stCondLst>
                            <p:childTnLst>
                              <p:par>
                                <p:cTn id="104" presetID="53" presetClass="entr" presetSubtype="16" fill="hold" grpId="0" nodeType="afterEffect">
                                  <p:stCondLst>
                                    <p:cond delay="0"/>
                                  </p:stCondLst>
                                  <p:childTnLst>
                                    <p:set>
                                      <p:cBhvr>
                                        <p:cTn id="105" dur="1" fill="hold">
                                          <p:stCondLst>
                                            <p:cond delay="0"/>
                                          </p:stCondLst>
                                        </p:cTn>
                                        <p:tgtEl>
                                          <p:spTgt spid="95"/>
                                        </p:tgtEl>
                                        <p:attrNameLst>
                                          <p:attrName>style.visibility</p:attrName>
                                        </p:attrNameLst>
                                      </p:cBhvr>
                                      <p:to>
                                        <p:strVal val="visible"/>
                                      </p:to>
                                    </p:set>
                                    <p:anim calcmode="lin" valueType="num">
                                      <p:cBhvr>
                                        <p:cTn id="106" dur="500" fill="hold"/>
                                        <p:tgtEl>
                                          <p:spTgt spid="95"/>
                                        </p:tgtEl>
                                        <p:attrNameLst>
                                          <p:attrName>ppt_w</p:attrName>
                                        </p:attrNameLst>
                                      </p:cBhvr>
                                      <p:tavLst>
                                        <p:tav tm="0">
                                          <p:val>
                                            <p:fltVal val="0"/>
                                          </p:val>
                                        </p:tav>
                                        <p:tav tm="100000">
                                          <p:val>
                                            <p:strVal val="#ppt_w"/>
                                          </p:val>
                                        </p:tav>
                                      </p:tavLst>
                                    </p:anim>
                                    <p:anim calcmode="lin" valueType="num">
                                      <p:cBhvr>
                                        <p:cTn id="107" dur="500" fill="hold"/>
                                        <p:tgtEl>
                                          <p:spTgt spid="95"/>
                                        </p:tgtEl>
                                        <p:attrNameLst>
                                          <p:attrName>ppt_h</p:attrName>
                                        </p:attrNameLst>
                                      </p:cBhvr>
                                      <p:tavLst>
                                        <p:tav tm="0">
                                          <p:val>
                                            <p:fltVal val="0"/>
                                          </p:val>
                                        </p:tav>
                                        <p:tav tm="100000">
                                          <p:val>
                                            <p:strVal val="#ppt_h"/>
                                          </p:val>
                                        </p:tav>
                                      </p:tavLst>
                                    </p:anim>
                                    <p:animEffect transition="in" filter="fade">
                                      <p:cBhvr>
                                        <p:cTn id="108" dur="500"/>
                                        <p:tgtEl>
                                          <p:spTgt spid="95"/>
                                        </p:tgtEl>
                                      </p:cBhvr>
                                    </p:animEffect>
                                  </p:childTnLst>
                                </p:cTn>
                              </p:par>
                            </p:childTnLst>
                          </p:cTn>
                        </p:par>
                        <p:par>
                          <p:cTn id="109" fill="hold">
                            <p:stCondLst>
                              <p:cond delay="8500"/>
                            </p:stCondLst>
                            <p:childTnLst>
                              <p:par>
                                <p:cTn id="110" presetID="42" presetClass="entr" presetSubtype="0" fill="hold" nodeType="afterEffect">
                                  <p:stCondLst>
                                    <p:cond delay="0"/>
                                  </p:stCondLst>
                                  <p:childTnLst>
                                    <p:set>
                                      <p:cBhvr>
                                        <p:cTn id="111" dur="1" fill="hold">
                                          <p:stCondLst>
                                            <p:cond delay="0"/>
                                          </p:stCondLst>
                                        </p:cTn>
                                        <p:tgtEl>
                                          <p:spTgt spid="21"/>
                                        </p:tgtEl>
                                        <p:attrNameLst>
                                          <p:attrName>style.visibility</p:attrName>
                                        </p:attrNameLst>
                                      </p:cBhvr>
                                      <p:to>
                                        <p:strVal val="visible"/>
                                      </p:to>
                                    </p:set>
                                    <p:animEffect transition="in" filter="fade">
                                      <p:cBhvr>
                                        <p:cTn id="112" dur="500"/>
                                        <p:tgtEl>
                                          <p:spTgt spid="21"/>
                                        </p:tgtEl>
                                      </p:cBhvr>
                                    </p:animEffect>
                                    <p:anim calcmode="lin" valueType="num">
                                      <p:cBhvr>
                                        <p:cTn id="113" dur="500" fill="hold"/>
                                        <p:tgtEl>
                                          <p:spTgt spid="21"/>
                                        </p:tgtEl>
                                        <p:attrNameLst>
                                          <p:attrName>ppt_x</p:attrName>
                                        </p:attrNameLst>
                                      </p:cBhvr>
                                      <p:tavLst>
                                        <p:tav tm="0">
                                          <p:val>
                                            <p:strVal val="#ppt_x"/>
                                          </p:val>
                                        </p:tav>
                                        <p:tav tm="100000">
                                          <p:val>
                                            <p:strVal val="#ppt_x"/>
                                          </p:val>
                                        </p:tav>
                                      </p:tavLst>
                                    </p:anim>
                                    <p:anim calcmode="lin" valueType="num">
                                      <p:cBhvr>
                                        <p:cTn id="114" dur="500" fill="hold"/>
                                        <p:tgtEl>
                                          <p:spTgt spid="21"/>
                                        </p:tgtEl>
                                        <p:attrNameLst>
                                          <p:attrName>ppt_y</p:attrName>
                                        </p:attrNameLst>
                                      </p:cBhvr>
                                      <p:tavLst>
                                        <p:tav tm="0">
                                          <p:val>
                                            <p:strVal val="#ppt_y+.1"/>
                                          </p:val>
                                        </p:tav>
                                        <p:tav tm="100000">
                                          <p:val>
                                            <p:strVal val="#ppt_y"/>
                                          </p:val>
                                        </p:tav>
                                      </p:tavLst>
                                    </p:anim>
                                  </p:childTnLst>
                                </p:cTn>
                              </p:par>
                            </p:childTnLst>
                          </p:cTn>
                        </p:par>
                        <p:par>
                          <p:cTn id="115" fill="hold">
                            <p:stCondLst>
                              <p:cond delay="9000"/>
                            </p:stCondLst>
                            <p:childTnLst>
                              <p:par>
                                <p:cTn id="116" presetID="2" presetClass="entr" presetSubtype="8" accel="50000" decel="50000" fill="hold" grpId="0" nodeType="afterEffect">
                                  <p:stCondLst>
                                    <p:cond delay="0"/>
                                  </p:stCondLst>
                                  <p:childTnLst>
                                    <p:set>
                                      <p:cBhvr>
                                        <p:cTn id="117" dur="1" fill="hold">
                                          <p:stCondLst>
                                            <p:cond delay="0"/>
                                          </p:stCondLst>
                                        </p:cTn>
                                        <p:tgtEl>
                                          <p:spTgt spid="56"/>
                                        </p:tgtEl>
                                        <p:attrNameLst>
                                          <p:attrName>style.visibility</p:attrName>
                                        </p:attrNameLst>
                                      </p:cBhvr>
                                      <p:to>
                                        <p:strVal val="visible"/>
                                      </p:to>
                                    </p:set>
                                    <p:anim calcmode="lin" valueType="num">
                                      <p:cBhvr additive="base">
                                        <p:cTn id="118" dur="500" fill="hold"/>
                                        <p:tgtEl>
                                          <p:spTgt spid="56"/>
                                        </p:tgtEl>
                                        <p:attrNameLst>
                                          <p:attrName>ppt_x</p:attrName>
                                        </p:attrNameLst>
                                      </p:cBhvr>
                                      <p:tavLst>
                                        <p:tav tm="0">
                                          <p:val>
                                            <p:strVal val="0-#ppt_w/2"/>
                                          </p:val>
                                        </p:tav>
                                        <p:tav tm="100000">
                                          <p:val>
                                            <p:strVal val="#ppt_x"/>
                                          </p:val>
                                        </p:tav>
                                      </p:tavLst>
                                    </p:anim>
                                    <p:anim calcmode="lin" valueType="num">
                                      <p:cBhvr additive="base">
                                        <p:cTn id="119" dur="500" fill="hold"/>
                                        <p:tgtEl>
                                          <p:spTgt spid="56"/>
                                        </p:tgtEl>
                                        <p:attrNameLst>
                                          <p:attrName>ppt_y</p:attrName>
                                        </p:attrNameLst>
                                      </p:cBhvr>
                                      <p:tavLst>
                                        <p:tav tm="0">
                                          <p:val>
                                            <p:strVal val="#ppt_y"/>
                                          </p:val>
                                        </p:tav>
                                        <p:tav tm="100000">
                                          <p:val>
                                            <p:strVal val="#ppt_y"/>
                                          </p:val>
                                        </p:tav>
                                      </p:tavLst>
                                    </p:anim>
                                  </p:childTnLst>
                                </p:cTn>
                              </p:par>
                            </p:childTnLst>
                          </p:cTn>
                        </p:par>
                        <p:par>
                          <p:cTn id="120" fill="hold">
                            <p:stCondLst>
                              <p:cond delay="9500"/>
                            </p:stCondLst>
                            <p:childTnLst>
                              <p:par>
                                <p:cTn id="121" presetID="2" presetClass="entr" presetSubtype="8" accel="50000" decel="50000" fill="hold"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0-#ppt_w/2"/>
                                          </p:val>
                                        </p:tav>
                                        <p:tav tm="100000">
                                          <p:val>
                                            <p:strVal val="#ppt_x"/>
                                          </p:val>
                                        </p:tav>
                                      </p:tavLst>
                                    </p:anim>
                                    <p:anim calcmode="lin" valueType="num">
                                      <p:cBhvr additive="base">
                                        <p:cTn id="124" dur="500" fill="hold"/>
                                        <p:tgtEl>
                                          <p:spTgt spid="83"/>
                                        </p:tgtEl>
                                        <p:attrNameLst>
                                          <p:attrName>ppt_y</p:attrName>
                                        </p:attrNameLst>
                                      </p:cBhvr>
                                      <p:tavLst>
                                        <p:tav tm="0">
                                          <p:val>
                                            <p:strVal val="#ppt_y"/>
                                          </p:val>
                                        </p:tav>
                                        <p:tav tm="100000">
                                          <p:val>
                                            <p:strVal val="#ppt_y"/>
                                          </p:val>
                                        </p:tav>
                                      </p:tavLst>
                                    </p:anim>
                                  </p:childTnLst>
                                </p:cTn>
                              </p:par>
                            </p:childTnLst>
                          </p:cTn>
                        </p:par>
                        <p:par>
                          <p:cTn id="125" fill="hold">
                            <p:stCondLst>
                              <p:cond delay="10000"/>
                            </p:stCondLst>
                            <p:childTnLst>
                              <p:par>
                                <p:cTn id="126" presetID="53" presetClass="entr" presetSubtype="16" fill="hold" grpId="0" nodeType="afterEffect">
                                  <p:stCondLst>
                                    <p:cond delay="0"/>
                                  </p:stCondLst>
                                  <p:childTnLst>
                                    <p:set>
                                      <p:cBhvr>
                                        <p:cTn id="127" dur="1" fill="hold">
                                          <p:stCondLst>
                                            <p:cond delay="0"/>
                                          </p:stCondLst>
                                        </p:cTn>
                                        <p:tgtEl>
                                          <p:spTgt spid="81"/>
                                        </p:tgtEl>
                                        <p:attrNameLst>
                                          <p:attrName>style.visibility</p:attrName>
                                        </p:attrNameLst>
                                      </p:cBhvr>
                                      <p:to>
                                        <p:strVal val="visible"/>
                                      </p:to>
                                    </p:set>
                                    <p:anim calcmode="lin" valueType="num">
                                      <p:cBhvr>
                                        <p:cTn id="128" dur="500" fill="hold"/>
                                        <p:tgtEl>
                                          <p:spTgt spid="81"/>
                                        </p:tgtEl>
                                        <p:attrNameLst>
                                          <p:attrName>ppt_w</p:attrName>
                                        </p:attrNameLst>
                                      </p:cBhvr>
                                      <p:tavLst>
                                        <p:tav tm="0">
                                          <p:val>
                                            <p:fltVal val="0"/>
                                          </p:val>
                                        </p:tav>
                                        <p:tav tm="100000">
                                          <p:val>
                                            <p:strVal val="#ppt_w"/>
                                          </p:val>
                                        </p:tav>
                                      </p:tavLst>
                                    </p:anim>
                                    <p:anim calcmode="lin" valueType="num">
                                      <p:cBhvr>
                                        <p:cTn id="129" dur="500" fill="hold"/>
                                        <p:tgtEl>
                                          <p:spTgt spid="81"/>
                                        </p:tgtEl>
                                        <p:attrNameLst>
                                          <p:attrName>ppt_h</p:attrName>
                                        </p:attrNameLst>
                                      </p:cBhvr>
                                      <p:tavLst>
                                        <p:tav tm="0">
                                          <p:val>
                                            <p:fltVal val="0"/>
                                          </p:val>
                                        </p:tav>
                                        <p:tav tm="100000">
                                          <p:val>
                                            <p:strVal val="#ppt_h"/>
                                          </p:val>
                                        </p:tav>
                                      </p:tavLst>
                                    </p:anim>
                                    <p:animEffect transition="in" filter="fade">
                                      <p:cBhvr>
                                        <p:cTn id="130" dur="500"/>
                                        <p:tgtEl>
                                          <p:spTgt spid="81"/>
                                        </p:tgtEl>
                                      </p:cBhvr>
                                    </p:animEffect>
                                  </p:childTnLst>
                                </p:cTn>
                              </p:par>
                            </p:childTnLst>
                          </p:cTn>
                        </p:par>
                        <p:par>
                          <p:cTn id="131" fill="hold">
                            <p:stCondLst>
                              <p:cond delay="10500"/>
                            </p:stCondLst>
                            <p:childTnLst>
                              <p:par>
                                <p:cTn id="132" presetID="42" presetClass="entr" presetSubtype="0" fill="hold" nodeType="afterEffect">
                                  <p:stCondLst>
                                    <p:cond delay="0"/>
                                  </p:stCondLst>
                                  <p:childTnLst>
                                    <p:set>
                                      <p:cBhvr>
                                        <p:cTn id="133" dur="1" fill="hold">
                                          <p:stCondLst>
                                            <p:cond delay="0"/>
                                          </p:stCondLst>
                                        </p:cTn>
                                        <p:tgtEl>
                                          <p:spTgt spid="78"/>
                                        </p:tgtEl>
                                        <p:attrNameLst>
                                          <p:attrName>style.visibility</p:attrName>
                                        </p:attrNameLst>
                                      </p:cBhvr>
                                      <p:to>
                                        <p:strVal val="visible"/>
                                      </p:to>
                                    </p:set>
                                    <p:animEffect transition="in" filter="fade">
                                      <p:cBhvr>
                                        <p:cTn id="134" dur="500"/>
                                        <p:tgtEl>
                                          <p:spTgt spid="78"/>
                                        </p:tgtEl>
                                      </p:cBhvr>
                                    </p:animEffect>
                                    <p:anim calcmode="lin" valueType="num">
                                      <p:cBhvr>
                                        <p:cTn id="135" dur="500" fill="hold"/>
                                        <p:tgtEl>
                                          <p:spTgt spid="78"/>
                                        </p:tgtEl>
                                        <p:attrNameLst>
                                          <p:attrName>ppt_x</p:attrName>
                                        </p:attrNameLst>
                                      </p:cBhvr>
                                      <p:tavLst>
                                        <p:tav tm="0">
                                          <p:val>
                                            <p:strVal val="#ppt_x"/>
                                          </p:val>
                                        </p:tav>
                                        <p:tav tm="100000">
                                          <p:val>
                                            <p:strVal val="#ppt_x"/>
                                          </p:val>
                                        </p:tav>
                                      </p:tavLst>
                                    </p:anim>
                                    <p:anim calcmode="lin" valueType="num">
                                      <p:cBhvr>
                                        <p:cTn id="136" dur="5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6" grpId="0" animBg="1"/>
      <p:bldP spid="39" grpId="0" animBg="1"/>
      <p:bldP spid="42" grpId="0" animBg="1"/>
      <p:bldP spid="46" grpId="0" animBg="1"/>
      <p:bldP spid="44" grpId="0" animBg="1"/>
      <p:bldP spid="48" grpId="0" animBg="1"/>
      <p:bldP spid="52" grpId="0" animBg="1"/>
      <p:bldP spid="50" grpId="0" animBg="1"/>
      <p:bldP spid="56" grpId="0" animBg="1"/>
      <p:bldP spid="59" grpId="0" animBg="1"/>
      <p:bldP spid="60" grpId="0" animBg="1"/>
      <p:bldP spid="61" grpId="0" animBg="1"/>
      <p:bldP spid="75" grpId="0"/>
      <p:bldP spid="95" grpId="0"/>
      <p:bldP spid="77"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13"/>
          <p:cNvGrpSpPr>
            <a:grpSpLocks noChangeAspect="1"/>
          </p:cNvGrpSpPr>
          <p:nvPr/>
        </p:nvGrpSpPr>
        <p:grpSpPr bwMode="auto">
          <a:xfrm rot="1186278">
            <a:off x="7725126" y="5365044"/>
            <a:ext cx="2489318" cy="903259"/>
            <a:chOff x="5970" y="2517"/>
            <a:chExt cx="1976" cy="717"/>
          </a:xfrm>
        </p:grpSpPr>
        <p:sp>
          <p:nvSpPr>
            <p:cNvPr id="35" name="AutoShape 12"/>
            <p:cNvSpPr>
              <a:spLocks noChangeAspect="1" noChangeArrowheads="1" noTextEdit="1"/>
            </p:cNvSpPr>
            <p:nvPr/>
          </p:nvSpPr>
          <p:spPr bwMode="auto">
            <a:xfrm>
              <a:off x="5970" y="2517"/>
              <a:ext cx="1976"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Freeform 14"/>
            <p:cNvSpPr/>
            <p:nvPr/>
          </p:nvSpPr>
          <p:spPr bwMode="auto">
            <a:xfrm>
              <a:off x="7622" y="2676"/>
              <a:ext cx="168" cy="182"/>
            </a:xfrm>
            <a:custGeom>
              <a:avLst/>
              <a:gdLst>
                <a:gd name="T0" fmla="*/ 34 w 86"/>
                <a:gd name="T1" fmla="*/ 0 h 93"/>
                <a:gd name="T2" fmla="*/ 58 w 86"/>
                <a:gd name="T3" fmla="*/ 93 h 93"/>
                <a:gd name="T4" fmla="*/ 34 w 86"/>
                <a:gd name="T5" fmla="*/ 0 h 93"/>
              </a:gdLst>
              <a:ahLst/>
              <a:cxnLst>
                <a:cxn ang="0">
                  <a:pos x="T0" y="T1"/>
                </a:cxn>
                <a:cxn ang="0">
                  <a:pos x="T2" y="T3"/>
                </a:cxn>
                <a:cxn ang="0">
                  <a:pos x="T4" y="T5"/>
                </a:cxn>
              </a:cxnLst>
              <a:rect l="0" t="0" r="r" b="b"/>
              <a:pathLst>
                <a:path w="86" h="93">
                  <a:moveTo>
                    <a:pt x="34" y="0"/>
                  </a:moveTo>
                  <a:cubicBezTo>
                    <a:pt x="34" y="0"/>
                    <a:pt x="86" y="33"/>
                    <a:pt x="58" y="93"/>
                  </a:cubicBezTo>
                  <a:cubicBezTo>
                    <a:pt x="58" y="93"/>
                    <a:pt x="0" y="69"/>
                    <a:pt x="34"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 name="Freeform 15"/>
            <p:cNvSpPr>
              <a:spLocks noEditPoints="1"/>
            </p:cNvSpPr>
            <p:nvPr/>
          </p:nvSpPr>
          <p:spPr bwMode="auto">
            <a:xfrm>
              <a:off x="7689" y="2682"/>
              <a:ext cx="37" cy="107"/>
            </a:xfrm>
            <a:custGeom>
              <a:avLst/>
              <a:gdLst>
                <a:gd name="T0" fmla="*/ 2 w 19"/>
                <a:gd name="T1" fmla="*/ 8 h 55"/>
                <a:gd name="T2" fmla="*/ 1 w 19"/>
                <a:gd name="T3" fmla="*/ 8 h 55"/>
                <a:gd name="T4" fmla="*/ 2 w 19"/>
                <a:gd name="T5" fmla="*/ 11 h 55"/>
                <a:gd name="T6" fmla="*/ 3 w 19"/>
                <a:gd name="T7" fmla="*/ 11 h 55"/>
                <a:gd name="T8" fmla="*/ 2 w 19"/>
                <a:gd name="T9" fmla="*/ 8 h 55"/>
                <a:gd name="T10" fmla="*/ 1 w 19"/>
                <a:gd name="T11" fmla="*/ 4 h 55"/>
                <a:gd name="T12" fmla="*/ 1 w 19"/>
                <a:gd name="T13" fmla="*/ 0 h 55"/>
                <a:gd name="T14" fmla="*/ 0 w 19"/>
                <a:gd name="T15" fmla="*/ 0 h 55"/>
                <a:gd name="T16" fmla="*/ 0 w 19"/>
                <a:gd name="T17" fmla="*/ 0 h 55"/>
                <a:gd name="T18" fmla="*/ 1 w 19"/>
                <a:gd name="T19" fmla="*/ 4 h 55"/>
                <a:gd name="T20" fmla="*/ 5 w 19"/>
                <a:gd name="T21" fmla="*/ 22 h 55"/>
                <a:gd name="T22" fmla="*/ 4 w 19"/>
                <a:gd name="T23" fmla="*/ 22 h 55"/>
                <a:gd name="T24" fmla="*/ 5 w 19"/>
                <a:gd name="T25" fmla="*/ 26 h 55"/>
                <a:gd name="T26" fmla="*/ 6 w 19"/>
                <a:gd name="T27" fmla="*/ 26 h 55"/>
                <a:gd name="T28" fmla="*/ 5 w 19"/>
                <a:gd name="T29" fmla="*/ 22 h 55"/>
                <a:gd name="T30" fmla="*/ 3 w 19"/>
                <a:gd name="T31" fmla="*/ 15 h 55"/>
                <a:gd name="T32" fmla="*/ 3 w 19"/>
                <a:gd name="T33" fmla="*/ 15 h 55"/>
                <a:gd name="T34" fmla="*/ 3 w 19"/>
                <a:gd name="T35" fmla="*/ 19 h 55"/>
                <a:gd name="T36" fmla="*/ 4 w 19"/>
                <a:gd name="T37" fmla="*/ 19 h 55"/>
                <a:gd name="T38" fmla="*/ 3 w 19"/>
                <a:gd name="T39" fmla="*/ 15 h 55"/>
                <a:gd name="T40" fmla="*/ 7 w 19"/>
                <a:gd name="T41" fmla="*/ 29 h 55"/>
                <a:gd name="T42" fmla="*/ 6 w 19"/>
                <a:gd name="T43" fmla="*/ 30 h 55"/>
                <a:gd name="T44" fmla="*/ 7 w 19"/>
                <a:gd name="T45" fmla="*/ 33 h 55"/>
                <a:gd name="T46" fmla="*/ 8 w 19"/>
                <a:gd name="T47" fmla="*/ 33 h 55"/>
                <a:gd name="T48" fmla="*/ 7 w 19"/>
                <a:gd name="T49" fmla="*/ 29 h 55"/>
                <a:gd name="T50" fmla="*/ 12 w 19"/>
                <a:gd name="T51" fmla="*/ 43 h 55"/>
                <a:gd name="T52" fmla="*/ 11 w 19"/>
                <a:gd name="T53" fmla="*/ 44 h 55"/>
                <a:gd name="T54" fmla="*/ 13 w 19"/>
                <a:gd name="T55" fmla="*/ 47 h 55"/>
                <a:gd name="T56" fmla="*/ 14 w 19"/>
                <a:gd name="T57" fmla="*/ 47 h 55"/>
                <a:gd name="T58" fmla="*/ 12 w 19"/>
                <a:gd name="T59" fmla="*/ 43 h 55"/>
                <a:gd name="T60" fmla="*/ 9 w 19"/>
                <a:gd name="T61" fmla="*/ 37 h 55"/>
                <a:gd name="T62" fmla="*/ 9 w 19"/>
                <a:gd name="T63" fmla="*/ 37 h 55"/>
                <a:gd name="T64" fmla="*/ 10 w 19"/>
                <a:gd name="T65" fmla="*/ 40 h 55"/>
                <a:gd name="T66" fmla="*/ 11 w 19"/>
                <a:gd name="T67" fmla="*/ 40 h 55"/>
                <a:gd name="T68" fmla="*/ 9 w 19"/>
                <a:gd name="T69" fmla="*/ 37 h 55"/>
                <a:gd name="T70" fmla="*/ 18 w 19"/>
                <a:gd name="T71" fmla="*/ 55 h 55"/>
                <a:gd name="T72" fmla="*/ 19 w 19"/>
                <a:gd name="T73" fmla="*/ 51 h 55"/>
                <a:gd name="T74" fmla="*/ 15 w 19"/>
                <a:gd name="T75" fmla="*/ 49 h 55"/>
                <a:gd name="T76" fmla="*/ 14 w 19"/>
                <a:gd name="T77" fmla="*/ 53 h 55"/>
                <a:gd name="T78" fmla="*/ 18 w 19"/>
                <a:gd name="T7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 h="55">
                  <a:moveTo>
                    <a:pt x="2" y="8"/>
                  </a:moveTo>
                  <a:cubicBezTo>
                    <a:pt x="1" y="8"/>
                    <a:pt x="1" y="8"/>
                    <a:pt x="1" y="8"/>
                  </a:cubicBezTo>
                  <a:cubicBezTo>
                    <a:pt x="1" y="9"/>
                    <a:pt x="2" y="10"/>
                    <a:pt x="2" y="11"/>
                  </a:cubicBezTo>
                  <a:cubicBezTo>
                    <a:pt x="3" y="11"/>
                    <a:pt x="3" y="11"/>
                    <a:pt x="3" y="11"/>
                  </a:cubicBezTo>
                  <a:cubicBezTo>
                    <a:pt x="2" y="10"/>
                    <a:pt x="2" y="9"/>
                    <a:pt x="2" y="8"/>
                  </a:cubicBezTo>
                  <a:close/>
                  <a:moveTo>
                    <a:pt x="1" y="4"/>
                  </a:moveTo>
                  <a:cubicBezTo>
                    <a:pt x="1" y="1"/>
                    <a:pt x="1" y="0"/>
                    <a:pt x="1" y="0"/>
                  </a:cubicBezTo>
                  <a:cubicBezTo>
                    <a:pt x="0" y="0"/>
                    <a:pt x="0" y="0"/>
                    <a:pt x="0" y="0"/>
                  </a:cubicBezTo>
                  <a:cubicBezTo>
                    <a:pt x="0" y="0"/>
                    <a:pt x="0" y="0"/>
                    <a:pt x="0" y="0"/>
                  </a:cubicBezTo>
                  <a:cubicBezTo>
                    <a:pt x="0" y="0"/>
                    <a:pt x="0" y="1"/>
                    <a:pt x="1" y="4"/>
                  </a:cubicBezTo>
                  <a:close/>
                  <a:moveTo>
                    <a:pt x="5" y="22"/>
                  </a:moveTo>
                  <a:cubicBezTo>
                    <a:pt x="4" y="22"/>
                    <a:pt x="4" y="22"/>
                    <a:pt x="4" y="22"/>
                  </a:cubicBezTo>
                  <a:cubicBezTo>
                    <a:pt x="5" y="24"/>
                    <a:pt x="5" y="25"/>
                    <a:pt x="5" y="26"/>
                  </a:cubicBezTo>
                  <a:cubicBezTo>
                    <a:pt x="6" y="26"/>
                    <a:pt x="6" y="26"/>
                    <a:pt x="6" y="26"/>
                  </a:cubicBezTo>
                  <a:cubicBezTo>
                    <a:pt x="6" y="25"/>
                    <a:pt x="5" y="23"/>
                    <a:pt x="5" y="22"/>
                  </a:cubicBezTo>
                  <a:close/>
                  <a:moveTo>
                    <a:pt x="3" y="15"/>
                  </a:moveTo>
                  <a:cubicBezTo>
                    <a:pt x="3" y="15"/>
                    <a:pt x="3" y="15"/>
                    <a:pt x="3" y="15"/>
                  </a:cubicBezTo>
                  <a:cubicBezTo>
                    <a:pt x="3" y="16"/>
                    <a:pt x="3" y="17"/>
                    <a:pt x="3" y="19"/>
                  </a:cubicBezTo>
                  <a:cubicBezTo>
                    <a:pt x="4" y="19"/>
                    <a:pt x="4" y="19"/>
                    <a:pt x="4" y="19"/>
                  </a:cubicBezTo>
                  <a:cubicBezTo>
                    <a:pt x="4" y="17"/>
                    <a:pt x="4" y="16"/>
                    <a:pt x="3" y="15"/>
                  </a:cubicBezTo>
                  <a:close/>
                  <a:moveTo>
                    <a:pt x="7" y="29"/>
                  </a:moveTo>
                  <a:cubicBezTo>
                    <a:pt x="6" y="30"/>
                    <a:pt x="6" y="30"/>
                    <a:pt x="6" y="30"/>
                  </a:cubicBezTo>
                  <a:cubicBezTo>
                    <a:pt x="7" y="31"/>
                    <a:pt x="7" y="32"/>
                    <a:pt x="7" y="33"/>
                  </a:cubicBezTo>
                  <a:cubicBezTo>
                    <a:pt x="8" y="33"/>
                    <a:pt x="8" y="33"/>
                    <a:pt x="8" y="33"/>
                  </a:cubicBezTo>
                  <a:cubicBezTo>
                    <a:pt x="8" y="32"/>
                    <a:pt x="7" y="31"/>
                    <a:pt x="7" y="29"/>
                  </a:cubicBezTo>
                  <a:close/>
                  <a:moveTo>
                    <a:pt x="12" y="43"/>
                  </a:moveTo>
                  <a:cubicBezTo>
                    <a:pt x="11" y="44"/>
                    <a:pt x="11" y="44"/>
                    <a:pt x="11" y="44"/>
                  </a:cubicBezTo>
                  <a:cubicBezTo>
                    <a:pt x="12" y="45"/>
                    <a:pt x="12" y="46"/>
                    <a:pt x="13" y="47"/>
                  </a:cubicBezTo>
                  <a:cubicBezTo>
                    <a:pt x="14" y="47"/>
                    <a:pt x="14" y="47"/>
                    <a:pt x="14" y="47"/>
                  </a:cubicBezTo>
                  <a:cubicBezTo>
                    <a:pt x="13" y="46"/>
                    <a:pt x="13" y="45"/>
                    <a:pt x="12" y="43"/>
                  </a:cubicBezTo>
                  <a:close/>
                  <a:moveTo>
                    <a:pt x="9" y="37"/>
                  </a:moveTo>
                  <a:cubicBezTo>
                    <a:pt x="9" y="37"/>
                    <a:pt x="9" y="37"/>
                    <a:pt x="9" y="37"/>
                  </a:cubicBezTo>
                  <a:cubicBezTo>
                    <a:pt x="9" y="38"/>
                    <a:pt x="9" y="39"/>
                    <a:pt x="10" y="40"/>
                  </a:cubicBezTo>
                  <a:cubicBezTo>
                    <a:pt x="11" y="40"/>
                    <a:pt x="11" y="40"/>
                    <a:pt x="11" y="40"/>
                  </a:cubicBezTo>
                  <a:cubicBezTo>
                    <a:pt x="10" y="39"/>
                    <a:pt x="10" y="38"/>
                    <a:pt x="9" y="37"/>
                  </a:cubicBezTo>
                  <a:close/>
                  <a:moveTo>
                    <a:pt x="18" y="55"/>
                  </a:moveTo>
                  <a:cubicBezTo>
                    <a:pt x="19" y="54"/>
                    <a:pt x="19" y="52"/>
                    <a:pt x="19" y="51"/>
                  </a:cubicBezTo>
                  <a:cubicBezTo>
                    <a:pt x="18" y="49"/>
                    <a:pt x="16" y="49"/>
                    <a:pt x="15" y="49"/>
                  </a:cubicBezTo>
                  <a:cubicBezTo>
                    <a:pt x="14" y="50"/>
                    <a:pt x="13" y="52"/>
                    <a:pt x="14" y="53"/>
                  </a:cubicBezTo>
                  <a:cubicBezTo>
                    <a:pt x="14" y="55"/>
                    <a:pt x="16" y="55"/>
                    <a:pt x="18" y="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 name="Freeform 16"/>
            <p:cNvSpPr/>
            <p:nvPr/>
          </p:nvSpPr>
          <p:spPr bwMode="auto">
            <a:xfrm>
              <a:off x="7513" y="2705"/>
              <a:ext cx="131" cy="155"/>
            </a:xfrm>
            <a:custGeom>
              <a:avLst/>
              <a:gdLst>
                <a:gd name="T0" fmla="*/ 0 w 67"/>
                <a:gd name="T1" fmla="*/ 10 h 79"/>
                <a:gd name="T2" fmla="*/ 67 w 67"/>
                <a:gd name="T3" fmla="*/ 60 h 79"/>
                <a:gd name="T4" fmla="*/ 0 w 67"/>
                <a:gd name="T5" fmla="*/ 10 h 79"/>
              </a:gdLst>
              <a:ahLst/>
              <a:cxnLst>
                <a:cxn ang="0">
                  <a:pos x="T0" y="T1"/>
                </a:cxn>
                <a:cxn ang="0">
                  <a:pos x="T2" y="T3"/>
                </a:cxn>
                <a:cxn ang="0">
                  <a:pos x="T4" y="T5"/>
                </a:cxn>
              </a:cxnLst>
              <a:rect l="0" t="0" r="r" b="b"/>
              <a:pathLst>
                <a:path w="67" h="79">
                  <a:moveTo>
                    <a:pt x="0" y="10"/>
                  </a:moveTo>
                  <a:cubicBezTo>
                    <a:pt x="0" y="10"/>
                    <a:pt x="52" y="0"/>
                    <a:pt x="67" y="60"/>
                  </a:cubicBezTo>
                  <a:cubicBezTo>
                    <a:pt x="67" y="60"/>
                    <a:pt x="17" y="79"/>
                    <a:pt x="0" y="10"/>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 name="Freeform 17"/>
            <p:cNvSpPr>
              <a:spLocks noEditPoints="1"/>
            </p:cNvSpPr>
            <p:nvPr/>
          </p:nvSpPr>
          <p:spPr bwMode="auto">
            <a:xfrm>
              <a:off x="7515" y="2727"/>
              <a:ext cx="88" cy="60"/>
            </a:xfrm>
            <a:custGeom>
              <a:avLst/>
              <a:gdLst>
                <a:gd name="T0" fmla="*/ 5 w 45"/>
                <a:gd name="T1" fmla="*/ 4 h 31"/>
                <a:gd name="T2" fmla="*/ 5 w 45"/>
                <a:gd name="T3" fmla="*/ 5 h 31"/>
                <a:gd name="T4" fmla="*/ 8 w 45"/>
                <a:gd name="T5" fmla="*/ 7 h 31"/>
                <a:gd name="T6" fmla="*/ 8 w 45"/>
                <a:gd name="T7" fmla="*/ 7 h 31"/>
                <a:gd name="T8" fmla="*/ 5 w 45"/>
                <a:gd name="T9" fmla="*/ 4 h 31"/>
                <a:gd name="T10" fmla="*/ 3 w 45"/>
                <a:gd name="T11" fmla="*/ 2 h 31"/>
                <a:gd name="T12" fmla="*/ 0 w 45"/>
                <a:gd name="T13" fmla="*/ 0 h 31"/>
                <a:gd name="T14" fmla="*/ 0 w 45"/>
                <a:gd name="T15" fmla="*/ 0 h 31"/>
                <a:gd name="T16" fmla="*/ 0 w 45"/>
                <a:gd name="T17" fmla="*/ 0 h 31"/>
                <a:gd name="T18" fmla="*/ 2 w 45"/>
                <a:gd name="T19" fmla="*/ 3 h 31"/>
                <a:gd name="T20" fmla="*/ 3 w 45"/>
                <a:gd name="T21" fmla="*/ 2 h 31"/>
                <a:gd name="T22" fmla="*/ 16 w 45"/>
                <a:gd name="T23" fmla="*/ 13 h 31"/>
                <a:gd name="T24" fmla="*/ 16 w 45"/>
                <a:gd name="T25" fmla="*/ 14 h 31"/>
                <a:gd name="T26" fmla="*/ 19 w 45"/>
                <a:gd name="T27" fmla="*/ 16 h 31"/>
                <a:gd name="T28" fmla="*/ 19 w 45"/>
                <a:gd name="T29" fmla="*/ 15 h 31"/>
                <a:gd name="T30" fmla="*/ 16 w 45"/>
                <a:gd name="T31" fmla="*/ 13 h 31"/>
                <a:gd name="T32" fmla="*/ 11 w 45"/>
                <a:gd name="T33" fmla="*/ 9 h 31"/>
                <a:gd name="T34" fmla="*/ 10 w 45"/>
                <a:gd name="T35" fmla="*/ 9 h 31"/>
                <a:gd name="T36" fmla="*/ 13 w 45"/>
                <a:gd name="T37" fmla="*/ 12 h 31"/>
                <a:gd name="T38" fmla="*/ 13 w 45"/>
                <a:gd name="T39" fmla="*/ 11 h 31"/>
                <a:gd name="T40" fmla="*/ 11 w 45"/>
                <a:gd name="T41" fmla="*/ 9 h 31"/>
                <a:gd name="T42" fmla="*/ 22 w 45"/>
                <a:gd name="T43" fmla="*/ 17 h 31"/>
                <a:gd name="T44" fmla="*/ 22 w 45"/>
                <a:gd name="T45" fmla="*/ 18 h 31"/>
                <a:gd name="T46" fmla="*/ 24 w 45"/>
                <a:gd name="T47" fmla="*/ 20 h 31"/>
                <a:gd name="T48" fmla="*/ 25 w 45"/>
                <a:gd name="T49" fmla="*/ 19 h 31"/>
                <a:gd name="T50" fmla="*/ 22 w 45"/>
                <a:gd name="T51" fmla="*/ 17 h 31"/>
                <a:gd name="T52" fmla="*/ 34 w 45"/>
                <a:gd name="T53" fmla="*/ 24 h 31"/>
                <a:gd name="T54" fmla="*/ 34 w 45"/>
                <a:gd name="T55" fmla="*/ 25 h 31"/>
                <a:gd name="T56" fmla="*/ 37 w 45"/>
                <a:gd name="T57" fmla="*/ 26 h 31"/>
                <a:gd name="T58" fmla="*/ 37 w 45"/>
                <a:gd name="T59" fmla="*/ 26 h 31"/>
                <a:gd name="T60" fmla="*/ 34 w 45"/>
                <a:gd name="T61" fmla="*/ 24 h 31"/>
                <a:gd name="T62" fmla="*/ 28 w 45"/>
                <a:gd name="T63" fmla="*/ 21 h 31"/>
                <a:gd name="T64" fmla="*/ 27 w 45"/>
                <a:gd name="T65" fmla="*/ 21 h 31"/>
                <a:gd name="T66" fmla="*/ 30 w 45"/>
                <a:gd name="T67" fmla="*/ 23 h 31"/>
                <a:gd name="T68" fmla="*/ 31 w 45"/>
                <a:gd name="T69" fmla="*/ 23 h 31"/>
                <a:gd name="T70" fmla="*/ 28 w 45"/>
                <a:gd name="T71" fmla="*/ 21 h 31"/>
                <a:gd name="T72" fmla="*/ 44 w 45"/>
                <a:gd name="T73" fmla="*/ 29 h 31"/>
                <a:gd name="T74" fmla="*/ 43 w 45"/>
                <a:gd name="T75" fmla="*/ 25 h 31"/>
                <a:gd name="T76" fmla="*/ 39 w 45"/>
                <a:gd name="T77" fmla="*/ 27 h 31"/>
                <a:gd name="T78" fmla="*/ 41 w 45"/>
                <a:gd name="T79" fmla="*/ 30 h 31"/>
                <a:gd name="T80" fmla="*/ 44 w 45"/>
                <a:gd name="T81"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31">
                  <a:moveTo>
                    <a:pt x="5" y="4"/>
                  </a:moveTo>
                  <a:cubicBezTo>
                    <a:pt x="5" y="5"/>
                    <a:pt x="5" y="5"/>
                    <a:pt x="5" y="5"/>
                  </a:cubicBezTo>
                  <a:cubicBezTo>
                    <a:pt x="6" y="6"/>
                    <a:pt x="7" y="6"/>
                    <a:pt x="8" y="7"/>
                  </a:cubicBezTo>
                  <a:cubicBezTo>
                    <a:pt x="8" y="7"/>
                    <a:pt x="8" y="7"/>
                    <a:pt x="8" y="7"/>
                  </a:cubicBezTo>
                  <a:cubicBezTo>
                    <a:pt x="7" y="6"/>
                    <a:pt x="6" y="5"/>
                    <a:pt x="5" y="4"/>
                  </a:cubicBezTo>
                  <a:close/>
                  <a:moveTo>
                    <a:pt x="3" y="2"/>
                  </a:moveTo>
                  <a:cubicBezTo>
                    <a:pt x="1" y="0"/>
                    <a:pt x="0" y="0"/>
                    <a:pt x="0" y="0"/>
                  </a:cubicBezTo>
                  <a:cubicBezTo>
                    <a:pt x="0" y="0"/>
                    <a:pt x="0" y="0"/>
                    <a:pt x="0" y="0"/>
                  </a:cubicBezTo>
                  <a:cubicBezTo>
                    <a:pt x="0" y="0"/>
                    <a:pt x="0" y="0"/>
                    <a:pt x="0" y="0"/>
                  </a:cubicBezTo>
                  <a:cubicBezTo>
                    <a:pt x="0" y="0"/>
                    <a:pt x="1" y="1"/>
                    <a:pt x="2" y="3"/>
                  </a:cubicBezTo>
                  <a:lnTo>
                    <a:pt x="3" y="2"/>
                  </a:lnTo>
                  <a:close/>
                  <a:moveTo>
                    <a:pt x="16" y="13"/>
                  </a:moveTo>
                  <a:cubicBezTo>
                    <a:pt x="16" y="14"/>
                    <a:pt x="16" y="14"/>
                    <a:pt x="16" y="14"/>
                  </a:cubicBezTo>
                  <a:cubicBezTo>
                    <a:pt x="17" y="14"/>
                    <a:pt x="18" y="15"/>
                    <a:pt x="19" y="16"/>
                  </a:cubicBezTo>
                  <a:cubicBezTo>
                    <a:pt x="19" y="15"/>
                    <a:pt x="19" y="15"/>
                    <a:pt x="19" y="15"/>
                  </a:cubicBezTo>
                  <a:cubicBezTo>
                    <a:pt x="18" y="14"/>
                    <a:pt x="17" y="14"/>
                    <a:pt x="16" y="13"/>
                  </a:cubicBezTo>
                  <a:close/>
                  <a:moveTo>
                    <a:pt x="11" y="9"/>
                  </a:moveTo>
                  <a:cubicBezTo>
                    <a:pt x="10" y="9"/>
                    <a:pt x="10" y="9"/>
                    <a:pt x="10" y="9"/>
                  </a:cubicBezTo>
                  <a:cubicBezTo>
                    <a:pt x="11" y="10"/>
                    <a:pt x="12" y="11"/>
                    <a:pt x="13" y="12"/>
                  </a:cubicBezTo>
                  <a:cubicBezTo>
                    <a:pt x="13" y="11"/>
                    <a:pt x="13" y="11"/>
                    <a:pt x="13" y="11"/>
                  </a:cubicBezTo>
                  <a:cubicBezTo>
                    <a:pt x="13" y="10"/>
                    <a:pt x="12" y="10"/>
                    <a:pt x="11" y="9"/>
                  </a:cubicBezTo>
                  <a:close/>
                  <a:moveTo>
                    <a:pt x="22" y="17"/>
                  </a:moveTo>
                  <a:cubicBezTo>
                    <a:pt x="22" y="18"/>
                    <a:pt x="22" y="18"/>
                    <a:pt x="22" y="18"/>
                  </a:cubicBezTo>
                  <a:cubicBezTo>
                    <a:pt x="22" y="18"/>
                    <a:pt x="23" y="19"/>
                    <a:pt x="24" y="20"/>
                  </a:cubicBezTo>
                  <a:cubicBezTo>
                    <a:pt x="25" y="19"/>
                    <a:pt x="25" y="19"/>
                    <a:pt x="25" y="19"/>
                  </a:cubicBezTo>
                  <a:cubicBezTo>
                    <a:pt x="24" y="18"/>
                    <a:pt x="23" y="18"/>
                    <a:pt x="22" y="17"/>
                  </a:cubicBezTo>
                  <a:close/>
                  <a:moveTo>
                    <a:pt x="34" y="24"/>
                  </a:moveTo>
                  <a:cubicBezTo>
                    <a:pt x="34" y="25"/>
                    <a:pt x="34" y="25"/>
                    <a:pt x="34" y="25"/>
                  </a:cubicBezTo>
                  <a:cubicBezTo>
                    <a:pt x="35" y="25"/>
                    <a:pt x="36" y="26"/>
                    <a:pt x="37" y="26"/>
                  </a:cubicBezTo>
                  <a:cubicBezTo>
                    <a:pt x="37" y="26"/>
                    <a:pt x="37" y="26"/>
                    <a:pt x="37" y="26"/>
                  </a:cubicBezTo>
                  <a:cubicBezTo>
                    <a:pt x="36" y="25"/>
                    <a:pt x="35" y="25"/>
                    <a:pt x="34" y="24"/>
                  </a:cubicBezTo>
                  <a:close/>
                  <a:moveTo>
                    <a:pt x="28" y="21"/>
                  </a:moveTo>
                  <a:cubicBezTo>
                    <a:pt x="27" y="21"/>
                    <a:pt x="27" y="21"/>
                    <a:pt x="27" y="21"/>
                  </a:cubicBezTo>
                  <a:cubicBezTo>
                    <a:pt x="28" y="22"/>
                    <a:pt x="29" y="23"/>
                    <a:pt x="30" y="23"/>
                  </a:cubicBezTo>
                  <a:cubicBezTo>
                    <a:pt x="31" y="23"/>
                    <a:pt x="31" y="23"/>
                    <a:pt x="31" y="23"/>
                  </a:cubicBezTo>
                  <a:cubicBezTo>
                    <a:pt x="30" y="22"/>
                    <a:pt x="29" y="21"/>
                    <a:pt x="28" y="21"/>
                  </a:cubicBezTo>
                  <a:close/>
                  <a:moveTo>
                    <a:pt x="44" y="29"/>
                  </a:moveTo>
                  <a:cubicBezTo>
                    <a:pt x="45" y="27"/>
                    <a:pt x="44" y="26"/>
                    <a:pt x="43" y="25"/>
                  </a:cubicBezTo>
                  <a:cubicBezTo>
                    <a:pt x="42" y="25"/>
                    <a:pt x="40" y="25"/>
                    <a:pt x="39" y="27"/>
                  </a:cubicBezTo>
                  <a:cubicBezTo>
                    <a:pt x="39" y="28"/>
                    <a:pt x="39" y="30"/>
                    <a:pt x="41" y="30"/>
                  </a:cubicBezTo>
                  <a:cubicBezTo>
                    <a:pt x="42" y="31"/>
                    <a:pt x="44" y="30"/>
                    <a:pt x="44"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 name="Freeform 18"/>
            <p:cNvSpPr/>
            <p:nvPr/>
          </p:nvSpPr>
          <p:spPr bwMode="auto">
            <a:xfrm>
              <a:off x="7605" y="2517"/>
              <a:ext cx="162" cy="129"/>
            </a:xfrm>
            <a:custGeom>
              <a:avLst/>
              <a:gdLst>
                <a:gd name="T0" fmla="*/ 0 w 83"/>
                <a:gd name="T1" fmla="*/ 66 h 66"/>
                <a:gd name="T2" fmla="*/ 72 w 83"/>
                <a:gd name="T3" fmla="*/ 0 h 66"/>
                <a:gd name="T4" fmla="*/ 0 w 83"/>
                <a:gd name="T5" fmla="*/ 66 h 66"/>
              </a:gdLst>
              <a:ahLst/>
              <a:cxnLst>
                <a:cxn ang="0">
                  <a:pos x="T0" y="T1"/>
                </a:cxn>
                <a:cxn ang="0">
                  <a:pos x="T2" y="T3"/>
                </a:cxn>
                <a:cxn ang="0">
                  <a:pos x="T4" y="T5"/>
                </a:cxn>
              </a:cxnLst>
              <a:rect l="0" t="0" r="r" b="b"/>
              <a:pathLst>
                <a:path w="83" h="66">
                  <a:moveTo>
                    <a:pt x="0" y="66"/>
                  </a:moveTo>
                  <a:cubicBezTo>
                    <a:pt x="0" y="66"/>
                    <a:pt x="0" y="4"/>
                    <a:pt x="72" y="0"/>
                  </a:cubicBezTo>
                  <a:cubicBezTo>
                    <a:pt x="72" y="0"/>
                    <a:pt x="83" y="61"/>
                    <a:pt x="0" y="66"/>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 name="Freeform 19"/>
            <p:cNvSpPr>
              <a:spLocks noEditPoints="1"/>
            </p:cNvSpPr>
            <p:nvPr/>
          </p:nvSpPr>
          <p:spPr bwMode="auto">
            <a:xfrm>
              <a:off x="7607" y="2556"/>
              <a:ext cx="88" cy="88"/>
            </a:xfrm>
            <a:custGeom>
              <a:avLst/>
              <a:gdLst>
                <a:gd name="T0" fmla="*/ 7 w 45"/>
                <a:gd name="T1" fmla="*/ 40 h 45"/>
                <a:gd name="T2" fmla="*/ 7 w 45"/>
                <a:gd name="T3" fmla="*/ 40 h 45"/>
                <a:gd name="T4" fmla="*/ 11 w 45"/>
                <a:gd name="T5" fmla="*/ 38 h 45"/>
                <a:gd name="T6" fmla="*/ 10 w 45"/>
                <a:gd name="T7" fmla="*/ 37 h 45"/>
                <a:gd name="T8" fmla="*/ 7 w 45"/>
                <a:gd name="T9" fmla="*/ 40 h 45"/>
                <a:gd name="T10" fmla="*/ 4 w 45"/>
                <a:gd name="T11" fmla="*/ 42 h 45"/>
                <a:gd name="T12" fmla="*/ 0 w 45"/>
                <a:gd name="T13" fmla="*/ 45 h 45"/>
                <a:gd name="T14" fmla="*/ 1 w 45"/>
                <a:gd name="T15" fmla="*/ 45 h 45"/>
                <a:gd name="T16" fmla="*/ 1 w 45"/>
                <a:gd name="T17" fmla="*/ 45 h 45"/>
                <a:gd name="T18" fmla="*/ 4 w 45"/>
                <a:gd name="T19" fmla="*/ 43 h 45"/>
                <a:gd name="T20" fmla="*/ 4 w 45"/>
                <a:gd name="T21" fmla="*/ 42 h 45"/>
                <a:gd name="T22" fmla="*/ 19 w 45"/>
                <a:gd name="T23" fmla="*/ 29 h 45"/>
                <a:gd name="T24" fmla="*/ 20 w 45"/>
                <a:gd name="T25" fmla="*/ 30 h 45"/>
                <a:gd name="T26" fmla="*/ 23 w 45"/>
                <a:gd name="T27" fmla="*/ 27 h 45"/>
                <a:gd name="T28" fmla="*/ 22 w 45"/>
                <a:gd name="T29" fmla="*/ 26 h 45"/>
                <a:gd name="T30" fmla="*/ 19 w 45"/>
                <a:gd name="T31" fmla="*/ 29 h 45"/>
                <a:gd name="T32" fmla="*/ 13 w 45"/>
                <a:gd name="T33" fmla="*/ 35 h 45"/>
                <a:gd name="T34" fmla="*/ 14 w 45"/>
                <a:gd name="T35" fmla="*/ 35 h 45"/>
                <a:gd name="T36" fmla="*/ 17 w 45"/>
                <a:gd name="T37" fmla="*/ 33 h 45"/>
                <a:gd name="T38" fmla="*/ 16 w 45"/>
                <a:gd name="T39" fmla="*/ 32 h 45"/>
                <a:gd name="T40" fmla="*/ 13 w 45"/>
                <a:gd name="T41" fmla="*/ 35 h 45"/>
                <a:gd name="T42" fmla="*/ 25 w 45"/>
                <a:gd name="T43" fmla="*/ 24 h 45"/>
                <a:gd name="T44" fmla="*/ 26 w 45"/>
                <a:gd name="T45" fmla="*/ 24 h 45"/>
                <a:gd name="T46" fmla="*/ 28 w 45"/>
                <a:gd name="T47" fmla="*/ 21 h 45"/>
                <a:gd name="T48" fmla="*/ 28 w 45"/>
                <a:gd name="T49" fmla="*/ 21 h 45"/>
                <a:gd name="T50" fmla="*/ 25 w 45"/>
                <a:gd name="T51" fmla="*/ 24 h 45"/>
                <a:gd name="T52" fmla="*/ 36 w 45"/>
                <a:gd name="T53" fmla="*/ 11 h 45"/>
                <a:gd name="T54" fmla="*/ 36 w 45"/>
                <a:gd name="T55" fmla="*/ 12 h 45"/>
                <a:gd name="T56" fmla="*/ 39 w 45"/>
                <a:gd name="T57" fmla="*/ 9 h 45"/>
                <a:gd name="T58" fmla="*/ 38 w 45"/>
                <a:gd name="T59" fmla="*/ 8 h 45"/>
                <a:gd name="T60" fmla="*/ 36 w 45"/>
                <a:gd name="T61" fmla="*/ 11 h 45"/>
                <a:gd name="T62" fmla="*/ 30 w 45"/>
                <a:gd name="T63" fmla="*/ 18 h 45"/>
                <a:gd name="T64" fmla="*/ 31 w 45"/>
                <a:gd name="T65" fmla="*/ 18 h 45"/>
                <a:gd name="T66" fmla="*/ 34 w 45"/>
                <a:gd name="T67" fmla="*/ 15 h 45"/>
                <a:gd name="T68" fmla="*/ 33 w 45"/>
                <a:gd name="T69" fmla="*/ 15 h 45"/>
                <a:gd name="T70" fmla="*/ 30 w 45"/>
                <a:gd name="T71" fmla="*/ 18 h 45"/>
                <a:gd name="T72" fmla="*/ 43 w 45"/>
                <a:gd name="T73" fmla="*/ 1 h 45"/>
                <a:gd name="T74" fmla="*/ 39 w 45"/>
                <a:gd name="T75" fmla="*/ 1 h 45"/>
                <a:gd name="T76" fmla="*/ 40 w 45"/>
                <a:gd name="T77" fmla="*/ 6 h 45"/>
                <a:gd name="T78" fmla="*/ 44 w 45"/>
                <a:gd name="T79" fmla="*/ 5 h 45"/>
                <a:gd name="T80" fmla="*/ 43 w 45"/>
                <a:gd name="T81"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45">
                  <a:moveTo>
                    <a:pt x="7" y="40"/>
                  </a:moveTo>
                  <a:cubicBezTo>
                    <a:pt x="7" y="40"/>
                    <a:pt x="7" y="40"/>
                    <a:pt x="7" y="40"/>
                  </a:cubicBezTo>
                  <a:cubicBezTo>
                    <a:pt x="8" y="40"/>
                    <a:pt x="9" y="39"/>
                    <a:pt x="11" y="38"/>
                  </a:cubicBezTo>
                  <a:cubicBezTo>
                    <a:pt x="10" y="37"/>
                    <a:pt x="10" y="37"/>
                    <a:pt x="10" y="37"/>
                  </a:cubicBezTo>
                  <a:cubicBezTo>
                    <a:pt x="9" y="38"/>
                    <a:pt x="8" y="39"/>
                    <a:pt x="7" y="40"/>
                  </a:cubicBezTo>
                  <a:close/>
                  <a:moveTo>
                    <a:pt x="4" y="42"/>
                  </a:moveTo>
                  <a:cubicBezTo>
                    <a:pt x="2" y="44"/>
                    <a:pt x="0" y="45"/>
                    <a:pt x="0" y="45"/>
                  </a:cubicBezTo>
                  <a:cubicBezTo>
                    <a:pt x="1" y="45"/>
                    <a:pt x="1" y="45"/>
                    <a:pt x="1" y="45"/>
                  </a:cubicBezTo>
                  <a:cubicBezTo>
                    <a:pt x="1" y="45"/>
                    <a:pt x="1" y="45"/>
                    <a:pt x="1" y="45"/>
                  </a:cubicBezTo>
                  <a:cubicBezTo>
                    <a:pt x="1" y="45"/>
                    <a:pt x="2" y="44"/>
                    <a:pt x="4" y="43"/>
                  </a:cubicBezTo>
                  <a:lnTo>
                    <a:pt x="4" y="42"/>
                  </a:lnTo>
                  <a:close/>
                  <a:moveTo>
                    <a:pt x="19" y="29"/>
                  </a:moveTo>
                  <a:cubicBezTo>
                    <a:pt x="20" y="30"/>
                    <a:pt x="20" y="30"/>
                    <a:pt x="20" y="30"/>
                  </a:cubicBezTo>
                  <a:cubicBezTo>
                    <a:pt x="21" y="29"/>
                    <a:pt x="22" y="28"/>
                    <a:pt x="23" y="27"/>
                  </a:cubicBezTo>
                  <a:cubicBezTo>
                    <a:pt x="22" y="26"/>
                    <a:pt x="22" y="26"/>
                    <a:pt x="22" y="26"/>
                  </a:cubicBezTo>
                  <a:cubicBezTo>
                    <a:pt x="21" y="27"/>
                    <a:pt x="20" y="28"/>
                    <a:pt x="19" y="29"/>
                  </a:cubicBezTo>
                  <a:close/>
                  <a:moveTo>
                    <a:pt x="13" y="35"/>
                  </a:moveTo>
                  <a:cubicBezTo>
                    <a:pt x="14" y="35"/>
                    <a:pt x="14" y="35"/>
                    <a:pt x="14" y="35"/>
                  </a:cubicBezTo>
                  <a:cubicBezTo>
                    <a:pt x="15" y="34"/>
                    <a:pt x="16" y="33"/>
                    <a:pt x="17" y="33"/>
                  </a:cubicBezTo>
                  <a:cubicBezTo>
                    <a:pt x="16" y="32"/>
                    <a:pt x="16" y="32"/>
                    <a:pt x="16" y="32"/>
                  </a:cubicBezTo>
                  <a:cubicBezTo>
                    <a:pt x="15" y="33"/>
                    <a:pt x="14" y="34"/>
                    <a:pt x="13" y="35"/>
                  </a:cubicBezTo>
                  <a:close/>
                  <a:moveTo>
                    <a:pt x="25" y="24"/>
                  </a:moveTo>
                  <a:cubicBezTo>
                    <a:pt x="26" y="24"/>
                    <a:pt x="26" y="24"/>
                    <a:pt x="26" y="24"/>
                  </a:cubicBezTo>
                  <a:cubicBezTo>
                    <a:pt x="26" y="23"/>
                    <a:pt x="27" y="22"/>
                    <a:pt x="28" y="21"/>
                  </a:cubicBezTo>
                  <a:cubicBezTo>
                    <a:pt x="28" y="21"/>
                    <a:pt x="28" y="21"/>
                    <a:pt x="28" y="21"/>
                  </a:cubicBezTo>
                  <a:cubicBezTo>
                    <a:pt x="27" y="22"/>
                    <a:pt x="26" y="23"/>
                    <a:pt x="25" y="24"/>
                  </a:cubicBezTo>
                  <a:close/>
                  <a:moveTo>
                    <a:pt x="36" y="11"/>
                  </a:moveTo>
                  <a:cubicBezTo>
                    <a:pt x="36" y="12"/>
                    <a:pt x="36" y="12"/>
                    <a:pt x="36" y="12"/>
                  </a:cubicBezTo>
                  <a:cubicBezTo>
                    <a:pt x="37" y="11"/>
                    <a:pt x="38" y="10"/>
                    <a:pt x="39" y="9"/>
                  </a:cubicBezTo>
                  <a:cubicBezTo>
                    <a:pt x="38" y="8"/>
                    <a:pt x="38" y="8"/>
                    <a:pt x="38" y="8"/>
                  </a:cubicBezTo>
                  <a:cubicBezTo>
                    <a:pt x="37" y="9"/>
                    <a:pt x="36" y="10"/>
                    <a:pt x="36" y="11"/>
                  </a:cubicBezTo>
                  <a:close/>
                  <a:moveTo>
                    <a:pt x="30" y="18"/>
                  </a:moveTo>
                  <a:cubicBezTo>
                    <a:pt x="31" y="18"/>
                    <a:pt x="31" y="18"/>
                    <a:pt x="31" y="18"/>
                  </a:cubicBezTo>
                  <a:cubicBezTo>
                    <a:pt x="32" y="17"/>
                    <a:pt x="33" y="16"/>
                    <a:pt x="34" y="15"/>
                  </a:cubicBezTo>
                  <a:cubicBezTo>
                    <a:pt x="33" y="15"/>
                    <a:pt x="33" y="15"/>
                    <a:pt x="33" y="15"/>
                  </a:cubicBezTo>
                  <a:cubicBezTo>
                    <a:pt x="32" y="16"/>
                    <a:pt x="31" y="17"/>
                    <a:pt x="30" y="18"/>
                  </a:cubicBezTo>
                  <a:close/>
                  <a:moveTo>
                    <a:pt x="43" y="1"/>
                  </a:moveTo>
                  <a:cubicBezTo>
                    <a:pt x="42" y="0"/>
                    <a:pt x="40" y="0"/>
                    <a:pt x="39" y="1"/>
                  </a:cubicBezTo>
                  <a:cubicBezTo>
                    <a:pt x="38" y="3"/>
                    <a:pt x="38" y="5"/>
                    <a:pt x="40" y="6"/>
                  </a:cubicBezTo>
                  <a:cubicBezTo>
                    <a:pt x="41" y="7"/>
                    <a:pt x="43" y="6"/>
                    <a:pt x="44" y="5"/>
                  </a:cubicBezTo>
                  <a:cubicBezTo>
                    <a:pt x="45" y="3"/>
                    <a:pt x="44" y="2"/>
                    <a:pt x="4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 name="Freeform 20"/>
            <p:cNvSpPr/>
            <p:nvPr/>
          </p:nvSpPr>
          <p:spPr bwMode="auto">
            <a:xfrm>
              <a:off x="7328" y="2617"/>
              <a:ext cx="177" cy="186"/>
            </a:xfrm>
            <a:custGeom>
              <a:avLst/>
              <a:gdLst>
                <a:gd name="T0" fmla="*/ 39 w 91"/>
                <a:gd name="T1" fmla="*/ 95 h 95"/>
                <a:gd name="T2" fmla="*/ 58 w 91"/>
                <a:gd name="T3" fmla="*/ 0 h 95"/>
                <a:gd name="T4" fmla="*/ 39 w 91"/>
                <a:gd name="T5" fmla="*/ 95 h 95"/>
              </a:gdLst>
              <a:ahLst/>
              <a:cxnLst>
                <a:cxn ang="0">
                  <a:pos x="T0" y="T1"/>
                </a:cxn>
                <a:cxn ang="0">
                  <a:pos x="T2" y="T3"/>
                </a:cxn>
                <a:cxn ang="0">
                  <a:pos x="T4" y="T5"/>
                </a:cxn>
              </a:cxnLst>
              <a:rect l="0" t="0" r="r" b="b"/>
              <a:pathLst>
                <a:path w="91" h="95">
                  <a:moveTo>
                    <a:pt x="39" y="95"/>
                  </a:moveTo>
                  <a:cubicBezTo>
                    <a:pt x="39" y="95"/>
                    <a:pt x="91" y="62"/>
                    <a:pt x="58" y="0"/>
                  </a:cubicBezTo>
                  <a:cubicBezTo>
                    <a:pt x="58" y="0"/>
                    <a:pt x="0" y="23"/>
                    <a:pt x="39" y="95"/>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 name="Freeform 21"/>
            <p:cNvSpPr>
              <a:spLocks noEditPoints="1"/>
            </p:cNvSpPr>
            <p:nvPr/>
          </p:nvSpPr>
          <p:spPr bwMode="auto">
            <a:xfrm>
              <a:off x="7404" y="2672"/>
              <a:ext cx="29" cy="117"/>
            </a:xfrm>
            <a:custGeom>
              <a:avLst/>
              <a:gdLst>
                <a:gd name="T0" fmla="*/ 1 w 15"/>
                <a:gd name="T1" fmla="*/ 52 h 60"/>
                <a:gd name="T2" fmla="*/ 0 w 15"/>
                <a:gd name="T3" fmla="*/ 52 h 60"/>
                <a:gd name="T4" fmla="*/ 1 w 15"/>
                <a:gd name="T5" fmla="*/ 48 h 60"/>
                <a:gd name="T6" fmla="*/ 2 w 15"/>
                <a:gd name="T7" fmla="*/ 48 h 60"/>
                <a:gd name="T8" fmla="*/ 1 w 15"/>
                <a:gd name="T9" fmla="*/ 52 h 60"/>
                <a:gd name="T10" fmla="*/ 1 w 15"/>
                <a:gd name="T11" fmla="*/ 56 h 60"/>
                <a:gd name="T12" fmla="*/ 1 w 15"/>
                <a:gd name="T13" fmla="*/ 60 h 60"/>
                <a:gd name="T14" fmla="*/ 0 w 15"/>
                <a:gd name="T15" fmla="*/ 60 h 60"/>
                <a:gd name="T16" fmla="*/ 0 w 15"/>
                <a:gd name="T17" fmla="*/ 60 h 60"/>
                <a:gd name="T18" fmla="*/ 0 w 15"/>
                <a:gd name="T19" fmla="*/ 56 h 60"/>
                <a:gd name="T20" fmla="*/ 1 w 15"/>
                <a:gd name="T21" fmla="*/ 56 h 60"/>
                <a:gd name="T22" fmla="*/ 3 w 15"/>
                <a:gd name="T23" fmla="*/ 36 h 60"/>
                <a:gd name="T24" fmla="*/ 2 w 15"/>
                <a:gd name="T25" fmla="*/ 36 h 60"/>
                <a:gd name="T26" fmla="*/ 3 w 15"/>
                <a:gd name="T27" fmla="*/ 32 h 60"/>
                <a:gd name="T28" fmla="*/ 4 w 15"/>
                <a:gd name="T29" fmla="*/ 32 h 60"/>
                <a:gd name="T30" fmla="*/ 3 w 15"/>
                <a:gd name="T31" fmla="*/ 36 h 60"/>
                <a:gd name="T32" fmla="*/ 2 w 15"/>
                <a:gd name="T33" fmla="*/ 44 h 60"/>
                <a:gd name="T34" fmla="*/ 1 w 15"/>
                <a:gd name="T35" fmla="*/ 44 h 60"/>
                <a:gd name="T36" fmla="*/ 2 w 15"/>
                <a:gd name="T37" fmla="*/ 40 h 60"/>
                <a:gd name="T38" fmla="*/ 2 w 15"/>
                <a:gd name="T39" fmla="*/ 40 h 60"/>
                <a:gd name="T40" fmla="*/ 2 w 15"/>
                <a:gd name="T41" fmla="*/ 44 h 60"/>
                <a:gd name="T42" fmla="*/ 4 w 15"/>
                <a:gd name="T43" fmla="*/ 29 h 60"/>
                <a:gd name="T44" fmla="*/ 3 w 15"/>
                <a:gd name="T45" fmla="*/ 28 h 60"/>
                <a:gd name="T46" fmla="*/ 4 w 15"/>
                <a:gd name="T47" fmla="*/ 24 h 60"/>
                <a:gd name="T48" fmla="*/ 5 w 15"/>
                <a:gd name="T49" fmla="*/ 25 h 60"/>
                <a:gd name="T50" fmla="*/ 4 w 15"/>
                <a:gd name="T51" fmla="*/ 29 h 60"/>
                <a:gd name="T52" fmla="*/ 8 w 15"/>
                <a:gd name="T53" fmla="*/ 13 h 60"/>
                <a:gd name="T54" fmla="*/ 7 w 15"/>
                <a:gd name="T55" fmla="*/ 13 h 60"/>
                <a:gd name="T56" fmla="*/ 9 w 15"/>
                <a:gd name="T57" fmla="*/ 9 h 60"/>
                <a:gd name="T58" fmla="*/ 10 w 15"/>
                <a:gd name="T59" fmla="*/ 9 h 60"/>
                <a:gd name="T60" fmla="*/ 8 w 15"/>
                <a:gd name="T61" fmla="*/ 13 h 60"/>
                <a:gd name="T62" fmla="*/ 6 w 15"/>
                <a:gd name="T63" fmla="*/ 21 h 60"/>
                <a:gd name="T64" fmla="*/ 5 w 15"/>
                <a:gd name="T65" fmla="*/ 21 h 60"/>
                <a:gd name="T66" fmla="*/ 6 w 15"/>
                <a:gd name="T67" fmla="*/ 17 h 60"/>
                <a:gd name="T68" fmla="*/ 7 w 15"/>
                <a:gd name="T69" fmla="*/ 17 h 60"/>
                <a:gd name="T70" fmla="*/ 6 w 15"/>
                <a:gd name="T71" fmla="*/ 21 h 60"/>
                <a:gd name="T72" fmla="*/ 13 w 15"/>
                <a:gd name="T73" fmla="*/ 1 h 60"/>
                <a:gd name="T74" fmla="*/ 15 w 15"/>
                <a:gd name="T75" fmla="*/ 5 h 60"/>
                <a:gd name="T76" fmla="*/ 11 w 15"/>
                <a:gd name="T77" fmla="*/ 6 h 60"/>
                <a:gd name="T78" fmla="*/ 9 w 15"/>
                <a:gd name="T79" fmla="*/ 3 h 60"/>
                <a:gd name="T80" fmla="*/ 13 w 15"/>
                <a:gd name="T81"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 h="60">
                  <a:moveTo>
                    <a:pt x="1" y="52"/>
                  </a:moveTo>
                  <a:cubicBezTo>
                    <a:pt x="0" y="52"/>
                    <a:pt x="0" y="52"/>
                    <a:pt x="0" y="52"/>
                  </a:cubicBezTo>
                  <a:cubicBezTo>
                    <a:pt x="1" y="51"/>
                    <a:pt x="1" y="50"/>
                    <a:pt x="1" y="48"/>
                  </a:cubicBezTo>
                  <a:cubicBezTo>
                    <a:pt x="2" y="48"/>
                    <a:pt x="2" y="48"/>
                    <a:pt x="2" y="48"/>
                  </a:cubicBezTo>
                  <a:cubicBezTo>
                    <a:pt x="1" y="50"/>
                    <a:pt x="1" y="51"/>
                    <a:pt x="1" y="52"/>
                  </a:cubicBezTo>
                  <a:close/>
                  <a:moveTo>
                    <a:pt x="1" y="56"/>
                  </a:moveTo>
                  <a:cubicBezTo>
                    <a:pt x="1" y="59"/>
                    <a:pt x="1" y="60"/>
                    <a:pt x="1" y="60"/>
                  </a:cubicBezTo>
                  <a:cubicBezTo>
                    <a:pt x="0" y="60"/>
                    <a:pt x="0" y="60"/>
                    <a:pt x="0" y="60"/>
                  </a:cubicBezTo>
                  <a:cubicBezTo>
                    <a:pt x="0" y="60"/>
                    <a:pt x="0" y="60"/>
                    <a:pt x="0" y="60"/>
                  </a:cubicBezTo>
                  <a:cubicBezTo>
                    <a:pt x="0" y="60"/>
                    <a:pt x="0" y="59"/>
                    <a:pt x="0" y="56"/>
                  </a:cubicBezTo>
                  <a:lnTo>
                    <a:pt x="1" y="56"/>
                  </a:lnTo>
                  <a:close/>
                  <a:moveTo>
                    <a:pt x="3" y="36"/>
                  </a:moveTo>
                  <a:cubicBezTo>
                    <a:pt x="2" y="36"/>
                    <a:pt x="2" y="36"/>
                    <a:pt x="2" y="36"/>
                  </a:cubicBezTo>
                  <a:cubicBezTo>
                    <a:pt x="2" y="35"/>
                    <a:pt x="3" y="34"/>
                    <a:pt x="3" y="32"/>
                  </a:cubicBezTo>
                  <a:cubicBezTo>
                    <a:pt x="4" y="32"/>
                    <a:pt x="4" y="32"/>
                    <a:pt x="4" y="32"/>
                  </a:cubicBezTo>
                  <a:cubicBezTo>
                    <a:pt x="3" y="34"/>
                    <a:pt x="3" y="35"/>
                    <a:pt x="3" y="36"/>
                  </a:cubicBezTo>
                  <a:close/>
                  <a:moveTo>
                    <a:pt x="2" y="44"/>
                  </a:moveTo>
                  <a:cubicBezTo>
                    <a:pt x="1" y="44"/>
                    <a:pt x="1" y="44"/>
                    <a:pt x="1" y="44"/>
                  </a:cubicBezTo>
                  <a:cubicBezTo>
                    <a:pt x="1" y="43"/>
                    <a:pt x="1" y="42"/>
                    <a:pt x="2" y="40"/>
                  </a:cubicBezTo>
                  <a:cubicBezTo>
                    <a:pt x="2" y="40"/>
                    <a:pt x="2" y="40"/>
                    <a:pt x="2" y="40"/>
                  </a:cubicBezTo>
                  <a:cubicBezTo>
                    <a:pt x="2" y="42"/>
                    <a:pt x="2" y="43"/>
                    <a:pt x="2" y="44"/>
                  </a:cubicBezTo>
                  <a:close/>
                  <a:moveTo>
                    <a:pt x="4" y="29"/>
                  </a:moveTo>
                  <a:cubicBezTo>
                    <a:pt x="3" y="28"/>
                    <a:pt x="3" y="28"/>
                    <a:pt x="3" y="28"/>
                  </a:cubicBezTo>
                  <a:cubicBezTo>
                    <a:pt x="4" y="27"/>
                    <a:pt x="4" y="26"/>
                    <a:pt x="4" y="24"/>
                  </a:cubicBezTo>
                  <a:cubicBezTo>
                    <a:pt x="5" y="25"/>
                    <a:pt x="5" y="25"/>
                    <a:pt x="5" y="25"/>
                  </a:cubicBezTo>
                  <a:cubicBezTo>
                    <a:pt x="5" y="26"/>
                    <a:pt x="5" y="27"/>
                    <a:pt x="4" y="29"/>
                  </a:cubicBezTo>
                  <a:close/>
                  <a:moveTo>
                    <a:pt x="8" y="13"/>
                  </a:moveTo>
                  <a:cubicBezTo>
                    <a:pt x="7" y="13"/>
                    <a:pt x="7" y="13"/>
                    <a:pt x="7" y="13"/>
                  </a:cubicBezTo>
                  <a:cubicBezTo>
                    <a:pt x="8" y="12"/>
                    <a:pt x="8" y="10"/>
                    <a:pt x="9" y="9"/>
                  </a:cubicBezTo>
                  <a:cubicBezTo>
                    <a:pt x="10" y="9"/>
                    <a:pt x="10" y="9"/>
                    <a:pt x="10" y="9"/>
                  </a:cubicBezTo>
                  <a:cubicBezTo>
                    <a:pt x="9" y="11"/>
                    <a:pt x="9" y="12"/>
                    <a:pt x="8" y="13"/>
                  </a:cubicBezTo>
                  <a:close/>
                  <a:moveTo>
                    <a:pt x="6" y="21"/>
                  </a:moveTo>
                  <a:cubicBezTo>
                    <a:pt x="5" y="21"/>
                    <a:pt x="5" y="21"/>
                    <a:pt x="5" y="21"/>
                  </a:cubicBezTo>
                  <a:cubicBezTo>
                    <a:pt x="6" y="19"/>
                    <a:pt x="6" y="18"/>
                    <a:pt x="6" y="17"/>
                  </a:cubicBezTo>
                  <a:cubicBezTo>
                    <a:pt x="7" y="17"/>
                    <a:pt x="7" y="17"/>
                    <a:pt x="7" y="17"/>
                  </a:cubicBezTo>
                  <a:cubicBezTo>
                    <a:pt x="7" y="18"/>
                    <a:pt x="6" y="19"/>
                    <a:pt x="6" y="21"/>
                  </a:cubicBezTo>
                  <a:close/>
                  <a:moveTo>
                    <a:pt x="13" y="1"/>
                  </a:moveTo>
                  <a:cubicBezTo>
                    <a:pt x="14" y="1"/>
                    <a:pt x="15" y="3"/>
                    <a:pt x="15" y="5"/>
                  </a:cubicBezTo>
                  <a:cubicBezTo>
                    <a:pt x="14" y="6"/>
                    <a:pt x="12" y="7"/>
                    <a:pt x="11" y="6"/>
                  </a:cubicBezTo>
                  <a:cubicBezTo>
                    <a:pt x="9" y="6"/>
                    <a:pt x="8" y="4"/>
                    <a:pt x="9" y="3"/>
                  </a:cubicBezTo>
                  <a:cubicBezTo>
                    <a:pt x="10" y="1"/>
                    <a:pt x="11" y="0"/>
                    <a:pt x="1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 name="Freeform 22"/>
            <p:cNvSpPr/>
            <p:nvPr/>
          </p:nvSpPr>
          <p:spPr bwMode="auto">
            <a:xfrm>
              <a:off x="7757" y="2580"/>
              <a:ext cx="187" cy="192"/>
            </a:xfrm>
            <a:custGeom>
              <a:avLst/>
              <a:gdLst>
                <a:gd name="T0" fmla="*/ 0 w 96"/>
                <a:gd name="T1" fmla="*/ 58 h 98"/>
                <a:gd name="T2" fmla="*/ 96 w 96"/>
                <a:gd name="T3" fmla="*/ 48 h 98"/>
                <a:gd name="T4" fmla="*/ 0 w 96"/>
                <a:gd name="T5" fmla="*/ 58 h 98"/>
              </a:gdLst>
              <a:ahLst/>
              <a:cxnLst>
                <a:cxn ang="0">
                  <a:pos x="T0" y="T1"/>
                </a:cxn>
                <a:cxn ang="0">
                  <a:pos x="T2" y="T3"/>
                </a:cxn>
                <a:cxn ang="0">
                  <a:pos x="T4" y="T5"/>
                </a:cxn>
              </a:cxnLst>
              <a:rect l="0" t="0" r="r" b="b"/>
              <a:pathLst>
                <a:path w="96" h="98">
                  <a:moveTo>
                    <a:pt x="0" y="58"/>
                  </a:moveTo>
                  <a:cubicBezTo>
                    <a:pt x="0" y="58"/>
                    <a:pt x="47" y="98"/>
                    <a:pt x="96" y="48"/>
                  </a:cubicBezTo>
                  <a:cubicBezTo>
                    <a:pt x="96" y="48"/>
                    <a:pt x="58" y="0"/>
                    <a:pt x="0" y="58"/>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 name="Freeform 23"/>
            <p:cNvSpPr>
              <a:spLocks noEditPoints="1"/>
            </p:cNvSpPr>
            <p:nvPr/>
          </p:nvSpPr>
          <p:spPr bwMode="auto">
            <a:xfrm>
              <a:off x="7770" y="2672"/>
              <a:ext cx="117" cy="19"/>
            </a:xfrm>
            <a:custGeom>
              <a:avLst/>
              <a:gdLst>
                <a:gd name="T0" fmla="*/ 7 w 60"/>
                <a:gd name="T1" fmla="*/ 8 h 10"/>
                <a:gd name="T2" fmla="*/ 7 w 60"/>
                <a:gd name="T3" fmla="*/ 7 h 10"/>
                <a:gd name="T4" fmla="*/ 11 w 60"/>
                <a:gd name="T5" fmla="*/ 6 h 10"/>
                <a:gd name="T6" fmla="*/ 11 w 60"/>
                <a:gd name="T7" fmla="*/ 7 h 10"/>
                <a:gd name="T8" fmla="*/ 7 w 60"/>
                <a:gd name="T9" fmla="*/ 8 h 10"/>
                <a:gd name="T10" fmla="*/ 4 w 60"/>
                <a:gd name="T11" fmla="*/ 9 h 10"/>
                <a:gd name="T12" fmla="*/ 0 w 60"/>
                <a:gd name="T13" fmla="*/ 10 h 10"/>
                <a:gd name="T14" fmla="*/ 0 w 60"/>
                <a:gd name="T15" fmla="*/ 9 h 10"/>
                <a:gd name="T16" fmla="*/ 0 w 60"/>
                <a:gd name="T17" fmla="*/ 9 h 10"/>
                <a:gd name="T18" fmla="*/ 3 w 60"/>
                <a:gd name="T19" fmla="*/ 8 h 10"/>
                <a:gd name="T20" fmla="*/ 4 w 60"/>
                <a:gd name="T21" fmla="*/ 9 h 10"/>
                <a:gd name="T22" fmla="*/ 23 w 60"/>
                <a:gd name="T23" fmla="*/ 5 h 10"/>
                <a:gd name="T24" fmla="*/ 23 w 60"/>
                <a:gd name="T25" fmla="*/ 4 h 10"/>
                <a:gd name="T26" fmla="*/ 27 w 60"/>
                <a:gd name="T27" fmla="*/ 3 h 10"/>
                <a:gd name="T28" fmla="*/ 27 w 60"/>
                <a:gd name="T29" fmla="*/ 4 h 10"/>
                <a:gd name="T30" fmla="*/ 23 w 60"/>
                <a:gd name="T31" fmla="*/ 5 h 10"/>
                <a:gd name="T32" fmla="*/ 15 w 60"/>
                <a:gd name="T33" fmla="*/ 6 h 10"/>
                <a:gd name="T34" fmla="*/ 15 w 60"/>
                <a:gd name="T35" fmla="*/ 5 h 10"/>
                <a:gd name="T36" fmla="*/ 19 w 60"/>
                <a:gd name="T37" fmla="*/ 5 h 10"/>
                <a:gd name="T38" fmla="*/ 19 w 60"/>
                <a:gd name="T39" fmla="*/ 5 h 10"/>
                <a:gd name="T40" fmla="*/ 15 w 60"/>
                <a:gd name="T41" fmla="*/ 6 h 10"/>
                <a:gd name="T42" fmla="*/ 31 w 60"/>
                <a:gd name="T43" fmla="*/ 4 h 10"/>
                <a:gd name="T44" fmla="*/ 31 w 60"/>
                <a:gd name="T45" fmla="*/ 3 h 10"/>
                <a:gd name="T46" fmla="*/ 35 w 60"/>
                <a:gd name="T47" fmla="*/ 3 h 10"/>
                <a:gd name="T48" fmla="*/ 35 w 60"/>
                <a:gd name="T49" fmla="*/ 3 h 10"/>
                <a:gd name="T50" fmla="*/ 31 w 60"/>
                <a:gd name="T51" fmla="*/ 4 h 10"/>
                <a:gd name="T52" fmla="*/ 47 w 60"/>
                <a:gd name="T53" fmla="*/ 3 h 10"/>
                <a:gd name="T54" fmla="*/ 47 w 60"/>
                <a:gd name="T55" fmla="*/ 2 h 10"/>
                <a:gd name="T56" fmla="*/ 51 w 60"/>
                <a:gd name="T57" fmla="*/ 2 h 10"/>
                <a:gd name="T58" fmla="*/ 51 w 60"/>
                <a:gd name="T59" fmla="*/ 3 h 10"/>
                <a:gd name="T60" fmla="*/ 47 w 60"/>
                <a:gd name="T61" fmla="*/ 3 h 10"/>
                <a:gd name="T62" fmla="*/ 39 w 60"/>
                <a:gd name="T63" fmla="*/ 3 h 10"/>
                <a:gd name="T64" fmla="*/ 39 w 60"/>
                <a:gd name="T65" fmla="*/ 2 h 10"/>
                <a:gd name="T66" fmla="*/ 43 w 60"/>
                <a:gd name="T67" fmla="*/ 2 h 10"/>
                <a:gd name="T68" fmla="*/ 43 w 60"/>
                <a:gd name="T69" fmla="*/ 3 h 10"/>
                <a:gd name="T70" fmla="*/ 39 w 60"/>
                <a:gd name="T71" fmla="*/ 3 h 10"/>
                <a:gd name="T72" fmla="*/ 60 w 60"/>
                <a:gd name="T73" fmla="*/ 4 h 10"/>
                <a:gd name="T74" fmla="*/ 57 w 60"/>
                <a:gd name="T75" fmla="*/ 7 h 10"/>
                <a:gd name="T76" fmla="*/ 54 w 60"/>
                <a:gd name="T77" fmla="*/ 3 h 10"/>
                <a:gd name="T78" fmla="*/ 57 w 60"/>
                <a:gd name="T79" fmla="*/ 1 h 10"/>
                <a:gd name="T80" fmla="*/ 60 w 60"/>
                <a:gd name="T8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10">
                  <a:moveTo>
                    <a:pt x="7" y="8"/>
                  </a:moveTo>
                  <a:cubicBezTo>
                    <a:pt x="7" y="7"/>
                    <a:pt x="7" y="7"/>
                    <a:pt x="7" y="7"/>
                  </a:cubicBezTo>
                  <a:cubicBezTo>
                    <a:pt x="8" y="7"/>
                    <a:pt x="10" y="6"/>
                    <a:pt x="11" y="6"/>
                  </a:cubicBezTo>
                  <a:cubicBezTo>
                    <a:pt x="11" y="7"/>
                    <a:pt x="11" y="7"/>
                    <a:pt x="11" y="7"/>
                  </a:cubicBezTo>
                  <a:cubicBezTo>
                    <a:pt x="10" y="7"/>
                    <a:pt x="9" y="8"/>
                    <a:pt x="7" y="8"/>
                  </a:cubicBezTo>
                  <a:close/>
                  <a:moveTo>
                    <a:pt x="4" y="9"/>
                  </a:moveTo>
                  <a:cubicBezTo>
                    <a:pt x="1" y="9"/>
                    <a:pt x="0" y="10"/>
                    <a:pt x="0" y="10"/>
                  </a:cubicBezTo>
                  <a:cubicBezTo>
                    <a:pt x="0" y="9"/>
                    <a:pt x="0" y="9"/>
                    <a:pt x="0" y="9"/>
                  </a:cubicBezTo>
                  <a:cubicBezTo>
                    <a:pt x="0" y="9"/>
                    <a:pt x="0" y="9"/>
                    <a:pt x="0" y="9"/>
                  </a:cubicBezTo>
                  <a:cubicBezTo>
                    <a:pt x="0" y="9"/>
                    <a:pt x="1" y="9"/>
                    <a:pt x="3" y="8"/>
                  </a:cubicBezTo>
                  <a:lnTo>
                    <a:pt x="4" y="9"/>
                  </a:lnTo>
                  <a:close/>
                  <a:moveTo>
                    <a:pt x="23" y="5"/>
                  </a:moveTo>
                  <a:cubicBezTo>
                    <a:pt x="23" y="4"/>
                    <a:pt x="23" y="4"/>
                    <a:pt x="23" y="4"/>
                  </a:cubicBezTo>
                  <a:cubicBezTo>
                    <a:pt x="24" y="4"/>
                    <a:pt x="26" y="4"/>
                    <a:pt x="27" y="3"/>
                  </a:cubicBezTo>
                  <a:cubicBezTo>
                    <a:pt x="27" y="4"/>
                    <a:pt x="27" y="4"/>
                    <a:pt x="27" y="4"/>
                  </a:cubicBezTo>
                  <a:cubicBezTo>
                    <a:pt x="26" y="4"/>
                    <a:pt x="24" y="5"/>
                    <a:pt x="23" y="5"/>
                  </a:cubicBezTo>
                  <a:close/>
                  <a:moveTo>
                    <a:pt x="15" y="6"/>
                  </a:moveTo>
                  <a:cubicBezTo>
                    <a:pt x="15" y="5"/>
                    <a:pt x="15" y="5"/>
                    <a:pt x="15" y="5"/>
                  </a:cubicBezTo>
                  <a:cubicBezTo>
                    <a:pt x="16" y="5"/>
                    <a:pt x="18" y="5"/>
                    <a:pt x="19" y="5"/>
                  </a:cubicBezTo>
                  <a:cubicBezTo>
                    <a:pt x="19" y="5"/>
                    <a:pt x="19" y="5"/>
                    <a:pt x="19" y="5"/>
                  </a:cubicBezTo>
                  <a:cubicBezTo>
                    <a:pt x="18" y="6"/>
                    <a:pt x="17" y="6"/>
                    <a:pt x="15" y="6"/>
                  </a:cubicBezTo>
                  <a:close/>
                  <a:moveTo>
                    <a:pt x="31" y="4"/>
                  </a:moveTo>
                  <a:cubicBezTo>
                    <a:pt x="31" y="3"/>
                    <a:pt x="31" y="3"/>
                    <a:pt x="31" y="3"/>
                  </a:cubicBezTo>
                  <a:cubicBezTo>
                    <a:pt x="32" y="3"/>
                    <a:pt x="34" y="3"/>
                    <a:pt x="35" y="3"/>
                  </a:cubicBezTo>
                  <a:cubicBezTo>
                    <a:pt x="35" y="3"/>
                    <a:pt x="35" y="3"/>
                    <a:pt x="35" y="3"/>
                  </a:cubicBezTo>
                  <a:cubicBezTo>
                    <a:pt x="34" y="3"/>
                    <a:pt x="32" y="4"/>
                    <a:pt x="31" y="4"/>
                  </a:cubicBezTo>
                  <a:close/>
                  <a:moveTo>
                    <a:pt x="47" y="3"/>
                  </a:moveTo>
                  <a:cubicBezTo>
                    <a:pt x="47" y="2"/>
                    <a:pt x="47" y="2"/>
                    <a:pt x="47" y="2"/>
                  </a:cubicBezTo>
                  <a:cubicBezTo>
                    <a:pt x="48" y="2"/>
                    <a:pt x="50" y="2"/>
                    <a:pt x="51" y="2"/>
                  </a:cubicBezTo>
                  <a:cubicBezTo>
                    <a:pt x="51" y="3"/>
                    <a:pt x="51" y="3"/>
                    <a:pt x="51" y="3"/>
                  </a:cubicBezTo>
                  <a:cubicBezTo>
                    <a:pt x="50" y="3"/>
                    <a:pt x="48" y="3"/>
                    <a:pt x="47" y="3"/>
                  </a:cubicBezTo>
                  <a:close/>
                  <a:moveTo>
                    <a:pt x="39" y="3"/>
                  </a:moveTo>
                  <a:cubicBezTo>
                    <a:pt x="39" y="2"/>
                    <a:pt x="39" y="2"/>
                    <a:pt x="39" y="2"/>
                  </a:cubicBezTo>
                  <a:cubicBezTo>
                    <a:pt x="40" y="2"/>
                    <a:pt x="42" y="2"/>
                    <a:pt x="43" y="2"/>
                  </a:cubicBezTo>
                  <a:cubicBezTo>
                    <a:pt x="43" y="3"/>
                    <a:pt x="43" y="3"/>
                    <a:pt x="43" y="3"/>
                  </a:cubicBezTo>
                  <a:cubicBezTo>
                    <a:pt x="42" y="3"/>
                    <a:pt x="40" y="3"/>
                    <a:pt x="39" y="3"/>
                  </a:cubicBezTo>
                  <a:close/>
                  <a:moveTo>
                    <a:pt x="60" y="4"/>
                  </a:moveTo>
                  <a:cubicBezTo>
                    <a:pt x="60" y="5"/>
                    <a:pt x="58" y="7"/>
                    <a:pt x="57" y="7"/>
                  </a:cubicBezTo>
                  <a:cubicBezTo>
                    <a:pt x="55" y="6"/>
                    <a:pt x="54" y="5"/>
                    <a:pt x="54" y="3"/>
                  </a:cubicBezTo>
                  <a:cubicBezTo>
                    <a:pt x="54" y="2"/>
                    <a:pt x="56" y="0"/>
                    <a:pt x="57" y="1"/>
                  </a:cubicBezTo>
                  <a:cubicBezTo>
                    <a:pt x="59" y="1"/>
                    <a:pt x="60" y="2"/>
                    <a:pt x="6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 name="Freeform 24"/>
            <p:cNvSpPr/>
            <p:nvPr/>
          </p:nvSpPr>
          <p:spPr bwMode="auto">
            <a:xfrm>
              <a:off x="7281" y="2462"/>
              <a:ext cx="505" cy="523"/>
            </a:xfrm>
            <a:custGeom>
              <a:avLst/>
              <a:gdLst>
                <a:gd name="T0" fmla="*/ 0 w 259"/>
                <a:gd name="T1" fmla="*/ 267 h 267"/>
                <a:gd name="T2" fmla="*/ 259 w 259"/>
                <a:gd name="T3" fmla="*/ 142 h 267"/>
              </a:gdLst>
              <a:ahLst/>
              <a:cxnLst>
                <a:cxn ang="0">
                  <a:pos x="T0" y="T1"/>
                </a:cxn>
                <a:cxn ang="0">
                  <a:pos x="T2" y="T3"/>
                </a:cxn>
              </a:cxnLst>
              <a:rect l="0" t="0" r="r" b="b"/>
              <a:pathLst>
                <a:path w="259" h="267">
                  <a:moveTo>
                    <a:pt x="0" y="267"/>
                  </a:moveTo>
                  <a:cubicBezTo>
                    <a:pt x="0" y="267"/>
                    <a:pt x="155" y="0"/>
                    <a:pt x="259" y="142"/>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7" name="Freeform 25"/>
            <p:cNvSpPr/>
            <p:nvPr/>
          </p:nvSpPr>
          <p:spPr bwMode="auto">
            <a:xfrm>
              <a:off x="7755" y="2727"/>
              <a:ext cx="111" cy="125"/>
            </a:xfrm>
            <a:custGeom>
              <a:avLst/>
              <a:gdLst>
                <a:gd name="T0" fmla="*/ 11 w 57"/>
                <a:gd name="T1" fmla="*/ 0 h 64"/>
                <a:gd name="T2" fmla="*/ 48 w 57"/>
                <a:gd name="T3" fmla="*/ 64 h 64"/>
                <a:gd name="T4" fmla="*/ 11 w 57"/>
                <a:gd name="T5" fmla="*/ 0 h 64"/>
              </a:gdLst>
              <a:ahLst/>
              <a:cxnLst>
                <a:cxn ang="0">
                  <a:pos x="T0" y="T1"/>
                </a:cxn>
                <a:cxn ang="0">
                  <a:pos x="T2" y="T3"/>
                </a:cxn>
                <a:cxn ang="0">
                  <a:pos x="T4" y="T5"/>
                </a:cxn>
              </a:cxnLst>
              <a:rect l="0" t="0" r="r" b="b"/>
              <a:pathLst>
                <a:path w="57" h="64">
                  <a:moveTo>
                    <a:pt x="11" y="0"/>
                  </a:moveTo>
                  <a:cubicBezTo>
                    <a:pt x="11" y="0"/>
                    <a:pt x="57" y="11"/>
                    <a:pt x="48" y="64"/>
                  </a:cubicBezTo>
                  <a:cubicBezTo>
                    <a:pt x="48" y="64"/>
                    <a:pt x="0" y="61"/>
                    <a:pt x="11" y="0"/>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 name="Freeform 26"/>
            <p:cNvSpPr>
              <a:spLocks noEditPoints="1"/>
            </p:cNvSpPr>
            <p:nvPr/>
          </p:nvSpPr>
          <p:spPr bwMode="auto">
            <a:xfrm>
              <a:off x="7778" y="2729"/>
              <a:ext cx="51" cy="78"/>
            </a:xfrm>
            <a:custGeom>
              <a:avLst/>
              <a:gdLst>
                <a:gd name="T0" fmla="*/ 3 w 26"/>
                <a:gd name="T1" fmla="*/ 5 h 40"/>
                <a:gd name="T2" fmla="*/ 2 w 26"/>
                <a:gd name="T3" fmla="*/ 6 h 40"/>
                <a:gd name="T4" fmla="*/ 4 w 26"/>
                <a:gd name="T5" fmla="*/ 8 h 40"/>
                <a:gd name="T6" fmla="*/ 4 w 26"/>
                <a:gd name="T7" fmla="*/ 8 h 40"/>
                <a:gd name="T8" fmla="*/ 3 w 26"/>
                <a:gd name="T9" fmla="*/ 5 h 40"/>
                <a:gd name="T10" fmla="*/ 2 w 26"/>
                <a:gd name="T11" fmla="*/ 3 h 40"/>
                <a:gd name="T12" fmla="*/ 0 w 26"/>
                <a:gd name="T13" fmla="*/ 0 h 40"/>
                <a:gd name="T14" fmla="*/ 0 w 26"/>
                <a:gd name="T15" fmla="*/ 0 h 40"/>
                <a:gd name="T16" fmla="*/ 0 w 26"/>
                <a:gd name="T17" fmla="*/ 0 h 40"/>
                <a:gd name="T18" fmla="*/ 1 w 26"/>
                <a:gd name="T19" fmla="*/ 3 h 40"/>
                <a:gd name="T20" fmla="*/ 2 w 26"/>
                <a:gd name="T21" fmla="*/ 3 h 40"/>
                <a:gd name="T22" fmla="*/ 8 w 26"/>
                <a:gd name="T23" fmla="*/ 16 h 40"/>
                <a:gd name="T24" fmla="*/ 8 w 26"/>
                <a:gd name="T25" fmla="*/ 17 h 40"/>
                <a:gd name="T26" fmla="*/ 9 w 26"/>
                <a:gd name="T27" fmla="*/ 19 h 40"/>
                <a:gd name="T28" fmla="*/ 10 w 26"/>
                <a:gd name="T29" fmla="*/ 19 h 40"/>
                <a:gd name="T30" fmla="*/ 8 w 26"/>
                <a:gd name="T31" fmla="*/ 16 h 40"/>
                <a:gd name="T32" fmla="*/ 5 w 26"/>
                <a:gd name="T33" fmla="*/ 11 h 40"/>
                <a:gd name="T34" fmla="*/ 5 w 26"/>
                <a:gd name="T35" fmla="*/ 11 h 40"/>
                <a:gd name="T36" fmla="*/ 6 w 26"/>
                <a:gd name="T37" fmla="*/ 14 h 40"/>
                <a:gd name="T38" fmla="*/ 7 w 26"/>
                <a:gd name="T39" fmla="*/ 14 h 40"/>
                <a:gd name="T40" fmla="*/ 5 w 26"/>
                <a:gd name="T41" fmla="*/ 11 h 40"/>
                <a:gd name="T42" fmla="*/ 11 w 26"/>
                <a:gd name="T43" fmla="*/ 22 h 40"/>
                <a:gd name="T44" fmla="*/ 11 w 26"/>
                <a:gd name="T45" fmla="*/ 22 h 40"/>
                <a:gd name="T46" fmla="*/ 13 w 26"/>
                <a:gd name="T47" fmla="*/ 25 h 40"/>
                <a:gd name="T48" fmla="*/ 13 w 26"/>
                <a:gd name="T49" fmla="*/ 24 h 40"/>
                <a:gd name="T50" fmla="*/ 11 w 26"/>
                <a:gd name="T51" fmla="*/ 22 h 40"/>
                <a:gd name="T52" fmla="*/ 19 w 26"/>
                <a:gd name="T53" fmla="*/ 32 h 40"/>
                <a:gd name="T54" fmla="*/ 18 w 26"/>
                <a:gd name="T55" fmla="*/ 32 h 40"/>
                <a:gd name="T56" fmla="*/ 20 w 26"/>
                <a:gd name="T57" fmla="*/ 34 h 40"/>
                <a:gd name="T58" fmla="*/ 21 w 26"/>
                <a:gd name="T59" fmla="*/ 34 h 40"/>
                <a:gd name="T60" fmla="*/ 19 w 26"/>
                <a:gd name="T61" fmla="*/ 32 h 40"/>
                <a:gd name="T62" fmla="*/ 15 w 26"/>
                <a:gd name="T63" fmla="*/ 27 h 40"/>
                <a:gd name="T64" fmla="*/ 14 w 26"/>
                <a:gd name="T65" fmla="*/ 27 h 40"/>
                <a:gd name="T66" fmla="*/ 16 w 26"/>
                <a:gd name="T67" fmla="*/ 30 h 40"/>
                <a:gd name="T68" fmla="*/ 17 w 26"/>
                <a:gd name="T69" fmla="*/ 29 h 40"/>
                <a:gd name="T70" fmla="*/ 15 w 26"/>
                <a:gd name="T71" fmla="*/ 27 h 40"/>
                <a:gd name="T72" fmla="*/ 25 w 26"/>
                <a:gd name="T73" fmla="*/ 39 h 40"/>
                <a:gd name="T74" fmla="*/ 25 w 26"/>
                <a:gd name="T75" fmla="*/ 36 h 40"/>
                <a:gd name="T76" fmla="*/ 22 w 26"/>
                <a:gd name="T77" fmla="*/ 36 h 40"/>
                <a:gd name="T78" fmla="*/ 22 w 26"/>
                <a:gd name="T79" fmla="*/ 39 h 40"/>
                <a:gd name="T80" fmla="*/ 25 w 26"/>
                <a:gd name="T81"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 h="40">
                  <a:moveTo>
                    <a:pt x="3" y="5"/>
                  </a:moveTo>
                  <a:cubicBezTo>
                    <a:pt x="2" y="6"/>
                    <a:pt x="2" y="6"/>
                    <a:pt x="2" y="6"/>
                  </a:cubicBezTo>
                  <a:cubicBezTo>
                    <a:pt x="3" y="7"/>
                    <a:pt x="3" y="7"/>
                    <a:pt x="4" y="8"/>
                  </a:cubicBezTo>
                  <a:cubicBezTo>
                    <a:pt x="4" y="8"/>
                    <a:pt x="4" y="8"/>
                    <a:pt x="4" y="8"/>
                  </a:cubicBezTo>
                  <a:cubicBezTo>
                    <a:pt x="4" y="7"/>
                    <a:pt x="3" y="6"/>
                    <a:pt x="3" y="5"/>
                  </a:cubicBezTo>
                  <a:close/>
                  <a:moveTo>
                    <a:pt x="2" y="3"/>
                  </a:moveTo>
                  <a:cubicBezTo>
                    <a:pt x="1" y="1"/>
                    <a:pt x="0" y="0"/>
                    <a:pt x="0" y="0"/>
                  </a:cubicBezTo>
                  <a:cubicBezTo>
                    <a:pt x="0" y="0"/>
                    <a:pt x="0" y="0"/>
                    <a:pt x="0" y="0"/>
                  </a:cubicBezTo>
                  <a:cubicBezTo>
                    <a:pt x="0" y="0"/>
                    <a:pt x="0" y="0"/>
                    <a:pt x="0" y="0"/>
                  </a:cubicBezTo>
                  <a:cubicBezTo>
                    <a:pt x="0" y="0"/>
                    <a:pt x="0" y="1"/>
                    <a:pt x="1" y="3"/>
                  </a:cubicBezTo>
                  <a:lnTo>
                    <a:pt x="2" y="3"/>
                  </a:lnTo>
                  <a:close/>
                  <a:moveTo>
                    <a:pt x="8" y="16"/>
                  </a:moveTo>
                  <a:cubicBezTo>
                    <a:pt x="8" y="17"/>
                    <a:pt x="8" y="17"/>
                    <a:pt x="8" y="17"/>
                  </a:cubicBezTo>
                  <a:cubicBezTo>
                    <a:pt x="8" y="18"/>
                    <a:pt x="9" y="18"/>
                    <a:pt x="9" y="19"/>
                  </a:cubicBezTo>
                  <a:cubicBezTo>
                    <a:pt x="10" y="19"/>
                    <a:pt x="10" y="19"/>
                    <a:pt x="10" y="19"/>
                  </a:cubicBezTo>
                  <a:cubicBezTo>
                    <a:pt x="9" y="18"/>
                    <a:pt x="9" y="17"/>
                    <a:pt x="8" y="16"/>
                  </a:cubicBezTo>
                  <a:close/>
                  <a:moveTo>
                    <a:pt x="5" y="11"/>
                  </a:moveTo>
                  <a:cubicBezTo>
                    <a:pt x="5" y="11"/>
                    <a:pt x="5" y="11"/>
                    <a:pt x="5" y="11"/>
                  </a:cubicBezTo>
                  <a:cubicBezTo>
                    <a:pt x="5" y="12"/>
                    <a:pt x="6" y="13"/>
                    <a:pt x="6" y="14"/>
                  </a:cubicBezTo>
                  <a:cubicBezTo>
                    <a:pt x="7" y="14"/>
                    <a:pt x="7" y="14"/>
                    <a:pt x="7" y="14"/>
                  </a:cubicBezTo>
                  <a:cubicBezTo>
                    <a:pt x="6" y="13"/>
                    <a:pt x="6" y="12"/>
                    <a:pt x="5" y="11"/>
                  </a:cubicBezTo>
                  <a:close/>
                  <a:moveTo>
                    <a:pt x="11" y="22"/>
                  </a:moveTo>
                  <a:cubicBezTo>
                    <a:pt x="11" y="22"/>
                    <a:pt x="11" y="22"/>
                    <a:pt x="11" y="22"/>
                  </a:cubicBezTo>
                  <a:cubicBezTo>
                    <a:pt x="12" y="23"/>
                    <a:pt x="12" y="24"/>
                    <a:pt x="13" y="25"/>
                  </a:cubicBezTo>
                  <a:cubicBezTo>
                    <a:pt x="13" y="24"/>
                    <a:pt x="13" y="24"/>
                    <a:pt x="13" y="24"/>
                  </a:cubicBezTo>
                  <a:cubicBezTo>
                    <a:pt x="13" y="23"/>
                    <a:pt x="12" y="22"/>
                    <a:pt x="11" y="22"/>
                  </a:cubicBezTo>
                  <a:close/>
                  <a:moveTo>
                    <a:pt x="19" y="32"/>
                  </a:moveTo>
                  <a:cubicBezTo>
                    <a:pt x="18" y="32"/>
                    <a:pt x="18" y="32"/>
                    <a:pt x="18" y="32"/>
                  </a:cubicBezTo>
                  <a:cubicBezTo>
                    <a:pt x="19" y="33"/>
                    <a:pt x="19" y="34"/>
                    <a:pt x="20" y="34"/>
                  </a:cubicBezTo>
                  <a:cubicBezTo>
                    <a:pt x="21" y="34"/>
                    <a:pt x="21" y="34"/>
                    <a:pt x="21" y="34"/>
                  </a:cubicBezTo>
                  <a:cubicBezTo>
                    <a:pt x="20" y="33"/>
                    <a:pt x="19" y="32"/>
                    <a:pt x="19" y="32"/>
                  </a:cubicBezTo>
                  <a:close/>
                  <a:moveTo>
                    <a:pt x="15" y="27"/>
                  </a:moveTo>
                  <a:cubicBezTo>
                    <a:pt x="14" y="27"/>
                    <a:pt x="14" y="27"/>
                    <a:pt x="14" y="27"/>
                  </a:cubicBezTo>
                  <a:cubicBezTo>
                    <a:pt x="15" y="28"/>
                    <a:pt x="16" y="29"/>
                    <a:pt x="16" y="30"/>
                  </a:cubicBezTo>
                  <a:cubicBezTo>
                    <a:pt x="17" y="29"/>
                    <a:pt x="17" y="29"/>
                    <a:pt x="17" y="29"/>
                  </a:cubicBezTo>
                  <a:cubicBezTo>
                    <a:pt x="16" y="28"/>
                    <a:pt x="15" y="28"/>
                    <a:pt x="15" y="27"/>
                  </a:cubicBezTo>
                  <a:close/>
                  <a:moveTo>
                    <a:pt x="25" y="39"/>
                  </a:moveTo>
                  <a:cubicBezTo>
                    <a:pt x="26" y="38"/>
                    <a:pt x="26" y="37"/>
                    <a:pt x="25" y="36"/>
                  </a:cubicBezTo>
                  <a:cubicBezTo>
                    <a:pt x="25" y="35"/>
                    <a:pt x="23" y="35"/>
                    <a:pt x="22" y="36"/>
                  </a:cubicBezTo>
                  <a:cubicBezTo>
                    <a:pt x="21" y="37"/>
                    <a:pt x="21" y="38"/>
                    <a:pt x="22" y="39"/>
                  </a:cubicBezTo>
                  <a:cubicBezTo>
                    <a:pt x="23" y="40"/>
                    <a:pt x="24" y="40"/>
                    <a:pt x="2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 name="Freeform 27"/>
            <p:cNvSpPr/>
            <p:nvPr/>
          </p:nvSpPr>
          <p:spPr bwMode="auto">
            <a:xfrm>
              <a:off x="6960" y="2740"/>
              <a:ext cx="183" cy="194"/>
            </a:xfrm>
            <a:custGeom>
              <a:avLst/>
              <a:gdLst>
                <a:gd name="T0" fmla="*/ 44 w 94"/>
                <a:gd name="T1" fmla="*/ 0 h 99"/>
                <a:gd name="T2" fmla="*/ 56 w 94"/>
                <a:gd name="T3" fmla="*/ 99 h 99"/>
                <a:gd name="T4" fmla="*/ 44 w 94"/>
                <a:gd name="T5" fmla="*/ 0 h 99"/>
              </a:gdLst>
              <a:ahLst/>
              <a:cxnLst>
                <a:cxn ang="0">
                  <a:pos x="T0" y="T1"/>
                </a:cxn>
                <a:cxn ang="0">
                  <a:pos x="T2" y="T3"/>
                </a:cxn>
                <a:cxn ang="0">
                  <a:pos x="T4" y="T5"/>
                </a:cxn>
              </a:cxnLst>
              <a:rect l="0" t="0" r="r" b="b"/>
              <a:pathLst>
                <a:path w="94" h="99">
                  <a:moveTo>
                    <a:pt x="44" y="0"/>
                  </a:moveTo>
                  <a:cubicBezTo>
                    <a:pt x="44" y="0"/>
                    <a:pt x="94" y="41"/>
                    <a:pt x="56" y="99"/>
                  </a:cubicBezTo>
                  <a:cubicBezTo>
                    <a:pt x="56" y="99"/>
                    <a:pt x="0" y="66"/>
                    <a:pt x="44"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 name="Freeform 28"/>
            <p:cNvSpPr>
              <a:spLocks noEditPoints="1"/>
            </p:cNvSpPr>
            <p:nvPr/>
          </p:nvSpPr>
          <p:spPr bwMode="auto">
            <a:xfrm>
              <a:off x="7046" y="2746"/>
              <a:ext cx="25" cy="116"/>
            </a:xfrm>
            <a:custGeom>
              <a:avLst/>
              <a:gdLst>
                <a:gd name="T0" fmla="*/ 1 w 13"/>
                <a:gd name="T1" fmla="*/ 8 h 59"/>
                <a:gd name="T2" fmla="*/ 0 w 13"/>
                <a:gd name="T3" fmla="*/ 8 h 59"/>
                <a:gd name="T4" fmla="*/ 0 w 13"/>
                <a:gd name="T5" fmla="*/ 12 h 59"/>
                <a:gd name="T6" fmla="*/ 1 w 13"/>
                <a:gd name="T7" fmla="*/ 12 h 59"/>
                <a:gd name="T8" fmla="*/ 1 w 13"/>
                <a:gd name="T9" fmla="*/ 8 h 59"/>
                <a:gd name="T10" fmla="*/ 1 w 13"/>
                <a:gd name="T11" fmla="*/ 4 h 59"/>
                <a:gd name="T12" fmla="*/ 1 w 13"/>
                <a:gd name="T13" fmla="*/ 0 h 59"/>
                <a:gd name="T14" fmla="*/ 0 w 13"/>
                <a:gd name="T15" fmla="*/ 0 h 59"/>
                <a:gd name="T16" fmla="*/ 0 w 13"/>
                <a:gd name="T17" fmla="*/ 0 h 59"/>
                <a:gd name="T18" fmla="*/ 0 w 13"/>
                <a:gd name="T19" fmla="*/ 4 h 59"/>
                <a:gd name="T20" fmla="*/ 1 w 13"/>
                <a:gd name="T21" fmla="*/ 4 h 59"/>
                <a:gd name="T22" fmla="*/ 2 w 13"/>
                <a:gd name="T23" fmla="*/ 23 h 59"/>
                <a:gd name="T24" fmla="*/ 1 w 13"/>
                <a:gd name="T25" fmla="*/ 24 h 59"/>
                <a:gd name="T26" fmla="*/ 1 w 13"/>
                <a:gd name="T27" fmla="*/ 27 h 59"/>
                <a:gd name="T28" fmla="*/ 2 w 13"/>
                <a:gd name="T29" fmla="*/ 27 h 59"/>
                <a:gd name="T30" fmla="*/ 2 w 13"/>
                <a:gd name="T31" fmla="*/ 23 h 59"/>
                <a:gd name="T32" fmla="*/ 1 w 13"/>
                <a:gd name="T33" fmla="*/ 16 h 59"/>
                <a:gd name="T34" fmla="*/ 0 w 13"/>
                <a:gd name="T35" fmla="*/ 16 h 59"/>
                <a:gd name="T36" fmla="*/ 1 w 13"/>
                <a:gd name="T37" fmla="*/ 20 h 59"/>
                <a:gd name="T38" fmla="*/ 1 w 13"/>
                <a:gd name="T39" fmla="*/ 20 h 59"/>
                <a:gd name="T40" fmla="*/ 1 w 13"/>
                <a:gd name="T41" fmla="*/ 16 h 59"/>
                <a:gd name="T42" fmla="*/ 3 w 13"/>
                <a:gd name="T43" fmla="*/ 31 h 59"/>
                <a:gd name="T44" fmla="*/ 2 w 13"/>
                <a:gd name="T45" fmla="*/ 31 h 59"/>
                <a:gd name="T46" fmla="*/ 3 w 13"/>
                <a:gd name="T47" fmla="*/ 35 h 59"/>
                <a:gd name="T48" fmla="*/ 3 w 13"/>
                <a:gd name="T49" fmla="*/ 35 h 59"/>
                <a:gd name="T50" fmla="*/ 3 w 13"/>
                <a:gd name="T51" fmla="*/ 31 h 59"/>
                <a:gd name="T52" fmla="*/ 6 w 13"/>
                <a:gd name="T53" fmla="*/ 46 h 59"/>
                <a:gd name="T54" fmla="*/ 5 w 13"/>
                <a:gd name="T55" fmla="*/ 47 h 59"/>
                <a:gd name="T56" fmla="*/ 7 w 13"/>
                <a:gd name="T57" fmla="*/ 50 h 59"/>
                <a:gd name="T58" fmla="*/ 7 w 13"/>
                <a:gd name="T59" fmla="*/ 50 h 59"/>
                <a:gd name="T60" fmla="*/ 6 w 13"/>
                <a:gd name="T61" fmla="*/ 46 h 59"/>
                <a:gd name="T62" fmla="*/ 4 w 13"/>
                <a:gd name="T63" fmla="*/ 39 h 59"/>
                <a:gd name="T64" fmla="*/ 3 w 13"/>
                <a:gd name="T65" fmla="*/ 39 h 59"/>
                <a:gd name="T66" fmla="*/ 4 w 13"/>
                <a:gd name="T67" fmla="*/ 43 h 59"/>
                <a:gd name="T68" fmla="*/ 5 w 13"/>
                <a:gd name="T69" fmla="*/ 43 h 59"/>
                <a:gd name="T70" fmla="*/ 4 w 13"/>
                <a:gd name="T71" fmla="*/ 39 h 59"/>
                <a:gd name="T72" fmla="*/ 10 w 13"/>
                <a:gd name="T73" fmla="*/ 58 h 59"/>
                <a:gd name="T74" fmla="*/ 12 w 13"/>
                <a:gd name="T75" fmla="*/ 55 h 59"/>
                <a:gd name="T76" fmla="*/ 8 w 13"/>
                <a:gd name="T77" fmla="*/ 53 h 59"/>
                <a:gd name="T78" fmla="*/ 6 w 13"/>
                <a:gd name="T79" fmla="*/ 57 h 59"/>
                <a:gd name="T80" fmla="*/ 10 w 13"/>
                <a:gd name="T81" fmla="*/ 5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 h="59">
                  <a:moveTo>
                    <a:pt x="1" y="8"/>
                  </a:moveTo>
                  <a:cubicBezTo>
                    <a:pt x="0" y="8"/>
                    <a:pt x="0" y="8"/>
                    <a:pt x="0" y="8"/>
                  </a:cubicBezTo>
                  <a:cubicBezTo>
                    <a:pt x="0" y="9"/>
                    <a:pt x="0" y="10"/>
                    <a:pt x="0" y="12"/>
                  </a:cubicBezTo>
                  <a:cubicBezTo>
                    <a:pt x="1" y="12"/>
                    <a:pt x="1" y="12"/>
                    <a:pt x="1" y="12"/>
                  </a:cubicBezTo>
                  <a:cubicBezTo>
                    <a:pt x="1" y="10"/>
                    <a:pt x="1" y="9"/>
                    <a:pt x="1" y="8"/>
                  </a:cubicBezTo>
                  <a:close/>
                  <a:moveTo>
                    <a:pt x="1" y="4"/>
                  </a:moveTo>
                  <a:cubicBezTo>
                    <a:pt x="1" y="2"/>
                    <a:pt x="1" y="0"/>
                    <a:pt x="1" y="0"/>
                  </a:cubicBezTo>
                  <a:cubicBezTo>
                    <a:pt x="0" y="0"/>
                    <a:pt x="0" y="0"/>
                    <a:pt x="0" y="0"/>
                  </a:cubicBezTo>
                  <a:cubicBezTo>
                    <a:pt x="0" y="0"/>
                    <a:pt x="0" y="0"/>
                    <a:pt x="0" y="0"/>
                  </a:cubicBezTo>
                  <a:cubicBezTo>
                    <a:pt x="0" y="0"/>
                    <a:pt x="0" y="2"/>
                    <a:pt x="0" y="4"/>
                  </a:cubicBezTo>
                  <a:lnTo>
                    <a:pt x="1" y="4"/>
                  </a:lnTo>
                  <a:close/>
                  <a:moveTo>
                    <a:pt x="2" y="23"/>
                  </a:moveTo>
                  <a:cubicBezTo>
                    <a:pt x="1" y="24"/>
                    <a:pt x="1" y="24"/>
                    <a:pt x="1" y="24"/>
                  </a:cubicBezTo>
                  <a:cubicBezTo>
                    <a:pt x="1" y="25"/>
                    <a:pt x="1" y="26"/>
                    <a:pt x="1" y="27"/>
                  </a:cubicBezTo>
                  <a:cubicBezTo>
                    <a:pt x="2" y="27"/>
                    <a:pt x="2" y="27"/>
                    <a:pt x="2" y="27"/>
                  </a:cubicBezTo>
                  <a:cubicBezTo>
                    <a:pt x="2" y="26"/>
                    <a:pt x="2" y="25"/>
                    <a:pt x="2" y="23"/>
                  </a:cubicBezTo>
                  <a:close/>
                  <a:moveTo>
                    <a:pt x="1" y="16"/>
                  </a:moveTo>
                  <a:cubicBezTo>
                    <a:pt x="0" y="16"/>
                    <a:pt x="0" y="16"/>
                    <a:pt x="0" y="16"/>
                  </a:cubicBezTo>
                  <a:cubicBezTo>
                    <a:pt x="0" y="17"/>
                    <a:pt x="0" y="18"/>
                    <a:pt x="1" y="20"/>
                  </a:cubicBezTo>
                  <a:cubicBezTo>
                    <a:pt x="1" y="20"/>
                    <a:pt x="1" y="20"/>
                    <a:pt x="1" y="20"/>
                  </a:cubicBezTo>
                  <a:cubicBezTo>
                    <a:pt x="1" y="18"/>
                    <a:pt x="1" y="17"/>
                    <a:pt x="1" y="16"/>
                  </a:cubicBezTo>
                  <a:close/>
                  <a:moveTo>
                    <a:pt x="3" y="31"/>
                  </a:moveTo>
                  <a:cubicBezTo>
                    <a:pt x="2" y="31"/>
                    <a:pt x="2" y="31"/>
                    <a:pt x="2" y="31"/>
                  </a:cubicBezTo>
                  <a:cubicBezTo>
                    <a:pt x="2" y="33"/>
                    <a:pt x="2" y="34"/>
                    <a:pt x="3" y="35"/>
                  </a:cubicBezTo>
                  <a:cubicBezTo>
                    <a:pt x="3" y="35"/>
                    <a:pt x="3" y="35"/>
                    <a:pt x="3" y="35"/>
                  </a:cubicBezTo>
                  <a:cubicBezTo>
                    <a:pt x="3" y="34"/>
                    <a:pt x="3" y="32"/>
                    <a:pt x="3" y="31"/>
                  </a:cubicBezTo>
                  <a:close/>
                  <a:moveTo>
                    <a:pt x="6" y="46"/>
                  </a:moveTo>
                  <a:cubicBezTo>
                    <a:pt x="5" y="47"/>
                    <a:pt x="5" y="47"/>
                    <a:pt x="5" y="47"/>
                  </a:cubicBezTo>
                  <a:cubicBezTo>
                    <a:pt x="6" y="48"/>
                    <a:pt x="6" y="49"/>
                    <a:pt x="7" y="50"/>
                  </a:cubicBezTo>
                  <a:cubicBezTo>
                    <a:pt x="7" y="50"/>
                    <a:pt x="7" y="50"/>
                    <a:pt x="7" y="50"/>
                  </a:cubicBezTo>
                  <a:cubicBezTo>
                    <a:pt x="7" y="49"/>
                    <a:pt x="7" y="48"/>
                    <a:pt x="6" y="46"/>
                  </a:cubicBezTo>
                  <a:close/>
                  <a:moveTo>
                    <a:pt x="4" y="39"/>
                  </a:moveTo>
                  <a:cubicBezTo>
                    <a:pt x="3" y="39"/>
                    <a:pt x="3" y="39"/>
                    <a:pt x="3" y="39"/>
                  </a:cubicBezTo>
                  <a:cubicBezTo>
                    <a:pt x="4" y="40"/>
                    <a:pt x="4" y="42"/>
                    <a:pt x="4" y="43"/>
                  </a:cubicBezTo>
                  <a:cubicBezTo>
                    <a:pt x="5" y="43"/>
                    <a:pt x="5" y="43"/>
                    <a:pt x="5" y="43"/>
                  </a:cubicBezTo>
                  <a:cubicBezTo>
                    <a:pt x="5" y="41"/>
                    <a:pt x="4" y="40"/>
                    <a:pt x="4" y="39"/>
                  </a:cubicBezTo>
                  <a:close/>
                  <a:moveTo>
                    <a:pt x="10" y="58"/>
                  </a:moveTo>
                  <a:cubicBezTo>
                    <a:pt x="12" y="58"/>
                    <a:pt x="13" y="56"/>
                    <a:pt x="12" y="55"/>
                  </a:cubicBezTo>
                  <a:cubicBezTo>
                    <a:pt x="11" y="53"/>
                    <a:pt x="10" y="52"/>
                    <a:pt x="8" y="53"/>
                  </a:cubicBezTo>
                  <a:cubicBezTo>
                    <a:pt x="7" y="53"/>
                    <a:pt x="6" y="55"/>
                    <a:pt x="6" y="57"/>
                  </a:cubicBezTo>
                  <a:cubicBezTo>
                    <a:pt x="7" y="58"/>
                    <a:pt x="9" y="59"/>
                    <a:pt x="10"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1" name="Freeform 29"/>
            <p:cNvSpPr/>
            <p:nvPr/>
          </p:nvSpPr>
          <p:spPr bwMode="auto">
            <a:xfrm>
              <a:off x="6859" y="2762"/>
              <a:ext cx="120" cy="147"/>
            </a:xfrm>
            <a:custGeom>
              <a:avLst/>
              <a:gdLst>
                <a:gd name="T0" fmla="*/ 0 w 62"/>
                <a:gd name="T1" fmla="*/ 2 h 75"/>
                <a:gd name="T2" fmla="*/ 62 w 62"/>
                <a:gd name="T3" fmla="*/ 63 h 75"/>
                <a:gd name="T4" fmla="*/ 0 w 62"/>
                <a:gd name="T5" fmla="*/ 2 h 75"/>
              </a:gdLst>
              <a:ahLst/>
              <a:cxnLst>
                <a:cxn ang="0">
                  <a:pos x="T0" y="T1"/>
                </a:cxn>
                <a:cxn ang="0">
                  <a:pos x="T2" y="T3"/>
                </a:cxn>
                <a:cxn ang="0">
                  <a:pos x="T4" y="T5"/>
                </a:cxn>
              </a:cxnLst>
              <a:rect l="0" t="0" r="r" b="b"/>
              <a:pathLst>
                <a:path w="62" h="75">
                  <a:moveTo>
                    <a:pt x="0" y="2"/>
                  </a:moveTo>
                  <a:cubicBezTo>
                    <a:pt x="0" y="2"/>
                    <a:pt x="55" y="0"/>
                    <a:pt x="62" y="63"/>
                  </a:cubicBezTo>
                  <a:cubicBezTo>
                    <a:pt x="62" y="63"/>
                    <a:pt x="8" y="75"/>
                    <a:pt x="0" y="2"/>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2" name="Freeform 30"/>
            <p:cNvSpPr>
              <a:spLocks noEditPoints="1"/>
            </p:cNvSpPr>
            <p:nvPr/>
          </p:nvSpPr>
          <p:spPr bwMode="auto">
            <a:xfrm>
              <a:off x="6860" y="2768"/>
              <a:ext cx="82" cy="74"/>
            </a:xfrm>
            <a:custGeom>
              <a:avLst/>
              <a:gdLst>
                <a:gd name="T0" fmla="*/ 5 w 42"/>
                <a:gd name="T1" fmla="*/ 6 h 38"/>
                <a:gd name="T2" fmla="*/ 4 w 42"/>
                <a:gd name="T3" fmla="*/ 6 h 38"/>
                <a:gd name="T4" fmla="*/ 7 w 42"/>
                <a:gd name="T5" fmla="*/ 9 h 38"/>
                <a:gd name="T6" fmla="*/ 7 w 42"/>
                <a:gd name="T7" fmla="*/ 8 h 38"/>
                <a:gd name="T8" fmla="*/ 5 w 42"/>
                <a:gd name="T9" fmla="*/ 6 h 38"/>
                <a:gd name="T10" fmla="*/ 3 w 42"/>
                <a:gd name="T11" fmla="*/ 3 h 38"/>
                <a:gd name="T12" fmla="*/ 0 w 42"/>
                <a:gd name="T13" fmla="*/ 0 h 38"/>
                <a:gd name="T14" fmla="*/ 0 w 42"/>
                <a:gd name="T15" fmla="*/ 1 h 38"/>
                <a:gd name="T16" fmla="*/ 0 w 42"/>
                <a:gd name="T17" fmla="*/ 1 h 38"/>
                <a:gd name="T18" fmla="*/ 2 w 42"/>
                <a:gd name="T19" fmla="*/ 3 h 38"/>
                <a:gd name="T20" fmla="*/ 3 w 42"/>
                <a:gd name="T21" fmla="*/ 3 h 38"/>
                <a:gd name="T22" fmla="*/ 15 w 42"/>
                <a:gd name="T23" fmla="*/ 16 h 38"/>
                <a:gd name="T24" fmla="*/ 14 w 42"/>
                <a:gd name="T25" fmla="*/ 17 h 38"/>
                <a:gd name="T26" fmla="*/ 17 w 42"/>
                <a:gd name="T27" fmla="*/ 19 h 38"/>
                <a:gd name="T28" fmla="*/ 17 w 42"/>
                <a:gd name="T29" fmla="*/ 19 h 38"/>
                <a:gd name="T30" fmla="*/ 15 w 42"/>
                <a:gd name="T31" fmla="*/ 16 h 38"/>
                <a:gd name="T32" fmla="*/ 10 w 42"/>
                <a:gd name="T33" fmla="*/ 11 h 38"/>
                <a:gd name="T34" fmla="*/ 9 w 42"/>
                <a:gd name="T35" fmla="*/ 12 h 38"/>
                <a:gd name="T36" fmla="*/ 12 w 42"/>
                <a:gd name="T37" fmla="*/ 14 h 38"/>
                <a:gd name="T38" fmla="*/ 12 w 42"/>
                <a:gd name="T39" fmla="*/ 14 h 38"/>
                <a:gd name="T40" fmla="*/ 10 w 42"/>
                <a:gd name="T41" fmla="*/ 11 h 38"/>
                <a:gd name="T42" fmla="*/ 20 w 42"/>
                <a:gd name="T43" fmla="*/ 21 h 38"/>
                <a:gd name="T44" fmla="*/ 20 w 42"/>
                <a:gd name="T45" fmla="*/ 22 h 38"/>
                <a:gd name="T46" fmla="*/ 22 w 42"/>
                <a:gd name="T47" fmla="*/ 24 h 38"/>
                <a:gd name="T48" fmla="*/ 23 w 42"/>
                <a:gd name="T49" fmla="*/ 23 h 38"/>
                <a:gd name="T50" fmla="*/ 20 w 42"/>
                <a:gd name="T51" fmla="*/ 21 h 38"/>
                <a:gd name="T52" fmla="*/ 31 w 42"/>
                <a:gd name="T53" fmla="*/ 30 h 38"/>
                <a:gd name="T54" fmla="*/ 31 w 42"/>
                <a:gd name="T55" fmla="*/ 31 h 38"/>
                <a:gd name="T56" fmla="*/ 34 w 42"/>
                <a:gd name="T57" fmla="*/ 32 h 38"/>
                <a:gd name="T58" fmla="*/ 34 w 42"/>
                <a:gd name="T59" fmla="*/ 32 h 38"/>
                <a:gd name="T60" fmla="*/ 31 w 42"/>
                <a:gd name="T61" fmla="*/ 30 h 38"/>
                <a:gd name="T62" fmla="*/ 26 w 42"/>
                <a:gd name="T63" fmla="*/ 26 h 38"/>
                <a:gd name="T64" fmla="*/ 25 w 42"/>
                <a:gd name="T65" fmla="*/ 26 h 38"/>
                <a:gd name="T66" fmla="*/ 28 w 42"/>
                <a:gd name="T67" fmla="*/ 28 h 38"/>
                <a:gd name="T68" fmla="*/ 28 w 42"/>
                <a:gd name="T69" fmla="*/ 28 h 38"/>
                <a:gd name="T70" fmla="*/ 26 w 42"/>
                <a:gd name="T71" fmla="*/ 26 h 38"/>
                <a:gd name="T72" fmla="*/ 41 w 42"/>
                <a:gd name="T73" fmla="*/ 36 h 38"/>
                <a:gd name="T74" fmla="*/ 40 w 42"/>
                <a:gd name="T75" fmla="*/ 32 h 38"/>
                <a:gd name="T76" fmla="*/ 37 w 42"/>
                <a:gd name="T77" fmla="*/ 33 h 38"/>
                <a:gd name="T78" fmla="*/ 38 w 42"/>
                <a:gd name="T79" fmla="*/ 37 h 38"/>
                <a:gd name="T80" fmla="*/ 41 w 42"/>
                <a:gd name="T81"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 h="38">
                  <a:moveTo>
                    <a:pt x="5" y="6"/>
                  </a:moveTo>
                  <a:cubicBezTo>
                    <a:pt x="4" y="6"/>
                    <a:pt x="4" y="6"/>
                    <a:pt x="4" y="6"/>
                  </a:cubicBezTo>
                  <a:cubicBezTo>
                    <a:pt x="5" y="7"/>
                    <a:pt x="6" y="8"/>
                    <a:pt x="7" y="9"/>
                  </a:cubicBezTo>
                  <a:cubicBezTo>
                    <a:pt x="7" y="8"/>
                    <a:pt x="7" y="8"/>
                    <a:pt x="7" y="8"/>
                  </a:cubicBezTo>
                  <a:cubicBezTo>
                    <a:pt x="6" y="7"/>
                    <a:pt x="6" y="7"/>
                    <a:pt x="5" y="6"/>
                  </a:cubicBezTo>
                  <a:close/>
                  <a:moveTo>
                    <a:pt x="3" y="3"/>
                  </a:moveTo>
                  <a:cubicBezTo>
                    <a:pt x="1" y="1"/>
                    <a:pt x="0" y="0"/>
                    <a:pt x="0" y="0"/>
                  </a:cubicBezTo>
                  <a:cubicBezTo>
                    <a:pt x="0" y="1"/>
                    <a:pt x="0" y="1"/>
                    <a:pt x="0" y="1"/>
                  </a:cubicBezTo>
                  <a:cubicBezTo>
                    <a:pt x="0" y="1"/>
                    <a:pt x="0" y="1"/>
                    <a:pt x="0" y="1"/>
                  </a:cubicBezTo>
                  <a:cubicBezTo>
                    <a:pt x="0" y="1"/>
                    <a:pt x="0" y="2"/>
                    <a:pt x="2" y="3"/>
                  </a:cubicBezTo>
                  <a:lnTo>
                    <a:pt x="3" y="3"/>
                  </a:lnTo>
                  <a:close/>
                  <a:moveTo>
                    <a:pt x="15" y="16"/>
                  </a:moveTo>
                  <a:cubicBezTo>
                    <a:pt x="14" y="17"/>
                    <a:pt x="14" y="17"/>
                    <a:pt x="14" y="17"/>
                  </a:cubicBezTo>
                  <a:cubicBezTo>
                    <a:pt x="15" y="18"/>
                    <a:pt x="16" y="18"/>
                    <a:pt x="17" y="19"/>
                  </a:cubicBezTo>
                  <a:cubicBezTo>
                    <a:pt x="17" y="19"/>
                    <a:pt x="17" y="19"/>
                    <a:pt x="17" y="19"/>
                  </a:cubicBezTo>
                  <a:cubicBezTo>
                    <a:pt x="16" y="18"/>
                    <a:pt x="16" y="17"/>
                    <a:pt x="15" y="16"/>
                  </a:cubicBezTo>
                  <a:close/>
                  <a:moveTo>
                    <a:pt x="10" y="11"/>
                  </a:moveTo>
                  <a:cubicBezTo>
                    <a:pt x="9" y="12"/>
                    <a:pt x="9" y="12"/>
                    <a:pt x="9" y="12"/>
                  </a:cubicBezTo>
                  <a:cubicBezTo>
                    <a:pt x="10" y="12"/>
                    <a:pt x="11" y="13"/>
                    <a:pt x="12" y="14"/>
                  </a:cubicBezTo>
                  <a:cubicBezTo>
                    <a:pt x="12" y="14"/>
                    <a:pt x="12" y="14"/>
                    <a:pt x="12" y="14"/>
                  </a:cubicBezTo>
                  <a:cubicBezTo>
                    <a:pt x="11" y="13"/>
                    <a:pt x="10" y="12"/>
                    <a:pt x="10" y="11"/>
                  </a:cubicBezTo>
                  <a:close/>
                  <a:moveTo>
                    <a:pt x="20" y="21"/>
                  </a:moveTo>
                  <a:cubicBezTo>
                    <a:pt x="20" y="22"/>
                    <a:pt x="20" y="22"/>
                    <a:pt x="20" y="22"/>
                  </a:cubicBezTo>
                  <a:cubicBezTo>
                    <a:pt x="20" y="22"/>
                    <a:pt x="21" y="23"/>
                    <a:pt x="22" y="24"/>
                  </a:cubicBezTo>
                  <a:cubicBezTo>
                    <a:pt x="23" y="23"/>
                    <a:pt x="23" y="23"/>
                    <a:pt x="23" y="23"/>
                  </a:cubicBezTo>
                  <a:cubicBezTo>
                    <a:pt x="22" y="23"/>
                    <a:pt x="21" y="22"/>
                    <a:pt x="20" y="21"/>
                  </a:cubicBezTo>
                  <a:close/>
                  <a:moveTo>
                    <a:pt x="31" y="30"/>
                  </a:moveTo>
                  <a:cubicBezTo>
                    <a:pt x="31" y="31"/>
                    <a:pt x="31" y="31"/>
                    <a:pt x="31" y="31"/>
                  </a:cubicBezTo>
                  <a:cubicBezTo>
                    <a:pt x="32" y="31"/>
                    <a:pt x="33" y="32"/>
                    <a:pt x="34" y="32"/>
                  </a:cubicBezTo>
                  <a:cubicBezTo>
                    <a:pt x="34" y="32"/>
                    <a:pt x="34" y="32"/>
                    <a:pt x="34" y="32"/>
                  </a:cubicBezTo>
                  <a:cubicBezTo>
                    <a:pt x="33" y="31"/>
                    <a:pt x="32" y="31"/>
                    <a:pt x="31" y="30"/>
                  </a:cubicBezTo>
                  <a:close/>
                  <a:moveTo>
                    <a:pt x="26" y="26"/>
                  </a:moveTo>
                  <a:cubicBezTo>
                    <a:pt x="25" y="26"/>
                    <a:pt x="25" y="26"/>
                    <a:pt x="25" y="26"/>
                  </a:cubicBezTo>
                  <a:cubicBezTo>
                    <a:pt x="26" y="27"/>
                    <a:pt x="27" y="28"/>
                    <a:pt x="28" y="28"/>
                  </a:cubicBezTo>
                  <a:cubicBezTo>
                    <a:pt x="28" y="28"/>
                    <a:pt x="28" y="28"/>
                    <a:pt x="28" y="28"/>
                  </a:cubicBezTo>
                  <a:cubicBezTo>
                    <a:pt x="27" y="27"/>
                    <a:pt x="27" y="26"/>
                    <a:pt x="26" y="26"/>
                  </a:cubicBezTo>
                  <a:close/>
                  <a:moveTo>
                    <a:pt x="41" y="36"/>
                  </a:moveTo>
                  <a:cubicBezTo>
                    <a:pt x="42" y="35"/>
                    <a:pt x="42" y="33"/>
                    <a:pt x="40" y="32"/>
                  </a:cubicBezTo>
                  <a:cubicBezTo>
                    <a:pt x="39" y="32"/>
                    <a:pt x="38" y="32"/>
                    <a:pt x="37" y="33"/>
                  </a:cubicBezTo>
                  <a:cubicBezTo>
                    <a:pt x="36" y="35"/>
                    <a:pt x="36" y="36"/>
                    <a:pt x="38" y="37"/>
                  </a:cubicBezTo>
                  <a:cubicBezTo>
                    <a:pt x="39" y="38"/>
                    <a:pt x="41" y="37"/>
                    <a:pt x="41"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3" name="Freeform 31"/>
            <p:cNvSpPr/>
            <p:nvPr/>
          </p:nvSpPr>
          <p:spPr bwMode="auto">
            <a:xfrm>
              <a:off x="6964" y="2574"/>
              <a:ext cx="167" cy="137"/>
            </a:xfrm>
            <a:custGeom>
              <a:avLst/>
              <a:gdLst>
                <a:gd name="T0" fmla="*/ 0 w 86"/>
                <a:gd name="T1" fmla="*/ 64 h 70"/>
                <a:gd name="T2" fmla="*/ 83 w 86"/>
                <a:gd name="T3" fmla="*/ 5 h 70"/>
                <a:gd name="T4" fmla="*/ 0 w 86"/>
                <a:gd name="T5" fmla="*/ 64 h 70"/>
              </a:gdLst>
              <a:ahLst/>
              <a:cxnLst>
                <a:cxn ang="0">
                  <a:pos x="T0" y="T1"/>
                </a:cxn>
                <a:cxn ang="0">
                  <a:pos x="T2" y="T3"/>
                </a:cxn>
                <a:cxn ang="0">
                  <a:pos x="T4" y="T5"/>
                </a:cxn>
              </a:cxnLst>
              <a:rect l="0" t="0" r="r" b="b"/>
              <a:pathLst>
                <a:path w="86" h="70">
                  <a:moveTo>
                    <a:pt x="0" y="64"/>
                  </a:moveTo>
                  <a:cubicBezTo>
                    <a:pt x="0" y="64"/>
                    <a:pt x="9" y="0"/>
                    <a:pt x="83" y="5"/>
                  </a:cubicBezTo>
                  <a:cubicBezTo>
                    <a:pt x="83" y="5"/>
                    <a:pt x="86" y="70"/>
                    <a:pt x="0" y="64"/>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 name="Freeform 32"/>
            <p:cNvSpPr>
              <a:spLocks noEditPoints="1"/>
            </p:cNvSpPr>
            <p:nvPr/>
          </p:nvSpPr>
          <p:spPr bwMode="auto">
            <a:xfrm>
              <a:off x="6966" y="2617"/>
              <a:ext cx="101" cy="80"/>
            </a:xfrm>
            <a:custGeom>
              <a:avLst/>
              <a:gdLst>
                <a:gd name="T0" fmla="*/ 8 w 52"/>
                <a:gd name="T1" fmla="*/ 36 h 41"/>
                <a:gd name="T2" fmla="*/ 8 w 52"/>
                <a:gd name="T3" fmla="*/ 37 h 41"/>
                <a:gd name="T4" fmla="*/ 12 w 52"/>
                <a:gd name="T5" fmla="*/ 35 h 41"/>
                <a:gd name="T6" fmla="*/ 11 w 52"/>
                <a:gd name="T7" fmla="*/ 34 h 41"/>
                <a:gd name="T8" fmla="*/ 8 w 52"/>
                <a:gd name="T9" fmla="*/ 36 h 41"/>
                <a:gd name="T10" fmla="*/ 4 w 52"/>
                <a:gd name="T11" fmla="*/ 38 h 41"/>
                <a:gd name="T12" fmla="*/ 0 w 52"/>
                <a:gd name="T13" fmla="*/ 40 h 41"/>
                <a:gd name="T14" fmla="*/ 1 w 52"/>
                <a:gd name="T15" fmla="*/ 41 h 41"/>
                <a:gd name="T16" fmla="*/ 1 w 52"/>
                <a:gd name="T17" fmla="*/ 41 h 41"/>
                <a:gd name="T18" fmla="*/ 5 w 52"/>
                <a:gd name="T19" fmla="*/ 39 h 41"/>
                <a:gd name="T20" fmla="*/ 4 w 52"/>
                <a:gd name="T21" fmla="*/ 38 h 41"/>
                <a:gd name="T22" fmla="*/ 22 w 52"/>
                <a:gd name="T23" fmla="*/ 27 h 41"/>
                <a:gd name="T24" fmla="*/ 22 w 52"/>
                <a:gd name="T25" fmla="*/ 28 h 41"/>
                <a:gd name="T26" fmla="*/ 26 w 52"/>
                <a:gd name="T27" fmla="*/ 25 h 41"/>
                <a:gd name="T28" fmla="*/ 25 w 52"/>
                <a:gd name="T29" fmla="*/ 25 h 41"/>
                <a:gd name="T30" fmla="*/ 22 w 52"/>
                <a:gd name="T31" fmla="*/ 27 h 41"/>
                <a:gd name="T32" fmla="*/ 15 w 52"/>
                <a:gd name="T33" fmla="*/ 32 h 41"/>
                <a:gd name="T34" fmla="*/ 15 w 52"/>
                <a:gd name="T35" fmla="*/ 32 h 41"/>
                <a:gd name="T36" fmla="*/ 19 w 52"/>
                <a:gd name="T37" fmla="*/ 30 h 41"/>
                <a:gd name="T38" fmla="*/ 18 w 52"/>
                <a:gd name="T39" fmla="*/ 29 h 41"/>
                <a:gd name="T40" fmla="*/ 15 w 52"/>
                <a:gd name="T41" fmla="*/ 32 h 41"/>
                <a:gd name="T42" fmla="*/ 29 w 52"/>
                <a:gd name="T43" fmla="*/ 22 h 41"/>
                <a:gd name="T44" fmla="*/ 29 w 52"/>
                <a:gd name="T45" fmla="*/ 23 h 41"/>
                <a:gd name="T46" fmla="*/ 32 w 52"/>
                <a:gd name="T47" fmla="*/ 20 h 41"/>
                <a:gd name="T48" fmla="*/ 32 w 52"/>
                <a:gd name="T49" fmla="*/ 19 h 41"/>
                <a:gd name="T50" fmla="*/ 29 w 52"/>
                <a:gd name="T51" fmla="*/ 22 h 41"/>
                <a:gd name="T52" fmla="*/ 41 w 52"/>
                <a:gd name="T53" fmla="*/ 11 h 41"/>
                <a:gd name="T54" fmla="*/ 42 w 52"/>
                <a:gd name="T55" fmla="*/ 12 h 41"/>
                <a:gd name="T56" fmla="*/ 45 w 52"/>
                <a:gd name="T57" fmla="*/ 8 h 41"/>
                <a:gd name="T58" fmla="*/ 44 w 52"/>
                <a:gd name="T59" fmla="*/ 8 h 41"/>
                <a:gd name="T60" fmla="*/ 41 w 52"/>
                <a:gd name="T61" fmla="*/ 11 h 41"/>
                <a:gd name="T62" fmla="*/ 35 w 52"/>
                <a:gd name="T63" fmla="*/ 17 h 41"/>
                <a:gd name="T64" fmla="*/ 36 w 52"/>
                <a:gd name="T65" fmla="*/ 17 h 41"/>
                <a:gd name="T66" fmla="*/ 39 w 52"/>
                <a:gd name="T67" fmla="*/ 14 h 41"/>
                <a:gd name="T68" fmla="*/ 38 w 52"/>
                <a:gd name="T69" fmla="*/ 14 h 41"/>
                <a:gd name="T70" fmla="*/ 35 w 52"/>
                <a:gd name="T71" fmla="*/ 17 h 41"/>
                <a:gd name="T72" fmla="*/ 50 w 52"/>
                <a:gd name="T73" fmla="*/ 1 h 41"/>
                <a:gd name="T74" fmla="*/ 46 w 52"/>
                <a:gd name="T75" fmla="*/ 1 h 41"/>
                <a:gd name="T76" fmla="*/ 46 w 52"/>
                <a:gd name="T77" fmla="*/ 6 h 41"/>
                <a:gd name="T78" fmla="*/ 51 w 52"/>
                <a:gd name="T79" fmla="*/ 5 h 41"/>
                <a:gd name="T80" fmla="*/ 50 w 52"/>
                <a:gd name="T81" fmla="*/ 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41">
                  <a:moveTo>
                    <a:pt x="8" y="36"/>
                  </a:moveTo>
                  <a:cubicBezTo>
                    <a:pt x="8" y="37"/>
                    <a:pt x="8" y="37"/>
                    <a:pt x="8" y="37"/>
                  </a:cubicBezTo>
                  <a:cubicBezTo>
                    <a:pt x="9" y="36"/>
                    <a:pt x="10" y="35"/>
                    <a:pt x="12" y="35"/>
                  </a:cubicBezTo>
                  <a:cubicBezTo>
                    <a:pt x="11" y="34"/>
                    <a:pt x="11" y="34"/>
                    <a:pt x="11" y="34"/>
                  </a:cubicBezTo>
                  <a:cubicBezTo>
                    <a:pt x="10" y="35"/>
                    <a:pt x="9" y="36"/>
                    <a:pt x="8" y="36"/>
                  </a:cubicBezTo>
                  <a:close/>
                  <a:moveTo>
                    <a:pt x="4" y="38"/>
                  </a:moveTo>
                  <a:cubicBezTo>
                    <a:pt x="2" y="40"/>
                    <a:pt x="0" y="40"/>
                    <a:pt x="0" y="40"/>
                  </a:cubicBezTo>
                  <a:cubicBezTo>
                    <a:pt x="1" y="41"/>
                    <a:pt x="1" y="41"/>
                    <a:pt x="1" y="41"/>
                  </a:cubicBezTo>
                  <a:cubicBezTo>
                    <a:pt x="1" y="41"/>
                    <a:pt x="1" y="41"/>
                    <a:pt x="1" y="41"/>
                  </a:cubicBezTo>
                  <a:cubicBezTo>
                    <a:pt x="1" y="41"/>
                    <a:pt x="2" y="40"/>
                    <a:pt x="5" y="39"/>
                  </a:cubicBezTo>
                  <a:lnTo>
                    <a:pt x="4" y="38"/>
                  </a:lnTo>
                  <a:close/>
                  <a:moveTo>
                    <a:pt x="22" y="27"/>
                  </a:moveTo>
                  <a:cubicBezTo>
                    <a:pt x="22" y="28"/>
                    <a:pt x="22" y="28"/>
                    <a:pt x="22" y="28"/>
                  </a:cubicBezTo>
                  <a:cubicBezTo>
                    <a:pt x="23" y="27"/>
                    <a:pt x="25" y="26"/>
                    <a:pt x="26" y="25"/>
                  </a:cubicBezTo>
                  <a:cubicBezTo>
                    <a:pt x="25" y="25"/>
                    <a:pt x="25" y="25"/>
                    <a:pt x="25" y="25"/>
                  </a:cubicBezTo>
                  <a:cubicBezTo>
                    <a:pt x="24" y="25"/>
                    <a:pt x="23" y="26"/>
                    <a:pt x="22" y="27"/>
                  </a:cubicBezTo>
                  <a:close/>
                  <a:moveTo>
                    <a:pt x="15" y="32"/>
                  </a:moveTo>
                  <a:cubicBezTo>
                    <a:pt x="15" y="32"/>
                    <a:pt x="15" y="32"/>
                    <a:pt x="15" y="32"/>
                  </a:cubicBezTo>
                  <a:cubicBezTo>
                    <a:pt x="16" y="32"/>
                    <a:pt x="18" y="31"/>
                    <a:pt x="19" y="30"/>
                  </a:cubicBezTo>
                  <a:cubicBezTo>
                    <a:pt x="18" y="29"/>
                    <a:pt x="18" y="29"/>
                    <a:pt x="18" y="29"/>
                  </a:cubicBezTo>
                  <a:cubicBezTo>
                    <a:pt x="17" y="30"/>
                    <a:pt x="16" y="31"/>
                    <a:pt x="15" y="32"/>
                  </a:cubicBezTo>
                  <a:close/>
                  <a:moveTo>
                    <a:pt x="29" y="22"/>
                  </a:moveTo>
                  <a:cubicBezTo>
                    <a:pt x="29" y="23"/>
                    <a:pt x="29" y="23"/>
                    <a:pt x="29" y="23"/>
                  </a:cubicBezTo>
                  <a:cubicBezTo>
                    <a:pt x="30" y="22"/>
                    <a:pt x="31" y="21"/>
                    <a:pt x="32" y="20"/>
                  </a:cubicBezTo>
                  <a:cubicBezTo>
                    <a:pt x="32" y="19"/>
                    <a:pt x="32" y="19"/>
                    <a:pt x="32" y="19"/>
                  </a:cubicBezTo>
                  <a:cubicBezTo>
                    <a:pt x="31" y="20"/>
                    <a:pt x="30" y="21"/>
                    <a:pt x="29" y="22"/>
                  </a:cubicBezTo>
                  <a:close/>
                  <a:moveTo>
                    <a:pt x="41" y="11"/>
                  </a:moveTo>
                  <a:cubicBezTo>
                    <a:pt x="42" y="12"/>
                    <a:pt x="42" y="12"/>
                    <a:pt x="42" y="12"/>
                  </a:cubicBezTo>
                  <a:cubicBezTo>
                    <a:pt x="43" y="11"/>
                    <a:pt x="44" y="10"/>
                    <a:pt x="45" y="8"/>
                  </a:cubicBezTo>
                  <a:cubicBezTo>
                    <a:pt x="44" y="8"/>
                    <a:pt x="44" y="8"/>
                    <a:pt x="44" y="8"/>
                  </a:cubicBezTo>
                  <a:cubicBezTo>
                    <a:pt x="43" y="9"/>
                    <a:pt x="42" y="10"/>
                    <a:pt x="41" y="11"/>
                  </a:cubicBezTo>
                  <a:close/>
                  <a:moveTo>
                    <a:pt x="35" y="17"/>
                  </a:moveTo>
                  <a:cubicBezTo>
                    <a:pt x="36" y="17"/>
                    <a:pt x="36" y="17"/>
                    <a:pt x="36" y="17"/>
                  </a:cubicBezTo>
                  <a:cubicBezTo>
                    <a:pt x="37" y="16"/>
                    <a:pt x="38" y="15"/>
                    <a:pt x="39" y="14"/>
                  </a:cubicBezTo>
                  <a:cubicBezTo>
                    <a:pt x="38" y="14"/>
                    <a:pt x="38" y="14"/>
                    <a:pt x="38" y="14"/>
                  </a:cubicBezTo>
                  <a:cubicBezTo>
                    <a:pt x="37" y="15"/>
                    <a:pt x="36" y="16"/>
                    <a:pt x="35" y="17"/>
                  </a:cubicBezTo>
                  <a:close/>
                  <a:moveTo>
                    <a:pt x="50" y="1"/>
                  </a:moveTo>
                  <a:cubicBezTo>
                    <a:pt x="49" y="0"/>
                    <a:pt x="47" y="0"/>
                    <a:pt x="46" y="1"/>
                  </a:cubicBezTo>
                  <a:cubicBezTo>
                    <a:pt x="45" y="2"/>
                    <a:pt x="45" y="4"/>
                    <a:pt x="46" y="6"/>
                  </a:cubicBezTo>
                  <a:cubicBezTo>
                    <a:pt x="47" y="7"/>
                    <a:pt x="49" y="7"/>
                    <a:pt x="51" y="5"/>
                  </a:cubicBezTo>
                  <a:cubicBezTo>
                    <a:pt x="52" y="4"/>
                    <a:pt x="52" y="2"/>
                    <a:pt x="5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5" name="Freeform 33"/>
            <p:cNvSpPr/>
            <p:nvPr/>
          </p:nvSpPr>
          <p:spPr bwMode="auto">
            <a:xfrm>
              <a:off x="6677" y="2646"/>
              <a:ext cx="172" cy="185"/>
            </a:xfrm>
            <a:custGeom>
              <a:avLst/>
              <a:gdLst>
                <a:gd name="T0" fmla="*/ 30 w 88"/>
                <a:gd name="T1" fmla="*/ 94 h 94"/>
                <a:gd name="T2" fmla="*/ 62 w 88"/>
                <a:gd name="T3" fmla="*/ 0 h 94"/>
                <a:gd name="T4" fmla="*/ 30 w 88"/>
                <a:gd name="T5" fmla="*/ 94 h 94"/>
              </a:gdLst>
              <a:ahLst/>
              <a:cxnLst>
                <a:cxn ang="0">
                  <a:pos x="T0" y="T1"/>
                </a:cxn>
                <a:cxn ang="0">
                  <a:pos x="T2" y="T3"/>
                </a:cxn>
                <a:cxn ang="0">
                  <a:pos x="T4" y="T5"/>
                </a:cxn>
              </a:cxnLst>
              <a:rect l="0" t="0" r="r" b="b"/>
              <a:pathLst>
                <a:path w="88" h="94">
                  <a:moveTo>
                    <a:pt x="30" y="94"/>
                  </a:moveTo>
                  <a:cubicBezTo>
                    <a:pt x="30" y="94"/>
                    <a:pt x="88" y="68"/>
                    <a:pt x="62" y="0"/>
                  </a:cubicBezTo>
                  <a:cubicBezTo>
                    <a:pt x="62" y="0"/>
                    <a:pt x="0" y="15"/>
                    <a:pt x="30" y="94"/>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6" name="Freeform 34"/>
            <p:cNvSpPr>
              <a:spLocks noEditPoints="1"/>
            </p:cNvSpPr>
            <p:nvPr/>
          </p:nvSpPr>
          <p:spPr bwMode="auto">
            <a:xfrm>
              <a:off x="6738" y="2701"/>
              <a:ext cx="45" cy="118"/>
            </a:xfrm>
            <a:custGeom>
              <a:avLst/>
              <a:gdLst>
                <a:gd name="T0" fmla="*/ 2 w 23"/>
                <a:gd name="T1" fmla="*/ 52 h 60"/>
                <a:gd name="T2" fmla="*/ 1 w 23"/>
                <a:gd name="T3" fmla="*/ 52 h 60"/>
                <a:gd name="T4" fmla="*/ 2 w 23"/>
                <a:gd name="T5" fmla="*/ 48 h 60"/>
                <a:gd name="T6" fmla="*/ 3 w 23"/>
                <a:gd name="T7" fmla="*/ 48 h 60"/>
                <a:gd name="T8" fmla="*/ 2 w 23"/>
                <a:gd name="T9" fmla="*/ 52 h 60"/>
                <a:gd name="T10" fmla="*/ 1 w 23"/>
                <a:gd name="T11" fmla="*/ 56 h 60"/>
                <a:gd name="T12" fmla="*/ 1 w 23"/>
                <a:gd name="T13" fmla="*/ 60 h 60"/>
                <a:gd name="T14" fmla="*/ 0 w 23"/>
                <a:gd name="T15" fmla="*/ 60 h 60"/>
                <a:gd name="T16" fmla="*/ 0 w 23"/>
                <a:gd name="T17" fmla="*/ 60 h 60"/>
                <a:gd name="T18" fmla="*/ 1 w 23"/>
                <a:gd name="T19" fmla="*/ 56 h 60"/>
                <a:gd name="T20" fmla="*/ 6 w 23"/>
                <a:gd name="T21" fmla="*/ 36 h 60"/>
                <a:gd name="T22" fmla="*/ 5 w 23"/>
                <a:gd name="T23" fmla="*/ 36 h 60"/>
                <a:gd name="T24" fmla="*/ 6 w 23"/>
                <a:gd name="T25" fmla="*/ 32 h 60"/>
                <a:gd name="T26" fmla="*/ 7 w 23"/>
                <a:gd name="T27" fmla="*/ 32 h 60"/>
                <a:gd name="T28" fmla="*/ 6 w 23"/>
                <a:gd name="T29" fmla="*/ 36 h 60"/>
                <a:gd name="T30" fmla="*/ 4 w 23"/>
                <a:gd name="T31" fmla="*/ 44 h 60"/>
                <a:gd name="T32" fmla="*/ 3 w 23"/>
                <a:gd name="T33" fmla="*/ 44 h 60"/>
                <a:gd name="T34" fmla="*/ 4 w 23"/>
                <a:gd name="T35" fmla="*/ 40 h 60"/>
                <a:gd name="T36" fmla="*/ 5 w 23"/>
                <a:gd name="T37" fmla="*/ 40 h 60"/>
                <a:gd name="T38" fmla="*/ 4 w 23"/>
                <a:gd name="T39" fmla="*/ 44 h 60"/>
                <a:gd name="T40" fmla="*/ 8 w 23"/>
                <a:gd name="T41" fmla="*/ 28 h 60"/>
                <a:gd name="T42" fmla="*/ 8 w 23"/>
                <a:gd name="T43" fmla="*/ 28 h 60"/>
                <a:gd name="T44" fmla="*/ 9 w 23"/>
                <a:gd name="T45" fmla="*/ 24 h 60"/>
                <a:gd name="T46" fmla="*/ 10 w 23"/>
                <a:gd name="T47" fmla="*/ 24 h 60"/>
                <a:gd name="T48" fmla="*/ 8 w 23"/>
                <a:gd name="T49" fmla="*/ 28 h 60"/>
                <a:gd name="T50" fmla="*/ 15 w 23"/>
                <a:gd name="T51" fmla="*/ 13 h 60"/>
                <a:gd name="T52" fmla="*/ 14 w 23"/>
                <a:gd name="T53" fmla="*/ 12 h 60"/>
                <a:gd name="T54" fmla="*/ 16 w 23"/>
                <a:gd name="T55" fmla="*/ 8 h 60"/>
                <a:gd name="T56" fmla="*/ 17 w 23"/>
                <a:gd name="T57" fmla="*/ 9 h 60"/>
                <a:gd name="T58" fmla="*/ 15 w 23"/>
                <a:gd name="T59" fmla="*/ 13 h 60"/>
                <a:gd name="T60" fmla="*/ 11 w 23"/>
                <a:gd name="T61" fmla="*/ 20 h 60"/>
                <a:gd name="T62" fmla="*/ 11 w 23"/>
                <a:gd name="T63" fmla="*/ 20 h 60"/>
                <a:gd name="T64" fmla="*/ 12 w 23"/>
                <a:gd name="T65" fmla="*/ 16 h 60"/>
                <a:gd name="T66" fmla="*/ 13 w 23"/>
                <a:gd name="T67" fmla="*/ 16 h 60"/>
                <a:gd name="T68" fmla="*/ 11 w 23"/>
                <a:gd name="T69" fmla="*/ 20 h 60"/>
                <a:gd name="T70" fmla="*/ 21 w 23"/>
                <a:gd name="T71" fmla="*/ 1 h 60"/>
                <a:gd name="T72" fmla="*/ 22 w 23"/>
                <a:gd name="T73" fmla="*/ 5 h 60"/>
                <a:gd name="T74" fmla="*/ 18 w 23"/>
                <a:gd name="T75" fmla="*/ 6 h 60"/>
                <a:gd name="T76" fmla="*/ 17 w 23"/>
                <a:gd name="T77" fmla="*/ 2 h 60"/>
                <a:gd name="T78" fmla="*/ 21 w 23"/>
                <a:gd name="T79"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 h="60">
                  <a:moveTo>
                    <a:pt x="2" y="52"/>
                  </a:moveTo>
                  <a:cubicBezTo>
                    <a:pt x="1" y="52"/>
                    <a:pt x="1" y="52"/>
                    <a:pt x="1" y="52"/>
                  </a:cubicBezTo>
                  <a:cubicBezTo>
                    <a:pt x="2" y="50"/>
                    <a:pt x="2" y="49"/>
                    <a:pt x="2" y="48"/>
                  </a:cubicBezTo>
                  <a:cubicBezTo>
                    <a:pt x="3" y="48"/>
                    <a:pt x="3" y="48"/>
                    <a:pt x="3" y="48"/>
                  </a:cubicBezTo>
                  <a:cubicBezTo>
                    <a:pt x="3" y="49"/>
                    <a:pt x="2" y="51"/>
                    <a:pt x="2" y="52"/>
                  </a:cubicBezTo>
                  <a:close/>
                  <a:moveTo>
                    <a:pt x="1" y="56"/>
                  </a:moveTo>
                  <a:cubicBezTo>
                    <a:pt x="1" y="59"/>
                    <a:pt x="1" y="60"/>
                    <a:pt x="1" y="60"/>
                  </a:cubicBezTo>
                  <a:cubicBezTo>
                    <a:pt x="0" y="60"/>
                    <a:pt x="0" y="60"/>
                    <a:pt x="0" y="60"/>
                  </a:cubicBezTo>
                  <a:cubicBezTo>
                    <a:pt x="0" y="60"/>
                    <a:pt x="0" y="60"/>
                    <a:pt x="0" y="60"/>
                  </a:cubicBezTo>
                  <a:cubicBezTo>
                    <a:pt x="0" y="60"/>
                    <a:pt x="0" y="58"/>
                    <a:pt x="1" y="56"/>
                  </a:cubicBezTo>
                  <a:close/>
                  <a:moveTo>
                    <a:pt x="6" y="36"/>
                  </a:moveTo>
                  <a:cubicBezTo>
                    <a:pt x="5" y="36"/>
                    <a:pt x="5" y="36"/>
                    <a:pt x="5" y="36"/>
                  </a:cubicBezTo>
                  <a:cubicBezTo>
                    <a:pt x="6" y="34"/>
                    <a:pt x="6" y="33"/>
                    <a:pt x="6" y="32"/>
                  </a:cubicBezTo>
                  <a:cubicBezTo>
                    <a:pt x="7" y="32"/>
                    <a:pt x="7" y="32"/>
                    <a:pt x="7" y="32"/>
                  </a:cubicBezTo>
                  <a:cubicBezTo>
                    <a:pt x="7" y="33"/>
                    <a:pt x="6" y="34"/>
                    <a:pt x="6" y="36"/>
                  </a:cubicBezTo>
                  <a:close/>
                  <a:moveTo>
                    <a:pt x="4" y="44"/>
                  </a:moveTo>
                  <a:cubicBezTo>
                    <a:pt x="3" y="44"/>
                    <a:pt x="3" y="44"/>
                    <a:pt x="3" y="44"/>
                  </a:cubicBezTo>
                  <a:cubicBezTo>
                    <a:pt x="3" y="42"/>
                    <a:pt x="4" y="41"/>
                    <a:pt x="4" y="40"/>
                  </a:cubicBezTo>
                  <a:cubicBezTo>
                    <a:pt x="5" y="40"/>
                    <a:pt x="5" y="40"/>
                    <a:pt x="5" y="40"/>
                  </a:cubicBezTo>
                  <a:cubicBezTo>
                    <a:pt x="5" y="41"/>
                    <a:pt x="4" y="43"/>
                    <a:pt x="4" y="44"/>
                  </a:cubicBezTo>
                  <a:close/>
                  <a:moveTo>
                    <a:pt x="8" y="28"/>
                  </a:moveTo>
                  <a:cubicBezTo>
                    <a:pt x="8" y="28"/>
                    <a:pt x="8" y="28"/>
                    <a:pt x="8" y="28"/>
                  </a:cubicBezTo>
                  <a:cubicBezTo>
                    <a:pt x="8" y="26"/>
                    <a:pt x="9" y="25"/>
                    <a:pt x="9" y="24"/>
                  </a:cubicBezTo>
                  <a:cubicBezTo>
                    <a:pt x="10" y="24"/>
                    <a:pt x="10" y="24"/>
                    <a:pt x="10" y="24"/>
                  </a:cubicBezTo>
                  <a:cubicBezTo>
                    <a:pt x="9" y="25"/>
                    <a:pt x="9" y="27"/>
                    <a:pt x="8" y="28"/>
                  </a:cubicBezTo>
                  <a:close/>
                  <a:moveTo>
                    <a:pt x="15" y="13"/>
                  </a:moveTo>
                  <a:cubicBezTo>
                    <a:pt x="14" y="12"/>
                    <a:pt x="14" y="12"/>
                    <a:pt x="14" y="12"/>
                  </a:cubicBezTo>
                  <a:cubicBezTo>
                    <a:pt x="15" y="11"/>
                    <a:pt x="15" y="10"/>
                    <a:pt x="16" y="8"/>
                  </a:cubicBezTo>
                  <a:cubicBezTo>
                    <a:pt x="17" y="9"/>
                    <a:pt x="17" y="9"/>
                    <a:pt x="17" y="9"/>
                  </a:cubicBezTo>
                  <a:cubicBezTo>
                    <a:pt x="16" y="10"/>
                    <a:pt x="15" y="11"/>
                    <a:pt x="15" y="13"/>
                  </a:cubicBezTo>
                  <a:close/>
                  <a:moveTo>
                    <a:pt x="11" y="20"/>
                  </a:moveTo>
                  <a:cubicBezTo>
                    <a:pt x="11" y="20"/>
                    <a:pt x="11" y="20"/>
                    <a:pt x="11" y="20"/>
                  </a:cubicBezTo>
                  <a:cubicBezTo>
                    <a:pt x="11" y="18"/>
                    <a:pt x="12" y="17"/>
                    <a:pt x="12" y="16"/>
                  </a:cubicBezTo>
                  <a:cubicBezTo>
                    <a:pt x="13" y="16"/>
                    <a:pt x="13" y="16"/>
                    <a:pt x="13" y="16"/>
                  </a:cubicBezTo>
                  <a:cubicBezTo>
                    <a:pt x="12" y="18"/>
                    <a:pt x="12" y="19"/>
                    <a:pt x="11" y="20"/>
                  </a:cubicBezTo>
                  <a:close/>
                  <a:moveTo>
                    <a:pt x="21" y="1"/>
                  </a:moveTo>
                  <a:cubicBezTo>
                    <a:pt x="23" y="1"/>
                    <a:pt x="23" y="3"/>
                    <a:pt x="22" y="5"/>
                  </a:cubicBezTo>
                  <a:cubicBezTo>
                    <a:pt x="21" y="6"/>
                    <a:pt x="20" y="7"/>
                    <a:pt x="18" y="6"/>
                  </a:cubicBezTo>
                  <a:cubicBezTo>
                    <a:pt x="17" y="5"/>
                    <a:pt x="16" y="3"/>
                    <a:pt x="17" y="2"/>
                  </a:cubicBezTo>
                  <a:cubicBezTo>
                    <a:pt x="18" y="0"/>
                    <a:pt x="20" y="0"/>
                    <a:pt x="2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7" name="Freeform 35"/>
            <p:cNvSpPr/>
            <p:nvPr/>
          </p:nvSpPr>
          <p:spPr bwMode="auto">
            <a:xfrm>
              <a:off x="7145" y="2687"/>
              <a:ext cx="191" cy="202"/>
            </a:xfrm>
            <a:custGeom>
              <a:avLst/>
              <a:gdLst>
                <a:gd name="T0" fmla="*/ 0 w 98"/>
                <a:gd name="T1" fmla="*/ 65 h 103"/>
                <a:gd name="T2" fmla="*/ 98 w 98"/>
                <a:gd name="T3" fmla="*/ 46 h 103"/>
                <a:gd name="T4" fmla="*/ 0 w 98"/>
                <a:gd name="T5" fmla="*/ 65 h 103"/>
              </a:gdLst>
              <a:ahLst/>
              <a:cxnLst>
                <a:cxn ang="0">
                  <a:pos x="T0" y="T1"/>
                </a:cxn>
                <a:cxn ang="0">
                  <a:pos x="T2" y="T3"/>
                </a:cxn>
                <a:cxn ang="0">
                  <a:pos x="T4" y="T5"/>
                </a:cxn>
              </a:cxnLst>
              <a:rect l="0" t="0" r="r" b="b"/>
              <a:pathLst>
                <a:path w="98" h="103">
                  <a:moveTo>
                    <a:pt x="0" y="65"/>
                  </a:moveTo>
                  <a:cubicBezTo>
                    <a:pt x="0" y="65"/>
                    <a:pt x="52" y="103"/>
                    <a:pt x="98" y="46"/>
                  </a:cubicBezTo>
                  <a:cubicBezTo>
                    <a:pt x="98" y="46"/>
                    <a:pt x="54" y="0"/>
                    <a:pt x="0" y="65"/>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8" name="Freeform 36"/>
            <p:cNvSpPr>
              <a:spLocks noEditPoints="1"/>
            </p:cNvSpPr>
            <p:nvPr/>
          </p:nvSpPr>
          <p:spPr bwMode="auto">
            <a:xfrm>
              <a:off x="7157" y="2783"/>
              <a:ext cx="120" cy="30"/>
            </a:xfrm>
            <a:custGeom>
              <a:avLst/>
              <a:gdLst>
                <a:gd name="T0" fmla="*/ 8 w 62"/>
                <a:gd name="T1" fmla="*/ 12 h 15"/>
                <a:gd name="T2" fmla="*/ 8 w 62"/>
                <a:gd name="T3" fmla="*/ 11 h 15"/>
                <a:gd name="T4" fmla="*/ 12 w 62"/>
                <a:gd name="T5" fmla="*/ 10 h 15"/>
                <a:gd name="T6" fmla="*/ 12 w 62"/>
                <a:gd name="T7" fmla="*/ 11 h 15"/>
                <a:gd name="T8" fmla="*/ 8 w 62"/>
                <a:gd name="T9" fmla="*/ 12 h 15"/>
                <a:gd name="T10" fmla="*/ 4 w 62"/>
                <a:gd name="T11" fmla="*/ 13 h 15"/>
                <a:gd name="T12" fmla="*/ 1 w 62"/>
                <a:gd name="T13" fmla="*/ 15 h 15"/>
                <a:gd name="T14" fmla="*/ 0 w 62"/>
                <a:gd name="T15" fmla="*/ 14 h 15"/>
                <a:gd name="T16" fmla="*/ 0 w 62"/>
                <a:gd name="T17" fmla="*/ 14 h 15"/>
                <a:gd name="T18" fmla="*/ 4 w 62"/>
                <a:gd name="T19" fmla="*/ 13 h 15"/>
                <a:gd name="T20" fmla="*/ 24 w 62"/>
                <a:gd name="T21" fmla="*/ 7 h 15"/>
                <a:gd name="T22" fmla="*/ 24 w 62"/>
                <a:gd name="T23" fmla="*/ 6 h 15"/>
                <a:gd name="T24" fmla="*/ 28 w 62"/>
                <a:gd name="T25" fmla="*/ 6 h 15"/>
                <a:gd name="T26" fmla="*/ 28 w 62"/>
                <a:gd name="T27" fmla="*/ 6 h 15"/>
                <a:gd name="T28" fmla="*/ 24 w 62"/>
                <a:gd name="T29" fmla="*/ 7 h 15"/>
                <a:gd name="T30" fmla="*/ 16 w 62"/>
                <a:gd name="T31" fmla="*/ 9 h 15"/>
                <a:gd name="T32" fmla="*/ 16 w 62"/>
                <a:gd name="T33" fmla="*/ 9 h 15"/>
                <a:gd name="T34" fmla="*/ 20 w 62"/>
                <a:gd name="T35" fmla="*/ 7 h 15"/>
                <a:gd name="T36" fmla="*/ 20 w 62"/>
                <a:gd name="T37" fmla="*/ 8 h 15"/>
                <a:gd name="T38" fmla="*/ 16 w 62"/>
                <a:gd name="T39" fmla="*/ 9 h 15"/>
                <a:gd name="T40" fmla="*/ 32 w 62"/>
                <a:gd name="T41" fmla="*/ 6 h 15"/>
                <a:gd name="T42" fmla="*/ 32 w 62"/>
                <a:gd name="T43" fmla="*/ 5 h 15"/>
                <a:gd name="T44" fmla="*/ 36 w 62"/>
                <a:gd name="T45" fmla="*/ 4 h 15"/>
                <a:gd name="T46" fmla="*/ 36 w 62"/>
                <a:gd name="T47" fmla="*/ 5 h 15"/>
                <a:gd name="T48" fmla="*/ 32 w 62"/>
                <a:gd name="T49" fmla="*/ 6 h 15"/>
                <a:gd name="T50" fmla="*/ 49 w 62"/>
                <a:gd name="T51" fmla="*/ 3 h 15"/>
                <a:gd name="T52" fmla="*/ 49 w 62"/>
                <a:gd name="T53" fmla="*/ 2 h 15"/>
                <a:gd name="T54" fmla="*/ 53 w 62"/>
                <a:gd name="T55" fmla="*/ 2 h 15"/>
                <a:gd name="T56" fmla="*/ 53 w 62"/>
                <a:gd name="T57" fmla="*/ 3 h 15"/>
                <a:gd name="T58" fmla="*/ 49 w 62"/>
                <a:gd name="T59" fmla="*/ 3 h 15"/>
                <a:gd name="T60" fmla="*/ 41 w 62"/>
                <a:gd name="T61" fmla="*/ 4 h 15"/>
                <a:gd name="T62" fmla="*/ 40 w 62"/>
                <a:gd name="T63" fmla="*/ 3 h 15"/>
                <a:gd name="T64" fmla="*/ 45 w 62"/>
                <a:gd name="T65" fmla="*/ 3 h 15"/>
                <a:gd name="T66" fmla="*/ 45 w 62"/>
                <a:gd name="T67" fmla="*/ 4 h 15"/>
                <a:gd name="T68" fmla="*/ 41 w 62"/>
                <a:gd name="T69" fmla="*/ 4 h 15"/>
                <a:gd name="T70" fmla="*/ 62 w 62"/>
                <a:gd name="T71" fmla="*/ 3 h 15"/>
                <a:gd name="T72" fmla="*/ 59 w 62"/>
                <a:gd name="T73" fmla="*/ 6 h 15"/>
                <a:gd name="T74" fmla="*/ 56 w 62"/>
                <a:gd name="T75" fmla="*/ 3 h 15"/>
                <a:gd name="T76" fmla="*/ 59 w 62"/>
                <a:gd name="T77" fmla="*/ 0 h 15"/>
                <a:gd name="T78" fmla="*/ 62 w 62"/>
                <a:gd name="T7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2" h="15">
                  <a:moveTo>
                    <a:pt x="8" y="12"/>
                  </a:moveTo>
                  <a:cubicBezTo>
                    <a:pt x="8" y="11"/>
                    <a:pt x="8" y="11"/>
                    <a:pt x="8" y="11"/>
                  </a:cubicBezTo>
                  <a:cubicBezTo>
                    <a:pt x="9" y="11"/>
                    <a:pt x="11" y="10"/>
                    <a:pt x="12" y="10"/>
                  </a:cubicBezTo>
                  <a:cubicBezTo>
                    <a:pt x="12" y="11"/>
                    <a:pt x="12" y="11"/>
                    <a:pt x="12" y="11"/>
                  </a:cubicBezTo>
                  <a:cubicBezTo>
                    <a:pt x="11" y="11"/>
                    <a:pt x="10" y="12"/>
                    <a:pt x="8" y="12"/>
                  </a:cubicBezTo>
                  <a:close/>
                  <a:moveTo>
                    <a:pt x="4" y="13"/>
                  </a:moveTo>
                  <a:cubicBezTo>
                    <a:pt x="2" y="14"/>
                    <a:pt x="1" y="15"/>
                    <a:pt x="1" y="15"/>
                  </a:cubicBezTo>
                  <a:cubicBezTo>
                    <a:pt x="0" y="14"/>
                    <a:pt x="0" y="14"/>
                    <a:pt x="0" y="14"/>
                  </a:cubicBezTo>
                  <a:cubicBezTo>
                    <a:pt x="0" y="14"/>
                    <a:pt x="0" y="14"/>
                    <a:pt x="0" y="14"/>
                  </a:cubicBezTo>
                  <a:cubicBezTo>
                    <a:pt x="0" y="14"/>
                    <a:pt x="2" y="13"/>
                    <a:pt x="4" y="13"/>
                  </a:cubicBezTo>
                  <a:close/>
                  <a:moveTo>
                    <a:pt x="24" y="7"/>
                  </a:moveTo>
                  <a:cubicBezTo>
                    <a:pt x="24" y="6"/>
                    <a:pt x="24" y="6"/>
                    <a:pt x="24" y="6"/>
                  </a:cubicBezTo>
                  <a:cubicBezTo>
                    <a:pt x="25" y="6"/>
                    <a:pt x="27" y="6"/>
                    <a:pt x="28" y="6"/>
                  </a:cubicBezTo>
                  <a:cubicBezTo>
                    <a:pt x="28" y="6"/>
                    <a:pt x="28" y="6"/>
                    <a:pt x="28" y="6"/>
                  </a:cubicBezTo>
                  <a:cubicBezTo>
                    <a:pt x="27" y="7"/>
                    <a:pt x="26" y="7"/>
                    <a:pt x="24" y="7"/>
                  </a:cubicBezTo>
                  <a:close/>
                  <a:moveTo>
                    <a:pt x="16" y="9"/>
                  </a:moveTo>
                  <a:cubicBezTo>
                    <a:pt x="16" y="9"/>
                    <a:pt x="16" y="9"/>
                    <a:pt x="16" y="9"/>
                  </a:cubicBezTo>
                  <a:cubicBezTo>
                    <a:pt x="17" y="8"/>
                    <a:pt x="19" y="8"/>
                    <a:pt x="20" y="7"/>
                  </a:cubicBezTo>
                  <a:cubicBezTo>
                    <a:pt x="20" y="8"/>
                    <a:pt x="20" y="8"/>
                    <a:pt x="20" y="8"/>
                  </a:cubicBezTo>
                  <a:cubicBezTo>
                    <a:pt x="19" y="9"/>
                    <a:pt x="18" y="9"/>
                    <a:pt x="16" y="9"/>
                  </a:cubicBezTo>
                  <a:close/>
                  <a:moveTo>
                    <a:pt x="32" y="6"/>
                  </a:moveTo>
                  <a:cubicBezTo>
                    <a:pt x="32" y="5"/>
                    <a:pt x="32" y="5"/>
                    <a:pt x="32" y="5"/>
                  </a:cubicBezTo>
                  <a:cubicBezTo>
                    <a:pt x="34" y="4"/>
                    <a:pt x="35" y="4"/>
                    <a:pt x="36" y="4"/>
                  </a:cubicBezTo>
                  <a:cubicBezTo>
                    <a:pt x="36" y="5"/>
                    <a:pt x="36" y="5"/>
                    <a:pt x="36" y="5"/>
                  </a:cubicBezTo>
                  <a:cubicBezTo>
                    <a:pt x="35" y="5"/>
                    <a:pt x="34" y="5"/>
                    <a:pt x="32" y="6"/>
                  </a:cubicBezTo>
                  <a:close/>
                  <a:moveTo>
                    <a:pt x="49" y="3"/>
                  </a:moveTo>
                  <a:cubicBezTo>
                    <a:pt x="49" y="2"/>
                    <a:pt x="49" y="2"/>
                    <a:pt x="49" y="2"/>
                  </a:cubicBezTo>
                  <a:cubicBezTo>
                    <a:pt x="50" y="2"/>
                    <a:pt x="52" y="2"/>
                    <a:pt x="53" y="2"/>
                  </a:cubicBezTo>
                  <a:cubicBezTo>
                    <a:pt x="53" y="3"/>
                    <a:pt x="53" y="3"/>
                    <a:pt x="53" y="3"/>
                  </a:cubicBezTo>
                  <a:cubicBezTo>
                    <a:pt x="52" y="3"/>
                    <a:pt x="50" y="3"/>
                    <a:pt x="49" y="3"/>
                  </a:cubicBezTo>
                  <a:close/>
                  <a:moveTo>
                    <a:pt x="41" y="4"/>
                  </a:moveTo>
                  <a:cubicBezTo>
                    <a:pt x="40" y="3"/>
                    <a:pt x="40" y="3"/>
                    <a:pt x="40" y="3"/>
                  </a:cubicBezTo>
                  <a:cubicBezTo>
                    <a:pt x="42" y="3"/>
                    <a:pt x="43" y="3"/>
                    <a:pt x="45" y="3"/>
                  </a:cubicBezTo>
                  <a:cubicBezTo>
                    <a:pt x="45" y="4"/>
                    <a:pt x="45" y="4"/>
                    <a:pt x="45" y="4"/>
                  </a:cubicBezTo>
                  <a:cubicBezTo>
                    <a:pt x="43" y="4"/>
                    <a:pt x="42" y="4"/>
                    <a:pt x="41" y="4"/>
                  </a:cubicBezTo>
                  <a:close/>
                  <a:moveTo>
                    <a:pt x="62" y="3"/>
                  </a:moveTo>
                  <a:cubicBezTo>
                    <a:pt x="62" y="5"/>
                    <a:pt x="61" y="6"/>
                    <a:pt x="59" y="6"/>
                  </a:cubicBezTo>
                  <a:cubicBezTo>
                    <a:pt x="58" y="6"/>
                    <a:pt x="56" y="5"/>
                    <a:pt x="56" y="3"/>
                  </a:cubicBezTo>
                  <a:cubicBezTo>
                    <a:pt x="56" y="1"/>
                    <a:pt x="57" y="0"/>
                    <a:pt x="59" y="0"/>
                  </a:cubicBezTo>
                  <a:cubicBezTo>
                    <a:pt x="61" y="0"/>
                    <a:pt x="62" y="1"/>
                    <a:pt x="6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9" name="Freeform 37"/>
            <p:cNvSpPr/>
            <p:nvPr/>
          </p:nvSpPr>
          <p:spPr bwMode="auto">
            <a:xfrm>
              <a:off x="6586" y="2505"/>
              <a:ext cx="551" cy="498"/>
            </a:xfrm>
            <a:custGeom>
              <a:avLst/>
              <a:gdLst>
                <a:gd name="T0" fmla="*/ 0 w 283"/>
                <a:gd name="T1" fmla="*/ 254 h 254"/>
                <a:gd name="T2" fmla="*/ 283 w 283"/>
                <a:gd name="T3" fmla="*/ 161 h 254"/>
              </a:gdLst>
              <a:ahLst/>
              <a:cxnLst>
                <a:cxn ang="0">
                  <a:pos x="T0" y="T1"/>
                </a:cxn>
                <a:cxn ang="0">
                  <a:pos x="T2" y="T3"/>
                </a:cxn>
              </a:cxnLst>
              <a:rect l="0" t="0" r="r" b="b"/>
              <a:pathLst>
                <a:path w="283" h="254">
                  <a:moveTo>
                    <a:pt x="0" y="254"/>
                  </a:moveTo>
                  <a:cubicBezTo>
                    <a:pt x="0" y="254"/>
                    <a:pt x="195" y="0"/>
                    <a:pt x="283" y="161"/>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60" name="Freeform 38"/>
            <p:cNvSpPr/>
            <p:nvPr/>
          </p:nvSpPr>
          <p:spPr bwMode="auto">
            <a:xfrm>
              <a:off x="6498" y="2880"/>
              <a:ext cx="255" cy="268"/>
            </a:xfrm>
            <a:custGeom>
              <a:avLst/>
              <a:gdLst>
                <a:gd name="T0" fmla="*/ 63 w 131"/>
                <a:gd name="T1" fmla="*/ 0 h 137"/>
                <a:gd name="T2" fmla="*/ 77 w 131"/>
                <a:gd name="T3" fmla="*/ 137 h 137"/>
                <a:gd name="T4" fmla="*/ 63 w 131"/>
                <a:gd name="T5" fmla="*/ 0 h 137"/>
              </a:gdLst>
              <a:ahLst/>
              <a:cxnLst>
                <a:cxn ang="0">
                  <a:pos x="T0" y="T1"/>
                </a:cxn>
                <a:cxn ang="0">
                  <a:pos x="T2" y="T3"/>
                </a:cxn>
                <a:cxn ang="0">
                  <a:pos x="T4" y="T5"/>
                </a:cxn>
              </a:cxnLst>
              <a:rect l="0" t="0" r="r" b="b"/>
              <a:pathLst>
                <a:path w="131" h="137">
                  <a:moveTo>
                    <a:pt x="63" y="0"/>
                  </a:moveTo>
                  <a:cubicBezTo>
                    <a:pt x="63" y="0"/>
                    <a:pt x="131" y="58"/>
                    <a:pt x="77" y="137"/>
                  </a:cubicBezTo>
                  <a:cubicBezTo>
                    <a:pt x="77" y="137"/>
                    <a:pt x="0" y="91"/>
                    <a:pt x="63"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1" name="Freeform 39"/>
            <p:cNvSpPr>
              <a:spLocks noEditPoints="1"/>
            </p:cNvSpPr>
            <p:nvPr/>
          </p:nvSpPr>
          <p:spPr bwMode="auto">
            <a:xfrm>
              <a:off x="6621" y="2887"/>
              <a:ext cx="31" cy="161"/>
            </a:xfrm>
            <a:custGeom>
              <a:avLst/>
              <a:gdLst>
                <a:gd name="T0" fmla="*/ 1 w 16"/>
                <a:gd name="T1" fmla="*/ 11 h 82"/>
                <a:gd name="T2" fmla="*/ 0 w 16"/>
                <a:gd name="T3" fmla="*/ 11 h 82"/>
                <a:gd name="T4" fmla="*/ 0 w 16"/>
                <a:gd name="T5" fmla="*/ 17 h 82"/>
                <a:gd name="T6" fmla="*/ 1 w 16"/>
                <a:gd name="T7" fmla="*/ 17 h 82"/>
                <a:gd name="T8" fmla="*/ 1 w 16"/>
                <a:gd name="T9" fmla="*/ 11 h 82"/>
                <a:gd name="T10" fmla="*/ 1 w 16"/>
                <a:gd name="T11" fmla="*/ 6 h 82"/>
                <a:gd name="T12" fmla="*/ 1 w 16"/>
                <a:gd name="T13" fmla="*/ 0 h 82"/>
                <a:gd name="T14" fmla="*/ 0 w 16"/>
                <a:gd name="T15" fmla="*/ 0 h 82"/>
                <a:gd name="T16" fmla="*/ 0 w 16"/>
                <a:gd name="T17" fmla="*/ 0 h 82"/>
                <a:gd name="T18" fmla="*/ 0 w 16"/>
                <a:gd name="T19" fmla="*/ 6 h 82"/>
                <a:gd name="T20" fmla="*/ 1 w 16"/>
                <a:gd name="T21" fmla="*/ 6 h 82"/>
                <a:gd name="T22" fmla="*/ 2 w 16"/>
                <a:gd name="T23" fmla="*/ 33 h 82"/>
                <a:gd name="T24" fmla="*/ 1 w 16"/>
                <a:gd name="T25" fmla="*/ 33 h 82"/>
                <a:gd name="T26" fmla="*/ 1 w 16"/>
                <a:gd name="T27" fmla="*/ 38 h 82"/>
                <a:gd name="T28" fmla="*/ 2 w 16"/>
                <a:gd name="T29" fmla="*/ 38 h 82"/>
                <a:gd name="T30" fmla="*/ 2 w 16"/>
                <a:gd name="T31" fmla="*/ 33 h 82"/>
                <a:gd name="T32" fmla="*/ 1 w 16"/>
                <a:gd name="T33" fmla="*/ 22 h 82"/>
                <a:gd name="T34" fmla="*/ 0 w 16"/>
                <a:gd name="T35" fmla="*/ 22 h 82"/>
                <a:gd name="T36" fmla="*/ 0 w 16"/>
                <a:gd name="T37" fmla="*/ 27 h 82"/>
                <a:gd name="T38" fmla="*/ 1 w 16"/>
                <a:gd name="T39" fmla="*/ 27 h 82"/>
                <a:gd name="T40" fmla="*/ 1 w 16"/>
                <a:gd name="T41" fmla="*/ 22 h 82"/>
                <a:gd name="T42" fmla="*/ 3 w 16"/>
                <a:gd name="T43" fmla="*/ 44 h 82"/>
                <a:gd name="T44" fmla="*/ 2 w 16"/>
                <a:gd name="T45" fmla="*/ 44 h 82"/>
                <a:gd name="T46" fmla="*/ 3 w 16"/>
                <a:gd name="T47" fmla="*/ 49 h 82"/>
                <a:gd name="T48" fmla="*/ 4 w 16"/>
                <a:gd name="T49" fmla="*/ 49 h 82"/>
                <a:gd name="T50" fmla="*/ 3 w 16"/>
                <a:gd name="T51" fmla="*/ 44 h 82"/>
                <a:gd name="T52" fmla="*/ 7 w 16"/>
                <a:gd name="T53" fmla="*/ 65 h 82"/>
                <a:gd name="T54" fmla="*/ 6 w 16"/>
                <a:gd name="T55" fmla="*/ 65 h 82"/>
                <a:gd name="T56" fmla="*/ 8 w 16"/>
                <a:gd name="T57" fmla="*/ 70 h 82"/>
                <a:gd name="T58" fmla="*/ 9 w 16"/>
                <a:gd name="T59" fmla="*/ 70 h 82"/>
                <a:gd name="T60" fmla="*/ 7 w 16"/>
                <a:gd name="T61" fmla="*/ 65 h 82"/>
                <a:gd name="T62" fmla="*/ 5 w 16"/>
                <a:gd name="T63" fmla="*/ 54 h 82"/>
                <a:gd name="T64" fmla="*/ 4 w 16"/>
                <a:gd name="T65" fmla="*/ 54 h 82"/>
                <a:gd name="T66" fmla="*/ 5 w 16"/>
                <a:gd name="T67" fmla="*/ 60 h 82"/>
                <a:gd name="T68" fmla="*/ 6 w 16"/>
                <a:gd name="T69" fmla="*/ 59 h 82"/>
                <a:gd name="T70" fmla="*/ 5 w 16"/>
                <a:gd name="T71" fmla="*/ 54 h 82"/>
                <a:gd name="T72" fmla="*/ 13 w 16"/>
                <a:gd name="T73" fmla="*/ 82 h 82"/>
                <a:gd name="T74" fmla="*/ 15 w 16"/>
                <a:gd name="T75" fmla="*/ 76 h 82"/>
                <a:gd name="T76" fmla="*/ 10 w 16"/>
                <a:gd name="T77" fmla="*/ 74 h 82"/>
                <a:gd name="T78" fmla="*/ 8 w 16"/>
                <a:gd name="T79" fmla="*/ 79 h 82"/>
                <a:gd name="T80" fmla="*/ 13 w 16"/>
                <a:gd name="T8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 h="82">
                  <a:moveTo>
                    <a:pt x="1" y="11"/>
                  </a:moveTo>
                  <a:cubicBezTo>
                    <a:pt x="0" y="11"/>
                    <a:pt x="0" y="11"/>
                    <a:pt x="0" y="11"/>
                  </a:cubicBezTo>
                  <a:cubicBezTo>
                    <a:pt x="0" y="13"/>
                    <a:pt x="0" y="15"/>
                    <a:pt x="0" y="17"/>
                  </a:cubicBezTo>
                  <a:cubicBezTo>
                    <a:pt x="1" y="17"/>
                    <a:pt x="1" y="17"/>
                    <a:pt x="1" y="17"/>
                  </a:cubicBezTo>
                  <a:cubicBezTo>
                    <a:pt x="1" y="15"/>
                    <a:pt x="1" y="13"/>
                    <a:pt x="1" y="11"/>
                  </a:cubicBezTo>
                  <a:close/>
                  <a:moveTo>
                    <a:pt x="1" y="6"/>
                  </a:moveTo>
                  <a:cubicBezTo>
                    <a:pt x="1" y="2"/>
                    <a:pt x="1" y="0"/>
                    <a:pt x="1" y="0"/>
                  </a:cubicBezTo>
                  <a:cubicBezTo>
                    <a:pt x="0" y="0"/>
                    <a:pt x="0" y="0"/>
                    <a:pt x="0" y="0"/>
                  </a:cubicBezTo>
                  <a:cubicBezTo>
                    <a:pt x="0" y="0"/>
                    <a:pt x="0" y="0"/>
                    <a:pt x="0" y="0"/>
                  </a:cubicBezTo>
                  <a:cubicBezTo>
                    <a:pt x="0" y="0"/>
                    <a:pt x="0" y="2"/>
                    <a:pt x="0" y="6"/>
                  </a:cubicBezTo>
                  <a:lnTo>
                    <a:pt x="1" y="6"/>
                  </a:lnTo>
                  <a:close/>
                  <a:moveTo>
                    <a:pt x="2" y="33"/>
                  </a:moveTo>
                  <a:cubicBezTo>
                    <a:pt x="1" y="33"/>
                    <a:pt x="1" y="33"/>
                    <a:pt x="1" y="33"/>
                  </a:cubicBezTo>
                  <a:cubicBezTo>
                    <a:pt x="1" y="35"/>
                    <a:pt x="1" y="36"/>
                    <a:pt x="1" y="38"/>
                  </a:cubicBezTo>
                  <a:cubicBezTo>
                    <a:pt x="2" y="38"/>
                    <a:pt x="2" y="38"/>
                    <a:pt x="2" y="38"/>
                  </a:cubicBezTo>
                  <a:cubicBezTo>
                    <a:pt x="2" y="36"/>
                    <a:pt x="2" y="35"/>
                    <a:pt x="2" y="33"/>
                  </a:cubicBezTo>
                  <a:close/>
                  <a:moveTo>
                    <a:pt x="1" y="22"/>
                  </a:moveTo>
                  <a:cubicBezTo>
                    <a:pt x="0" y="22"/>
                    <a:pt x="0" y="22"/>
                    <a:pt x="0" y="22"/>
                  </a:cubicBezTo>
                  <a:cubicBezTo>
                    <a:pt x="0" y="24"/>
                    <a:pt x="0" y="26"/>
                    <a:pt x="0" y="27"/>
                  </a:cubicBezTo>
                  <a:cubicBezTo>
                    <a:pt x="1" y="27"/>
                    <a:pt x="1" y="27"/>
                    <a:pt x="1" y="27"/>
                  </a:cubicBezTo>
                  <a:cubicBezTo>
                    <a:pt x="1" y="26"/>
                    <a:pt x="1" y="24"/>
                    <a:pt x="1" y="22"/>
                  </a:cubicBezTo>
                  <a:close/>
                  <a:moveTo>
                    <a:pt x="3" y="44"/>
                  </a:moveTo>
                  <a:cubicBezTo>
                    <a:pt x="2" y="44"/>
                    <a:pt x="2" y="44"/>
                    <a:pt x="2" y="44"/>
                  </a:cubicBezTo>
                  <a:cubicBezTo>
                    <a:pt x="2" y="45"/>
                    <a:pt x="3" y="47"/>
                    <a:pt x="3" y="49"/>
                  </a:cubicBezTo>
                  <a:cubicBezTo>
                    <a:pt x="4" y="49"/>
                    <a:pt x="4" y="49"/>
                    <a:pt x="4" y="49"/>
                  </a:cubicBezTo>
                  <a:cubicBezTo>
                    <a:pt x="4" y="47"/>
                    <a:pt x="3" y="45"/>
                    <a:pt x="3" y="44"/>
                  </a:cubicBezTo>
                  <a:close/>
                  <a:moveTo>
                    <a:pt x="7" y="65"/>
                  </a:moveTo>
                  <a:cubicBezTo>
                    <a:pt x="6" y="65"/>
                    <a:pt x="6" y="65"/>
                    <a:pt x="6" y="65"/>
                  </a:cubicBezTo>
                  <a:cubicBezTo>
                    <a:pt x="7" y="67"/>
                    <a:pt x="7" y="68"/>
                    <a:pt x="8" y="70"/>
                  </a:cubicBezTo>
                  <a:cubicBezTo>
                    <a:pt x="9" y="70"/>
                    <a:pt x="9" y="70"/>
                    <a:pt x="9" y="70"/>
                  </a:cubicBezTo>
                  <a:cubicBezTo>
                    <a:pt x="8" y="68"/>
                    <a:pt x="8" y="66"/>
                    <a:pt x="7" y="65"/>
                  </a:cubicBezTo>
                  <a:close/>
                  <a:moveTo>
                    <a:pt x="5" y="54"/>
                  </a:moveTo>
                  <a:cubicBezTo>
                    <a:pt x="4" y="54"/>
                    <a:pt x="4" y="54"/>
                    <a:pt x="4" y="54"/>
                  </a:cubicBezTo>
                  <a:cubicBezTo>
                    <a:pt x="4" y="56"/>
                    <a:pt x="5" y="58"/>
                    <a:pt x="5" y="60"/>
                  </a:cubicBezTo>
                  <a:cubicBezTo>
                    <a:pt x="6" y="59"/>
                    <a:pt x="6" y="59"/>
                    <a:pt x="6" y="59"/>
                  </a:cubicBezTo>
                  <a:cubicBezTo>
                    <a:pt x="6" y="58"/>
                    <a:pt x="5" y="56"/>
                    <a:pt x="5" y="54"/>
                  </a:cubicBezTo>
                  <a:close/>
                  <a:moveTo>
                    <a:pt x="13" y="82"/>
                  </a:moveTo>
                  <a:cubicBezTo>
                    <a:pt x="15" y="81"/>
                    <a:pt x="16" y="79"/>
                    <a:pt x="15" y="76"/>
                  </a:cubicBezTo>
                  <a:cubicBezTo>
                    <a:pt x="15" y="74"/>
                    <a:pt x="12" y="73"/>
                    <a:pt x="10" y="74"/>
                  </a:cubicBezTo>
                  <a:cubicBezTo>
                    <a:pt x="8" y="75"/>
                    <a:pt x="7" y="77"/>
                    <a:pt x="8" y="79"/>
                  </a:cubicBezTo>
                  <a:cubicBezTo>
                    <a:pt x="8" y="81"/>
                    <a:pt x="11" y="82"/>
                    <a:pt x="13"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2" name="Freeform 40"/>
            <p:cNvSpPr/>
            <p:nvPr/>
          </p:nvSpPr>
          <p:spPr bwMode="auto">
            <a:xfrm>
              <a:off x="6360" y="2905"/>
              <a:ext cx="167" cy="206"/>
            </a:xfrm>
            <a:custGeom>
              <a:avLst/>
              <a:gdLst>
                <a:gd name="T0" fmla="*/ 0 w 86"/>
                <a:gd name="T1" fmla="*/ 3 h 105"/>
                <a:gd name="T2" fmla="*/ 86 w 86"/>
                <a:gd name="T3" fmla="*/ 89 h 105"/>
                <a:gd name="T4" fmla="*/ 0 w 86"/>
                <a:gd name="T5" fmla="*/ 3 h 105"/>
              </a:gdLst>
              <a:ahLst/>
              <a:cxnLst>
                <a:cxn ang="0">
                  <a:pos x="T0" y="T1"/>
                </a:cxn>
                <a:cxn ang="0">
                  <a:pos x="T2" y="T3"/>
                </a:cxn>
                <a:cxn ang="0">
                  <a:pos x="T4" y="T5"/>
                </a:cxn>
              </a:cxnLst>
              <a:rect l="0" t="0" r="r" b="b"/>
              <a:pathLst>
                <a:path w="86" h="105">
                  <a:moveTo>
                    <a:pt x="0" y="3"/>
                  </a:moveTo>
                  <a:cubicBezTo>
                    <a:pt x="0" y="3"/>
                    <a:pt x="77" y="0"/>
                    <a:pt x="86" y="89"/>
                  </a:cubicBezTo>
                  <a:cubicBezTo>
                    <a:pt x="86" y="89"/>
                    <a:pt x="9" y="105"/>
                    <a:pt x="0" y="3"/>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3" name="Freeform 41"/>
            <p:cNvSpPr>
              <a:spLocks noEditPoints="1"/>
            </p:cNvSpPr>
            <p:nvPr/>
          </p:nvSpPr>
          <p:spPr bwMode="auto">
            <a:xfrm>
              <a:off x="6362" y="2913"/>
              <a:ext cx="115" cy="104"/>
            </a:xfrm>
            <a:custGeom>
              <a:avLst/>
              <a:gdLst>
                <a:gd name="T0" fmla="*/ 8 w 59"/>
                <a:gd name="T1" fmla="*/ 8 h 53"/>
                <a:gd name="T2" fmla="*/ 7 w 59"/>
                <a:gd name="T3" fmla="*/ 8 h 53"/>
                <a:gd name="T4" fmla="*/ 10 w 59"/>
                <a:gd name="T5" fmla="*/ 12 h 53"/>
                <a:gd name="T6" fmla="*/ 11 w 59"/>
                <a:gd name="T7" fmla="*/ 12 h 53"/>
                <a:gd name="T8" fmla="*/ 8 w 59"/>
                <a:gd name="T9" fmla="*/ 8 h 53"/>
                <a:gd name="T10" fmla="*/ 4 w 59"/>
                <a:gd name="T11" fmla="*/ 4 h 53"/>
                <a:gd name="T12" fmla="*/ 1 w 59"/>
                <a:gd name="T13" fmla="*/ 0 h 53"/>
                <a:gd name="T14" fmla="*/ 0 w 59"/>
                <a:gd name="T15" fmla="*/ 1 h 53"/>
                <a:gd name="T16" fmla="*/ 0 w 59"/>
                <a:gd name="T17" fmla="*/ 1 h 53"/>
                <a:gd name="T18" fmla="*/ 4 w 59"/>
                <a:gd name="T19" fmla="*/ 5 h 53"/>
                <a:gd name="T20" fmla="*/ 4 w 59"/>
                <a:gd name="T21" fmla="*/ 4 h 53"/>
                <a:gd name="T22" fmla="*/ 21 w 59"/>
                <a:gd name="T23" fmla="*/ 23 h 53"/>
                <a:gd name="T24" fmla="*/ 20 w 59"/>
                <a:gd name="T25" fmla="*/ 23 h 53"/>
                <a:gd name="T26" fmla="*/ 24 w 59"/>
                <a:gd name="T27" fmla="*/ 27 h 53"/>
                <a:gd name="T28" fmla="*/ 25 w 59"/>
                <a:gd name="T29" fmla="*/ 26 h 53"/>
                <a:gd name="T30" fmla="*/ 21 w 59"/>
                <a:gd name="T31" fmla="*/ 23 h 53"/>
                <a:gd name="T32" fmla="*/ 14 w 59"/>
                <a:gd name="T33" fmla="*/ 15 h 53"/>
                <a:gd name="T34" fmla="*/ 13 w 59"/>
                <a:gd name="T35" fmla="*/ 16 h 53"/>
                <a:gd name="T36" fmla="*/ 17 w 59"/>
                <a:gd name="T37" fmla="*/ 20 h 53"/>
                <a:gd name="T38" fmla="*/ 18 w 59"/>
                <a:gd name="T39" fmla="*/ 19 h 53"/>
                <a:gd name="T40" fmla="*/ 14 w 59"/>
                <a:gd name="T41" fmla="*/ 15 h 53"/>
                <a:gd name="T42" fmla="*/ 28 w 59"/>
                <a:gd name="T43" fmla="*/ 30 h 53"/>
                <a:gd name="T44" fmla="*/ 28 w 59"/>
                <a:gd name="T45" fmla="*/ 30 h 53"/>
                <a:gd name="T46" fmla="*/ 31 w 59"/>
                <a:gd name="T47" fmla="*/ 34 h 53"/>
                <a:gd name="T48" fmla="*/ 32 w 59"/>
                <a:gd name="T49" fmla="*/ 33 h 53"/>
                <a:gd name="T50" fmla="*/ 28 w 59"/>
                <a:gd name="T51" fmla="*/ 30 h 53"/>
                <a:gd name="T52" fmla="*/ 44 w 59"/>
                <a:gd name="T53" fmla="*/ 42 h 53"/>
                <a:gd name="T54" fmla="*/ 43 w 59"/>
                <a:gd name="T55" fmla="*/ 43 h 53"/>
                <a:gd name="T56" fmla="*/ 47 w 59"/>
                <a:gd name="T57" fmla="*/ 46 h 53"/>
                <a:gd name="T58" fmla="*/ 48 w 59"/>
                <a:gd name="T59" fmla="*/ 45 h 53"/>
                <a:gd name="T60" fmla="*/ 44 w 59"/>
                <a:gd name="T61" fmla="*/ 42 h 53"/>
                <a:gd name="T62" fmla="*/ 36 w 59"/>
                <a:gd name="T63" fmla="*/ 36 h 53"/>
                <a:gd name="T64" fmla="*/ 35 w 59"/>
                <a:gd name="T65" fmla="*/ 37 h 53"/>
                <a:gd name="T66" fmla="*/ 39 w 59"/>
                <a:gd name="T67" fmla="*/ 40 h 53"/>
                <a:gd name="T68" fmla="*/ 40 w 59"/>
                <a:gd name="T69" fmla="*/ 39 h 53"/>
                <a:gd name="T70" fmla="*/ 36 w 59"/>
                <a:gd name="T71" fmla="*/ 36 h 53"/>
                <a:gd name="T72" fmla="*/ 57 w 59"/>
                <a:gd name="T73" fmla="*/ 51 h 53"/>
                <a:gd name="T74" fmla="*/ 56 w 59"/>
                <a:gd name="T75" fmla="*/ 46 h 53"/>
                <a:gd name="T76" fmla="*/ 51 w 59"/>
                <a:gd name="T77" fmla="*/ 47 h 53"/>
                <a:gd name="T78" fmla="*/ 52 w 59"/>
                <a:gd name="T79" fmla="*/ 52 h 53"/>
                <a:gd name="T80" fmla="*/ 57 w 59"/>
                <a:gd name="T81" fmla="*/ 5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53">
                  <a:moveTo>
                    <a:pt x="8" y="8"/>
                  </a:moveTo>
                  <a:cubicBezTo>
                    <a:pt x="7" y="8"/>
                    <a:pt x="7" y="8"/>
                    <a:pt x="7" y="8"/>
                  </a:cubicBezTo>
                  <a:cubicBezTo>
                    <a:pt x="8" y="10"/>
                    <a:pt x="9" y="11"/>
                    <a:pt x="10" y="12"/>
                  </a:cubicBezTo>
                  <a:cubicBezTo>
                    <a:pt x="11" y="12"/>
                    <a:pt x="11" y="12"/>
                    <a:pt x="11" y="12"/>
                  </a:cubicBezTo>
                  <a:cubicBezTo>
                    <a:pt x="10" y="10"/>
                    <a:pt x="8" y="9"/>
                    <a:pt x="8" y="8"/>
                  </a:cubicBezTo>
                  <a:close/>
                  <a:moveTo>
                    <a:pt x="4" y="4"/>
                  </a:moveTo>
                  <a:cubicBezTo>
                    <a:pt x="2" y="1"/>
                    <a:pt x="1" y="0"/>
                    <a:pt x="1" y="0"/>
                  </a:cubicBezTo>
                  <a:cubicBezTo>
                    <a:pt x="0" y="1"/>
                    <a:pt x="0" y="1"/>
                    <a:pt x="0" y="1"/>
                  </a:cubicBezTo>
                  <a:cubicBezTo>
                    <a:pt x="0" y="1"/>
                    <a:pt x="0" y="1"/>
                    <a:pt x="0" y="1"/>
                  </a:cubicBezTo>
                  <a:cubicBezTo>
                    <a:pt x="0" y="1"/>
                    <a:pt x="2" y="2"/>
                    <a:pt x="4" y="5"/>
                  </a:cubicBezTo>
                  <a:lnTo>
                    <a:pt x="4" y="4"/>
                  </a:lnTo>
                  <a:close/>
                  <a:moveTo>
                    <a:pt x="21" y="23"/>
                  </a:moveTo>
                  <a:cubicBezTo>
                    <a:pt x="20" y="23"/>
                    <a:pt x="20" y="23"/>
                    <a:pt x="20" y="23"/>
                  </a:cubicBezTo>
                  <a:cubicBezTo>
                    <a:pt x="21" y="25"/>
                    <a:pt x="23" y="26"/>
                    <a:pt x="24" y="27"/>
                  </a:cubicBezTo>
                  <a:cubicBezTo>
                    <a:pt x="25" y="26"/>
                    <a:pt x="25" y="26"/>
                    <a:pt x="25" y="26"/>
                  </a:cubicBezTo>
                  <a:cubicBezTo>
                    <a:pt x="23" y="25"/>
                    <a:pt x="22" y="24"/>
                    <a:pt x="21" y="23"/>
                  </a:cubicBezTo>
                  <a:close/>
                  <a:moveTo>
                    <a:pt x="14" y="15"/>
                  </a:moveTo>
                  <a:cubicBezTo>
                    <a:pt x="13" y="16"/>
                    <a:pt x="13" y="16"/>
                    <a:pt x="13" y="16"/>
                  </a:cubicBezTo>
                  <a:cubicBezTo>
                    <a:pt x="14" y="17"/>
                    <a:pt x="16" y="18"/>
                    <a:pt x="17" y="20"/>
                  </a:cubicBezTo>
                  <a:cubicBezTo>
                    <a:pt x="18" y="19"/>
                    <a:pt x="18" y="19"/>
                    <a:pt x="18" y="19"/>
                  </a:cubicBezTo>
                  <a:cubicBezTo>
                    <a:pt x="16" y="18"/>
                    <a:pt x="15" y="17"/>
                    <a:pt x="14" y="15"/>
                  </a:cubicBezTo>
                  <a:close/>
                  <a:moveTo>
                    <a:pt x="28" y="30"/>
                  </a:moveTo>
                  <a:cubicBezTo>
                    <a:pt x="28" y="30"/>
                    <a:pt x="28" y="30"/>
                    <a:pt x="28" y="30"/>
                  </a:cubicBezTo>
                  <a:cubicBezTo>
                    <a:pt x="29" y="31"/>
                    <a:pt x="30" y="33"/>
                    <a:pt x="31" y="34"/>
                  </a:cubicBezTo>
                  <a:cubicBezTo>
                    <a:pt x="32" y="33"/>
                    <a:pt x="32" y="33"/>
                    <a:pt x="32" y="33"/>
                  </a:cubicBezTo>
                  <a:cubicBezTo>
                    <a:pt x="31" y="32"/>
                    <a:pt x="29" y="31"/>
                    <a:pt x="28" y="30"/>
                  </a:cubicBezTo>
                  <a:close/>
                  <a:moveTo>
                    <a:pt x="44" y="42"/>
                  </a:moveTo>
                  <a:cubicBezTo>
                    <a:pt x="43" y="43"/>
                    <a:pt x="43" y="43"/>
                    <a:pt x="43" y="43"/>
                  </a:cubicBezTo>
                  <a:cubicBezTo>
                    <a:pt x="44" y="44"/>
                    <a:pt x="46" y="45"/>
                    <a:pt x="47" y="46"/>
                  </a:cubicBezTo>
                  <a:cubicBezTo>
                    <a:pt x="48" y="45"/>
                    <a:pt x="48" y="45"/>
                    <a:pt x="48" y="45"/>
                  </a:cubicBezTo>
                  <a:cubicBezTo>
                    <a:pt x="46" y="44"/>
                    <a:pt x="45" y="43"/>
                    <a:pt x="44" y="42"/>
                  </a:cubicBezTo>
                  <a:close/>
                  <a:moveTo>
                    <a:pt x="36" y="36"/>
                  </a:moveTo>
                  <a:cubicBezTo>
                    <a:pt x="35" y="37"/>
                    <a:pt x="35" y="37"/>
                    <a:pt x="35" y="37"/>
                  </a:cubicBezTo>
                  <a:cubicBezTo>
                    <a:pt x="36" y="38"/>
                    <a:pt x="38" y="39"/>
                    <a:pt x="39" y="40"/>
                  </a:cubicBezTo>
                  <a:cubicBezTo>
                    <a:pt x="40" y="39"/>
                    <a:pt x="40" y="39"/>
                    <a:pt x="40" y="39"/>
                  </a:cubicBezTo>
                  <a:cubicBezTo>
                    <a:pt x="38" y="38"/>
                    <a:pt x="37" y="37"/>
                    <a:pt x="36" y="36"/>
                  </a:cubicBezTo>
                  <a:close/>
                  <a:moveTo>
                    <a:pt x="57" y="51"/>
                  </a:moveTo>
                  <a:cubicBezTo>
                    <a:pt x="59" y="49"/>
                    <a:pt x="58" y="47"/>
                    <a:pt x="56" y="46"/>
                  </a:cubicBezTo>
                  <a:cubicBezTo>
                    <a:pt x="55" y="45"/>
                    <a:pt x="52" y="45"/>
                    <a:pt x="51" y="47"/>
                  </a:cubicBezTo>
                  <a:cubicBezTo>
                    <a:pt x="50" y="49"/>
                    <a:pt x="50" y="51"/>
                    <a:pt x="52" y="52"/>
                  </a:cubicBezTo>
                  <a:cubicBezTo>
                    <a:pt x="54" y="53"/>
                    <a:pt x="56" y="53"/>
                    <a:pt x="57"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4" name="Freeform 42"/>
            <p:cNvSpPr/>
            <p:nvPr/>
          </p:nvSpPr>
          <p:spPr bwMode="auto">
            <a:xfrm>
              <a:off x="6510" y="2646"/>
              <a:ext cx="230" cy="194"/>
            </a:xfrm>
            <a:custGeom>
              <a:avLst/>
              <a:gdLst>
                <a:gd name="T0" fmla="*/ 0 w 118"/>
                <a:gd name="T1" fmla="*/ 88 h 99"/>
                <a:gd name="T2" fmla="*/ 116 w 118"/>
                <a:gd name="T3" fmla="*/ 9 h 99"/>
                <a:gd name="T4" fmla="*/ 0 w 118"/>
                <a:gd name="T5" fmla="*/ 88 h 99"/>
              </a:gdLst>
              <a:ahLst/>
              <a:cxnLst>
                <a:cxn ang="0">
                  <a:pos x="T0" y="T1"/>
                </a:cxn>
                <a:cxn ang="0">
                  <a:pos x="T2" y="T3"/>
                </a:cxn>
                <a:cxn ang="0">
                  <a:pos x="T4" y="T5"/>
                </a:cxn>
              </a:cxnLst>
              <a:rect l="0" t="0" r="r" b="b"/>
              <a:pathLst>
                <a:path w="118" h="99">
                  <a:moveTo>
                    <a:pt x="0" y="88"/>
                  </a:moveTo>
                  <a:cubicBezTo>
                    <a:pt x="0" y="88"/>
                    <a:pt x="13" y="0"/>
                    <a:pt x="116" y="9"/>
                  </a:cubicBezTo>
                  <a:cubicBezTo>
                    <a:pt x="116" y="9"/>
                    <a:pt x="118" y="99"/>
                    <a:pt x="0" y="88"/>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 name="Freeform 43"/>
            <p:cNvSpPr>
              <a:spLocks noEditPoints="1"/>
            </p:cNvSpPr>
            <p:nvPr/>
          </p:nvSpPr>
          <p:spPr bwMode="auto">
            <a:xfrm>
              <a:off x="6512" y="2707"/>
              <a:ext cx="142" cy="110"/>
            </a:xfrm>
            <a:custGeom>
              <a:avLst/>
              <a:gdLst>
                <a:gd name="T0" fmla="*/ 11 w 73"/>
                <a:gd name="T1" fmla="*/ 50 h 56"/>
                <a:gd name="T2" fmla="*/ 11 w 73"/>
                <a:gd name="T3" fmla="*/ 51 h 56"/>
                <a:gd name="T4" fmla="*/ 16 w 73"/>
                <a:gd name="T5" fmla="*/ 48 h 56"/>
                <a:gd name="T6" fmla="*/ 16 w 73"/>
                <a:gd name="T7" fmla="*/ 47 h 56"/>
                <a:gd name="T8" fmla="*/ 11 w 73"/>
                <a:gd name="T9" fmla="*/ 50 h 56"/>
                <a:gd name="T10" fmla="*/ 6 w 73"/>
                <a:gd name="T11" fmla="*/ 53 h 56"/>
                <a:gd name="T12" fmla="*/ 0 w 73"/>
                <a:gd name="T13" fmla="*/ 55 h 56"/>
                <a:gd name="T14" fmla="*/ 1 w 73"/>
                <a:gd name="T15" fmla="*/ 56 h 56"/>
                <a:gd name="T16" fmla="*/ 1 w 73"/>
                <a:gd name="T17" fmla="*/ 56 h 56"/>
                <a:gd name="T18" fmla="*/ 6 w 73"/>
                <a:gd name="T19" fmla="*/ 54 h 56"/>
                <a:gd name="T20" fmla="*/ 6 w 73"/>
                <a:gd name="T21" fmla="*/ 53 h 56"/>
                <a:gd name="T22" fmla="*/ 31 w 73"/>
                <a:gd name="T23" fmla="*/ 37 h 56"/>
                <a:gd name="T24" fmla="*/ 31 w 73"/>
                <a:gd name="T25" fmla="*/ 38 h 56"/>
                <a:gd name="T26" fmla="*/ 36 w 73"/>
                <a:gd name="T27" fmla="*/ 35 h 56"/>
                <a:gd name="T28" fmla="*/ 35 w 73"/>
                <a:gd name="T29" fmla="*/ 34 h 56"/>
                <a:gd name="T30" fmla="*/ 31 w 73"/>
                <a:gd name="T31" fmla="*/ 37 h 56"/>
                <a:gd name="T32" fmla="*/ 21 w 73"/>
                <a:gd name="T33" fmla="*/ 44 h 56"/>
                <a:gd name="T34" fmla="*/ 21 w 73"/>
                <a:gd name="T35" fmla="*/ 45 h 56"/>
                <a:gd name="T36" fmla="*/ 26 w 73"/>
                <a:gd name="T37" fmla="*/ 42 h 56"/>
                <a:gd name="T38" fmla="*/ 26 w 73"/>
                <a:gd name="T39" fmla="*/ 41 h 56"/>
                <a:gd name="T40" fmla="*/ 21 w 73"/>
                <a:gd name="T41" fmla="*/ 44 h 56"/>
                <a:gd name="T42" fmla="*/ 40 w 73"/>
                <a:gd name="T43" fmla="*/ 31 h 56"/>
                <a:gd name="T44" fmla="*/ 41 w 73"/>
                <a:gd name="T45" fmla="*/ 32 h 56"/>
                <a:gd name="T46" fmla="*/ 45 w 73"/>
                <a:gd name="T47" fmla="*/ 28 h 56"/>
                <a:gd name="T48" fmla="*/ 45 w 73"/>
                <a:gd name="T49" fmla="*/ 27 h 56"/>
                <a:gd name="T50" fmla="*/ 40 w 73"/>
                <a:gd name="T51" fmla="*/ 31 h 56"/>
                <a:gd name="T52" fmla="*/ 58 w 73"/>
                <a:gd name="T53" fmla="*/ 16 h 56"/>
                <a:gd name="T54" fmla="*/ 59 w 73"/>
                <a:gd name="T55" fmla="*/ 16 h 56"/>
                <a:gd name="T56" fmla="*/ 63 w 73"/>
                <a:gd name="T57" fmla="*/ 12 h 56"/>
                <a:gd name="T58" fmla="*/ 62 w 73"/>
                <a:gd name="T59" fmla="*/ 12 h 56"/>
                <a:gd name="T60" fmla="*/ 58 w 73"/>
                <a:gd name="T61" fmla="*/ 16 h 56"/>
                <a:gd name="T62" fmla="*/ 49 w 73"/>
                <a:gd name="T63" fmla="*/ 23 h 56"/>
                <a:gd name="T64" fmla="*/ 50 w 73"/>
                <a:gd name="T65" fmla="*/ 24 h 56"/>
                <a:gd name="T66" fmla="*/ 54 w 73"/>
                <a:gd name="T67" fmla="*/ 20 h 56"/>
                <a:gd name="T68" fmla="*/ 54 w 73"/>
                <a:gd name="T69" fmla="*/ 20 h 56"/>
                <a:gd name="T70" fmla="*/ 49 w 73"/>
                <a:gd name="T71" fmla="*/ 23 h 56"/>
                <a:gd name="T72" fmla="*/ 71 w 73"/>
                <a:gd name="T73" fmla="*/ 2 h 56"/>
                <a:gd name="T74" fmla="*/ 65 w 73"/>
                <a:gd name="T75" fmla="*/ 2 h 56"/>
                <a:gd name="T76" fmla="*/ 65 w 73"/>
                <a:gd name="T77" fmla="*/ 8 h 56"/>
                <a:gd name="T78" fmla="*/ 71 w 73"/>
                <a:gd name="T79" fmla="*/ 8 h 56"/>
                <a:gd name="T80" fmla="*/ 71 w 73"/>
                <a:gd name="T81"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 h="56">
                  <a:moveTo>
                    <a:pt x="11" y="50"/>
                  </a:moveTo>
                  <a:cubicBezTo>
                    <a:pt x="11" y="51"/>
                    <a:pt x="11" y="51"/>
                    <a:pt x="11" y="51"/>
                  </a:cubicBezTo>
                  <a:cubicBezTo>
                    <a:pt x="13" y="50"/>
                    <a:pt x="15" y="49"/>
                    <a:pt x="16" y="48"/>
                  </a:cubicBezTo>
                  <a:cubicBezTo>
                    <a:pt x="16" y="47"/>
                    <a:pt x="16" y="47"/>
                    <a:pt x="16" y="47"/>
                  </a:cubicBezTo>
                  <a:cubicBezTo>
                    <a:pt x="14" y="48"/>
                    <a:pt x="12" y="49"/>
                    <a:pt x="11" y="50"/>
                  </a:cubicBezTo>
                  <a:close/>
                  <a:moveTo>
                    <a:pt x="6" y="53"/>
                  </a:moveTo>
                  <a:cubicBezTo>
                    <a:pt x="2" y="54"/>
                    <a:pt x="1" y="55"/>
                    <a:pt x="0" y="55"/>
                  </a:cubicBezTo>
                  <a:cubicBezTo>
                    <a:pt x="1" y="56"/>
                    <a:pt x="1" y="56"/>
                    <a:pt x="1" y="56"/>
                  </a:cubicBezTo>
                  <a:cubicBezTo>
                    <a:pt x="1" y="56"/>
                    <a:pt x="1" y="56"/>
                    <a:pt x="1" y="56"/>
                  </a:cubicBezTo>
                  <a:cubicBezTo>
                    <a:pt x="1" y="56"/>
                    <a:pt x="3" y="55"/>
                    <a:pt x="6" y="54"/>
                  </a:cubicBezTo>
                  <a:lnTo>
                    <a:pt x="6" y="53"/>
                  </a:lnTo>
                  <a:close/>
                  <a:moveTo>
                    <a:pt x="31" y="37"/>
                  </a:moveTo>
                  <a:cubicBezTo>
                    <a:pt x="31" y="38"/>
                    <a:pt x="31" y="38"/>
                    <a:pt x="31" y="38"/>
                  </a:cubicBezTo>
                  <a:cubicBezTo>
                    <a:pt x="33" y="37"/>
                    <a:pt x="34" y="36"/>
                    <a:pt x="36" y="35"/>
                  </a:cubicBezTo>
                  <a:cubicBezTo>
                    <a:pt x="35" y="34"/>
                    <a:pt x="35" y="34"/>
                    <a:pt x="35" y="34"/>
                  </a:cubicBezTo>
                  <a:cubicBezTo>
                    <a:pt x="34" y="35"/>
                    <a:pt x="32" y="36"/>
                    <a:pt x="31" y="37"/>
                  </a:cubicBezTo>
                  <a:close/>
                  <a:moveTo>
                    <a:pt x="21" y="44"/>
                  </a:moveTo>
                  <a:cubicBezTo>
                    <a:pt x="21" y="45"/>
                    <a:pt x="21" y="45"/>
                    <a:pt x="21" y="45"/>
                  </a:cubicBezTo>
                  <a:cubicBezTo>
                    <a:pt x="23" y="44"/>
                    <a:pt x="25" y="43"/>
                    <a:pt x="26" y="42"/>
                  </a:cubicBezTo>
                  <a:cubicBezTo>
                    <a:pt x="26" y="41"/>
                    <a:pt x="26" y="41"/>
                    <a:pt x="26" y="41"/>
                  </a:cubicBezTo>
                  <a:cubicBezTo>
                    <a:pt x="24" y="42"/>
                    <a:pt x="22" y="43"/>
                    <a:pt x="21" y="44"/>
                  </a:cubicBezTo>
                  <a:close/>
                  <a:moveTo>
                    <a:pt x="40" y="31"/>
                  </a:moveTo>
                  <a:cubicBezTo>
                    <a:pt x="41" y="32"/>
                    <a:pt x="41" y="32"/>
                    <a:pt x="41" y="32"/>
                  </a:cubicBezTo>
                  <a:cubicBezTo>
                    <a:pt x="42" y="30"/>
                    <a:pt x="44" y="29"/>
                    <a:pt x="45" y="28"/>
                  </a:cubicBezTo>
                  <a:cubicBezTo>
                    <a:pt x="45" y="27"/>
                    <a:pt x="45" y="27"/>
                    <a:pt x="45" y="27"/>
                  </a:cubicBezTo>
                  <a:cubicBezTo>
                    <a:pt x="43" y="28"/>
                    <a:pt x="42" y="30"/>
                    <a:pt x="40" y="31"/>
                  </a:cubicBezTo>
                  <a:close/>
                  <a:moveTo>
                    <a:pt x="58" y="16"/>
                  </a:moveTo>
                  <a:cubicBezTo>
                    <a:pt x="59" y="16"/>
                    <a:pt x="59" y="16"/>
                    <a:pt x="59" y="16"/>
                  </a:cubicBezTo>
                  <a:cubicBezTo>
                    <a:pt x="60" y="15"/>
                    <a:pt x="61" y="14"/>
                    <a:pt x="63" y="12"/>
                  </a:cubicBezTo>
                  <a:cubicBezTo>
                    <a:pt x="62" y="12"/>
                    <a:pt x="62" y="12"/>
                    <a:pt x="62" y="12"/>
                  </a:cubicBezTo>
                  <a:cubicBezTo>
                    <a:pt x="60" y="13"/>
                    <a:pt x="59" y="14"/>
                    <a:pt x="58" y="16"/>
                  </a:cubicBezTo>
                  <a:close/>
                  <a:moveTo>
                    <a:pt x="49" y="23"/>
                  </a:moveTo>
                  <a:cubicBezTo>
                    <a:pt x="50" y="24"/>
                    <a:pt x="50" y="24"/>
                    <a:pt x="50" y="24"/>
                  </a:cubicBezTo>
                  <a:cubicBezTo>
                    <a:pt x="51" y="23"/>
                    <a:pt x="53" y="22"/>
                    <a:pt x="54" y="20"/>
                  </a:cubicBezTo>
                  <a:cubicBezTo>
                    <a:pt x="54" y="20"/>
                    <a:pt x="54" y="20"/>
                    <a:pt x="54" y="20"/>
                  </a:cubicBezTo>
                  <a:cubicBezTo>
                    <a:pt x="52" y="21"/>
                    <a:pt x="51" y="22"/>
                    <a:pt x="49" y="23"/>
                  </a:cubicBezTo>
                  <a:close/>
                  <a:moveTo>
                    <a:pt x="71" y="2"/>
                  </a:moveTo>
                  <a:cubicBezTo>
                    <a:pt x="69" y="0"/>
                    <a:pt x="66" y="0"/>
                    <a:pt x="65" y="2"/>
                  </a:cubicBezTo>
                  <a:cubicBezTo>
                    <a:pt x="63" y="4"/>
                    <a:pt x="63" y="7"/>
                    <a:pt x="65" y="8"/>
                  </a:cubicBezTo>
                  <a:cubicBezTo>
                    <a:pt x="67" y="10"/>
                    <a:pt x="69" y="10"/>
                    <a:pt x="71" y="8"/>
                  </a:cubicBezTo>
                  <a:cubicBezTo>
                    <a:pt x="73" y="6"/>
                    <a:pt x="73" y="4"/>
                    <a:pt x="7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 name="Freeform 44"/>
            <p:cNvSpPr/>
            <p:nvPr/>
          </p:nvSpPr>
          <p:spPr bwMode="auto">
            <a:xfrm>
              <a:off x="6110" y="2740"/>
              <a:ext cx="236" cy="257"/>
            </a:xfrm>
            <a:custGeom>
              <a:avLst/>
              <a:gdLst>
                <a:gd name="T0" fmla="*/ 40 w 121"/>
                <a:gd name="T1" fmla="*/ 131 h 131"/>
                <a:gd name="T2" fmla="*/ 87 w 121"/>
                <a:gd name="T3" fmla="*/ 0 h 131"/>
                <a:gd name="T4" fmla="*/ 40 w 121"/>
                <a:gd name="T5" fmla="*/ 131 h 131"/>
              </a:gdLst>
              <a:ahLst/>
              <a:cxnLst>
                <a:cxn ang="0">
                  <a:pos x="T0" y="T1"/>
                </a:cxn>
                <a:cxn ang="0">
                  <a:pos x="T2" y="T3"/>
                </a:cxn>
                <a:cxn ang="0">
                  <a:pos x="T4" y="T5"/>
                </a:cxn>
              </a:cxnLst>
              <a:rect l="0" t="0" r="r" b="b"/>
              <a:pathLst>
                <a:path w="121" h="131">
                  <a:moveTo>
                    <a:pt x="40" y="131"/>
                  </a:moveTo>
                  <a:cubicBezTo>
                    <a:pt x="40" y="131"/>
                    <a:pt x="121" y="96"/>
                    <a:pt x="87" y="0"/>
                  </a:cubicBezTo>
                  <a:cubicBezTo>
                    <a:pt x="87" y="0"/>
                    <a:pt x="0" y="21"/>
                    <a:pt x="40" y="131"/>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7" name="Freeform 45"/>
            <p:cNvSpPr>
              <a:spLocks noEditPoints="1"/>
            </p:cNvSpPr>
            <p:nvPr/>
          </p:nvSpPr>
          <p:spPr bwMode="auto">
            <a:xfrm>
              <a:off x="6192" y="2817"/>
              <a:ext cx="64" cy="162"/>
            </a:xfrm>
            <a:custGeom>
              <a:avLst/>
              <a:gdLst>
                <a:gd name="T0" fmla="*/ 3 w 33"/>
                <a:gd name="T1" fmla="*/ 72 h 83"/>
                <a:gd name="T2" fmla="*/ 2 w 33"/>
                <a:gd name="T3" fmla="*/ 72 h 83"/>
                <a:gd name="T4" fmla="*/ 3 w 33"/>
                <a:gd name="T5" fmla="*/ 66 h 83"/>
                <a:gd name="T6" fmla="*/ 4 w 33"/>
                <a:gd name="T7" fmla="*/ 66 h 83"/>
                <a:gd name="T8" fmla="*/ 3 w 33"/>
                <a:gd name="T9" fmla="*/ 72 h 83"/>
                <a:gd name="T10" fmla="*/ 2 w 33"/>
                <a:gd name="T11" fmla="*/ 78 h 83"/>
                <a:gd name="T12" fmla="*/ 1 w 33"/>
                <a:gd name="T13" fmla="*/ 83 h 83"/>
                <a:gd name="T14" fmla="*/ 0 w 33"/>
                <a:gd name="T15" fmla="*/ 83 h 83"/>
                <a:gd name="T16" fmla="*/ 0 w 33"/>
                <a:gd name="T17" fmla="*/ 83 h 83"/>
                <a:gd name="T18" fmla="*/ 1 w 33"/>
                <a:gd name="T19" fmla="*/ 77 h 83"/>
                <a:gd name="T20" fmla="*/ 2 w 33"/>
                <a:gd name="T21" fmla="*/ 78 h 83"/>
                <a:gd name="T22" fmla="*/ 9 w 33"/>
                <a:gd name="T23" fmla="*/ 50 h 83"/>
                <a:gd name="T24" fmla="*/ 8 w 33"/>
                <a:gd name="T25" fmla="*/ 49 h 83"/>
                <a:gd name="T26" fmla="*/ 9 w 33"/>
                <a:gd name="T27" fmla="*/ 44 h 83"/>
                <a:gd name="T28" fmla="*/ 11 w 33"/>
                <a:gd name="T29" fmla="*/ 44 h 83"/>
                <a:gd name="T30" fmla="*/ 9 w 33"/>
                <a:gd name="T31" fmla="*/ 50 h 83"/>
                <a:gd name="T32" fmla="*/ 6 w 33"/>
                <a:gd name="T33" fmla="*/ 61 h 83"/>
                <a:gd name="T34" fmla="*/ 5 w 33"/>
                <a:gd name="T35" fmla="*/ 60 h 83"/>
                <a:gd name="T36" fmla="*/ 6 w 33"/>
                <a:gd name="T37" fmla="*/ 55 h 83"/>
                <a:gd name="T38" fmla="*/ 7 w 33"/>
                <a:gd name="T39" fmla="*/ 55 h 83"/>
                <a:gd name="T40" fmla="*/ 6 w 33"/>
                <a:gd name="T41" fmla="*/ 61 h 83"/>
                <a:gd name="T42" fmla="*/ 12 w 33"/>
                <a:gd name="T43" fmla="*/ 39 h 83"/>
                <a:gd name="T44" fmla="*/ 11 w 33"/>
                <a:gd name="T45" fmla="*/ 38 h 83"/>
                <a:gd name="T46" fmla="*/ 13 w 33"/>
                <a:gd name="T47" fmla="*/ 33 h 83"/>
                <a:gd name="T48" fmla="*/ 14 w 33"/>
                <a:gd name="T49" fmla="*/ 33 h 83"/>
                <a:gd name="T50" fmla="*/ 12 w 33"/>
                <a:gd name="T51" fmla="*/ 39 h 83"/>
                <a:gd name="T52" fmla="*/ 21 w 33"/>
                <a:gd name="T53" fmla="*/ 18 h 83"/>
                <a:gd name="T54" fmla="*/ 20 w 33"/>
                <a:gd name="T55" fmla="*/ 17 h 83"/>
                <a:gd name="T56" fmla="*/ 23 w 33"/>
                <a:gd name="T57" fmla="*/ 12 h 83"/>
                <a:gd name="T58" fmla="*/ 24 w 33"/>
                <a:gd name="T59" fmla="*/ 13 h 83"/>
                <a:gd name="T60" fmla="*/ 21 w 33"/>
                <a:gd name="T61" fmla="*/ 18 h 83"/>
                <a:gd name="T62" fmla="*/ 17 w 33"/>
                <a:gd name="T63" fmla="*/ 28 h 83"/>
                <a:gd name="T64" fmla="*/ 15 w 33"/>
                <a:gd name="T65" fmla="*/ 28 h 83"/>
                <a:gd name="T66" fmla="*/ 18 w 33"/>
                <a:gd name="T67" fmla="*/ 22 h 83"/>
                <a:gd name="T68" fmla="*/ 19 w 33"/>
                <a:gd name="T69" fmla="*/ 23 h 83"/>
                <a:gd name="T70" fmla="*/ 17 w 33"/>
                <a:gd name="T71" fmla="*/ 28 h 83"/>
                <a:gd name="T72" fmla="*/ 31 w 33"/>
                <a:gd name="T73" fmla="*/ 1 h 83"/>
                <a:gd name="T74" fmla="*/ 32 w 33"/>
                <a:gd name="T75" fmla="*/ 7 h 83"/>
                <a:gd name="T76" fmla="*/ 26 w 33"/>
                <a:gd name="T77" fmla="*/ 9 h 83"/>
                <a:gd name="T78" fmla="*/ 25 w 33"/>
                <a:gd name="T79" fmla="*/ 3 h 83"/>
                <a:gd name="T80" fmla="*/ 31 w 33"/>
                <a:gd name="T81"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83">
                  <a:moveTo>
                    <a:pt x="3" y="72"/>
                  </a:moveTo>
                  <a:cubicBezTo>
                    <a:pt x="2" y="72"/>
                    <a:pt x="2" y="72"/>
                    <a:pt x="2" y="72"/>
                  </a:cubicBezTo>
                  <a:cubicBezTo>
                    <a:pt x="2" y="70"/>
                    <a:pt x="3" y="68"/>
                    <a:pt x="3" y="66"/>
                  </a:cubicBezTo>
                  <a:cubicBezTo>
                    <a:pt x="4" y="66"/>
                    <a:pt x="4" y="66"/>
                    <a:pt x="4" y="66"/>
                  </a:cubicBezTo>
                  <a:cubicBezTo>
                    <a:pt x="4" y="68"/>
                    <a:pt x="3" y="70"/>
                    <a:pt x="3" y="72"/>
                  </a:cubicBezTo>
                  <a:close/>
                  <a:moveTo>
                    <a:pt x="2" y="78"/>
                  </a:moveTo>
                  <a:cubicBezTo>
                    <a:pt x="1" y="81"/>
                    <a:pt x="1" y="83"/>
                    <a:pt x="1" y="83"/>
                  </a:cubicBezTo>
                  <a:cubicBezTo>
                    <a:pt x="0" y="83"/>
                    <a:pt x="0" y="83"/>
                    <a:pt x="0" y="83"/>
                  </a:cubicBezTo>
                  <a:cubicBezTo>
                    <a:pt x="0" y="83"/>
                    <a:pt x="0" y="83"/>
                    <a:pt x="0" y="83"/>
                  </a:cubicBezTo>
                  <a:cubicBezTo>
                    <a:pt x="0" y="83"/>
                    <a:pt x="0" y="81"/>
                    <a:pt x="1" y="77"/>
                  </a:cubicBezTo>
                  <a:lnTo>
                    <a:pt x="2" y="78"/>
                  </a:lnTo>
                  <a:close/>
                  <a:moveTo>
                    <a:pt x="9" y="50"/>
                  </a:moveTo>
                  <a:cubicBezTo>
                    <a:pt x="8" y="49"/>
                    <a:pt x="8" y="49"/>
                    <a:pt x="8" y="49"/>
                  </a:cubicBezTo>
                  <a:cubicBezTo>
                    <a:pt x="8" y="48"/>
                    <a:pt x="9" y="46"/>
                    <a:pt x="9" y="44"/>
                  </a:cubicBezTo>
                  <a:cubicBezTo>
                    <a:pt x="11" y="44"/>
                    <a:pt x="11" y="44"/>
                    <a:pt x="11" y="44"/>
                  </a:cubicBezTo>
                  <a:cubicBezTo>
                    <a:pt x="10" y="46"/>
                    <a:pt x="9" y="48"/>
                    <a:pt x="9" y="50"/>
                  </a:cubicBezTo>
                  <a:close/>
                  <a:moveTo>
                    <a:pt x="6" y="61"/>
                  </a:moveTo>
                  <a:cubicBezTo>
                    <a:pt x="5" y="60"/>
                    <a:pt x="5" y="60"/>
                    <a:pt x="5" y="60"/>
                  </a:cubicBezTo>
                  <a:cubicBezTo>
                    <a:pt x="5" y="59"/>
                    <a:pt x="6" y="57"/>
                    <a:pt x="6" y="55"/>
                  </a:cubicBezTo>
                  <a:cubicBezTo>
                    <a:pt x="7" y="55"/>
                    <a:pt x="7" y="55"/>
                    <a:pt x="7" y="55"/>
                  </a:cubicBezTo>
                  <a:cubicBezTo>
                    <a:pt x="7" y="57"/>
                    <a:pt x="6" y="59"/>
                    <a:pt x="6" y="61"/>
                  </a:cubicBezTo>
                  <a:close/>
                  <a:moveTo>
                    <a:pt x="12" y="39"/>
                  </a:moveTo>
                  <a:cubicBezTo>
                    <a:pt x="11" y="38"/>
                    <a:pt x="11" y="38"/>
                    <a:pt x="11" y="38"/>
                  </a:cubicBezTo>
                  <a:cubicBezTo>
                    <a:pt x="12" y="37"/>
                    <a:pt x="13" y="35"/>
                    <a:pt x="13" y="33"/>
                  </a:cubicBezTo>
                  <a:cubicBezTo>
                    <a:pt x="14" y="33"/>
                    <a:pt x="14" y="33"/>
                    <a:pt x="14" y="33"/>
                  </a:cubicBezTo>
                  <a:cubicBezTo>
                    <a:pt x="14" y="35"/>
                    <a:pt x="13" y="37"/>
                    <a:pt x="12" y="39"/>
                  </a:cubicBezTo>
                  <a:close/>
                  <a:moveTo>
                    <a:pt x="21" y="18"/>
                  </a:moveTo>
                  <a:cubicBezTo>
                    <a:pt x="20" y="17"/>
                    <a:pt x="20" y="17"/>
                    <a:pt x="20" y="17"/>
                  </a:cubicBezTo>
                  <a:cubicBezTo>
                    <a:pt x="21" y="15"/>
                    <a:pt x="22" y="14"/>
                    <a:pt x="23" y="12"/>
                  </a:cubicBezTo>
                  <a:cubicBezTo>
                    <a:pt x="24" y="13"/>
                    <a:pt x="24" y="13"/>
                    <a:pt x="24" y="13"/>
                  </a:cubicBezTo>
                  <a:cubicBezTo>
                    <a:pt x="23" y="14"/>
                    <a:pt x="22" y="16"/>
                    <a:pt x="21" y="18"/>
                  </a:cubicBezTo>
                  <a:close/>
                  <a:moveTo>
                    <a:pt x="17" y="28"/>
                  </a:moveTo>
                  <a:cubicBezTo>
                    <a:pt x="15" y="28"/>
                    <a:pt x="15" y="28"/>
                    <a:pt x="15" y="28"/>
                  </a:cubicBezTo>
                  <a:cubicBezTo>
                    <a:pt x="16" y="26"/>
                    <a:pt x="17" y="24"/>
                    <a:pt x="18" y="22"/>
                  </a:cubicBezTo>
                  <a:cubicBezTo>
                    <a:pt x="19" y="23"/>
                    <a:pt x="19" y="23"/>
                    <a:pt x="19" y="23"/>
                  </a:cubicBezTo>
                  <a:cubicBezTo>
                    <a:pt x="18" y="25"/>
                    <a:pt x="17" y="26"/>
                    <a:pt x="17" y="28"/>
                  </a:cubicBezTo>
                  <a:close/>
                  <a:moveTo>
                    <a:pt x="31" y="1"/>
                  </a:moveTo>
                  <a:cubicBezTo>
                    <a:pt x="33" y="2"/>
                    <a:pt x="33" y="5"/>
                    <a:pt x="32" y="7"/>
                  </a:cubicBezTo>
                  <a:cubicBezTo>
                    <a:pt x="31" y="9"/>
                    <a:pt x="28" y="10"/>
                    <a:pt x="26" y="9"/>
                  </a:cubicBezTo>
                  <a:cubicBezTo>
                    <a:pt x="24" y="8"/>
                    <a:pt x="23" y="5"/>
                    <a:pt x="25" y="3"/>
                  </a:cubicBezTo>
                  <a:cubicBezTo>
                    <a:pt x="26" y="1"/>
                    <a:pt x="28" y="0"/>
                    <a:pt x="3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8" name="Freeform 46"/>
            <p:cNvSpPr/>
            <p:nvPr/>
          </p:nvSpPr>
          <p:spPr bwMode="auto">
            <a:xfrm>
              <a:off x="6757" y="2811"/>
              <a:ext cx="267" cy="280"/>
            </a:xfrm>
            <a:custGeom>
              <a:avLst/>
              <a:gdLst>
                <a:gd name="T0" fmla="*/ 0 w 137"/>
                <a:gd name="T1" fmla="*/ 89 h 143"/>
                <a:gd name="T2" fmla="*/ 137 w 137"/>
                <a:gd name="T3" fmla="*/ 66 h 143"/>
                <a:gd name="T4" fmla="*/ 0 w 137"/>
                <a:gd name="T5" fmla="*/ 89 h 143"/>
              </a:gdLst>
              <a:ahLst/>
              <a:cxnLst>
                <a:cxn ang="0">
                  <a:pos x="T0" y="T1"/>
                </a:cxn>
                <a:cxn ang="0">
                  <a:pos x="T2" y="T3"/>
                </a:cxn>
                <a:cxn ang="0">
                  <a:pos x="T4" y="T5"/>
                </a:cxn>
              </a:cxnLst>
              <a:rect l="0" t="0" r="r" b="b"/>
              <a:pathLst>
                <a:path w="137" h="143">
                  <a:moveTo>
                    <a:pt x="0" y="89"/>
                  </a:moveTo>
                  <a:cubicBezTo>
                    <a:pt x="0" y="89"/>
                    <a:pt x="71" y="143"/>
                    <a:pt x="137" y="66"/>
                  </a:cubicBezTo>
                  <a:cubicBezTo>
                    <a:pt x="137" y="66"/>
                    <a:pt x="77" y="0"/>
                    <a:pt x="0" y="89"/>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9" name="Freeform 47"/>
            <p:cNvSpPr>
              <a:spLocks noEditPoints="1"/>
            </p:cNvSpPr>
            <p:nvPr/>
          </p:nvSpPr>
          <p:spPr bwMode="auto">
            <a:xfrm>
              <a:off x="6775" y="2946"/>
              <a:ext cx="167" cy="37"/>
            </a:xfrm>
            <a:custGeom>
              <a:avLst/>
              <a:gdLst>
                <a:gd name="T0" fmla="*/ 11 w 86"/>
                <a:gd name="T1" fmla="*/ 15 h 19"/>
                <a:gd name="T2" fmla="*/ 11 w 86"/>
                <a:gd name="T3" fmla="*/ 14 h 19"/>
                <a:gd name="T4" fmla="*/ 16 w 86"/>
                <a:gd name="T5" fmla="*/ 12 h 19"/>
                <a:gd name="T6" fmla="*/ 17 w 86"/>
                <a:gd name="T7" fmla="*/ 13 h 19"/>
                <a:gd name="T8" fmla="*/ 11 w 86"/>
                <a:gd name="T9" fmla="*/ 15 h 19"/>
                <a:gd name="T10" fmla="*/ 6 w 86"/>
                <a:gd name="T11" fmla="*/ 17 h 19"/>
                <a:gd name="T12" fmla="*/ 0 w 86"/>
                <a:gd name="T13" fmla="*/ 19 h 19"/>
                <a:gd name="T14" fmla="*/ 0 w 86"/>
                <a:gd name="T15" fmla="*/ 17 h 19"/>
                <a:gd name="T16" fmla="*/ 0 w 86"/>
                <a:gd name="T17" fmla="*/ 17 h 19"/>
                <a:gd name="T18" fmla="*/ 5 w 86"/>
                <a:gd name="T19" fmla="*/ 16 h 19"/>
                <a:gd name="T20" fmla="*/ 6 w 86"/>
                <a:gd name="T21" fmla="*/ 17 h 19"/>
                <a:gd name="T22" fmla="*/ 33 w 86"/>
                <a:gd name="T23" fmla="*/ 9 h 19"/>
                <a:gd name="T24" fmla="*/ 33 w 86"/>
                <a:gd name="T25" fmla="*/ 8 h 19"/>
                <a:gd name="T26" fmla="*/ 39 w 86"/>
                <a:gd name="T27" fmla="*/ 6 h 19"/>
                <a:gd name="T28" fmla="*/ 39 w 86"/>
                <a:gd name="T29" fmla="*/ 8 h 19"/>
                <a:gd name="T30" fmla="*/ 33 w 86"/>
                <a:gd name="T31" fmla="*/ 9 h 19"/>
                <a:gd name="T32" fmla="*/ 22 w 86"/>
                <a:gd name="T33" fmla="*/ 12 h 19"/>
                <a:gd name="T34" fmla="*/ 22 w 86"/>
                <a:gd name="T35" fmla="*/ 11 h 19"/>
                <a:gd name="T36" fmla="*/ 27 w 86"/>
                <a:gd name="T37" fmla="*/ 9 h 19"/>
                <a:gd name="T38" fmla="*/ 28 w 86"/>
                <a:gd name="T39" fmla="*/ 10 h 19"/>
                <a:gd name="T40" fmla="*/ 22 w 86"/>
                <a:gd name="T41" fmla="*/ 12 h 19"/>
                <a:gd name="T42" fmla="*/ 45 w 86"/>
                <a:gd name="T43" fmla="*/ 7 h 19"/>
                <a:gd name="T44" fmla="*/ 44 w 86"/>
                <a:gd name="T45" fmla="*/ 5 h 19"/>
                <a:gd name="T46" fmla="*/ 50 w 86"/>
                <a:gd name="T47" fmla="*/ 5 h 19"/>
                <a:gd name="T48" fmla="*/ 50 w 86"/>
                <a:gd name="T49" fmla="*/ 6 h 19"/>
                <a:gd name="T50" fmla="*/ 45 w 86"/>
                <a:gd name="T51" fmla="*/ 7 h 19"/>
                <a:gd name="T52" fmla="*/ 67 w 86"/>
                <a:gd name="T53" fmla="*/ 4 h 19"/>
                <a:gd name="T54" fmla="*/ 67 w 86"/>
                <a:gd name="T55" fmla="*/ 3 h 19"/>
                <a:gd name="T56" fmla="*/ 73 w 86"/>
                <a:gd name="T57" fmla="*/ 3 h 19"/>
                <a:gd name="T58" fmla="*/ 73 w 86"/>
                <a:gd name="T59" fmla="*/ 4 h 19"/>
                <a:gd name="T60" fmla="*/ 67 w 86"/>
                <a:gd name="T61" fmla="*/ 4 h 19"/>
                <a:gd name="T62" fmla="*/ 56 w 86"/>
                <a:gd name="T63" fmla="*/ 5 h 19"/>
                <a:gd name="T64" fmla="*/ 56 w 86"/>
                <a:gd name="T65" fmla="*/ 4 h 19"/>
                <a:gd name="T66" fmla="*/ 62 w 86"/>
                <a:gd name="T67" fmla="*/ 3 h 19"/>
                <a:gd name="T68" fmla="*/ 62 w 86"/>
                <a:gd name="T69" fmla="*/ 4 h 19"/>
                <a:gd name="T70" fmla="*/ 56 w 86"/>
                <a:gd name="T71" fmla="*/ 5 h 19"/>
                <a:gd name="T72" fmla="*/ 86 w 86"/>
                <a:gd name="T73" fmla="*/ 4 h 19"/>
                <a:gd name="T74" fmla="*/ 82 w 86"/>
                <a:gd name="T75" fmla="*/ 8 h 19"/>
                <a:gd name="T76" fmla="*/ 78 w 86"/>
                <a:gd name="T77" fmla="*/ 4 h 19"/>
                <a:gd name="T78" fmla="*/ 82 w 86"/>
                <a:gd name="T79" fmla="*/ 0 h 19"/>
                <a:gd name="T80" fmla="*/ 86 w 86"/>
                <a:gd name="T81"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 h="19">
                  <a:moveTo>
                    <a:pt x="11" y="15"/>
                  </a:moveTo>
                  <a:cubicBezTo>
                    <a:pt x="11" y="14"/>
                    <a:pt x="11" y="14"/>
                    <a:pt x="11" y="14"/>
                  </a:cubicBezTo>
                  <a:cubicBezTo>
                    <a:pt x="12" y="13"/>
                    <a:pt x="14" y="13"/>
                    <a:pt x="16" y="12"/>
                  </a:cubicBezTo>
                  <a:cubicBezTo>
                    <a:pt x="17" y="13"/>
                    <a:pt x="17" y="13"/>
                    <a:pt x="17" y="13"/>
                  </a:cubicBezTo>
                  <a:cubicBezTo>
                    <a:pt x="15" y="14"/>
                    <a:pt x="13" y="14"/>
                    <a:pt x="11" y="15"/>
                  </a:cubicBezTo>
                  <a:close/>
                  <a:moveTo>
                    <a:pt x="6" y="17"/>
                  </a:moveTo>
                  <a:cubicBezTo>
                    <a:pt x="2" y="18"/>
                    <a:pt x="0" y="19"/>
                    <a:pt x="0" y="19"/>
                  </a:cubicBezTo>
                  <a:cubicBezTo>
                    <a:pt x="0" y="17"/>
                    <a:pt x="0" y="17"/>
                    <a:pt x="0" y="17"/>
                  </a:cubicBezTo>
                  <a:cubicBezTo>
                    <a:pt x="0" y="17"/>
                    <a:pt x="0" y="17"/>
                    <a:pt x="0" y="17"/>
                  </a:cubicBezTo>
                  <a:cubicBezTo>
                    <a:pt x="0" y="17"/>
                    <a:pt x="2" y="17"/>
                    <a:pt x="5" y="16"/>
                  </a:cubicBezTo>
                  <a:lnTo>
                    <a:pt x="6" y="17"/>
                  </a:lnTo>
                  <a:close/>
                  <a:moveTo>
                    <a:pt x="33" y="9"/>
                  </a:moveTo>
                  <a:cubicBezTo>
                    <a:pt x="33" y="8"/>
                    <a:pt x="33" y="8"/>
                    <a:pt x="33" y="8"/>
                  </a:cubicBezTo>
                  <a:cubicBezTo>
                    <a:pt x="35" y="7"/>
                    <a:pt x="37" y="7"/>
                    <a:pt x="39" y="6"/>
                  </a:cubicBezTo>
                  <a:cubicBezTo>
                    <a:pt x="39" y="8"/>
                    <a:pt x="39" y="8"/>
                    <a:pt x="39" y="8"/>
                  </a:cubicBezTo>
                  <a:cubicBezTo>
                    <a:pt x="37" y="8"/>
                    <a:pt x="35" y="8"/>
                    <a:pt x="33" y="9"/>
                  </a:cubicBezTo>
                  <a:close/>
                  <a:moveTo>
                    <a:pt x="22" y="12"/>
                  </a:moveTo>
                  <a:cubicBezTo>
                    <a:pt x="22" y="11"/>
                    <a:pt x="22" y="11"/>
                    <a:pt x="22" y="11"/>
                  </a:cubicBezTo>
                  <a:cubicBezTo>
                    <a:pt x="24" y="10"/>
                    <a:pt x="26" y="10"/>
                    <a:pt x="27" y="9"/>
                  </a:cubicBezTo>
                  <a:cubicBezTo>
                    <a:pt x="28" y="10"/>
                    <a:pt x="28" y="10"/>
                    <a:pt x="28" y="10"/>
                  </a:cubicBezTo>
                  <a:cubicBezTo>
                    <a:pt x="26" y="11"/>
                    <a:pt x="24" y="11"/>
                    <a:pt x="22" y="12"/>
                  </a:cubicBezTo>
                  <a:close/>
                  <a:moveTo>
                    <a:pt x="45" y="7"/>
                  </a:moveTo>
                  <a:cubicBezTo>
                    <a:pt x="44" y="5"/>
                    <a:pt x="44" y="5"/>
                    <a:pt x="44" y="5"/>
                  </a:cubicBezTo>
                  <a:cubicBezTo>
                    <a:pt x="46" y="5"/>
                    <a:pt x="48" y="5"/>
                    <a:pt x="50" y="5"/>
                  </a:cubicBezTo>
                  <a:cubicBezTo>
                    <a:pt x="50" y="6"/>
                    <a:pt x="50" y="6"/>
                    <a:pt x="50" y="6"/>
                  </a:cubicBezTo>
                  <a:cubicBezTo>
                    <a:pt x="48" y="6"/>
                    <a:pt x="46" y="6"/>
                    <a:pt x="45" y="7"/>
                  </a:cubicBezTo>
                  <a:close/>
                  <a:moveTo>
                    <a:pt x="67" y="4"/>
                  </a:moveTo>
                  <a:cubicBezTo>
                    <a:pt x="67" y="3"/>
                    <a:pt x="67" y="3"/>
                    <a:pt x="67" y="3"/>
                  </a:cubicBezTo>
                  <a:cubicBezTo>
                    <a:pt x="69" y="3"/>
                    <a:pt x="71" y="3"/>
                    <a:pt x="73" y="3"/>
                  </a:cubicBezTo>
                  <a:cubicBezTo>
                    <a:pt x="73" y="4"/>
                    <a:pt x="73" y="4"/>
                    <a:pt x="73" y="4"/>
                  </a:cubicBezTo>
                  <a:cubicBezTo>
                    <a:pt x="71" y="4"/>
                    <a:pt x="69" y="4"/>
                    <a:pt x="67" y="4"/>
                  </a:cubicBezTo>
                  <a:close/>
                  <a:moveTo>
                    <a:pt x="56" y="5"/>
                  </a:moveTo>
                  <a:cubicBezTo>
                    <a:pt x="56" y="4"/>
                    <a:pt x="56" y="4"/>
                    <a:pt x="56" y="4"/>
                  </a:cubicBezTo>
                  <a:cubicBezTo>
                    <a:pt x="58" y="4"/>
                    <a:pt x="60" y="3"/>
                    <a:pt x="62" y="3"/>
                  </a:cubicBezTo>
                  <a:cubicBezTo>
                    <a:pt x="62" y="4"/>
                    <a:pt x="62" y="4"/>
                    <a:pt x="62" y="4"/>
                  </a:cubicBezTo>
                  <a:cubicBezTo>
                    <a:pt x="60" y="4"/>
                    <a:pt x="58" y="5"/>
                    <a:pt x="56" y="5"/>
                  </a:cubicBezTo>
                  <a:close/>
                  <a:moveTo>
                    <a:pt x="86" y="4"/>
                  </a:moveTo>
                  <a:cubicBezTo>
                    <a:pt x="86" y="6"/>
                    <a:pt x="84" y="8"/>
                    <a:pt x="82" y="8"/>
                  </a:cubicBezTo>
                  <a:cubicBezTo>
                    <a:pt x="80" y="8"/>
                    <a:pt x="78" y="6"/>
                    <a:pt x="78" y="4"/>
                  </a:cubicBezTo>
                  <a:cubicBezTo>
                    <a:pt x="78" y="1"/>
                    <a:pt x="80" y="0"/>
                    <a:pt x="82" y="0"/>
                  </a:cubicBezTo>
                  <a:cubicBezTo>
                    <a:pt x="84" y="0"/>
                    <a:pt x="86" y="1"/>
                    <a:pt x="86"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0" name="Freeform 48"/>
            <p:cNvSpPr/>
            <p:nvPr/>
          </p:nvSpPr>
          <p:spPr bwMode="auto">
            <a:xfrm>
              <a:off x="5976" y="2552"/>
              <a:ext cx="771" cy="678"/>
            </a:xfrm>
            <a:custGeom>
              <a:avLst/>
              <a:gdLst>
                <a:gd name="T0" fmla="*/ 0 w 396"/>
                <a:gd name="T1" fmla="*/ 346 h 346"/>
                <a:gd name="T2" fmla="*/ 396 w 396"/>
                <a:gd name="T3" fmla="*/ 225 h 346"/>
              </a:gdLst>
              <a:ahLst/>
              <a:cxnLst>
                <a:cxn ang="0">
                  <a:pos x="T0" y="T1"/>
                </a:cxn>
                <a:cxn ang="0">
                  <a:pos x="T2" y="T3"/>
                </a:cxn>
              </a:cxnLst>
              <a:rect l="0" t="0" r="r" b="b"/>
              <a:pathLst>
                <a:path w="396" h="346">
                  <a:moveTo>
                    <a:pt x="0" y="346"/>
                  </a:moveTo>
                  <a:cubicBezTo>
                    <a:pt x="0" y="346"/>
                    <a:pt x="278" y="0"/>
                    <a:pt x="396" y="225"/>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grpSp>
      <p:grpSp>
        <p:nvGrpSpPr>
          <p:cNvPr id="30" name="Group 9"/>
          <p:cNvGrpSpPr>
            <a:grpSpLocks noChangeAspect="1"/>
          </p:cNvGrpSpPr>
          <p:nvPr/>
        </p:nvGrpSpPr>
        <p:grpSpPr bwMode="auto">
          <a:xfrm>
            <a:off x="9038099" y="5246124"/>
            <a:ext cx="280987" cy="787400"/>
            <a:chOff x="6465" y="2967"/>
            <a:chExt cx="177" cy="496"/>
          </a:xfrm>
        </p:grpSpPr>
        <p:sp>
          <p:nvSpPr>
            <p:cNvPr id="31" name="AutoShape 8"/>
            <p:cNvSpPr>
              <a:spLocks noChangeAspect="1" noChangeArrowheads="1" noTextEdit="1"/>
            </p:cNvSpPr>
            <p:nvPr/>
          </p:nvSpPr>
          <p:spPr bwMode="auto">
            <a:xfrm>
              <a:off x="6465" y="2967"/>
              <a:ext cx="177"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 name="Freeform 10"/>
            <p:cNvSpPr>
              <a:spLocks noEditPoints="1"/>
            </p:cNvSpPr>
            <p:nvPr/>
          </p:nvSpPr>
          <p:spPr bwMode="auto">
            <a:xfrm>
              <a:off x="6463" y="2967"/>
              <a:ext cx="179" cy="494"/>
            </a:xfrm>
            <a:custGeom>
              <a:avLst/>
              <a:gdLst>
                <a:gd name="T0" fmla="*/ 95 w 179"/>
                <a:gd name="T1" fmla="*/ 0 h 494"/>
                <a:gd name="T2" fmla="*/ 83 w 179"/>
                <a:gd name="T3" fmla="*/ 175 h 494"/>
                <a:gd name="T4" fmla="*/ 83 w 179"/>
                <a:gd name="T5" fmla="*/ 163 h 494"/>
                <a:gd name="T6" fmla="*/ 95 w 179"/>
                <a:gd name="T7" fmla="*/ 211 h 494"/>
                <a:gd name="T8" fmla="*/ 86 w 179"/>
                <a:gd name="T9" fmla="*/ 211 h 494"/>
                <a:gd name="T10" fmla="*/ 95 w 179"/>
                <a:gd name="T11" fmla="*/ 232 h 494"/>
                <a:gd name="T12" fmla="*/ 86 w 179"/>
                <a:gd name="T13" fmla="*/ 276 h 494"/>
                <a:gd name="T14" fmla="*/ 86 w 179"/>
                <a:gd name="T15" fmla="*/ 264 h 494"/>
                <a:gd name="T16" fmla="*/ 95 w 179"/>
                <a:gd name="T17" fmla="*/ 304 h 494"/>
                <a:gd name="T18" fmla="*/ 86 w 179"/>
                <a:gd name="T19" fmla="*/ 304 h 494"/>
                <a:gd name="T20" fmla="*/ 95 w 179"/>
                <a:gd name="T21" fmla="*/ 328 h 494"/>
                <a:gd name="T22" fmla="*/ 86 w 179"/>
                <a:gd name="T23" fmla="*/ 369 h 494"/>
                <a:gd name="T24" fmla="*/ 86 w 179"/>
                <a:gd name="T25" fmla="*/ 359 h 494"/>
                <a:gd name="T26" fmla="*/ 95 w 179"/>
                <a:gd name="T27" fmla="*/ 398 h 494"/>
                <a:gd name="T28" fmla="*/ 86 w 179"/>
                <a:gd name="T29" fmla="*/ 398 h 494"/>
                <a:gd name="T30" fmla="*/ 95 w 179"/>
                <a:gd name="T31" fmla="*/ 419 h 494"/>
                <a:gd name="T32" fmla="*/ 86 w 179"/>
                <a:gd name="T33" fmla="*/ 460 h 494"/>
                <a:gd name="T34" fmla="*/ 86 w 179"/>
                <a:gd name="T35" fmla="*/ 451 h 494"/>
                <a:gd name="T36" fmla="*/ 95 w 179"/>
                <a:gd name="T37" fmla="*/ 494 h 494"/>
                <a:gd name="T38" fmla="*/ 86 w 179"/>
                <a:gd name="T39" fmla="*/ 494 h 494"/>
                <a:gd name="T40" fmla="*/ 179 w 179"/>
                <a:gd name="T41" fmla="*/ 93 h 494"/>
                <a:gd name="T42" fmla="*/ 0 w 179"/>
                <a:gd name="T43" fmla="*/ 93 h 494"/>
                <a:gd name="T44" fmla="*/ 0 w 179"/>
                <a:gd name="T45" fmla="*/ 82 h 494"/>
                <a:gd name="T46" fmla="*/ 150 w 179"/>
                <a:gd name="T47" fmla="*/ 22 h 494"/>
                <a:gd name="T48" fmla="*/ 159 w 179"/>
                <a:gd name="T49" fmla="*/ 29 h 494"/>
                <a:gd name="T50" fmla="*/ 39 w 179"/>
                <a:gd name="T51" fmla="*/ 144 h 494"/>
                <a:gd name="T52" fmla="*/ 140 w 179"/>
                <a:gd name="T53" fmla="*/ 144 h 494"/>
                <a:gd name="T54" fmla="*/ 150 w 179"/>
                <a:gd name="T55" fmla="*/ 137 h 494"/>
                <a:gd name="T56" fmla="*/ 32 w 179"/>
                <a:gd name="T57" fmla="*/ 38 h 494"/>
                <a:gd name="T58" fmla="*/ 22 w 179"/>
                <a:gd name="T59" fmla="*/ 29 h 494"/>
                <a:gd name="T60" fmla="*/ 59 w 179"/>
                <a:gd name="T61" fmla="*/ 26 h 494"/>
                <a:gd name="T62" fmla="*/ 108 w 179"/>
                <a:gd name="T63" fmla="*/ 141 h 494"/>
                <a:gd name="T64" fmla="*/ 118 w 179"/>
                <a:gd name="T65" fmla="*/ 139 h 494"/>
                <a:gd name="T66" fmla="*/ 142 w 179"/>
                <a:gd name="T67" fmla="*/ 60 h 494"/>
                <a:gd name="T68" fmla="*/ 152 w 179"/>
                <a:gd name="T69" fmla="*/ 58 h 494"/>
                <a:gd name="T70" fmla="*/ 34 w 179"/>
                <a:gd name="T71" fmla="*/ 105 h 494"/>
                <a:gd name="T72" fmla="*/ 120 w 179"/>
                <a:gd name="T73" fmla="*/ 26 h 494"/>
                <a:gd name="T74" fmla="*/ 118 w 179"/>
                <a:gd name="T75" fmla="*/ 36 h 494"/>
                <a:gd name="T76" fmla="*/ 68 w 179"/>
                <a:gd name="T77" fmla="*/ 151 h 494"/>
                <a:gd name="T78" fmla="*/ 59 w 179"/>
                <a:gd name="T79" fmla="*/ 149 h 494"/>
                <a:gd name="T80" fmla="*/ 142 w 179"/>
                <a:gd name="T81" fmla="*/ 115 h 494"/>
                <a:gd name="T82" fmla="*/ 24 w 179"/>
                <a:gd name="T83" fmla="*/ 67 h 494"/>
                <a:gd name="T84" fmla="*/ 27 w 179"/>
                <a:gd name="T85" fmla="*/ 58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494">
                  <a:moveTo>
                    <a:pt x="83" y="12"/>
                  </a:moveTo>
                  <a:lnTo>
                    <a:pt x="95" y="12"/>
                  </a:lnTo>
                  <a:lnTo>
                    <a:pt x="95" y="0"/>
                  </a:lnTo>
                  <a:lnTo>
                    <a:pt x="83" y="0"/>
                  </a:lnTo>
                  <a:lnTo>
                    <a:pt x="83" y="12"/>
                  </a:lnTo>
                  <a:close/>
                  <a:moveTo>
                    <a:pt x="83" y="175"/>
                  </a:moveTo>
                  <a:lnTo>
                    <a:pt x="95" y="175"/>
                  </a:lnTo>
                  <a:lnTo>
                    <a:pt x="95" y="163"/>
                  </a:lnTo>
                  <a:lnTo>
                    <a:pt x="83" y="163"/>
                  </a:lnTo>
                  <a:lnTo>
                    <a:pt x="83" y="175"/>
                  </a:lnTo>
                  <a:close/>
                  <a:moveTo>
                    <a:pt x="86" y="211"/>
                  </a:moveTo>
                  <a:lnTo>
                    <a:pt x="95" y="211"/>
                  </a:lnTo>
                  <a:lnTo>
                    <a:pt x="95" y="201"/>
                  </a:lnTo>
                  <a:lnTo>
                    <a:pt x="86" y="201"/>
                  </a:lnTo>
                  <a:lnTo>
                    <a:pt x="86" y="211"/>
                  </a:lnTo>
                  <a:close/>
                  <a:moveTo>
                    <a:pt x="86" y="242"/>
                  </a:moveTo>
                  <a:lnTo>
                    <a:pt x="95" y="242"/>
                  </a:lnTo>
                  <a:lnTo>
                    <a:pt x="95" y="232"/>
                  </a:lnTo>
                  <a:lnTo>
                    <a:pt x="86" y="232"/>
                  </a:lnTo>
                  <a:lnTo>
                    <a:pt x="86" y="242"/>
                  </a:lnTo>
                  <a:close/>
                  <a:moveTo>
                    <a:pt x="86" y="276"/>
                  </a:moveTo>
                  <a:lnTo>
                    <a:pt x="95" y="276"/>
                  </a:lnTo>
                  <a:lnTo>
                    <a:pt x="95" y="264"/>
                  </a:lnTo>
                  <a:lnTo>
                    <a:pt x="86" y="264"/>
                  </a:lnTo>
                  <a:lnTo>
                    <a:pt x="86" y="276"/>
                  </a:lnTo>
                  <a:close/>
                  <a:moveTo>
                    <a:pt x="86" y="304"/>
                  </a:moveTo>
                  <a:lnTo>
                    <a:pt x="95" y="304"/>
                  </a:lnTo>
                  <a:lnTo>
                    <a:pt x="95" y="295"/>
                  </a:lnTo>
                  <a:lnTo>
                    <a:pt x="86" y="295"/>
                  </a:lnTo>
                  <a:lnTo>
                    <a:pt x="86" y="304"/>
                  </a:lnTo>
                  <a:close/>
                  <a:moveTo>
                    <a:pt x="86" y="338"/>
                  </a:moveTo>
                  <a:lnTo>
                    <a:pt x="95" y="338"/>
                  </a:lnTo>
                  <a:lnTo>
                    <a:pt x="95" y="328"/>
                  </a:lnTo>
                  <a:lnTo>
                    <a:pt x="86" y="328"/>
                  </a:lnTo>
                  <a:lnTo>
                    <a:pt x="86" y="338"/>
                  </a:lnTo>
                  <a:close/>
                  <a:moveTo>
                    <a:pt x="86" y="369"/>
                  </a:moveTo>
                  <a:lnTo>
                    <a:pt x="95" y="369"/>
                  </a:lnTo>
                  <a:lnTo>
                    <a:pt x="95" y="359"/>
                  </a:lnTo>
                  <a:lnTo>
                    <a:pt x="86" y="359"/>
                  </a:lnTo>
                  <a:lnTo>
                    <a:pt x="86" y="369"/>
                  </a:lnTo>
                  <a:close/>
                  <a:moveTo>
                    <a:pt x="86" y="398"/>
                  </a:moveTo>
                  <a:lnTo>
                    <a:pt x="95" y="398"/>
                  </a:lnTo>
                  <a:lnTo>
                    <a:pt x="95" y="388"/>
                  </a:lnTo>
                  <a:lnTo>
                    <a:pt x="86" y="388"/>
                  </a:lnTo>
                  <a:lnTo>
                    <a:pt x="86" y="398"/>
                  </a:lnTo>
                  <a:close/>
                  <a:moveTo>
                    <a:pt x="86" y="429"/>
                  </a:moveTo>
                  <a:lnTo>
                    <a:pt x="95" y="429"/>
                  </a:lnTo>
                  <a:lnTo>
                    <a:pt x="95" y="419"/>
                  </a:lnTo>
                  <a:lnTo>
                    <a:pt x="86" y="419"/>
                  </a:lnTo>
                  <a:lnTo>
                    <a:pt x="86" y="429"/>
                  </a:lnTo>
                  <a:close/>
                  <a:moveTo>
                    <a:pt x="86" y="460"/>
                  </a:moveTo>
                  <a:lnTo>
                    <a:pt x="95" y="460"/>
                  </a:lnTo>
                  <a:lnTo>
                    <a:pt x="95" y="451"/>
                  </a:lnTo>
                  <a:lnTo>
                    <a:pt x="86" y="451"/>
                  </a:lnTo>
                  <a:lnTo>
                    <a:pt x="86" y="460"/>
                  </a:lnTo>
                  <a:close/>
                  <a:moveTo>
                    <a:pt x="86" y="494"/>
                  </a:moveTo>
                  <a:lnTo>
                    <a:pt x="95" y="494"/>
                  </a:lnTo>
                  <a:lnTo>
                    <a:pt x="95" y="484"/>
                  </a:lnTo>
                  <a:lnTo>
                    <a:pt x="86" y="484"/>
                  </a:lnTo>
                  <a:lnTo>
                    <a:pt x="86" y="494"/>
                  </a:lnTo>
                  <a:close/>
                  <a:moveTo>
                    <a:pt x="167" y="82"/>
                  </a:moveTo>
                  <a:lnTo>
                    <a:pt x="167" y="93"/>
                  </a:lnTo>
                  <a:lnTo>
                    <a:pt x="179" y="93"/>
                  </a:lnTo>
                  <a:lnTo>
                    <a:pt x="179" y="82"/>
                  </a:lnTo>
                  <a:lnTo>
                    <a:pt x="167" y="82"/>
                  </a:lnTo>
                  <a:close/>
                  <a:moveTo>
                    <a:pt x="0" y="93"/>
                  </a:moveTo>
                  <a:lnTo>
                    <a:pt x="12" y="93"/>
                  </a:lnTo>
                  <a:lnTo>
                    <a:pt x="12" y="82"/>
                  </a:lnTo>
                  <a:lnTo>
                    <a:pt x="0" y="82"/>
                  </a:lnTo>
                  <a:lnTo>
                    <a:pt x="0" y="93"/>
                  </a:lnTo>
                  <a:close/>
                  <a:moveTo>
                    <a:pt x="159" y="29"/>
                  </a:moveTo>
                  <a:lnTo>
                    <a:pt x="150" y="22"/>
                  </a:lnTo>
                  <a:lnTo>
                    <a:pt x="140" y="29"/>
                  </a:lnTo>
                  <a:lnTo>
                    <a:pt x="150" y="38"/>
                  </a:lnTo>
                  <a:lnTo>
                    <a:pt x="159" y="29"/>
                  </a:lnTo>
                  <a:close/>
                  <a:moveTo>
                    <a:pt x="22" y="144"/>
                  </a:moveTo>
                  <a:lnTo>
                    <a:pt x="32" y="153"/>
                  </a:lnTo>
                  <a:lnTo>
                    <a:pt x="39" y="144"/>
                  </a:lnTo>
                  <a:lnTo>
                    <a:pt x="32" y="137"/>
                  </a:lnTo>
                  <a:lnTo>
                    <a:pt x="22" y="144"/>
                  </a:lnTo>
                  <a:close/>
                  <a:moveTo>
                    <a:pt x="140" y="144"/>
                  </a:moveTo>
                  <a:lnTo>
                    <a:pt x="150" y="153"/>
                  </a:lnTo>
                  <a:lnTo>
                    <a:pt x="159" y="144"/>
                  </a:lnTo>
                  <a:lnTo>
                    <a:pt x="150" y="137"/>
                  </a:lnTo>
                  <a:lnTo>
                    <a:pt x="140" y="144"/>
                  </a:lnTo>
                  <a:close/>
                  <a:moveTo>
                    <a:pt x="22" y="29"/>
                  </a:moveTo>
                  <a:lnTo>
                    <a:pt x="32" y="38"/>
                  </a:lnTo>
                  <a:lnTo>
                    <a:pt x="39" y="29"/>
                  </a:lnTo>
                  <a:lnTo>
                    <a:pt x="32" y="22"/>
                  </a:lnTo>
                  <a:lnTo>
                    <a:pt x="22" y="29"/>
                  </a:lnTo>
                  <a:close/>
                  <a:moveTo>
                    <a:pt x="71" y="31"/>
                  </a:moveTo>
                  <a:lnTo>
                    <a:pt x="68" y="24"/>
                  </a:lnTo>
                  <a:lnTo>
                    <a:pt x="59" y="26"/>
                  </a:lnTo>
                  <a:lnTo>
                    <a:pt x="61" y="36"/>
                  </a:lnTo>
                  <a:lnTo>
                    <a:pt x="71" y="31"/>
                  </a:lnTo>
                  <a:close/>
                  <a:moveTo>
                    <a:pt x="108" y="141"/>
                  </a:moveTo>
                  <a:lnTo>
                    <a:pt x="113" y="151"/>
                  </a:lnTo>
                  <a:lnTo>
                    <a:pt x="120" y="149"/>
                  </a:lnTo>
                  <a:lnTo>
                    <a:pt x="118" y="139"/>
                  </a:lnTo>
                  <a:lnTo>
                    <a:pt x="108" y="141"/>
                  </a:lnTo>
                  <a:close/>
                  <a:moveTo>
                    <a:pt x="152" y="58"/>
                  </a:moveTo>
                  <a:lnTo>
                    <a:pt x="142" y="60"/>
                  </a:lnTo>
                  <a:lnTo>
                    <a:pt x="147" y="70"/>
                  </a:lnTo>
                  <a:lnTo>
                    <a:pt x="157" y="65"/>
                  </a:lnTo>
                  <a:lnTo>
                    <a:pt x="152" y="58"/>
                  </a:lnTo>
                  <a:close/>
                  <a:moveTo>
                    <a:pt x="27" y="117"/>
                  </a:moveTo>
                  <a:lnTo>
                    <a:pt x="36" y="115"/>
                  </a:lnTo>
                  <a:lnTo>
                    <a:pt x="34" y="105"/>
                  </a:lnTo>
                  <a:lnTo>
                    <a:pt x="24" y="108"/>
                  </a:lnTo>
                  <a:lnTo>
                    <a:pt x="27" y="117"/>
                  </a:lnTo>
                  <a:close/>
                  <a:moveTo>
                    <a:pt x="120" y="26"/>
                  </a:moveTo>
                  <a:lnTo>
                    <a:pt x="110" y="24"/>
                  </a:lnTo>
                  <a:lnTo>
                    <a:pt x="108" y="31"/>
                  </a:lnTo>
                  <a:lnTo>
                    <a:pt x="118" y="36"/>
                  </a:lnTo>
                  <a:lnTo>
                    <a:pt x="120" y="26"/>
                  </a:lnTo>
                  <a:close/>
                  <a:moveTo>
                    <a:pt x="59" y="149"/>
                  </a:moveTo>
                  <a:lnTo>
                    <a:pt x="68" y="151"/>
                  </a:lnTo>
                  <a:lnTo>
                    <a:pt x="71" y="141"/>
                  </a:lnTo>
                  <a:lnTo>
                    <a:pt x="63" y="139"/>
                  </a:lnTo>
                  <a:lnTo>
                    <a:pt x="59" y="149"/>
                  </a:lnTo>
                  <a:close/>
                  <a:moveTo>
                    <a:pt x="157" y="108"/>
                  </a:moveTo>
                  <a:lnTo>
                    <a:pt x="147" y="105"/>
                  </a:lnTo>
                  <a:lnTo>
                    <a:pt x="142" y="115"/>
                  </a:lnTo>
                  <a:lnTo>
                    <a:pt x="152" y="117"/>
                  </a:lnTo>
                  <a:lnTo>
                    <a:pt x="157" y="108"/>
                  </a:lnTo>
                  <a:close/>
                  <a:moveTo>
                    <a:pt x="24" y="67"/>
                  </a:moveTo>
                  <a:lnTo>
                    <a:pt x="34" y="70"/>
                  </a:lnTo>
                  <a:lnTo>
                    <a:pt x="36" y="60"/>
                  </a:lnTo>
                  <a:lnTo>
                    <a:pt x="27" y="58"/>
                  </a:lnTo>
                  <a:lnTo>
                    <a:pt x="24" y="67"/>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pic>
        <p:nvPicPr>
          <p:cNvPr id="8" name="图片 7"/>
          <p:cNvPicPr>
            <a:picLocks noChangeAspect="1"/>
          </p:cNvPicPr>
          <p:nvPr/>
        </p:nvPicPr>
        <p:blipFill>
          <a:blip r:embed="rId3"/>
          <a:stretch>
            <a:fillRect/>
          </a:stretch>
        </p:blipFill>
        <p:spPr>
          <a:xfrm rot="14280866">
            <a:off x="10784148" y="-236036"/>
            <a:ext cx="1563506" cy="1542934"/>
          </a:xfrm>
          <a:prstGeom prst="rect">
            <a:avLst/>
          </a:prstGeom>
        </p:spPr>
      </p:pic>
      <p:grpSp>
        <p:nvGrpSpPr>
          <p:cNvPr id="71" name="Group 13"/>
          <p:cNvGrpSpPr>
            <a:grpSpLocks noChangeAspect="1"/>
          </p:cNvGrpSpPr>
          <p:nvPr/>
        </p:nvGrpSpPr>
        <p:grpSpPr bwMode="auto">
          <a:xfrm rot="20413722" flipH="1">
            <a:off x="254208" y="5485668"/>
            <a:ext cx="2489318" cy="903259"/>
            <a:chOff x="5970" y="2517"/>
            <a:chExt cx="1976" cy="717"/>
          </a:xfrm>
        </p:grpSpPr>
        <p:sp>
          <p:nvSpPr>
            <p:cNvPr id="72" name="AutoShape 12"/>
            <p:cNvSpPr>
              <a:spLocks noChangeAspect="1" noChangeArrowheads="1" noTextEdit="1"/>
            </p:cNvSpPr>
            <p:nvPr/>
          </p:nvSpPr>
          <p:spPr bwMode="auto">
            <a:xfrm>
              <a:off x="5970" y="2517"/>
              <a:ext cx="1976"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3" name="Freeform 14"/>
            <p:cNvSpPr/>
            <p:nvPr/>
          </p:nvSpPr>
          <p:spPr bwMode="auto">
            <a:xfrm>
              <a:off x="7622" y="2676"/>
              <a:ext cx="168" cy="182"/>
            </a:xfrm>
            <a:custGeom>
              <a:avLst/>
              <a:gdLst>
                <a:gd name="T0" fmla="*/ 34 w 86"/>
                <a:gd name="T1" fmla="*/ 0 h 93"/>
                <a:gd name="T2" fmla="*/ 58 w 86"/>
                <a:gd name="T3" fmla="*/ 93 h 93"/>
                <a:gd name="T4" fmla="*/ 34 w 86"/>
                <a:gd name="T5" fmla="*/ 0 h 93"/>
              </a:gdLst>
              <a:ahLst/>
              <a:cxnLst>
                <a:cxn ang="0">
                  <a:pos x="T0" y="T1"/>
                </a:cxn>
                <a:cxn ang="0">
                  <a:pos x="T2" y="T3"/>
                </a:cxn>
                <a:cxn ang="0">
                  <a:pos x="T4" y="T5"/>
                </a:cxn>
              </a:cxnLst>
              <a:rect l="0" t="0" r="r" b="b"/>
              <a:pathLst>
                <a:path w="86" h="93">
                  <a:moveTo>
                    <a:pt x="34" y="0"/>
                  </a:moveTo>
                  <a:cubicBezTo>
                    <a:pt x="34" y="0"/>
                    <a:pt x="86" y="33"/>
                    <a:pt x="58" y="93"/>
                  </a:cubicBezTo>
                  <a:cubicBezTo>
                    <a:pt x="58" y="93"/>
                    <a:pt x="0" y="69"/>
                    <a:pt x="34"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4" name="Freeform 15"/>
            <p:cNvSpPr>
              <a:spLocks noEditPoints="1"/>
            </p:cNvSpPr>
            <p:nvPr/>
          </p:nvSpPr>
          <p:spPr bwMode="auto">
            <a:xfrm>
              <a:off x="7689" y="2682"/>
              <a:ext cx="37" cy="107"/>
            </a:xfrm>
            <a:custGeom>
              <a:avLst/>
              <a:gdLst>
                <a:gd name="T0" fmla="*/ 2 w 19"/>
                <a:gd name="T1" fmla="*/ 8 h 55"/>
                <a:gd name="T2" fmla="*/ 1 w 19"/>
                <a:gd name="T3" fmla="*/ 8 h 55"/>
                <a:gd name="T4" fmla="*/ 2 w 19"/>
                <a:gd name="T5" fmla="*/ 11 h 55"/>
                <a:gd name="T6" fmla="*/ 3 w 19"/>
                <a:gd name="T7" fmla="*/ 11 h 55"/>
                <a:gd name="T8" fmla="*/ 2 w 19"/>
                <a:gd name="T9" fmla="*/ 8 h 55"/>
                <a:gd name="T10" fmla="*/ 1 w 19"/>
                <a:gd name="T11" fmla="*/ 4 h 55"/>
                <a:gd name="T12" fmla="*/ 1 w 19"/>
                <a:gd name="T13" fmla="*/ 0 h 55"/>
                <a:gd name="T14" fmla="*/ 0 w 19"/>
                <a:gd name="T15" fmla="*/ 0 h 55"/>
                <a:gd name="T16" fmla="*/ 0 w 19"/>
                <a:gd name="T17" fmla="*/ 0 h 55"/>
                <a:gd name="T18" fmla="*/ 1 w 19"/>
                <a:gd name="T19" fmla="*/ 4 h 55"/>
                <a:gd name="T20" fmla="*/ 5 w 19"/>
                <a:gd name="T21" fmla="*/ 22 h 55"/>
                <a:gd name="T22" fmla="*/ 4 w 19"/>
                <a:gd name="T23" fmla="*/ 22 h 55"/>
                <a:gd name="T24" fmla="*/ 5 w 19"/>
                <a:gd name="T25" fmla="*/ 26 h 55"/>
                <a:gd name="T26" fmla="*/ 6 w 19"/>
                <a:gd name="T27" fmla="*/ 26 h 55"/>
                <a:gd name="T28" fmla="*/ 5 w 19"/>
                <a:gd name="T29" fmla="*/ 22 h 55"/>
                <a:gd name="T30" fmla="*/ 3 w 19"/>
                <a:gd name="T31" fmla="*/ 15 h 55"/>
                <a:gd name="T32" fmla="*/ 3 w 19"/>
                <a:gd name="T33" fmla="*/ 15 h 55"/>
                <a:gd name="T34" fmla="*/ 3 w 19"/>
                <a:gd name="T35" fmla="*/ 19 h 55"/>
                <a:gd name="T36" fmla="*/ 4 w 19"/>
                <a:gd name="T37" fmla="*/ 19 h 55"/>
                <a:gd name="T38" fmla="*/ 3 w 19"/>
                <a:gd name="T39" fmla="*/ 15 h 55"/>
                <a:gd name="T40" fmla="*/ 7 w 19"/>
                <a:gd name="T41" fmla="*/ 29 h 55"/>
                <a:gd name="T42" fmla="*/ 6 w 19"/>
                <a:gd name="T43" fmla="*/ 30 h 55"/>
                <a:gd name="T44" fmla="*/ 7 w 19"/>
                <a:gd name="T45" fmla="*/ 33 h 55"/>
                <a:gd name="T46" fmla="*/ 8 w 19"/>
                <a:gd name="T47" fmla="*/ 33 h 55"/>
                <a:gd name="T48" fmla="*/ 7 w 19"/>
                <a:gd name="T49" fmla="*/ 29 h 55"/>
                <a:gd name="T50" fmla="*/ 12 w 19"/>
                <a:gd name="T51" fmla="*/ 43 h 55"/>
                <a:gd name="T52" fmla="*/ 11 w 19"/>
                <a:gd name="T53" fmla="*/ 44 h 55"/>
                <a:gd name="T54" fmla="*/ 13 w 19"/>
                <a:gd name="T55" fmla="*/ 47 h 55"/>
                <a:gd name="T56" fmla="*/ 14 w 19"/>
                <a:gd name="T57" fmla="*/ 47 h 55"/>
                <a:gd name="T58" fmla="*/ 12 w 19"/>
                <a:gd name="T59" fmla="*/ 43 h 55"/>
                <a:gd name="T60" fmla="*/ 9 w 19"/>
                <a:gd name="T61" fmla="*/ 37 h 55"/>
                <a:gd name="T62" fmla="*/ 9 w 19"/>
                <a:gd name="T63" fmla="*/ 37 h 55"/>
                <a:gd name="T64" fmla="*/ 10 w 19"/>
                <a:gd name="T65" fmla="*/ 40 h 55"/>
                <a:gd name="T66" fmla="*/ 11 w 19"/>
                <a:gd name="T67" fmla="*/ 40 h 55"/>
                <a:gd name="T68" fmla="*/ 9 w 19"/>
                <a:gd name="T69" fmla="*/ 37 h 55"/>
                <a:gd name="T70" fmla="*/ 18 w 19"/>
                <a:gd name="T71" fmla="*/ 55 h 55"/>
                <a:gd name="T72" fmla="*/ 19 w 19"/>
                <a:gd name="T73" fmla="*/ 51 h 55"/>
                <a:gd name="T74" fmla="*/ 15 w 19"/>
                <a:gd name="T75" fmla="*/ 49 h 55"/>
                <a:gd name="T76" fmla="*/ 14 w 19"/>
                <a:gd name="T77" fmla="*/ 53 h 55"/>
                <a:gd name="T78" fmla="*/ 18 w 19"/>
                <a:gd name="T7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 h="55">
                  <a:moveTo>
                    <a:pt x="2" y="8"/>
                  </a:moveTo>
                  <a:cubicBezTo>
                    <a:pt x="1" y="8"/>
                    <a:pt x="1" y="8"/>
                    <a:pt x="1" y="8"/>
                  </a:cubicBezTo>
                  <a:cubicBezTo>
                    <a:pt x="1" y="9"/>
                    <a:pt x="2" y="10"/>
                    <a:pt x="2" y="11"/>
                  </a:cubicBezTo>
                  <a:cubicBezTo>
                    <a:pt x="3" y="11"/>
                    <a:pt x="3" y="11"/>
                    <a:pt x="3" y="11"/>
                  </a:cubicBezTo>
                  <a:cubicBezTo>
                    <a:pt x="2" y="10"/>
                    <a:pt x="2" y="9"/>
                    <a:pt x="2" y="8"/>
                  </a:cubicBezTo>
                  <a:close/>
                  <a:moveTo>
                    <a:pt x="1" y="4"/>
                  </a:moveTo>
                  <a:cubicBezTo>
                    <a:pt x="1" y="1"/>
                    <a:pt x="1" y="0"/>
                    <a:pt x="1" y="0"/>
                  </a:cubicBezTo>
                  <a:cubicBezTo>
                    <a:pt x="0" y="0"/>
                    <a:pt x="0" y="0"/>
                    <a:pt x="0" y="0"/>
                  </a:cubicBezTo>
                  <a:cubicBezTo>
                    <a:pt x="0" y="0"/>
                    <a:pt x="0" y="0"/>
                    <a:pt x="0" y="0"/>
                  </a:cubicBezTo>
                  <a:cubicBezTo>
                    <a:pt x="0" y="0"/>
                    <a:pt x="0" y="1"/>
                    <a:pt x="1" y="4"/>
                  </a:cubicBezTo>
                  <a:close/>
                  <a:moveTo>
                    <a:pt x="5" y="22"/>
                  </a:moveTo>
                  <a:cubicBezTo>
                    <a:pt x="4" y="22"/>
                    <a:pt x="4" y="22"/>
                    <a:pt x="4" y="22"/>
                  </a:cubicBezTo>
                  <a:cubicBezTo>
                    <a:pt x="5" y="24"/>
                    <a:pt x="5" y="25"/>
                    <a:pt x="5" y="26"/>
                  </a:cubicBezTo>
                  <a:cubicBezTo>
                    <a:pt x="6" y="26"/>
                    <a:pt x="6" y="26"/>
                    <a:pt x="6" y="26"/>
                  </a:cubicBezTo>
                  <a:cubicBezTo>
                    <a:pt x="6" y="25"/>
                    <a:pt x="5" y="23"/>
                    <a:pt x="5" y="22"/>
                  </a:cubicBezTo>
                  <a:close/>
                  <a:moveTo>
                    <a:pt x="3" y="15"/>
                  </a:moveTo>
                  <a:cubicBezTo>
                    <a:pt x="3" y="15"/>
                    <a:pt x="3" y="15"/>
                    <a:pt x="3" y="15"/>
                  </a:cubicBezTo>
                  <a:cubicBezTo>
                    <a:pt x="3" y="16"/>
                    <a:pt x="3" y="17"/>
                    <a:pt x="3" y="19"/>
                  </a:cubicBezTo>
                  <a:cubicBezTo>
                    <a:pt x="4" y="19"/>
                    <a:pt x="4" y="19"/>
                    <a:pt x="4" y="19"/>
                  </a:cubicBezTo>
                  <a:cubicBezTo>
                    <a:pt x="4" y="17"/>
                    <a:pt x="4" y="16"/>
                    <a:pt x="3" y="15"/>
                  </a:cubicBezTo>
                  <a:close/>
                  <a:moveTo>
                    <a:pt x="7" y="29"/>
                  </a:moveTo>
                  <a:cubicBezTo>
                    <a:pt x="6" y="30"/>
                    <a:pt x="6" y="30"/>
                    <a:pt x="6" y="30"/>
                  </a:cubicBezTo>
                  <a:cubicBezTo>
                    <a:pt x="7" y="31"/>
                    <a:pt x="7" y="32"/>
                    <a:pt x="7" y="33"/>
                  </a:cubicBezTo>
                  <a:cubicBezTo>
                    <a:pt x="8" y="33"/>
                    <a:pt x="8" y="33"/>
                    <a:pt x="8" y="33"/>
                  </a:cubicBezTo>
                  <a:cubicBezTo>
                    <a:pt x="8" y="32"/>
                    <a:pt x="7" y="31"/>
                    <a:pt x="7" y="29"/>
                  </a:cubicBezTo>
                  <a:close/>
                  <a:moveTo>
                    <a:pt x="12" y="43"/>
                  </a:moveTo>
                  <a:cubicBezTo>
                    <a:pt x="11" y="44"/>
                    <a:pt x="11" y="44"/>
                    <a:pt x="11" y="44"/>
                  </a:cubicBezTo>
                  <a:cubicBezTo>
                    <a:pt x="12" y="45"/>
                    <a:pt x="12" y="46"/>
                    <a:pt x="13" y="47"/>
                  </a:cubicBezTo>
                  <a:cubicBezTo>
                    <a:pt x="14" y="47"/>
                    <a:pt x="14" y="47"/>
                    <a:pt x="14" y="47"/>
                  </a:cubicBezTo>
                  <a:cubicBezTo>
                    <a:pt x="13" y="46"/>
                    <a:pt x="13" y="45"/>
                    <a:pt x="12" y="43"/>
                  </a:cubicBezTo>
                  <a:close/>
                  <a:moveTo>
                    <a:pt x="9" y="37"/>
                  </a:moveTo>
                  <a:cubicBezTo>
                    <a:pt x="9" y="37"/>
                    <a:pt x="9" y="37"/>
                    <a:pt x="9" y="37"/>
                  </a:cubicBezTo>
                  <a:cubicBezTo>
                    <a:pt x="9" y="38"/>
                    <a:pt x="9" y="39"/>
                    <a:pt x="10" y="40"/>
                  </a:cubicBezTo>
                  <a:cubicBezTo>
                    <a:pt x="11" y="40"/>
                    <a:pt x="11" y="40"/>
                    <a:pt x="11" y="40"/>
                  </a:cubicBezTo>
                  <a:cubicBezTo>
                    <a:pt x="10" y="39"/>
                    <a:pt x="10" y="38"/>
                    <a:pt x="9" y="37"/>
                  </a:cubicBezTo>
                  <a:close/>
                  <a:moveTo>
                    <a:pt x="18" y="55"/>
                  </a:moveTo>
                  <a:cubicBezTo>
                    <a:pt x="19" y="54"/>
                    <a:pt x="19" y="52"/>
                    <a:pt x="19" y="51"/>
                  </a:cubicBezTo>
                  <a:cubicBezTo>
                    <a:pt x="18" y="49"/>
                    <a:pt x="16" y="49"/>
                    <a:pt x="15" y="49"/>
                  </a:cubicBezTo>
                  <a:cubicBezTo>
                    <a:pt x="14" y="50"/>
                    <a:pt x="13" y="52"/>
                    <a:pt x="14" y="53"/>
                  </a:cubicBezTo>
                  <a:cubicBezTo>
                    <a:pt x="14" y="55"/>
                    <a:pt x="16" y="55"/>
                    <a:pt x="18" y="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5" name="Freeform 16"/>
            <p:cNvSpPr/>
            <p:nvPr/>
          </p:nvSpPr>
          <p:spPr bwMode="auto">
            <a:xfrm>
              <a:off x="7513" y="2705"/>
              <a:ext cx="131" cy="155"/>
            </a:xfrm>
            <a:custGeom>
              <a:avLst/>
              <a:gdLst>
                <a:gd name="T0" fmla="*/ 0 w 67"/>
                <a:gd name="T1" fmla="*/ 10 h 79"/>
                <a:gd name="T2" fmla="*/ 67 w 67"/>
                <a:gd name="T3" fmla="*/ 60 h 79"/>
                <a:gd name="T4" fmla="*/ 0 w 67"/>
                <a:gd name="T5" fmla="*/ 10 h 79"/>
              </a:gdLst>
              <a:ahLst/>
              <a:cxnLst>
                <a:cxn ang="0">
                  <a:pos x="T0" y="T1"/>
                </a:cxn>
                <a:cxn ang="0">
                  <a:pos x="T2" y="T3"/>
                </a:cxn>
                <a:cxn ang="0">
                  <a:pos x="T4" y="T5"/>
                </a:cxn>
              </a:cxnLst>
              <a:rect l="0" t="0" r="r" b="b"/>
              <a:pathLst>
                <a:path w="67" h="79">
                  <a:moveTo>
                    <a:pt x="0" y="10"/>
                  </a:moveTo>
                  <a:cubicBezTo>
                    <a:pt x="0" y="10"/>
                    <a:pt x="52" y="0"/>
                    <a:pt x="67" y="60"/>
                  </a:cubicBezTo>
                  <a:cubicBezTo>
                    <a:pt x="67" y="60"/>
                    <a:pt x="17" y="79"/>
                    <a:pt x="0" y="10"/>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6" name="Freeform 17"/>
            <p:cNvSpPr>
              <a:spLocks noEditPoints="1"/>
            </p:cNvSpPr>
            <p:nvPr/>
          </p:nvSpPr>
          <p:spPr bwMode="auto">
            <a:xfrm>
              <a:off x="7515" y="2727"/>
              <a:ext cx="88" cy="60"/>
            </a:xfrm>
            <a:custGeom>
              <a:avLst/>
              <a:gdLst>
                <a:gd name="T0" fmla="*/ 5 w 45"/>
                <a:gd name="T1" fmla="*/ 4 h 31"/>
                <a:gd name="T2" fmla="*/ 5 w 45"/>
                <a:gd name="T3" fmla="*/ 5 h 31"/>
                <a:gd name="T4" fmla="*/ 8 w 45"/>
                <a:gd name="T5" fmla="*/ 7 h 31"/>
                <a:gd name="T6" fmla="*/ 8 w 45"/>
                <a:gd name="T7" fmla="*/ 7 h 31"/>
                <a:gd name="T8" fmla="*/ 5 w 45"/>
                <a:gd name="T9" fmla="*/ 4 h 31"/>
                <a:gd name="T10" fmla="*/ 3 w 45"/>
                <a:gd name="T11" fmla="*/ 2 h 31"/>
                <a:gd name="T12" fmla="*/ 0 w 45"/>
                <a:gd name="T13" fmla="*/ 0 h 31"/>
                <a:gd name="T14" fmla="*/ 0 w 45"/>
                <a:gd name="T15" fmla="*/ 0 h 31"/>
                <a:gd name="T16" fmla="*/ 0 w 45"/>
                <a:gd name="T17" fmla="*/ 0 h 31"/>
                <a:gd name="T18" fmla="*/ 2 w 45"/>
                <a:gd name="T19" fmla="*/ 3 h 31"/>
                <a:gd name="T20" fmla="*/ 3 w 45"/>
                <a:gd name="T21" fmla="*/ 2 h 31"/>
                <a:gd name="T22" fmla="*/ 16 w 45"/>
                <a:gd name="T23" fmla="*/ 13 h 31"/>
                <a:gd name="T24" fmla="*/ 16 w 45"/>
                <a:gd name="T25" fmla="*/ 14 h 31"/>
                <a:gd name="T26" fmla="*/ 19 w 45"/>
                <a:gd name="T27" fmla="*/ 16 h 31"/>
                <a:gd name="T28" fmla="*/ 19 w 45"/>
                <a:gd name="T29" fmla="*/ 15 h 31"/>
                <a:gd name="T30" fmla="*/ 16 w 45"/>
                <a:gd name="T31" fmla="*/ 13 h 31"/>
                <a:gd name="T32" fmla="*/ 11 w 45"/>
                <a:gd name="T33" fmla="*/ 9 h 31"/>
                <a:gd name="T34" fmla="*/ 10 w 45"/>
                <a:gd name="T35" fmla="*/ 9 h 31"/>
                <a:gd name="T36" fmla="*/ 13 w 45"/>
                <a:gd name="T37" fmla="*/ 12 h 31"/>
                <a:gd name="T38" fmla="*/ 13 w 45"/>
                <a:gd name="T39" fmla="*/ 11 h 31"/>
                <a:gd name="T40" fmla="*/ 11 w 45"/>
                <a:gd name="T41" fmla="*/ 9 h 31"/>
                <a:gd name="T42" fmla="*/ 22 w 45"/>
                <a:gd name="T43" fmla="*/ 17 h 31"/>
                <a:gd name="T44" fmla="*/ 22 w 45"/>
                <a:gd name="T45" fmla="*/ 18 h 31"/>
                <a:gd name="T46" fmla="*/ 24 w 45"/>
                <a:gd name="T47" fmla="*/ 20 h 31"/>
                <a:gd name="T48" fmla="*/ 25 w 45"/>
                <a:gd name="T49" fmla="*/ 19 h 31"/>
                <a:gd name="T50" fmla="*/ 22 w 45"/>
                <a:gd name="T51" fmla="*/ 17 h 31"/>
                <a:gd name="T52" fmla="*/ 34 w 45"/>
                <a:gd name="T53" fmla="*/ 24 h 31"/>
                <a:gd name="T54" fmla="*/ 34 w 45"/>
                <a:gd name="T55" fmla="*/ 25 h 31"/>
                <a:gd name="T56" fmla="*/ 37 w 45"/>
                <a:gd name="T57" fmla="*/ 26 h 31"/>
                <a:gd name="T58" fmla="*/ 37 w 45"/>
                <a:gd name="T59" fmla="*/ 26 h 31"/>
                <a:gd name="T60" fmla="*/ 34 w 45"/>
                <a:gd name="T61" fmla="*/ 24 h 31"/>
                <a:gd name="T62" fmla="*/ 28 w 45"/>
                <a:gd name="T63" fmla="*/ 21 h 31"/>
                <a:gd name="T64" fmla="*/ 27 w 45"/>
                <a:gd name="T65" fmla="*/ 21 h 31"/>
                <a:gd name="T66" fmla="*/ 30 w 45"/>
                <a:gd name="T67" fmla="*/ 23 h 31"/>
                <a:gd name="T68" fmla="*/ 31 w 45"/>
                <a:gd name="T69" fmla="*/ 23 h 31"/>
                <a:gd name="T70" fmla="*/ 28 w 45"/>
                <a:gd name="T71" fmla="*/ 21 h 31"/>
                <a:gd name="T72" fmla="*/ 44 w 45"/>
                <a:gd name="T73" fmla="*/ 29 h 31"/>
                <a:gd name="T74" fmla="*/ 43 w 45"/>
                <a:gd name="T75" fmla="*/ 25 h 31"/>
                <a:gd name="T76" fmla="*/ 39 w 45"/>
                <a:gd name="T77" fmla="*/ 27 h 31"/>
                <a:gd name="T78" fmla="*/ 41 w 45"/>
                <a:gd name="T79" fmla="*/ 30 h 31"/>
                <a:gd name="T80" fmla="*/ 44 w 45"/>
                <a:gd name="T81"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31">
                  <a:moveTo>
                    <a:pt x="5" y="4"/>
                  </a:moveTo>
                  <a:cubicBezTo>
                    <a:pt x="5" y="5"/>
                    <a:pt x="5" y="5"/>
                    <a:pt x="5" y="5"/>
                  </a:cubicBezTo>
                  <a:cubicBezTo>
                    <a:pt x="6" y="6"/>
                    <a:pt x="7" y="6"/>
                    <a:pt x="8" y="7"/>
                  </a:cubicBezTo>
                  <a:cubicBezTo>
                    <a:pt x="8" y="7"/>
                    <a:pt x="8" y="7"/>
                    <a:pt x="8" y="7"/>
                  </a:cubicBezTo>
                  <a:cubicBezTo>
                    <a:pt x="7" y="6"/>
                    <a:pt x="6" y="5"/>
                    <a:pt x="5" y="4"/>
                  </a:cubicBezTo>
                  <a:close/>
                  <a:moveTo>
                    <a:pt x="3" y="2"/>
                  </a:moveTo>
                  <a:cubicBezTo>
                    <a:pt x="1" y="0"/>
                    <a:pt x="0" y="0"/>
                    <a:pt x="0" y="0"/>
                  </a:cubicBezTo>
                  <a:cubicBezTo>
                    <a:pt x="0" y="0"/>
                    <a:pt x="0" y="0"/>
                    <a:pt x="0" y="0"/>
                  </a:cubicBezTo>
                  <a:cubicBezTo>
                    <a:pt x="0" y="0"/>
                    <a:pt x="0" y="0"/>
                    <a:pt x="0" y="0"/>
                  </a:cubicBezTo>
                  <a:cubicBezTo>
                    <a:pt x="0" y="0"/>
                    <a:pt x="1" y="1"/>
                    <a:pt x="2" y="3"/>
                  </a:cubicBezTo>
                  <a:lnTo>
                    <a:pt x="3" y="2"/>
                  </a:lnTo>
                  <a:close/>
                  <a:moveTo>
                    <a:pt x="16" y="13"/>
                  </a:moveTo>
                  <a:cubicBezTo>
                    <a:pt x="16" y="14"/>
                    <a:pt x="16" y="14"/>
                    <a:pt x="16" y="14"/>
                  </a:cubicBezTo>
                  <a:cubicBezTo>
                    <a:pt x="17" y="14"/>
                    <a:pt x="18" y="15"/>
                    <a:pt x="19" y="16"/>
                  </a:cubicBezTo>
                  <a:cubicBezTo>
                    <a:pt x="19" y="15"/>
                    <a:pt x="19" y="15"/>
                    <a:pt x="19" y="15"/>
                  </a:cubicBezTo>
                  <a:cubicBezTo>
                    <a:pt x="18" y="14"/>
                    <a:pt x="17" y="14"/>
                    <a:pt x="16" y="13"/>
                  </a:cubicBezTo>
                  <a:close/>
                  <a:moveTo>
                    <a:pt x="11" y="9"/>
                  </a:moveTo>
                  <a:cubicBezTo>
                    <a:pt x="10" y="9"/>
                    <a:pt x="10" y="9"/>
                    <a:pt x="10" y="9"/>
                  </a:cubicBezTo>
                  <a:cubicBezTo>
                    <a:pt x="11" y="10"/>
                    <a:pt x="12" y="11"/>
                    <a:pt x="13" y="12"/>
                  </a:cubicBezTo>
                  <a:cubicBezTo>
                    <a:pt x="13" y="11"/>
                    <a:pt x="13" y="11"/>
                    <a:pt x="13" y="11"/>
                  </a:cubicBezTo>
                  <a:cubicBezTo>
                    <a:pt x="13" y="10"/>
                    <a:pt x="12" y="10"/>
                    <a:pt x="11" y="9"/>
                  </a:cubicBezTo>
                  <a:close/>
                  <a:moveTo>
                    <a:pt x="22" y="17"/>
                  </a:moveTo>
                  <a:cubicBezTo>
                    <a:pt x="22" y="18"/>
                    <a:pt x="22" y="18"/>
                    <a:pt x="22" y="18"/>
                  </a:cubicBezTo>
                  <a:cubicBezTo>
                    <a:pt x="22" y="18"/>
                    <a:pt x="23" y="19"/>
                    <a:pt x="24" y="20"/>
                  </a:cubicBezTo>
                  <a:cubicBezTo>
                    <a:pt x="25" y="19"/>
                    <a:pt x="25" y="19"/>
                    <a:pt x="25" y="19"/>
                  </a:cubicBezTo>
                  <a:cubicBezTo>
                    <a:pt x="24" y="18"/>
                    <a:pt x="23" y="18"/>
                    <a:pt x="22" y="17"/>
                  </a:cubicBezTo>
                  <a:close/>
                  <a:moveTo>
                    <a:pt x="34" y="24"/>
                  </a:moveTo>
                  <a:cubicBezTo>
                    <a:pt x="34" y="25"/>
                    <a:pt x="34" y="25"/>
                    <a:pt x="34" y="25"/>
                  </a:cubicBezTo>
                  <a:cubicBezTo>
                    <a:pt x="35" y="25"/>
                    <a:pt x="36" y="26"/>
                    <a:pt x="37" y="26"/>
                  </a:cubicBezTo>
                  <a:cubicBezTo>
                    <a:pt x="37" y="26"/>
                    <a:pt x="37" y="26"/>
                    <a:pt x="37" y="26"/>
                  </a:cubicBezTo>
                  <a:cubicBezTo>
                    <a:pt x="36" y="25"/>
                    <a:pt x="35" y="25"/>
                    <a:pt x="34" y="24"/>
                  </a:cubicBezTo>
                  <a:close/>
                  <a:moveTo>
                    <a:pt x="28" y="21"/>
                  </a:moveTo>
                  <a:cubicBezTo>
                    <a:pt x="27" y="21"/>
                    <a:pt x="27" y="21"/>
                    <a:pt x="27" y="21"/>
                  </a:cubicBezTo>
                  <a:cubicBezTo>
                    <a:pt x="28" y="22"/>
                    <a:pt x="29" y="23"/>
                    <a:pt x="30" y="23"/>
                  </a:cubicBezTo>
                  <a:cubicBezTo>
                    <a:pt x="31" y="23"/>
                    <a:pt x="31" y="23"/>
                    <a:pt x="31" y="23"/>
                  </a:cubicBezTo>
                  <a:cubicBezTo>
                    <a:pt x="30" y="22"/>
                    <a:pt x="29" y="21"/>
                    <a:pt x="28" y="21"/>
                  </a:cubicBezTo>
                  <a:close/>
                  <a:moveTo>
                    <a:pt x="44" y="29"/>
                  </a:moveTo>
                  <a:cubicBezTo>
                    <a:pt x="45" y="27"/>
                    <a:pt x="44" y="26"/>
                    <a:pt x="43" y="25"/>
                  </a:cubicBezTo>
                  <a:cubicBezTo>
                    <a:pt x="42" y="25"/>
                    <a:pt x="40" y="25"/>
                    <a:pt x="39" y="27"/>
                  </a:cubicBezTo>
                  <a:cubicBezTo>
                    <a:pt x="39" y="28"/>
                    <a:pt x="39" y="30"/>
                    <a:pt x="41" y="30"/>
                  </a:cubicBezTo>
                  <a:cubicBezTo>
                    <a:pt x="42" y="31"/>
                    <a:pt x="44" y="30"/>
                    <a:pt x="44"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7" name="Freeform 18"/>
            <p:cNvSpPr/>
            <p:nvPr/>
          </p:nvSpPr>
          <p:spPr bwMode="auto">
            <a:xfrm>
              <a:off x="7605" y="2517"/>
              <a:ext cx="162" cy="129"/>
            </a:xfrm>
            <a:custGeom>
              <a:avLst/>
              <a:gdLst>
                <a:gd name="T0" fmla="*/ 0 w 83"/>
                <a:gd name="T1" fmla="*/ 66 h 66"/>
                <a:gd name="T2" fmla="*/ 72 w 83"/>
                <a:gd name="T3" fmla="*/ 0 h 66"/>
                <a:gd name="T4" fmla="*/ 0 w 83"/>
                <a:gd name="T5" fmla="*/ 66 h 66"/>
              </a:gdLst>
              <a:ahLst/>
              <a:cxnLst>
                <a:cxn ang="0">
                  <a:pos x="T0" y="T1"/>
                </a:cxn>
                <a:cxn ang="0">
                  <a:pos x="T2" y="T3"/>
                </a:cxn>
                <a:cxn ang="0">
                  <a:pos x="T4" y="T5"/>
                </a:cxn>
              </a:cxnLst>
              <a:rect l="0" t="0" r="r" b="b"/>
              <a:pathLst>
                <a:path w="83" h="66">
                  <a:moveTo>
                    <a:pt x="0" y="66"/>
                  </a:moveTo>
                  <a:cubicBezTo>
                    <a:pt x="0" y="66"/>
                    <a:pt x="0" y="4"/>
                    <a:pt x="72" y="0"/>
                  </a:cubicBezTo>
                  <a:cubicBezTo>
                    <a:pt x="72" y="0"/>
                    <a:pt x="83" y="61"/>
                    <a:pt x="0" y="66"/>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8" name="Freeform 19"/>
            <p:cNvSpPr>
              <a:spLocks noEditPoints="1"/>
            </p:cNvSpPr>
            <p:nvPr/>
          </p:nvSpPr>
          <p:spPr bwMode="auto">
            <a:xfrm>
              <a:off x="7607" y="2556"/>
              <a:ext cx="88" cy="88"/>
            </a:xfrm>
            <a:custGeom>
              <a:avLst/>
              <a:gdLst>
                <a:gd name="T0" fmla="*/ 7 w 45"/>
                <a:gd name="T1" fmla="*/ 40 h 45"/>
                <a:gd name="T2" fmla="*/ 7 w 45"/>
                <a:gd name="T3" fmla="*/ 40 h 45"/>
                <a:gd name="T4" fmla="*/ 11 w 45"/>
                <a:gd name="T5" fmla="*/ 38 h 45"/>
                <a:gd name="T6" fmla="*/ 10 w 45"/>
                <a:gd name="T7" fmla="*/ 37 h 45"/>
                <a:gd name="T8" fmla="*/ 7 w 45"/>
                <a:gd name="T9" fmla="*/ 40 h 45"/>
                <a:gd name="T10" fmla="*/ 4 w 45"/>
                <a:gd name="T11" fmla="*/ 42 h 45"/>
                <a:gd name="T12" fmla="*/ 0 w 45"/>
                <a:gd name="T13" fmla="*/ 45 h 45"/>
                <a:gd name="T14" fmla="*/ 1 w 45"/>
                <a:gd name="T15" fmla="*/ 45 h 45"/>
                <a:gd name="T16" fmla="*/ 1 w 45"/>
                <a:gd name="T17" fmla="*/ 45 h 45"/>
                <a:gd name="T18" fmla="*/ 4 w 45"/>
                <a:gd name="T19" fmla="*/ 43 h 45"/>
                <a:gd name="T20" fmla="*/ 4 w 45"/>
                <a:gd name="T21" fmla="*/ 42 h 45"/>
                <a:gd name="T22" fmla="*/ 19 w 45"/>
                <a:gd name="T23" fmla="*/ 29 h 45"/>
                <a:gd name="T24" fmla="*/ 20 w 45"/>
                <a:gd name="T25" fmla="*/ 30 h 45"/>
                <a:gd name="T26" fmla="*/ 23 w 45"/>
                <a:gd name="T27" fmla="*/ 27 h 45"/>
                <a:gd name="T28" fmla="*/ 22 w 45"/>
                <a:gd name="T29" fmla="*/ 26 h 45"/>
                <a:gd name="T30" fmla="*/ 19 w 45"/>
                <a:gd name="T31" fmla="*/ 29 h 45"/>
                <a:gd name="T32" fmla="*/ 13 w 45"/>
                <a:gd name="T33" fmla="*/ 35 h 45"/>
                <a:gd name="T34" fmla="*/ 14 w 45"/>
                <a:gd name="T35" fmla="*/ 35 h 45"/>
                <a:gd name="T36" fmla="*/ 17 w 45"/>
                <a:gd name="T37" fmla="*/ 33 h 45"/>
                <a:gd name="T38" fmla="*/ 16 w 45"/>
                <a:gd name="T39" fmla="*/ 32 h 45"/>
                <a:gd name="T40" fmla="*/ 13 w 45"/>
                <a:gd name="T41" fmla="*/ 35 h 45"/>
                <a:gd name="T42" fmla="*/ 25 w 45"/>
                <a:gd name="T43" fmla="*/ 24 h 45"/>
                <a:gd name="T44" fmla="*/ 26 w 45"/>
                <a:gd name="T45" fmla="*/ 24 h 45"/>
                <a:gd name="T46" fmla="*/ 28 w 45"/>
                <a:gd name="T47" fmla="*/ 21 h 45"/>
                <a:gd name="T48" fmla="*/ 28 w 45"/>
                <a:gd name="T49" fmla="*/ 21 h 45"/>
                <a:gd name="T50" fmla="*/ 25 w 45"/>
                <a:gd name="T51" fmla="*/ 24 h 45"/>
                <a:gd name="T52" fmla="*/ 36 w 45"/>
                <a:gd name="T53" fmla="*/ 11 h 45"/>
                <a:gd name="T54" fmla="*/ 36 w 45"/>
                <a:gd name="T55" fmla="*/ 12 h 45"/>
                <a:gd name="T56" fmla="*/ 39 w 45"/>
                <a:gd name="T57" fmla="*/ 9 h 45"/>
                <a:gd name="T58" fmla="*/ 38 w 45"/>
                <a:gd name="T59" fmla="*/ 8 h 45"/>
                <a:gd name="T60" fmla="*/ 36 w 45"/>
                <a:gd name="T61" fmla="*/ 11 h 45"/>
                <a:gd name="T62" fmla="*/ 30 w 45"/>
                <a:gd name="T63" fmla="*/ 18 h 45"/>
                <a:gd name="T64" fmla="*/ 31 w 45"/>
                <a:gd name="T65" fmla="*/ 18 h 45"/>
                <a:gd name="T66" fmla="*/ 34 w 45"/>
                <a:gd name="T67" fmla="*/ 15 h 45"/>
                <a:gd name="T68" fmla="*/ 33 w 45"/>
                <a:gd name="T69" fmla="*/ 15 h 45"/>
                <a:gd name="T70" fmla="*/ 30 w 45"/>
                <a:gd name="T71" fmla="*/ 18 h 45"/>
                <a:gd name="T72" fmla="*/ 43 w 45"/>
                <a:gd name="T73" fmla="*/ 1 h 45"/>
                <a:gd name="T74" fmla="*/ 39 w 45"/>
                <a:gd name="T75" fmla="*/ 1 h 45"/>
                <a:gd name="T76" fmla="*/ 40 w 45"/>
                <a:gd name="T77" fmla="*/ 6 h 45"/>
                <a:gd name="T78" fmla="*/ 44 w 45"/>
                <a:gd name="T79" fmla="*/ 5 h 45"/>
                <a:gd name="T80" fmla="*/ 43 w 45"/>
                <a:gd name="T81"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45">
                  <a:moveTo>
                    <a:pt x="7" y="40"/>
                  </a:moveTo>
                  <a:cubicBezTo>
                    <a:pt x="7" y="40"/>
                    <a:pt x="7" y="40"/>
                    <a:pt x="7" y="40"/>
                  </a:cubicBezTo>
                  <a:cubicBezTo>
                    <a:pt x="8" y="40"/>
                    <a:pt x="9" y="39"/>
                    <a:pt x="11" y="38"/>
                  </a:cubicBezTo>
                  <a:cubicBezTo>
                    <a:pt x="10" y="37"/>
                    <a:pt x="10" y="37"/>
                    <a:pt x="10" y="37"/>
                  </a:cubicBezTo>
                  <a:cubicBezTo>
                    <a:pt x="9" y="38"/>
                    <a:pt x="8" y="39"/>
                    <a:pt x="7" y="40"/>
                  </a:cubicBezTo>
                  <a:close/>
                  <a:moveTo>
                    <a:pt x="4" y="42"/>
                  </a:moveTo>
                  <a:cubicBezTo>
                    <a:pt x="2" y="44"/>
                    <a:pt x="0" y="45"/>
                    <a:pt x="0" y="45"/>
                  </a:cubicBezTo>
                  <a:cubicBezTo>
                    <a:pt x="1" y="45"/>
                    <a:pt x="1" y="45"/>
                    <a:pt x="1" y="45"/>
                  </a:cubicBezTo>
                  <a:cubicBezTo>
                    <a:pt x="1" y="45"/>
                    <a:pt x="1" y="45"/>
                    <a:pt x="1" y="45"/>
                  </a:cubicBezTo>
                  <a:cubicBezTo>
                    <a:pt x="1" y="45"/>
                    <a:pt x="2" y="44"/>
                    <a:pt x="4" y="43"/>
                  </a:cubicBezTo>
                  <a:lnTo>
                    <a:pt x="4" y="42"/>
                  </a:lnTo>
                  <a:close/>
                  <a:moveTo>
                    <a:pt x="19" y="29"/>
                  </a:moveTo>
                  <a:cubicBezTo>
                    <a:pt x="20" y="30"/>
                    <a:pt x="20" y="30"/>
                    <a:pt x="20" y="30"/>
                  </a:cubicBezTo>
                  <a:cubicBezTo>
                    <a:pt x="21" y="29"/>
                    <a:pt x="22" y="28"/>
                    <a:pt x="23" y="27"/>
                  </a:cubicBezTo>
                  <a:cubicBezTo>
                    <a:pt x="22" y="26"/>
                    <a:pt x="22" y="26"/>
                    <a:pt x="22" y="26"/>
                  </a:cubicBezTo>
                  <a:cubicBezTo>
                    <a:pt x="21" y="27"/>
                    <a:pt x="20" y="28"/>
                    <a:pt x="19" y="29"/>
                  </a:cubicBezTo>
                  <a:close/>
                  <a:moveTo>
                    <a:pt x="13" y="35"/>
                  </a:moveTo>
                  <a:cubicBezTo>
                    <a:pt x="14" y="35"/>
                    <a:pt x="14" y="35"/>
                    <a:pt x="14" y="35"/>
                  </a:cubicBezTo>
                  <a:cubicBezTo>
                    <a:pt x="15" y="34"/>
                    <a:pt x="16" y="33"/>
                    <a:pt x="17" y="33"/>
                  </a:cubicBezTo>
                  <a:cubicBezTo>
                    <a:pt x="16" y="32"/>
                    <a:pt x="16" y="32"/>
                    <a:pt x="16" y="32"/>
                  </a:cubicBezTo>
                  <a:cubicBezTo>
                    <a:pt x="15" y="33"/>
                    <a:pt x="14" y="34"/>
                    <a:pt x="13" y="35"/>
                  </a:cubicBezTo>
                  <a:close/>
                  <a:moveTo>
                    <a:pt x="25" y="24"/>
                  </a:moveTo>
                  <a:cubicBezTo>
                    <a:pt x="26" y="24"/>
                    <a:pt x="26" y="24"/>
                    <a:pt x="26" y="24"/>
                  </a:cubicBezTo>
                  <a:cubicBezTo>
                    <a:pt x="26" y="23"/>
                    <a:pt x="27" y="22"/>
                    <a:pt x="28" y="21"/>
                  </a:cubicBezTo>
                  <a:cubicBezTo>
                    <a:pt x="28" y="21"/>
                    <a:pt x="28" y="21"/>
                    <a:pt x="28" y="21"/>
                  </a:cubicBezTo>
                  <a:cubicBezTo>
                    <a:pt x="27" y="22"/>
                    <a:pt x="26" y="23"/>
                    <a:pt x="25" y="24"/>
                  </a:cubicBezTo>
                  <a:close/>
                  <a:moveTo>
                    <a:pt x="36" y="11"/>
                  </a:moveTo>
                  <a:cubicBezTo>
                    <a:pt x="36" y="12"/>
                    <a:pt x="36" y="12"/>
                    <a:pt x="36" y="12"/>
                  </a:cubicBezTo>
                  <a:cubicBezTo>
                    <a:pt x="37" y="11"/>
                    <a:pt x="38" y="10"/>
                    <a:pt x="39" y="9"/>
                  </a:cubicBezTo>
                  <a:cubicBezTo>
                    <a:pt x="38" y="8"/>
                    <a:pt x="38" y="8"/>
                    <a:pt x="38" y="8"/>
                  </a:cubicBezTo>
                  <a:cubicBezTo>
                    <a:pt x="37" y="9"/>
                    <a:pt x="36" y="10"/>
                    <a:pt x="36" y="11"/>
                  </a:cubicBezTo>
                  <a:close/>
                  <a:moveTo>
                    <a:pt x="30" y="18"/>
                  </a:moveTo>
                  <a:cubicBezTo>
                    <a:pt x="31" y="18"/>
                    <a:pt x="31" y="18"/>
                    <a:pt x="31" y="18"/>
                  </a:cubicBezTo>
                  <a:cubicBezTo>
                    <a:pt x="32" y="17"/>
                    <a:pt x="33" y="16"/>
                    <a:pt x="34" y="15"/>
                  </a:cubicBezTo>
                  <a:cubicBezTo>
                    <a:pt x="33" y="15"/>
                    <a:pt x="33" y="15"/>
                    <a:pt x="33" y="15"/>
                  </a:cubicBezTo>
                  <a:cubicBezTo>
                    <a:pt x="32" y="16"/>
                    <a:pt x="31" y="17"/>
                    <a:pt x="30" y="18"/>
                  </a:cubicBezTo>
                  <a:close/>
                  <a:moveTo>
                    <a:pt x="43" y="1"/>
                  </a:moveTo>
                  <a:cubicBezTo>
                    <a:pt x="42" y="0"/>
                    <a:pt x="40" y="0"/>
                    <a:pt x="39" y="1"/>
                  </a:cubicBezTo>
                  <a:cubicBezTo>
                    <a:pt x="38" y="3"/>
                    <a:pt x="38" y="5"/>
                    <a:pt x="40" y="6"/>
                  </a:cubicBezTo>
                  <a:cubicBezTo>
                    <a:pt x="41" y="7"/>
                    <a:pt x="43" y="6"/>
                    <a:pt x="44" y="5"/>
                  </a:cubicBezTo>
                  <a:cubicBezTo>
                    <a:pt x="45" y="3"/>
                    <a:pt x="44" y="2"/>
                    <a:pt x="4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9" name="Freeform 20"/>
            <p:cNvSpPr/>
            <p:nvPr/>
          </p:nvSpPr>
          <p:spPr bwMode="auto">
            <a:xfrm>
              <a:off x="7328" y="2617"/>
              <a:ext cx="177" cy="186"/>
            </a:xfrm>
            <a:custGeom>
              <a:avLst/>
              <a:gdLst>
                <a:gd name="T0" fmla="*/ 39 w 91"/>
                <a:gd name="T1" fmla="*/ 95 h 95"/>
                <a:gd name="T2" fmla="*/ 58 w 91"/>
                <a:gd name="T3" fmla="*/ 0 h 95"/>
                <a:gd name="T4" fmla="*/ 39 w 91"/>
                <a:gd name="T5" fmla="*/ 95 h 95"/>
              </a:gdLst>
              <a:ahLst/>
              <a:cxnLst>
                <a:cxn ang="0">
                  <a:pos x="T0" y="T1"/>
                </a:cxn>
                <a:cxn ang="0">
                  <a:pos x="T2" y="T3"/>
                </a:cxn>
                <a:cxn ang="0">
                  <a:pos x="T4" y="T5"/>
                </a:cxn>
              </a:cxnLst>
              <a:rect l="0" t="0" r="r" b="b"/>
              <a:pathLst>
                <a:path w="91" h="95">
                  <a:moveTo>
                    <a:pt x="39" y="95"/>
                  </a:moveTo>
                  <a:cubicBezTo>
                    <a:pt x="39" y="95"/>
                    <a:pt x="91" y="62"/>
                    <a:pt x="58" y="0"/>
                  </a:cubicBezTo>
                  <a:cubicBezTo>
                    <a:pt x="58" y="0"/>
                    <a:pt x="0" y="23"/>
                    <a:pt x="39" y="95"/>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0" name="Freeform 21"/>
            <p:cNvSpPr>
              <a:spLocks noEditPoints="1"/>
            </p:cNvSpPr>
            <p:nvPr/>
          </p:nvSpPr>
          <p:spPr bwMode="auto">
            <a:xfrm>
              <a:off x="7404" y="2672"/>
              <a:ext cx="29" cy="117"/>
            </a:xfrm>
            <a:custGeom>
              <a:avLst/>
              <a:gdLst>
                <a:gd name="T0" fmla="*/ 1 w 15"/>
                <a:gd name="T1" fmla="*/ 52 h 60"/>
                <a:gd name="T2" fmla="*/ 0 w 15"/>
                <a:gd name="T3" fmla="*/ 52 h 60"/>
                <a:gd name="T4" fmla="*/ 1 w 15"/>
                <a:gd name="T5" fmla="*/ 48 h 60"/>
                <a:gd name="T6" fmla="*/ 2 w 15"/>
                <a:gd name="T7" fmla="*/ 48 h 60"/>
                <a:gd name="T8" fmla="*/ 1 w 15"/>
                <a:gd name="T9" fmla="*/ 52 h 60"/>
                <a:gd name="T10" fmla="*/ 1 w 15"/>
                <a:gd name="T11" fmla="*/ 56 h 60"/>
                <a:gd name="T12" fmla="*/ 1 w 15"/>
                <a:gd name="T13" fmla="*/ 60 h 60"/>
                <a:gd name="T14" fmla="*/ 0 w 15"/>
                <a:gd name="T15" fmla="*/ 60 h 60"/>
                <a:gd name="T16" fmla="*/ 0 w 15"/>
                <a:gd name="T17" fmla="*/ 60 h 60"/>
                <a:gd name="T18" fmla="*/ 0 w 15"/>
                <a:gd name="T19" fmla="*/ 56 h 60"/>
                <a:gd name="T20" fmla="*/ 1 w 15"/>
                <a:gd name="T21" fmla="*/ 56 h 60"/>
                <a:gd name="T22" fmla="*/ 3 w 15"/>
                <a:gd name="T23" fmla="*/ 36 h 60"/>
                <a:gd name="T24" fmla="*/ 2 w 15"/>
                <a:gd name="T25" fmla="*/ 36 h 60"/>
                <a:gd name="T26" fmla="*/ 3 w 15"/>
                <a:gd name="T27" fmla="*/ 32 h 60"/>
                <a:gd name="T28" fmla="*/ 4 w 15"/>
                <a:gd name="T29" fmla="*/ 32 h 60"/>
                <a:gd name="T30" fmla="*/ 3 w 15"/>
                <a:gd name="T31" fmla="*/ 36 h 60"/>
                <a:gd name="T32" fmla="*/ 2 w 15"/>
                <a:gd name="T33" fmla="*/ 44 h 60"/>
                <a:gd name="T34" fmla="*/ 1 w 15"/>
                <a:gd name="T35" fmla="*/ 44 h 60"/>
                <a:gd name="T36" fmla="*/ 2 w 15"/>
                <a:gd name="T37" fmla="*/ 40 h 60"/>
                <a:gd name="T38" fmla="*/ 2 w 15"/>
                <a:gd name="T39" fmla="*/ 40 h 60"/>
                <a:gd name="T40" fmla="*/ 2 w 15"/>
                <a:gd name="T41" fmla="*/ 44 h 60"/>
                <a:gd name="T42" fmla="*/ 4 w 15"/>
                <a:gd name="T43" fmla="*/ 29 h 60"/>
                <a:gd name="T44" fmla="*/ 3 w 15"/>
                <a:gd name="T45" fmla="*/ 28 h 60"/>
                <a:gd name="T46" fmla="*/ 4 w 15"/>
                <a:gd name="T47" fmla="*/ 24 h 60"/>
                <a:gd name="T48" fmla="*/ 5 w 15"/>
                <a:gd name="T49" fmla="*/ 25 h 60"/>
                <a:gd name="T50" fmla="*/ 4 w 15"/>
                <a:gd name="T51" fmla="*/ 29 h 60"/>
                <a:gd name="T52" fmla="*/ 8 w 15"/>
                <a:gd name="T53" fmla="*/ 13 h 60"/>
                <a:gd name="T54" fmla="*/ 7 w 15"/>
                <a:gd name="T55" fmla="*/ 13 h 60"/>
                <a:gd name="T56" fmla="*/ 9 w 15"/>
                <a:gd name="T57" fmla="*/ 9 h 60"/>
                <a:gd name="T58" fmla="*/ 10 w 15"/>
                <a:gd name="T59" fmla="*/ 9 h 60"/>
                <a:gd name="T60" fmla="*/ 8 w 15"/>
                <a:gd name="T61" fmla="*/ 13 h 60"/>
                <a:gd name="T62" fmla="*/ 6 w 15"/>
                <a:gd name="T63" fmla="*/ 21 h 60"/>
                <a:gd name="T64" fmla="*/ 5 w 15"/>
                <a:gd name="T65" fmla="*/ 21 h 60"/>
                <a:gd name="T66" fmla="*/ 6 w 15"/>
                <a:gd name="T67" fmla="*/ 17 h 60"/>
                <a:gd name="T68" fmla="*/ 7 w 15"/>
                <a:gd name="T69" fmla="*/ 17 h 60"/>
                <a:gd name="T70" fmla="*/ 6 w 15"/>
                <a:gd name="T71" fmla="*/ 21 h 60"/>
                <a:gd name="T72" fmla="*/ 13 w 15"/>
                <a:gd name="T73" fmla="*/ 1 h 60"/>
                <a:gd name="T74" fmla="*/ 15 w 15"/>
                <a:gd name="T75" fmla="*/ 5 h 60"/>
                <a:gd name="T76" fmla="*/ 11 w 15"/>
                <a:gd name="T77" fmla="*/ 6 h 60"/>
                <a:gd name="T78" fmla="*/ 9 w 15"/>
                <a:gd name="T79" fmla="*/ 3 h 60"/>
                <a:gd name="T80" fmla="*/ 13 w 15"/>
                <a:gd name="T81"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 h="60">
                  <a:moveTo>
                    <a:pt x="1" y="52"/>
                  </a:moveTo>
                  <a:cubicBezTo>
                    <a:pt x="0" y="52"/>
                    <a:pt x="0" y="52"/>
                    <a:pt x="0" y="52"/>
                  </a:cubicBezTo>
                  <a:cubicBezTo>
                    <a:pt x="1" y="51"/>
                    <a:pt x="1" y="50"/>
                    <a:pt x="1" y="48"/>
                  </a:cubicBezTo>
                  <a:cubicBezTo>
                    <a:pt x="2" y="48"/>
                    <a:pt x="2" y="48"/>
                    <a:pt x="2" y="48"/>
                  </a:cubicBezTo>
                  <a:cubicBezTo>
                    <a:pt x="1" y="50"/>
                    <a:pt x="1" y="51"/>
                    <a:pt x="1" y="52"/>
                  </a:cubicBezTo>
                  <a:close/>
                  <a:moveTo>
                    <a:pt x="1" y="56"/>
                  </a:moveTo>
                  <a:cubicBezTo>
                    <a:pt x="1" y="59"/>
                    <a:pt x="1" y="60"/>
                    <a:pt x="1" y="60"/>
                  </a:cubicBezTo>
                  <a:cubicBezTo>
                    <a:pt x="0" y="60"/>
                    <a:pt x="0" y="60"/>
                    <a:pt x="0" y="60"/>
                  </a:cubicBezTo>
                  <a:cubicBezTo>
                    <a:pt x="0" y="60"/>
                    <a:pt x="0" y="60"/>
                    <a:pt x="0" y="60"/>
                  </a:cubicBezTo>
                  <a:cubicBezTo>
                    <a:pt x="0" y="60"/>
                    <a:pt x="0" y="59"/>
                    <a:pt x="0" y="56"/>
                  </a:cubicBezTo>
                  <a:lnTo>
                    <a:pt x="1" y="56"/>
                  </a:lnTo>
                  <a:close/>
                  <a:moveTo>
                    <a:pt x="3" y="36"/>
                  </a:moveTo>
                  <a:cubicBezTo>
                    <a:pt x="2" y="36"/>
                    <a:pt x="2" y="36"/>
                    <a:pt x="2" y="36"/>
                  </a:cubicBezTo>
                  <a:cubicBezTo>
                    <a:pt x="2" y="35"/>
                    <a:pt x="3" y="34"/>
                    <a:pt x="3" y="32"/>
                  </a:cubicBezTo>
                  <a:cubicBezTo>
                    <a:pt x="4" y="32"/>
                    <a:pt x="4" y="32"/>
                    <a:pt x="4" y="32"/>
                  </a:cubicBezTo>
                  <a:cubicBezTo>
                    <a:pt x="3" y="34"/>
                    <a:pt x="3" y="35"/>
                    <a:pt x="3" y="36"/>
                  </a:cubicBezTo>
                  <a:close/>
                  <a:moveTo>
                    <a:pt x="2" y="44"/>
                  </a:moveTo>
                  <a:cubicBezTo>
                    <a:pt x="1" y="44"/>
                    <a:pt x="1" y="44"/>
                    <a:pt x="1" y="44"/>
                  </a:cubicBezTo>
                  <a:cubicBezTo>
                    <a:pt x="1" y="43"/>
                    <a:pt x="1" y="42"/>
                    <a:pt x="2" y="40"/>
                  </a:cubicBezTo>
                  <a:cubicBezTo>
                    <a:pt x="2" y="40"/>
                    <a:pt x="2" y="40"/>
                    <a:pt x="2" y="40"/>
                  </a:cubicBezTo>
                  <a:cubicBezTo>
                    <a:pt x="2" y="42"/>
                    <a:pt x="2" y="43"/>
                    <a:pt x="2" y="44"/>
                  </a:cubicBezTo>
                  <a:close/>
                  <a:moveTo>
                    <a:pt x="4" y="29"/>
                  </a:moveTo>
                  <a:cubicBezTo>
                    <a:pt x="3" y="28"/>
                    <a:pt x="3" y="28"/>
                    <a:pt x="3" y="28"/>
                  </a:cubicBezTo>
                  <a:cubicBezTo>
                    <a:pt x="4" y="27"/>
                    <a:pt x="4" y="26"/>
                    <a:pt x="4" y="24"/>
                  </a:cubicBezTo>
                  <a:cubicBezTo>
                    <a:pt x="5" y="25"/>
                    <a:pt x="5" y="25"/>
                    <a:pt x="5" y="25"/>
                  </a:cubicBezTo>
                  <a:cubicBezTo>
                    <a:pt x="5" y="26"/>
                    <a:pt x="5" y="27"/>
                    <a:pt x="4" y="29"/>
                  </a:cubicBezTo>
                  <a:close/>
                  <a:moveTo>
                    <a:pt x="8" y="13"/>
                  </a:moveTo>
                  <a:cubicBezTo>
                    <a:pt x="7" y="13"/>
                    <a:pt x="7" y="13"/>
                    <a:pt x="7" y="13"/>
                  </a:cubicBezTo>
                  <a:cubicBezTo>
                    <a:pt x="8" y="12"/>
                    <a:pt x="8" y="10"/>
                    <a:pt x="9" y="9"/>
                  </a:cubicBezTo>
                  <a:cubicBezTo>
                    <a:pt x="10" y="9"/>
                    <a:pt x="10" y="9"/>
                    <a:pt x="10" y="9"/>
                  </a:cubicBezTo>
                  <a:cubicBezTo>
                    <a:pt x="9" y="11"/>
                    <a:pt x="9" y="12"/>
                    <a:pt x="8" y="13"/>
                  </a:cubicBezTo>
                  <a:close/>
                  <a:moveTo>
                    <a:pt x="6" y="21"/>
                  </a:moveTo>
                  <a:cubicBezTo>
                    <a:pt x="5" y="21"/>
                    <a:pt x="5" y="21"/>
                    <a:pt x="5" y="21"/>
                  </a:cubicBezTo>
                  <a:cubicBezTo>
                    <a:pt x="6" y="19"/>
                    <a:pt x="6" y="18"/>
                    <a:pt x="6" y="17"/>
                  </a:cubicBezTo>
                  <a:cubicBezTo>
                    <a:pt x="7" y="17"/>
                    <a:pt x="7" y="17"/>
                    <a:pt x="7" y="17"/>
                  </a:cubicBezTo>
                  <a:cubicBezTo>
                    <a:pt x="7" y="18"/>
                    <a:pt x="6" y="19"/>
                    <a:pt x="6" y="21"/>
                  </a:cubicBezTo>
                  <a:close/>
                  <a:moveTo>
                    <a:pt x="13" y="1"/>
                  </a:moveTo>
                  <a:cubicBezTo>
                    <a:pt x="14" y="1"/>
                    <a:pt x="15" y="3"/>
                    <a:pt x="15" y="5"/>
                  </a:cubicBezTo>
                  <a:cubicBezTo>
                    <a:pt x="14" y="6"/>
                    <a:pt x="12" y="7"/>
                    <a:pt x="11" y="6"/>
                  </a:cubicBezTo>
                  <a:cubicBezTo>
                    <a:pt x="9" y="6"/>
                    <a:pt x="8" y="4"/>
                    <a:pt x="9" y="3"/>
                  </a:cubicBezTo>
                  <a:cubicBezTo>
                    <a:pt x="10" y="1"/>
                    <a:pt x="11" y="0"/>
                    <a:pt x="1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1" name="Freeform 22"/>
            <p:cNvSpPr/>
            <p:nvPr/>
          </p:nvSpPr>
          <p:spPr bwMode="auto">
            <a:xfrm>
              <a:off x="7757" y="2580"/>
              <a:ext cx="187" cy="192"/>
            </a:xfrm>
            <a:custGeom>
              <a:avLst/>
              <a:gdLst>
                <a:gd name="T0" fmla="*/ 0 w 96"/>
                <a:gd name="T1" fmla="*/ 58 h 98"/>
                <a:gd name="T2" fmla="*/ 96 w 96"/>
                <a:gd name="T3" fmla="*/ 48 h 98"/>
                <a:gd name="T4" fmla="*/ 0 w 96"/>
                <a:gd name="T5" fmla="*/ 58 h 98"/>
              </a:gdLst>
              <a:ahLst/>
              <a:cxnLst>
                <a:cxn ang="0">
                  <a:pos x="T0" y="T1"/>
                </a:cxn>
                <a:cxn ang="0">
                  <a:pos x="T2" y="T3"/>
                </a:cxn>
                <a:cxn ang="0">
                  <a:pos x="T4" y="T5"/>
                </a:cxn>
              </a:cxnLst>
              <a:rect l="0" t="0" r="r" b="b"/>
              <a:pathLst>
                <a:path w="96" h="98">
                  <a:moveTo>
                    <a:pt x="0" y="58"/>
                  </a:moveTo>
                  <a:cubicBezTo>
                    <a:pt x="0" y="58"/>
                    <a:pt x="47" y="98"/>
                    <a:pt x="96" y="48"/>
                  </a:cubicBezTo>
                  <a:cubicBezTo>
                    <a:pt x="96" y="48"/>
                    <a:pt x="58" y="0"/>
                    <a:pt x="0" y="58"/>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2" name="Freeform 23"/>
            <p:cNvSpPr>
              <a:spLocks noEditPoints="1"/>
            </p:cNvSpPr>
            <p:nvPr/>
          </p:nvSpPr>
          <p:spPr bwMode="auto">
            <a:xfrm>
              <a:off x="7770" y="2672"/>
              <a:ext cx="117" cy="19"/>
            </a:xfrm>
            <a:custGeom>
              <a:avLst/>
              <a:gdLst>
                <a:gd name="T0" fmla="*/ 7 w 60"/>
                <a:gd name="T1" fmla="*/ 8 h 10"/>
                <a:gd name="T2" fmla="*/ 7 w 60"/>
                <a:gd name="T3" fmla="*/ 7 h 10"/>
                <a:gd name="T4" fmla="*/ 11 w 60"/>
                <a:gd name="T5" fmla="*/ 6 h 10"/>
                <a:gd name="T6" fmla="*/ 11 w 60"/>
                <a:gd name="T7" fmla="*/ 7 h 10"/>
                <a:gd name="T8" fmla="*/ 7 w 60"/>
                <a:gd name="T9" fmla="*/ 8 h 10"/>
                <a:gd name="T10" fmla="*/ 4 w 60"/>
                <a:gd name="T11" fmla="*/ 9 h 10"/>
                <a:gd name="T12" fmla="*/ 0 w 60"/>
                <a:gd name="T13" fmla="*/ 10 h 10"/>
                <a:gd name="T14" fmla="*/ 0 w 60"/>
                <a:gd name="T15" fmla="*/ 9 h 10"/>
                <a:gd name="T16" fmla="*/ 0 w 60"/>
                <a:gd name="T17" fmla="*/ 9 h 10"/>
                <a:gd name="T18" fmla="*/ 3 w 60"/>
                <a:gd name="T19" fmla="*/ 8 h 10"/>
                <a:gd name="T20" fmla="*/ 4 w 60"/>
                <a:gd name="T21" fmla="*/ 9 h 10"/>
                <a:gd name="T22" fmla="*/ 23 w 60"/>
                <a:gd name="T23" fmla="*/ 5 h 10"/>
                <a:gd name="T24" fmla="*/ 23 w 60"/>
                <a:gd name="T25" fmla="*/ 4 h 10"/>
                <a:gd name="T26" fmla="*/ 27 w 60"/>
                <a:gd name="T27" fmla="*/ 3 h 10"/>
                <a:gd name="T28" fmla="*/ 27 w 60"/>
                <a:gd name="T29" fmla="*/ 4 h 10"/>
                <a:gd name="T30" fmla="*/ 23 w 60"/>
                <a:gd name="T31" fmla="*/ 5 h 10"/>
                <a:gd name="T32" fmla="*/ 15 w 60"/>
                <a:gd name="T33" fmla="*/ 6 h 10"/>
                <a:gd name="T34" fmla="*/ 15 w 60"/>
                <a:gd name="T35" fmla="*/ 5 h 10"/>
                <a:gd name="T36" fmla="*/ 19 w 60"/>
                <a:gd name="T37" fmla="*/ 5 h 10"/>
                <a:gd name="T38" fmla="*/ 19 w 60"/>
                <a:gd name="T39" fmla="*/ 5 h 10"/>
                <a:gd name="T40" fmla="*/ 15 w 60"/>
                <a:gd name="T41" fmla="*/ 6 h 10"/>
                <a:gd name="T42" fmla="*/ 31 w 60"/>
                <a:gd name="T43" fmla="*/ 4 h 10"/>
                <a:gd name="T44" fmla="*/ 31 w 60"/>
                <a:gd name="T45" fmla="*/ 3 h 10"/>
                <a:gd name="T46" fmla="*/ 35 w 60"/>
                <a:gd name="T47" fmla="*/ 3 h 10"/>
                <a:gd name="T48" fmla="*/ 35 w 60"/>
                <a:gd name="T49" fmla="*/ 3 h 10"/>
                <a:gd name="T50" fmla="*/ 31 w 60"/>
                <a:gd name="T51" fmla="*/ 4 h 10"/>
                <a:gd name="T52" fmla="*/ 47 w 60"/>
                <a:gd name="T53" fmla="*/ 3 h 10"/>
                <a:gd name="T54" fmla="*/ 47 w 60"/>
                <a:gd name="T55" fmla="*/ 2 h 10"/>
                <a:gd name="T56" fmla="*/ 51 w 60"/>
                <a:gd name="T57" fmla="*/ 2 h 10"/>
                <a:gd name="T58" fmla="*/ 51 w 60"/>
                <a:gd name="T59" fmla="*/ 3 h 10"/>
                <a:gd name="T60" fmla="*/ 47 w 60"/>
                <a:gd name="T61" fmla="*/ 3 h 10"/>
                <a:gd name="T62" fmla="*/ 39 w 60"/>
                <a:gd name="T63" fmla="*/ 3 h 10"/>
                <a:gd name="T64" fmla="*/ 39 w 60"/>
                <a:gd name="T65" fmla="*/ 2 h 10"/>
                <a:gd name="T66" fmla="*/ 43 w 60"/>
                <a:gd name="T67" fmla="*/ 2 h 10"/>
                <a:gd name="T68" fmla="*/ 43 w 60"/>
                <a:gd name="T69" fmla="*/ 3 h 10"/>
                <a:gd name="T70" fmla="*/ 39 w 60"/>
                <a:gd name="T71" fmla="*/ 3 h 10"/>
                <a:gd name="T72" fmla="*/ 60 w 60"/>
                <a:gd name="T73" fmla="*/ 4 h 10"/>
                <a:gd name="T74" fmla="*/ 57 w 60"/>
                <a:gd name="T75" fmla="*/ 7 h 10"/>
                <a:gd name="T76" fmla="*/ 54 w 60"/>
                <a:gd name="T77" fmla="*/ 3 h 10"/>
                <a:gd name="T78" fmla="*/ 57 w 60"/>
                <a:gd name="T79" fmla="*/ 1 h 10"/>
                <a:gd name="T80" fmla="*/ 60 w 60"/>
                <a:gd name="T8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10">
                  <a:moveTo>
                    <a:pt x="7" y="8"/>
                  </a:moveTo>
                  <a:cubicBezTo>
                    <a:pt x="7" y="7"/>
                    <a:pt x="7" y="7"/>
                    <a:pt x="7" y="7"/>
                  </a:cubicBezTo>
                  <a:cubicBezTo>
                    <a:pt x="8" y="7"/>
                    <a:pt x="10" y="6"/>
                    <a:pt x="11" y="6"/>
                  </a:cubicBezTo>
                  <a:cubicBezTo>
                    <a:pt x="11" y="7"/>
                    <a:pt x="11" y="7"/>
                    <a:pt x="11" y="7"/>
                  </a:cubicBezTo>
                  <a:cubicBezTo>
                    <a:pt x="10" y="7"/>
                    <a:pt x="9" y="8"/>
                    <a:pt x="7" y="8"/>
                  </a:cubicBezTo>
                  <a:close/>
                  <a:moveTo>
                    <a:pt x="4" y="9"/>
                  </a:moveTo>
                  <a:cubicBezTo>
                    <a:pt x="1" y="9"/>
                    <a:pt x="0" y="10"/>
                    <a:pt x="0" y="10"/>
                  </a:cubicBezTo>
                  <a:cubicBezTo>
                    <a:pt x="0" y="9"/>
                    <a:pt x="0" y="9"/>
                    <a:pt x="0" y="9"/>
                  </a:cubicBezTo>
                  <a:cubicBezTo>
                    <a:pt x="0" y="9"/>
                    <a:pt x="0" y="9"/>
                    <a:pt x="0" y="9"/>
                  </a:cubicBezTo>
                  <a:cubicBezTo>
                    <a:pt x="0" y="9"/>
                    <a:pt x="1" y="9"/>
                    <a:pt x="3" y="8"/>
                  </a:cubicBezTo>
                  <a:lnTo>
                    <a:pt x="4" y="9"/>
                  </a:lnTo>
                  <a:close/>
                  <a:moveTo>
                    <a:pt x="23" y="5"/>
                  </a:moveTo>
                  <a:cubicBezTo>
                    <a:pt x="23" y="4"/>
                    <a:pt x="23" y="4"/>
                    <a:pt x="23" y="4"/>
                  </a:cubicBezTo>
                  <a:cubicBezTo>
                    <a:pt x="24" y="4"/>
                    <a:pt x="26" y="4"/>
                    <a:pt x="27" y="3"/>
                  </a:cubicBezTo>
                  <a:cubicBezTo>
                    <a:pt x="27" y="4"/>
                    <a:pt x="27" y="4"/>
                    <a:pt x="27" y="4"/>
                  </a:cubicBezTo>
                  <a:cubicBezTo>
                    <a:pt x="26" y="4"/>
                    <a:pt x="24" y="5"/>
                    <a:pt x="23" y="5"/>
                  </a:cubicBezTo>
                  <a:close/>
                  <a:moveTo>
                    <a:pt x="15" y="6"/>
                  </a:moveTo>
                  <a:cubicBezTo>
                    <a:pt x="15" y="5"/>
                    <a:pt x="15" y="5"/>
                    <a:pt x="15" y="5"/>
                  </a:cubicBezTo>
                  <a:cubicBezTo>
                    <a:pt x="16" y="5"/>
                    <a:pt x="18" y="5"/>
                    <a:pt x="19" y="5"/>
                  </a:cubicBezTo>
                  <a:cubicBezTo>
                    <a:pt x="19" y="5"/>
                    <a:pt x="19" y="5"/>
                    <a:pt x="19" y="5"/>
                  </a:cubicBezTo>
                  <a:cubicBezTo>
                    <a:pt x="18" y="6"/>
                    <a:pt x="17" y="6"/>
                    <a:pt x="15" y="6"/>
                  </a:cubicBezTo>
                  <a:close/>
                  <a:moveTo>
                    <a:pt x="31" y="4"/>
                  </a:moveTo>
                  <a:cubicBezTo>
                    <a:pt x="31" y="3"/>
                    <a:pt x="31" y="3"/>
                    <a:pt x="31" y="3"/>
                  </a:cubicBezTo>
                  <a:cubicBezTo>
                    <a:pt x="32" y="3"/>
                    <a:pt x="34" y="3"/>
                    <a:pt x="35" y="3"/>
                  </a:cubicBezTo>
                  <a:cubicBezTo>
                    <a:pt x="35" y="3"/>
                    <a:pt x="35" y="3"/>
                    <a:pt x="35" y="3"/>
                  </a:cubicBezTo>
                  <a:cubicBezTo>
                    <a:pt x="34" y="3"/>
                    <a:pt x="32" y="4"/>
                    <a:pt x="31" y="4"/>
                  </a:cubicBezTo>
                  <a:close/>
                  <a:moveTo>
                    <a:pt x="47" y="3"/>
                  </a:moveTo>
                  <a:cubicBezTo>
                    <a:pt x="47" y="2"/>
                    <a:pt x="47" y="2"/>
                    <a:pt x="47" y="2"/>
                  </a:cubicBezTo>
                  <a:cubicBezTo>
                    <a:pt x="48" y="2"/>
                    <a:pt x="50" y="2"/>
                    <a:pt x="51" y="2"/>
                  </a:cubicBezTo>
                  <a:cubicBezTo>
                    <a:pt x="51" y="3"/>
                    <a:pt x="51" y="3"/>
                    <a:pt x="51" y="3"/>
                  </a:cubicBezTo>
                  <a:cubicBezTo>
                    <a:pt x="50" y="3"/>
                    <a:pt x="48" y="3"/>
                    <a:pt x="47" y="3"/>
                  </a:cubicBezTo>
                  <a:close/>
                  <a:moveTo>
                    <a:pt x="39" y="3"/>
                  </a:moveTo>
                  <a:cubicBezTo>
                    <a:pt x="39" y="2"/>
                    <a:pt x="39" y="2"/>
                    <a:pt x="39" y="2"/>
                  </a:cubicBezTo>
                  <a:cubicBezTo>
                    <a:pt x="40" y="2"/>
                    <a:pt x="42" y="2"/>
                    <a:pt x="43" y="2"/>
                  </a:cubicBezTo>
                  <a:cubicBezTo>
                    <a:pt x="43" y="3"/>
                    <a:pt x="43" y="3"/>
                    <a:pt x="43" y="3"/>
                  </a:cubicBezTo>
                  <a:cubicBezTo>
                    <a:pt x="42" y="3"/>
                    <a:pt x="40" y="3"/>
                    <a:pt x="39" y="3"/>
                  </a:cubicBezTo>
                  <a:close/>
                  <a:moveTo>
                    <a:pt x="60" y="4"/>
                  </a:moveTo>
                  <a:cubicBezTo>
                    <a:pt x="60" y="5"/>
                    <a:pt x="58" y="7"/>
                    <a:pt x="57" y="7"/>
                  </a:cubicBezTo>
                  <a:cubicBezTo>
                    <a:pt x="55" y="6"/>
                    <a:pt x="54" y="5"/>
                    <a:pt x="54" y="3"/>
                  </a:cubicBezTo>
                  <a:cubicBezTo>
                    <a:pt x="54" y="2"/>
                    <a:pt x="56" y="0"/>
                    <a:pt x="57" y="1"/>
                  </a:cubicBezTo>
                  <a:cubicBezTo>
                    <a:pt x="59" y="1"/>
                    <a:pt x="60" y="2"/>
                    <a:pt x="6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3" name="Freeform 24"/>
            <p:cNvSpPr/>
            <p:nvPr/>
          </p:nvSpPr>
          <p:spPr bwMode="auto">
            <a:xfrm>
              <a:off x="7281" y="2462"/>
              <a:ext cx="505" cy="523"/>
            </a:xfrm>
            <a:custGeom>
              <a:avLst/>
              <a:gdLst>
                <a:gd name="T0" fmla="*/ 0 w 259"/>
                <a:gd name="T1" fmla="*/ 267 h 267"/>
                <a:gd name="T2" fmla="*/ 259 w 259"/>
                <a:gd name="T3" fmla="*/ 142 h 267"/>
              </a:gdLst>
              <a:ahLst/>
              <a:cxnLst>
                <a:cxn ang="0">
                  <a:pos x="T0" y="T1"/>
                </a:cxn>
                <a:cxn ang="0">
                  <a:pos x="T2" y="T3"/>
                </a:cxn>
              </a:cxnLst>
              <a:rect l="0" t="0" r="r" b="b"/>
              <a:pathLst>
                <a:path w="259" h="267">
                  <a:moveTo>
                    <a:pt x="0" y="267"/>
                  </a:moveTo>
                  <a:cubicBezTo>
                    <a:pt x="0" y="267"/>
                    <a:pt x="155" y="0"/>
                    <a:pt x="259" y="142"/>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84" name="Freeform 25"/>
            <p:cNvSpPr/>
            <p:nvPr/>
          </p:nvSpPr>
          <p:spPr bwMode="auto">
            <a:xfrm>
              <a:off x="7755" y="2727"/>
              <a:ext cx="111" cy="125"/>
            </a:xfrm>
            <a:custGeom>
              <a:avLst/>
              <a:gdLst>
                <a:gd name="T0" fmla="*/ 11 w 57"/>
                <a:gd name="T1" fmla="*/ 0 h 64"/>
                <a:gd name="T2" fmla="*/ 48 w 57"/>
                <a:gd name="T3" fmla="*/ 64 h 64"/>
                <a:gd name="T4" fmla="*/ 11 w 57"/>
                <a:gd name="T5" fmla="*/ 0 h 64"/>
              </a:gdLst>
              <a:ahLst/>
              <a:cxnLst>
                <a:cxn ang="0">
                  <a:pos x="T0" y="T1"/>
                </a:cxn>
                <a:cxn ang="0">
                  <a:pos x="T2" y="T3"/>
                </a:cxn>
                <a:cxn ang="0">
                  <a:pos x="T4" y="T5"/>
                </a:cxn>
              </a:cxnLst>
              <a:rect l="0" t="0" r="r" b="b"/>
              <a:pathLst>
                <a:path w="57" h="64">
                  <a:moveTo>
                    <a:pt x="11" y="0"/>
                  </a:moveTo>
                  <a:cubicBezTo>
                    <a:pt x="11" y="0"/>
                    <a:pt x="57" y="11"/>
                    <a:pt x="48" y="64"/>
                  </a:cubicBezTo>
                  <a:cubicBezTo>
                    <a:pt x="48" y="64"/>
                    <a:pt x="0" y="61"/>
                    <a:pt x="11" y="0"/>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5" name="Freeform 26"/>
            <p:cNvSpPr>
              <a:spLocks noEditPoints="1"/>
            </p:cNvSpPr>
            <p:nvPr/>
          </p:nvSpPr>
          <p:spPr bwMode="auto">
            <a:xfrm>
              <a:off x="7778" y="2729"/>
              <a:ext cx="51" cy="78"/>
            </a:xfrm>
            <a:custGeom>
              <a:avLst/>
              <a:gdLst>
                <a:gd name="T0" fmla="*/ 3 w 26"/>
                <a:gd name="T1" fmla="*/ 5 h 40"/>
                <a:gd name="T2" fmla="*/ 2 w 26"/>
                <a:gd name="T3" fmla="*/ 6 h 40"/>
                <a:gd name="T4" fmla="*/ 4 w 26"/>
                <a:gd name="T5" fmla="*/ 8 h 40"/>
                <a:gd name="T6" fmla="*/ 4 w 26"/>
                <a:gd name="T7" fmla="*/ 8 h 40"/>
                <a:gd name="T8" fmla="*/ 3 w 26"/>
                <a:gd name="T9" fmla="*/ 5 h 40"/>
                <a:gd name="T10" fmla="*/ 2 w 26"/>
                <a:gd name="T11" fmla="*/ 3 h 40"/>
                <a:gd name="T12" fmla="*/ 0 w 26"/>
                <a:gd name="T13" fmla="*/ 0 h 40"/>
                <a:gd name="T14" fmla="*/ 0 w 26"/>
                <a:gd name="T15" fmla="*/ 0 h 40"/>
                <a:gd name="T16" fmla="*/ 0 w 26"/>
                <a:gd name="T17" fmla="*/ 0 h 40"/>
                <a:gd name="T18" fmla="*/ 1 w 26"/>
                <a:gd name="T19" fmla="*/ 3 h 40"/>
                <a:gd name="T20" fmla="*/ 2 w 26"/>
                <a:gd name="T21" fmla="*/ 3 h 40"/>
                <a:gd name="T22" fmla="*/ 8 w 26"/>
                <a:gd name="T23" fmla="*/ 16 h 40"/>
                <a:gd name="T24" fmla="*/ 8 w 26"/>
                <a:gd name="T25" fmla="*/ 17 h 40"/>
                <a:gd name="T26" fmla="*/ 9 w 26"/>
                <a:gd name="T27" fmla="*/ 19 h 40"/>
                <a:gd name="T28" fmla="*/ 10 w 26"/>
                <a:gd name="T29" fmla="*/ 19 h 40"/>
                <a:gd name="T30" fmla="*/ 8 w 26"/>
                <a:gd name="T31" fmla="*/ 16 h 40"/>
                <a:gd name="T32" fmla="*/ 5 w 26"/>
                <a:gd name="T33" fmla="*/ 11 h 40"/>
                <a:gd name="T34" fmla="*/ 5 w 26"/>
                <a:gd name="T35" fmla="*/ 11 h 40"/>
                <a:gd name="T36" fmla="*/ 6 w 26"/>
                <a:gd name="T37" fmla="*/ 14 h 40"/>
                <a:gd name="T38" fmla="*/ 7 w 26"/>
                <a:gd name="T39" fmla="*/ 14 h 40"/>
                <a:gd name="T40" fmla="*/ 5 w 26"/>
                <a:gd name="T41" fmla="*/ 11 h 40"/>
                <a:gd name="T42" fmla="*/ 11 w 26"/>
                <a:gd name="T43" fmla="*/ 22 h 40"/>
                <a:gd name="T44" fmla="*/ 11 w 26"/>
                <a:gd name="T45" fmla="*/ 22 h 40"/>
                <a:gd name="T46" fmla="*/ 13 w 26"/>
                <a:gd name="T47" fmla="*/ 25 h 40"/>
                <a:gd name="T48" fmla="*/ 13 w 26"/>
                <a:gd name="T49" fmla="*/ 24 h 40"/>
                <a:gd name="T50" fmla="*/ 11 w 26"/>
                <a:gd name="T51" fmla="*/ 22 h 40"/>
                <a:gd name="T52" fmla="*/ 19 w 26"/>
                <a:gd name="T53" fmla="*/ 32 h 40"/>
                <a:gd name="T54" fmla="*/ 18 w 26"/>
                <a:gd name="T55" fmla="*/ 32 h 40"/>
                <a:gd name="T56" fmla="*/ 20 w 26"/>
                <a:gd name="T57" fmla="*/ 34 h 40"/>
                <a:gd name="T58" fmla="*/ 21 w 26"/>
                <a:gd name="T59" fmla="*/ 34 h 40"/>
                <a:gd name="T60" fmla="*/ 19 w 26"/>
                <a:gd name="T61" fmla="*/ 32 h 40"/>
                <a:gd name="T62" fmla="*/ 15 w 26"/>
                <a:gd name="T63" fmla="*/ 27 h 40"/>
                <a:gd name="T64" fmla="*/ 14 w 26"/>
                <a:gd name="T65" fmla="*/ 27 h 40"/>
                <a:gd name="T66" fmla="*/ 16 w 26"/>
                <a:gd name="T67" fmla="*/ 30 h 40"/>
                <a:gd name="T68" fmla="*/ 17 w 26"/>
                <a:gd name="T69" fmla="*/ 29 h 40"/>
                <a:gd name="T70" fmla="*/ 15 w 26"/>
                <a:gd name="T71" fmla="*/ 27 h 40"/>
                <a:gd name="T72" fmla="*/ 25 w 26"/>
                <a:gd name="T73" fmla="*/ 39 h 40"/>
                <a:gd name="T74" fmla="*/ 25 w 26"/>
                <a:gd name="T75" fmla="*/ 36 h 40"/>
                <a:gd name="T76" fmla="*/ 22 w 26"/>
                <a:gd name="T77" fmla="*/ 36 h 40"/>
                <a:gd name="T78" fmla="*/ 22 w 26"/>
                <a:gd name="T79" fmla="*/ 39 h 40"/>
                <a:gd name="T80" fmla="*/ 25 w 26"/>
                <a:gd name="T81"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 h="40">
                  <a:moveTo>
                    <a:pt x="3" y="5"/>
                  </a:moveTo>
                  <a:cubicBezTo>
                    <a:pt x="2" y="6"/>
                    <a:pt x="2" y="6"/>
                    <a:pt x="2" y="6"/>
                  </a:cubicBezTo>
                  <a:cubicBezTo>
                    <a:pt x="3" y="7"/>
                    <a:pt x="3" y="7"/>
                    <a:pt x="4" y="8"/>
                  </a:cubicBezTo>
                  <a:cubicBezTo>
                    <a:pt x="4" y="8"/>
                    <a:pt x="4" y="8"/>
                    <a:pt x="4" y="8"/>
                  </a:cubicBezTo>
                  <a:cubicBezTo>
                    <a:pt x="4" y="7"/>
                    <a:pt x="3" y="6"/>
                    <a:pt x="3" y="5"/>
                  </a:cubicBezTo>
                  <a:close/>
                  <a:moveTo>
                    <a:pt x="2" y="3"/>
                  </a:moveTo>
                  <a:cubicBezTo>
                    <a:pt x="1" y="1"/>
                    <a:pt x="0" y="0"/>
                    <a:pt x="0" y="0"/>
                  </a:cubicBezTo>
                  <a:cubicBezTo>
                    <a:pt x="0" y="0"/>
                    <a:pt x="0" y="0"/>
                    <a:pt x="0" y="0"/>
                  </a:cubicBezTo>
                  <a:cubicBezTo>
                    <a:pt x="0" y="0"/>
                    <a:pt x="0" y="0"/>
                    <a:pt x="0" y="0"/>
                  </a:cubicBezTo>
                  <a:cubicBezTo>
                    <a:pt x="0" y="0"/>
                    <a:pt x="0" y="1"/>
                    <a:pt x="1" y="3"/>
                  </a:cubicBezTo>
                  <a:lnTo>
                    <a:pt x="2" y="3"/>
                  </a:lnTo>
                  <a:close/>
                  <a:moveTo>
                    <a:pt x="8" y="16"/>
                  </a:moveTo>
                  <a:cubicBezTo>
                    <a:pt x="8" y="17"/>
                    <a:pt x="8" y="17"/>
                    <a:pt x="8" y="17"/>
                  </a:cubicBezTo>
                  <a:cubicBezTo>
                    <a:pt x="8" y="18"/>
                    <a:pt x="9" y="18"/>
                    <a:pt x="9" y="19"/>
                  </a:cubicBezTo>
                  <a:cubicBezTo>
                    <a:pt x="10" y="19"/>
                    <a:pt x="10" y="19"/>
                    <a:pt x="10" y="19"/>
                  </a:cubicBezTo>
                  <a:cubicBezTo>
                    <a:pt x="9" y="18"/>
                    <a:pt x="9" y="17"/>
                    <a:pt x="8" y="16"/>
                  </a:cubicBezTo>
                  <a:close/>
                  <a:moveTo>
                    <a:pt x="5" y="11"/>
                  </a:moveTo>
                  <a:cubicBezTo>
                    <a:pt x="5" y="11"/>
                    <a:pt x="5" y="11"/>
                    <a:pt x="5" y="11"/>
                  </a:cubicBezTo>
                  <a:cubicBezTo>
                    <a:pt x="5" y="12"/>
                    <a:pt x="6" y="13"/>
                    <a:pt x="6" y="14"/>
                  </a:cubicBezTo>
                  <a:cubicBezTo>
                    <a:pt x="7" y="14"/>
                    <a:pt x="7" y="14"/>
                    <a:pt x="7" y="14"/>
                  </a:cubicBezTo>
                  <a:cubicBezTo>
                    <a:pt x="6" y="13"/>
                    <a:pt x="6" y="12"/>
                    <a:pt x="5" y="11"/>
                  </a:cubicBezTo>
                  <a:close/>
                  <a:moveTo>
                    <a:pt x="11" y="22"/>
                  </a:moveTo>
                  <a:cubicBezTo>
                    <a:pt x="11" y="22"/>
                    <a:pt x="11" y="22"/>
                    <a:pt x="11" y="22"/>
                  </a:cubicBezTo>
                  <a:cubicBezTo>
                    <a:pt x="12" y="23"/>
                    <a:pt x="12" y="24"/>
                    <a:pt x="13" y="25"/>
                  </a:cubicBezTo>
                  <a:cubicBezTo>
                    <a:pt x="13" y="24"/>
                    <a:pt x="13" y="24"/>
                    <a:pt x="13" y="24"/>
                  </a:cubicBezTo>
                  <a:cubicBezTo>
                    <a:pt x="13" y="23"/>
                    <a:pt x="12" y="22"/>
                    <a:pt x="11" y="22"/>
                  </a:cubicBezTo>
                  <a:close/>
                  <a:moveTo>
                    <a:pt x="19" y="32"/>
                  </a:moveTo>
                  <a:cubicBezTo>
                    <a:pt x="18" y="32"/>
                    <a:pt x="18" y="32"/>
                    <a:pt x="18" y="32"/>
                  </a:cubicBezTo>
                  <a:cubicBezTo>
                    <a:pt x="19" y="33"/>
                    <a:pt x="19" y="34"/>
                    <a:pt x="20" y="34"/>
                  </a:cubicBezTo>
                  <a:cubicBezTo>
                    <a:pt x="21" y="34"/>
                    <a:pt x="21" y="34"/>
                    <a:pt x="21" y="34"/>
                  </a:cubicBezTo>
                  <a:cubicBezTo>
                    <a:pt x="20" y="33"/>
                    <a:pt x="19" y="32"/>
                    <a:pt x="19" y="32"/>
                  </a:cubicBezTo>
                  <a:close/>
                  <a:moveTo>
                    <a:pt x="15" y="27"/>
                  </a:moveTo>
                  <a:cubicBezTo>
                    <a:pt x="14" y="27"/>
                    <a:pt x="14" y="27"/>
                    <a:pt x="14" y="27"/>
                  </a:cubicBezTo>
                  <a:cubicBezTo>
                    <a:pt x="15" y="28"/>
                    <a:pt x="16" y="29"/>
                    <a:pt x="16" y="30"/>
                  </a:cubicBezTo>
                  <a:cubicBezTo>
                    <a:pt x="17" y="29"/>
                    <a:pt x="17" y="29"/>
                    <a:pt x="17" y="29"/>
                  </a:cubicBezTo>
                  <a:cubicBezTo>
                    <a:pt x="16" y="28"/>
                    <a:pt x="15" y="28"/>
                    <a:pt x="15" y="27"/>
                  </a:cubicBezTo>
                  <a:close/>
                  <a:moveTo>
                    <a:pt x="25" y="39"/>
                  </a:moveTo>
                  <a:cubicBezTo>
                    <a:pt x="26" y="38"/>
                    <a:pt x="26" y="37"/>
                    <a:pt x="25" y="36"/>
                  </a:cubicBezTo>
                  <a:cubicBezTo>
                    <a:pt x="25" y="35"/>
                    <a:pt x="23" y="35"/>
                    <a:pt x="22" y="36"/>
                  </a:cubicBezTo>
                  <a:cubicBezTo>
                    <a:pt x="21" y="37"/>
                    <a:pt x="21" y="38"/>
                    <a:pt x="22" y="39"/>
                  </a:cubicBezTo>
                  <a:cubicBezTo>
                    <a:pt x="23" y="40"/>
                    <a:pt x="24" y="40"/>
                    <a:pt x="2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6" name="Freeform 27"/>
            <p:cNvSpPr/>
            <p:nvPr/>
          </p:nvSpPr>
          <p:spPr bwMode="auto">
            <a:xfrm>
              <a:off x="6960" y="2740"/>
              <a:ext cx="183" cy="194"/>
            </a:xfrm>
            <a:custGeom>
              <a:avLst/>
              <a:gdLst>
                <a:gd name="T0" fmla="*/ 44 w 94"/>
                <a:gd name="T1" fmla="*/ 0 h 99"/>
                <a:gd name="T2" fmla="*/ 56 w 94"/>
                <a:gd name="T3" fmla="*/ 99 h 99"/>
                <a:gd name="T4" fmla="*/ 44 w 94"/>
                <a:gd name="T5" fmla="*/ 0 h 99"/>
              </a:gdLst>
              <a:ahLst/>
              <a:cxnLst>
                <a:cxn ang="0">
                  <a:pos x="T0" y="T1"/>
                </a:cxn>
                <a:cxn ang="0">
                  <a:pos x="T2" y="T3"/>
                </a:cxn>
                <a:cxn ang="0">
                  <a:pos x="T4" y="T5"/>
                </a:cxn>
              </a:cxnLst>
              <a:rect l="0" t="0" r="r" b="b"/>
              <a:pathLst>
                <a:path w="94" h="99">
                  <a:moveTo>
                    <a:pt x="44" y="0"/>
                  </a:moveTo>
                  <a:cubicBezTo>
                    <a:pt x="44" y="0"/>
                    <a:pt x="94" y="41"/>
                    <a:pt x="56" y="99"/>
                  </a:cubicBezTo>
                  <a:cubicBezTo>
                    <a:pt x="56" y="99"/>
                    <a:pt x="0" y="66"/>
                    <a:pt x="44"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7" name="Freeform 28"/>
            <p:cNvSpPr>
              <a:spLocks noEditPoints="1"/>
            </p:cNvSpPr>
            <p:nvPr/>
          </p:nvSpPr>
          <p:spPr bwMode="auto">
            <a:xfrm>
              <a:off x="7046" y="2746"/>
              <a:ext cx="25" cy="116"/>
            </a:xfrm>
            <a:custGeom>
              <a:avLst/>
              <a:gdLst>
                <a:gd name="T0" fmla="*/ 1 w 13"/>
                <a:gd name="T1" fmla="*/ 8 h 59"/>
                <a:gd name="T2" fmla="*/ 0 w 13"/>
                <a:gd name="T3" fmla="*/ 8 h 59"/>
                <a:gd name="T4" fmla="*/ 0 w 13"/>
                <a:gd name="T5" fmla="*/ 12 h 59"/>
                <a:gd name="T6" fmla="*/ 1 w 13"/>
                <a:gd name="T7" fmla="*/ 12 h 59"/>
                <a:gd name="T8" fmla="*/ 1 w 13"/>
                <a:gd name="T9" fmla="*/ 8 h 59"/>
                <a:gd name="T10" fmla="*/ 1 w 13"/>
                <a:gd name="T11" fmla="*/ 4 h 59"/>
                <a:gd name="T12" fmla="*/ 1 w 13"/>
                <a:gd name="T13" fmla="*/ 0 h 59"/>
                <a:gd name="T14" fmla="*/ 0 w 13"/>
                <a:gd name="T15" fmla="*/ 0 h 59"/>
                <a:gd name="T16" fmla="*/ 0 w 13"/>
                <a:gd name="T17" fmla="*/ 0 h 59"/>
                <a:gd name="T18" fmla="*/ 0 w 13"/>
                <a:gd name="T19" fmla="*/ 4 h 59"/>
                <a:gd name="T20" fmla="*/ 1 w 13"/>
                <a:gd name="T21" fmla="*/ 4 h 59"/>
                <a:gd name="T22" fmla="*/ 2 w 13"/>
                <a:gd name="T23" fmla="*/ 23 h 59"/>
                <a:gd name="T24" fmla="*/ 1 w 13"/>
                <a:gd name="T25" fmla="*/ 24 h 59"/>
                <a:gd name="T26" fmla="*/ 1 w 13"/>
                <a:gd name="T27" fmla="*/ 27 h 59"/>
                <a:gd name="T28" fmla="*/ 2 w 13"/>
                <a:gd name="T29" fmla="*/ 27 h 59"/>
                <a:gd name="T30" fmla="*/ 2 w 13"/>
                <a:gd name="T31" fmla="*/ 23 h 59"/>
                <a:gd name="T32" fmla="*/ 1 w 13"/>
                <a:gd name="T33" fmla="*/ 16 h 59"/>
                <a:gd name="T34" fmla="*/ 0 w 13"/>
                <a:gd name="T35" fmla="*/ 16 h 59"/>
                <a:gd name="T36" fmla="*/ 1 w 13"/>
                <a:gd name="T37" fmla="*/ 20 h 59"/>
                <a:gd name="T38" fmla="*/ 1 w 13"/>
                <a:gd name="T39" fmla="*/ 20 h 59"/>
                <a:gd name="T40" fmla="*/ 1 w 13"/>
                <a:gd name="T41" fmla="*/ 16 h 59"/>
                <a:gd name="T42" fmla="*/ 3 w 13"/>
                <a:gd name="T43" fmla="*/ 31 h 59"/>
                <a:gd name="T44" fmla="*/ 2 w 13"/>
                <a:gd name="T45" fmla="*/ 31 h 59"/>
                <a:gd name="T46" fmla="*/ 3 w 13"/>
                <a:gd name="T47" fmla="*/ 35 h 59"/>
                <a:gd name="T48" fmla="*/ 3 w 13"/>
                <a:gd name="T49" fmla="*/ 35 h 59"/>
                <a:gd name="T50" fmla="*/ 3 w 13"/>
                <a:gd name="T51" fmla="*/ 31 h 59"/>
                <a:gd name="T52" fmla="*/ 6 w 13"/>
                <a:gd name="T53" fmla="*/ 46 h 59"/>
                <a:gd name="T54" fmla="*/ 5 w 13"/>
                <a:gd name="T55" fmla="*/ 47 h 59"/>
                <a:gd name="T56" fmla="*/ 7 w 13"/>
                <a:gd name="T57" fmla="*/ 50 h 59"/>
                <a:gd name="T58" fmla="*/ 7 w 13"/>
                <a:gd name="T59" fmla="*/ 50 h 59"/>
                <a:gd name="T60" fmla="*/ 6 w 13"/>
                <a:gd name="T61" fmla="*/ 46 h 59"/>
                <a:gd name="T62" fmla="*/ 4 w 13"/>
                <a:gd name="T63" fmla="*/ 39 h 59"/>
                <a:gd name="T64" fmla="*/ 3 w 13"/>
                <a:gd name="T65" fmla="*/ 39 h 59"/>
                <a:gd name="T66" fmla="*/ 4 w 13"/>
                <a:gd name="T67" fmla="*/ 43 h 59"/>
                <a:gd name="T68" fmla="*/ 5 w 13"/>
                <a:gd name="T69" fmla="*/ 43 h 59"/>
                <a:gd name="T70" fmla="*/ 4 w 13"/>
                <a:gd name="T71" fmla="*/ 39 h 59"/>
                <a:gd name="T72" fmla="*/ 10 w 13"/>
                <a:gd name="T73" fmla="*/ 58 h 59"/>
                <a:gd name="T74" fmla="*/ 12 w 13"/>
                <a:gd name="T75" fmla="*/ 55 h 59"/>
                <a:gd name="T76" fmla="*/ 8 w 13"/>
                <a:gd name="T77" fmla="*/ 53 h 59"/>
                <a:gd name="T78" fmla="*/ 6 w 13"/>
                <a:gd name="T79" fmla="*/ 57 h 59"/>
                <a:gd name="T80" fmla="*/ 10 w 13"/>
                <a:gd name="T81" fmla="*/ 5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 h="59">
                  <a:moveTo>
                    <a:pt x="1" y="8"/>
                  </a:moveTo>
                  <a:cubicBezTo>
                    <a:pt x="0" y="8"/>
                    <a:pt x="0" y="8"/>
                    <a:pt x="0" y="8"/>
                  </a:cubicBezTo>
                  <a:cubicBezTo>
                    <a:pt x="0" y="9"/>
                    <a:pt x="0" y="10"/>
                    <a:pt x="0" y="12"/>
                  </a:cubicBezTo>
                  <a:cubicBezTo>
                    <a:pt x="1" y="12"/>
                    <a:pt x="1" y="12"/>
                    <a:pt x="1" y="12"/>
                  </a:cubicBezTo>
                  <a:cubicBezTo>
                    <a:pt x="1" y="10"/>
                    <a:pt x="1" y="9"/>
                    <a:pt x="1" y="8"/>
                  </a:cubicBezTo>
                  <a:close/>
                  <a:moveTo>
                    <a:pt x="1" y="4"/>
                  </a:moveTo>
                  <a:cubicBezTo>
                    <a:pt x="1" y="2"/>
                    <a:pt x="1" y="0"/>
                    <a:pt x="1" y="0"/>
                  </a:cubicBezTo>
                  <a:cubicBezTo>
                    <a:pt x="0" y="0"/>
                    <a:pt x="0" y="0"/>
                    <a:pt x="0" y="0"/>
                  </a:cubicBezTo>
                  <a:cubicBezTo>
                    <a:pt x="0" y="0"/>
                    <a:pt x="0" y="0"/>
                    <a:pt x="0" y="0"/>
                  </a:cubicBezTo>
                  <a:cubicBezTo>
                    <a:pt x="0" y="0"/>
                    <a:pt x="0" y="2"/>
                    <a:pt x="0" y="4"/>
                  </a:cubicBezTo>
                  <a:lnTo>
                    <a:pt x="1" y="4"/>
                  </a:lnTo>
                  <a:close/>
                  <a:moveTo>
                    <a:pt x="2" y="23"/>
                  </a:moveTo>
                  <a:cubicBezTo>
                    <a:pt x="1" y="24"/>
                    <a:pt x="1" y="24"/>
                    <a:pt x="1" y="24"/>
                  </a:cubicBezTo>
                  <a:cubicBezTo>
                    <a:pt x="1" y="25"/>
                    <a:pt x="1" y="26"/>
                    <a:pt x="1" y="27"/>
                  </a:cubicBezTo>
                  <a:cubicBezTo>
                    <a:pt x="2" y="27"/>
                    <a:pt x="2" y="27"/>
                    <a:pt x="2" y="27"/>
                  </a:cubicBezTo>
                  <a:cubicBezTo>
                    <a:pt x="2" y="26"/>
                    <a:pt x="2" y="25"/>
                    <a:pt x="2" y="23"/>
                  </a:cubicBezTo>
                  <a:close/>
                  <a:moveTo>
                    <a:pt x="1" y="16"/>
                  </a:moveTo>
                  <a:cubicBezTo>
                    <a:pt x="0" y="16"/>
                    <a:pt x="0" y="16"/>
                    <a:pt x="0" y="16"/>
                  </a:cubicBezTo>
                  <a:cubicBezTo>
                    <a:pt x="0" y="17"/>
                    <a:pt x="0" y="18"/>
                    <a:pt x="1" y="20"/>
                  </a:cubicBezTo>
                  <a:cubicBezTo>
                    <a:pt x="1" y="20"/>
                    <a:pt x="1" y="20"/>
                    <a:pt x="1" y="20"/>
                  </a:cubicBezTo>
                  <a:cubicBezTo>
                    <a:pt x="1" y="18"/>
                    <a:pt x="1" y="17"/>
                    <a:pt x="1" y="16"/>
                  </a:cubicBezTo>
                  <a:close/>
                  <a:moveTo>
                    <a:pt x="3" y="31"/>
                  </a:moveTo>
                  <a:cubicBezTo>
                    <a:pt x="2" y="31"/>
                    <a:pt x="2" y="31"/>
                    <a:pt x="2" y="31"/>
                  </a:cubicBezTo>
                  <a:cubicBezTo>
                    <a:pt x="2" y="33"/>
                    <a:pt x="2" y="34"/>
                    <a:pt x="3" y="35"/>
                  </a:cubicBezTo>
                  <a:cubicBezTo>
                    <a:pt x="3" y="35"/>
                    <a:pt x="3" y="35"/>
                    <a:pt x="3" y="35"/>
                  </a:cubicBezTo>
                  <a:cubicBezTo>
                    <a:pt x="3" y="34"/>
                    <a:pt x="3" y="32"/>
                    <a:pt x="3" y="31"/>
                  </a:cubicBezTo>
                  <a:close/>
                  <a:moveTo>
                    <a:pt x="6" y="46"/>
                  </a:moveTo>
                  <a:cubicBezTo>
                    <a:pt x="5" y="47"/>
                    <a:pt x="5" y="47"/>
                    <a:pt x="5" y="47"/>
                  </a:cubicBezTo>
                  <a:cubicBezTo>
                    <a:pt x="6" y="48"/>
                    <a:pt x="6" y="49"/>
                    <a:pt x="7" y="50"/>
                  </a:cubicBezTo>
                  <a:cubicBezTo>
                    <a:pt x="7" y="50"/>
                    <a:pt x="7" y="50"/>
                    <a:pt x="7" y="50"/>
                  </a:cubicBezTo>
                  <a:cubicBezTo>
                    <a:pt x="7" y="49"/>
                    <a:pt x="7" y="48"/>
                    <a:pt x="6" y="46"/>
                  </a:cubicBezTo>
                  <a:close/>
                  <a:moveTo>
                    <a:pt x="4" y="39"/>
                  </a:moveTo>
                  <a:cubicBezTo>
                    <a:pt x="3" y="39"/>
                    <a:pt x="3" y="39"/>
                    <a:pt x="3" y="39"/>
                  </a:cubicBezTo>
                  <a:cubicBezTo>
                    <a:pt x="4" y="40"/>
                    <a:pt x="4" y="42"/>
                    <a:pt x="4" y="43"/>
                  </a:cubicBezTo>
                  <a:cubicBezTo>
                    <a:pt x="5" y="43"/>
                    <a:pt x="5" y="43"/>
                    <a:pt x="5" y="43"/>
                  </a:cubicBezTo>
                  <a:cubicBezTo>
                    <a:pt x="5" y="41"/>
                    <a:pt x="4" y="40"/>
                    <a:pt x="4" y="39"/>
                  </a:cubicBezTo>
                  <a:close/>
                  <a:moveTo>
                    <a:pt x="10" y="58"/>
                  </a:moveTo>
                  <a:cubicBezTo>
                    <a:pt x="12" y="58"/>
                    <a:pt x="13" y="56"/>
                    <a:pt x="12" y="55"/>
                  </a:cubicBezTo>
                  <a:cubicBezTo>
                    <a:pt x="11" y="53"/>
                    <a:pt x="10" y="52"/>
                    <a:pt x="8" y="53"/>
                  </a:cubicBezTo>
                  <a:cubicBezTo>
                    <a:pt x="7" y="53"/>
                    <a:pt x="6" y="55"/>
                    <a:pt x="6" y="57"/>
                  </a:cubicBezTo>
                  <a:cubicBezTo>
                    <a:pt x="7" y="58"/>
                    <a:pt x="9" y="59"/>
                    <a:pt x="10"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8" name="Freeform 29"/>
            <p:cNvSpPr/>
            <p:nvPr/>
          </p:nvSpPr>
          <p:spPr bwMode="auto">
            <a:xfrm>
              <a:off x="6859" y="2762"/>
              <a:ext cx="120" cy="147"/>
            </a:xfrm>
            <a:custGeom>
              <a:avLst/>
              <a:gdLst>
                <a:gd name="T0" fmla="*/ 0 w 62"/>
                <a:gd name="T1" fmla="*/ 2 h 75"/>
                <a:gd name="T2" fmla="*/ 62 w 62"/>
                <a:gd name="T3" fmla="*/ 63 h 75"/>
                <a:gd name="T4" fmla="*/ 0 w 62"/>
                <a:gd name="T5" fmla="*/ 2 h 75"/>
              </a:gdLst>
              <a:ahLst/>
              <a:cxnLst>
                <a:cxn ang="0">
                  <a:pos x="T0" y="T1"/>
                </a:cxn>
                <a:cxn ang="0">
                  <a:pos x="T2" y="T3"/>
                </a:cxn>
                <a:cxn ang="0">
                  <a:pos x="T4" y="T5"/>
                </a:cxn>
              </a:cxnLst>
              <a:rect l="0" t="0" r="r" b="b"/>
              <a:pathLst>
                <a:path w="62" h="75">
                  <a:moveTo>
                    <a:pt x="0" y="2"/>
                  </a:moveTo>
                  <a:cubicBezTo>
                    <a:pt x="0" y="2"/>
                    <a:pt x="55" y="0"/>
                    <a:pt x="62" y="63"/>
                  </a:cubicBezTo>
                  <a:cubicBezTo>
                    <a:pt x="62" y="63"/>
                    <a:pt x="8" y="75"/>
                    <a:pt x="0" y="2"/>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9" name="Freeform 30"/>
            <p:cNvSpPr>
              <a:spLocks noEditPoints="1"/>
            </p:cNvSpPr>
            <p:nvPr/>
          </p:nvSpPr>
          <p:spPr bwMode="auto">
            <a:xfrm>
              <a:off x="6860" y="2768"/>
              <a:ext cx="82" cy="74"/>
            </a:xfrm>
            <a:custGeom>
              <a:avLst/>
              <a:gdLst>
                <a:gd name="T0" fmla="*/ 5 w 42"/>
                <a:gd name="T1" fmla="*/ 6 h 38"/>
                <a:gd name="T2" fmla="*/ 4 w 42"/>
                <a:gd name="T3" fmla="*/ 6 h 38"/>
                <a:gd name="T4" fmla="*/ 7 w 42"/>
                <a:gd name="T5" fmla="*/ 9 h 38"/>
                <a:gd name="T6" fmla="*/ 7 w 42"/>
                <a:gd name="T7" fmla="*/ 8 h 38"/>
                <a:gd name="T8" fmla="*/ 5 w 42"/>
                <a:gd name="T9" fmla="*/ 6 h 38"/>
                <a:gd name="T10" fmla="*/ 3 w 42"/>
                <a:gd name="T11" fmla="*/ 3 h 38"/>
                <a:gd name="T12" fmla="*/ 0 w 42"/>
                <a:gd name="T13" fmla="*/ 0 h 38"/>
                <a:gd name="T14" fmla="*/ 0 w 42"/>
                <a:gd name="T15" fmla="*/ 1 h 38"/>
                <a:gd name="T16" fmla="*/ 0 w 42"/>
                <a:gd name="T17" fmla="*/ 1 h 38"/>
                <a:gd name="T18" fmla="*/ 2 w 42"/>
                <a:gd name="T19" fmla="*/ 3 h 38"/>
                <a:gd name="T20" fmla="*/ 3 w 42"/>
                <a:gd name="T21" fmla="*/ 3 h 38"/>
                <a:gd name="T22" fmla="*/ 15 w 42"/>
                <a:gd name="T23" fmla="*/ 16 h 38"/>
                <a:gd name="T24" fmla="*/ 14 w 42"/>
                <a:gd name="T25" fmla="*/ 17 h 38"/>
                <a:gd name="T26" fmla="*/ 17 w 42"/>
                <a:gd name="T27" fmla="*/ 19 h 38"/>
                <a:gd name="T28" fmla="*/ 17 w 42"/>
                <a:gd name="T29" fmla="*/ 19 h 38"/>
                <a:gd name="T30" fmla="*/ 15 w 42"/>
                <a:gd name="T31" fmla="*/ 16 h 38"/>
                <a:gd name="T32" fmla="*/ 10 w 42"/>
                <a:gd name="T33" fmla="*/ 11 h 38"/>
                <a:gd name="T34" fmla="*/ 9 w 42"/>
                <a:gd name="T35" fmla="*/ 12 h 38"/>
                <a:gd name="T36" fmla="*/ 12 w 42"/>
                <a:gd name="T37" fmla="*/ 14 h 38"/>
                <a:gd name="T38" fmla="*/ 12 w 42"/>
                <a:gd name="T39" fmla="*/ 14 h 38"/>
                <a:gd name="T40" fmla="*/ 10 w 42"/>
                <a:gd name="T41" fmla="*/ 11 h 38"/>
                <a:gd name="T42" fmla="*/ 20 w 42"/>
                <a:gd name="T43" fmla="*/ 21 h 38"/>
                <a:gd name="T44" fmla="*/ 20 w 42"/>
                <a:gd name="T45" fmla="*/ 22 h 38"/>
                <a:gd name="T46" fmla="*/ 22 w 42"/>
                <a:gd name="T47" fmla="*/ 24 h 38"/>
                <a:gd name="T48" fmla="*/ 23 w 42"/>
                <a:gd name="T49" fmla="*/ 23 h 38"/>
                <a:gd name="T50" fmla="*/ 20 w 42"/>
                <a:gd name="T51" fmla="*/ 21 h 38"/>
                <a:gd name="T52" fmla="*/ 31 w 42"/>
                <a:gd name="T53" fmla="*/ 30 h 38"/>
                <a:gd name="T54" fmla="*/ 31 w 42"/>
                <a:gd name="T55" fmla="*/ 31 h 38"/>
                <a:gd name="T56" fmla="*/ 34 w 42"/>
                <a:gd name="T57" fmla="*/ 32 h 38"/>
                <a:gd name="T58" fmla="*/ 34 w 42"/>
                <a:gd name="T59" fmla="*/ 32 h 38"/>
                <a:gd name="T60" fmla="*/ 31 w 42"/>
                <a:gd name="T61" fmla="*/ 30 h 38"/>
                <a:gd name="T62" fmla="*/ 26 w 42"/>
                <a:gd name="T63" fmla="*/ 26 h 38"/>
                <a:gd name="T64" fmla="*/ 25 w 42"/>
                <a:gd name="T65" fmla="*/ 26 h 38"/>
                <a:gd name="T66" fmla="*/ 28 w 42"/>
                <a:gd name="T67" fmla="*/ 28 h 38"/>
                <a:gd name="T68" fmla="*/ 28 w 42"/>
                <a:gd name="T69" fmla="*/ 28 h 38"/>
                <a:gd name="T70" fmla="*/ 26 w 42"/>
                <a:gd name="T71" fmla="*/ 26 h 38"/>
                <a:gd name="T72" fmla="*/ 41 w 42"/>
                <a:gd name="T73" fmla="*/ 36 h 38"/>
                <a:gd name="T74" fmla="*/ 40 w 42"/>
                <a:gd name="T75" fmla="*/ 32 h 38"/>
                <a:gd name="T76" fmla="*/ 37 w 42"/>
                <a:gd name="T77" fmla="*/ 33 h 38"/>
                <a:gd name="T78" fmla="*/ 38 w 42"/>
                <a:gd name="T79" fmla="*/ 37 h 38"/>
                <a:gd name="T80" fmla="*/ 41 w 42"/>
                <a:gd name="T81"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 h="38">
                  <a:moveTo>
                    <a:pt x="5" y="6"/>
                  </a:moveTo>
                  <a:cubicBezTo>
                    <a:pt x="4" y="6"/>
                    <a:pt x="4" y="6"/>
                    <a:pt x="4" y="6"/>
                  </a:cubicBezTo>
                  <a:cubicBezTo>
                    <a:pt x="5" y="7"/>
                    <a:pt x="6" y="8"/>
                    <a:pt x="7" y="9"/>
                  </a:cubicBezTo>
                  <a:cubicBezTo>
                    <a:pt x="7" y="8"/>
                    <a:pt x="7" y="8"/>
                    <a:pt x="7" y="8"/>
                  </a:cubicBezTo>
                  <a:cubicBezTo>
                    <a:pt x="6" y="7"/>
                    <a:pt x="6" y="7"/>
                    <a:pt x="5" y="6"/>
                  </a:cubicBezTo>
                  <a:close/>
                  <a:moveTo>
                    <a:pt x="3" y="3"/>
                  </a:moveTo>
                  <a:cubicBezTo>
                    <a:pt x="1" y="1"/>
                    <a:pt x="0" y="0"/>
                    <a:pt x="0" y="0"/>
                  </a:cubicBezTo>
                  <a:cubicBezTo>
                    <a:pt x="0" y="1"/>
                    <a:pt x="0" y="1"/>
                    <a:pt x="0" y="1"/>
                  </a:cubicBezTo>
                  <a:cubicBezTo>
                    <a:pt x="0" y="1"/>
                    <a:pt x="0" y="1"/>
                    <a:pt x="0" y="1"/>
                  </a:cubicBezTo>
                  <a:cubicBezTo>
                    <a:pt x="0" y="1"/>
                    <a:pt x="0" y="2"/>
                    <a:pt x="2" y="3"/>
                  </a:cubicBezTo>
                  <a:lnTo>
                    <a:pt x="3" y="3"/>
                  </a:lnTo>
                  <a:close/>
                  <a:moveTo>
                    <a:pt x="15" y="16"/>
                  </a:moveTo>
                  <a:cubicBezTo>
                    <a:pt x="14" y="17"/>
                    <a:pt x="14" y="17"/>
                    <a:pt x="14" y="17"/>
                  </a:cubicBezTo>
                  <a:cubicBezTo>
                    <a:pt x="15" y="18"/>
                    <a:pt x="16" y="18"/>
                    <a:pt x="17" y="19"/>
                  </a:cubicBezTo>
                  <a:cubicBezTo>
                    <a:pt x="17" y="19"/>
                    <a:pt x="17" y="19"/>
                    <a:pt x="17" y="19"/>
                  </a:cubicBezTo>
                  <a:cubicBezTo>
                    <a:pt x="16" y="18"/>
                    <a:pt x="16" y="17"/>
                    <a:pt x="15" y="16"/>
                  </a:cubicBezTo>
                  <a:close/>
                  <a:moveTo>
                    <a:pt x="10" y="11"/>
                  </a:moveTo>
                  <a:cubicBezTo>
                    <a:pt x="9" y="12"/>
                    <a:pt x="9" y="12"/>
                    <a:pt x="9" y="12"/>
                  </a:cubicBezTo>
                  <a:cubicBezTo>
                    <a:pt x="10" y="12"/>
                    <a:pt x="11" y="13"/>
                    <a:pt x="12" y="14"/>
                  </a:cubicBezTo>
                  <a:cubicBezTo>
                    <a:pt x="12" y="14"/>
                    <a:pt x="12" y="14"/>
                    <a:pt x="12" y="14"/>
                  </a:cubicBezTo>
                  <a:cubicBezTo>
                    <a:pt x="11" y="13"/>
                    <a:pt x="10" y="12"/>
                    <a:pt x="10" y="11"/>
                  </a:cubicBezTo>
                  <a:close/>
                  <a:moveTo>
                    <a:pt x="20" y="21"/>
                  </a:moveTo>
                  <a:cubicBezTo>
                    <a:pt x="20" y="22"/>
                    <a:pt x="20" y="22"/>
                    <a:pt x="20" y="22"/>
                  </a:cubicBezTo>
                  <a:cubicBezTo>
                    <a:pt x="20" y="22"/>
                    <a:pt x="21" y="23"/>
                    <a:pt x="22" y="24"/>
                  </a:cubicBezTo>
                  <a:cubicBezTo>
                    <a:pt x="23" y="23"/>
                    <a:pt x="23" y="23"/>
                    <a:pt x="23" y="23"/>
                  </a:cubicBezTo>
                  <a:cubicBezTo>
                    <a:pt x="22" y="23"/>
                    <a:pt x="21" y="22"/>
                    <a:pt x="20" y="21"/>
                  </a:cubicBezTo>
                  <a:close/>
                  <a:moveTo>
                    <a:pt x="31" y="30"/>
                  </a:moveTo>
                  <a:cubicBezTo>
                    <a:pt x="31" y="31"/>
                    <a:pt x="31" y="31"/>
                    <a:pt x="31" y="31"/>
                  </a:cubicBezTo>
                  <a:cubicBezTo>
                    <a:pt x="32" y="31"/>
                    <a:pt x="33" y="32"/>
                    <a:pt x="34" y="32"/>
                  </a:cubicBezTo>
                  <a:cubicBezTo>
                    <a:pt x="34" y="32"/>
                    <a:pt x="34" y="32"/>
                    <a:pt x="34" y="32"/>
                  </a:cubicBezTo>
                  <a:cubicBezTo>
                    <a:pt x="33" y="31"/>
                    <a:pt x="32" y="31"/>
                    <a:pt x="31" y="30"/>
                  </a:cubicBezTo>
                  <a:close/>
                  <a:moveTo>
                    <a:pt x="26" y="26"/>
                  </a:moveTo>
                  <a:cubicBezTo>
                    <a:pt x="25" y="26"/>
                    <a:pt x="25" y="26"/>
                    <a:pt x="25" y="26"/>
                  </a:cubicBezTo>
                  <a:cubicBezTo>
                    <a:pt x="26" y="27"/>
                    <a:pt x="27" y="28"/>
                    <a:pt x="28" y="28"/>
                  </a:cubicBezTo>
                  <a:cubicBezTo>
                    <a:pt x="28" y="28"/>
                    <a:pt x="28" y="28"/>
                    <a:pt x="28" y="28"/>
                  </a:cubicBezTo>
                  <a:cubicBezTo>
                    <a:pt x="27" y="27"/>
                    <a:pt x="27" y="26"/>
                    <a:pt x="26" y="26"/>
                  </a:cubicBezTo>
                  <a:close/>
                  <a:moveTo>
                    <a:pt x="41" y="36"/>
                  </a:moveTo>
                  <a:cubicBezTo>
                    <a:pt x="42" y="35"/>
                    <a:pt x="42" y="33"/>
                    <a:pt x="40" y="32"/>
                  </a:cubicBezTo>
                  <a:cubicBezTo>
                    <a:pt x="39" y="32"/>
                    <a:pt x="38" y="32"/>
                    <a:pt x="37" y="33"/>
                  </a:cubicBezTo>
                  <a:cubicBezTo>
                    <a:pt x="36" y="35"/>
                    <a:pt x="36" y="36"/>
                    <a:pt x="38" y="37"/>
                  </a:cubicBezTo>
                  <a:cubicBezTo>
                    <a:pt x="39" y="38"/>
                    <a:pt x="41" y="37"/>
                    <a:pt x="41"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0" name="Freeform 31"/>
            <p:cNvSpPr/>
            <p:nvPr/>
          </p:nvSpPr>
          <p:spPr bwMode="auto">
            <a:xfrm>
              <a:off x="6964" y="2574"/>
              <a:ext cx="167" cy="137"/>
            </a:xfrm>
            <a:custGeom>
              <a:avLst/>
              <a:gdLst>
                <a:gd name="T0" fmla="*/ 0 w 86"/>
                <a:gd name="T1" fmla="*/ 64 h 70"/>
                <a:gd name="T2" fmla="*/ 83 w 86"/>
                <a:gd name="T3" fmla="*/ 5 h 70"/>
                <a:gd name="T4" fmla="*/ 0 w 86"/>
                <a:gd name="T5" fmla="*/ 64 h 70"/>
              </a:gdLst>
              <a:ahLst/>
              <a:cxnLst>
                <a:cxn ang="0">
                  <a:pos x="T0" y="T1"/>
                </a:cxn>
                <a:cxn ang="0">
                  <a:pos x="T2" y="T3"/>
                </a:cxn>
                <a:cxn ang="0">
                  <a:pos x="T4" y="T5"/>
                </a:cxn>
              </a:cxnLst>
              <a:rect l="0" t="0" r="r" b="b"/>
              <a:pathLst>
                <a:path w="86" h="70">
                  <a:moveTo>
                    <a:pt x="0" y="64"/>
                  </a:moveTo>
                  <a:cubicBezTo>
                    <a:pt x="0" y="64"/>
                    <a:pt x="9" y="0"/>
                    <a:pt x="83" y="5"/>
                  </a:cubicBezTo>
                  <a:cubicBezTo>
                    <a:pt x="83" y="5"/>
                    <a:pt x="86" y="70"/>
                    <a:pt x="0" y="64"/>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1" name="Freeform 32"/>
            <p:cNvSpPr>
              <a:spLocks noEditPoints="1"/>
            </p:cNvSpPr>
            <p:nvPr/>
          </p:nvSpPr>
          <p:spPr bwMode="auto">
            <a:xfrm>
              <a:off x="6966" y="2617"/>
              <a:ext cx="101" cy="80"/>
            </a:xfrm>
            <a:custGeom>
              <a:avLst/>
              <a:gdLst>
                <a:gd name="T0" fmla="*/ 8 w 52"/>
                <a:gd name="T1" fmla="*/ 36 h 41"/>
                <a:gd name="T2" fmla="*/ 8 w 52"/>
                <a:gd name="T3" fmla="*/ 37 h 41"/>
                <a:gd name="T4" fmla="*/ 12 w 52"/>
                <a:gd name="T5" fmla="*/ 35 h 41"/>
                <a:gd name="T6" fmla="*/ 11 w 52"/>
                <a:gd name="T7" fmla="*/ 34 h 41"/>
                <a:gd name="T8" fmla="*/ 8 w 52"/>
                <a:gd name="T9" fmla="*/ 36 h 41"/>
                <a:gd name="T10" fmla="*/ 4 w 52"/>
                <a:gd name="T11" fmla="*/ 38 h 41"/>
                <a:gd name="T12" fmla="*/ 0 w 52"/>
                <a:gd name="T13" fmla="*/ 40 h 41"/>
                <a:gd name="T14" fmla="*/ 1 w 52"/>
                <a:gd name="T15" fmla="*/ 41 h 41"/>
                <a:gd name="T16" fmla="*/ 1 w 52"/>
                <a:gd name="T17" fmla="*/ 41 h 41"/>
                <a:gd name="T18" fmla="*/ 5 w 52"/>
                <a:gd name="T19" fmla="*/ 39 h 41"/>
                <a:gd name="T20" fmla="*/ 4 w 52"/>
                <a:gd name="T21" fmla="*/ 38 h 41"/>
                <a:gd name="T22" fmla="*/ 22 w 52"/>
                <a:gd name="T23" fmla="*/ 27 h 41"/>
                <a:gd name="T24" fmla="*/ 22 w 52"/>
                <a:gd name="T25" fmla="*/ 28 h 41"/>
                <a:gd name="T26" fmla="*/ 26 w 52"/>
                <a:gd name="T27" fmla="*/ 25 h 41"/>
                <a:gd name="T28" fmla="*/ 25 w 52"/>
                <a:gd name="T29" fmla="*/ 25 h 41"/>
                <a:gd name="T30" fmla="*/ 22 w 52"/>
                <a:gd name="T31" fmla="*/ 27 h 41"/>
                <a:gd name="T32" fmla="*/ 15 w 52"/>
                <a:gd name="T33" fmla="*/ 32 h 41"/>
                <a:gd name="T34" fmla="*/ 15 w 52"/>
                <a:gd name="T35" fmla="*/ 32 h 41"/>
                <a:gd name="T36" fmla="*/ 19 w 52"/>
                <a:gd name="T37" fmla="*/ 30 h 41"/>
                <a:gd name="T38" fmla="*/ 18 w 52"/>
                <a:gd name="T39" fmla="*/ 29 h 41"/>
                <a:gd name="T40" fmla="*/ 15 w 52"/>
                <a:gd name="T41" fmla="*/ 32 h 41"/>
                <a:gd name="T42" fmla="*/ 29 w 52"/>
                <a:gd name="T43" fmla="*/ 22 h 41"/>
                <a:gd name="T44" fmla="*/ 29 w 52"/>
                <a:gd name="T45" fmla="*/ 23 h 41"/>
                <a:gd name="T46" fmla="*/ 32 w 52"/>
                <a:gd name="T47" fmla="*/ 20 h 41"/>
                <a:gd name="T48" fmla="*/ 32 w 52"/>
                <a:gd name="T49" fmla="*/ 19 h 41"/>
                <a:gd name="T50" fmla="*/ 29 w 52"/>
                <a:gd name="T51" fmla="*/ 22 h 41"/>
                <a:gd name="T52" fmla="*/ 41 w 52"/>
                <a:gd name="T53" fmla="*/ 11 h 41"/>
                <a:gd name="T54" fmla="*/ 42 w 52"/>
                <a:gd name="T55" fmla="*/ 12 h 41"/>
                <a:gd name="T56" fmla="*/ 45 w 52"/>
                <a:gd name="T57" fmla="*/ 8 h 41"/>
                <a:gd name="T58" fmla="*/ 44 w 52"/>
                <a:gd name="T59" fmla="*/ 8 h 41"/>
                <a:gd name="T60" fmla="*/ 41 w 52"/>
                <a:gd name="T61" fmla="*/ 11 h 41"/>
                <a:gd name="T62" fmla="*/ 35 w 52"/>
                <a:gd name="T63" fmla="*/ 17 h 41"/>
                <a:gd name="T64" fmla="*/ 36 w 52"/>
                <a:gd name="T65" fmla="*/ 17 h 41"/>
                <a:gd name="T66" fmla="*/ 39 w 52"/>
                <a:gd name="T67" fmla="*/ 14 h 41"/>
                <a:gd name="T68" fmla="*/ 38 w 52"/>
                <a:gd name="T69" fmla="*/ 14 h 41"/>
                <a:gd name="T70" fmla="*/ 35 w 52"/>
                <a:gd name="T71" fmla="*/ 17 h 41"/>
                <a:gd name="T72" fmla="*/ 50 w 52"/>
                <a:gd name="T73" fmla="*/ 1 h 41"/>
                <a:gd name="T74" fmla="*/ 46 w 52"/>
                <a:gd name="T75" fmla="*/ 1 h 41"/>
                <a:gd name="T76" fmla="*/ 46 w 52"/>
                <a:gd name="T77" fmla="*/ 6 h 41"/>
                <a:gd name="T78" fmla="*/ 51 w 52"/>
                <a:gd name="T79" fmla="*/ 5 h 41"/>
                <a:gd name="T80" fmla="*/ 50 w 52"/>
                <a:gd name="T81" fmla="*/ 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41">
                  <a:moveTo>
                    <a:pt x="8" y="36"/>
                  </a:moveTo>
                  <a:cubicBezTo>
                    <a:pt x="8" y="37"/>
                    <a:pt x="8" y="37"/>
                    <a:pt x="8" y="37"/>
                  </a:cubicBezTo>
                  <a:cubicBezTo>
                    <a:pt x="9" y="36"/>
                    <a:pt x="10" y="35"/>
                    <a:pt x="12" y="35"/>
                  </a:cubicBezTo>
                  <a:cubicBezTo>
                    <a:pt x="11" y="34"/>
                    <a:pt x="11" y="34"/>
                    <a:pt x="11" y="34"/>
                  </a:cubicBezTo>
                  <a:cubicBezTo>
                    <a:pt x="10" y="35"/>
                    <a:pt x="9" y="36"/>
                    <a:pt x="8" y="36"/>
                  </a:cubicBezTo>
                  <a:close/>
                  <a:moveTo>
                    <a:pt x="4" y="38"/>
                  </a:moveTo>
                  <a:cubicBezTo>
                    <a:pt x="2" y="40"/>
                    <a:pt x="0" y="40"/>
                    <a:pt x="0" y="40"/>
                  </a:cubicBezTo>
                  <a:cubicBezTo>
                    <a:pt x="1" y="41"/>
                    <a:pt x="1" y="41"/>
                    <a:pt x="1" y="41"/>
                  </a:cubicBezTo>
                  <a:cubicBezTo>
                    <a:pt x="1" y="41"/>
                    <a:pt x="1" y="41"/>
                    <a:pt x="1" y="41"/>
                  </a:cubicBezTo>
                  <a:cubicBezTo>
                    <a:pt x="1" y="41"/>
                    <a:pt x="2" y="40"/>
                    <a:pt x="5" y="39"/>
                  </a:cubicBezTo>
                  <a:lnTo>
                    <a:pt x="4" y="38"/>
                  </a:lnTo>
                  <a:close/>
                  <a:moveTo>
                    <a:pt x="22" y="27"/>
                  </a:moveTo>
                  <a:cubicBezTo>
                    <a:pt x="22" y="28"/>
                    <a:pt x="22" y="28"/>
                    <a:pt x="22" y="28"/>
                  </a:cubicBezTo>
                  <a:cubicBezTo>
                    <a:pt x="23" y="27"/>
                    <a:pt x="25" y="26"/>
                    <a:pt x="26" y="25"/>
                  </a:cubicBezTo>
                  <a:cubicBezTo>
                    <a:pt x="25" y="25"/>
                    <a:pt x="25" y="25"/>
                    <a:pt x="25" y="25"/>
                  </a:cubicBezTo>
                  <a:cubicBezTo>
                    <a:pt x="24" y="25"/>
                    <a:pt x="23" y="26"/>
                    <a:pt x="22" y="27"/>
                  </a:cubicBezTo>
                  <a:close/>
                  <a:moveTo>
                    <a:pt x="15" y="32"/>
                  </a:moveTo>
                  <a:cubicBezTo>
                    <a:pt x="15" y="32"/>
                    <a:pt x="15" y="32"/>
                    <a:pt x="15" y="32"/>
                  </a:cubicBezTo>
                  <a:cubicBezTo>
                    <a:pt x="16" y="32"/>
                    <a:pt x="18" y="31"/>
                    <a:pt x="19" y="30"/>
                  </a:cubicBezTo>
                  <a:cubicBezTo>
                    <a:pt x="18" y="29"/>
                    <a:pt x="18" y="29"/>
                    <a:pt x="18" y="29"/>
                  </a:cubicBezTo>
                  <a:cubicBezTo>
                    <a:pt x="17" y="30"/>
                    <a:pt x="16" y="31"/>
                    <a:pt x="15" y="32"/>
                  </a:cubicBezTo>
                  <a:close/>
                  <a:moveTo>
                    <a:pt x="29" y="22"/>
                  </a:moveTo>
                  <a:cubicBezTo>
                    <a:pt x="29" y="23"/>
                    <a:pt x="29" y="23"/>
                    <a:pt x="29" y="23"/>
                  </a:cubicBezTo>
                  <a:cubicBezTo>
                    <a:pt x="30" y="22"/>
                    <a:pt x="31" y="21"/>
                    <a:pt x="32" y="20"/>
                  </a:cubicBezTo>
                  <a:cubicBezTo>
                    <a:pt x="32" y="19"/>
                    <a:pt x="32" y="19"/>
                    <a:pt x="32" y="19"/>
                  </a:cubicBezTo>
                  <a:cubicBezTo>
                    <a:pt x="31" y="20"/>
                    <a:pt x="30" y="21"/>
                    <a:pt x="29" y="22"/>
                  </a:cubicBezTo>
                  <a:close/>
                  <a:moveTo>
                    <a:pt x="41" y="11"/>
                  </a:moveTo>
                  <a:cubicBezTo>
                    <a:pt x="42" y="12"/>
                    <a:pt x="42" y="12"/>
                    <a:pt x="42" y="12"/>
                  </a:cubicBezTo>
                  <a:cubicBezTo>
                    <a:pt x="43" y="11"/>
                    <a:pt x="44" y="10"/>
                    <a:pt x="45" y="8"/>
                  </a:cubicBezTo>
                  <a:cubicBezTo>
                    <a:pt x="44" y="8"/>
                    <a:pt x="44" y="8"/>
                    <a:pt x="44" y="8"/>
                  </a:cubicBezTo>
                  <a:cubicBezTo>
                    <a:pt x="43" y="9"/>
                    <a:pt x="42" y="10"/>
                    <a:pt x="41" y="11"/>
                  </a:cubicBezTo>
                  <a:close/>
                  <a:moveTo>
                    <a:pt x="35" y="17"/>
                  </a:moveTo>
                  <a:cubicBezTo>
                    <a:pt x="36" y="17"/>
                    <a:pt x="36" y="17"/>
                    <a:pt x="36" y="17"/>
                  </a:cubicBezTo>
                  <a:cubicBezTo>
                    <a:pt x="37" y="16"/>
                    <a:pt x="38" y="15"/>
                    <a:pt x="39" y="14"/>
                  </a:cubicBezTo>
                  <a:cubicBezTo>
                    <a:pt x="38" y="14"/>
                    <a:pt x="38" y="14"/>
                    <a:pt x="38" y="14"/>
                  </a:cubicBezTo>
                  <a:cubicBezTo>
                    <a:pt x="37" y="15"/>
                    <a:pt x="36" y="16"/>
                    <a:pt x="35" y="17"/>
                  </a:cubicBezTo>
                  <a:close/>
                  <a:moveTo>
                    <a:pt x="50" y="1"/>
                  </a:moveTo>
                  <a:cubicBezTo>
                    <a:pt x="49" y="0"/>
                    <a:pt x="47" y="0"/>
                    <a:pt x="46" y="1"/>
                  </a:cubicBezTo>
                  <a:cubicBezTo>
                    <a:pt x="45" y="2"/>
                    <a:pt x="45" y="4"/>
                    <a:pt x="46" y="6"/>
                  </a:cubicBezTo>
                  <a:cubicBezTo>
                    <a:pt x="47" y="7"/>
                    <a:pt x="49" y="7"/>
                    <a:pt x="51" y="5"/>
                  </a:cubicBezTo>
                  <a:cubicBezTo>
                    <a:pt x="52" y="4"/>
                    <a:pt x="52" y="2"/>
                    <a:pt x="5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2" name="Freeform 33"/>
            <p:cNvSpPr/>
            <p:nvPr/>
          </p:nvSpPr>
          <p:spPr bwMode="auto">
            <a:xfrm>
              <a:off x="6677" y="2646"/>
              <a:ext cx="172" cy="185"/>
            </a:xfrm>
            <a:custGeom>
              <a:avLst/>
              <a:gdLst>
                <a:gd name="T0" fmla="*/ 30 w 88"/>
                <a:gd name="T1" fmla="*/ 94 h 94"/>
                <a:gd name="T2" fmla="*/ 62 w 88"/>
                <a:gd name="T3" fmla="*/ 0 h 94"/>
                <a:gd name="T4" fmla="*/ 30 w 88"/>
                <a:gd name="T5" fmla="*/ 94 h 94"/>
              </a:gdLst>
              <a:ahLst/>
              <a:cxnLst>
                <a:cxn ang="0">
                  <a:pos x="T0" y="T1"/>
                </a:cxn>
                <a:cxn ang="0">
                  <a:pos x="T2" y="T3"/>
                </a:cxn>
                <a:cxn ang="0">
                  <a:pos x="T4" y="T5"/>
                </a:cxn>
              </a:cxnLst>
              <a:rect l="0" t="0" r="r" b="b"/>
              <a:pathLst>
                <a:path w="88" h="94">
                  <a:moveTo>
                    <a:pt x="30" y="94"/>
                  </a:moveTo>
                  <a:cubicBezTo>
                    <a:pt x="30" y="94"/>
                    <a:pt x="88" y="68"/>
                    <a:pt x="62" y="0"/>
                  </a:cubicBezTo>
                  <a:cubicBezTo>
                    <a:pt x="62" y="0"/>
                    <a:pt x="0" y="15"/>
                    <a:pt x="30" y="94"/>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3" name="Freeform 34"/>
            <p:cNvSpPr>
              <a:spLocks noEditPoints="1"/>
            </p:cNvSpPr>
            <p:nvPr/>
          </p:nvSpPr>
          <p:spPr bwMode="auto">
            <a:xfrm>
              <a:off x="6738" y="2701"/>
              <a:ext cx="45" cy="118"/>
            </a:xfrm>
            <a:custGeom>
              <a:avLst/>
              <a:gdLst>
                <a:gd name="T0" fmla="*/ 2 w 23"/>
                <a:gd name="T1" fmla="*/ 52 h 60"/>
                <a:gd name="T2" fmla="*/ 1 w 23"/>
                <a:gd name="T3" fmla="*/ 52 h 60"/>
                <a:gd name="T4" fmla="*/ 2 w 23"/>
                <a:gd name="T5" fmla="*/ 48 h 60"/>
                <a:gd name="T6" fmla="*/ 3 w 23"/>
                <a:gd name="T7" fmla="*/ 48 h 60"/>
                <a:gd name="T8" fmla="*/ 2 w 23"/>
                <a:gd name="T9" fmla="*/ 52 h 60"/>
                <a:gd name="T10" fmla="*/ 1 w 23"/>
                <a:gd name="T11" fmla="*/ 56 h 60"/>
                <a:gd name="T12" fmla="*/ 1 w 23"/>
                <a:gd name="T13" fmla="*/ 60 h 60"/>
                <a:gd name="T14" fmla="*/ 0 w 23"/>
                <a:gd name="T15" fmla="*/ 60 h 60"/>
                <a:gd name="T16" fmla="*/ 0 w 23"/>
                <a:gd name="T17" fmla="*/ 60 h 60"/>
                <a:gd name="T18" fmla="*/ 1 w 23"/>
                <a:gd name="T19" fmla="*/ 56 h 60"/>
                <a:gd name="T20" fmla="*/ 6 w 23"/>
                <a:gd name="T21" fmla="*/ 36 h 60"/>
                <a:gd name="T22" fmla="*/ 5 w 23"/>
                <a:gd name="T23" fmla="*/ 36 h 60"/>
                <a:gd name="T24" fmla="*/ 6 w 23"/>
                <a:gd name="T25" fmla="*/ 32 h 60"/>
                <a:gd name="T26" fmla="*/ 7 w 23"/>
                <a:gd name="T27" fmla="*/ 32 h 60"/>
                <a:gd name="T28" fmla="*/ 6 w 23"/>
                <a:gd name="T29" fmla="*/ 36 h 60"/>
                <a:gd name="T30" fmla="*/ 4 w 23"/>
                <a:gd name="T31" fmla="*/ 44 h 60"/>
                <a:gd name="T32" fmla="*/ 3 w 23"/>
                <a:gd name="T33" fmla="*/ 44 h 60"/>
                <a:gd name="T34" fmla="*/ 4 w 23"/>
                <a:gd name="T35" fmla="*/ 40 h 60"/>
                <a:gd name="T36" fmla="*/ 5 w 23"/>
                <a:gd name="T37" fmla="*/ 40 h 60"/>
                <a:gd name="T38" fmla="*/ 4 w 23"/>
                <a:gd name="T39" fmla="*/ 44 h 60"/>
                <a:gd name="T40" fmla="*/ 8 w 23"/>
                <a:gd name="T41" fmla="*/ 28 h 60"/>
                <a:gd name="T42" fmla="*/ 8 w 23"/>
                <a:gd name="T43" fmla="*/ 28 h 60"/>
                <a:gd name="T44" fmla="*/ 9 w 23"/>
                <a:gd name="T45" fmla="*/ 24 h 60"/>
                <a:gd name="T46" fmla="*/ 10 w 23"/>
                <a:gd name="T47" fmla="*/ 24 h 60"/>
                <a:gd name="T48" fmla="*/ 8 w 23"/>
                <a:gd name="T49" fmla="*/ 28 h 60"/>
                <a:gd name="T50" fmla="*/ 15 w 23"/>
                <a:gd name="T51" fmla="*/ 13 h 60"/>
                <a:gd name="T52" fmla="*/ 14 w 23"/>
                <a:gd name="T53" fmla="*/ 12 h 60"/>
                <a:gd name="T54" fmla="*/ 16 w 23"/>
                <a:gd name="T55" fmla="*/ 8 h 60"/>
                <a:gd name="T56" fmla="*/ 17 w 23"/>
                <a:gd name="T57" fmla="*/ 9 h 60"/>
                <a:gd name="T58" fmla="*/ 15 w 23"/>
                <a:gd name="T59" fmla="*/ 13 h 60"/>
                <a:gd name="T60" fmla="*/ 11 w 23"/>
                <a:gd name="T61" fmla="*/ 20 h 60"/>
                <a:gd name="T62" fmla="*/ 11 w 23"/>
                <a:gd name="T63" fmla="*/ 20 h 60"/>
                <a:gd name="T64" fmla="*/ 12 w 23"/>
                <a:gd name="T65" fmla="*/ 16 h 60"/>
                <a:gd name="T66" fmla="*/ 13 w 23"/>
                <a:gd name="T67" fmla="*/ 16 h 60"/>
                <a:gd name="T68" fmla="*/ 11 w 23"/>
                <a:gd name="T69" fmla="*/ 20 h 60"/>
                <a:gd name="T70" fmla="*/ 21 w 23"/>
                <a:gd name="T71" fmla="*/ 1 h 60"/>
                <a:gd name="T72" fmla="*/ 22 w 23"/>
                <a:gd name="T73" fmla="*/ 5 h 60"/>
                <a:gd name="T74" fmla="*/ 18 w 23"/>
                <a:gd name="T75" fmla="*/ 6 h 60"/>
                <a:gd name="T76" fmla="*/ 17 w 23"/>
                <a:gd name="T77" fmla="*/ 2 h 60"/>
                <a:gd name="T78" fmla="*/ 21 w 23"/>
                <a:gd name="T79"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 h="60">
                  <a:moveTo>
                    <a:pt x="2" y="52"/>
                  </a:moveTo>
                  <a:cubicBezTo>
                    <a:pt x="1" y="52"/>
                    <a:pt x="1" y="52"/>
                    <a:pt x="1" y="52"/>
                  </a:cubicBezTo>
                  <a:cubicBezTo>
                    <a:pt x="2" y="50"/>
                    <a:pt x="2" y="49"/>
                    <a:pt x="2" y="48"/>
                  </a:cubicBezTo>
                  <a:cubicBezTo>
                    <a:pt x="3" y="48"/>
                    <a:pt x="3" y="48"/>
                    <a:pt x="3" y="48"/>
                  </a:cubicBezTo>
                  <a:cubicBezTo>
                    <a:pt x="3" y="49"/>
                    <a:pt x="2" y="51"/>
                    <a:pt x="2" y="52"/>
                  </a:cubicBezTo>
                  <a:close/>
                  <a:moveTo>
                    <a:pt x="1" y="56"/>
                  </a:moveTo>
                  <a:cubicBezTo>
                    <a:pt x="1" y="59"/>
                    <a:pt x="1" y="60"/>
                    <a:pt x="1" y="60"/>
                  </a:cubicBezTo>
                  <a:cubicBezTo>
                    <a:pt x="0" y="60"/>
                    <a:pt x="0" y="60"/>
                    <a:pt x="0" y="60"/>
                  </a:cubicBezTo>
                  <a:cubicBezTo>
                    <a:pt x="0" y="60"/>
                    <a:pt x="0" y="60"/>
                    <a:pt x="0" y="60"/>
                  </a:cubicBezTo>
                  <a:cubicBezTo>
                    <a:pt x="0" y="60"/>
                    <a:pt x="0" y="58"/>
                    <a:pt x="1" y="56"/>
                  </a:cubicBezTo>
                  <a:close/>
                  <a:moveTo>
                    <a:pt x="6" y="36"/>
                  </a:moveTo>
                  <a:cubicBezTo>
                    <a:pt x="5" y="36"/>
                    <a:pt x="5" y="36"/>
                    <a:pt x="5" y="36"/>
                  </a:cubicBezTo>
                  <a:cubicBezTo>
                    <a:pt x="6" y="34"/>
                    <a:pt x="6" y="33"/>
                    <a:pt x="6" y="32"/>
                  </a:cubicBezTo>
                  <a:cubicBezTo>
                    <a:pt x="7" y="32"/>
                    <a:pt x="7" y="32"/>
                    <a:pt x="7" y="32"/>
                  </a:cubicBezTo>
                  <a:cubicBezTo>
                    <a:pt x="7" y="33"/>
                    <a:pt x="6" y="34"/>
                    <a:pt x="6" y="36"/>
                  </a:cubicBezTo>
                  <a:close/>
                  <a:moveTo>
                    <a:pt x="4" y="44"/>
                  </a:moveTo>
                  <a:cubicBezTo>
                    <a:pt x="3" y="44"/>
                    <a:pt x="3" y="44"/>
                    <a:pt x="3" y="44"/>
                  </a:cubicBezTo>
                  <a:cubicBezTo>
                    <a:pt x="3" y="42"/>
                    <a:pt x="4" y="41"/>
                    <a:pt x="4" y="40"/>
                  </a:cubicBezTo>
                  <a:cubicBezTo>
                    <a:pt x="5" y="40"/>
                    <a:pt x="5" y="40"/>
                    <a:pt x="5" y="40"/>
                  </a:cubicBezTo>
                  <a:cubicBezTo>
                    <a:pt x="5" y="41"/>
                    <a:pt x="4" y="43"/>
                    <a:pt x="4" y="44"/>
                  </a:cubicBezTo>
                  <a:close/>
                  <a:moveTo>
                    <a:pt x="8" y="28"/>
                  </a:moveTo>
                  <a:cubicBezTo>
                    <a:pt x="8" y="28"/>
                    <a:pt x="8" y="28"/>
                    <a:pt x="8" y="28"/>
                  </a:cubicBezTo>
                  <a:cubicBezTo>
                    <a:pt x="8" y="26"/>
                    <a:pt x="9" y="25"/>
                    <a:pt x="9" y="24"/>
                  </a:cubicBezTo>
                  <a:cubicBezTo>
                    <a:pt x="10" y="24"/>
                    <a:pt x="10" y="24"/>
                    <a:pt x="10" y="24"/>
                  </a:cubicBezTo>
                  <a:cubicBezTo>
                    <a:pt x="9" y="25"/>
                    <a:pt x="9" y="27"/>
                    <a:pt x="8" y="28"/>
                  </a:cubicBezTo>
                  <a:close/>
                  <a:moveTo>
                    <a:pt x="15" y="13"/>
                  </a:moveTo>
                  <a:cubicBezTo>
                    <a:pt x="14" y="12"/>
                    <a:pt x="14" y="12"/>
                    <a:pt x="14" y="12"/>
                  </a:cubicBezTo>
                  <a:cubicBezTo>
                    <a:pt x="15" y="11"/>
                    <a:pt x="15" y="10"/>
                    <a:pt x="16" y="8"/>
                  </a:cubicBezTo>
                  <a:cubicBezTo>
                    <a:pt x="17" y="9"/>
                    <a:pt x="17" y="9"/>
                    <a:pt x="17" y="9"/>
                  </a:cubicBezTo>
                  <a:cubicBezTo>
                    <a:pt x="16" y="10"/>
                    <a:pt x="15" y="11"/>
                    <a:pt x="15" y="13"/>
                  </a:cubicBezTo>
                  <a:close/>
                  <a:moveTo>
                    <a:pt x="11" y="20"/>
                  </a:moveTo>
                  <a:cubicBezTo>
                    <a:pt x="11" y="20"/>
                    <a:pt x="11" y="20"/>
                    <a:pt x="11" y="20"/>
                  </a:cubicBezTo>
                  <a:cubicBezTo>
                    <a:pt x="11" y="18"/>
                    <a:pt x="12" y="17"/>
                    <a:pt x="12" y="16"/>
                  </a:cubicBezTo>
                  <a:cubicBezTo>
                    <a:pt x="13" y="16"/>
                    <a:pt x="13" y="16"/>
                    <a:pt x="13" y="16"/>
                  </a:cubicBezTo>
                  <a:cubicBezTo>
                    <a:pt x="12" y="18"/>
                    <a:pt x="12" y="19"/>
                    <a:pt x="11" y="20"/>
                  </a:cubicBezTo>
                  <a:close/>
                  <a:moveTo>
                    <a:pt x="21" y="1"/>
                  </a:moveTo>
                  <a:cubicBezTo>
                    <a:pt x="23" y="1"/>
                    <a:pt x="23" y="3"/>
                    <a:pt x="22" y="5"/>
                  </a:cubicBezTo>
                  <a:cubicBezTo>
                    <a:pt x="21" y="6"/>
                    <a:pt x="20" y="7"/>
                    <a:pt x="18" y="6"/>
                  </a:cubicBezTo>
                  <a:cubicBezTo>
                    <a:pt x="17" y="5"/>
                    <a:pt x="16" y="3"/>
                    <a:pt x="17" y="2"/>
                  </a:cubicBezTo>
                  <a:cubicBezTo>
                    <a:pt x="18" y="0"/>
                    <a:pt x="20" y="0"/>
                    <a:pt x="2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4" name="Freeform 35"/>
            <p:cNvSpPr/>
            <p:nvPr/>
          </p:nvSpPr>
          <p:spPr bwMode="auto">
            <a:xfrm>
              <a:off x="7145" y="2687"/>
              <a:ext cx="191" cy="202"/>
            </a:xfrm>
            <a:custGeom>
              <a:avLst/>
              <a:gdLst>
                <a:gd name="T0" fmla="*/ 0 w 98"/>
                <a:gd name="T1" fmla="*/ 65 h 103"/>
                <a:gd name="T2" fmla="*/ 98 w 98"/>
                <a:gd name="T3" fmla="*/ 46 h 103"/>
                <a:gd name="T4" fmla="*/ 0 w 98"/>
                <a:gd name="T5" fmla="*/ 65 h 103"/>
              </a:gdLst>
              <a:ahLst/>
              <a:cxnLst>
                <a:cxn ang="0">
                  <a:pos x="T0" y="T1"/>
                </a:cxn>
                <a:cxn ang="0">
                  <a:pos x="T2" y="T3"/>
                </a:cxn>
                <a:cxn ang="0">
                  <a:pos x="T4" y="T5"/>
                </a:cxn>
              </a:cxnLst>
              <a:rect l="0" t="0" r="r" b="b"/>
              <a:pathLst>
                <a:path w="98" h="103">
                  <a:moveTo>
                    <a:pt x="0" y="65"/>
                  </a:moveTo>
                  <a:cubicBezTo>
                    <a:pt x="0" y="65"/>
                    <a:pt x="52" y="103"/>
                    <a:pt x="98" y="46"/>
                  </a:cubicBezTo>
                  <a:cubicBezTo>
                    <a:pt x="98" y="46"/>
                    <a:pt x="54" y="0"/>
                    <a:pt x="0" y="65"/>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5" name="Freeform 36"/>
            <p:cNvSpPr>
              <a:spLocks noEditPoints="1"/>
            </p:cNvSpPr>
            <p:nvPr/>
          </p:nvSpPr>
          <p:spPr bwMode="auto">
            <a:xfrm>
              <a:off x="7157" y="2783"/>
              <a:ext cx="120" cy="30"/>
            </a:xfrm>
            <a:custGeom>
              <a:avLst/>
              <a:gdLst>
                <a:gd name="T0" fmla="*/ 8 w 62"/>
                <a:gd name="T1" fmla="*/ 12 h 15"/>
                <a:gd name="T2" fmla="*/ 8 w 62"/>
                <a:gd name="T3" fmla="*/ 11 h 15"/>
                <a:gd name="T4" fmla="*/ 12 w 62"/>
                <a:gd name="T5" fmla="*/ 10 h 15"/>
                <a:gd name="T6" fmla="*/ 12 w 62"/>
                <a:gd name="T7" fmla="*/ 11 h 15"/>
                <a:gd name="T8" fmla="*/ 8 w 62"/>
                <a:gd name="T9" fmla="*/ 12 h 15"/>
                <a:gd name="T10" fmla="*/ 4 w 62"/>
                <a:gd name="T11" fmla="*/ 13 h 15"/>
                <a:gd name="T12" fmla="*/ 1 w 62"/>
                <a:gd name="T13" fmla="*/ 15 h 15"/>
                <a:gd name="T14" fmla="*/ 0 w 62"/>
                <a:gd name="T15" fmla="*/ 14 h 15"/>
                <a:gd name="T16" fmla="*/ 0 w 62"/>
                <a:gd name="T17" fmla="*/ 14 h 15"/>
                <a:gd name="T18" fmla="*/ 4 w 62"/>
                <a:gd name="T19" fmla="*/ 13 h 15"/>
                <a:gd name="T20" fmla="*/ 24 w 62"/>
                <a:gd name="T21" fmla="*/ 7 h 15"/>
                <a:gd name="T22" fmla="*/ 24 w 62"/>
                <a:gd name="T23" fmla="*/ 6 h 15"/>
                <a:gd name="T24" fmla="*/ 28 w 62"/>
                <a:gd name="T25" fmla="*/ 6 h 15"/>
                <a:gd name="T26" fmla="*/ 28 w 62"/>
                <a:gd name="T27" fmla="*/ 6 h 15"/>
                <a:gd name="T28" fmla="*/ 24 w 62"/>
                <a:gd name="T29" fmla="*/ 7 h 15"/>
                <a:gd name="T30" fmla="*/ 16 w 62"/>
                <a:gd name="T31" fmla="*/ 9 h 15"/>
                <a:gd name="T32" fmla="*/ 16 w 62"/>
                <a:gd name="T33" fmla="*/ 9 h 15"/>
                <a:gd name="T34" fmla="*/ 20 w 62"/>
                <a:gd name="T35" fmla="*/ 7 h 15"/>
                <a:gd name="T36" fmla="*/ 20 w 62"/>
                <a:gd name="T37" fmla="*/ 8 h 15"/>
                <a:gd name="T38" fmla="*/ 16 w 62"/>
                <a:gd name="T39" fmla="*/ 9 h 15"/>
                <a:gd name="T40" fmla="*/ 32 w 62"/>
                <a:gd name="T41" fmla="*/ 6 h 15"/>
                <a:gd name="T42" fmla="*/ 32 w 62"/>
                <a:gd name="T43" fmla="*/ 5 h 15"/>
                <a:gd name="T44" fmla="*/ 36 w 62"/>
                <a:gd name="T45" fmla="*/ 4 h 15"/>
                <a:gd name="T46" fmla="*/ 36 w 62"/>
                <a:gd name="T47" fmla="*/ 5 h 15"/>
                <a:gd name="T48" fmla="*/ 32 w 62"/>
                <a:gd name="T49" fmla="*/ 6 h 15"/>
                <a:gd name="T50" fmla="*/ 49 w 62"/>
                <a:gd name="T51" fmla="*/ 3 h 15"/>
                <a:gd name="T52" fmla="*/ 49 w 62"/>
                <a:gd name="T53" fmla="*/ 2 h 15"/>
                <a:gd name="T54" fmla="*/ 53 w 62"/>
                <a:gd name="T55" fmla="*/ 2 h 15"/>
                <a:gd name="T56" fmla="*/ 53 w 62"/>
                <a:gd name="T57" fmla="*/ 3 h 15"/>
                <a:gd name="T58" fmla="*/ 49 w 62"/>
                <a:gd name="T59" fmla="*/ 3 h 15"/>
                <a:gd name="T60" fmla="*/ 41 w 62"/>
                <a:gd name="T61" fmla="*/ 4 h 15"/>
                <a:gd name="T62" fmla="*/ 40 w 62"/>
                <a:gd name="T63" fmla="*/ 3 h 15"/>
                <a:gd name="T64" fmla="*/ 45 w 62"/>
                <a:gd name="T65" fmla="*/ 3 h 15"/>
                <a:gd name="T66" fmla="*/ 45 w 62"/>
                <a:gd name="T67" fmla="*/ 4 h 15"/>
                <a:gd name="T68" fmla="*/ 41 w 62"/>
                <a:gd name="T69" fmla="*/ 4 h 15"/>
                <a:gd name="T70" fmla="*/ 62 w 62"/>
                <a:gd name="T71" fmla="*/ 3 h 15"/>
                <a:gd name="T72" fmla="*/ 59 w 62"/>
                <a:gd name="T73" fmla="*/ 6 h 15"/>
                <a:gd name="T74" fmla="*/ 56 w 62"/>
                <a:gd name="T75" fmla="*/ 3 h 15"/>
                <a:gd name="T76" fmla="*/ 59 w 62"/>
                <a:gd name="T77" fmla="*/ 0 h 15"/>
                <a:gd name="T78" fmla="*/ 62 w 62"/>
                <a:gd name="T7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2" h="15">
                  <a:moveTo>
                    <a:pt x="8" y="12"/>
                  </a:moveTo>
                  <a:cubicBezTo>
                    <a:pt x="8" y="11"/>
                    <a:pt x="8" y="11"/>
                    <a:pt x="8" y="11"/>
                  </a:cubicBezTo>
                  <a:cubicBezTo>
                    <a:pt x="9" y="11"/>
                    <a:pt x="11" y="10"/>
                    <a:pt x="12" y="10"/>
                  </a:cubicBezTo>
                  <a:cubicBezTo>
                    <a:pt x="12" y="11"/>
                    <a:pt x="12" y="11"/>
                    <a:pt x="12" y="11"/>
                  </a:cubicBezTo>
                  <a:cubicBezTo>
                    <a:pt x="11" y="11"/>
                    <a:pt x="10" y="12"/>
                    <a:pt x="8" y="12"/>
                  </a:cubicBezTo>
                  <a:close/>
                  <a:moveTo>
                    <a:pt x="4" y="13"/>
                  </a:moveTo>
                  <a:cubicBezTo>
                    <a:pt x="2" y="14"/>
                    <a:pt x="1" y="15"/>
                    <a:pt x="1" y="15"/>
                  </a:cubicBezTo>
                  <a:cubicBezTo>
                    <a:pt x="0" y="14"/>
                    <a:pt x="0" y="14"/>
                    <a:pt x="0" y="14"/>
                  </a:cubicBezTo>
                  <a:cubicBezTo>
                    <a:pt x="0" y="14"/>
                    <a:pt x="0" y="14"/>
                    <a:pt x="0" y="14"/>
                  </a:cubicBezTo>
                  <a:cubicBezTo>
                    <a:pt x="0" y="14"/>
                    <a:pt x="2" y="13"/>
                    <a:pt x="4" y="13"/>
                  </a:cubicBezTo>
                  <a:close/>
                  <a:moveTo>
                    <a:pt x="24" y="7"/>
                  </a:moveTo>
                  <a:cubicBezTo>
                    <a:pt x="24" y="6"/>
                    <a:pt x="24" y="6"/>
                    <a:pt x="24" y="6"/>
                  </a:cubicBezTo>
                  <a:cubicBezTo>
                    <a:pt x="25" y="6"/>
                    <a:pt x="27" y="6"/>
                    <a:pt x="28" y="6"/>
                  </a:cubicBezTo>
                  <a:cubicBezTo>
                    <a:pt x="28" y="6"/>
                    <a:pt x="28" y="6"/>
                    <a:pt x="28" y="6"/>
                  </a:cubicBezTo>
                  <a:cubicBezTo>
                    <a:pt x="27" y="7"/>
                    <a:pt x="26" y="7"/>
                    <a:pt x="24" y="7"/>
                  </a:cubicBezTo>
                  <a:close/>
                  <a:moveTo>
                    <a:pt x="16" y="9"/>
                  </a:moveTo>
                  <a:cubicBezTo>
                    <a:pt x="16" y="9"/>
                    <a:pt x="16" y="9"/>
                    <a:pt x="16" y="9"/>
                  </a:cubicBezTo>
                  <a:cubicBezTo>
                    <a:pt x="17" y="8"/>
                    <a:pt x="19" y="8"/>
                    <a:pt x="20" y="7"/>
                  </a:cubicBezTo>
                  <a:cubicBezTo>
                    <a:pt x="20" y="8"/>
                    <a:pt x="20" y="8"/>
                    <a:pt x="20" y="8"/>
                  </a:cubicBezTo>
                  <a:cubicBezTo>
                    <a:pt x="19" y="9"/>
                    <a:pt x="18" y="9"/>
                    <a:pt x="16" y="9"/>
                  </a:cubicBezTo>
                  <a:close/>
                  <a:moveTo>
                    <a:pt x="32" y="6"/>
                  </a:moveTo>
                  <a:cubicBezTo>
                    <a:pt x="32" y="5"/>
                    <a:pt x="32" y="5"/>
                    <a:pt x="32" y="5"/>
                  </a:cubicBezTo>
                  <a:cubicBezTo>
                    <a:pt x="34" y="4"/>
                    <a:pt x="35" y="4"/>
                    <a:pt x="36" y="4"/>
                  </a:cubicBezTo>
                  <a:cubicBezTo>
                    <a:pt x="36" y="5"/>
                    <a:pt x="36" y="5"/>
                    <a:pt x="36" y="5"/>
                  </a:cubicBezTo>
                  <a:cubicBezTo>
                    <a:pt x="35" y="5"/>
                    <a:pt x="34" y="5"/>
                    <a:pt x="32" y="6"/>
                  </a:cubicBezTo>
                  <a:close/>
                  <a:moveTo>
                    <a:pt x="49" y="3"/>
                  </a:moveTo>
                  <a:cubicBezTo>
                    <a:pt x="49" y="2"/>
                    <a:pt x="49" y="2"/>
                    <a:pt x="49" y="2"/>
                  </a:cubicBezTo>
                  <a:cubicBezTo>
                    <a:pt x="50" y="2"/>
                    <a:pt x="52" y="2"/>
                    <a:pt x="53" y="2"/>
                  </a:cubicBezTo>
                  <a:cubicBezTo>
                    <a:pt x="53" y="3"/>
                    <a:pt x="53" y="3"/>
                    <a:pt x="53" y="3"/>
                  </a:cubicBezTo>
                  <a:cubicBezTo>
                    <a:pt x="52" y="3"/>
                    <a:pt x="50" y="3"/>
                    <a:pt x="49" y="3"/>
                  </a:cubicBezTo>
                  <a:close/>
                  <a:moveTo>
                    <a:pt x="41" y="4"/>
                  </a:moveTo>
                  <a:cubicBezTo>
                    <a:pt x="40" y="3"/>
                    <a:pt x="40" y="3"/>
                    <a:pt x="40" y="3"/>
                  </a:cubicBezTo>
                  <a:cubicBezTo>
                    <a:pt x="42" y="3"/>
                    <a:pt x="43" y="3"/>
                    <a:pt x="45" y="3"/>
                  </a:cubicBezTo>
                  <a:cubicBezTo>
                    <a:pt x="45" y="4"/>
                    <a:pt x="45" y="4"/>
                    <a:pt x="45" y="4"/>
                  </a:cubicBezTo>
                  <a:cubicBezTo>
                    <a:pt x="43" y="4"/>
                    <a:pt x="42" y="4"/>
                    <a:pt x="41" y="4"/>
                  </a:cubicBezTo>
                  <a:close/>
                  <a:moveTo>
                    <a:pt x="62" y="3"/>
                  </a:moveTo>
                  <a:cubicBezTo>
                    <a:pt x="62" y="5"/>
                    <a:pt x="61" y="6"/>
                    <a:pt x="59" y="6"/>
                  </a:cubicBezTo>
                  <a:cubicBezTo>
                    <a:pt x="58" y="6"/>
                    <a:pt x="56" y="5"/>
                    <a:pt x="56" y="3"/>
                  </a:cubicBezTo>
                  <a:cubicBezTo>
                    <a:pt x="56" y="1"/>
                    <a:pt x="57" y="0"/>
                    <a:pt x="59" y="0"/>
                  </a:cubicBezTo>
                  <a:cubicBezTo>
                    <a:pt x="61" y="0"/>
                    <a:pt x="62" y="1"/>
                    <a:pt x="6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6" name="Freeform 37"/>
            <p:cNvSpPr/>
            <p:nvPr/>
          </p:nvSpPr>
          <p:spPr bwMode="auto">
            <a:xfrm>
              <a:off x="6586" y="2505"/>
              <a:ext cx="551" cy="498"/>
            </a:xfrm>
            <a:custGeom>
              <a:avLst/>
              <a:gdLst>
                <a:gd name="T0" fmla="*/ 0 w 283"/>
                <a:gd name="T1" fmla="*/ 254 h 254"/>
                <a:gd name="T2" fmla="*/ 283 w 283"/>
                <a:gd name="T3" fmla="*/ 161 h 254"/>
              </a:gdLst>
              <a:ahLst/>
              <a:cxnLst>
                <a:cxn ang="0">
                  <a:pos x="T0" y="T1"/>
                </a:cxn>
                <a:cxn ang="0">
                  <a:pos x="T2" y="T3"/>
                </a:cxn>
              </a:cxnLst>
              <a:rect l="0" t="0" r="r" b="b"/>
              <a:pathLst>
                <a:path w="283" h="254">
                  <a:moveTo>
                    <a:pt x="0" y="254"/>
                  </a:moveTo>
                  <a:cubicBezTo>
                    <a:pt x="0" y="254"/>
                    <a:pt x="195" y="0"/>
                    <a:pt x="283" y="161"/>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97" name="Freeform 38"/>
            <p:cNvSpPr/>
            <p:nvPr/>
          </p:nvSpPr>
          <p:spPr bwMode="auto">
            <a:xfrm>
              <a:off x="6498" y="2880"/>
              <a:ext cx="255" cy="268"/>
            </a:xfrm>
            <a:custGeom>
              <a:avLst/>
              <a:gdLst>
                <a:gd name="T0" fmla="*/ 63 w 131"/>
                <a:gd name="T1" fmla="*/ 0 h 137"/>
                <a:gd name="T2" fmla="*/ 77 w 131"/>
                <a:gd name="T3" fmla="*/ 137 h 137"/>
                <a:gd name="T4" fmla="*/ 63 w 131"/>
                <a:gd name="T5" fmla="*/ 0 h 137"/>
              </a:gdLst>
              <a:ahLst/>
              <a:cxnLst>
                <a:cxn ang="0">
                  <a:pos x="T0" y="T1"/>
                </a:cxn>
                <a:cxn ang="0">
                  <a:pos x="T2" y="T3"/>
                </a:cxn>
                <a:cxn ang="0">
                  <a:pos x="T4" y="T5"/>
                </a:cxn>
              </a:cxnLst>
              <a:rect l="0" t="0" r="r" b="b"/>
              <a:pathLst>
                <a:path w="131" h="137">
                  <a:moveTo>
                    <a:pt x="63" y="0"/>
                  </a:moveTo>
                  <a:cubicBezTo>
                    <a:pt x="63" y="0"/>
                    <a:pt x="131" y="58"/>
                    <a:pt x="77" y="137"/>
                  </a:cubicBezTo>
                  <a:cubicBezTo>
                    <a:pt x="77" y="137"/>
                    <a:pt x="0" y="91"/>
                    <a:pt x="63"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8" name="Freeform 39"/>
            <p:cNvSpPr>
              <a:spLocks noEditPoints="1"/>
            </p:cNvSpPr>
            <p:nvPr/>
          </p:nvSpPr>
          <p:spPr bwMode="auto">
            <a:xfrm>
              <a:off x="6621" y="2887"/>
              <a:ext cx="31" cy="161"/>
            </a:xfrm>
            <a:custGeom>
              <a:avLst/>
              <a:gdLst>
                <a:gd name="T0" fmla="*/ 1 w 16"/>
                <a:gd name="T1" fmla="*/ 11 h 82"/>
                <a:gd name="T2" fmla="*/ 0 w 16"/>
                <a:gd name="T3" fmla="*/ 11 h 82"/>
                <a:gd name="T4" fmla="*/ 0 w 16"/>
                <a:gd name="T5" fmla="*/ 17 h 82"/>
                <a:gd name="T6" fmla="*/ 1 w 16"/>
                <a:gd name="T7" fmla="*/ 17 h 82"/>
                <a:gd name="T8" fmla="*/ 1 w 16"/>
                <a:gd name="T9" fmla="*/ 11 h 82"/>
                <a:gd name="T10" fmla="*/ 1 w 16"/>
                <a:gd name="T11" fmla="*/ 6 h 82"/>
                <a:gd name="T12" fmla="*/ 1 w 16"/>
                <a:gd name="T13" fmla="*/ 0 h 82"/>
                <a:gd name="T14" fmla="*/ 0 w 16"/>
                <a:gd name="T15" fmla="*/ 0 h 82"/>
                <a:gd name="T16" fmla="*/ 0 w 16"/>
                <a:gd name="T17" fmla="*/ 0 h 82"/>
                <a:gd name="T18" fmla="*/ 0 w 16"/>
                <a:gd name="T19" fmla="*/ 6 h 82"/>
                <a:gd name="T20" fmla="*/ 1 w 16"/>
                <a:gd name="T21" fmla="*/ 6 h 82"/>
                <a:gd name="T22" fmla="*/ 2 w 16"/>
                <a:gd name="T23" fmla="*/ 33 h 82"/>
                <a:gd name="T24" fmla="*/ 1 w 16"/>
                <a:gd name="T25" fmla="*/ 33 h 82"/>
                <a:gd name="T26" fmla="*/ 1 w 16"/>
                <a:gd name="T27" fmla="*/ 38 h 82"/>
                <a:gd name="T28" fmla="*/ 2 w 16"/>
                <a:gd name="T29" fmla="*/ 38 h 82"/>
                <a:gd name="T30" fmla="*/ 2 w 16"/>
                <a:gd name="T31" fmla="*/ 33 h 82"/>
                <a:gd name="T32" fmla="*/ 1 w 16"/>
                <a:gd name="T33" fmla="*/ 22 h 82"/>
                <a:gd name="T34" fmla="*/ 0 w 16"/>
                <a:gd name="T35" fmla="*/ 22 h 82"/>
                <a:gd name="T36" fmla="*/ 0 w 16"/>
                <a:gd name="T37" fmla="*/ 27 h 82"/>
                <a:gd name="T38" fmla="*/ 1 w 16"/>
                <a:gd name="T39" fmla="*/ 27 h 82"/>
                <a:gd name="T40" fmla="*/ 1 w 16"/>
                <a:gd name="T41" fmla="*/ 22 h 82"/>
                <a:gd name="T42" fmla="*/ 3 w 16"/>
                <a:gd name="T43" fmla="*/ 44 h 82"/>
                <a:gd name="T44" fmla="*/ 2 w 16"/>
                <a:gd name="T45" fmla="*/ 44 h 82"/>
                <a:gd name="T46" fmla="*/ 3 w 16"/>
                <a:gd name="T47" fmla="*/ 49 h 82"/>
                <a:gd name="T48" fmla="*/ 4 w 16"/>
                <a:gd name="T49" fmla="*/ 49 h 82"/>
                <a:gd name="T50" fmla="*/ 3 w 16"/>
                <a:gd name="T51" fmla="*/ 44 h 82"/>
                <a:gd name="T52" fmla="*/ 7 w 16"/>
                <a:gd name="T53" fmla="*/ 65 h 82"/>
                <a:gd name="T54" fmla="*/ 6 w 16"/>
                <a:gd name="T55" fmla="*/ 65 h 82"/>
                <a:gd name="T56" fmla="*/ 8 w 16"/>
                <a:gd name="T57" fmla="*/ 70 h 82"/>
                <a:gd name="T58" fmla="*/ 9 w 16"/>
                <a:gd name="T59" fmla="*/ 70 h 82"/>
                <a:gd name="T60" fmla="*/ 7 w 16"/>
                <a:gd name="T61" fmla="*/ 65 h 82"/>
                <a:gd name="T62" fmla="*/ 5 w 16"/>
                <a:gd name="T63" fmla="*/ 54 h 82"/>
                <a:gd name="T64" fmla="*/ 4 w 16"/>
                <a:gd name="T65" fmla="*/ 54 h 82"/>
                <a:gd name="T66" fmla="*/ 5 w 16"/>
                <a:gd name="T67" fmla="*/ 60 h 82"/>
                <a:gd name="T68" fmla="*/ 6 w 16"/>
                <a:gd name="T69" fmla="*/ 59 h 82"/>
                <a:gd name="T70" fmla="*/ 5 w 16"/>
                <a:gd name="T71" fmla="*/ 54 h 82"/>
                <a:gd name="T72" fmla="*/ 13 w 16"/>
                <a:gd name="T73" fmla="*/ 82 h 82"/>
                <a:gd name="T74" fmla="*/ 15 w 16"/>
                <a:gd name="T75" fmla="*/ 76 h 82"/>
                <a:gd name="T76" fmla="*/ 10 w 16"/>
                <a:gd name="T77" fmla="*/ 74 h 82"/>
                <a:gd name="T78" fmla="*/ 8 w 16"/>
                <a:gd name="T79" fmla="*/ 79 h 82"/>
                <a:gd name="T80" fmla="*/ 13 w 16"/>
                <a:gd name="T8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 h="82">
                  <a:moveTo>
                    <a:pt x="1" y="11"/>
                  </a:moveTo>
                  <a:cubicBezTo>
                    <a:pt x="0" y="11"/>
                    <a:pt x="0" y="11"/>
                    <a:pt x="0" y="11"/>
                  </a:cubicBezTo>
                  <a:cubicBezTo>
                    <a:pt x="0" y="13"/>
                    <a:pt x="0" y="15"/>
                    <a:pt x="0" y="17"/>
                  </a:cubicBezTo>
                  <a:cubicBezTo>
                    <a:pt x="1" y="17"/>
                    <a:pt x="1" y="17"/>
                    <a:pt x="1" y="17"/>
                  </a:cubicBezTo>
                  <a:cubicBezTo>
                    <a:pt x="1" y="15"/>
                    <a:pt x="1" y="13"/>
                    <a:pt x="1" y="11"/>
                  </a:cubicBezTo>
                  <a:close/>
                  <a:moveTo>
                    <a:pt x="1" y="6"/>
                  </a:moveTo>
                  <a:cubicBezTo>
                    <a:pt x="1" y="2"/>
                    <a:pt x="1" y="0"/>
                    <a:pt x="1" y="0"/>
                  </a:cubicBezTo>
                  <a:cubicBezTo>
                    <a:pt x="0" y="0"/>
                    <a:pt x="0" y="0"/>
                    <a:pt x="0" y="0"/>
                  </a:cubicBezTo>
                  <a:cubicBezTo>
                    <a:pt x="0" y="0"/>
                    <a:pt x="0" y="0"/>
                    <a:pt x="0" y="0"/>
                  </a:cubicBezTo>
                  <a:cubicBezTo>
                    <a:pt x="0" y="0"/>
                    <a:pt x="0" y="2"/>
                    <a:pt x="0" y="6"/>
                  </a:cubicBezTo>
                  <a:lnTo>
                    <a:pt x="1" y="6"/>
                  </a:lnTo>
                  <a:close/>
                  <a:moveTo>
                    <a:pt x="2" y="33"/>
                  </a:moveTo>
                  <a:cubicBezTo>
                    <a:pt x="1" y="33"/>
                    <a:pt x="1" y="33"/>
                    <a:pt x="1" y="33"/>
                  </a:cubicBezTo>
                  <a:cubicBezTo>
                    <a:pt x="1" y="35"/>
                    <a:pt x="1" y="36"/>
                    <a:pt x="1" y="38"/>
                  </a:cubicBezTo>
                  <a:cubicBezTo>
                    <a:pt x="2" y="38"/>
                    <a:pt x="2" y="38"/>
                    <a:pt x="2" y="38"/>
                  </a:cubicBezTo>
                  <a:cubicBezTo>
                    <a:pt x="2" y="36"/>
                    <a:pt x="2" y="35"/>
                    <a:pt x="2" y="33"/>
                  </a:cubicBezTo>
                  <a:close/>
                  <a:moveTo>
                    <a:pt x="1" y="22"/>
                  </a:moveTo>
                  <a:cubicBezTo>
                    <a:pt x="0" y="22"/>
                    <a:pt x="0" y="22"/>
                    <a:pt x="0" y="22"/>
                  </a:cubicBezTo>
                  <a:cubicBezTo>
                    <a:pt x="0" y="24"/>
                    <a:pt x="0" y="26"/>
                    <a:pt x="0" y="27"/>
                  </a:cubicBezTo>
                  <a:cubicBezTo>
                    <a:pt x="1" y="27"/>
                    <a:pt x="1" y="27"/>
                    <a:pt x="1" y="27"/>
                  </a:cubicBezTo>
                  <a:cubicBezTo>
                    <a:pt x="1" y="26"/>
                    <a:pt x="1" y="24"/>
                    <a:pt x="1" y="22"/>
                  </a:cubicBezTo>
                  <a:close/>
                  <a:moveTo>
                    <a:pt x="3" y="44"/>
                  </a:moveTo>
                  <a:cubicBezTo>
                    <a:pt x="2" y="44"/>
                    <a:pt x="2" y="44"/>
                    <a:pt x="2" y="44"/>
                  </a:cubicBezTo>
                  <a:cubicBezTo>
                    <a:pt x="2" y="45"/>
                    <a:pt x="3" y="47"/>
                    <a:pt x="3" y="49"/>
                  </a:cubicBezTo>
                  <a:cubicBezTo>
                    <a:pt x="4" y="49"/>
                    <a:pt x="4" y="49"/>
                    <a:pt x="4" y="49"/>
                  </a:cubicBezTo>
                  <a:cubicBezTo>
                    <a:pt x="4" y="47"/>
                    <a:pt x="3" y="45"/>
                    <a:pt x="3" y="44"/>
                  </a:cubicBezTo>
                  <a:close/>
                  <a:moveTo>
                    <a:pt x="7" y="65"/>
                  </a:moveTo>
                  <a:cubicBezTo>
                    <a:pt x="6" y="65"/>
                    <a:pt x="6" y="65"/>
                    <a:pt x="6" y="65"/>
                  </a:cubicBezTo>
                  <a:cubicBezTo>
                    <a:pt x="7" y="67"/>
                    <a:pt x="7" y="68"/>
                    <a:pt x="8" y="70"/>
                  </a:cubicBezTo>
                  <a:cubicBezTo>
                    <a:pt x="9" y="70"/>
                    <a:pt x="9" y="70"/>
                    <a:pt x="9" y="70"/>
                  </a:cubicBezTo>
                  <a:cubicBezTo>
                    <a:pt x="8" y="68"/>
                    <a:pt x="8" y="66"/>
                    <a:pt x="7" y="65"/>
                  </a:cubicBezTo>
                  <a:close/>
                  <a:moveTo>
                    <a:pt x="5" y="54"/>
                  </a:moveTo>
                  <a:cubicBezTo>
                    <a:pt x="4" y="54"/>
                    <a:pt x="4" y="54"/>
                    <a:pt x="4" y="54"/>
                  </a:cubicBezTo>
                  <a:cubicBezTo>
                    <a:pt x="4" y="56"/>
                    <a:pt x="5" y="58"/>
                    <a:pt x="5" y="60"/>
                  </a:cubicBezTo>
                  <a:cubicBezTo>
                    <a:pt x="6" y="59"/>
                    <a:pt x="6" y="59"/>
                    <a:pt x="6" y="59"/>
                  </a:cubicBezTo>
                  <a:cubicBezTo>
                    <a:pt x="6" y="58"/>
                    <a:pt x="5" y="56"/>
                    <a:pt x="5" y="54"/>
                  </a:cubicBezTo>
                  <a:close/>
                  <a:moveTo>
                    <a:pt x="13" y="82"/>
                  </a:moveTo>
                  <a:cubicBezTo>
                    <a:pt x="15" y="81"/>
                    <a:pt x="16" y="79"/>
                    <a:pt x="15" y="76"/>
                  </a:cubicBezTo>
                  <a:cubicBezTo>
                    <a:pt x="15" y="74"/>
                    <a:pt x="12" y="73"/>
                    <a:pt x="10" y="74"/>
                  </a:cubicBezTo>
                  <a:cubicBezTo>
                    <a:pt x="8" y="75"/>
                    <a:pt x="7" y="77"/>
                    <a:pt x="8" y="79"/>
                  </a:cubicBezTo>
                  <a:cubicBezTo>
                    <a:pt x="8" y="81"/>
                    <a:pt x="11" y="82"/>
                    <a:pt x="13"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9" name="Freeform 40"/>
            <p:cNvSpPr/>
            <p:nvPr/>
          </p:nvSpPr>
          <p:spPr bwMode="auto">
            <a:xfrm>
              <a:off x="6360" y="2905"/>
              <a:ext cx="167" cy="206"/>
            </a:xfrm>
            <a:custGeom>
              <a:avLst/>
              <a:gdLst>
                <a:gd name="T0" fmla="*/ 0 w 86"/>
                <a:gd name="T1" fmla="*/ 3 h 105"/>
                <a:gd name="T2" fmla="*/ 86 w 86"/>
                <a:gd name="T3" fmla="*/ 89 h 105"/>
                <a:gd name="T4" fmla="*/ 0 w 86"/>
                <a:gd name="T5" fmla="*/ 3 h 105"/>
              </a:gdLst>
              <a:ahLst/>
              <a:cxnLst>
                <a:cxn ang="0">
                  <a:pos x="T0" y="T1"/>
                </a:cxn>
                <a:cxn ang="0">
                  <a:pos x="T2" y="T3"/>
                </a:cxn>
                <a:cxn ang="0">
                  <a:pos x="T4" y="T5"/>
                </a:cxn>
              </a:cxnLst>
              <a:rect l="0" t="0" r="r" b="b"/>
              <a:pathLst>
                <a:path w="86" h="105">
                  <a:moveTo>
                    <a:pt x="0" y="3"/>
                  </a:moveTo>
                  <a:cubicBezTo>
                    <a:pt x="0" y="3"/>
                    <a:pt x="77" y="0"/>
                    <a:pt x="86" y="89"/>
                  </a:cubicBezTo>
                  <a:cubicBezTo>
                    <a:pt x="86" y="89"/>
                    <a:pt x="9" y="105"/>
                    <a:pt x="0" y="3"/>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0" name="Freeform 41"/>
            <p:cNvSpPr>
              <a:spLocks noEditPoints="1"/>
            </p:cNvSpPr>
            <p:nvPr/>
          </p:nvSpPr>
          <p:spPr bwMode="auto">
            <a:xfrm>
              <a:off x="6362" y="2913"/>
              <a:ext cx="115" cy="104"/>
            </a:xfrm>
            <a:custGeom>
              <a:avLst/>
              <a:gdLst>
                <a:gd name="T0" fmla="*/ 8 w 59"/>
                <a:gd name="T1" fmla="*/ 8 h 53"/>
                <a:gd name="T2" fmla="*/ 7 w 59"/>
                <a:gd name="T3" fmla="*/ 8 h 53"/>
                <a:gd name="T4" fmla="*/ 10 w 59"/>
                <a:gd name="T5" fmla="*/ 12 h 53"/>
                <a:gd name="T6" fmla="*/ 11 w 59"/>
                <a:gd name="T7" fmla="*/ 12 h 53"/>
                <a:gd name="T8" fmla="*/ 8 w 59"/>
                <a:gd name="T9" fmla="*/ 8 h 53"/>
                <a:gd name="T10" fmla="*/ 4 w 59"/>
                <a:gd name="T11" fmla="*/ 4 h 53"/>
                <a:gd name="T12" fmla="*/ 1 w 59"/>
                <a:gd name="T13" fmla="*/ 0 h 53"/>
                <a:gd name="T14" fmla="*/ 0 w 59"/>
                <a:gd name="T15" fmla="*/ 1 h 53"/>
                <a:gd name="T16" fmla="*/ 0 w 59"/>
                <a:gd name="T17" fmla="*/ 1 h 53"/>
                <a:gd name="T18" fmla="*/ 4 w 59"/>
                <a:gd name="T19" fmla="*/ 5 h 53"/>
                <a:gd name="T20" fmla="*/ 4 w 59"/>
                <a:gd name="T21" fmla="*/ 4 h 53"/>
                <a:gd name="T22" fmla="*/ 21 w 59"/>
                <a:gd name="T23" fmla="*/ 23 h 53"/>
                <a:gd name="T24" fmla="*/ 20 w 59"/>
                <a:gd name="T25" fmla="*/ 23 h 53"/>
                <a:gd name="T26" fmla="*/ 24 w 59"/>
                <a:gd name="T27" fmla="*/ 27 h 53"/>
                <a:gd name="T28" fmla="*/ 25 w 59"/>
                <a:gd name="T29" fmla="*/ 26 h 53"/>
                <a:gd name="T30" fmla="*/ 21 w 59"/>
                <a:gd name="T31" fmla="*/ 23 h 53"/>
                <a:gd name="T32" fmla="*/ 14 w 59"/>
                <a:gd name="T33" fmla="*/ 15 h 53"/>
                <a:gd name="T34" fmla="*/ 13 w 59"/>
                <a:gd name="T35" fmla="*/ 16 h 53"/>
                <a:gd name="T36" fmla="*/ 17 w 59"/>
                <a:gd name="T37" fmla="*/ 20 h 53"/>
                <a:gd name="T38" fmla="*/ 18 w 59"/>
                <a:gd name="T39" fmla="*/ 19 h 53"/>
                <a:gd name="T40" fmla="*/ 14 w 59"/>
                <a:gd name="T41" fmla="*/ 15 h 53"/>
                <a:gd name="T42" fmla="*/ 28 w 59"/>
                <a:gd name="T43" fmla="*/ 30 h 53"/>
                <a:gd name="T44" fmla="*/ 28 w 59"/>
                <a:gd name="T45" fmla="*/ 30 h 53"/>
                <a:gd name="T46" fmla="*/ 31 w 59"/>
                <a:gd name="T47" fmla="*/ 34 h 53"/>
                <a:gd name="T48" fmla="*/ 32 w 59"/>
                <a:gd name="T49" fmla="*/ 33 h 53"/>
                <a:gd name="T50" fmla="*/ 28 w 59"/>
                <a:gd name="T51" fmla="*/ 30 h 53"/>
                <a:gd name="T52" fmla="*/ 44 w 59"/>
                <a:gd name="T53" fmla="*/ 42 h 53"/>
                <a:gd name="T54" fmla="*/ 43 w 59"/>
                <a:gd name="T55" fmla="*/ 43 h 53"/>
                <a:gd name="T56" fmla="*/ 47 w 59"/>
                <a:gd name="T57" fmla="*/ 46 h 53"/>
                <a:gd name="T58" fmla="*/ 48 w 59"/>
                <a:gd name="T59" fmla="*/ 45 h 53"/>
                <a:gd name="T60" fmla="*/ 44 w 59"/>
                <a:gd name="T61" fmla="*/ 42 h 53"/>
                <a:gd name="T62" fmla="*/ 36 w 59"/>
                <a:gd name="T63" fmla="*/ 36 h 53"/>
                <a:gd name="T64" fmla="*/ 35 w 59"/>
                <a:gd name="T65" fmla="*/ 37 h 53"/>
                <a:gd name="T66" fmla="*/ 39 w 59"/>
                <a:gd name="T67" fmla="*/ 40 h 53"/>
                <a:gd name="T68" fmla="*/ 40 w 59"/>
                <a:gd name="T69" fmla="*/ 39 h 53"/>
                <a:gd name="T70" fmla="*/ 36 w 59"/>
                <a:gd name="T71" fmla="*/ 36 h 53"/>
                <a:gd name="T72" fmla="*/ 57 w 59"/>
                <a:gd name="T73" fmla="*/ 51 h 53"/>
                <a:gd name="T74" fmla="*/ 56 w 59"/>
                <a:gd name="T75" fmla="*/ 46 h 53"/>
                <a:gd name="T76" fmla="*/ 51 w 59"/>
                <a:gd name="T77" fmla="*/ 47 h 53"/>
                <a:gd name="T78" fmla="*/ 52 w 59"/>
                <a:gd name="T79" fmla="*/ 52 h 53"/>
                <a:gd name="T80" fmla="*/ 57 w 59"/>
                <a:gd name="T81" fmla="*/ 5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53">
                  <a:moveTo>
                    <a:pt x="8" y="8"/>
                  </a:moveTo>
                  <a:cubicBezTo>
                    <a:pt x="7" y="8"/>
                    <a:pt x="7" y="8"/>
                    <a:pt x="7" y="8"/>
                  </a:cubicBezTo>
                  <a:cubicBezTo>
                    <a:pt x="8" y="10"/>
                    <a:pt x="9" y="11"/>
                    <a:pt x="10" y="12"/>
                  </a:cubicBezTo>
                  <a:cubicBezTo>
                    <a:pt x="11" y="12"/>
                    <a:pt x="11" y="12"/>
                    <a:pt x="11" y="12"/>
                  </a:cubicBezTo>
                  <a:cubicBezTo>
                    <a:pt x="10" y="10"/>
                    <a:pt x="8" y="9"/>
                    <a:pt x="8" y="8"/>
                  </a:cubicBezTo>
                  <a:close/>
                  <a:moveTo>
                    <a:pt x="4" y="4"/>
                  </a:moveTo>
                  <a:cubicBezTo>
                    <a:pt x="2" y="1"/>
                    <a:pt x="1" y="0"/>
                    <a:pt x="1" y="0"/>
                  </a:cubicBezTo>
                  <a:cubicBezTo>
                    <a:pt x="0" y="1"/>
                    <a:pt x="0" y="1"/>
                    <a:pt x="0" y="1"/>
                  </a:cubicBezTo>
                  <a:cubicBezTo>
                    <a:pt x="0" y="1"/>
                    <a:pt x="0" y="1"/>
                    <a:pt x="0" y="1"/>
                  </a:cubicBezTo>
                  <a:cubicBezTo>
                    <a:pt x="0" y="1"/>
                    <a:pt x="2" y="2"/>
                    <a:pt x="4" y="5"/>
                  </a:cubicBezTo>
                  <a:lnTo>
                    <a:pt x="4" y="4"/>
                  </a:lnTo>
                  <a:close/>
                  <a:moveTo>
                    <a:pt x="21" y="23"/>
                  </a:moveTo>
                  <a:cubicBezTo>
                    <a:pt x="20" y="23"/>
                    <a:pt x="20" y="23"/>
                    <a:pt x="20" y="23"/>
                  </a:cubicBezTo>
                  <a:cubicBezTo>
                    <a:pt x="21" y="25"/>
                    <a:pt x="23" y="26"/>
                    <a:pt x="24" y="27"/>
                  </a:cubicBezTo>
                  <a:cubicBezTo>
                    <a:pt x="25" y="26"/>
                    <a:pt x="25" y="26"/>
                    <a:pt x="25" y="26"/>
                  </a:cubicBezTo>
                  <a:cubicBezTo>
                    <a:pt x="23" y="25"/>
                    <a:pt x="22" y="24"/>
                    <a:pt x="21" y="23"/>
                  </a:cubicBezTo>
                  <a:close/>
                  <a:moveTo>
                    <a:pt x="14" y="15"/>
                  </a:moveTo>
                  <a:cubicBezTo>
                    <a:pt x="13" y="16"/>
                    <a:pt x="13" y="16"/>
                    <a:pt x="13" y="16"/>
                  </a:cubicBezTo>
                  <a:cubicBezTo>
                    <a:pt x="14" y="17"/>
                    <a:pt x="16" y="18"/>
                    <a:pt x="17" y="20"/>
                  </a:cubicBezTo>
                  <a:cubicBezTo>
                    <a:pt x="18" y="19"/>
                    <a:pt x="18" y="19"/>
                    <a:pt x="18" y="19"/>
                  </a:cubicBezTo>
                  <a:cubicBezTo>
                    <a:pt x="16" y="18"/>
                    <a:pt x="15" y="17"/>
                    <a:pt x="14" y="15"/>
                  </a:cubicBezTo>
                  <a:close/>
                  <a:moveTo>
                    <a:pt x="28" y="30"/>
                  </a:moveTo>
                  <a:cubicBezTo>
                    <a:pt x="28" y="30"/>
                    <a:pt x="28" y="30"/>
                    <a:pt x="28" y="30"/>
                  </a:cubicBezTo>
                  <a:cubicBezTo>
                    <a:pt x="29" y="31"/>
                    <a:pt x="30" y="33"/>
                    <a:pt x="31" y="34"/>
                  </a:cubicBezTo>
                  <a:cubicBezTo>
                    <a:pt x="32" y="33"/>
                    <a:pt x="32" y="33"/>
                    <a:pt x="32" y="33"/>
                  </a:cubicBezTo>
                  <a:cubicBezTo>
                    <a:pt x="31" y="32"/>
                    <a:pt x="29" y="31"/>
                    <a:pt x="28" y="30"/>
                  </a:cubicBezTo>
                  <a:close/>
                  <a:moveTo>
                    <a:pt x="44" y="42"/>
                  </a:moveTo>
                  <a:cubicBezTo>
                    <a:pt x="43" y="43"/>
                    <a:pt x="43" y="43"/>
                    <a:pt x="43" y="43"/>
                  </a:cubicBezTo>
                  <a:cubicBezTo>
                    <a:pt x="44" y="44"/>
                    <a:pt x="46" y="45"/>
                    <a:pt x="47" y="46"/>
                  </a:cubicBezTo>
                  <a:cubicBezTo>
                    <a:pt x="48" y="45"/>
                    <a:pt x="48" y="45"/>
                    <a:pt x="48" y="45"/>
                  </a:cubicBezTo>
                  <a:cubicBezTo>
                    <a:pt x="46" y="44"/>
                    <a:pt x="45" y="43"/>
                    <a:pt x="44" y="42"/>
                  </a:cubicBezTo>
                  <a:close/>
                  <a:moveTo>
                    <a:pt x="36" y="36"/>
                  </a:moveTo>
                  <a:cubicBezTo>
                    <a:pt x="35" y="37"/>
                    <a:pt x="35" y="37"/>
                    <a:pt x="35" y="37"/>
                  </a:cubicBezTo>
                  <a:cubicBezTo>
                    <a:pt x="36" y="38"/>
                    <a:pt x="38" y="39"/>
                    <a:pt x="39" y="40"/>
                  </a:cubicBezTo>
                  <a:cubicBezTo>
                    <a:pt x="40" y="39"/>
                    <a:pt x="40" y="39"/>
                    <a:pt x="40" y="39"/>
                  </a:cubicBezTo>
                  <a:cubicBezTo>
                    <a:pt x="38" y="38"/>
                    <a:pt x="37" y="37"/>
                    <a:pt x="36" y="36"/>
                  </a:cubicBezTo>
                  <a:close/>
                  <a:moveTo>
                    <a:pt x="57" y="51"/>
                  </a:moveTo>
                  <a:cubicBezTo>
                    <a:pt x="59" y="49"/>
                    <a:pt x="58" y="47"/>
                    <a:pt x="56" y="46"/>
                  </a:cubicBezTo>
                  <a:cubicBezTo>
                    <a:pt x="55" y="45"/>
                    <a:pt x="52" y="45"/>
                    <a:pt x="51" y="47"/>
                  </a:cubicBezTo>
                  <a:cubicBezTo>
                    <a:pt x="50" y="49"/>
                    <a:pt x="50" y="51"/>
                    <a:pt x="52" y="52"/>
                  </a:cubicBezTo>
                  <a:cubicBezTo>
                    <a:pt x="54" y="53"/>
                    <a:pt x="56" y="53"/>
                    <a:pt x="57"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1" name="Freeform 42"/>
            <p:cNvSpPr/>
            <p:nvPr/>
          </p:nvSpPr>
          <p:spPr bwMode="auto">
            <a:xfrm>
              <a:off x="6510" y="2646"/>
              <a:ext cx="230" cy="194"/>
            </a:xfrm>
            <a:custGeom>
              <a:avLst/>
              <a:gdLst>
                <a:gd name="T0" fmla="*/ 0 w 118"/>
                <a:gd name="T1" fmla="*/ 88 h 99"/>
                <a:gd name="T2" fmla="*/ 116 w 118"/>
                <a:gd name="T3" fmla="*/ 9 h 99"/>
                <a:gd name="T4" fmla="*/ 0 w 118"/>
                <a:gd name="T5" fmla="*/ 88 h 99"/>
              </a:gdLst>
              <a:ahLst/>
              <a:cxnLst>
                <a:cxn ang="0">
                  <a:pos x="T0" y="T1"/>
                </a:cxn>
                <a:cxn ang="0">
                  <a:pos x="T2" y="T3"/>
                </a:cxn>
                <a:cxn ang="0">
                  <a:pos x="T4" y="T5"/>
                </a:cxn>
              </a:cxnLst>
              <a:rect l="0" t="0" r="r" b="b"/>
              <a:pathLst>
                <a:path w="118" h="99">
                  <a:moveTo>
                    <a:pt x="0" y="88"/>
                  </a:moveTo>
                  <a:cubicBezTo>
                    <a:pt x="0" y="88"/>
                    <a:pt x="13" y="0"/>
                    <a:pt x="116" y="9"/>
                  </a:cubicBezTo>
                  <a:cubicBezTo>
                    <a:pt x="116" y="9"/>
                    <a:pt x="118" y="99"/>
                    <a:pt x="0" y="88"/>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2" name="Freeform 43"/>
            <p:cNvSpPr>
              <a:spLocks noEditPoints="1"/>
            </p:cNvSpPr>
            <p:nvPr/>
          </p:nvSpPr>
          <p:spPr bwMode="auto">
            <a:xfrm>
              <a:off x="6512" y="2707"/>
              <a:ext cx="142" cy="110"/>
            </a:xfrm>
            <a:custGeom>
              <a:avLst/>
              <a:gdLst>
                <a:gd name="T0" fmla="*/ 11 w 73"/>
                <a:gd name="T1" fmla="*/ 50 h 56"/>
                <a:gd name="T2" fmla="*/ 11 w 73"/>
                <a:gd name="T3" fmla="*/ 51 h 56"/>
                <a:gd name="T4" fmla="*/ 16 w 73"/>
                <a:gd name="T5" fmla="*/ 48 h 56"/>
                <a:gd name="T6" fmla="*/ 16 w 73"/>
                <a:gd name="T7" fmla="*/ 47 h 56"/>
                <a:gd name="T8" fmla="*/ 11 w 73"/>
                <a:gd name="T9" fmla="*/ 50 h 56"/>
                <a:gd name="T10" fmla="*/ 6 w 73"/>
                <a:gd name="T11" fmla="*/ 53 h 56"/>
                <a:gd name="T12" fmla="*/ 0 w 73"/>
                <a:gd name="T13" fmla="*/ 55 h 56"/>
                <a:gd name="T14" fmla="*/ 1 w 73"/>
                <a:gd name="T15" fmla="*/ 56 h 56"/>
                <a:gd name="T16" fmla="*/ 1 w 73"/>
                <a:gd name="T17" fmla="*/ 56 h 56"/>
                <a:gd name="T18" fmla="*/ 6 w 73"/>
                <a:gd name="T19" fmla="*/ 54 h 56"/>
                <a:gd name="T20" fmla="*/ 6 w 73"/>
                <a:gd name="T21" fmla="*/ 53 h 56"/>
                <a:gd name="T22" fmla="*/ 31 w 73"/>
                <a:gd name="T23" fmla="*/ 37 h 56"/>
                <a:gd name="T24" fmla="*/ 31 w 73"/>
                <a:gd name="T25" fmla="*/ 38 h 56"/>
                <a:gd name="T26" fmla="*/ 36 w 73"/>
                <a:gd name="T27" fmla="*/ 35 h 56"/>
                <a:gd name="T28" fmla="*/ 35 w 73"/>
                <a:gd name="T29" fmla="*/ 34 h 56"/>
                <a:gd name="T30" fmla="*/ 31 w 73"/>
                <a:gd name="T31" fmla="*/ 37 h 56"/>
                <a:gd name="T32" fmla="*/ 21 w 73"/>
                <a:gd name="T33" fmla="*/ 44 h 56"/>
                <a:gd name="T34" fmla="*/ 21 w 73"/>
                <a:gd name="T35" fmla="*/ 45 h 56"/>
                <a:gd name="T36" fmla="*/ 26 w 73"/>
                <a:gd name="T37" fmla="*/ 42 h 56"/>
                <a:gd name="T38" fmla="*/ 26 w 73"/>
                <a:gd name="T39" fmla="*/ 41 h 56"/>
                <a:gd name="T40" fmla="*/ 21 w 73"/>
                <a:gd name="T41" fmla="*/ 44 h 56"/>
                <a:gd name="T42" fmla="*/ 40 w 73"/>
                <a:gd name="T43" fmla="*/ 31 h 56"/>
                <a:gd name="T44" fmla="*/ 41 w 73"/>
                <a:gd name="T45" fmla="*/ 32 h 56"/>
                <a:gd name="T46" fmla="*/ 45 w 73"/>
                <a:gd name="T47" fmla="*/ 28 h 56"/>
                <a:gd name="T48" fmla="*/ 45 w 73"/>
                <a:gd name="T49" fmla="*/ 27 h 56"/>
                <a:gd name="T50" fmla="*/ 40 w 73"/>
                <a:gd name="T51" fmla="*/ 31 h 56"/>
                <a:gd name="T52" fmla="*/ 58 w 73"/>
                <a:gd name="T53" fmla="*/ 16 h 56"/>
                <a:gd name="T54" fmla="*/ 59 w 73"/>
                <a:gd name="T55" fmla="*/ 16 h 56"/>
                <a:gd name="T56" fmla="*/ 63 w 73"/>
                <a:gd name="T57" fmla="*/ 12 h 56"/>
                <a:gd name="T58" fmla="*/ 62 w 73"/>
                <a:gd name="T59" fmla="*/ 12 h 56"/>
                <a:gd name="T60" fmla="*/ 58 w 73"/>
                <a:gd name="T61" fmla="*/ 16 h 56"/>
                <a:gd name="T62" fmla="*/ 49 w 73"/>
                <a:gd name="T63" fmla="*/ 23 h 56"/>
                <a:gd name="T64" fmla="*/ 50 w 73"/>
                <a:gd name="T65" fmla="*/ 24 h 56"/>
                <a:gd name="T66" fmla="*/ 54 w 73"/>
                <a:gd name="T67" fmla="*/ 20 h 56"/>
                <a:gd name="T68" fmla="*/ 54 w 73"/>
                <a:gd name="T69" fmla="*/ 20 h 56"/>
                <a:gd name="T70" fmla="*/ 49 w 73"/>
                <a:gd name="T71" fmla="*/ 23 h 56"/>
                <a:gd name="T72" fmla="*/ 71 w 73"/>
                <a:gd name="T73" fmla="*/ 2 h 56"/>
                <a:gd name="T74" fmla="*/ 65 w 73"/>
                <a:gd name="T75" fmla="*/ 2 h 56"/>
                <a:gd name="T76" fmla="*/ 65 w 73"/>
                <a:gd name="T77" fmla="*/ 8 h 56"/>
                <a:gd name="T78" fmla="*/ 71 w 73"/>
                <a:gd name="T79" fmla="*/ 8 h 56"/>
                <a:gd name="T80" fmla="*/ 71 w 73"/>
                <a:gd name="T81"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 h="56">
                  <a:moveTo>
                    <a:pt x="11" y="50"/>
                  </a:moveTo>
                  <a:cubicBezTo>
                    <a:pt x="11" y="51"/>
                    <a:pt x="11" y="51"/>
                    <a:pt x="11" y="51"/>
                  </a:cubicBezTo>
                  <a:cubicBezTo>
                    <a:pt x="13" y="50"/>
                    <a:pt x="15" y="49"/>
                    <a:pt x="16" y="48"/>
                  </a:cubicBezTo>
                  <a:cubicBezTo>
                    <a:pt x="16" y="47"/>
                    <a:pt x="16" y="47"/>
                    <a:pt x="16" y="47"/>
                  </a:cubicBezTo>
                  <a:cubicBezTo>
                    <a:pt x="14" y="48"/>
                    <a:pt x="12" y="49"/>
                    <a:pt x="11" y="50"/>
                  </a:cubicBezTo>
                  <a:close/>
                  <a:moveTo>
                    <a:pt x="6" y="53"/>
                  </a:moveTo>
                  <a:cubicBezTo>
                    <a:pt x="2" y="54"/>
                    <a:pt x="1" y="55"/>
                    <a:pt x="0" y="55"/>
                  </a:cubicBezTo>
                  <a:cubicBezTo>
                    <a:pt x="1" y="56"/>
                    <a:pt x="1" y="56"/>
                    <a:pt x="1" y="56"/>
                  </a:cubicBezTo>
                  <a:cubicBezTo>
                    <a:pt x="1" y="56"/>
                    <a:pt x="1" y="56"/>
                    <a:pt x="1" y="56"/>
                  </a:cubicBezTo>
                  <a:cubicBezTo>
                    <a:pt x="1" y="56"/>
                    <a:pt x="3" y="55"/>
                    <a:pt x="6" y="54"/>
                  </a:cubicBezTo>
                  <a:lnTo>
                    <a:pt x="6" y="53"/>
                  </a:lnTo>
                  <a:close/>
                  <a:moveTo>
                    <a:pt x="31" y="37"/>
                  </a:moveTo>
                  <a:cubicBezTo>
                    <a:pt x="31" y="38"/>
                    <a:pt x="31" y="38"/>
                    <a:pt x="31" y="38"/>
                  </a:cubicBezTo>
                  <a:cubicBezTo>
                    <a:pt x="33" y="37"/>
                    <a:pt x="34" y="36"/>
                    <a:pt x="36" y="35"/>
                  </a:cubicBezTo>
                  <a:cubicBezTo>
                    <a:pt x="35" y="34"/>
                    <a:pt x="35" y="34"/>
                    <a:pt x="35" y="34"/>
                  </a:cubicBezTo>
                  <a:cubicBezTo>
                    <a:pt x="34" y="35"/>
                    <a:pt x="32" y="36"/>
                    <a:pt x="31" y="37"/>
                  </a:cubicBezTo>
                  <a:close/>
                  <a:moveTo>
                    <a:pt x="21" y="44"/>
                  </a:moveTo>
                  <a:cubicBezTo>
                    <a:pt x="21" y="45"/>
                    <a:pt x="21" y="45"/>
                    <a:pt x="21" y="45"/>
                  </a:cubicBezTo>
                  <a:cubicBezTo>
                    <a:pt x="23" y="44"/>
                    <a:pt x="25" y="43"/>
                    <a:pt x="26" y="42"/>
                  </a:cubicBezTo>
                  <a:cubicBezTo>
                    <a:pt x="26" y="41"/>
                    <a:pt x="26" y="41"/>
                    <a:pt x="26" y="41"/>
                  </a:cubicBezTo>
                  <a:cubicBezTo>
                    <a:pt x="24" y="42"/>
                    <a:pt x="22" y="43"/>
                    <a:pt x="21" y="44"/>
                  </a:cubicBezTo>
                  <a:close/>
                  <a:moveTo>
                    <a:pt x="40" y="31"/>
                  </a:moveTo>
                  <a:cubicBezTo>
                    <a:pt x="41" y="32"/>
                    <a:pt x="41" y="32"/>
                    <a:pt x="41" y="32"/>
                  </a:cubicBezTo>
                  <a:cubicBezTo>
                    <a:pt x="42" y="30"/>
                    <a:pt x="44" y="29"/>
                    <a:pt x="45" y="28"/>
                  </a:cubicBezTo>
                  <a:cubicBezTo>
                    <a:pt x="45" y="27"/>
                    <a:pt x="45" y="27"/>
                    <a:pt x="45" y="27"/>
                  </a:cubicBezTo>
                  <a:cubicBezTo>
                    <a:pt x="43" y="28"/>
                    <a:pt x="42" y="30"/>
                    <a:pt x="40" y="31"/>
                  </a:cubicBezTo>
                  <a:close/>
                  <a:moveTo>
                    <a:pt x="58" y="16"/>
                  </a:moveTo>
                  <a:cubicBezTo>
                    <a:pt x="59" y="16"/>
                    <a:pt x="59" y="16"/>
                    <a:pt x="59" y="16"/>
                  </a:cubicBezTo>
                  <a:cubicBezTo>
                    <a:pt x="60" y="15"/>
                    <a:pt x="61" y="14"/>
                    <a:pt x="63" y="12"/>
                  </a:cubicBezTo>
                  <a:cubicBezTo>
                    <a:pt x="62" y="12"/>
                    <a:pt x="62" y="12"/>
                    <a:pt x="62" y="12"/>
                  </a:cubicBezTo>
                  <a:cubicBezTo>
                    <a:pt x="60" y="13"/>
                    <a:pt x="59" y="14"/>
                    <a:pt x="58" y="16"/>
                  </a:cubicBezTo>
                  <a:close/>
                  <a:moveTo>
                    <a:pt x="49" y="23"/>
                  </a:moveTo>
                  <a:cubicBezTo>
                    <a:pt x="50" y="24"/>
                    <a:pt x="50" y="24"/>
                    <a:pt x="50" y="24"/>
                  </a:cubicBezTo>
                  <a:cubicBezTo>
                    <a:pt x="51" y="23"/>
                    <a:pt x="53" y="22"/>
                    <a:pt x="54" y="20"/>
                  </a:cubicBezTo>
                  <a:cubicBezTo>
                    <a:pt x="54" y="20"/>
                    <a:pt x="54" y="20"/>
                    <a:pt x="54" y="20"/>
                  </a:cubicBezTo>
                  <a:cubicBezTo>
                    <a:pt x="52" y="21"/>
                    <a:pt x="51" y="22"/>
                    <a:pt x="49" y="23"/>
                  </a:cubicBezTo>
                  <a:close/>
                  <a:moveTo>
                    <a:pt x="71" y="2"/>
                  </a:moveTo>
                  <a:cubicBezTo>
                    <a:pt x="69" y="0"/>
                    <a:pt x="66" y="0"/>
                    <a:pt x="65" y="2"/>
                  </a:cubicBezTo>
                  <a:cubicBezTo>
                    <a:pt x="63" y="4"/>
                    <a:pt x="63" y="7"/>
                    <a:pt x="65" y="8"/>
                  </a:cubicBezTo>
                  <a:cubicBezTo>
                    <a:pt x="67" y="10"/>
                    <a:pt x="69" y="10"/>
                    <a:pt x="71" y="8"/>
                  </a:cubicBezTo>
                  <a:cubicBezTo>
                    <a:pt x="73" y="6"/>
                    <a:pt x="73" y="4"/>
                    <a:pt x="7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3" name="Freeform 44"/>
            <p:cNvSpPr/>
            <p:nvPr/>
          </p:nvSpPr>
          <p:spPr bwMode="auto">
            <a:xfrm>
              <a:off x="6110" y="2740"/>
              <a:ext cx="236" cy="257"/>
            </a:xfrm>
            <a:custGeom>
              <a:avLst/>
              <a:gdLst>
                <a:gd name="T0" fmla="*/ 40 w 121"/>
                <a:gd name="T1" fmla="*/ 131 h 131"/>
                <a:gd name="T2" fmla="*/ 87 w 121"/>
                <a:gd name="T3" fmla="*/ 0 h 131"/>
                <a:gd name="T4" fmla="*/ 40 w 121"/>
                <a:gd name="T5" fmla="*/ 131 h 131"/>
              </a:gdLst>
              <a:ahLst/>
              <a:cxnLst>
                <a:cxn ang="0">
                  <a:pos x="T0" y="T1"/>
                </a:cxn>
                <a:cxn ang="0">
                  <a:pos x="T2" y="T3"/>
                </a:cxn>
                <a:cxn ang="0">
                  <a:pos x="T4" y="T5"/>
                </a:cxn>
              </a:cxnLst>
              <a:rect l="0" t="0" r="r" b="b"/>
              <a:pathLst>
                <a:path w="121" h="131">
                  <a:moveTo>
                    <a:pt x="40" y="131"/>
                  </a:moveTo>
                  <a:cubicBezTo>
                    <a:pt x="40" y="131"/>
                    <a:pt x="121" y="96"/>
                    <a:pt x="87" y="0"/>
                  </a:cubicBezTo>
                  <a:cubicBezTo>
                    <a:pt x="87" y="0"/>
                    <a:pt x="0" y="21"/>
                    <a:pt x="40" y="131"/>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4" name="Freeform 45"/>
            <p:cNvSpPr>
              <a:spLocks noEditPoints="1"/>
            </p:cNvSpPr>
            <p:nvPr/>
          </p:nvSpPr>
          <p:spPr bwMode="auto">
            <a:xfrm>
              <a:off x="6192" y="2817"/>
              <a:ext cx="64" cy="162"/>
            </a:xfrm>
            <a:custGeom>
              <a:avLst/>
              <a:gdLst>
                <a:gd name="T0" fmla="*/ 3 w 33"/>
                <a:gd name="T1" fmla="*/ 72 h 83"/>
                <a:gd name="T2" fmla="*/ 2 w 33"/>
                <a:gd name="T3" fmla="*/ 72 h 83"/>
                <a:gd name="T4" fmla="*/ 3 w 33"/>
                <a:gd name="T5" fmla="*/ 66 h 83"/>
                <a:gd name="T6" fmla="*/ 4 w 33"/>
                <a:gd name="T7" fmla="*/ 66 h 83"/>
                <a:gd name="T8" fmla="*/ 3 w 33"/>
                <a:gd name="T9" fmla="*/ 72 h 83"/>
                <a:gd name="T10" fmla="*/ 2 w 33"/>
                <a:gd name="T11" fmla="*/ 78 h 83"/>
                <a:gd name="T12" fmla="*/ 1 w 33"/>
                <a:gd name="T13" fmla="*/ 83 h 83"/>
                <a:gd name="T14" fmla="*/ 0 w 33"/>
                <a:gd name="T15" fmla="*/ 83 h 83"/>
                <a:gd name="T16" fmla="*/ 0 w 33"/>
                <a:gd name="T17" fmla="*/ 83 h 83"/>
                <a:gd name="T18" fmla="*/ 1 w 33"/>
                <a:gd name="T19" fmla="*/ 77 h 83"/>
                <a:gd name="T20" fmla="*/ 2 w 33"/>
                <a:gd name="T21" fmla="*/ 78 h 83"/>
                <a:gd name="T22" fmla="*/ 9 w 33"/>
                <a:gd name="T23" fmla="*/ 50 h 83"/>
                <a:gd name="T24" fmla="*/ 8 w 33"/>
                <a:gd name="T25" fmla="*/ 49 h 83"/>
                <a:gd name="T26" fmla="*/ 9 w 33"/>
                <a:gd name="T27" fmla="*/ 44 h 83"/>
                <a:gd name="T28" fmla="*/ 11 w 33"/>
                <a:gd name="T29" fmla="*/ 44 h 83"/>
                <a:gd name="T30" fmla="*/ 9 w 33"/>
                <a:gd name="T31" fmla="*/ 50 h 83"/>
                <a:gd name="T32" fmla="*/ 6 w 33"/>
                <a:gd name="T33" fmla="*/ 61 h 83"/>
                <a:gd name="T34" fmla="*/ 5 w 33"/>
                <a:gd name="T35" fmla="*/ 60 h 83"/>
                <a:gd name="T36" fmla="*/ 6 w 33"/>
                <a:gd name="T37" fmla="*/ 55 h 83"/>
                <a:gd name="T38" fmla="*/ 7 w 33"/>
                <a:gd name="T39" fmla="*/ 55 h 83"/>
                <a:gd name="T40" fmla="*/ 6 w 33"/>
                <a:gd name="T41" fmla="*/ 61 h 83"/>
                <a:gd name="T42" fmla="*/ 12 w 33"/>
                <a:gd name="T43" fmla="*/ 39 h 83"/>
                <a:gd name="T44" fmla="*/ 11 w 33"/>
                <a:gd name="T45" fmla="*/ 38 h 83"/>
                <a:gd name="T46" fmla="*/ 13 w 33"/>
                <a:gd name="T47" fmla="*/ 33 h 83"/>
                <a:gd name="T48" fmla="*/ 14 w 33"/>
                <a:gd name="T49" fmla="*/ 33 h 83"/>
                <a:gd name="T50" fmla="*/ 12 w 33"/>
                <a:gd name="T51" fmla="*/ 39 h 83"/>
                <a:gd name="T52" fmla="*/ 21 w 33"/>
                <a:gd name="T53" fmla="*/ 18 h 83"/>
                <a:gd name="T54" fmla="*/ 20 w 33"/>
                <a:gd name="T55" fmla="*/ 17 h 83"/>
                <a:gd name="T56" fmla="*/ 23 w 33"/>
                <a:gd name="T57" fmla="*/ 12 h 83"/>
                <a:gd name="T58" fmla="*/ 24 w 33"/>
                <a:gd name="T59" fmla="*/ 13 h 83"/>
                <a:gd name="T60" fmla="*/ 21 w 33"/>
                <a:gd name="T61" fmla="*/ 18 h 83"/>
                <a:gd name="T62" fmla="*/ 17 w 33"/>
                <a:gd name="T63" fmla="*/ 28 h 83"/>
                <a:gd name="T64" fmla="*/ 15 w 33"/>
                <a:gd name="T65" fmla="*/ 28 h 83"/>
                <a:gd name="T66" fmla="*/ 18 w 33"/>
                <a:gd name="T67" fmla="*/ 22 h 83"/>
                <a:gd name="T68" fmla="*/ 19 w 33"/>
                <a:gd name="T69" fmla="*/ 23 h 83"/>
                <a:gd name="T70" fmla="*/ 17 w 33"/>
                <a:gd name="T71" fmla="*/ 28 h 83"/>
                <a:gd name="T72" fmla="*/ 31 w 33"/>
                <a:gd name="T73" fmla="*/ 1 h 83"/>
                <a:gd name="T74" fmla="*/ 32 w 33"/>
                <a:gd name="T75" fmla="*/ 7 h 83"/>
                <a:gd name="T76" fmla="*/ 26 w 33"/>
                <a:gd name="T77" fmla="*/ 9 h 83"/>
                <a:gd name="T78" fmla="*/ 25 w 33"/>
                <a:gd name="T79" fmla="*/ 3 h 83"/>
                <a:gd name="T80" fmla="*/ 31 w 33"/>
                <a:gd name="T81"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83">
                  <a:moveTo>
                    <a:pt x="3" y="72"/>
                  </a:moveTo>
                  <a:cubicBezTo>
                    <a:pt x="2" y="72"/>
                    <a:pt x="2" y="72"/>
                    <a:pt x="2" y="72"/>
                  </a:cubicBezTo>
                  <a:cubicBezTo>
                    <a:pt x="2" y="70"/>
                    <a:pt x="3" y="68"/>
                    <a:pt x="3" y="66"/>
                  </a:cubicBezTo>
                  <a:cubicBezTo>
                    <a:pt x="4" y="66"/>
                    <a:pt x="4" y="66"/>
                    <a:pt x="4" y="66"/>
                  </a:cubicBezTo>
                  <a:cubicBezTo>
                    <a:pt x="4" y="68"/>
                    <a:pt x="3" y="70"/>
                    <a:pt x="3" y="72"/>
                  </a:cubicBezTo>
                  <a:close/>
                  <a:moveTo>
                    <a:pt x="2" y="78"/>
                  </a:moveTo>
                  <a:cubicBezTo>
                    <a:pt x="1" y="81"/>
                    <a:pt x="1" y="83"/>
                    <a:pt x="1" y="83"/>
                  </a:cubicBezTo>
                  <a:cubicBezTo>
                    <a:pt x="0" y="83"/>
                    <a:pt x="0" y="83"/>
                    <a:pt x="0" y="83"/>
                  </a:cubicBezTo>
                  <a:cubicBezTo>
                    <a:pt x="0" y="83"/>
                    <a:pt x="0" y="83"/>
                    <a:pt x="0" y="83"/>
                  </a:cubicBezTo>
                  <a:cubicBezTo>
                    <a:pt x="0" y="83"/>
                    <a:pt x="0" y="81"/>
                    <a:pt x="1" y="77"/>
                  </a:cubicBezTo>
                  <a:lnTo>
                    <a:pt x="2" y="78"/>
                  </a:lnTo>
                  <a:close/>
                  <a:moveTo>
                    <a:pt x="9" y="50"/>
                  </a:moveTo>
                  <a:cubicBezTo>
                    <a:pt x="8" y="49"/>
                    <a:pt x="8" y="49"/>
                    <a:pt x="8" y="49"/>
                  </a:cubicBezTo>
                  <a:cubicBezTo>
                    <a:pt x="8" y="48"/>
                    <a:pt x="9" y="46"/>
                    <a:pt x="9" y="44"/>
                  </a:cubicBezTo>
                  <a:cubicBezTo>
                    <a:pt x="11" y="44"/>
                    <a:pt x="11" y="44"/>
                    <a:pt x="11" y="44"/>
                  </a:cubicBezTo>
                  <a:cubicBezTo>
                    <a:pt x="10" y="46"/>
                    <a:pt x="9" y="48"/>
                    <a:pt x="9" y="50"/>
                  </a:cubicBezTo>
                  <a:close/>
                  <a:moveTo>
                    <a:pt x="6" y="61"/>
                  </a:moveTo>
                  <a:cubicBezTo>
                    <a:pt x="5" y="60"/>
                    <a:pt x="5" y="60"/>
                    <a:pt x="5" y="60"/>
                  </a:cubicBezTo>
                  <a:cubicBezTo>
                    <a:pt x="5" y="59"/>
                    <a:pt x="6" y="57"/>
                    <a:pt x="6" y="55"/>
                  </a:cubicBezTo>
                  <a:cubicBezTo>
                    <a:pt x="7" y="55"/>
                    <a:pt x="7" y="55"/>
                    <a:pt x="7" y="55"/>
                  </a:cubicBezTo>
                  <a:cubicBezTo>
                    <a:pt x="7" y="57"/>
                    <a:pt x="6" y="59"/>
                    <a:pt x="6" y="61"/>
                  </a:cubicBezTo>
                  <a:close/>
                  <a:moveTo>
                    <a:pt x="12" y="39"/>
                  </a:moveTo>
                  <a:cubicBezTo>
                    <a:pt x="11" y="38"/>
                    <a:pt x="11" y="38"/>
                    <a:pt x="11" y="38"/>
                  </a:cubicBezTo>
                  <a:cubicBezTo>
                    <a:pt x="12" y="37"/>
                    <a:pt x="13" y="35"/>
                    <a:pt x="13" y="33"/>
                  </a:cubicBezTo>
                  <a:cubicBezTo>
                    <a:pt x="14" y="33"/>
                    <a:pt x="14" y="33"/>
                    <a:pt x="14" y="33"/>
                  </a:cubicBezTo>
                  <a:cubicBezTo>
                    <a:pt x="14" y="35"/>
                    <a:pt x="13" y="37"/>
                    <a:pt x="12" y="39"/>
                  </a:cubicBezTo>
                  <a:close/>
                  <a:moveTo>
                    <a:pt x="21" y="18"/>
                  </a:moveTo>
                  <a:cubicBezTo>
                    <a:pt x="20" y="17"/>
                    <a:pt x="20" y="17"/>
                    <a:pt x="20" y="17"/>
                  </a:cubicBezTo>
                  <a:cubicBezTo>
                    <a:pt x="21" y="15"/>
                    <a:pt x="22" y="14"/>
                    <a:pt x="23" y="12"/>
                  </a:cubicBezTo>
                  <a:cubicBezTo>
                    <a:pt x="24" y="13"/>
                    <a:pt x="24" y="13"/>
                    <a:pt x="24" y="13"/>
                  </a:cubicBezTo>
                  <a:cubicBezTo>
                    <a:pt x="23" y="14"/>
                    <a:pt x="22" y="16"/>
                    <a:pt x="21" y="18"/>
                  </a:cubicBezTo>
                  <a:close/>
                  <a:moveTo>
                    <a:pt x="17" y="28"/>
                  </a:moveTo>
                  <a:cubicBezTo>
                    <a:pt x="15" y="28"/>
                    <a:pt x="15" y="28"/>
                    <a:pt x="15" y="28"/>
                  </a:cubicBezTo>
                  <a:cubicBezTo>
                    <a:pt x="16" y="26"/>
                    <a:pt x="17" y="24"/>
                    <a:pt x="18" y="22"/>
                  </a:cubicBezTo>
                  <a:cubicBezTo>
                    <a:pt x="19" y="23"/>
                    <a:pt x="19" y="23"/>
                    <a:pt x="19" y="23"/>
                  </a:cubicBezTo>
                  <a:cubicBezTo>
                    <a:pt x="18" y="25"/>
                    <a:pt x="17" y="26"/>
                    <a:pt x="17" y="28"/>
                  </a:cubicBezTo>
                  <a:close/>
                  <a:moveTo>
                    <a:pt x="31" y="1"/>
                  </a:moveTo>
                  <a:cubicBezTo>
                    <a:pt x="33" y="2"/>
                    <a:pt x="33" y="5"/>
                    <a:pt x="32" y="7"/>
                  </a:cubicBezTo>
                  <a:cubicBezTo>
                    <a:pt x="31" y="9"/>
                    <a:pt x="28" y="10"/>
                    <a:pt x="26" y="9"/>
                  </a:cubicBezTo>
                  <a:cubicBezTo>
                    <a:pt x="24" y="8"/>
                    <a:pt x="23" y="5"/>
                    <a:pt x="25" y="3"/>
                  </a:cubicBezTo>
                  <a:cubicBezTo>
                    <a:pt x="26" y="1"/>
                    <a:pt x="28" y="0"/>
                    <a:pt x="3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5" name="Freeform 46"/>
            <p:cNvSpPr/>
            <p:nvPr/>
          </p:nvSpPr>
          <p:spPr bwMode="auto">
            <a:xfrm>
              <a:off x="6757" y="2811"/>
              <a:ext cx="267" cy="280"/>
            </a:xfrm>
            <a:custGeom>
              <a:avLst/>
              <a:gdLst>
                <a:gd name="T0" fmla="*/ 0 w 137"/>
                <a:gd name="T1" fmla="*/ 89 h 143"/>
                <a:gd name="T2" fmla="*/ 137 w 137"/>
                <a:gd name="T3" fmla="*/ 66 h 143"/>
                <a:gd name="T4" fmla="*/ 0 w 137"/>
                <a:gd name="T5" fmla="*/ 89 h 143"/>
              </a:gdLst>
              <a:ahLst/>
              <a:cxnLst>
                <a:cxn ang="0">
                  <a:pos x="T0" y="T1"/>
                </a:cxn>
                <a:cxn ang="0">
                  <a:pos x="T2" y="T3"/>
                </a:cxn>
                <a:cxn ang="0">
                  <a:pos x="T4" y="T5"/>
                </a:cxn>
              </a:cxnLst>
              <a:rect l="0" t="0" r="r" b="b"/>
              <a:pathLst>
                <a:path w="137" h="143">
                  <a:moveTo>
                    <a:pt x="0" y="89"/>
                  </a:moveTo>
                  <a:cubicBezTo>
                    <a:pt x="0" y="89"/>
                    <a:pt x="71" y="143"/>
                    <a:pt x="137" y="66"/>
                  </a:cubicBezTo>
                  <a:cubicBezTo>
                    <a:pt x="137" y="66"/>
                    <a:pt x="77" y="0"/>
                    <a:pt x="0" y="89"/>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6" name="Freeform 47"/>
            <p:cNvSpPr>
              <a:spLocks noEditPoints="1"/>
            </p:cNvSpPr>
            <p:nvPr/>
          </p:nvSpPr>
          <p:spPr bwMode="auto">
            <a:xfrm>
              <a:off x="6775" y="2946"/>
              <a:ext cx="167" cy="37"/>
            </a:xfrm>
            <a:custGeom>
              <a:avLst/>
              <a:gdLst>
                <a:gd name="T0" fmla="*/ 11 w 86"/>
                <a:gd name="T1" fmla="*/ 15 h 19"/>
                <a:gd name="T2" fmla="*/ 11 w 86"/>
                <a:gd name="T3" fmla="*/ 14 h 19"/>
                <a:gd name="T4" fmla="*/ 16 w 86"/>
                <a:gd name="T5" fmla="*/ 12 h 19"/>
                <a:gd name="T6" fmla="*/ 17 w 86"/>
                <a:gd name="T7" fmla="*/ 13 h 19"/>
                <a:gd name="T8" fmla="*/ 11 w 86"/>
                <a:gd name="T9" fmla="*/ 15 h 19"/>
                <a:gd name="T10" fmla="*/ 6 w 86"/>
                <a:gd name="T11" fmla="*/ 17 h 19"/>
                <a:gd name="T12" fmla="*/ 0 w 86"/>
                <a:gd name="T13" fmla="*/ 19 h 19"/>
                <a:gd name="T14" fmla="*/ 0 w 86"/>
                <a:gd name="T15" fmla="*/ 17 h 19"/>
                <a:gd name="T16" fmla="*/ 0 w 86"/>
                <a:gd name="T17" fmla="*/ 17 h 19"/>
                <a:gd name="T18" fmla="*/ 5 w 86"/>
                <a:gd name="T19" fmla="*/ 16 h 19"/>
                <a:gd name="T20" fmla="*/ 6 w 86"/>
                <a:gd name="T21" fmla="*/ 17 h 19"/>
                <a:gd name="T22" fmla="*/ 33 w 86"/>
                <a:gd name="T23" fmla="*/ 9 h 19"/>
                <a:gd name="T24" fmla="*/ 33 w 86"/>
                <a:gd name="T25" fmla="*/ 8 h 19"/>
                <a:gd name="T26" fmla="*/ 39 w 86"/>
                <a:gd name="T27" fmla="*/ 6 h 19"/>
                <a:gd name="T28" fmla="*/ 39 w 86"/>
                <a:gd name="T29" fmla="*/ 8 h 19"/>
                <a:gd name="T30" fmla="*/ 33 w 86"/>
                <a:gd name="T31" fmla="*/ 9 h 19"/>
                <a:gd name="T32" fmla="*/ 22 w 86"/>
                <a:gd name="T33" fmla="*/ 12 h 19"/>
                <a:gd name="T34" fmla="*/ 22 w 86"/>
                <a:gd name="T35" fmla="*/ 11 h 19"/>
                <a:gd name="T36" fmla="*/ 27 w 86"/>
                <a:gd name="T37" fmla="*/ 9 h 19"/>
                <a:gd name="T38" fmla="*/ 28 w 86"/>
                <a:gd name="T39" fmla="*/ 10 h 19"/>
                <a:gd name="T40" fmla="*/ 22 w 86"/>
                <a:gd name="T41" fmla="*/ 12 h 19"/>
                <a:gd name="T42" fmla="*/ 45 w 86"/>
                <a:gd name="T43" fmla="*/ 7 h 19"/>
                <a:gd name="T44" fmla="*/ 44 w 86"/>
                <a:gd name="T45" fmla="*/ 5 h 19"/>
                <a:gd name="T46" fmla="*/ 50 w 86"/>
                <a:gd name="T47" fmla="*/ 5 h 19"/>
                <a:gd name="T48" fmla="*/ 50 w 86"/>
                <a:gd name="T49" fmla="*/ 6 h 19"/>
                <a:gd name="T50" fmla="*/ 45 w 86"/>
                <a:gd name="T51" fmla="*/ 7 h 19"/>
                <a:gd name="T52" fmla="*/ 67 w 86"/>
                <a:gd name="T53" fmla="*/ 4 h 19"/>
                <a:gd name="T54" fmla="*/ 67 w 86"/>
                <a:gd name="T55" fmla="*/ 3 h 19"/>
                <a:gd name="T56" fmla="*/ 73 w 86"/>
                <a:gd name="T57" fmla="*/ 3 h 19"/>
                <a:gd name="T58" fmla="*/ 73 w 86"/>
                <a:gd name="T59" fmla="*/ 4 h 19"/>
                <a:gd name="T60" fmla="*/ 67 w 86"/>
                <a:gd name="T61" fmla="*/ 4 h 19"/>
                <a:gd name="T62" fmla="*/ 56 w 86"/>
                <a:gd name="T63" fmla="*/ 5 h 19"/>
                <a:gd name="T64" fmla="*/ 56 w 86"/>
                <a:gd name="T65" fmla="*/ 4 h 19"/>
                <a:gd name="T66" fmla="*/ 62 w 86"/>
                <a:gd name="T67" fmla="*/ 3 h 19"/>
                <a:gd name="T68" fmla="*/ 62 w 86"/>
                <a:gd name="T69" fmla="*/ 4 h 19"/>
                <a:gd name="T70" fmla="*/ 56 w 86"/>
                <a:gd name="T71" fmla="*/ 5 h 19"/>
                <a:gd name="T72" fmla="*/ 86 w 86"/>
                <a:gd name="T73" fmla="*/ 4 h 19"/>
                <a:gd name="T74" fmla="*/ 82 w 86"/>
                <a:gd name="T75" fmla="*/ 8 h 19"/>
                <a:gd name="T76" fmla="*/ 78 w 86"/>
                <a:gd name="T77" fmla="*/ 4 h 19"/>
                <a:gd name="T78" fmla="*/ 82 w 86"/>
                <a:gd name="T79" fmla="*/ 0 h 19"/>
                <a:gd name="T80" fmla="*/ 86 w 86"/>
                <a:gd name="T81"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 h="19">
                  <a:moveTo>
                    <a:pt x="11" y="15"/>
                  </a:moveTo>
                  <a:cubicBezTo>
                    <a:pt x="11" y="14"/>
                    <a:pt x="11" y="14"/>
                    <a:pt x="11" y="14"/>
                  </a:cubicBezTo>
                  <a:cubicBezTo>
                    <a:pt x="12" y="13"/>
                    <a:pt x="14" y="13"/>
                    <a:pt x="16" y="12"/>
                  </a:cubicBezTo>
                  <a:cubicBezTo>
                    <a:pt x="17" y="13"/>
                    <a:pt x="17" y="13"/>
                    <a:pt x="17" y="13"/>
                  </a:cubicBezTo>
                  <a:cubicBezTo>
                    <a:pt x="15" y="14"/>
                    <a:pt x="13" y="14"/>
                    <a:pt x="11" y="15"/>
                  </a:cubicBezTo>
                  <a:close/>
                  <a:moveTo>
                    <a:pt x="6" y="17"/>
                  </a:moveTo>
                  <a:cubicBezTo>
                    <a:pt x="2" y="18"/>
                    <a:pt x="0" y="19"/>
                    <a:pt x="0" y="19"/>
                  </a:cubicBezTo>
                  <a:cubicBezTo>
                    <a:pt x="0" y="17"/>
                    <a:pt x="0" y="17"/>
                    <a:pt x="0" y="17"/>
                  </a:cubicBezTo>
                  <a:cubicBezTo>
                    <a:pt x="0" y="17"/>
                    <a:pt x="0" y="17"/>
                    <a:pt x="0" y="17"/>
                  </a:cubicBezTo>
                  <a:cubicBezTo>
                    <a:pt x="0" y="17"/>
                    <a:pt x="2" y="17"/>
                    <a:pt x="5" y="16"/>
                  </a:cubicBezTo>
                  <a:lnTo>
                    <a:pt x="6" y="17"/>
                  </a:lnTo>
                  <a:close/>
                  <a:moveTo>
                    <a:pt x="33" y="9"/>
                  </a:moveTo>
                  <a:cubicBezTo>
                    <a:pt x="33" y="8"/>
                    <a:pt x="33" y="8"/>
                    <a:pt x="33" y="8"/>
                  </a:cubicBezTo>
                  <a:cubicBezTo>
                    <a:pt x="35" y="7"/>
                    <a:pt x="37" y="7"/>
                    <a:pt x="39" y="6"/>
                  </a:cubicBezTo>
                  <a:cubicBezTo>
                    <a:pt x="39" y="8"/>
                    <a:pt x="39" y="8"/>
                    <a:pt x="39" y="8"/>
                  </a:cubicBezTo>
                  <a:cubicBezTo>
                    <a:pt x="37" y="8"/>
                    <a:pt x="35" y="8"/>
                    <a:pt x="33" y="9"/>
                  </a:cubicBezTo>
                  <a:close/>
                  <a:moveTo>
                    <a:pt x="22" y="12"/>
                  </a:moveTo>
                  <a:cubicBezTo>
                    <a:pt x="22" y="11"/>
                    <a:pt x="22" y="11"/>
                    <a:pt x="22" y="11"/>
                  </a:cubicBezTo>
                  <a:cubicBezTo>
                    <a:pt x="24" y="10"/>
                    <a:pt x="26" y="10"/>
                    <a:pt x="27" y="9"/>
                  </a:cubicBezTo>
                  <a:cubicBezTo>
                    <a:pt x="28" y="10"/>
                    <a:pt x="28" y="10"/>
                    <a:pt x="28" y="10"/>
                  </a:cubicBezTo>
                  <a:cubicBezTo>
                    <a:pt x="26" y="11"/>
                    <a:pt x="24" y="11"/>
                    <a:pt x="22" y="12"/>
                  </a:cubicBezTo>
                  <a:close/>
                  <a:moveTo>
                    <a:pt x="45" y="7"/>
                  </a:moveTo>
                  <a:cubicBezTo>
                    <a:pt x="44" y="5"/>
                    <a:pt x="44" y="5"/>
                    <a:pt x="44" y="5"/>
                  </a:cubicBezTo>
                  <a:cubicBezTo>
                    <a:pt x="46" y="5"/>
                    <a:pt x="48" y="5"/>
                    <a:pt x="50" y="5"/>
                  </a:cubicBezTo>
                  <a:cubicBezTo>
                    <a:pt x="50" y="6"/>
                    <a:pt x="50" y="6"/>
                    <a:pt x="50" y="6"/>
                  </a:cubicBezTo>
                  <a:cubicBezTo>
                    <a:pt x="48" y="6"/>
                    <a:pt x="46" y="6"/>
                    <a:pt x="45" y="7"/>
                  </a:cubicBezTo>
                  <a:close/>
                  <a:moveTo>
                    <a:pt x="67" y="4"/>
                  </a:moveTo>
                  <a:cubicBezTo>
                    <a:pt x="67" y="3"/>
                    <a:pt x="67" y="3"/>
                    <a:pt x="67" y="3"/>
                  </a:cubicBezTo>
                  <a:cubicBezTo>
                    <a:pt x="69" y="3"/>
                    <a:pt x="71" y="3"/>
                    <a:pt x="73" y="3"/>
                  </a:cubicBezTo>
                  <a:cubicBezTo>
                    <a:pt x="73" y="4"/>
                    <a:pt x="73" y="4"/>
                    <a:pt x="73" y="4"/>
                  </a:cubicBezTo>
                  <a:cubicBezTo>
                    <a:pt x="71" y="4"/>
                    <a:pt x="69" y="4"/>
                    <a:pt x="67" y="4"/>
                  </a:cubicBezTo>
                  <a:close/>
                  <a:moveTo>
                    <a:pt x="56" y="5"/>
                  </a:moveTo>
                  <a:cubicBezTo>
                    <a:pt x="56" y="4"/>
                    <a:pt x="56" y="4"/>
                    <a:pt x="56" y="4"/>
                  </a:cubicBezTo>
                  <a:cubicBezTo>
                    <a:pt x="58" y="4"/>
                    <a:pt x="60" y="3"/>
                    <a:pt x="62" y="3"/>
                  </a:cubicBezTo>
                  <a:cubicBezTo>
                    <a:pt x="62" y="4"/>
                    <a:pt x="62" y="4"/>
                    <a:pt x="62" y="4"/>
                  </a:cubicBezTo>
                  <a:cubicBezTo>
                    <a:pt x="60" y="4"/>
                    <a:pt x="58" y="5"/>
                    <a:pt x="56" y="5"/>
                  </a:cubicBezTo>
                  <a:close/>
                  <a:moveTo>
                    <a:pt x="86" y="4"/>
                  </a:moveTo>
                  <a:cubicBezTo>
                    <a:pt x="86" y="6"/>
                    <a:pt x="84" y="8"/>
                    <a:pt x="82" y="8"/>
                  </a:cubicBezTo>
                  <a:cubicBezTo>
                    <a:pt x="80" y="8"/>
                    <a:pt x="78" y="6"/>
                    <a:pt x="78" y="4"/>
                  </a:cubicBezTo>
                  <a:cubicBezTo>
                    <a:pt x="78" y="1"/>
                    <a:pt x="80" y="0"/>
                    <a:pt x="82" y="0"/>
                  </a:cubicBezTo>
                  <a:cubicBezTo>
                    <a:pt x="84" y="0"/>
                    <a:pt x="86" y="1"/>
                    <a:pt x="86"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7" name="Freeform 48"/>
            <p:cNvSpPr/>
            <p:nvPr/>
          </p:nvSpPr>
          <p:spPr bwMode="auto">
            <a:xfrm>
              <a:off x="5976" y="2552"/>
              <a:ext cx="771" cy="678"/>
            </a:xfrm>
            <a:custGeom>
              <a:avLst/>
              <a:gdLst>
                <a:gd name="T0" fmla="*/ 0 w 396"/>
                <a:gd name="T1" fmla="*/ 346 h 346"/>
                <a:gd name="T2" fmla="*/ 396 w 396"/>
                <a:gd name="T3" fmla="*/ 225 h 346"/>
              </a:gdLst>
              <a:ahLst/>
              <a:cxnLst>
                <a:cxn ang="0">
                  <a:pos x="T0" y="T1"/>
                </a:cxn>
                <a:cxn ang="0">
                  <a:pos x="T2" y="T3"/>
                </a:cxn>
              </a:cxnLst>
              <a:rect l="0" t="0" r="r" b="b"/>
              <a:pathLst>
                <a:path w="396" h="346">
                  <a:moveTo>
                    <a:pt x="0" y="346"/>
                  </a:moveTo>
                  <a:cubicBezTo>
                    <a:pt x="0" y="346"/>
                    <a:pt x="278" y="0"/>
                    <a:pt x="396" y="225"/>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grpSp>
      <p:pic>
        <p:nvPicPr>
          <p:cNvPr id="19" name="图片 18"/>
          <p:cNvPicPr>
            <a:picLocks noChangeAspect="1"/>
          </p:cNvPicPr>
          <p:nvPr/>
        </p:nvPicPr>
        <p:blipFill rotWithShape="1">
          <a:blip r:embed="rId4" cstate="email"/>
          <a:srcRect/>
          <a:stretch>
            <a:fillRect/>
          </a:stretch>
        </p:blipFill>
        <p:spPr>
          <a:xfrm>
            <a:off x="1498866" y="1575040"/>
            <a:ext cx="2324559" cy="2269475"/>
          </a:xfrm>
          <a:prstGeom prst="rect">
            <a:avLst/>
          </a:prstGeom>
        </p:spPr>
      </p:pic>
      <p:grpSp>
        <p:nvGrpSpPr>
          <p:cNvPr id="21" name="Group 4"/>
          <p:cNvGrpSpPr>
            <a:grpSpLocks noChangeAspect="1"/>
          </p:cNvGrpSpPr>
          <p:nvPr/>
        </p:nvGrpSpPr>
        <p:grpSpPr bwMode="auto">
          <a:xfrm>
            <a:off x="1824816" y="5197397"/>
            <a:ext cx="481644" cy="760751"/>
            <a:chOff x="2070" y="2664"/>
            <a:chExt cx="390" cy="616"/>
          </a:xfrm>
        </p:grpSpPr>
        <p:sp>
          <p:nvSpPr>
            <p:cNvPr id="22" name="AutoShape 3"/>
            <p:cNvSpPr>
              <a:spLocks noChangeAspect="1" noChangeArrowheads="1" noTextEdit="1"/>
            </p:cNvSpPr>
            <p:nvPr/>
          </p:nvSpPr>
          <p:spPr bwMode="auto">
            <a:xfrm>
              <a:off x="2070" y="2664"/>
              <a:ext cx="390"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 name="Freeform 5"/>
            <p:cNvSpPr>
              <a:spLocks noEditPoints="1"/>
            </p:cNvSpPr>
            <p:nvPr/>
          </p:nvSpPr>
          <p:spPr bwMode="auto">
            <a:xfrm>
              <a:off x="2070" y="2664"/>
              <a:ext cx="221" cy="616"/>
            </a:xfrm>
            <a:custGeom>
              <a:avLst/>
              <a:gdLst>
                <a:gd name="T0" fmla="*/ 120 w 221"/>
                <a:gd name="T1" fmla="*/ 0 h 616"/>
                <a:gd name="T2" fmla="*/ 103 w 221"/>
                <a:gd name="T3" fmla="*/ 220 h 616"/>
                <a:gd name="T4" fmla="*/ 103 w 221"/>
                <a:gd name="T5" fmla="*/ 203 h 616"/>
                <a:gd name="T6" fmla="*/ 118 w 221"/>
                <a:gd name="T7" fmla="*/ 265 h 616"/>
                <a:gd name="T8" fmla="*/ 106 w 221"/>
                <a:gd name="T9" fmla="*/ 265 h 616"/>
                <a:gd name="T10" fmla="*/ 118 w 221"/>
                <a:gd name="T11" fmla="*/ 291 h 616"/>
                <a:gd name="T12" fmla="*/ 106 w 221"/>
                <a:gd name="T13" fmla="*/ 344 h 616"/>
                <a:gd name="T14" fmla="*/ 106 w 221"/>
                <a:gd name="T15" fmla="*/ 332 h 616"/>
                <a:gd name="T16" fmla="*/ 118 w 221"/>
                <a:gd name="T17" fmla="*/ 382 h 616"/>
                <a:gd name="T18" fmla="*/ 106 w 221"/>
                <a:gd name="T19" fmla="*/ 382 h 616"/>
                <a:gd name="T20" fmla="*/ 118 w 221"/>
                <a:gd name="T21" fmla="*/ 411 h 616"/>
                <a:gd name="T22" fmla="*/ 106 w 221"/>
                <a:gd name="T23" fmla="*/ 463 h 616"/>
                <a:gd name="T24" fmla="*/ 106 w 221"/>
                <a:gd name="T25" fmla="*/ 449 h 616"/>
                <a:gd name="T26" fmla="*/ 118 w 221"/>
                <a:gd name="T27" fmla="*/ 499 h 616"/>
                <a:gd name="T28" fmla="*/ 106 w 221"/>
                <a:gd name="T29" fmla="*/ 499 h 616"/>
                <a:gd name="T30" fmla="*/ 118 w 221"/>
                <a:gd name="T31" fmla="*/ 525 h 616"/>
                <a:gd name="T32" fmla="*/ 106 w 221"/>
                <a:gd name="T33" fmla="*/ 578 h 616"/>
                <a:gd name="T34" fmla="*/ 106 w 221"/>
                <a:gd name="T35" fmla="*/ 566 h 616"/>
                <a:gd name="T36" fmla="*/ 118 w 221"/>
                <a:gd name="T37" fmla="*/ 616 h 616"/>
                <a:gd name="T38" fmla="*/ 106 w 221"/>
                <a:gd name="T39" fmla="*/ 616 h 616"/>
                <a:gd name="T40" fmla="*/ 221 w 221"/>
                <a:gd name="T41" fmla="*/ 117 h 616"/>
                <a:gd name="T42" fmla="*/ 0 w 221"/>
                <a:gd name="T43" fmla="*/ 117 h 616"/>
                <a:gd name="T44" fmla="*/ 0 w 221"/>
                <a:gd name="T45" fmla="*/ 103 h 616"/>
                <a:gd name="T46" fmla="*/ 183 w 221"/>
                <a:gd name="T47" fmla="*/ 26 h 616"/>
                <a:gd name="T48" fmla="*/ 195 w 221"/>
                <a:gd name="T49" fmla="*/ 38 h 616"/>
                <a:gd name="T50" fmla="*/ 50 w 221"/>
                <a:gd name="T51" fmla="*/ 182 h 616"/>
                <a:gd name="T52" fmla="*/ 171 w 221"/>
                <a:gd name="T53" fmla="*/ 182 h 616"/>
                <a:gd name="T54" fmla="*/ 183 w 221"/>
                <a:gd name="T55" fmla="*/ 170 h 616"/>
                <a:gd name="T56" fmla="*/ 38 w 221"/>
                <a:gd name="T57" fmla="*/ 50 h 616"/>
                <a:gd name="T58" fmla="*/ 26 w 221"/>
                <a:gd name="T59" fmla="*/ 38 h 616"/>
                <a:gd name="T60" fmla="*/ 72 w 221"/>
                <a:gd name="T61" fmla="*/ 34 h 616"/>
                <a:gd name="T62" fmla="*/ 132 w 221"/>
                <a:gd name="T63" fmla="*/ 179 h 616"/>
                <a:gd name="T64" fmla="*/ 144 w 221"/>
                <a:gd name="T65" fmla="*/ 174 h 616"/>
                <a:gd name="T66" fmla="*/ 176 w 221"/>
                <a:gd name="T67" fmla="*/ 76 h 616"/>
                <a:gd name="T68" fmla="*/ 188 w 221"/>
                <a:gd name="T69" fmla="*/ 72 h 616"/>
                <a:gd name="T70" fmla="*/ 41 w 221"/>
                <a:gd name="T71" fmla="*/ 131 h 616"/>
                <a:gd name="T72" fmla="*/ 149 w 221"/>
                <a:gd name="T73" fmla="*/ 34 h 616"/>
                <a:gd name="T74" fmla="*/ 144 w 221"/>
                <a:gd name="T75" fmla="*/ 45 h 616"/>
                <a:gd name="T76" fmla="*/ 84 w 221"/>
                <a:gd name="T77" fmla="*/ 191 h 616"/>
                <a:gd name="T78" fmla="*/ 72 w 221"/>
                <a:gd name="T79" fmla="*/ 186 h 616"/>
                <a:gd name="T80" fmla="*/ 176 w 221"/>
                <a:gd name="T81" fmla="*/ 143 h 616"/>
                <a:gd name="T82" fmla="*/ 29 w 221"/>
                <a:gd name="T83" fmla="*/ 84 h 616"/>
                <a:gd name="T84" fmla="*/ 34 w 221"/>
                <a:gd name="T85" fmla="*/ 72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 h="616">
                  <a:moveTo>
                    <a:pt x="103" y="17"/>
                  </a:moveTo>
                  <a:lnTo>
                    <a:pt x="120" y="17"/>
                  </a:lnTo>
                  <a:lnTo>
                    <a:pt x="120" y="0"/>
                  </a:lnTo>
                  <a:lnTo>
                    <a:pt x="103" y="0"/>
                  </a:lnTo>
                  <a:lnTo>
                    <a:pt x="103" y="17"/>
                  </a:lnTo>
                  <a:close/>
                  <a:moveTo>
                    <a:pt x="103" y="220"/>
                  </a:moveTo>
                  <a:lnTo>
                    <a:pt x="120" y="220"/>
                  </a:lnTo>
                  <a:lnTo>
                    <a:pt x="120" y="203"/>
                  </a:lnTo>
                  <a:lnTo>
                    <a:pt x="103" y="203"/>
                  </a:lnTo>
                  <a:lnTo>
                    <a:pt x="103" y="220"/>
                  </a:lnTo>
                  <a:close/>
                  <a:moveTo>
                    <a:pt x="106" y="265"/>
                  </a:moveTo>
                  <a:lnTo>
                    <a:pt x="118" y="265"/>
                  </a:lnTo>
                  <a:lnTo>
                    <a:pt x="118" y="253"/>
                  </a:lnTo>
                  <a:lnTo>
                    <a:pt x="106" y="253"/>
                  </a:lnTo>
                  <a:lnTo>
                    <a:pt x="106" y="265"/>
                  </a:lnTo>
                  <a:close/>
                  <a:moveTo>
                    <a:pt x="106" y="303"/>
                  </a:moveTo>
                  <a:lnTo>
                    <a:pt x="118" y="303"/>
                  </a:lnTo>
                  <a:lnTo>
                    <a:pt x="118" y="291"/>
                  </a:lnTo>
                  <a:lnTo>
                    <a:pt x="106" y="291"/>
                  </a:lnTo>
                  <a:lnTo>
                    <a:pt x="106" y="303"/>
                  </a:lnTo>
                  <a:close/>
                  <a:moveTo>
                    <a:pt x="106" y="344"/>
                  </a:moveTo>
                  <a:lnTo>
                    <a:pt x="118" y="344"/>
                  </a:lnTo>
                  <a:lnTo>
                    <a:pt x="118" y="332"/>
                  </a:lnTo>
                  <a:lnTo>
                    <a:pt x="106" y="332"/>
                  </a:lnTo>
                  <a:lnTo>
                    <a:pt x="106" y="344"/>
                  </a:lnTo>
                  <a:close/>
                  <a:moveTo>
                    <a:pt x="106" y="382"/>
                  </a:moveTo>
                  <a:lnTo>
                    <a:pt x="118" y="382"/>
                  </a:lnTo>
                  <a:lnTo>
                    <a:pt x="118" y="370"/>
                  </a:lnTo>
                  <a:lnTo>
                    <a:pt x="106" y="370"/>
                  </a:lnTo>
                  <a:lnTo>
                    <a:pt x="106" y="382"/>
                  </a:lnTo>
                  <a:close/>
                  <a:moveTo>
                    <a:pt x="106" y="423"/>
                  </a:moveTo>
                  <a:lnTo>
                    <a:pt x="118" y="423"/>
                  </a:lnTo>
                  <a:lnTo>
                    <a:pt x="118" y="411"/>
                  </a:lnTo>
                  <a:lnTo>
                    <a:pt x="106" y="411"/>
                  </a:lnTo>
                  <a:lnTo>
                    <a:pt x="106" y="423"/>
                  </a:lnTo>
                  <a:close/>
                  <a:moveTo>
                    <a:pt x="106" y="463"/>
                  </a:moveTo>
                  <a:lnTo>
                    <a:pt x="118" y="463"/>
                  </a:lnTo>
                  <a:lnTo>
                    <a:pt x="118" y="449"/>
                  </a:lnTo>
                  <a:lnTo>
                    <a:pt x="106" y="449"/>
                  </a:lnTo>
                  <a:lnTo>
                    <a:pt x="106" y="463"/>
                  </a:lnTo>
                  <a:close/>
                  <a:moveTo>
                    <a:pt x="106" y="499"/>
                  </a:moveTo>
                  <a:lnTo>
                    <a:pt x="118" y="499"/>
                  </a:lnTo>
                  <a:lnTo>
                    <a:pt x="118" y="487"/>
                  </a:lnTo>
                  <a:lnTo>
                    <a:pt x="106" y="487"/>
                  </a:lnTo>
                  <a:lnTo>
                    <a:pt x="106" y="499"/>
                  </a:lnTo>
                  <a:close/>
                  <a:moveTo>
                    <a:pt x="106" y="537"/>
                  </a:moveTo>
                  <a:lnTo>
                    <a:pt x="118" y="537"/>
                  </a:lnTo>
                  <a:lnTo>
                    <a:pt x="118" y="525"/>
                  </a:lnTo>
                  <a:lnTo>
                    <a:pt x="106" y="525"/>
                  </a:lnTo>
                  <a:lnTo>
                    <a:pt x="106" y="537"/>
                  </a:lnTo>
                  <a:close/>
                  <a:moveTo>
                    <a:pt x="106" y="578"/>
                  </a:moveTo>
                  <a:lnTo>
                    <a:pt x="118" y="578"/>
                  </a:lnTo>
                  <a:lnTo>
                    <a:pt x="118" y="566"/>
                  </a:lnTo>
                  <a:lnTo>
                    <a:pt x="106" y="566"/>
                  </a:lnTo>
                  <a:lnTo>
                    <a:pt x="106" y="578"/>
                  </a:lnTo>
                  <a:close/>
                  <a:moveTo>
                    <a:pt x="106" y="616"/>
                  </a:moveTo>
                  <a:lnTo>
                    <a:pt x="118" y="616"/>
                  </a:lnTo>
                  <a:lnTo>
                    <a:pt x="118" y="604"/>
                  </a:lnTo>
                  <a:lnTo>
                    <a:pt x="106" y="604"/>
                  </a:lnTo>
                  <a:lnTo>
                    <a:pt x="106" y="616"/>
                  </a:lnTo>
                  <a:close/>
                  <a:moveTo>
                    <a:pt x="205" y="103"/>
                  </a:moveTo>
                  <a:lnTo>
                    <a:pt x="205" y="117"/>
                  </a:lnTo>
                  <a:lnTo>
                    <a:pt x="221" y="117"/>
                  </a:lnTo>
                  <a:lnTo>
                    <a:pt x="221" y="103"/>
                  </a:lnTo>
                  <a:lnTo>
                    <a:pt x="205" y="103"/>
                  </a:lnTo>
                  <a:close/>
                  <a:moveTo>
                    <a:pt x="0" y="117"/>
                  </a:moveTo>
                  <a:lnTo>
                    <a:pt x="17" y="117"/>
                  </a:lnTo>
                  <a:lnTo>
                    <a:pt x="17" y="103"/>
                  </a:lnTo>
                  <a:lnTo>
                    <a:pt x="0" y="103"/>
                  </a:lnTo>
                  <a:lnTo>
                    <a:pt x="0" y="117"/>
                  </a:lnTo>
                  <a:close/>
                  <a:moveTo>
                    <a:pt x="195" y="38"/>
                  </a:moveTo>
                  <a:lnTo>
                    <a:pt x="183" y="26"/>
                  </a:lnTo>
                  <a:lnTo>
                    <a:pt x="171" y="38"/>
                  </a:lnTo>
                  <a:lnTo>
                    <a:pt x="183" y="50"/>
                  </a:lnTo>
                  <a:lnTo>
                    <a:pt x="195" y="38"/>
                  </a:lnTo>
                  <a:close/>
                  <a:moveTo>
                    <a:pt x="26" y="182"/>
                  </a:moveTo>
                  <a:lnTo>
                    <a:pt x="38" y="194"/>
                  </a:lnTo>
                  <a:lnTo>
                    <a:pt x="50" y="182"/>
                  </a:lnTo>
                  <a:lnTo>
                    <a:pt x="38" y="170"/>
                  </a:lnTo>
                  <a:lnTo>
                    <a:pt x="26" y="182"/>
                  </a:lnTo>
                  <a:close/>
                  <a:moveTo>
                    <a:pt x="171" y="182"/>
                  </a:moveTo>
                  <a:lnTo>
                    <a:pt x="183" y="194"/>
                  </a:lnTo>
                  <a:lnTo>
                    <a:pt x="195" y="182"/>
                  </a:lnTo>
                  <a:lnTo>
                    <a:pt x="183" y="170"/>
                  </a:lnTo>
                  <a:lnTo>
                    <a:pt x="171" y="182"/>
                  </a:lnTo>
                  <a:close/>
                  <a:moveTo>
                    <a:pt x="26" y="38"/>
                  </a:moveTo>
                  <a:lnTo>
                    <a:pt x="38" y="50"/>
                  </a:lnTo>
                  <a:lnTo>
                    <a:pt x="50" y="38"/>
                  </a:lnTo>
                  <a:lnTo>
                    <a:pt x="38" y="26"/>
                  </a:lnTo>
                  <a:lnTo>
                    <a:pt x="26" y="38"/>
                  </a:lnTo>
                  <a:close/>
                  <a:moveTo>
                    <a:pt x="89" y="41"/>
                  </a:moveTo>
                  <a:lnTo>
                    <a:pt x="84" y="29"/>
                  </a:lnTo>
                  <a:lnTo>
                    <a:pt x="72" y="34"/>
                  </a:lnTo>
                  <a:lnTo>
                    <a:pt x="77" y="45"/>
                  </a:lnTo>
                  <a:lnTo>
                    <a:pt x="89" y="41"/>
                  </a:lnTo>
                  <a:close/>
                  <a:moveTo>
                    <a:pt x="132" y="179"/>
                  </a:moveTo>
                  <a:lnTo>
                    <a:pt x="137" y="191"/>
                  </a:lnTo>
                  <a:lnTo>
                    <a:pt x="149" y="186"/>
                  </a:lnTo>
                  <a:lnTo>
                    <a:pt x="144" y="174"/>
                  </a:lnTo>
                  <a:lnTo>
                    <a:pt x="132" y="179"/>
                  </a:lnTo>
                  <a:close/>
                  <a:moveTo>
                    <a:pt x="188" y="72"/>
                  </a:moveTo>
                  <a:lnTo>
                    <a:pt x="176" y="76"/>
                  </a:lnTo>
                  <a:lnTo>
                    <a:pt x="181" y="88"/>
                  </a:lnTo>
                  <a:lnTo>
                    <a:pt x="193" y="84"/>
                  </a:lnTo>
                  <a:lnTo>
                    <a:pt x="188" y="72"/>
                  </a:lnTo>
                  <a:close/>
                  <a:moveTo>
                    <a:pt x="34" y="148"/>
                  </a:moveTo>
                  <a:lnTo>
                    <a:pt x="46" y="143"/>
                  </a:lnTo>
                  <a:lnTo>
                    <a:pt x="41" y="131"/>
                  </a:lnTo>
                  <a:lnTo>
                    <a:pt x="29" y="136"/>
                  </a:lnTo>
                  <a:lnTo>
                    <a:pt x="34" y="148"/>
                  </a:lnTo>
                  <a:close/>
                  <a:moveTo>
                    <a:pt x="149" y="34"/>
                  </a:moveTo>
                  <a:lnTo>
                    <a:pt x="137" y="29"/>
                  </a:lnTo>
                  <a:lnTo>
                    <a:pt x="132" y="41"/>
                  </a:lnTo>
                  <a:lnTo>
                    <a:pt x="144" y="45"/>
                  </a:lnTo>
                  <a:lnTo>
                    <a:pt x="149" y="34"/>
                  </a:lnTo>
                  <a:close/>
                  <a:moveTo>
                    <a:pt x="72" y="186"/>
                  </a:moveTo>
                  <a:lnTo>
                    <a:pt x="84" y="191"/>
                  </a:lnTo>
                  <a:lnTo>
                    <a:pt x="89" y="179"/>
                  </a:lnTo>
                  <a:lnTo>
                    <a:pt x="77" y="174"/>
                  </a:lnTo>
                  <a:lnTo>
                    <a:pt x="72" y="186"/>
                  </a:lnTo>
                  <a:close/>
                  <a:moveTo>
                    <a:pt x="193" y="136"/>
                  </a:moveTo>
                  <a:lnTo>
                    <a:pt x="181" y="131"/>
                  </a:lnTo>
                  <a:lnTo>
                    <a:pt x="176" y="143"/>
                  </a:lnTo>
                  <a:lnTo>
                    <a:pt x="188" y="148"/>
                  </a:lnTo>
                  <a:lnTo>
                    <a:pt x="193" y="136"/>
                  </a:lnTo>
                  <a:close/>
                  <a:moveTo>
                    <a:pt x="29" y="84"/>
                  </a:moveTo>
                  <a:lnTo>
                    <a:pt x="41" y="88"/>
                  </a:lnTo>
                  <a:lnTo>
                    <a:pt x="46" y="76"/>
                  </a:lnTo>
                  <a:lnTo>
                    <a:pt x="34" y="72"/>
                  </a:lnTo>
                  <a:lnTo>
                    <a:pt x="29" y="84"/>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 name="Freeform 6"/>
            <p:cNvSpPr>
              <a:spLocks noEditPoints="1"/>
            </p:cNvSpPr>
            <p:nvPr/>
          </p:nvSpPr>
          <p:spPr bwMode="auto">
            <a:xfrm>
              <a:off x="2323" y="2996"/>
              <a:ext cx="135" cy="284"/>
            </a:xfrm>
            <a:custGeom>
              <a:avLst/>
              <a:gdLst>
                <a:gd name="T0" fmla="*/ 72 w 135"/>
                <a:gd name="T1" fmla="*/ 12 h 284"/>
                <a:gd name="T2" fmla="*/ 62 w 135"/>
                <a:gd name="T3" fmla="*/ 0 h 284"/>
                <a:gd name="T4" fmla="*/ 62 w 135"/>
                <a:gd name="T5" fmla="*/ 136 h 284"/>
                <a:gd name="T6" fmla="*/ 72 w 135"/>
                <a:gd name="T7" fmla="*/ 127 h 284"/>
                <a:gd name="T8" fmla="*/ 62 w 135"/>
                <a:gd name="T9" fmla="*/ 136 h 284"/>
                <a:gd name="T10" fmla="*/ 70 w 135"/>
                <a:gd name="T11" fmla="*/ 162 h 284"/>
                <a:gd name="T12" fmla="*/ 62 w 135"/>
                <a:gd name="T13" fmla="*/ 155 h 284"/>
                <a:gd name="T14" fmla="*/ 62 w 135"/>
                <a:gd name="T15" fmla="*/ 189 h 284"/>
                <a:gd name="T16" fmla="*/ 70 w 135"/>
                <a:gd name="T17" fmla="*/ 182 h 284"/>
                <a:gd name="T18" fmla="*/ 62 w 135"/>
                <a:gd name="T19" fmla="*/ 189 h 284"/>
                <a:gd name="T20" fmla="*/ 70 w 135"/>
                <a:gd name="T21" fmla="*/ 213 h 284"/>
                <a:gd name="T22" fmla="*/ 62 w 135"/>
                <a:gd name="T23" fmla="*/ 205 h 284"/>
                <a:gd name="T24" fmla="*/ 62 w 135"/>
                <a:gd name="T25" fmla="*/ 236 h 284"/>
                <a:gd name="T26" fmla="*/ 70 w 135"/>
                <a:gd name="T27" fmla="*/ 229 h 284"/>
                <a:gd name="T28" fmla="*/ 62 w 135"/>
                <a:gd name="T29" fmla="*/ 236 h 284"/>
                <a:gd name="T30" fmla="*/ 70 w 135"/>
                <a:gd name="T31" fmla="*/ 260 h 284"/>
                <a:gd name="T32" fmla="*/ 62 w 135"/>
                <a:gd name="T33" fmla="*/ 253 h 284"/>
                <a:gd name="T34" fmla="*/ 62 w 135"/>
                <a:gd name="T35" fmla="*/ 284 h 284"/>
                <a:gd name="T36" fmla="*/ 70 w 135"/>
                <a:gd name="T37" fmla="*/ 277 h 284"/>
                <a:gd name="T38" fmla="*/ 62 w 135"/>
                <a:gd name="T39" fmla="*/ 284 h 284"/>
                <a:gd name="T40" fmla="*/ 125 w 135"/>
                <a:gd name="T41" fmla="*/ 74 h 284"/>
                <a:gd name="T42" fmla="*/ 135 w 135"/>
                <a:gd name="T43" fmla="*/ 64 h 284"/>
                <a:gd name="T44" fmla="*/ 0 w 135"/>
                <a:gd name="T45" fmla="*/ 74 h 284"/>
                <a:gd name="T46" fmla="*/ 9 w 135"/>
                <a:gd name="T47" fmla="*/ 64 h 284"/>
                <a:gd name="T48" fmla="*/ 0 w 135"/>
                <a:gd name="T49" fmla="*/ 74 h 284"/>
                <a:gd name="T50" fmla="*/ 111 w 135"/>
                <a:gd name="T51" fmla="*/ 17 h 284"/>
                <a:gd name="T52" fmla="*/ 111 w 135"/>
                <a:gd name="T53" fmla="*/ 31 h 284"/>
                <a:gd name="T54" fmla="*/ 14 w 135"/>
                <a:gd name="T55" fmla="*/ 112 h 284"/>
                <a:gd name="T56" fmla="*/ 29 w 135"/>
                <a:gd name="T57" fmla="*/ 112 h 284"/>
                <a:gd name="T58" fmla="*/ 14 w 135"/>
                <a:gd name="T59" fmla="*/ 112 h 284"/>
                <a:gd name="T60" fmla="*/ 111 w 135"/>
                <a:gd name="T61" fmla="*/ 119 h 284"/>
                <a:gd name="T62" fmla="*/ 111 w 135"/>
                <a:gd name="T63" fmla="*/ 105 h 284"/>
                <a:gd name="T64" fmla="*/ 14 w 135"/>
                <a:gd name="T65" fmla="*/ 24 h 284"/>
                <a:gd name="T66" fmla="*/ 29 w 135"/>
                <a:gd name="T67" fmla="*/ 24 h 284"/>
                <a:gd name="T68" fmla="*/ 14 w 135"/>
                <a:gd name="T69" fmla="*/ 24 h 284"/>
                <a:gd name="T70" fmla="*/ 50 w 135"/>
                <a:gd name="T71" fmla="*/ 19 h 284"/>
                <a:gd name="T72" fmla="*/ 46 w 135"/>
                <a:gd name="T73" fmla="*/ 29 h 284"/>
                <a:gd name="T74" fmla="*/ 82 w 135"/>
                <a:gd name="T75" fmla="*/ 110 h 284"/>
                <a:gd name="T76" fmla="*/ 91 w 135"/>
                <a:gd name="T77" fmla="*/ 115 h 284"/>
                <a:gd name="T78" fmla="*/ 82 w 135"/>
                <a:gd name="T79" fmla="*/ 110 h 284"/>
                <a:gd name="T80" fmla="*/ 106 w 135"/>
                <a:gd name="T81" fmla="*/ 48 h 284"/>
                <a:gd name="T82" fmla="*/ 118 w 135"/>
                <a:gd name="T83" fmla="*/ 53 h 284"/>
                <a:gd name="T84" fmla="*/ 19 w 135"/>
                <a:gd name="T85" fmla="*/ 93 h 284"/>
                <a:gd name="T86" fmla="*/ 24 w 135"/>
                <a:gd name="T87" fmla="*/ 81 h 284"/>
                <a:gd name="T88" fmla="*/ 19 w 135"/>
                <a:gd name="T89" fmla="*/ 93 h 284"/>
                <a:gd name="T90" fmla="*/ 84 w 135"/>
                <a:gd name="T91" fmla="*/ 19 h 284"/>
                <a:gd name="T92" fmla="*/ 86 w 135"/>
                <a:gd name="T93" fmla="*/ 29 h 284"/>
                <a:gd name="T94" fmla="*/ 43 w 135"/>
                <a:gd name="T95" fmla="*/ 115 h 284"/>
                <a:gd name="T96" fmla="*/ 53 w 135"/>
                <a:gd name="T97" fmla="*/ 110 h 284"/>
                <a:gd name="T98" fmla="*/ 43 w 135"/>
                <a:gd name="T99" fmla="*/ 115 h 284"/>
                <a:gd name="T100" fmla="*/ 111 w 135"/>
                <a:gd name="T101" fmla="*/ 81 h 284"/>
                <a:gd name="T102" fmla="*/ 113 w 135"/>
                <a:gd name="T103" fmla="*/ 91 h 284"/>
                <a:gd name="T104" fmla="*/ 17 w 135"/>
                <a:gd name="T105" fmla="*/ 53 h 284"/>
                <a:gd name="T106" fmla="*/ 26 w 135"/>
                <a:gd name="T107" fmla="*/ 48 h 284"/>
                <a:gd name="T108" fmla="*/ 17 w 135"/>
                <a:gd name="T109" fmla="*/ 5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5" h="284">
                  <a:moveTo>
                    <a:pt x="62" y="12"/>
                  </a:moveTo>
                  <a:lnTo>
                    <a:pt x="72" y="12"/>
                  </a:lnTo>
                  <a:lnTo>
                    <a:pt x="72" y="0"/>
                  </a:lnTo>
                  <a:lnTo>
                    <a:pt x="62" y="0"/>
                  </a:lnTo>
                  <a:lnTo>
                    <a:pt x="62" y="12"/>
                  </a:lnTo>
                  <a:close/>
                  <a:moveTo>
                    <a:pt x="62" y="136"/>
                  </a:moveTo>
                  <a:lnTo>
                    <a:pt x="72" y="136"/>
                  </a:lnTo>
                  <a:lnTo>
                    <a:pt x="72" y="127"/>
                  </a:lnTo>
                  <a:lnTo>
                    <a:pt x="62" y="127"/>
                  </a:lnTo>
                  <a:lnTo>
                    <a:pt x="62" y="136"/>
                  </a:lnTo>
                  <a:close/>
                  <a:moveTo>
                    <a:pt x="62" y="162"/>
                  </a:moveTo>
                  <a:lnTo>
                    <a:pt x="70" y="162"/>
                  </a:lnTo>
                  <a:lnTo>
                    <a:pt x="70" y="155"/>
                  </a:lnTo>
                  <a:lnTo>
                    <a:pt x="62" y="155"/>
                  </a:lnTo>
                  <a:lnTo>
                    <a:pt x="62" y="162"/>
                  </a:lnTo>
                  <a:close/>
                  <a:moveTo>
                    <a:pt x="62" y="189"/>
                  </a:moveTo>
                  <a:lnTo>
                    <a:pt x="70" y="189"/>
                  </a:lnTo>
                  <a:lnTo>
                    <a:pt x="70" y="182"/>
                  </a:lnTo>
                  <a:lnTo>
                    <a:pt x="62" y="182"/>
                  </a:lnTo>
                  <a:lnTo>
                    <a:pt x="62" y="189"/>
                  </a:lnTo>
                  <a:close/>
                  <a:moveTo>
                    <a:pt x="62" y="213"/>
                  </a:moveTo>
                  <a:lnTo>
                    <a:pt x="70" y="213"/>
                  </a:lnTo>
                  <a:lnTo>
                    <a:pt x="70" y="205"/>
                  </a:lnTo>
                  <a:lnTo>
                    <a:pt x="62" y="205"/>
                  </a:lnTo>
                  <a:lnTo>
                    <a:pt x="62" y="213"/>
                  </a:lnTo>
                  <a:close/>
                  <a:moveTo>
                    <a:pt x="62" y="236"/>
                  </a:moveTo>
                  <a:lnTo>
                    <a:pt x="70" y="236"/>
                  </a:lnTo>
                  <a:lnTo>
                    <a:pt x="70" y="229"/>
                  </a:lnTo>
                  <a:lnTo>
                    <a:pt x="62" y="229"/>
                  </a:lnTo>
                  <a:lnTo>
                    <a:pt x="62" y="236"/>
                  </a:lnTo>
                  <a:close/>
                  <a:moveTo>
                    <a:pt x="62" y="260"/>
                  </a:moveTo>
                  <a:lnTo>
                    <a:pt x="70" y="260"/>
                  </a:lnTo>
                  <a:lnTo>
                    <a:pt x="70" y="253"/>
                  </a:lnTo>
                  <a:lnTo>
                    <a:pt x="62" y="253"/>
                  </a:lnTo>
                  <a:lnTo>
                    <a:pt x="62" y="260"/>
                  </a:lnTo>
                  <a:close/>
                  <a:moveTo>
                    <a:pt x="62" y="284"/>
                  </a:moveTo>
                  <a:lnTo>
                    <a:pt x="70" y="284"/>
                  </a:lnTo>
                  <a:lnTo>
                    <a:pt x="70" y="277"/>
                  </a:lnTo>
                  <a:lnTo>
                    <a:pt x="62" y="277"/>
                  </a:lnTo>
                  <a:lnTo>
                    <a:pt x="62" y="284"/>
                  </a:lnTo>
                  <a:close/>
                  <a:moveTo>
                    <a:pt x="125" y="64"/>
                  </a:moveTo>
                  <a:lnTo>
                    <a:pt x="125" y="74"/>
                  </a:lnTo>
                  <a:lnTo>
                    <a:pt x="135" y="74"/>
                  </a:lnTo>
                  <a:lnTo>
                    <a:pt x="135" y="64"/>
                  </a:lnTo>
                  <a:lnTo>
                    <a:pt x="125" y="64"/>
                  </a:lnTo>
                  <a:close/>
                  <a:moveTo>
                    <a:pt x="0" y="74"/>
                  </a:moveTo>
                  <a:lnTo>
                    <a:pt x="9" y="74"/>
                  </a:lnTo>
                  <a:lnTo>
                    <a:pt x="9" y="64"/>
                  </a:lnTo>
                  <a:lnTo>
                    <a:pt x="0" y="64"/>
                  </a:lnTo>
                  <a:lnTo>
                    <a:pt x="0" y="74"/>
                  </a:lnTo>
                  <a:close/>
                  <a:moveTo>
                    <a:pt x="118" y="24"/>
                  </a:moveTo>
                  <a:lnTo>
                    <a:pt x="111" y="17"/>
                  </a:lnTo>
                  <a:lnTo>
                    <a:pt x="106" y="24"/>
                  </a:lnTo>
                  <a:lnTo>
                    <a:pt x="111" y="31"/>
                  </a:lnTo>
                  <a:lnTo>
                    <a:pt x="118" y="24"/>
                  </a:lnTo>
                  <a:close/>
                  <a:moveTo>
                    <a:pt x="14" y="112"/>
                  </a:moveTo>
                  <a:lnTo>
                    <a:pt x="21" y="119"/>
                  </a:lnTo>
                  <a:lnTo>
                    <a:pt x="29" y="112"/>
                  </a:lnTo>
                  <a:lnTo>
                    <a:pt x="21" y="105"/>
                  </a:lnTo>
                  <a:lnTo>
                    <a:pt x="14" y="112"/>
                  </a:lnTo>
                  <a:close/>
                  <a:moveTo>
                    <a:pt x="106" y="112"/>
                  </a:moveTo>
                  <a:lnTo>
                    <a:pt x="111" y="119"/>
                  </a:lnTo>
                  <a:lnTo>
                    <a:pt x="118" y="112"/>
                  </a:lnTo>
                  <a:lnTo>
                    <a:pt x="111" y="105"/>
                  </a:lnTo>
                  <a:lnTo>
                    <a:pt x="106" y="112"/>
                  </a:lnTo>
                  <a:close/>
                  <a:moveTo>
                    <a:pt x="14" y="24"/>
                  </a:moveTo>
                  <a:lnTo>
                    <a:pt x="21" y="31"/>
                  </a:lnTo>
                  <a:lnTo>
                    <a:pt x="29" y="24"/>
                  </a:lnTo>
                  <a:lnTo>
                    <a:pt x="21" y="17"/>
                  </a:lnTo>
                  <a:lnTo>
                    <a:pt x="14" y="24"/>
                  </a:lnTo>
                  <a:close/>
                  <a:moveTo>
                    <a:pt x="53" y="26"/>
                  </a:moveTo>
                  <a:lnTo>
                    <a:pt x="50" y="19"/>
                  </a:lnTo>
                  <a:lnTo>
                    <a:pt x="43" y="22"/>
                  </a:lnTo>
                  <a:lnTo>
                    <a:pt x="46" y="29"/>
                  </a:lnTo>
                  <a:lnTo>
                    <a:pt x="53" y="26"/>
                  </a:lnTo>
                  <a:close/>
                  <a:moveTo>
                    <a:pt x="82" y="110"/>
                  </a:moveTo>
                  <a:lnTo>
                    <a:pt x="84" y="117"/>
                  </a:lnTo>
                  <a:lnTo>
                    <a:pt x="91" y="115"/>
                  </a:lnTo>
                  <a:lnTo>
                    <a:pt x="89" y="107"/>
                  </a:lnTo>
                  <a:lnTo>
                    <a:pt x="82" y="110"/>
                  </a:lnTo>
                  <a:close/>
                  <a:moveTo>
                    <a:pt x="113" y="45"/>
                  </a:moveTo>
                  <a:lnTo>
                    <a:pt x="106" y="48"/>
                  </a:lnTo>
                  <a:lnTo>
                    <a:pt x="111" y="55"/>
                  </a:lnTo>
                  <a:lnTo>
                    <a:pt x="118" y="53"/>
                  </a:lnTo>
                  <a:lnTo>
                    <a:pt x="113" y="45"/>
                  </a:lnTo>
                  <a:close/>
                  <a:moveTo>
                    <a:pt x="19" y="93"/>
                  </a:moveTo>
                  <a:lnTo>
                    <a:pt x="26" y="88"/>
                  </a:lnTo>
                  <a:lnTo>
                    <a:pt x="24" y="81"/>
                  </a:lnTo>
                  <a:lnTo>
                    <a:pt x="17" y="86"/>
                  </a:lnTo>
                  <a:lnTo>
                    <a:pt x="19" y="93"/>
                  </a:lnTo>
                  <a:close/>
                  <a:moveTo>
                    <a:pt x="91" y="22"/>
                  </a:moveTo>
                  <a:lnTo>
                    <a:pt x="84" y="19"/>
                  </a:lnTo>
                  <a:lnTo>
                    <a:pt x="82" y="26"/>
                  </a:lnTo>
                  <a:lnTo>
                    <a:pt x="86" y="29"/>
                  </a:lnTo>
                  <a:lnTo>
                    <a:pt x="91" y="22"/>
                  </a:lnTo>
                  <a:close/>
                  <a:moveTo>
                    <a:pt x="43" y="115"/>
                  </a:moveTo>
                  <a:lnTo>
                    <a:pt x="50" y="117"/>
                  </a:lnTo>
                  <a:lnTo>
                    <a:pt x="53" y="110"/>
                  </a:lnTo>
                  <a:lnTo>
                    <a:pt x="46" y="107"/>
                  </a:lnTo>
                  <a:lnTo>
                    <a:pt x="43" y="115"/>
                  </a:lnTo>
                  <a:close/>
                  <a:moveTo>
                    <a:pt x="118" y="86"/>
                  </a:moveTo>
                  <a:lnTo>
                    <a:pt x="111" y="81"/>
                  </a:lnTo>
                  <a:lnTo>
                    <a:pt x="106" y="88"/>
                  </a:lnTo>
                  <a:lnTo>
                    <a:pt x="113" y="91"/>
                  </a:lnTo>
                  <a:lnTo>
                    <a:pt x="118" y="86"/>
                  </a:lnTo>
                  <a:close/>
                  <a:moveTo>
                    <a:pt x="17" y="53"/>
                  </a:moveTo>
                  <a:lnTo>
                    <a:pt x="24" y="55"/>
                  </a:lnTo>
                  <a:lnTo>
                    <a:pt x="26" y="48"/>
                  </a:lnTo>
                  <a:lnTo>
                    <a:pt x="19" y="45"/>
                  </a:lnTo>
                  <a:lnTo>
                    <a:pt x="17" y="53"/>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25" name="Group 4"/>
          <p:cNvGrpSpPr>
            <a:grpSpLocks noChangeAspect="1"/>
          </p:cNvGrpSpPr>
          <p:nvPr/>
        </p:nvGrpSpPr>
        <p:grpSpPr bwMode="auto">
          <a:xfrm>
            <a:off x="-160056" y="5481999"/>
            <a:ext cx="481644" cy="760751"/>
            <a:chOff x="2070" y="2664"/>
            <a:chExt cx="390" cy="616"/>
          </a:xfrm>
        </p:grpSpPr>
        <p:sp>
          <p:nvSpPr>
            <p:cNvPr id="26" name="AutoShape 3"/>
            <p:cNvSpPr>
              <a:spLocks noChangeAspect="1" noChangeArrowheads="1" noTextEdit="1"/>
            </p:cNvSpPr>
            <p:nvPr/>
          </p:nvSpPr>
          <p:spPr bwMode="auto">
            <a:xfrm>
              <a:off x="2070" y="2664"/>
              <a:ext cx="390"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 name="Freeform 5"/>
            <p:cNvSpPr>
              <a:spLocks noEditPoints="1"/>
            </p:cNvSpPr>
            <p:nvPr/>
          </p:nvSpPr>
          <p:spPr bwMode="auto">
            <a:xfrm>
              <a:off x="2070" y="2664"/>
              <a:ext cx="221" cy="616"/>
            </a:xfrm>
            <a:custGeom>
              <a:avLst/>
              <a:gdLst>
                <a:gd name="T0" fmla="*/ 120 w 221"/>
                <a:gd name="T1" fmla="*/ 0 h 616"/>
                <a:gd name="T2" fmla="*/ 103 w 221"/>
                <a:gd name="T3" fmla="*/ 220 h 616"/>
                <a:gd name="T4" fmla="*/ 103 w 221"/>
                <a:gd name="T5" fmla="*/ 203 h 616"/>
                <a:gd name="T6" fmla="*/ 118 w 221"/>
                <a:gd name="T7" fmla="*/ 265 h 616"/>
                <a:gd name="T8" fmla="*/ 106 w 221"/>
                <a:gd name="T9" fmla="*/ 265 h 616"/>
                <a:gd name="T10" fmla="*/ 118 w 221"/>
                <a:gd name="T11" fmla="*/ 291 h 616"/>
                <a:gd name="T12" fmla="*/ 106 w 221"/>
                <a:gd name="T13" fmla="*/ 344 h 616"/>
                <a:gd name="T14" fmla="*/ 106 w 221"/>
                <a:gd name="T15" fmla="*/ 332 h 616"/>
                <a:gd name="T16" fmla="*/ 118 w 221"/>
                <a:gd name="T17" fmla="*/ 382 h 616"/>
                <a:gd name="T18" fmla="*/ 106 w 221"/>
                <a:gd name="T19" fmla="*/ 382 h 616"/>
                <a:gd name="T20" fmla="*/ 118 w 221"/>
                <a:gd name="T21" fmla="*/ 411 h 616"/>
                <a:gd name="T22" fmla="*/ 106 w 221"/>
                <a:gd name="T23" fmla="*/ 463 h 616"/>
                <a:gd name="T24" fmla="*/ 106 w 221"/>
                <a:gd name="T25" fmla="*/ 449 h 616"/>
                <a:gd name="T26" fmla="*/ 118 w 221"/>
                <a:gd name="T27" fmla="*/ 499 h 616"/>
                <a:gd name="T28" fmla="*/ 106 w 221"/>
                <a:gd name="T29" fmla="*/ 499 h 616"/>
                <a:gd name="T30" fmla="*/ 118 w 221"/>
                <a:gd name="T31" fmla="*/ 525 h 616"/>
                <a:gd name="T32" fmla="*/ 106 w 221"/>
                <a:gd name="T33" fmla="*/ 578 h 616"/>
                <a:gd name="T34" fmla="*/ 106 w 221"/>
                <a:gd name="T35" fmla="*/ 566 h 616"/>
                <a:gd name="T36" fmla="*/ 118 w 221"/>
                <a:gd name="T37" fmla="*/ 616 h 616"/>
                <a:gd name="T38" fmla="*/ 106 w 221"/>
                <a:gd name="T39" fmla="*/ 616 h 616"/>
                <a:gd name="T40" fmla="*/ 221 w 221"/>
                <a:gd name="T41" fmla="*/ 117 h 616"/>
                <a:gd name="T42" fmla="*/ 0 w 221"/>
                <a:gd name="T43" fmla="*/ 117 h 616"/>
                <a:gd name="T44" fmla="*/ 0 w 221"/>
                <a:gd name="T45" fmla="*/ 103 h 616"/>
                <a:gd name="T46" fmla="*/ 183 w 221"/>
                <a:gd name="T47" fmla="*/ 26 h 616"/>
                <a:gd name="T48" fmla="*/ 195 w 221"/>
                <a:gd name="T49" fmla="*/ 38 h 616"/>
                <a:gd name="T50" fmla="*/ 50 w 221"/>
                <a:gd name="T51" fmla="*/ 182 h 616"/>
                <a:gd name="T52" fmla="*/ 171 w 221"/>
                <a:gd name="T53" fmla="*/ 182 h 616"/>
                <a:gd name="T54" fmla="*/ 183 w 221"/>
                <a:gd name="T55" fmla="*/ 170 h 616"/>
                <a:gd name="T56" fmla="*/ 38 w 221"/>
                <a:gd name="T57" fmla="*/ 50 h 616"/>
                <a:gd name="T58" fmla="*/ 26 w 221"/>
                <a:gd name="T59" fmla="*/ 38 h 616"/>
                <a:gd name="T60" fmla="*/ 72 w 221"/>
                <a:gd name="T61" fmla="*/ 34 h 616"/>
                <a:gd name="T62" fmla="*/ 132 w 221"/>
                <a:gd name="T63" fmla="*/ 179 h 616"/>
                <a:gd name="T64" fmla="*/ 144 w 221"/>
                <a:gd name="T65" fmla="*/ 174 h 616"/>
                <a:gd name="T66" fmla="*/ 176 w 221"/>
                <a:gd name="T67" fmla="*/ 76 h 616"/>
                <a:gd name="T68" fmla="*/ 188 w 221"/>
                <a:gd name="T69" fmla="*/ 72 h 616"/>
                <a:gd name="T70" fmla="*/ 41 w 221"/>
                <a:gd name="T71" fmla="*/ 131 h 616"/>
                <a:gd name="T72" fmla="*/ 149 w 221"/>
                <a:gd name="T73" fmla="*/ 34 h 616"/>
                <a:gd name="T74" fmla="*/ 144 w 221"/>
                <a:gd name="T75" fmla="*/ 45 h 616"/>
                <a:gd name="T76" fmla="*/ 84 w 221"/>
                <a:gd name="T77" fmla="*/ 191 h 616"/>
                <a:gd name="T78" fmla="*/ 72 w 221"/>
                <a:gd name="T79" fmla="*/ 186 h 616"/>
                <a:gd name="T80" fmla="*/ 176 w 221"/>
                <a:gd name="T81" fmla="*/ 143 h 616"/>
                <a:gd name="T82" fmla="*/ 29 w 221"/>
                <a:gd name="T83" fmla="*/ 84 h 616"/>
                <a:gd name="T84" fmla="*/ 34 w 221"/>
                <a:gd name="T85" fmla="*/ 72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 h="616">
                  <a:moveTo>
                    <a:pt x="103" y="17"/>
                  </a:moveTo>
                  <a:lnTo>
                    <a:pt x="120" y="17"/>
                  </a:lnTo>
                  <a:lnTo>
                    <a:pt x="120" y="0"/>
                  </a:lnTo>
                  <a:lnTo>
                    <a:pt x="103" y="0"/>
                  </a:lnTo>
                  <a:lnTo>
                    <a:pt x="103" y="17"/>
                  </a:lnTo>
                  <a:close/>
                  <a:moveTo>
                    <a:pt x="103" y="220"/>
                  </a:moveTo>
                  <a:lnTo>
                    <a:pt x="120" y="220"/>
                  </a:lnTo>
                  <a:lnTo>
                    <a:pt x="120" y="203"/>
                  </a:lnTo>
                  <a:lnTo>
                    <a:pt x="103" y="203"/>
                  </a:lnTo>
                  <a:lnTo>
                    <a:pt x="103" y="220"/>
                  </a:lnTo>
                  <a:close/>
                  <a:moveTo>
                    <a:pt x="106" y="265"/>
                  </a:moveTo>
                  <a:lnTo>
                    <a:pt x="118" y="265"/>
                  </a:lnTo>
                  <a:lnTo>
                    <a:pt x="118" y="253"/>
                  </a:lnTo>
                  <a:lnTo>
                    <a:pt x="106" y="253"/>
                  </a:lnTo>
                  <a:lnTo>
                    <a:pt x="106" y="265"/>
                  </a:lnTo>
                  <a:close/>
                  <a:moveTo>
                    <a:pt x="106" y="303"/>
                  </a:moveTo>
                  <a:lnTo>
                    <a:pt x="118" y="303"/>
                  </a:lnTo>
                  <a:lnTo>
                    <a:pt x="118" y="291"/>
                  </a:lnTo>
                  <a:lnTo>
                    <a:pt x="106" y="291"/>
                  </a:lnTo>
                  <a:lnTo>
                    <a:pt x="106" y="303"/>
                  </a:lnTo>
                  <a:close/>
                  <a:moveTo>
                    <a:pt x="106" y="344"/>
                  </a:moveTo>
                  <a:lnTo>
                    <a:pt x="118" y="344"/>
                  </a:lnTo>
                  <a:lnTo>
                    <a:pt x="118" y="332"/>
                  </a:lnTo>
                  <a:lnTo>
                    <a:pt x="106" y="332"/>
                  </a:lnTo>
                  <a:lnTo>
                    <a:pt x="106" y="344"/>
                  </a:lnTo>
                  <a:close/>
                  <a:moveTo>
                    <a:pt x="106" y="382"/>
                  </a:moveTo>
                  <a:lnTo>
                    <a:pt x="118" y="382"/>
                  </a:lnTo>
                  <a:lnTo>
                    <a:pt x="118" y="370"/>
                  </a:lnTo>
                  <a:lnTo>
                    <a:pt x="106" y="370"/>
                  </a:lnTo>
                  <a:lnTo>
                    <a:pt x="106" y="382"/>
                  </a:lnTo>
                  <a:close/>
                  <a:moveTo>
                    <a:pt x="106" y="423"/>
                  </a:moveTo>
                  <a:lnTo>
                    <a:pt x="118" y="423"/>
                  </a:lnTo>
                  <a:lnTo>
                    <a:pt x="118" y="411"/>
                  </a:lnTo>
                  <a:lnTo>
                    <a:pt x="106" y="411"/>
                  </a:lnTo>
                  <a:lnTo>
                    <a:pt x="106" y="423"/>
                  </a:lnTo>
                  <a:close/>
                  <a:moveTo>
                    <a:pt x="106" y="463"/>
                  </a:moveTo>
                  <a:lnTo>
                    <a:pt x="118" y="463"/>
                  </a:lnTo>
                  <a:lnTo>
                    <a:pt x="118" y="449"/>
                  </a:lnTo>
                  <a:lnTo>
                    <a:pt x="106" y="449"/>
                  </a:lnTo>
                  <a:lnTo>
                    <a:pt x="106" y="463"/>
                  </a:lnTo>
                  <a:close/>
                  <a:moveTo>
                    <a:pt x="106" y="499"/>
                  </a:moveTo>
                  <a:lnTo>
                    <a:pt x="118" y="499"/>
                  </a:lnTo>
                  <a:lnTo>
                    <a:pt x="118" y="487"/>
                  </a:lnTo>
                  <a:lnTo>
                    <a:pt x="106" y="487"/>
                  </a:lnTo>
                  <a:lnTo>
                    <a:pt x="106" y="499"/>
                  </a:lnTo>
                  <a:close/>
                  <a:moveTo>
                    <a:pt x="106" y="537"/>
                  </a:moveTo>
                  <a:lnTo>
                    <a:pt x="118" y="537"/>
                  </a:lnTo>
                  <a:lnTo>
                    <a:pt x="118" y="525"/>
                  </a:lnTo>
                  <a:lnTo>
                    <a:pt x="106" y="525"/>
                  </a:lnTo>
                  <a:lnTo>
                    <a:pt x="106" y="537"/>
                  </a:lnTo>
                  <a:close/>
                  <a:moveTo>
                    <a:pt x="106" y="578"/>
                  </a:moveTo>
                  <a:lnTo>
                    <a:pt x="118" y="578"/>
                  </a:lnTo>
                  <a:lnTo>
                    <a:pt x="118" y="566"/>
                  </a:lnTo>
                  <a:lnTo>
                    <a:pt x="106" y="566"/>
                  </a:lnTo>
                  <a:lnTo>
                    <a:pt x="106" y="578"/>
                  </a:lnTo>
                  <a:close/>
                  <a:moveTo>
                    <a:pt x="106" y="616"/>
                  </a:moveTo>
                  <a:lnTo>
                    <a:pt x="118" y="616"/>
                  </a:lnTo>
                  <a:lnTo>
                    <a:pt x="118" y="604"/>
                  </a:lnTo>
                  <a:lnTo>
                    <a:pt x="106" y="604"/>
                  </a:lnTo>
                  <a:lnTo>
                    <a:pt x="106" y="616"/>
                  </a:lnTo>
                  <a:close/>
                  <a:moveTo>
                    <a:pt x="205" y="103"/>
                  </a:moveTo>
                  <a:lnTo>
                    <a:pt x="205" y="117"/>
                  </a:lnTo>
                  <a:lnTo>
                    <a:pt x="221" y="117"/>
                  </a:lnTo>
                  <a:lnTo>
                    <a:pt x="221" y="103"/>
                  </a:lnTo>
                  <a:lnTo>
                    <a:pt x="205" y="103"/>
                  </a:lnTo>
                  <a:close/>
                  <a:moveTo>
                    <a:pt x="0" y="117"/>
                  </a:moveTo>
                  <a:lnTo>
                    <a:pt x="17" y="117"/>
                  </a:lnTo>
                  <a:lnTo>
                    <a:pt x="17" y="103"/>
                  </a:lnTo>
                  <a:lnTo>
                    <a:pt x="0" y="103"/>
                  </a:lnTo>
                  <a:lnTo>
                    <a:pt x="0" y="117"/>
                  </a:lnTo>
                  <a:close/>
                  <a:moveTo>
                    <a:pt x="195" y="38"/>
                  </a:moveTo>
                  <a:lnTo>
                    <a:pt x="183" y="26"/>
                  </a:lnTo>
                  <a:lnTo>
                    <a:pt x="171" y="38"/>
                  </a:lnTo>
                  <a:lnTo>
                    <a:pt x="183" y="50"/>
                  </a:lnTo>
                  <a:lnTo>
                    <a:pt x="195" y="38"/>
                  </a:lnTo>
                  <a:close/>
                  <a:moveTo>
                    <a:pt x="26" y="182"/>
                  </a:moveTo>
                  <a:lnTo>
                    <a:pt x="38" y="194"/>
                  </a:lnTo>
                  <a:lnTo>
                    <a:pt x="50" y="182"/>
                  </a:lnTo>
                  <a:lnTo>
                    <a:pt x="38" y="170"/>
                  </a:lnTo>
                  <a:lnTo>
                    <a:pt x="26" y="182"/>
                  </a:lnTo>
                  <a:close/>
                  <a:moveTo>
                    <a:pt x="171" y="182"/>
                  </a:moveTo>
                  <a:lnTo>
                    <a:pt x="183" y="194"/>
                  </a:lnTo>
                  <a:lnTo>
                    <a:pt x="195" y="182"/>
                  </a:lnTo>
                  <a:lnTo>
                    <a:pt x="183" y="170"/>
                  </a:lnTo>
                  <a:lnTo>
                    <a:pt x="171" y="182"/>
                  </a:lnTo>
                  <a:close/>
                  <a:moveTo>
                    <a:pt x="26" y="38"/>
                  </a:moveTo>
                  <a:lnTo>
                    <a:pt x="38" y="50"/>
                  </a:lnTo>
                  <a:lnTo>
                    <a:pt x="50" y="38"/>
                  </a:lnTo>
                  <a:lnTo>
                    <a:pt x="38" y="26"/>
                  </a:lnTo>
                  <a:lnTo>
                    <a:pt x="26" y="38"/>
                  </a:lnTo>
                  <a:close/>
                  <a:moveTo>
                    <a:pt x="89" y="41"/>
                  </a:moveTo>
                  <a:lnTo>
                    <a:pt x="84" y="29"/>
                  </a:lnTo>
                  <a:lnTo>
                    <a:pt x="72" y="34"/>
                  </a:lnTo>
                  <a:lnTo>
                    <a:pt x="77" y="45"/>
                  </a:lnTo>
                  <a:lnTo>
                    <a:pt x="89" y="41"/>
                  </a:lnTo>
                  <a:close/>
                  <a:moveTo>
                    <a:pt x="132" y="179"/>
                  </a:moveTo>
                  <a:lnTo>
                    <a:pt x="137" y="191"/>
                  </a:lnTo>
                  <a:lnTo>
                    <a:pt x="149" y="186"/>
                  </a:lnTo>
                  <a:lnTo>
                    <a:pt x="144" y="174"/>
                  </a:lnTo>
                  <a:lnTo>
                    <a:pt x="132" y="179"/>
                  </a:lnTo>
                  <a:close/>
                  <a:moveTo>
                    <a:pt x="188" y="72"/>
                  </a:moveTo>
                  <a:lnTo>
                    <a:pt x="176" y="76"/>
                  </a:lnTo>
                  <a:lnTo>
                    <a:pt x="181" y="88"/>
                  </a:lnTo>
                  <a:lnTo>
                    <a:pt x="193" y="84"/>
                  </a:lnTo>
                  <a:lnTo>
                    <a:pt x="188" y="72"/>
                  </a:lnTo>
                  <a:close/>
                  <a:moveTo>
                    <a:pt x="34" y="148"/>
                  </a:moveTo>
                  <a:lnTo>
                    <a:pt x="46" y="143"/>
                  </a:lnTo>
                  <a:lnTo>
                    <a:pt x="41" y="131"/>
                  </a:lnTo>
                  <a:lnTo>
                    <a:pt x="29" y="136"/>
                  </a:lnTo>
                  <a:lnTo>
                    <a:pt x="34" y="148"/>
                  </a:lnTo>
                  <a:close/>
                  <a:moveTo>
                    <a:pt x="149" y="34"/>
                  </a:moveTo>
                  <a:lnTo>
                    <a:pt x="137" y="29"/>
                  </a:lnTo>
                  <a:lnTo>
                    <a:pt x="132" y="41"/>
                  </a:lnTo>
                  <a:lnTo>
                    <a:pt x="144" y="45"/>
                  </a:lnTo>
                  <a:lnTo>
                    <a:pt x="149" y="34"/>
                  </a:lnTo>
                  <a:close/>
                  <a:moveTo>
                    <a:pt x="72" y="186"/>
                  </a:moveTo>
                  <a:lnTo>
                    <a:pt x="84" y="191"/>
                  </a:lnTo>
                  <a:lnTo>
                    <a:pt x="89" y="179"/>
                  </a:lnTo>
                  <a:lnTo>
                    <a:pt x="77" y="174"/>
                  </a:lnTo>
                  <a:lnTo>
                    <a:pt x="72" y="186"/>
                  </a:lnTo>
                  <a:close/>
                  <a:moveTo>
                    <a:pt x="193" y="136"/>
                  </a:moveTo>
                  <a:lnTo>
                    <a:pt x="181" y="131"/>
                  </a:lnTo>
                  <a:lnTo>
                    <a:pt x="176" y="143"/>
                  </a:lnTo>
                  <a:lnTo>
                    <a:pt x="188" y="148"/>
                  </a:lnTo>
                  <a:lnTo>
                    <a:pt x="193" y="136"/>
                  </a:lnTo>
                  <a:close/>
                  <a:moveTo>
                    <a:pt x="29" y="84"/>
                  </a:moveTo>
                  <a:lnTo>
                    <a:pt x="41" y="88"/>
                  </a:lnTo>
                  <a:lnTo>
                    <a:pt x="46" y="76"/>
                  </a:lnTo>
                  <a:lnTo>
                    <a:pt x="34" y="72"/>
                  </a:lnTo>
                  <a:lnTo>
                    <a:pt x="29" y="84"/>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 name="Freeform 6"/>
            <p:cNvSpPr>
              <a:spLocks noEditPoints="1"/>
            </p:cNvSpPr>
            <p:nvPr/>
          </p:nvSpPr>
          <p:spPr bwMode="auto">
            <a:xfrm>
              <a:off x="2323" y="2996"/>
              <a:ext cx="135" cy="284"/>
            </a:xfrm>
            <a:custGeom>
              <a:avLst/>
              <a:gdLst>
                <a:gd name="T0" fmla="*/ 72 w 135"/>
                <a:gd name="T1" fmla="*/ 12 h 284"/>
                <a:gd name="T2" fmla="*/ 62 w 135"/>
                <a:gd name="T3" fmla="*/ 0 h 284"/>
                <a:gd name="T4" fmla="*/ 62 w 135"/>
                <a:gd name="T5" fmla="*/ 136 h 284"/>
                <a:gd name="T6" fmla="*/ 72 w 135"/>
                <a:gd name="T7" fmla="*/ 127 h 284"/>
                <a:gd name="T8" fmla="*/ 62 w 135"/>
                <a:gd name="T9" fmla="*/ 136 h 284"/>
                <a:gd name="T10" fmla="*/ 70 w 135"/>
                <a:gd name="T11" fmla="*/ 162 h 284"/>
                <a:gd name="T12" fmla="*/ 62 w 135"/>
                <a:gd name="T13" fmla="*/ 155 h 284"/>
                <a:gd name="T14" fmla="*/ 62 w 135"/>
                <a:gd name="T15" fmla="*/ 189 h 284"/>
                <a:gd name="T16" fmla="*/ 70 w 135"/>
                <a:gd name="T17" fmla="*/ 182 h 284"/>
                <a:gd name="T18" fmla="*/ 62 w 135"/>
                <a:gd name="T19" fmla="*/ 189 h 284"/>
                <a:gd name="T20" fmla="*/ 70 w 135"/>
                <a:gd name="T21" fmla="*/ 213 h 284"/>
                <a:gd name="T22" fmla="*/ 62 w 135"/>
                <a:gd name="T23" fmla="*/ 205 h 284"/>
                <a:gd name="T24" fmla="*/ 62 w 135"/>
                <a:gd name="T25" fmla="*/ 236 h 284"/>
                <a:gd name="T26" fmla="*/ 70 w 135"/>
                <a:gd name="T27" fmla="*/ 229 h 284"/>
                <a:gd name="T28" fmla="*/ 62 w 135"/>
                <a:gd name="T29" fmla="*/ 236 h 284"/>
                <a:gd name="T30" fmla="*/ 70 w 135"/>
                <a:gd name="T31" fmla="*/ 260 h 284"/>
                <a:gd name="T32" fmla="*/ 62 w 135"/>
                <a:gd name="T33" fmla="*/ 253 h 284"/>
                <a:gd name="T34" fmla="*/ 62 w 135"/>
                <a:gd name="T35" fmla="*/ 284 h 284"/>
                <a:gd name="T36" fmla="*/ 70 w 135"/>
                <a:gd name="T37" fmla="*/ 277 h 284"/>
                <a:gd name="T38" fmla="*/ 62 w 135"/>
                <a:gd name="T39" fmla="*/ 284 h 284"/>
                <a:gd name="T40" fmla="*/ 125 w 135"/>
                <a:gd name="T41" fmla="*/ 74 h 284"/>
                <a:gd name="T42" fmla="*/ 135 w 135"/>
                <a:gd name="T43" fmla="*/ 64 h 284"/>
                <a:gd name="T44" fmla="*/ 0 w 135"/>
                <a:gd name="T45" fmla="*/ 74 h 284"/>
                <a:gd name="T46" fmla="*/ 9 w 135"/>
                <a:gd name="T47" fmla="*/ 64 h 284"/>
                <a:gd name="T48" fmla="*/ 0 w 135"/>
                <a:gd name="T49" fmla="*/ 74 h 284"/>
                <a:gd name="T50" fmla="*/ 111 w 135"/>
                <a:gd name="T51" fmla="*/ 17 h 284"/>
                <a:gd name="T52" fmla="*/ 111 w 135"/>
                <a:gd name="T53" fmla="*/ 31 h 284"/>
                <a:gd name="T54" fmla="*/ 14 w 135"/>
                <a:gd name="T55" fmla="*/ 112 h 284"/>
                <a:gd name="T56" fmla="*/ 29 w 135"/>
                <a:gd name="T57" fmla="*/ 112 h 284"/>
                <a:gd name="T58" fmla="*/ 14 w 135"/>
                <a:gd name="T59" fmla="*/ 112 h 284"/>
                <a:gd name="T60" fmla="*/ 111 w 135"/>
                <a:gd name="T61" fmla="*/ 119 h 284"/>
                <a:gd name="T62" fmla="*/ 111 w 135"/>
                <a:gd name="T63" fmla="*/ 105 h 284"/>
                <a:gd name="T64" fmla="*/ 14 w 135"/>
                <a:gd name="T65" fmla="*/ 24 h 284"/>
                <a:gd name="T66" fmla="*/ 29 w 135"/>
                <a:gd name="T67" fmla="*/ 24 h 284"/>
                <a:gd name="T68" fmla="*/ 14 w 135"/>
                <a:gd name="T69" fmla="*/ 24 h 284"/>
                <a:gd name="T70" fmla="*/ 50 w 135"/>
                <a:gd name="T71" fmla="*/ 19 h 284"/>
                <a:gd name="T72" fmla="*/ 46 w 135"/>
                <a:gd name="T73" fmla="*/ 29 h 284"/>
                <a:gd name="T74" fmla="*/ 82 w 135"/>
                <a:gd name="T75" fmla="*/ 110 h 284"/>
                <a:gd name="T76" fmla="*/ 91 w 135"/>
                <a:gd name="T77" fmla="*/ 115 h 284"/>
                <a:gd name="T78" fmla="*/ 82 w 135"/>
                <a:gd name="T79" fmla="*/ 110 h 284"/>
                <a:gd name="T80" fmla="*/ 106 w 135"/>
                <a:gd name="T81" fmla="*/ 48 h 284"/>
                <a:gd name="T82" fmla="*/ 118 w 135"/>
                <a:gd name="T83" fmla="*/ 53 h 284"/>
                <a:gd name="T84" fmla="*/ 19 w 135"/>
                <a:gd name="T85" fmla="*/ 93 h 284"/>
                <a:gd name="T86" fmla="*/ 24 w 135"/>
                <a:gd name="T87" fmla="*/ 81 h 284"/>
                <a:gd name="T88" fmla="*/ 19 w 135"/>
                <a:gd name="T89" fmla="*/ 93 h 284"/>
                <a:gd name="T90" fmla="*/ 84 w 135"/>
                <a:gd name="T91" fmla="*/ 19 h 284"/>
                <a:gd name="T92" fmla="*/ 86 w 135"/>
                <a:gd name="T93" fmla="*/ 29 h 284"/>
                <a:gd name="T94" fmla="*/ 43 w 135"/>
                <a:gd name="T95" fmla="*/ 115 h 284"/>
                <a:gd name="T96" fmla="*/ 53 w 135"/>
                <a:gd name="T97" fmla="*/ 110 h 284"/>
                <a:gd name="T98" fmla="*/ 43 w 135"/>
                <a:gd name="T99" fmla="*/ 115 h 284"/>
                <a:gd name="T100" fmla="*/ 111 w 135"/>
                <a:gd name="T101" fmla="*/ 81 h 284"/>
                <a:gd name="T102" fmla="*/ 113 w 135"/>
                <a:gd name="T103" fmla="*/ 91 h 284"/>
                <a:gd name="T104" fmla="*/ 17 w 135"/>
                <a:gd name="T105" fmla="*/ 53 h 284"/>
                <a:gd name="T106" fmla="*/ 26 w 135"/>
                <a:gd name="T107" fmla="*/ 48 h 284"/>
                <a:gd name="T108" fmla="*/ 17 w 135"/>
                <a:gd name="T109" fmla="*/ 5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5" h="284">
                  <a:moveTo>
                    <a:pt x="62" y="12"/>
                  </a:moveTo>
                  <a:lnTo>
                    <a:pt x="72" y="12"/>
                  </a:lnTo>
                  <a:lnTo>
                    <a:pt x="72" y="0"/>
                  </a:lnTo>
                  <a:lnTo>
                    <a:pt x="62" y="0"/>
                  </a:lnTo>
                  <a:lnTo>
                    <a:pt x="62" y="12"/>
                  </a:lnTo>
                  <a:close/>
                  <a:moveTo>
                    <a:pt x="62" y="136"/>
                  </a:moveTo>
                  <a:lnTo>
                    <a:pt x="72" y="136"/>
                  </a:lnTo>
                  <a:lnTo>
                    <a:pt x="72" y="127"/>
                  </a:lnTo>
                  <a:lnTo>
                    <a:pt x="62" y="127"/>
                  </a:lnTo>
                  <a:lnTo>
                    <a:pt x="62" y="136"/>
                  </a:lnTo>
                  <a:close/>
                  <a:moveTo>
                    <a:pt x="62" y="162"/>
                  </a:moveTo>
                  <a:lnTo>
                    <a:pt x="70" y="162"/>
                  </a:lnTo>
                  <a:lnTo>
                    <a:pt x="70" y="155"/>
                  </a:lnTo>
                  <a:lnTo>
                    <a:pt x="62" y="155"/>
                  </a:lnTo>
                  <a:lnTo>
                    <a:pt x="62" y="162"/>
                  </a:lnTo>
                  <a:close/>
                  <a:moveTo>
                    <a:pt x="62" y="189"/>
                  </a:moveTo>
                  <a:lnTo>
                    <a:pt x="70" y="189"/>
                  </a:lnTo>
                  <a:lnTo>
                    <a:pt x="70" y="182"/>
                  </a:lnTo>
                  <a:lnTo>
                    <a:pt x="62" y="182"/>
                  </a:lnTo>
                  <a:lnTo>
                    <a:pt x="62" y="189"/>
                  </a:lnTo>
                  <a:close/>
                  <a:moveTo>
                    <a:pt x="62" y="213"/>
                  </a:moveTo>
                  <a:lnTo>
                    <a:pt x="70" y="213"/>
                  </a:lnTo>
                  <a:lnTo>
                    <a:pt x="70" y="205"/>
                  </a:lnTo>
                  <a:lnTo>
                    <a:pt x="62" y="205"/>
                  </a:lnTo>
                  <a:lnTo>
                    <a:pt x="62" y="213"/>
                  </a:lnTo>
                  <a:close/>
                  <a:moveTo>
                    <a:pt x="62" y="236"/>
                  </a:moveTo>
                  <a:lnTo>
                    <a:pt x="70" y="236"/>
                  </a:lnTo>
                  <a:lnTo>
                    <a:pt x="70" y="229"/>
                  </a:lnTo>
                  <a:lnTo>
                    <a:pt x="62" y="229"/>
                  </a:lnTo>
                  <a:lnTo>
                    <a:pt x="62" y="236"/>
                  </a:lnTo>
                  <a:close/>
                  <a:moveTo>
                    <a:pt x="62" y="260"/>
                  </a:moveTo>
                  <a:lnTo>
                    <a:pt x="70" y="260"/>
                  </a:lnTo>
                  <a:lnTo>
                    <a:pt x="70" y="253"/>
                  </a:lnTo>
                  <a:lnTo>
                    <a:pt x="62" y="253"/>
                  </a:lnTo>
                  <a:lnTo>
                    <a:pt x="62" y="260"/>
                  </a:lnTo>
                  <a:close/>
                  <a:moveTo>
                    <a:pt x="62" y="284"/>
                  </a:moveTo>
                  <a:lnTo>
                    <a:pt x="70" y="284"/>
                  </a:lnTo>
                  <a:lnTo>
                    <a:pt x="70" y="277"/>
                  </a:lnTo>
                  <a:lnTo>
                    <a:pt x="62" y="277"/>
                  </a:lnTo>
                  <a:lnTo>
                    <a:pt x="62" y="284"/>
                  </a:lnTo>
                  <a:close/>
                  <a:moveTo>
                    <a:pt x="125" y="64"/>
                  </a:moveTo>
                  <a:lnTo>
                    <a:pt x="125" y="74"/>
                  </a:lnTo>
                  <a:lnTo>
                    <a:pt x="135" y="74"/>
                  </a:lnTo>
                  <a:lnTo>
                    <a:pt x="135" y="64"/>
                  </a:lnTo>
                  <a:lnTo>
                    <a:pt x="125" y="64"/>
                  </a:lnTo>
                  <a:close/>
                  <a:moveTo>
                    <a:pt x="0" y="74"/>
                  </a:moveTo>
                  <a:lnTo>
                    <a:pt x="9" y="74"/>
                  </a:lnTo>
                  <a:lnTo>
                    <a:pt x="9" y="64"/>
                  </a:lnTo>
                  <a:lnTo>
                    <a:pt x="0" y="64"/>
                  </a:lnTo>
                  <a:lnTo>
                    <a:pt x="0" y="74"/>
                  </a:lnTo>
                  <a:close/>
                  <a:moveTo>
                    <a:pt x="118" y="24"/>
                  </a:moveTo>
                  <a:lnTo>
                    <a:pt x="111" y="17"/>
                  </a:lnTo>
                  <a:lnTo>
                    <a:pt x="106" y="24"/>
                  </a:lnTo>
                  <a:lnTo>
                    <a:pt x="111" y="31"/>
                  </a:lnTo>
                  <a:lnTo>
                    <a:pt x="118" y="24"/>
                  </a:lnTo>
                  <a:close/>
                  <a:moveTo>
                    <a:pt x="14" y="112"/>
                  </a:moveTo>
                  <a:lnTo>
                    <a:pt x="21" y="119"/>
                  </a:lnTo>
                  <a:lnTo>
                    <a:pt x="29" y="112"/>
                  </a:lnTo>
                  <a:lnTo>
                    <a:pt x="21" y="105"/>
                  </a:lnTo>
                  <a:lnTo>
                    <a:pt x="14" y="112"/>
                  </a:lnTo>
                  <a:close/>
                  <a:moveTo>
                    <a:pt x="106" y="112"/>
                  </a:moveTo>
                  <a:lnTo>
                    <a:pt x="111" y="119"/>
                  </a:lnTo>
                  <a:lnTo>
                    <a:pt x="118" y="112"/>
                  </a:lnTo>
                  <a:lnTo>
                    <a:pt x="111" y="105"/>
                  </a:lnTo>
                  <a:lnTo>
                    <a:pt x="106" y="112"/>
                  </a:lnTo>
                  <a:close/>
                  <a:moveTo>
                    <a:pt x="14" y="24"/>
                  </a:moveTo>
                  <a:lnTo>
                    <a:pt x="21" y="31"/>
                  </a:lnTo>
                  <a:lnTo>
                    <a:pt x="29" y="24"/>
                  </a:lnTo>
                  <a:lnTo>
                    <a:pt x="21" y="17"/>
                  </a:lnTo>
                  <a:lnTo>
                    <a:pt x="14" y="24"/>
                  </a:lnTo>
                  <a:close/>
                  <a:moveTo>
                    <a:pt x="53" y="26"/>
                  </a:moveTo>
                  <a:lnTo>
                    <a:pt x="50" y="19"/>
                  </a:lnTo>
                  <a:lnTo>
                    <a:pt x="43" y="22"/>
                  </a:lnTo>
                  <a:lnTo>
                    <a:pt x="46" y="29"/>
                  </a:lnTo>
                  <a:lnTo>
                    <a:pt x="53" y="26"/>
                  </a:lnTo>
                  <a:close/>
                  <a:moveTo>
                    <a:pt x="82" y="110"/>
                  </a:moveTo>
                  <a:lnTo>
                    <a:pt x="84" y="117"/>
                  </a:lnTo>
                  <a:lnTo>
                    <a:pt x="91" y="115"/>
                  </a:lnTo>
                  <a:lnTo>
                    <a:pt x="89" y="107"/>
                  </a:lnTo>
                  <a:lnTo>
                    <a:pt x="82" y="110"/>
                  </a:lnTo>
                  <a:close/>
                  <a:moveTo>
                    <a:pt x="113" y="45"/>
                  </a:moveTo>
                  <a:lnTo>
                    <a:pt x="106" y="48"/>
                  </a:lnTo>
                  <a:lnTo>
                    <a:pt x="111" y="55"/>
                  </a:lnTo>
                  <a:lnTo>
                    <a:pt x="118" y="53"/>
                  </a:lnTo>
                  <a:lnTo>
                    <a:pt x="113" y="45"/>
                  </a:lnTo>
                  <a:close/>
                  <a:moveTo>
                    <a:pt x="19" y="93"/>
                  </a:moveTo>
                  <a:lnTo>
                    <a:pt x="26" y="88"/>
                  </a:lnTo>
                  <a:lnTo>
                    <a:pt x="24" y="81"/>
                  </a:lnTo>
                  <a:lnTo>
                    <a:pt x="17" y="86"/>
                  </a:lnTo>
                  <a:lnTo>
                    <a:pt x="19" y="93"/>
                  </a:lnTo>
                  <a:close/>
                  <a:moveTo>
                    <a:pt x="91" y="22"/>
                  </a:moveTo>
                  <a:lnTo>
                    <a:pt x="84" y="19"/>
                  </a:lnTo>
                  <a:lnTo>
                    <a:pt x="82" y="26"/>
                  </a:lnTo>
                  <a:lnTo>
                    <a:pt x="86" y="29"/>
                  </a:lnTo>
                  <a:lnTo>
                    <a:pt x="91" y="22"/>
                  </a:lnTo>
                  <a:close/>
                  <a:moveTo>
                    <a:pt x="43" y="115"/>
                  </a:moveTo>
                  <a:lnTo>
                    <a:pt x="50" y="117"/>
                  </a:lnTo>
                  <a:lnTo>
                    <a:pt x="53" y="110"/>
                  </a:lnTo>
                  <a:lnTo>
                    <a:pt x="46" y="107"/>
                  </a:lnTo>
                  <a:lnTo>
                    <a:pt x="43" y="115"/>
                  </a:lnTo>
                  <a:close/>
                  <a:moveTo>
                    <a:pt x="118" y="86"/>
                  </a:moveTo>
                  <a:lnTo>
                    <a:pt x="111" y="81"/>
                  </a:lnTo>
                  <a:lnTo>
                    <a:pt x="106" y="88"/>
                  </a:lnTo>
                  <a:lnTo>
                    <a:pt x="113" y="91"/>
                  </a:lnTo>
                  <a:lnTo>
                    <a:pt x="118" y="86"/>
                  </a:lnTo>
                  <a:close/>
                  <a:moveTo>
                    <a:pt x="17" y="53"/>
                  </a:moveTo>
                  <a:lnTo>
                    <a:pt x="24" y="55"/>
                  </a:lnTo>
                  <a:lnTo>
                    <a:pt x="26" y="48"/>
                  </a:lnTo>
                  <a:lnTo>
                    <a:pt x="19" y="45"/>
                  </a:lnTo>
                  <a:lnTo>
                    <a:pt x="17" y="53"/>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4" name="Group 4"/>
          <p:cNvGrpSpPr>
            <a:grpSpLocks noChangeAspect="1"/>
          </p:cNvGrpSpPr>
          <p:nvPr/>
        </p:nvGrpSpPr>
        <p:grpSpPr bwMode="auto">
          <a:xfrm>
            <a:off x="364475" y="284998"/>
            <a:ext cx="1361470" cy="1316533"/>
            <a:chOff x="5798" y="441"/>
            <a:chExt cx="1121" cy="1084"/>
          </a:xfrm>
        </p:grpSpPr>
        <p:sp>
          <p:nvSpPr>
            <p:cNvPr id="10" name="AutoShape 3"/>
            <p:cNvSpPr>
              <a:spLocks noChangeAspect="1" noChangeArrowheads="1" noTextEdit="1"/>
            </p:cNvSpPr>
            <p:nvPr/>
          </p:nvSpPr>
          <p:spPr bwMode="auto">
            <a:xfrm>
              <a:off x="5798" y="441"/>
              <a:ext cx="1121" cy="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 name="Freeform 5"/>
            <p:cNvSpPr/>
            <p:nvPr/>
          </p:nvSpPr>
          <p:spPr bwMode="auto">
            <a:xfrm>
              <a:off x="5972" y="634"/>
              <a:ext cx="632" cy="628"/>
            </a:xfrm>
            <a:custGeom>
              <a:avLst/>
              <a:gdLst>
                <a:gd name="T0" fmla="*/ 6 w 885"/>
                <a:gd name="T1" fmla="*/ 430 h 879"/>
                <a:gd name="T2" fmla="*/ 452 w 885"/>
                <a:gd name="T3" fmla="*/ 6 h 879"/>
                <a:gd name="T4" fmla="*/ 879 w 885"/>
                <a:gd name="T5" fmla="*/ 449 h 879"/>
                <a:gd name="T6" fmla="*/ 433 w 885"/>
                <a:gd name="T7" fmla="*/ 873 h 879"/>
                <a:gd name="T8" fmla="*/ 6 w 885"/>
                <a:gd name="T9" fmla="*/ 430 h 879"/>
              </a:gdLst>
              <a:ahLst/>
              <a:cxnLst>
                <a:cxn ang="0">
                  <a:pos x="T0" y="T1"/>
                </a:cxn>
                <a:cxn ang="0">
                  <a:pos x="T2" y="T3"/>
                </a:cxn>
                <a:cxn ang="0">
                  <a:pos x="T4" y="T5"/>
                </a:cxn>
                <a:cxn ang="0">
                  <a:pos x="T6" y="T7"/>
                </a:cxn>
                <a:cxn ang="0">
                  <a:pos x="T8" y="T9"/>
                </a:cxn>
              </a:cxnLst>
              <a:rect l="0" t="0" r="r" b="b"/>
              <a:pathLst>
                <a:path w="885" h="879">
                  <a:moveTo>
                    <a:pt x="6" y="430"/>
                  </a:moveTo>
                  <a:cubicBezTo>
                    <a:pt x="11" y="190"/>
                    <a:pt x="211" y="0"/>
                    <a:pt x="452" y="6"/>
                  </a:cubicBezTo>
                  <a:cubicBezTo>
                    <a:pt x="694" y="11"/>
                    <a:pt x="885" y="210"/>
                    <a:pt x="879" y="449"/>
                  </a:cubicBezTo>
                  <a:cubicBezTo>
                    <a:pt x="874" y="689"/>
                    <a:pt x="674" y="879"/>
                    <a:pt x="433" y="873"/>
                  </a:cubicBezTo>
                  <a:cubicBezTo>
                    <a:pt x="191" y="868"/>
                    <a:pt x="0" y="669"/>
                    <a:pt x="6" y="430"/>
                  </a:cubicBezTo>
                  <a:close/>
                </a:path>
              </a:pathLst>
            </a:custGeom>
            <a:solidFill>
              <a:srgbClr val="F9F0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 name="Freeform 6"/>
            <p:cNvSpPr/>
            <p:nvPr/>
          </p:nvSpPr>
          <p:spPr bwMode="auto">
            <a:xfrm>
              <a:off x="6015" y="706"/>
              <a:ext cx="516" cy="496"/>
            </a:xfrm>
            <a:custGeom>
              <a:avLst/>
              <a:gdLst>
                <a:gd name="T0" fmla="*/ 435 w 722"/>
                <a:gd name="T1" fmla="*/ 10 h 694"/>
                <a:gd name="T2" fmla="*/ 102 w 722"/>
                <a:gd name="T3" fmla="*/ 138 h 694"/>
                <a:gd name="T4" fmla="*/ 158 w 722"/>
                <a:gd name="T5" fmla="*/ 578 h 694"/>
                <a:gd name="T6" fmla="*/ 616 w 722"/>
                <a:gd name="T7" fmla="*/ 575 h 694"/>
                <a:gd name="T8" fmla="*/ 713 w 722"/>
                <a:gd name="T9" fmla="*/ 375 h 694"/>
                <a:gd name="T10" fmla="*/ 629 w 722"/>
                <a:gd name="T11" fmla="*/ 122 h 694"/>
                <a:gd name="T12" fmla="*/ 435 w 722"/>
                <a:gd name="T13" fmla="*/ 10 h 694"/>
                <a:gd name="T14" fmla="*/ 435 w 722"/>
                <a:gd name="T15" fmla="*/ 13 h 694"/>
                <a:gd name="T16" fmla="*/ 638 w 722"/>
                <a:gd name="T17" fmla="*/ 140 h 694"/>
                <a:gd name="T18" fmla="*/ 705 w 722"/>
                <a:gd name="T19" fmla="*/ 419 h 694"/>
                <a:gd name="T20" fmla="*/ 273 w 722"/>
                <a:gd name="T21" fmla="*/ 641 h 694"/>
                <a:gd name="T22" fmla="*/ 67 w 722"/>
                <a:gd name="T23" fmla="*/ 208 h 694"/>
                <a:gd name="T24" fmla="*/ 421 w 722"/>
                <a:gd name="T25" fmla="*/ 12 h 694"/>
                <a:gd name="T26" fmla="*/ 435 w 722"/>
                <a:gd name="T27" fmla="*/ 13 h 694"/>
                <a:gd name="T28" fmla="*/ 435 w 722"/>
                <a:gd name="T29" fmla="*/ 1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2" h="694">
                  <a:moveTo>
                    <a:pt x="435" y="10"/>
                  </a:moveTo>
                  <a:cubicBezTo>
                    <a:pt x="313" y="0"/>
                    <a:pt x="178" y="37"/>
                    <a:pt x="102" y="138"/>
                  </a:cubicBezTo>
                  <a:cubicBezTo>
                    <a:pt x="0" y="273"/>
                    <a:pt x="36" y="469"/>
                    <a:pt x="158" y="578"/>
                  </a:cubicBezTo>
                  <a:cubicBezTo>
                    <a:pt x="284" y="691"/>
                    <a:pt x="490" y="683"/>
                    <a:pt x="616" y="575"/>
                  </a:cubicBezTo>
                  <a:cubicBezTo>
                    <a:pt x="675" y="525"/>
                    <a:pt x="710" y="453"/>
                    <a:pt x="713" y="375"/>
                  </a:cubicBezTo>
                  <a:cubicBezTo>
                    <a:pt x="716" y="288"/>
                    <a:pt x="681" y="191"/>
                    <a:pt x="629" y="122"/>
                  </a:cubicBezTo>
                  <a:cubicBezTo>
                    <a:pt x="583" y="59"/>
                    <a:pt x="513" y="18"/>
                    <a:pt x="435" y="10"/>
                  </a:cubicBezTo>
                  <a:cubicBezTo>
                    <a:pt x="433" y="10"/>
                    <a:pt x="433" y="13"/>
                    <a:pt x="435" y="13"/>
                  </a:cubicBezTo>
                  <a:cubicBezTo>
                    <a:pt x="520" y="22"/>
                    <a:pt x="591" y="70"/>
                    <a:pt x="638" y="140"/>
                  </a:cubicBezTo>
                  <a:cubicBezTo>
                    <a:pt x="691" y="217"/>
                    <a:pt x="722" y="326"/>
                    <a:pt x="705" y="419"/>
                  </a:cubicBezTo>
                  <a:cubicBezTo>
                    <a:pt x="670" y="609"/>
                    <a:pt x="442" y="694"/>
                    <a:pt x="273" y="641"/>
                  </a:cubicBezTo>
                  <a:cubicBezTo>
                    <a:pt x="97" y="585"/>
                    <a:pt x="1" y="379"/>
                    <a:pt x="67" y="208"/>
                  </a:cubicBezTo>
                  <a:cubicBezTo>
                    <a:pt x="122" y="64"/>
                    <a:pt x="277" y="5"/>
                    <a:pt x="421" y="12"/>
                  </a:cubicBezTo>
                  <a:cubicBezTo>
                    <a:pt x="426" y="13"/>
                    <a:pt x="430" y="13"/>
                    <a:pt x="435" y="13"/>
                  </a:cubicBezTo>
                  <a:cubicBezTo>
                    <a:pt x="437" y="14"/>
                    <a:pt x="437" y="11"/>
                    <a:pt x="435" y="1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 name="Freeform 7"/>
            <p:cNvSpPr/>
            <p:nvPr/>
          </p:nvSpPr>
          <p:spPr bwMode="auto">
            <a:xfrm>
              <a:off x="6094" y="760"/>
              <a:ext cx="427" cy="411"/>
            </a:xfrm>
            <a:custGeom>
              <a:avLst/>
              <a:gdLst>
                <a:gd name="T0" fmla="*/ 326 w 598"/>
                <a:gd name="T1" fmla="*/ 19 h 575"/>
                <a:gd name="T2" fmla="*/ 33 w 598"/>
                <a:gd name="T3" fmla="*/ 308 h 575"/>
                <a:gd name="T4" fmla="*/ 484 w 598"/>
                <a:gd name="T5" fmla="*/ 411 h 575"/>
                <a:gd name="T6" fmla="*/ 326 w 598"/>
                <a:gd name="T7" fmla="*/ 19 h 575"/>
              </a:gdLst>
              <a:ahLst/>
              <a:cxnLst>
                <a:cxn ang="0">
                  <a:pos x="T0" y="T1"/>
                </a:cxn>
                <a:cxn ang="0">
                  <a:pos x="T2" y="T3"/>
                </a:cxn>
                <a:cxn ang="0">
                  <a:pos x="T4" y="T5"/>
                </a:cxn>
                <a:cxn ang="0">
                  <a:pos x="T6" y="T7"/>
                </a:cxn>
              </a:cxnLst>
              <a:rect l="0" t="0" r="r" b="b"/>
              <a:pathLst>
                <a:path w="598" h="575">
                  <a:moveTo>
                    <a:pt x="326" y="19"/>
                  </a:moveTo>
                  <a:cubicBezTo>
                    <a:pt x="170" y="0"/>
                    <a:pt x="0" y="113"/>
                    <a:pt x="33" y="308"/>
                  </a:cubicBezTo>
                  <a:cubicBezTo>
                    <a:pt x="66" y="503"/>
                    <a:pt x="369" y="575"/>
                    <a:pt x="484" y="411"/>
                  </a:cubicBezTo>
                  <a:cubicBezTo>
                    <a:pt x="598" y="247"/>
                    <a:pt x="510" y="42"/>
                    <a:pt x="326" y="19"/>
                  </a:cubicBezTo>
                  <a:close/>
                </a:path>
              </a:pathLst>
            </a:custGeom>
            <a:solidFill>
              <a:srgbClr val="FFD4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 name="Freeform 8"/>
            <p:cNvSpPr/>
            <p:nvPr/>
          </p:nvSpPr>
          <p:spPr bwMode="auto">
            <a:xfrm>
              <a:off x="6135" y="788"/>
              <a:ext cx="336" cy="326"/>
            </a:xfrm>
            <a:custGeom>
              <a:avLst/>
              <a:gdLst>
                <a:gd name="T0" fmla="*/ 249 w 470"/>
                <a:gd name="T1" fmla="*/ 6 h 457"/>
                <a:gd name="T2" fmla="*/ 96 w 470"/>
                <a:gd name="T3" fmla="*/ 49 h 457"/>
                <a:gd name="T4" fmla="*/ 18 w 470"/>
                <a:gd name="T5" fmla="*/ 236 h 457"/>
                <a:gd name="T6" fmla="*/ 130 w 470"/>
                <a:gd name="T7" fmla="*/ 422 h 457"/>
                <a:gd name="T8" fmla="*/ 351 w 470"/>
                <a:gd name="T9" fmla="*/ 418 h 457"/>
                <a:gd name="T10" fmla="*/ 464 w 470"/>
                <a:gd name="T11" fmla="*/ 196 h 457"/>
                <a:gd name="T12" fmla="*/ 411 w 470"/>
                <a:gd name="T13" fmla="*/ 75 h 457"/>
                <a:gd name="T14" fmla="*/ 249 w 470"/>
                <a:gd name="T15" fmla="*/ 6 h 457"/>
                <a:gd name="T16" fmla="*/ 249 w 470"/>
                <a:gd name="T17" fmla="*/ 9 h 457"/>
                <a:gd name="T18" fmla="*/ 438 w 470"/>
                <a:gd name="T19" fmla="*/ 117 h 457"/>
                <a:gd name="T20" fmla="*/ 450 w 470"/>
                <a:gd name="T21" fmla="*/ 289 h 457"/>
                <a:gd name="T22" fmla="*/ 345 w 470"/>
                <a:gd name="T23" fmla="*/ 417 h 457"/>
                <a:gd name="T24" fmla="*/ 93 w 470"/>
                <a:gd name="T25" fmla="*/ 394 h 457"/>
                <a:gd name="T26" fmla="*/ 53 w 470"/>
                <a:gd name="T27" fmla="*/ 100 h 457"/>
                <a:gd name="T28" fmla="*/ 249 w 470"/>
                <a:gd name="T29" fmla="*/ 9 h 457"/>
                <a:gd name="T30" fmla="*/ 249 w 470"/>
                <a:gd name="T31" fmla="*/ 6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0" h="457">
                  <a:moveTo>
                    <a:pt x="249" y="6"/>
                  </a:moveTo>
                  <a:cubicBezTo>
                    <a:pt x="195" y="0"/>
                    <a:pt x="139" y="16"/>
                    <a:pt x="96" y="49"/>
                  </a:cubicBezTo>
                  <a:cubicBezTo>
                    <a:pt x="37" y="93"/>
                    <a:pt x="17" y="166"/>
                    <a:pt x="18" y="236"/>
                  </a:cubicBezTo>
                  <a:cubicBezTo>
                    <a:pt x="20" y="316"/>
                    <a:pt x="58" y="385"/>
                    <a:pt x="130" y="422"/>
                  </a:cubicBezTo>
                  <a:cubicBezTo>
                    <a:pt x="199" y="457"/>
                    <a:pt x="283" y="451"/>
                    <a:pt x="351" y="418"/>
                  </a:cubicBezTo>
                  <a:cubicBezTo>
                    <a:pt x="430" y="379"/>
                    <a:pt x="470" y="280"/>
                    <a:pt x="464" y="196"/>
                  </a:cubicBezTo>
                  <a:cubicBezTo>
                    <a:pt x="461" y="151"/>
                    <a:pt x="442" y="108"/>
                    <a:pt x="411" y="75"/>
                  </a:cubicBezTo>
                  <a:cubicBezTo>
                    <a:pt x="369" y="32"/>
                    <a:pt x="308" y="13"/>
                    <a:pt x="249" y="6"/>
                  </a:cubicBezTo>
                  <a:cubicBezTo>
                    <a:pt x="247" y="6"/>
                    <a:pt x="247" y="9"/>
                    <a:pt x="249" y="9"/>
                  </a:cubicBezTo>
                  <a:cubicBezTo>
                    <a:pt x="324" y="18"/>
                    <a:pt x="399" y="48"/>
                    <a:pt x="438" y="117"/>
                  </a:cubicBezTo>
                  <a:cubicBezTo>
                    <a:pt x="468" y="169"/>
                    <a:pt x="468" y="233"/>
                    <a:pt x="450" y="289"/>
                  </a:cubicBezTo>
                  <a:cubicBezTo>
                    <a:pt x="432" y="343"/>
                    <a:pt x="396" y="392"/>
                    <a:pt x="345" y="417"/>
                  </a:cubicBezTo>
                  <a:cubicBezTo>
                    <a:pt x="265" y="457"/>
                    <a:pt x="163" y="450"/>
                    <a:pt x="93" y="394"/>
                  </a:cubicBezTo>
                  <a:cubicBezTo>
                    <a:pt x="9" y="327"/>
                    <a:pt x="0" y="189"/>
                    <a:pt x="53" y="100"/>
                  </a:cubicBezTo>
                  <a:cubicBezTo>
                    <a:pt x="93" y="34"/>
                    <a:pt x="174" y="1"/>
                    <a:pt x="249" y="9"/>
                  </a:cubicBezTo>
                  <a:cubicBezTo>
                    <a:pt x="251" y="9"/>
                    <a:pt x="251" y="6"/>
                    <a:pt x="249" y="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 name="Freeform 9"/>
            <p:cNvSpPr/>
            <p:nvPr/>
          </p:nvSpPr>
          <p:spPr bwMode="auto">
            <a:xfrm>
              <a:off x="6252" y="897"/>
              <a:ext cx="57" cy="45"/>
            </a:xfrm>
            <a:custGeom>
              <a:avLst/>
              <a:gdLst>
                <a:gd name="T0" fmla="*/ 43 w 80"/>
                <a:gd name="T1" fmla="*/ 0 h 63"/>
                <a:gd name="T2" fmla="*/ 33 w 80"/>
                <a:gd name="T3" fmla="*/ 56 h 63"/>
                <a:gd name="T4" fmla="*/ 43 w 80"/>
                <a:gd name="T5" fmla="*/ 0 h 63"/>
              </a:gdLst>
              <a:ahLst/>
              <a:cxnLst>
                <a:cxn ang="0">
                  <a:pos x="T0" y="T1"/>
                </a:cxn>
                <a:cxn ang="0">
                  <a:pos x="T2" y="T3"/>
                </a:cxn>
                <a:cxn ang="0">
                  <a:pos x="T4" y="T5"/>
                </a:cxn>
              </a:cxnLst>
              <a:rect l="0" t="0" r="r" b="b"/>
              <a:pathLst>
                <a:path w="80" h="63">
                  <a:moveTo>
                    <a:pt x="43" y="0"/>
                  </a:moveTo>
                  <a:cubicBezTo>
                    <a:pt x="18" y="0"/>
                    <a:pt x="0" y="49"/>
                    <a:pt x="33" y="56"/>
                  </a:cubicBezTo>
                  <a:cubicBezTo>
                    <a:pt x="63" y="63"/>
                    <a:pt x="80" y="0"/>
                    <a:pt x="43" y="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 name="Freeform 10"/>
            <p:cNvSpPr/>
            <p:nvPr/>
          </p:nvSpPr>
          <p:spPr bwMode="auto">
            <a:xfrm>
              <a:off x="6375" y="942"/>
              <a:ext cx="53" cy="46"/>
            </a:xfrm>
            <a:custGeom>
              <a:avLst/>
              <a:gdLst>
                <a:gd name="T0" fmla="*/ 40 w 75"/>
                <a:gd name="T1" fmla="*/ 0 h 64"/>
                <a:gd name="T2" fmla="*/ 31 w 75"/>
                <a:gd name="T3" fmla="*/ 57 h 64"/>
                <a:gd name="T4" fmla="*/ 40 w 75"/>
                <a:gd name="T5" fmla="*/ 0 h 64"/>
              </a:gdLst>
              <a:ahLst/>
              <a:cxnLst>
                <a:cxn ang="0">
                  <a:pos x="T0" y="T1"/>
                </a:cxn>
                <a:cxn ang="0">
                  <a:pos x="T2" y="T3"/>
                </a:cxn>
                <a:cxn ang="0">
                  <a:pos x="T4" y="T5"/>
                </a:cxn>
              </a:cxnLst>
              <a:rect l="0" t="0" r="r" b="b"/>
              <a:pathLst>
                <a:path w="75" h="64">
                  <a:moveTo>
                    <a:pt x="40" y="0"/>
                  </a:moveTo>
                  <a:cubicBezTo>
                    <a:pt x="16" y="0"/>
                    <a:pt x="0" y="49"/>
                    <a:pt x="31" y="57"/>
                  </a:cubicBezTo>
                  <a:cubicBezTo>
                    <a:pt x="60" y="64"/>
                    <a:pt x="75" y="1"/>
                    <a:pt x="40" y="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 name="Freeform 11"/>
            <p:cNvSpPr/>
            <p:nvPr/>
          </p:nvSpPr>
          <p:spPr bwMode="auto">
            <a:xfrm>
              <a:off x="6248" y="984"/>
              <a:ext cx="85" cy="75"/>
            </a:xfrm>
            <a:custGeom>
              <a:avLst/>
              <a:gdLst>
                <a:gd name="T0" fmla="*/ 0 w 119"/>
                <a:gd name="T1" fmla="*/ 2 h 104"/>
                <a:gd name="T2" fmla="*/ 118 w 119"/>
                <a:gd name="T3" fmla="*/ 88 h 104"/>
                <a:gd name="T4" fmla="*/ 117 w 119"/>
                <a:gd name="T5" fmla="*/ 85 h 104"/>
                <a:gd name="T6" fmla="*/ 3 w 119"/>
                <a:gd name="T7" fmla="*/ 1 h 104"/>
                <a:gd name="T8" fmla="*/ 0 w 119"/>
                <a:gd name="T9" fmla="*/ 2 h 104"/>
              </a:gdLst>
              <a:ahLst/>
              <a:cxnLst>
                <a:cxn ang="0">
                  <a:pos x="T0" y="T1"/>
                </a:cxn>
                <a:cxn ang="0">
                  <a:pos x="T2" y="T3"/>
                </a:cxn>
                <a:cxn ang="0">
                  <a:pos x="T4" y="T5"/>
                </a:cxn>
                <a:cxn ang="0">
                  <a:pos x="T6" y="T7"/>
                </a:cxn>
                <a:cxn ang="0">
                  <a:pos x="T8" y="T9"/>
                </a:cxn>
              </a:cxnLst>
              <a:rect l="0" t="0" r="r" b="b"/>
              <a:pathLst>
                <a:path w="119" h="104">
                  <a:moveTo>
                    <a:pt x="0" y="2"/>
                  </a:moveTo>
                  <a:cubicBezTo>
                    <a:pt x="13" y="58"/>
                    <a:pt x="57" y="104"/>
                    <a:pt x="118" y="88"/>
                  </a:cubicBezTo>
                  <a:cubicBezTo>
                    <a:pt x="119" y="88"/>
                    <a:pt x="119" y="85"/>
                    <a:pt x="117" y="85"/>
                  </a:cubicBezTo>
                  <a:cubicBezTo>
                    <a:pt x="58" y="101"/>
                    <a:pt x="16" y="55"/>
                    <a:pt x="3" y="1"/>
                  </a:cubicBezTo>
                  <a:cubicBezTo>
                    <a:pt x="3" y="0"/>
                    <a:pt x="0" y="0"/>
                    <a:pt x="0" y="2"/>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 name="Freeform 12"/>
            <p:cNvSpPr/>
            <p:nvPr/>
          </p:nvSpPr>
          <p:spPr bwMode="auto">
            <a:xfrm>
              <a:off x="6223" y="972"/>
              <a:ext cx="46" cy="18"/>
            </a:xfrm>
            <a:custGeom>
              <a:avLst/>
              <a:gdLst>
                <a:gd name="T0" fmla="*/ 2 w 65"/>
                <a:gd name="T1" fmla="*/ 17 h 25"/>
                <a:gd name="T2" fmla="*/ 63 w 65"/>
                <a:gd name="T3" fmla="*/ 3 h 25"/>
                <a:gd name="T4" fmla="*/ 61 w 65"/>
                <a:gd name="T5" fmla="*/ 1 h 25"/>
                <a:gd name="T6" fmla="*/ 3 w 65"/>
                <a:gd name="T7" fmla="*/ 15 h 25"/>
                <a:gd name="T8" fmla="*/ 2 w 65"/>
                <a:gd name="T9" fmla="*/ 17 h 25"/>
              </a:gdLst>
              <a:ahLst/>
              <a:cxnLst>
                <a:cxn ang="0">
                  <a:pos x="T0" y="T1"/>
                </a:cxn>
                <a:cxn ang="0">
                  <a:pos x="T2" y="T3"/>
                </a:cxn>
                <a:cxn ang="0">
                  <a:pos x="T4" y="T5"/>
                </a:cxn>
                <a:cxn ang="0">
                  <a:pos x="T6" y="T7"/>
                </a:cxn>
                <a:cxn ang="0">
                  <a:pos x="T8" y="T9"/>
                </a:cxn>
              </a:cxnLst>
              <a:rect l="0" t="0" r="r" b="b"/>
              <a:pathLst>
                <a:path w="65" h="25">
                  <a:moveTo>
                    <a:pt x="2" y="17"/>
                  </a:moveTo>
                  <a:cubicBezTo>
                    <a:pt x="23" y="25"/>
                    <a:pt x="47" y="19"/>
                    <a:pt x="63" y="3"/>
                  </a:cubicBezTo>
                  <a:cubicBezTo>
                    <a:pt x="65" y="2"/>
                    <a:pt x="63" y="0"/>
                    <a:pt x="61" y="1"/>
                  </a:cubicBezTo>
                  <a:cubicBezTo>
                    <a:pt x="46" y="16"/>
                    <a:pt x="23" y="22"/>
                    <a:pt x="3" y="15"/>
                  </a:cubicBezTo>
                  <a:cubicBezTo>
                    <a:pt x="1" y="14"/>
                    <a:pt x="0" y="17"/>
                    <a:pt x="2" y="17"/>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 name="Freeform 13"/>
            <p:cNvSpPr/>
            <p:nvPr/>
          </p:nvSpPr>
          <p:spPr bwMode="auto">
            <a:xfrm>
              <a:off x="5977" y="649"/>
              <a:ext cx="635" cy="647"/>
            </a:xfrm>
            <a:custGeom>
              <a:avLst/>
              <a:gdLst>
                <a:gd name="T0" fmla="*/ 595 w 890"/>
                <a:gd name="T1" fmla="*/ 37 h 906"/>
                <a:gd name="T2" fmla="*/ 227 w 890"/>
                <a:gd name="T3" fmla="*/ 60 h 906"/>
                <a:gd name="T4" fmla="*/ 71 w 890"/>
                <a:gd name="T5" fmla="*/ 211 h 906"/>
                <a:gd name="T6" fmla="*/ 21 w 890"/>
                <a:gd name="T7" fmla="*/ 436 h 906"/>
                <a:gd name="T8" fmla="*/ 80 w 890"/>
                <a:gd name="T9" fmla="*/ 646 h 906"/>
                <a:gd name="T10" fmla="*/ 261 w 890"/>
                <a:gd name="T11" fmla="*/ 805 h 906"/>
                <a:gd name="T12" fmla="*/ 534 w 890"/>
                <a:gd name="T13" fmla="*/ 858 h 906"/>
                <a:gd name="T14" fmla="*/ 739 w 890"/>
                <a:gd name="T15" fmla="*/ 763 h 906"/>
                <a:gd name="T16" fmla="*/ 859 w 890"/>
                <a:gd name="T17" fmla="*/ 592 h 906"/>
                <a:gd name="T18" fmla="*/ 882 w 890"/>
                <a:gd name="T19" fmla="*/ 391 h 906"/>
                <a:gd name="T20" fmla="*/ 802 w 890"/>
                <a:gd name="T21" fmla="*/ 181 h 906"/>
                <a:gd name="T22" fmla="*/ 595 w 890"/>
                <a:gd name="T23" fmla="*/ 37 h 906"/>
                <a:gd name="T24" fmla="*/ 594 w 890"/>
                <a:gd name="T25" fmla="*/ 40 h 906"/>
                <a:gd name="T26" fmla="*/ 816 w 890"/>
                <a:gd name="T27" fmla="*/ 207 h 906"/>
                <a:gd name="T28" fmla="*/ 882 w 890"/>
                <a:gd name="T29" fmla="*/ 436 h 906"/>
                <a:gd name="T30" fmla="*/ 672 w 890"/>
                <a:gd name="T31" fmla="*/ 807 h 906"/>
                <a:gd name="T32" fmla="*/ 145 w 890"/>
                <a:gd name="T33" fmla="*/ 722 h 906"/>
                <a:gd name="T34" fmla="*/ 50 w 890"/>
                <a:gd name="T35" fmla="*/ 272 h 906"/>
                <a:gd name="T36" fmla="*/ 150 w 890"/>
                <a:gd name="T37" fmla="*/ 113 h 906"/>
                <a:gd name="T38" fmla="*/ 308 w 890"/>
                <a:gd name="T39" fmla="*/ 36 h 906"/>
                <a:gd name="T40" fmla="*/ 594 w 890"/>
                <a:gd name="T41" fmla="*/ 40 h 906"/>
                <a:gd name="T42" fmla="*/ 595 w 890"/>
                <a:gd name="T43" fmla="*/ 37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0" h="906">
                  <a:moveTo>
                    <a:pt x="595" y="37"/>
                  </a:moveTo>
                  <a:cubicBezTo>
                    <a:pt x="480" y="0"/>
                    <a:pt x="337" y="10"/>
                    <a:pt x="227" y="60"/>
                  </a:cubicBezTo>
                  <a:cubicBezTo>
                    <a:pt x="159" y="91"/>
                    <a:pt x="104" y="144"/>
                    <a:pt x="71" y="211"/>
                  </a:cubicBezTo>
                  <a:cubicBezTo>
                    <a:pt x="37" y="279"/>
                    <a:pt x="20" y="359"/>
                    <a:pt x="21" y="436"/>
                  </a:cubicBezTo>
                  <a:cubicBezTo>
                    <a:pt x="21" y="510"/>
                    <a:pt x="41" y="583"/>
                    <a:pt x="80" y="646"/>
                  </a:cubicBezTo>
                  <a:cubicBezTo>
                    <a:pt x="123" y="716"/>
                    <a:pt x="188" y="769"/>
                    <a:pt x="261" y="805"/>
                  </a:cubicBezTo>
                  <a:cubicBezTo>
                    <a:pt x="345" y="847"/>
                    <a:pt x="440" y="869"/>
                    <a:pt x="534" y="858"/>
                  </a:cubicBezTo>
                  <a:cubicBezTo>
                    <a:pt x="610" y="848"/>
                    <a:pt x="681" y="813"/>
                    <a:pt x="739" y="763"/>
                  </a:cubicBezTo>
                  <a:cubicBezTo>
                    <a:pt x="792" y="717"/>
                    <a:pt x="833" y="657"/>
                    <a:pt x="859" y="592"/>
                  </a:cubicBezTo>
                  <a:cubicBezTo>
                    <a:pt x="885" y="528"/>
                    <a:pt x="890" y="458"/>
                    <a:pt x="882" y="391"/>
                  </a:cubicBezTo>
                  <a:cubicBezTo>
                    <a:pt x="874" y="315"/>
                    <a:pt x="847" y="242"/>
                    <a:pt x="802" y="181"/>
                  </a:cubicBezTo>
                  <a:cubicBezTo>
                    <a:pt x="750" y="112"/>
                    <a:pt x="676" y="65"/>
                    <a:pt x="595" y="37"/>
                  </a:cubicBezTo>
                  <a:cubicBezTo>
                    <a:pt x="593" y="37"/>
                    <a:pt x="593" y="40"/>
                    <a:pt x="594" y="40"/>
                  </a:cubicBezTo>
                  <a:cubicBezTo>
                    <a:pt x="685" y="71"/>
                    <a:pt x="764" y="126"/>
                    <a:pt x="816" y="207"/>
                  </a:cubicBezTo>
                  <a:cubicBezTo>
                    <a:pt x="860" y="275"/>
                    <a:pt x="881" y="356"/>
                    <a:pt x="882" y="436"/>
                  </a:cubicBezTo>
                  <a:cubicBezTo>
                    <a:pt x="886" y="587"/>
                    <a:pt x="802" y="730"/>
                    <a:pt x="672" y="807"/>
                  </a:cubicBezTo>
                  <a:cubicBezTo>
                    <a:pt x="505" y="906"/>
                    <a:pt x="281" y="850"/>
                    <a:pt x="145" y="722"/>
                  </a:cubicBezTo>
                  <a:cubicBezTo>
                    <a:pt x="22" y="605"/>
                    <a:pt x="0" y="428"/>
                    <a:pt x="50" y="272"/>
                  </a:cubicBezTo>
                  <a:cubicBezTo>
                    <a:pt x="70" y="210"/>
                    <a:pt x="101" y="155"/>
                    <a:pt x="150" y="113"/>
                  </a:cubicBezTo>
                  <a:cubicBezTo>
                    <a:pt x="195" y="74"/>
                    <a:pt x="251" y="50"/>
                    <a:pt x="308" y="36"/>
                  </a:cubicBezTo>
                  <a:cubicBezTo>
                    <a:pt x="398" y="13"/>
                    <a:pt x="505" y="11"/>
                    <a:pt x="594" y="40"/>
                  </a:cubicBezTo>
                  <a:cubicBezTo>
                    <a:pt x="596" y="41"/>
                    <a:pt x="597" y="38"/>
                    <a:pt x="595" y="37"/>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 name="Freeform 14"/>
            <p:cNvSpPr/>
            <p:nvPr/>
          </p:nvSpPr>
          <p:spPr bwMode="auto">
            <a:xfrm>
              <a:off x="6376" y="1316"/>
              <a:ext cx="39" cy="148"/>
            </a:xfrm>
            <a:custGeom>
              <a:avLst/>
              <a:gdLst>
                <a:gd name="T0" fmla="*/ 2 w 55"/>
                <a:gd name="T1" fmla="*/ 8 h 207"/>
                <a:gd name="T2" fmla="*/ 45 w 55"/>
                <a:gd name="T3" fmla="*/ 201 h 207"/>
                <a:gd name="T4" fmla="*/ 54 w 55"/>
                <a:gd name="T5" fmla="*/ 199 h 207"/>
                <a:gd name="T6" fmla="*/ 10 w 55"/>
                <a:gd name="T7" fmla="*/ 5 h 207"/>
                <a:gd name="T8" fmla="*/ 2 w 55"/>
                <a:gd name="T9" fmla="*/ 8 h 207"/>
              </a:gdLst>
              <a:ahLst/>
              <a:cxnLst>
                <a:cxn ang="0">
                  <a:pos x="T0" y="T1"/>
                </a:cxn>
                <a:cxn ang="0">
                  <a:pos x="T2" y="T3"/>
                </a:cxn>
                <a:cxn ang="0">
                  <a:pos x="T4" y="T5"/>
                </a:cxn>
                <a:cxn ang="0">
                  <a:pos x="T6" y="T7"/>
                </a:cxn>
                <a:cxn ang="0">
                  <a:pos x="T8" y="T9"/>
                </a:cxn>
              </a:cxnLst>
              <a:rect l="0" t="0" r="r" b="b"/>
              <a:pathLst>
                <a:path w="55" h="207">
                  <a:moveTo>
                    <a:pt x="2" y="8"/>
                  </a:moveTo>
                  <a:cubicBezTo>
                    <a:pt x="16" y="72"/>
                    <a:pt x="30" y="137"/>
                    <a:pt x="45" y="201"/>
                  </a:cubicBezTo>
                  <a:cubicBezTo>
                    <a:pt x="46" y="207"/>
                    <a:pt x="55" y="204"/>
                    <a:pt x="54" y="199"/>
                  </a:cubicBezTo>
                  <a:cubicBezTo>
                    <a:pt x="39" y="134"/>
                    <a:pt x="25" y="70"/>
                    <a:pt x="10" y="5"/>
                  </a:cubicBezTo>
                  <a:cubicBezTo>
                    <a:pt x="9" y="0"/>
                    <a:pt x="0" y="2"/>
                    <a:pt x="2" y="8"/>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8" name="Freeform 15"/>
            <p:cNvSpPr/>
            <p:nvPr/>
          </p:nvSpPr>
          <p:spPr bwMode="auto">
            <a:xfrm>
              <a:off x="6506" y="1252"/>
              <a:ext cx="164" cy="229"/>
            </a:xfrm>
            <a:custGeom>
              <a:avLst/>
              <a:gdLst>
                <a:gd name="T0" fmla="*/ 4 w 229"/>
                <a:gd name="T1" fmla="*/ 9 h 321"/>
                <a:gd name="T2" fmla="*/ 218 w 229"/>
                <a:gd name="T3" fmla="*/ 316 h 321"/>
                <a:gd name="T4" fmla="*/ 226 w 229"/>
                <a:gd name="T5" fmla="*/ 312 h 321"/>
                <a:gd name="T6" fmla="*/ 11 w 229"/>
                <a:gd name="T7" fmla="*/ 5 h 321"/>
                <a:gd name="T8" fmla="*/ 4 w 229"/>
                <a:gd name="T9" fmla="*/ 9 h 321"/>
              </a:gdLst>
              <a:ahLst/>
              <a:cxnLst>
                <a:cxn ang="0">
                  <a:pos x="T0" y="T1"/>
                </a:cxn>
                <a:cxn ang="0">
                  <a:pos x="T2" y="T3"/>
                </a:cxn>
                <a:cxn ang="0">
                  <a:pos x="T4" y="T5"/>
                </a:cxn>
                <a:cxn ang="0">
                  <a:pos x="T6" y="T7"/>
                </a:cxn>
                <a:cxn ang="0">
                  <a:pos x="T8" y="T9"/>
                </a:cxn>
              </a:cxnLst>
              <a:rect l="0" t="0" r="r" b="b"/>
              <a:pathLst>
                <a:path w="229" h="321">
                  <a:moveTo>
                    <a:pt x="4" y="9"/>
                  </a:moveTo>
                  <a:cubicBezTo>
                    <a:pt x="75" y="112"/>
                    <a:pt x="146" y="214"/>
                    <a:pt x="218" y="316"/>
                  </a:cubicBezTo>
                  <a:cubicBezTo>
                    <a:pt x="221" y="321"/>
                    <a:pt x="229" y="316"/>
                    <a:pt x="226" y="312"/>
                  </a:cubicBezTo>
                  <a:cubicBezTo>
                    <a:pt x="154" y="209"/>
                    <a:pt x="83" y="107"/>
                    <a:pt x="11" y="5"/>
                  </a:cubicBezTo>
                  <a:cubicBezTo>
                    <a:pt x="8" y="0"/>
                    <a:pt x="0" y="5"/>
                    <a:pt x="4" y="9"/>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1" name="Freeform 16"/>
            <p:cNvSpPr/>
            <p:nvPr/>
          </p:nvSpPr>
          <p:spPr bwMode="auto">
            <a:xfrm>
              <a:off x="6616" y="1134"/>
              <a:ext cx="290" cy="150"/>
            </a:xfrm>
            <a:custGeom>
              <a:avLst/>
              <a:gdLst>
                <a:gd name="T0" fmla="*/ 5 w 406"/>
                <a:gd name="T1" fmla="*/ 11 h 210"/>
                <a:gd name="T2" fmla="*/ 396 w 406"/>
                <a:gd name="T3" fmla="*/ 207 h 210"/>
                <a:gd name="T4" fmla="*/ 401 w 406"/>
                <a:gd name="T5" fmla="*/ 200 h 210"/>
                <a:gd name="T6" fmla="*/ 9 w 406"/>
                <a:gd name="T7" fmla="*/ 3 h 210"/>
                <a:gd name="T8" fmla="*/ 5 w 406"/>
                <a:gd name="T9" fmla="*/ 11 h 210"/>
              </a:gdLst>
              <a:ahLst/>
              <a:cxnLst>
                <a:cxn ang="0">
                  <a:pos x="T0" y="T1"/>
                </a:cxn>
                <a:cxn ang="0">
                  <a:pos x="T2" y="T3"/>
                </a:cxn>
                <a:cxn ang="0">
                  <a:pos x="T4" y="T5"/>
                </a:cxn>
                <a:cxn ang="0">
                  <a:pos x="T6" y="T7"/>
                </a:cxn>
                <a:cxn ang="0">
                  <a:pos x="T8" y="T9"/>
                </a:cxn>
              </a:cxnLst>
              <a:rect l="0" t="0" r="r" b="b"/>
              <a:pathLst>
                <a:path w="406" h="210">
                  <a:moveTo>
                    <a:pt x="5" y="11"/>
                  </a:moveTo>
                  <a:cubicBezTo>
                    <a:pt x="135" y="76"/>
                    <a:pt x="266" y="142"/>
                    <a:pt x="396" y="207"/>
                  </a:cubicBezTo>
                  <a:cubicBezTo>
                    <a:pt x="401" y="210"/>
                    <a:pt x="406" y="202"/>
                    <a:pt x="401" y="200"/>
                  </a:cubicBezTo>
                  <a:cubicBezTo>
                    <a:pt x="270" y="134"/>
                    <a:pt x="140" y="68"/>
                    <a:pt x="9" y="3"/>
                  </a:cubicBezTo>
                  <a:cubicBezTo>
                    <a:pt x="4" y="0"/>
                    <a:pt x="0" y="8"/>
                    <a:pt x="5" y="11"/>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2" name="Freeform 17"/>
            <p:cNvSpPr/>
            <p:nvPr/>
          </p:nvSpPr>
          <p:spPr bwMode="auto">
            <a:xfrm>
              <a:off x="6171" y="1334"/>
              <a:ext cx="53" cy="194"/>
            </a:xfrm>
            <a:custGeom>
              <a:avLst/>
              <a:gdLst>
                <a:gd name="T0" fmla="*/ 65 w 75"/>
                <a:gd name="T1" fmla="*/ 6 h 272"/>
                <a:gd name="T2" fmla="*/ 1 w 75"/>
                <a:gd name="T3" fmla="*/ 264 h 272"/>
                <a:gd name="T4" fmla="*/ 10 w 75"/>
                <a:gd name="T5" fmla="*/ 266 h 272"/>
                <a:gd name="T6" fmla="*/ 74 w 75"/>
                <a:gd name="T7" fmla="*/ 8 h 272"/>
                <a:gd name="T8" fmla="*/ 65 w 75"/>
                <a:gd name="T9" fmla="*/ 6 h 272"/>
              </a:gdLst>
              <a:ahLst/>
              <a:cxnLst>
                <a:cxn ang="0">
                  <a:pos x="T0" y="T1"/>
                </a:cxn>
                <a:cxn ang="0">
                  <a:pos x="T2" y="T3"/>
                </a:cxn>
                <a:cxn ang="0">
                  <a:pos x="T4" y="T5"/>
                </a:cxn>
                <a:cxn ang="0">
                  <a:pos x="T6" y="T7"/>
                </a:cxn>
                <a:cxn ang="0">
                  <a:pos x="T8" y="T9"/>
                </a:cxn>
              </a:cxnLst>
              <a:rect l="0" t="0" r="r" b="b"/>
              <a:pathLst>
                <a:path w="75" h="272">
                  <a:moveTo>
                    <a:pt x="65" y="6"/>
                  </a:moveTo>
                  <a:cubicBezTo>
                    <a:pt x="44" y="92"/>
                    <a:pt x="22" y="178"/>
                    <a:pt x="1" y="264"/>
                  </a:cubicBezTo>
                  <a:cubicBezTo>
                    <a:pt x="0" y="269"/>
                    <a:pt x="8" y="272"/>
                    <a:pt x="10" y="266"/>
                  </a:cubicBezTo>
                  <a:cubicBezTo>
                    <a:pt x="31" y="180"/>
                    <a:pt x="52" y="94"/>
                    <a:pt x="74" y="8"/>
                  </a:cubicBezTo>
                  <a:cubicBezTo>
                    <a:pt x="75" y="2"/>
                    <a:pt x="66" y="0"/>
                    <a:pt x="65" y="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3" name="Freeform 18"/>
            <p:cNvSpPr/>
            <p:nvPr/>
          </p:nvSpPr>
          <p:spPr bwMode="auto">
            <a:xfrm>
              <a:off x="6605" y="724"/>
              <a:ext cx="166" cy="84"/>
            </a:xfrm>
            <a:custGeom>
              <a:avLst/>
              <a:gdLst>
                <a:gd name="T0" fmla="*/ 10 w 233"/>
                <a:gd name="T1" fmla="*/ 116 h 118"/>
                <a:gd name="T2" fmla="*/ 227 w 233"/>
                <a:gd name="T3" fmla="*/ 10 h 118"/>
                <a:gd name="T4" fmla="*/ 223 w 233"/>
                <a:gd name="T5" fmla="*/ 3 h 118"/>
                <a:gd name="T6" fmla="*/ 5 w 233"/>
                <a:gd name="T7" fmla="*/ 108 h 118"/>
                <a:gd name="T8" fmla="*/ 10 w 233"/>
                <a:gd name="T9" fmla="*/ 116 h 118"/>
              </a:gdLst>
              <a:ahLst/>
              <a:cxnLst>
                <a:cxn ang="0">
                  <a:pos x="T0" y="T1"/>
                </a:cxn>
                <a:cxn ang="0">
                  <a:pos x="T2" y="T3"/>
                </a:cxn>
                <a:cxn ang="0">
                  <a:pos x="T4" y="T5"/>
                </a:cxn>
                <a:cxn ang="0">
                  <a:pos x="T6" y="T7"/>
                </a:cxn>
                <a:cxn ang="0">
                  <a:pos x="T8" y="T9"/>
                </a:cxn>
              </a:cxnLst>
              <a:rect l="0" t="0" r="r" b="b"/>
              <a:pathLst>
                <a:path w="233" h="118">
                  <a:moveTo>
                    <a:pt x="10" y="116"/>
                  </a:moveTo>
                  <a:cubicBezTo>
                    <a:pt x="82" y="81"/>
                    <a:pt x="155" y="46"/>
                    <a:pt x="227" y="10"/>
                  </a:cubicBezTo>
                  <a:cubicBezTo>
                    <a:pt x="233" y="8"/>
                    <a:pt x="228" y="0"/>
                    <a:pt x="223" y="3"/>
                  </a:cubicBezTo>
                  <a:cubicBezTo>
                    <a:pt x="150" y="38"/>
                    <a:pt x="78" y="73"/>
                    <a:pt x="5" y="108"/>
                  </a:cubicBezTo>
                  <a:cubicBezTo>
                    <a:pt x="0" y="111"/>
                    <a:pt x="5" y="118"/>
                    <a:pt x="10" y="11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4" name="Freeform 19"/>
            <p:cNvSpPr/>
            <p:nvPr/>
          </p:nvSpPr>
          <p:spPr bwMode="auto">
            <a:xfrm>
              <a:off x="6656" y="927"/>
              <a:ext cx="264" cy="37"/>
            </a:xfrm>
            <a:custGeom>
              <a:avLst/>
              <a:gdLst>
                <a:gd name="T0" fmla="*/ 5 w 369"/>
                <a:gd name="T1" fmla="*/ 52 h 53"/>
                <a:gd name="T2" fmla="*/ 363 w 369"/>
                <a:gd name="T3" fmla="*/ 9 h 53"/>
                <a:gd name="T4" fmla="*/ 363 w 369"/>
                <a:gd name="T5" fmla="*/ 0 h 53"/>
                <a:gd name="T6" fmla="*/ 5 w 369"/>
                <a:gd name="T7" fmla="*/ 43 h 53"/>
                <a:gd name="T8" fmla="*/ 5 w 369"/>
                <a:gd name="T9" fmla="*/ 52 h 53"/>
              </a:gdLst>
              <a:ahLst/>
              <a:cxnLst>
                <a:cxn ang="0">
                  <a:pos x="T0" y="T1"/>
                </a:cxn>
                <a:cxn ang="0">
                  <a:pos x="T2" y="T3"/>
                </a:cxn>
                <a:cxn ang="0">
                  <a:pos x="T4" y="T5"/>
                </a:cxn>
                <a:cxn ang="0">
                  <a:pos x="T6" y="T7"/>
                </a:cxn>
                <a:cxn ang="0">
                  <a:pos x="T8" y="T9"/>
                </a:cxn>
              </a:cxnLst>
              <a:rect l="0" t="0" r="r" b="b"/>
              <a:pathLst>
                <a:path w="369" h="53">
                  <a:moveTo>
                    <a:pt x="5" y="52"/>
                  </a:moveTo>
                  <a:cubicBezTo>
                    <a:pt x="125" y="38"/>
                    <a:pt x="244" y="24"/>
                    <a:pt x="363" y="9"/>
                  </a:cubicBezTo>
                  <a:cubicBezTo>
                    <a:pt x="369" y="9"/>
                    <a:pt x="369" y="0"/>
                    <a:pt x="363" y="0"/>
                  </a:cubicBezTo>
                  <a:cubicBezTo>
                    <a:pt x="244" y="15"/>
                    <a:pt x="125" y="29"/>
                    <a:pt x="5" y="43"/>
                  </a:cubicBezTo>
                  <a:cubicBezTo>
                    <a:pt x="0" y="44"/>
                    <a:pt x="0" y="53"/>
                    <a:pt x="5" y="52"/>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5" name="Freeform 20"/>
            <p:cNvSpPr/>
            <p:nvPr/>
          </p:nvSpPr>
          <p:spPr bwMode="auto">
            <a:xfrm>
              <a:off x="5977" y="1212"/>
              <a:ext cx="75" cy="99"/>
            </a:xfrm>
            <a:custGeom>
              <a:avLst/>
              <a:gdLst>
                <a:gd name="T0" fmla="*/ 94 w 105"/>
                <a:gd name="T1" fmla="*/ 4 h 139"/>
                <a:gd name="T2" fmla="*/ 3 w 105"/>
                <a:gd name="T3" fmla="*/ 130 h 139"/>
                <a:gd name="T4" fmla="*/ 11 w 105"/>
                <a:gd name="T5" fmla="*/ 134 h 139"/>
                <a:gd name="T6" fmla="*/ 101 w 105"/>
                <a:gd name="T7" fmla="*/ 9 h 139"/>
                <a:gd name="T8" fmla="*/ 94 w 105"/>
                <a:gd name="T9" fmla="*/ 4 h 139"/>
              </a:gdLst>
              <a:ahLst/>
              <a:cxnLst>
                <a:cxn ang="0">
                  <a:pos x="T0" y="T1"/>
                </a:cxn>
                <a:cxn ang="0">
                  <a:pos x="T2" y="T3"/>
                </a:cxn>
                <a:cxn ang="0">
                  <a:pos x="T4" y="T5"/>
                </a:cxn>
                <a:cxn ang="0">
                  <a:pos x="T6" y="T7"/>
                </a:cxn>
                <a:cxn ang="0">
                  <a:pos x="T8" y="T9"/>
                </a:cxn>
              </a:cxnLst>
              <a:rect l="0" t="0" r="r" b="b"/>
              <a:pathLst>
                <a:path w="105" h="139">
                  <a:moveTo>
                    <a:pt x="94" y="4"/>
                  </a:moveTo>
                  <a:cubicBezTo>
                    <a:pt x="63" y="46"/>
                    <a:pt x="33" y="88"/>
                    <a:pt x="3" y="130"/>
                  </a:cubicBezTo>
                  <a:cubicBezTo>
                    <a:pt x="0" y="135"/>
                    <a:pt x="8" y="139"/>
                    <a:pt x="11" y="134"/>
                  </a:cubicBezTo>
                  <a:cubicBezTo>
                    <a:pt x="41" y="93"/>
                    <a:pt x="71" y="51"/>
                    <a:pt x="101" y="9"/>
                  </a:cubicBezTo>
                  <a:cubicBezTo>
                    <a:pt x="105" y="4"/>
                    <a:pt x="97" y="0"/>
                    <a:pt x="94" y="4"/>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6" name="Freeform 21"/>
            <p:cNvSpPr/>
            <p:nvPr/>
          </p:nvSpPr>
          <p:spPr bwMode="auto">
            <a:xfrm>
              <a:off x="5817" y="1024"/>
              <a:ext cx="137" cy="24"/>
            </a:xfrm>
            <a:custGeom>
              <a:avLst/>
              <a:gdLst>
                <a:gd name="T0" fmla="*/ 183 w 191"/>
                <a:gd name="T1" fmla="*/ 0 h 34"/>
                <a:gd name="T2" fmla="*/ 6 w 191"/>
                <a:gd name="T3" fmla="*/ 25 h 34"/>
                <a:gd name="T4" fmla="*/ 8 w 191"/>
                <a:gd name="T5" fmla="*/ 34 h 34"/>
                <a:gd name="T6" fmla="*/ 185 w 191"/>
                <a:gd name="T7" fmla="*/ 9 h 34"/>
                <a:gd name="T8" fmla="*/ 183 w 191"/>
                <a:gd name="T9" fmla="*/ 0 h 34"/>
              </a:gdLst>
              <a:ahLst/>
              <a:cxnLst>
                <a:cxn ang="0">
                  <a:pos x="T0" y="T1"/>
                </a:cxn>
                <a:cxn ang="0">
                  <a:pos x="T2" y="T3"/>
                </a:cxn>
                <a:cxn ang="0">
                  <a:pos x="T4" y="T5"/>
                </a:cxn>
                <a:cxn ang="0">
                  <a:pos x="T6" y="T7"/>
                </a:cxn>
                <a:cxn ang="0">
                  <a:pos x="T8" y="T9"/>
                </a:cxn>
              </a:cxnLst>
              <a:rect l="0" t="0" r="r" b="b"/>
              <a:pathLst>
                <a:path w="191" h="34">
                  <a:moveTo>
                    <a:pt x="183" y="0"/>
                  </a:moveTo>
                  <a:cubicBezTo>
                    <a:pt x="124" y="9"/>
                    <a:pt x="65" y="17"/>
                    <a:pt x="6" y="25"/>
                  </a:cubicBezTo>
                  <a:cubicBezTo>
                    <a:pt x="0" y="26"/>
                    <a:pt x="3" y="34"/>
                    <a:pt x="8" y="34"/>
                  </a:cubicBezTo>
                  <a:cubicBezTo>
                    <a:pt x="67" y="25"/>
                    <a:pt x="126" y="17"/>
                    <a:pt x="185" y="9"/>
                  </a:cubicBezTo>
                  <a:cubicBezTo>
                    <a:pt x="191" y="8"/>
                    <a:pt x="188" y="0"/>
                    <a:pt x="183" y="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7" name="Freeform 22"/>
            <p:cNvSpPr/>
            <p:nvPr/>
          </p:nvSpPr>
          <p:spPr bwMode="auto">
            <a:xfrm>
              <a:off x="5795" y="750"/>
              <a:ext cx="182" cy="97"/>
            </a:xfrm>
            <a:custGeom>
              <a:avLst/>
              <a:gdLst>
                <a:gd name="T0" fmla="*/ 249 w 254"/>
                <a:gd name="T1" fmla="*/ 126 h 137"/>
                <a:gd name="T2" fmla="*/ 10 w 254"/>
                <a:gd name="T3" fmla="*/ 3 h 137"/>
                <a:gd name="T4" fmla="*/ 6 w 254"/>
                <a:gd name="T5" fmla="*/ 11 h 137"/>
                <a:gd name="T6" fmla="*/ 244 w 254"/>
                <a:gd name="T7" fmla="*/ 134 h 137"/>
                <a:gd name="T8" fmla="*/ 249 w 254"/>
                <a:gd name="T9" fmla="*/ 126 h 137"/>
              </a:gdLst>
              <a:ahLst/>
              <a:cxnLst>
                <a:cxn ang="0">
                  <a:pos x="T0" y="T1"/>
                </a:cxn>
                <a:cxn ang="0">
                  <a:pos x="T2" y="T3"/>
                </a:cxn>
                <a:cxn ang="0">
                  <a:pos x="T4" y="T5"/>
                </a:cxn>
                <a:cxn ang="0">
                  <a:pos x="T6" y="T7"/>
                </a:cxn>
                <a:cxn ang="0">
                  <a:pos x="T8" y="T9"/>
                </a:cxn>
              </a:cxnLst>
              <a:rect l="0" t="0" r="r" b="b"/>
              <a:pathLst>
                <a:path w="254" h="137">
                  <a:moveTo>
                    <a:pt x="249" y="126"/>
                  </a:moveTo>
                  <a:cubicBezTo>
                    <a:pt x="169" y="85"/>
                    <a:pt x="90" y="44"/>
                    <a:pt x="10" y="3"/>
                  </a:cubicBezTo>
                  <a:cubicBezTo>
                    <a:pt x="5" y="0"/>
                    <a:pt x="0" y="8"/>
                    <a:pt x="6" y="11"/>
                  </a:cubicBezTo>
                  <a:cubicBezTo>
                    <a:pt x="85" y="52"/>
                    <a:pt x="165" y="93"/>
                    <a:pt x="244" y="134"/>
                  </a:cubicBezTo>
                  <a:cubicBezTo>
                    <a:pt x="249" y="137"/>
                    <a:pt x="254" y="129"/>
                    <a:pt x="249" y="12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8" name="Freeform 23"/>
            <p:cNvSpPr/>
            <p:nvPr/>
          </p:nvSpPr>
          <p:spPr bwMode="auto">
            <a:xfrm>
              <a:off x="6006" y="443"/>
              <a:ext cx="126" cy="237"/>
            </a:xfrm>
            <a:custGeom>
              <a:avLst/>
              <a:gdLst>
                <a:gd name="T0" fmla="*/ 175 w 177"/>
                <a:gd name="T1" fmla="*/ 322 h 331"/>
                <a:gd name="T2" fmla="*/ 10 w 177"/>
                <a:gd name="T3" fmla="*/ 5 h 331"/>
                <a:gd name="T4" fmla="*/ 2 w 177"/>
                <a:gd name="T5" fmla="*/ 10 h 331"/>
                <a:gd name="T6" fmla="*/ 167 w 177"/>
                <a:gd name="T7" fmla="*/ 326 h 331"/>
                <a:gd name="T8" fmla="*/ 175 w 177"/>
                <a:gd name="T9" fmla="*/ 322 h 331"/>
              </a:gdLst>
              <a:ahLst/>
              <a:cxnLst>
                <a:cxn ang="0">
                  <a:pos x="T0" y="T1"/>
                </a:cxn>
                <a:cxn ang="0">
                  <a:pos x="T2" y="T3"/>
                </a:cxn>
                <a:cxn ang="0">
                  <a:pos x="T4" y="T5"/>
                </a:cxn>
                <a:cxn ang="0">
                  <a:pos x="T6" y="T7"/>
                </a:cxn>
                <a:cxn ang="0">
                  <a:pos x="T8" y="T9"/>
                </a:cxn>
              </a:cxnLst>
              <a:rect l="0" t="0" r="r" b="b"/>
              <a:pathLst>
                <a:path w="177" h="331">
                  <a:moveTo>
                    <a:pt x="175" y="322"/>
                  </a:moveTo>
                  <a:cubicBezTo>
                    <a:pt x="120" y="216"/>
                    <a:pt x="65" y="111"/>
                    <a:pt x="10" y="5"/>
                  </a:cubicBezTo>
                  <a:cubicBezTo>
                    <a:pt x="7" y="0"/>
                    <a:pt x="0" y="5"/>
                    <a:pt x="2" y="10"/>
                  </a:cubicBezTo>
                  <a:cubicBezTo>
                    <a:pt x="57" y="115"/>
                    <a:pt x="112" y="221"/>
                    <a:pt x="167" y="326"/>
                  </a:cubicBezTo>
                  <a:cubicBezTo>
                    <a:pt x="170" y="331"/>
                    <a:pt x="177" y="327"/>
                    <a:pt x="175" y="322"/>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9" name="Freeform 24"/>
            <p:cNvSpPr/>
            <p:nvPr/>
          </p:nvSpPr>
          <p:spPr bwMode="auto">
            <a:xfrm>
              <a:off x="6364" y="440"/>
              <a:ext cx="85" cy="185"/>
            </a:xfrm>
            <a:custGeom>
              <a:avLst/>
              <a:gdLst>
                <a:gd name="T0" fmla="*/ 10 w 119"/>
                <a:gd name="T1" fmla="*/ 254 h 259"/>
                <a:gd name="T2" fmla="*/ 117 w 119"/>
                <a:gd name="T3" fmla="*/ 10 h 259"/>
                <a:gd name="T4" fmla="*/ 109 w 119"/>
                <a:gd name="T5" fmla="*/ 5 h 259"/>
                <a:gd name="T6" fmla="*/ 2 w 119"/>
                <a:gd name="T7" fmla="*/ 250 h 259"/>
                <a:gd name="T8" fmla="*/ 10 w 119"/>
                <a:gd name="T9" fmla="*/ 254 h 259"/>
              </a:gdLst>
              <a:ahLst/>
              <a:cxnLst>
                <a:cxn ang="0">
                  <a:pos x="T0" y="T1"/>
                </a:cxn>
                <a:cxn ang="0">
                  <a:pos x="T2" y="T3"/>
                </a:cxn>
                <a:cxn ang="0">
                  <a:pos x="T4" y="T5"/>
                </a:cxn>
                <a:cxn ang="0">
                  <a:pos x="T6" y="T7"/>
                </a:cxn>
                <a:cxn ang="0">
                  <a:pos x="T8" y="T9"/>
                </a:cxn>
              </a:cxnLst>
              <a:rect l="0" t="0" r="r" b="b"/>
              <a:pathLst>
                <a:path w="119" h="259">
                  <a:moveTo>
                    <a:pt x="10" y="254"/>
                  </a:moveTo>
                  <a:cubicBezTo>
                    <a:pt x="46" y="173"/>
                    <a:pt x="81" y="91"/>
                    <a:pt x="117" y="10"/>
                  </a:cubicBezTo>
                  <a:cubicBezTo>
                    <a:pt x="119" y="5"/>
                    <a:pt x="111" y="0"/>
                    <a:pt x="109" y="5"/>
                  </a:cubicBezTo>
                  <a:cubicBezTo>
                    <a:pt x="73" y="87"/>
                    <a:pt x="38" y="168"/>
                    <a:pt x="2" y="250"/>
                  </a:cubicBezTo>
                  <a:cubicBezTo>
                    <a:pt x="0" y="255"/>
                    <a:pt x="8" y="259"/>
                    <a:pt x="10" y="254"/>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10" name="文本框 109"/>
          <p:cNvSpPr txBox="1"/>
          <p:nvPr/>
        </p:nvSpPr>
        <p:spPr>
          <a:xfrm>
            <a:off x="2754007" y="2940702"/>
            <a:ext cx="6683985" cy="584775"/>
          </a:xfrm>
          <a:prstGeom prst="rect">
            <a:avLst/>
          </a:prstGeom>
          <a:noFill/>
        </p:spPr>
        <p:txBody>
          <a:bodyPr wrap="square" rtlCol="0">
            <a:spAutoFit/>
          </a:bodyPr>
          <a:lstStyle/>
          <a:p>
            <a:pPr algn="ctr"/>
            <a:r>
              <a:rPr lang="zh-CN" altLang="en-US" sz="3200" dirty="0">
                <a:effectLst>
                  <a:outerShdw blurRad="38100" dist="38100" dir="2700000" algn="tl">
                    <a:srgbClr val="000000">
                      <a:alpha val="43137"/>
                    </a:srgbClr>
                  </a:outerShdw>
                </a:effectLst>
                <a:cs typeface="+mn-ea"/>
                <a:sym typeface="+mn-lt"/>
              </a:rPr>
              <a:t>单击添加您的标题内容</a:t>
            </a:r>
          </a:p>
        </p:txBody>
      </p:sp>
      <p:sp>
        <p:nvSpPr>
          <p:cNvPr id="122" name="文本框 121"/>
          <p:cNvSpPr txBox="1"/>
          <p:nvPr/>
        </p:nvSpPr>
        <p:spPr>
          <a:xfrm>
            <a:off x="2622616" y="3636901"/>
            <a:ext cx="6912768" cy="425053"/>
          </a:xfrm>
          <a:prstGeom prst="rect">
            <a:avLst/>
          </a:prstGeom>
          <a:noFill/>
        </p:spPr>
        <p:txBody>
          <a:bodyPr wrap="square" rtlCol="0">
            <a:spAutoFit/>
          </a:bodyPr>
          <a:lstStyle/>
          <a:p>
            <a:pPr algn="ctr">
              <a:lnSpc>
                <a:spcPct val="150000"/>
              </a:lnSpc>
            </a:pPr>
            <a:r>
              <a:rPr lang="en-US" altLang="zh-CN" sz="1600" dirty="0">
                <a:solidFill>
                  <a:schemeClr val="tx2"/>
                </a:solidFill>
                <a:cs typeface="+mn-ea"/>
                <a:sym typeface="+mn-lt"/>
              </a:rPr>
              <a:t>Happy flying dream for Children's Day</a:t>
            </a:r>
            <a:endParaRPr lang="zh-CN" altLang="en-US" sz="1600" dirty="0">
              <a:solidFill>
                <a:schemeClr val="tx2"/>
              </a:solidFill>
              <a:cs typeface="+mn-ea"/>
              <a:sym typeface="+mn-lt"/>
            </a:endParaRPr>
          </a:p>
        </p:txBody>
      </p:sp>
      <p:sp>
        <p:nvSpPr>
          <p:cNvPr id="120" name="文本框 119"/>
          <p:cNvSpPr txBox="1"/>
          <p:nvPr/>
        </p:nvSpPr>
        <p:spPr>
          <a:xfrm>
            <a:off x="4444238" y="2085884"/>
            <a:ext cx="2746907" cy="584775"/>
          </a:xfrm>
          <a:prstGeom prst="rect">
            <a:avLst/>
          </a:prstGeom>
          <a:noFill/>
        </p:spPr>
        <p:txBody>
          <a:bodyPr wrap="square" rtlCol="0">
            <a:spAutoFit/>
          </a:bodyPr>
          <a:lstStyle/>
          <a:p>
            <a:pPr algn="ctr"/>
            <a:r>
              <a:rPr lang="en-US" altLang="zh-CN" sz="3200" dirty="0">
                <a:solidFill>
                  <a:srgbClr val="78AB1D"/>
                </a:solidFill>
                <a:effectLst>
                  <a:outerShdw blurRad="38100" dist="38100" dir="2700000" algn="tl">
                    <a:srgbClr val="000000">
                      <a:alpha val="43137"/>
                    </a:srgbClr>
                  </a:outerShdw>
                </a:effectLst>
                <a:cs typeface="+mn-ea"/>
                <a:sym typeface="+mn-lt"/>
              </a:rPr>
              <a:t>PART 04</a:t>
            </a:r>
            <a:endParaRPr lang="zh-CN" altLang="en-US" sz="3200" dirty="0">
              <a:solidFill>
                <a:srgbClr val="78AB1D"/>
              </a:solidFill>
              <a:effectLst>
                <a:outerShdw blurRad="38100" dist="38100" dir="2700000" algn="tl">
                  <a:srgbClr val="000000">
                    <a:alpha val="43137"/>
                  </a:srgbClr>
                </a:outerShdw>
              </a:effectLst>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3000" advTm="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1000"/>
                                        <p:tgtEl>
                                          <p:spTgt spid="71"/>
                                        </p:tgtEl>
                                      </p:cBhvr>
                                    </p:animEffect>
                                    <p:anim calcmode="lin" valueType="num">
                                      <p:cBhvr>
                                        <p:cTn id="13" dur="1000" fill="hold"/>
                                        <p:tgtEl>
                                          <p:spTgt spid="71"/>
                                        </p:tgtEl>
                                        <p:attrNameLst>
                                          <p:attrName>ppt_x</p:attrName>
                                        </p:attrNameLst>
                                      </p:cBhvr>
                                      <p:tavLst>
                                        <p:tav tm="0">
                                          <p:val>
                                            <p:strVal val="#ppt_x"/>
                                          </p:val>
                                        </p:tav>
                                        <p:tav tm="100000">
                                          <p:val>
                                            <p:strVal val="#ppt_x"/>
                                          </p:val>
                                        </p:tav>
                                      </p:tavLst>
                                    </p:anim>
                                    <p:anim calcmode="lin" valueType="num">
                                      <p:cBhvr>
                                        <p:cTn id="14" dur="1000" fill="hold"/>
                                        <p:tgtEl>
                                          <p:spTgt spid="7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down)">
                                      <p:cBhvr>
                                        <p:cTn id="18" dur="500"/>
                                        <p:tgtEl>
                                          <p:spTgt spid="21"/>
                                        </p:tgtEl>
                                      </p:cBhvr>
                                    </p:animEffect>
                                  </p:childTnLst>
                                </p:cTn>
                              </p:par>
                              <p:par>
                                <p:cTn id="19" presetID="22" presetClass="entr" presetSubtype="4"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down)">
                                      <p:cBhvr>
                                        <p:cTn id="21" dur="500"/>
                                        <p:tgtEl>
                                          <p:spTgt spid="25"/>
                                        </p:tgtEl>
                                      </p:cBhvr>
                                    </p:animEffect>
                                  </p:childTnLst>
                                </p:cTn>
                              </p:par>
                              <p:par>
                                <p:cTn id="22" presetID="22" presetClass="entr" presetSubtype="4"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down)">
                                      <p:cBhvr>
                                        <p:cTn id="24" dur="500"/>
                                        <p:tgtEl>
                                          <p:spTgt spid="30"/>
                                        </p:tgtEl>
                                      </p:cBhvr>
                                    </p:animEffect>
                                  </p:childTnLst>
                                </p:cTn>
                              </p:par>
                            </p:childTnLst>
                          </p:cTn>
                        </p:par>
                        <p:par>
                          <p:cTn id="25" fill="hold">
                            <p:stCondLst>
                              <p:cond delay="1500"/>
                            </p:stCondLst>
                            <p:childTnLst>
                              <p:par>
                                <p:cTn id="26" presetID="22" presetClass="entr" presetSubtype="4"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1500"/>
                                        <p:tgtEl>
                                          <p:spTgt spid="19"/>
                                        </p:tgtEl>
                                      </p:cBhvr>
                                    </p:animEffect>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750"/>
                                        <p:tgtEl>
                                          <p:spTgt spid="8"/>
                                        </p:tgtEl>
                                      </p:cBhvr>
                                    </p:animEffect>
                                  </p:childTnLst>
                                </p:cTn>
                              </p:par>
                            </p:childTnLst>
                          </p:cTn>
                        </p:par>
                        <p:par>
                          <p:cTn id="39" fill="hold">
                            <p:stCondLst>
                              <p:cond delay="4500"/>
                            </p:stCondLst>
                            <p:childTnLst>
                              <p:par>
                                <p:cTn id="40" presetID="16" presetClass="entr" presetSubtype="21" fill="hold" grpId="0" nodeType="afterEffect">
                                  <p:stCondLst>
                                    <p:cond delay="0"/>
                                  </p:stCondLst>
                                  <p:childTnLst>
                                    <p:set>
                                      <p:cBhvr>
                                        <p:cTn id="41" dur="1" fill="hold">
                                          <p:stCondLst>
                                            <p:cond delay="0"/>
                                          </p:stCondLst>
                                        </p:cTn>
                                        <p:tgtEl>
                                          <p:spTgt spid="120"/>
                                        </p:tgtEl>
                                        <p:attrNameLst>
                                          <p:attrName>style.visibility</p:attrName>
                                        </p:attrNameLst>
                                      </p:cBhvr>
                                      <p:to>
                                        <p:strVal val="visible"/>
                                      </p:to>
                                    </p:set>
                                    <p:animEffect transition="in" filter="barn(inVertical)">
                                      <p:cBhvr>
                                        <p:cTn id="42" dur="500"/>
                                        <p:tgtEl>
                                          <p:spTgt spid="120"/>
                                        </p:tgtEl>
                                      </p:cBhvr>
                                    </p:animEffect>
                                  </p:childTnLst>
                                </p:cTn>
                              </p:par>
                            </p:childTnLst>
                          </p:cTn>
                        </p:par>
                        <p:par>
                          <p:cTn id="43" fill="hold">
                            <p:stCondLst>
                              <p:cond delay="5000"/>
                            </p:stCondLst>
                            <p:childTnLst>
                              <p:par>
                                <p:cTn id="44" presetID="6" presetClass="entr" presetSubtype="16" fill="hold" grpId="0" nodeType="afterEffect">
                                  <p:stCondLst>
                                    <p:cond delay="0"/>
                                  </p:stCondLst>
                                  <p:childTnLst>
                                    <p:set>
                                      <p:cBhvr>
                                        <p:cTn id="45" dur="1" fill="hold">
                                          <p:stCondLst>
                                            <p:cond delay="0"/>
                                          </p:stCondLst>
                                        </p:cTn>
                                        <p:tgtEl>
                                          <p:spTgt spid="110"/>
                                        </p:tgtEl>
                                        <p:attrNameLst>
                                          <p:attrName>style.visibility</p:attrName>
                                        </p:attrNameLst>
                                      </p:cBhvr>
                                      <p:to>
                                        <p:strVal val="visible"/>
                                      </p:to>
                                    </p:set>
                                    <p:animEffect transition="in" filter="circle(in)">
                                      <p:cBhvr>
                                        <p:cTn id="46" dur="2000"/>
                                        <p:tgtEl>
                                          <p:spTgt spid="110"/>
                                        </p:tgtEl>
                                      </p:cBhvr>
                                    </p:animEffect>
                                  </p:childTnLst>
                                </p:cTn>
                              </p:par>
                            </p:childTnLst>
                          </p:cTn>
                        </p:par>
                        <p:par>
                          <p:cTn id="47" fill="hold">
                            <p:stCondLst>
                              <p:cond delay="7000"/>
                            </p:stCondLst>
                            <p:childTnLst>
                              <p:par>
                                <p:cTn id="48" presetID="10" presetClass="entr" presetSubtype="0" fill="hold" grpId="0" nodeType="afterEffect">
                                  <p:stCondLst>
                                    <p:cond delay="0"/>
                                  </p:stCondLst>
                                  <p:childTnLst>
                                    <p:set>
                                      <p:cBhvr>
                                        <p:cTn id="49" dur="1" fill="hold">
                                          <p:stCondLst>
                                            <p:cond delay="0"/>
                                          </p:stCondLst>
                                        </p:cTn>
                                        <p:tgtEl>
                                          <p:spTgt spid="122"/>
                                        </p:tgtEl>
                                        <p:attrNameLst>
                                          <p:attrName>style.visibility</p:attrName>
                                        </p:attrNameLst>
                                      </p:cBhvr>
                                      <p:to>
                                        <p:strVal val="visible"/>
                                      </p:to>
                                    </p:set>
                                    <p:animEffect transition="in" filter="fade">
                                      <p:cBhvr>
                                        <p:cTn id="50" dur="19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22" grpId="0"/>
      <p:bldP spid="1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p:cNvSpPr txBox="1"/>
          <p:nvPr/>
        </p:nvSpPr>
        <p:spPr>
          <a:xfrm>
            <a:off x="1027905" y="5064658"/>
            <a:ext cx="2517740" cy="1363963"/>
          </a:xfrm>
          <a:prstGeom prst="rect">
            <a:avLst/>
          </a:prstGeom>
          <a:noFill/>
        </p:spPr>
        <p:txBody>
          <a:bodyPr wrap="square" rtlCol="0">
            <a:spAutoFit/>
          </a:bodyPr>
          <a:lstStyle/>
          <a:p>
            <a:r>
              <a:rPr lang="en-US" sz="1465" b="1" dirty="0">
                <a:solidFill>
                  <a:schemeClr val="accent1"/>
                </a:solidFill>
                <a:cs typeface="+mn-ea"/>
                <a:sym typeface="+mn-lt"/>
              </a:rPr>
              <a:t>PROJECTS DEVELOPMENT</a:t>
            </a:r>
            <a:endParaRPr lang="en-US" sz="1465" dirty="0">
              <a:solidFill>
                <a:schemeClr val="accent1"/>
              </a:solidFill>
              <a:cs typeface="+mn-ea"/>
              <a:sym typeface="+mn-lt"/>
            </a:endParaRPr>
          </a:p>
          <a:p>
            <a:r>
              <a:rPr lang="en-US" sz="1335" dirty="0">
                <a:solidFill>
                  <a:schemeClr val="tx1">
                    <a:lumMod val="65000"/>
                    <a:lumOff val="35000"/>
                  </a:schemeClr>
                </a:solidFill>
                <a:cs typeface="+mn-ea"/>
                <a:sym typeface="+mn-lt"/>
              </a:rPr>
              <a:t>There are many variations of passages of Lorem Ipsum available, but the majority suffered.</a:t>
            </a:r>
          </a:p>
        </p:txBody>
      </p:sp>
      <p:sp>
        <p:nvSpPr>
          <p:cNvPr id="55" name="TextBox 54"/>
          <p:cNvSpPr txBox="1"/>
          <p:nvPr/>
        </p:nvSpPr>
        <p:spPr>
          <a:xfrm>
            <a:off x="3672655" y="4469777"/>
            <a:ext cx="2517740" cy="1363963"/>
          </a:xfrm>
          <a:prstGeom prst="rect">
            <a:avLst/>
          </a:prstGeom>
          <a:noFill/>
        </p:spPr>
        <p:txBody>
          <a:bodyPr wrap="square" rtlCol="0">
            <a:spAutoFit/>
          </a:bodyPr>
          <a:lstStyle/>
          <a:p>
            <a:r>
              <a:rPr lang="en-US" sz="1465" b="1" dirty="0">
                <a:solidFill>
                  <a:schemeClr val="accent2"/>
                </a:solidFill>
                <a:cs typeface="+mn-ea"/>
                <a:sym typeface="+mn-lt"/>
              </a:rPr>
              <a:t>PROJECTS DEVELOPMENT</a:t>
            </a:r>
            <a:endParaRPr lang="en-US" sz="1465" dirty="0">
              <a:solidFill>
                <a:schemeClr val="accent2"/>
              </a:solidFill>
              <a:cs typeface="+mn-ea"/>
              <a:sym typeface="+mn-lt"/>
            </a:endParaRPr>
          </a:p>
          <a:p>
            <a:r>
              <a:rPr lang="en-US" sz="1335" dirty="0">
                <a:solidFill>
                  <a:schemeClr val="tx1">
                    <a:lumMod val="65000"/>
                    <a:lumOff val="35000"/>
                  </a:schemeClr>
                </a:solidFill>
                <a:cs typeface="+mn-ea"/>
                <a:sym typeface="+mn-lt"/>
              </a:rPr>
              <a:t>There are many variations of passages of Lorem Ipsum available, but the majority suffered.</a:t>
            </a:r>
          </a:p>
        </p:txBody>
      </p:sp>
      <p:sp>
        <p:nvSpPr>
          <p:cNvPr id="56" name="TextBox 55"/>
          <p:cNvSpPr txBox="1"/>
          <p:nvPr/>
        </p:nvSpPr>
        <p:spPr>
          <a:xfrm>
            <a:off x="6169052" y="3822295"/>
            <a:ext cx="2517740" cy="1363963"/>
          </a:xfrm>
          <a:prstGeom prst="rect">
            <a:avLst/>
          </a:prstGeom>
          <a:noFill/>
        </p:spPr>
        <p:txBody>
          <a:bodyPr wrap="square" rtlCol="0">
            <a:spAutoFit/>
          </a:bodyPr>
          <a:lstStyle/>
          <a:p>
            <a:r>
              <a:rPr lang="en-US" sz="1465" b="1" dirty="0">
                <a:solidFill>
                  <a:schemeClr val="accent3"/>
                </a:solidFill>
                <a:cs typeface="+mn-ea"/>
                <a:sym typeface="+mn-lt"/>
              </a:rPr>
              <a:t>PROJECTS DEVELOPMENT</a:t>
            </a:r>
            <a:endParaRPr lang="en-US" sz="1465" dirty="0">
              <a:solidFill>
                <a:schemeClr val="accent3"/>
              </a:solidFill>
              <a:cs typeface="+mn-ea"/>
              <a:sym typeface="+mn-lt"/>
            </a:endParaRPr>
          </a:p>
          <a:p>
            <a:r>
              <a:rPr lang="en-US" sz="1335" dirty="0">
                <a:solidFill>
                  <a:schemeClr val="tx1">
                    <a:lumMod val="65000"/>
                    <a:lumOff val="35000"/>
                  </a:schemeClr>
                </a:solidFill>
                <a:cs typeface="+mn-ea"/>
                <a:sym typeface="+mn-lt"/>
              </a:rPr>
              <a:t>There are many variations of passages of Lorem Ipsum available, but the majority suffered.</a:t>
            </a:r>
          </a:p>
        </p:txBody>
      </p:sp>
      <p:sp>
        <p:nvSpPr>
          <p:cNvPr id="57" name="TextBox 56"/>
          <p:cNvSpPr txBox="1"/>
          <p:nvPr/>
        </p:nvSpPr>
        <p:spPr>
          <a:xfrm>
            <a:off x="8665451" y="3101536"/>
            <a:ext cx="2517740" cy="1363963"/>
          </a:xfrm>
          <a:prstGeom prst="rect">
            <a:avLst/>
          </a:prstGeom>
          <a:noFill/>
        </p:spPr>
        <p:txBody>
          <a:bodyPr wrap="square" rtlCol="0">
            <a:spAutoFit/>
          </a:bodyPr>
          <a:lstStyle/>
          <a:p>
            <a:r>
              <a:rPr lang="en-US" sz="1465" b="1" dirty="0">
                <a:solidFill>
                  <a:schemeClr val="accent4"/>
                </a:solidFill>
                <a:cs typeface="+mn-ea"/>
                <a:sym typeface="+mn-lt"/>
              </a:rPr>
              <a:t>PROJECTS DEVELOPMENT</a:t>
            </a:r>
            <a:endParaRPr lang="en-US" sz="1465" dirty="0">
              <a:solidFill>
                <a:schemeClr val="accent4"/>
              </a:solidFill>
              <a:cs typeface="+mn-ea"/>
              <a:sym typeface="+mn-lt"/>
            </a:endParaRPr>
          </a:p>
          <a:p>
            <a:r>
              <a:rPr lang="en-US" sz="1335" dirty="0">
                <a:solidFill>
                  <a:schemeClr val="tx1">
                    <a:lumMod val="65000"/>
                    <a:lumOff val="35000"/>
                  </a:schemeClr>
                </a:solidFill>
                <a:cs typeface="+mn-ea"/>
                <a:sym typeface="+mn-lt"/>
              </a:rPr>
              <a:t>There are many variations of passages of Lorem Ipsum available, but the majority suffered.</a:t>
            </a:r>
          </a:p>
        </p:txBody>
      </p:sp>
      <p:grpSp>
        <p:nvGrpSpPr>
          <p:cNvPr id="44" name="Group 43"/>
          <p:cNvGrpSpPr/>
          <p:nvPr/>
        </p:nvGrpSpPr>
        <p:grpSpPr>
          <a:xfrm>
            <a:off x="3293580" y="3390774"/>
            <a:ext cx="2826554" cy="858414"/>
            <a:chOff x="2469637" y="2543073"/>
            <a:chExt cx="2120468" cy="643978"/>
          </a:xfrm>
        </p:grpSpPr>
        <p:sp>
          <p:nvSpPr>
            <p:cNvPr id="41" name="Flowchart: Data 40"/>
            <p:cNvSpPr/>
            <p:nvPr/>
          </p:nvSpPr>
          <p:spPr>
            <a:xfrm rot="16200000" flipH="1" flipV="1">
              <a:off x="4163077" y="2756126"/>
              <a:ext cx="640080" cy="213975"/>
            </a:xfrm>
            <a:prstGeom prst="flowChartInputOutpu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a:cs typeface="+mn-ea"/>
                <a:sym typeface="+mn-lt"/>
              </a:endParaRPr>
            </a:p>
          </p:txBody>
        </p:sp>
        <p:grpSp>
          <p:nvGrpSpPr>
            <p:cNvPr id="5" name="Group 51"/>
            <p:cNvGrpSpPr/>
            <p:nvPr/>
          </p:nvGrpSpPr>
          <p:grpSpPr>
            <a:xfrm>
              <a:off x="2469637" y="2543073"/>
              <a:ext cx="2120468" cy="643978"/>
              <a:chOff x="2460112" y="2094062"/>
              <a:chExt cx="2120468" cy="643978"/>
            </a:xfrm>
          </p:grpSpPr>
          <p:sp>
            <p:nvSpPr>
              <p:cNvPr id="33" name="Flowchart: Data 32"/>
              <p:cNvSpPr/>
              <p:nvPr/>
            </p:nvSpPr>
            <p:spPr>
              <a:xfrm rot="16200000" flipH="1" flipV="1">
                <a:off x="2247060" y="2307114"/>
                <a:ext cx="640080" cy="213975"/>
              </a:xfrm>
              <a:prstGeom prst="flowChartInputOutpu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a:cs typeface="+mn-ea"/>
                  <a:sym typeface="+mn-lt"/>
                </a:endParaRPr>
              </a:p>
            </p:txBody>
          </p:sp>
          <p:sp>
            <p:nvSpPr>
              <p:cNvPr id="35" name="Rectangle 34"/>
              <p:cNvSpPr/>
              <p:nvPr/>
            </p:nvSpPr>
            <p:spPr>
              <a:xfrm>
                <a:off x="2673145" y="2224816"/>
                <a:ext cx="1907435" cy="5132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5" b="1" dirty="0">
                    <a:solidFill>
                      <a:schemeClr val="bg1"/>
                    </a:solidFill>
                    <a:cs typeface="+mn-ea"/>
                    <a:sym typeface="+mn-lt"/>
                  </a:rPr>
                  <a:t>Step Two</a:t>
                </a:r>
              </a:p>
            </p:txBody>
          </p:sp>
        </p:grpSp>
      </p:grpSp>
      <p:grpSp>
        <p:nvGrpSpPr>
          <p:cNvPr id="29" name="Group 28"/>
          <p:cNvGrpSpPr/>
          <p:nvPr/>
        </p:nvGrpSpPr>
        <p:grpSpPr>
          <a:xfrm>
            <a:off x="8370991" y="2031000"/>
            <a:ext cx="2827811" cy="858412"/>
            <a:chOff x="6278686" y="1246786"/>
            <a:chExt cx="2121411" cy="643977"/>
          </a:xfrm>
        </p:grpSpPr>
        <p:sp>
          <p:nvSpPr>
            <p:cNvPr id="38" name="Flowchart: Data 37"/>
            <p:cNvSpPr/>
            <p:nvPr/>
          </p:nvSpPr>
          <p:spPr>
            <a:xfrm rot="16200000" flipH="1" flipV="1">
              <a:off x="6065634" y="1459838"/>
              <a:ext cx="640080" cy="213975"/>
            </a:xfrm>
            <a:prstGeom prst="flowChartInputOutpu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a:cs typeface="+mn-ea"/>
                <a:sym typeface="+mn-lt"/>
              </a:endParaRPr>
            </a:p>
          </p:txBody>
        </p:sp>
        <p:sp>
          <p:nvSpPr>
            <p:cNvPr id="40" name="Pentagon 39"/>
            <p:cNvSpPr/>
            <p:nvPr/>
          </p:nvSpPr>
          <p:spPr>
            <a:xfrm>
              <a:off x="6492662" y="1377539"/>
              <a:ext cx="1907435" cy="513224"/>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5" b="1" dirty="0">
                  <a:solidFill>
                    <a:schemeClr val="bg1"/>
                  </a:solidFill>
                  <a:cs typeface="+mn-ea"/>
                  <a:sym typeface="+mn-lt"/>
                </a:rPr>
                <a:t>Step Four</a:t>
              </a:r>
            </a:p>
          </p:txBody>
        </p:sp>
      </p:grpSp>
      <p:grpSp>
        <p:nvGrpSpPr>
          <p:cNvPr id="46" name="Group 45"/>
          <p:cNvGrpSpPr/>
          <p:nvPr/>
        </p:nvGrpSpPr>
        <p:grpSpPr>
          <a:xfrm>
            <a:off x="5834909" y="2711738"/>
            <a:ext cx="2827811" cy="861681"/>
            <a:chOff x="4376129" y="2033662"/>
            <a:chExt cx="2121411" cy="646429"/>
          </a:xfrm>
        </p:grpSpPr>
        <p:sp>
          <p:nvSpPr>
            <p:cNvPr id="43" name="Flowchart: Data 42"/>
            <p:cNvSpPr/>
            <p:nvPr/>
          </p:nvSpPr>
          <p:spPr>
            <a:xfrm rot="16200000" flipH="1" flipV="1">
              <a:off x="6070512" y="2253063"/>
              <a:ext cx="640080" cy="213975"/>
            </a:xfrm>
            <a:prstGeom prst="flowChartInputOutpu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a:cs typeface="+mn-ea"/>
                <a:sym typeface="+mn-lt"/>
              </a:endParaRPr>
            </a:p>
          </p:txBody>
        </p:sp>
        <p:grpSp>
          <p:nvGrpSpPr>
            <p:cNvPr id="8" name="Group 52"/>
            <p:cNvGrpSpPr/>
            <p:nvPr/>
          </p:nvGrpSpPr>
          <p:grpSpPr>
            <a:xfrm>
              <a:off x="4376129" y="2033662"/>
              <a:ext cx="2121411" cy="640165"/>
              <a:chOff x="4366604" y="1584651"/>
              <a:chExt cx="2121411" cy="640165"/>
            </a:xfrm>
          </p:grpSpPr>
          <p:sp>
            <p:nvSpPr>
              <p:cNvPr id="45" name="Rectangle 44"/>
              <p:cNvSpPr/>
              <p:nvPr/>
            </p:nvSpPr>
            <p:spPr>
              <a:xfrm>
                <a:off x="4580580" y="1711592"/>
                <a:ext cx="1907435" cy="5132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5" b="1" dirty="0">
                    <a:solidFill>
                      <a:schemeClr val="bg1"/>
                    </a:solidFill>
                    <a:cs typeface="+mn-ea"/>
                    <a:sym typeface="+mn-lt"/>
                  </a:rPr>
                  <a:t>Step Three</a:t>
                </a:r>
              </a:p>
            </p:txBody>
          </p:sp>
          <p:sp>
            <p:nvSpPr>
              <p:cNvPr id="42" name="Flowchart: Data 41"/>
              <p:cNvSpPr/>
              <p:nvPr/>
            </p:nvSpPr>
            <p:spPr>
              <a:xfrm rot="16200000" flipH="1" flipV="1">
                <a:off x="4153552" y="1797703"/>
                <a:ext cx="640080" cy="213975"/>
              </a:xfrm>
              <a:prstGeom prst="flowChartInputOutpu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a:cs typeface="+mn-ea"/>
                  <a:sym typeface="+mn-lt"/>
                </a:endParaRPr>
              </a:p>
            </p:txBody>
          </p:sp>
        </p:grpSp>
      </p:grpSp>
      <p:grpSp>
        <p:nvGrpSpPr>
          <p:cNvPr id="31" name="Group 30"/>
          <p:cNvGrpSpPr/>
          <p:nvPr/>
        </p:nvGrpSpPr>
        <p:grpSpPr>
          <a:xfrm>
            <a:off x="1034965" y="4074894"/>
            <a:ext cx="2543841" cy="858414"/>
            <a:chOff x="775234" y="2780107"/>
            <a:chExt cx="1908378" cy="643978"/>
          </a:xfrm>
        </p:grpSpPr>
        <p:sp>
          <p:nvSpPr>
            <p:cNvPr id="27" name="Flowchart: Data 26"/>
            <p:cNvSpPr/>
            <p:nvPr/>
          </p:nvSpPr>
          <p:spPr>
            <a:xfrm rot="16200000" flipH="1" flipV="1">
              <a:off x="2256585" y="2993159"/>
              <a:ext cx="640080" cy="213975"/>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a:cs typeface="+mn-ea"/>
                <a:sym typeface="+mn-lt"/>
              </a:endParaRPr>
            </a:p>
          </p:txBody>
        </p:sp>
        <p:sp>
          <p:nvSpPr>
            <p:cNvPr id="30" name="Rectangle 29"/>
            <p:cNvSpPr/>
            <p:nvPr/>
          </p:nvSpPr>
          <p:spPr>
            <a:xfrm>
              <a:off x="775234" y="2910861"/>
              <a:ext cx="1907435" cy="5132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865" b="1" dirty="0">
                  <a:solidFill>
                    <a:schemeClr val="bg1"/>
                  </a:solidFill>
                  <a:cs typeface="+mn-ea"/>
                  <a:sym typeface="+mn-lt"/>
                </a:rPr>
                <a:t>Step One</a:t>
              </a:r>
            </a:p>
          </p:txBody>
        </p:sp>
      </p:grpSp>
      <p:sp>
        <p:nvSpPr>
          <p:cNvPr id="50" name="Rectangle 49"/>
          <p:cNvSpPr/>
          <p:nvPr/>
        </p:nvSpPr>
        <p:spPr>
          <a:xfrm>
            <a:off x="1665394" y="4386119"/>
            <a:ext cx="184731" cy="379463"/>
          </a:xfrm>
          <a:prstGeom prst="rect">
            <a:avLst/>
          </a:prstGeom>
        </p:spPr>
        <p:txBody>
          <a:bodyPr wrap="none">
            <a:spAutoFit/>
          </a:bodyPr>
          <a:lstStyle/>
          <a:p>
            <a:endParaRPr lang="en-US" sz="1865" dirty="0">
              <a:cs typeface="+mn-ea"/>
              <a:sym typeface="+mn-lt"/>
            </a:endParaRPr>
          </a:p>
        </p:txBody>
      </p:sp>
      <p:sp>
        <p:nvSpPr>
          <p:cNvPr id="32" name="Freeform 42"/>
          <p:cNvSpPr>
            <a:spLocks noEditPoints="1"/>
          </p:cNvSpPr>
          <p:nvPr/>
        </p:nvSpPr>
        <p:spPr bwMode="auto">
          <a:xfrm>
            <a:off x="1872588" y="3413211"/>
            <a:ext cx="806365" cy="694086"/>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34" name="Freeform 86"/>
          <p:cNvSpPr>
            <a:spLocks noEditPoints="1"/>
          </p:cNvSpPr>
          <p:nvPr/>
        </p:nvSpPr>
        <p:spPr bwMode="auto">
          <a:xfrm>
            <a:off x="4484642" y="2574853"/>
            <a:ext cx="460736" cy="775202"/>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36" name="Freeform 57"/>
          <p:cNvSpPr>
            <a:spLocks noEditPoints="1"/>
          </p:cNvSpPr>
          <p:nvPr/>
        </p:nvSpPr>
        <p:spPr bwMode="auto">
          <a:xfrm>
            <a:off x="7000544" y="2100714"/>
            <a:ext cx="614315" cy="544605"/>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chemeClr val="accent3"/>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39" name="Freeform 152"/>
          <p:cNvSpPr>
            <a:spLocks noEditPoints="1"/>
          </p:cNvSpPr>
          <p:nvPr/>
        </p:nvSpPr>
        <p:spPr bwMode="auto">
          <a:xfrm>
            <a:off x="9439047" y="1462376"/>
            <a:ext cx="690739" cy="638336"/>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accent4"/>
          </a:solidFill>
          <a:ln w="9525">
            <a:noFill/>
            <a:round/>
          </a:ln>
        </p:spPr>
        <p:txBody>
          <a:bodyPr vert="horz" wrap="square" lIns="121888" tIns="60944" rIns="121888" bIns="60944" numCol="1" anchor="t" anchorCtr="0" compatLnSpc="1"/>
          <a:lstStyle/>
          <a:p>
            <a:endParaRPr lang="en-US" sz="3555">
              <a:cs typeface="+mn-ea"/>
              <a:sym typeface="+mn-lt"/>
            </a:endParaRPr>
          </a:p>
        </p:txBody>
      </p:sp>
      <p:pic>
        <p:nvPicPr>
          <p:cNvPr id="37" name="图片 36"/>
          <p:cNvPicPr>
            <a:picLocks noChangeAspect="1"/>
          </p:cNvPicPr>
          <p:nvPr/>
        </p:nvPicPr>
        <p:blipFill rotWithShape="1">
          <a:blip r:embed="rId3" cstate="email"/>
          <a:srcRect/>
          <a:stretch>
            <a:fillRect/>
          </a:stretch>
        </p:blipFill>
        <p:spPr>
          <a:xfrm>
            <a:off x="139792" y="54938"/>
            <a:ext cx="1634113" cy="672321"/>
          </a:xfrm>
          <a:prstGeom prst="rect">
            <a:avLst/>
          </a:prstGeom>
        </p:spPr>
      </p:pic>
      <p:sp>
        <p:nvSpPr>
          <p:cNvPr id="47" name="文本框 46"/>
          <p:cNvSpPr txBox="1"/>
          <p:nvPr/>
        </p:nvSpPr>
        <p:spPr>
          <a:xfrm>
            <a:off x="1903320" y="263741"/>
            <a:ext cx="4442989" cy="461665"/>
          </a:xfrm>
          <a:prstGeom prst="rect">
            <a:avLst/>
          </a:prstGeom>
          <a:noFill/>
        </p:spPr>
        <p:txBody>
          <a:bodyPr wrap="square" rtlCol="0">
            <a:spAutoFit/>
          </a:bodyPr>
          <a:lstStyle/>
          <a:p>
            <a:r>
              <a:rPr lang="zh-CN" altLang="en-US" sz="2400" dirty="0">
                <a:effectLst>
                  <a:outerShdw blurRad="38100" dist="38100" dir="2700000" algn="tl">
                    <a:srgbClr val="000000">
                      <a:alpha val="43137"/>
                    </a:srgbClr>
                  </a:outerShdw>
                </a:effectLst>
                <a:cs typeface="+mn-ea"/>
                <a:sym typeface="+mn-lt"/>
              </a:rPr>
              <a:t>单击添加您的标题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500" fill="hold"/>
                                        <p:tgtEl>
                                          <p:spTgt spid="32"/>
                                        </p:tgtEl>
                                        <p:attrNameLst>
                                          <p:attrName>ppt_w</p:attrName>
                                        </p:attrNameLst>
                                      </p:cBhvr>
                                      <p:tavLst>
                                        <p:tav tm="0">
                                          <p:val>
                                            <p:fltVal val="0"/>
                                          </p:val>
                                        </p:tav>
                                        <p:tav tm="100000">
                                          <p:val>
                                            <p:strVal val="#ppt_w"/>
                                          </p:val>
                                        </p:tav>
                                      </p:tavLst>
                                    </p:anim>
                                    <p:anim calcmode="lin" valueType="num">
                                      <p:cBhvr>
                                        <p:cTn id="13" dur="500" fill="hold"/>
                                        <p:tgtEl>
                                          <p:spTgt spid="32"/>
                                        </p:tgtEl>
                                        <p:attrNameLst>
                                          <p:attrName>ppt_h</p:attrName>
                                        </p:attrNameLst>
                                      </p:cBhvr>
                                      <p:tavLst>
                                        <p:tav tm="0">
                                          <p:val>
                                            <p:fltVal val="0"/>
                                          </p:val>
                                        </p:tav>
                                        <p:tav tm="100000">
                                          <p:val>
                                            <p:strVal val="#ppt_h"/>
                                          </p:val>
                                        </p:tav>
                                      </p:tavLst>
                                    </p:anim>
                                    <p:animEffect transition="in" filter="fade">
                                      <p:cBhvr>
                                        <p:cTn id="14" dur="500"/>
                                        <p:tgtEl>
                                          <p:spTgt spid="32"/>
                                        </p:tgtEl>
                                      </p:cBhvr>
                                    </p:animEffect>
                                  </p:childTnLst>
                                </p:cTn>
                              </p:par>
                              <p:par>
                                <p:cTn id="15" presetID="2" presetClass="entr" presetSubtype="4" accel="50000" decel="5000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anim calcmode="lin" valueType="num">
                                      <p:cBhvr additive="base">
                                        <p:cTn id="17" dur="500" fill="hold"/>
                                        <p:tgtEl>
                                          <p:spTgt spid="54"/>
                                        </p:tgtEl>
                                        <p:attrNameLst>
                                          <p:attrName>ppt_x</p:attrName>
                                        </p:attrNameLst>
                                      </p:cBhvr>
                                      <p:tavLst>
                                        <p:tav tm="0">
                                          <p:val>
                                            <p:strVal val="#ppt_x"/>
                                          </p:val>
                                        </p:tav>
                                        <p:tav tm="100000">
                                          <p:val>
                                            <p:strVal val="#ppt_x"/>
                                          </p:val>
                                        </p:tav>
                                      </p:tavLst>
                                    </p:anim>
                                    <p:anim calcmode="lin" valueType="num">
                                      <p:cBhvr additive="base">
                                        <p:cTn id="18" dur="500" fill="hold"/>
                                        <p:tgtEl>
                                          <p:spTgt spid="54"/>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8" accel="50000" decel="5000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p:cTn id="27" dur="500" fill="hold"/>
                                        <p:tgtEl>
                                          <p:spTgt spid="34"/>
                                        </p:tgtEl>
                                        <p:attrNameLst>
                                          <p:attrName>ppt_w</p:attrName>
                                        </p:attrNameLst>
                                      </p:cBhvr>
                                      <p:tavLst>
                                        <p:tav tm="0">
                                          <p:val>
                                            <p:fltVal val="0"/>
                                          </p:val>
                                        </p:tav>
                                        <p:tav tm="100000">
                                          <p:val>
                                            <p:strVal val="#ppt_w"/>
                                          </p:val>
                                        </p:tav>
                                      </p:tavLst>
                                    </p:anim>
                                    <p:anim calcmode="lin" valueType="num">
                                      <p:cBhvr>
                                        <p:cTn id="28" dur="500" fill="hold"/>
                                        <p:tgtEl>
                                          <p:spTgt spid="34"/>
                                        </p:tgtEl>
                                        <p:attrNameLst>
                                          <p:attrName>ppt_h</p:attrName>
                                        </p:attrNameLst>
                                      </p:cBhvr>
                                      <p:tavLst>
                                        <p:tav tm="0">
                                          <p:val>
                                            <p:fltVal val="0"/>
                                          </p:val>
                                        </p:tav>
                                        <p:tav tm="100000">
                                          <p:val>
                                            <p:strVal val="#ppt_h"/>
                                          </p:val>
                                        </p:tav>
                                      </p:tavLst>
                                    </p:anim>
                                    <p:animEffect transition="in" filter="fade">
                                      <p:cBhvr>
                                        <p:cTn id="29" dur="500"/>
                                        <p:tgtEl>
                                          <p:spTgt spid="34"/>
                                        </p:tgtEl>
                                      </p:cBhvr>
                                    </p:animEffect>
                                  </p:childTnLst>
                                </p:cTn>
                              </p:par>
                              <p:par>
                                <p:cTn id="30" presetID="2" presetClass="entr" presetSubtype="4" accel="50000" decel="50000" fill="hold" grpId="0" nodeType="with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000"/>
                            </p:stCondLst>
                            <p:childTnLst>
                              <p:par>
                                <p:cTn id="35" presetID="2" presetClass="entr" presetSubtype="8" accel="50000" decel="50000" fill="hold" nodeType="afterEffect">
                                  <p:stCondLst>
                                    <p:cond delay="0"/>
                                  </p:stCondLst>
                                  <p:childTnLst>
                                    <p:set>
                                      <p:cBhvr>
                                        <p:cTn id="36" dur="1" fill="hold">
                                          <p:stCondLst>
                                            <p:cond delay="0"/>
                                          </p:stCondLst>
                                        </p:cTn>
                                        <p:tgtEl>
                                          <p:spTgt spid="46"/>
                                        </p:tgtEl>
                                        <p:attrNameLst>
                                          <p:attrName>style.visibility</p:attrName>
                                        </p:attrNameLst>
                                      </p:cBhvr>
                                      <p:to>
                                        <p:strVal val="visible"/>
                                      </p:to>
                                    </p:set>
                                    <p:anim calcmode="lin" valueType="num">
                                      <p:cBhvr additive="base">
                                        <p:cTn id="37" dur="500" fill="hold"/>
                                        <p:tgtEl>
                                          <p:spTgt spid="46"/>
                                        </p:tgtEl>
                                        <p:attrNameLst>
                                          <p:attrName>ppt_x</p:attrName>
                                        </p:attrNameLst>
                                      </p:cBhvr>
                                      <p:tavLst>
                                        <p:tav tm="0">
                                          <p:val>
                                            <p:strVal val="0-#ppt_w/2"/>
                                          </p:val>
                                        </p:tav>
                                        <p:tav tm="100000">
                                          <p:val>
                                            <p:strVal val="#ppt_x"/>
                                          </p:val>
                                        </p:tav>
                                      </p:tavLst>
                                    </p:anim>
                                    <p:anim calcmode="lin" valueType="num">
                                      <p:cBhvr additive="base">
                                        <p:cTn id="38" dur="500" fill="hold"/>
                                        <p:tgtEl>
                                          <p:spTgt spid="46"/>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6"/>
                                        </p:tgtEl>
                                        <p:attrNameLst>
                                          <p:attrName>style.visibility</p:attrName>
                                        </p:attrNameLst>
                                      </p:cBhvr>
                                      <p:to>
                                        <p:strVal val="visible"/>
                                      </p:to>
                                    </p:set>
                                    <p:anim calcmode="lin" valueType="num">
                                      <p:cBhvr>
                                        <p:cTn id="42" dur="500" fill="hold"/>
                                        <p:tgtEl>
                                          <p:spTgt spid="36"/>
                                        </p:tgtEl>
                                        <p:attrNameLst>
                                          <p:attrName>ppt_w</p:attrName>
                                        </p:attrNameLst>
                                      </p:cBhvr>
                                      <p:tavLst>
                                        <p:tav tm="0">
                                          <p:val>
                                            <p:fltVal val="0"/>
                                          </p:val>
                                        </p:tav>
                                        <p:tav tm="100000">
                                          <p:val>
                                            <p:strVal val="#ppt_w"/>
                                          </p:val>
                                        </p:tav>
                                      </p:tavLst>
                                    </p:anim>
                                    <p:anim calcmode="lin" valueType="num">
                                      <p:cBhvr>
                                        <p:cTn id="43" dur="500" fill="hold"/>
                                        <p:tgtEl>
                                          <p:spTgt spid="36"/>
                                        </p:tgtEl>
                                        <p:attrNameLst>
                                          <p:attrName>ppt_h</p:attrName>
                                        </p:attrNameLst>
                                      </p:cBhvr>
                                      <p:tavLst>
                                        <p:tav tm="0">
                                          <p:val>
                                            <p:fltVal val="0"/>
                                          </p:val>
                                        </p:tav>
                                        <p:tav tm="100000">
                                          <p:val>
                                            <p:strVal val="#ppt_h"/>
                                          </p:val>
                                        </p:tav>
                                      </p:tavLst>
                                    </p:anim>
                                    <p:animEffect transition="in" filter="fade">
                                      <p:cBhvr>
                                        <p:cTn id="44" dur="500"/>
                                        <p:tgtEl>
                                          <p:spTgt spid="36"/>
                                        </p:tgtEl>
                                      </p:cBhvr>
                                    </p:animEffect>
                                  </p:childTnLst>
                                </p:cTn>
                              </p:par>
                              <p:par>
                                <p:cTn id="45" presetID="2" presetClass="entr" presetSubtype="4" accel="50000" decel="50000"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anim calcmode="lin" valueType="num">
                                      <p:cBhvr additive="base">
                                        <p:cTn id="47" dur="500" fill="hold"/>
                                        <p:tgtEl>
                                          <p:spTgt spid="56"/>
                                        </p:tgtEl>
                                        <p:attrNameLst>
                                          <p:attrName>ppt_x</p:attrName>
                                        </p:attrNameLst>
                                      </p:cBhvr>
                                      <p:tavLst>
                                        <p:tav tm="0">
                                          <p:val>
                                            <p:strVal val="#ppt_x"/>
                                          </p:val>
                                        </p:tav>
                                        <p:tav tm="100000">
                                          <p:val>
                                            <p:strVal val="#ppt_x"/>
                                          </p:val>
                                        </p:tav>
                                      </p:tavLst>
                                    </p:anim>
                                    <p:anim calcmode="lin" valueType="num">
                                      <p:cBhvr additive="base">
                                        <p:cTn id="48" dur="500" fill="hold"/>
                                        <p:tgtEl>
                                          <p:spTgt spid="56"/>
                                        </p:tgtEl>
                                        <p:attrNameLst>
                                          <p:attrName>ppt_y</p:attrName>
                                        </p:attrNameLst>
                                      </p:cBhvr>
                                      <p:tavLst>
                                        <p:tav tm="0">
                                          <p:val>
                                            <p:strVal val="1+#ppt_h/2"/>
                                          </p:val>
                                        </p:tav>
                                        <p:tav tm="100000">
                                          <p:val>
                                            <p:strVal val="#ppt_y"/>
                                          </p:val>
                                        </p:tav>
                                      </p:tavLst>
                                    </p:anim>
                                  </p:childTnLst>
                                </p:cTn>
                              </p:par>
                            </p:childTnLst>
                          </p:cTn>
                        </p:par>
                        <p:par>
                          <p:cTn id="49" fill="hold">
                            <p:stCondLst>
                              <p:cond delay="3000"/>
                            </p:stCondLst>
                            <p:childTnLst>
                              <p:par>
                                <p:cTn id="50" presetID="2" presetClass="entr" presetSubtype="8" accel="50000" decel="50000" fill="hold"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additive="base">
                                        <p:cTn id="52" dur="500" fill="hold"/>
                                        <p:tgtEl>
                                          <p:spTgt spid="29"/>
                                        </p:tgtEl>
                                        <p:attrNameLst>
                                          <p:attrName>ppt_x</p:attrName>
                                        </p:attrNameLst>
                                      </p:cBhvr>
                                      <p:tavLst>
                                        <p:tav tm="0">
                                          <p:val>
                                            <p:strVal val="0-#ppt_w/2"/>
                                          </p:val>
                                        </p:tav>
                                        <p:tav tm="100000">
                                          <p:val>
                                            <p:strVal val="#ppt_x"/>
                                          </p:val>
                                        </p:tav>
                                      </p:tavLst>
                                    </p:anim>
                                    <p:anim calcmode="lin" valueType="num">
                                      <p:cBhvr additive="base">
                                        <p:cTn id="53" dur="500" fill="hold"/>
                                        <p:tgtEl>
                                          <p:spTgt spid="29"/>
                                        </p:tgtEl>
                                        <p:attrNameLst>
                                          <p:attrName>ppt_y</p:attrName>
                                        </p:attrNameLst>
                                      </p:cBhvr>
                                      <p:tavLst>
                                        <p:tav tm="0">
                                          <p:val>
                                            <p:strVal val="#ppt_y"/>
                                          </p:val>
                                        </p:tav>
                                        <p:tav tm="100000">
                                          <p:val>
                                            <p:strVal val="#ppt_y"/>
                                          </p:val>
                                        </p:tav>
                                      </p:tavLst>
                                    </p:anim>
                                  </p:childTnLst>
                                </p:cTn>
                              </p:par>
                            </p:childTnLst>
                          </p:cTn>
                        </p:par>
                        <p:par>
                          <p:cTn id="54" fill="hold">
                            <p:stCondLst>
                              <p:cond delay="3500"/>
                            </p:stCondLst>
                            <p:childTnLst>
                              <p:par>
                                <p:cTn id="55" presetID="53" presetClass="entr" presetSubtype="16"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childTnLst>
                                </p:cTn>
                              </p:par>
                              <p:par>
                                <p:cTn id="60" presetID="2" presetClass="entr" presetSubtype="4" accel="50000" decel="50000" fill="hold" grpId="0" nodeType="withEffect">
                                  <p:stCondLst>
                                    <p:cond delay="0"/>
                                  </p:stCondLst>
                                  <p:childTnLst>
                                    <p:set>
                                      <p:cBhvr>
                                        <p:cTn id="61" dur="1" fill="hold">
                                          <p:stCondLst>
                                            <p:cond delay="0"/>
                                          </p:stCondLst>
                                        </p:cTn>
                                        <p:tgtEl>
                                          <p:spTgt spid="57"/>
                                        </p:tgtEl>
                                        <p:attrNameLst>
                                          <p:attrName>style.visibility</p:attrName>
                                        </p:attrNameLst>
                                      </p:cBhvr>
                                      <p:to>
                                        <p:strVal val="visible"/>
                                      </p:to>
                                    </p:set>
                                    <p:anim calcmode="lin" valueType="num">
                                      <p:cBhvr additive="base">
                                        <p:cTn id="62" dur="500" fill="hold"/>
                                        <p:tgtEl>
                                          <p:spTgt spid="57"/>
                                        </p:tgtEl>
                                        <p:attrNameLst>
                                          <p:attrName>ppt_x</p:attrName>
                                        </p:attrNameLst>
                                      </p:cBhvr>
                                      <p:tavLst>
                                        <p:tav tm="0">
                                          <p:val>
                                            <p:strVal val="#ppt_x"/>
                                          </p:val>
                                        </p:tav>
                                        <p:tav tm="100000">
                                          <p:val>
                                            <p:strVal val="#ppt_x"/>
                                          </p:val>
                                        </p:tav>
                                      </p:tavLst>
                                    </p:anim>
                                    <p:anim calcmode="lin" valueType="num">
                                      <p:cBhvr additive="base">
                                        <p:cTn id="63"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32" grpId="0" animBg="1"/>
      <p:bldP spid="34" grpId="0" animBg="1"/>
      <p:bldP spid="36" grpId="0" animBg="1"/>
      <p:bldP spid="3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Freeform 5"/>
          <p:cNvSpPr>
            <a:spLocks noEditPoints="1"/>
          </p:cNvSpPr>
          <p:nvPr/>
        </p:nvSpPr>
        <p:spPr bwMode="auto">
          <a:xfrm>
            <a:off x="1298486" y="4432837"/>
            <a:ext cx="190420" cy="2381"/>
          </a:xfrm>
          <a:custGeom>
            <a:avLst/>
            <a:gdLst/>
            <a:ahLst/>
            <a:cxnLst>
              <a:cxn ang="0">
                <a:pos x="80" y="0"/>
              </a:cxn>
              <a:cxn ang="0">
                <a:pos x="78" y="0"/>
              </a:cxn>
              <a:cxn ang="0">
                <a:pos x="80" y="0"/>
              </a:cxn>
              <a:cxn ang="0">
                <a:pos x="80" y="0"/>
              </a:cxn>
              <a:cxn ang="0">
                <a:pos x="0" y="0"/>
              </a:cxn>
              <a:cxn ang="0">
                <a:pos x="0" y="0"/>
              </a:cxn>
              <a:cxn ang="0">
                <a:pos x="0" y="0"/>
              </a:cxn>
              <a:cxn ang="0">
                <a:pos x="0" y="0"/>
              </a:cxn>
            </a:cxnLst>
            <a:rect l="0" t="0" r="r" b="b"/>
            <a:pathLst>
              <a:path w="80">
                <a:moveTo>
                  <a:pt x="80" y="0"/>
                </a:moveTo>
                <a:lnTo>
                  <a:pt x="78" y="0"/>
                </a:lnTo>
                <a:lnTo>
                  <a:pt x="80" y="0"/>
                </a:lnTo>
                <a:lnTo>
                  <a:pt x="80" y="0"/>
                </a:lnTo>
                <a:close/>
                <a:moveTo>
                  <a:pt x="0" y="0"/>
                </a:moveTo>
                <a:lnTo>
                  <a:pt x="0" y="0"/>
                </a:lnTo>
                <a:lnTo>
                  <a:pt x="0" y="0"/>
                </a:lnTo>
                <a:lnTo>
                  <a:pt x="0" y="0"/>
                </a:lnTo>
                <a:close/>
              </a:path>
            </a:pathLst>
          </a:custGeom>
          <a:solidFill>
            <a:srgbClr val="AEA596"/>
          </a:solidFill>
          <a:ln w="19050">
            <a:solidFill>
              <a:schemeClr val="bg1"/>
            </a:solidFill>
            <a:round/>
          </a:ln>
        </p:spPr>
        <p:txBody>
          <a:bodyPr vert="horz" wrap="square" lIns="121888" tIns="60944" rIns="121888" bIns="60944" numCol="1" anchor="t" anchorCtr="0" compatLnSpc="1"/>
          <a:lstStyle/>
          <a:p>
            <a:endParaRPr lang="en-US" sz="3555">
              <a:cs typeface="+mn-ea"/>
              <a:sym typeface="+mn-lt"/>
            </a:endParaRPr>
          </a:p>
        </p:txBody>
      </p:sp>
      <p:sp>
        <p:nvSpPr>
          <p:cNvPr id="8198" name="Freeform 6"/>
          <p:cNvSpPr/>
          <p:nvPr/>
        </p:nvSpPr>
        <p:spPr bwMode="auto">
          <a:xfrm>
            <a:off x="2881353" y="1586057"/>
            <a:ext cx="852130" cy="1204408"/>
          </a:xfrm>
          <a:custGeom>
            <a:avLst/>
            <a:gdLst/>
            <a:ahLst/>
            <a:cxnLst>
              <a:cxn ang="0">
                <a:pos x="183" y="260"/>
              </a:cxn>
              <a:cxn ang="0">
                <a:pos x="119" y="260"/>
              </a:cxn>
              <a:cxn ang="0">
                <a:pos x="124" y="244"/>
              </a:cxn>
              <a:cxn ang="0">
                <a:pos x="115" y="223"/>
              </a:cxn>
              <a:cxn ang="0">
                <a:pos x="95" y="215"/>
              </a:cxn>
              <a:cxn ang="0">
                <a:pos x="76" y="222"/>
              </a:cxn>
              <a:cxn ang="0">
                <a:pos x="74" y="223"/>
              </a:cxn>
              <a:cxn ang="0">
                <a:pos x="66" y="244"/>
              </a:cxn>
              <a:cxn ang="0">
                <a:pos x="71" y="260"/>
              </a:cxn>
              <a:cxn ang="0">
                <a:pos x="0" y="260"/>
              </a:cxn>
              <a:cxn ang="0">
                <a:pos x="11" y="226"/>
              </a:cxn>
              <a:cxn ang="0">
                <a:pos x="31" y="92"/>
              </a:cxn>
              <a:cxn ang="0">
                <a:pos x="63" y="0"/>
              </a:cxn>
              <a:cxn ang="0">
                <a:pos x="167" y="92"/>
              </a:cxn>
              <a:cxn ang="0">
                <a:pos x="184" y="226"/>
              </a:cxn>
              <a:cxn ang="0">
                <a:pos x="183" y="260"/>
              </a:cxn>
            </a:cxnLst>
            <a:rect l="0" t="0" r="r" b="b"/>
            <a:pathLst>
              <a:path w="184" h="260">
                <a:moveTo>
                  <a:pt x="183" y="260"/>
                </a:moveTo>
                <a:cubicBezTo>
                  <a:pt x="119" y="260"/>
                  <a:pt x="119" y="260"/>
                  <a:pt x="119" y="260"/>
                </a:cubicBezTo>
                <a:cubicBezTo>
                  <a:pt x="122" y="255"/>
                  <a:pt x="124" y="250"/>
                  <a:pt x="124" y="244"/>
                </a:cubicBezTo>
                <a:cubicBezTo>
                  <a:pt x="124" y="236"/>
                  <a:pt x="121" y="229"/>
                  <a:pt x="115" y="223"/>
                </a:cubicBezTo>
                <a:cubicBezTo>
                  <a:pt x="110" y="218"/>
                  <a:pt x="103" y="215"/>
                  <a:pt x="95" y="215"/>
                </a:cubicBezTo>
                <a:cubicBezTo>
                  <a:pt x="87" y="215"/>
                  <a:pt x="81" y="217"/>
                  <a:pt x="76" y="222"/>
                </a:cubicBezTo>
                <a:cubicBezTo>
                  <a:pt x="75" y="222"/>
                  <a:pt x="75" y="223"/>
                  <a:pt x="74" y="223"/>
                </a:cubicBezTo>
                <a:cubicBezTo>
                  <a:pt x="69" y="229"/>
                  <a:pt x="66" y="236"/>
                  <a:pt x="66" y="244"/>
                </a:cubicBezTo>
                <a:cubicBezTo>
                  <a:pt x="66" y="250"/>
                  <a:pt x="67" y="255"/>
                  <a:pt x="71" y="260"/>
                </a:cubicBezTo>
                <a:cubicBezTo>
                  <a:pt x="0" y="260"/>
                  <a:pt x="0" y="260"/>
                  <a:pt x="0" y="260"/>
                </a:cubicBezTo>
                <a:cubicBezTo>
                  <a:pt x="4" y="249"/>
                  <a:pt x="8" y="237"/>
                  <a:pt x="11" y="226"/>
                </a:cubicBezTo>
                <a:cubicBezTo>
                  <a:pt x="25" y="181"/>
                  <a:pt x="31" y="136"/>
                  <a:pt x="31" y="92"/>
                </a:cubicBezTo>
                <a:cubicBezTo>
                  <a:pt x="24" y="32"/>
                  <a:pt x="35" y="1"/>
                  <a:pt x="63" y="0"/>
                </a:cubicBezTo>
                <a:cubicBezTo>
                  <a:pt x="114" y="6"/>
                  <a:pt x="148" y="37"/>
                  <a:pt x="167" y="92"/>
                </a:cubicBezTo>
                <a:cubicBezTo>
                  <a:pt x="179" y="128"/>
                  <a:pt x="184" y="173"/>
                  <a:pt x="184" y="226"/>
                </a:cubicBezTo>
                <a:cubicBezTo>
                  <a:pt x="184" y="237"/>
                  <a:pt x="184" y="248"/>
                  <a:pt x="183" y="260"/>
                </a:cubicBezTo>
                <a:close/>
              </a:path>
            </a:pathLst>
          </a:custGeom>
          <a:solidFill>
            <a:schemeClr val="accent5"/>
          </a:solidFill>
          <a:ln w="19050">
            <a:solidFill>
              <a:schemeClr val="bg1"/>
            </a:solidFill>
            <a:round/>
          </a:ln>
        </p:spPr>
        <p:txBody>
          <a:bodyPr vert="horz" wrap="square" lIns="121888" tIns="60944" rIns="121888" bIns="60944" numCol="1" anchor="t" anchorCtr="0" compatLnSpc="1"/>
          <a:lstStyle/>
          <a:p>
            <a:endParaRPr lang="en-US" sz="3555">
              <a:cs typeface="+mn-ea"/>
              <a:sym typeface="+mn-lt"/>
            </a:endParaRPr>
          </a:p>
        </p:txBody>
      </p:sp>
      <p:sp>
        <p:nvSpPr>
          <p:cNvPr id="8199" name="Freeform 7"/>
          <p:cNvSpPr>
            <a:spLocks noEditPoints="1"/>
          </p:cNvSpPr>
          <p:nvPr/>
        </p:nvSpPr>
        <p:spPr bwMode="auto">
          <a:xfrm>
            <a:off x="1960196" y="2581002"/>
            <a:ext cx="1768527" cy="1342461"/>
          </a:xfrm>
          <a:custGeom>
            <a:avLst/>
            <a:gdLst/>
            <a:ahLst/>
            <a:cxnLst>
              <a:cxn ang="0">
                <a:pos x="372" y="145"/>
              </a:cxn>
              <a:cxn ang="0">
                <a:pos x="372" y="184"/>
              </a:cxn>
              <a:cxn ang="0">
                <a:pos x="353" y="191"/>
              </a:cxn>
              <a:cxn ang="0">
                <a:pos x="351" y="193"/>
              </a:cxn>
              <a:cxn ang="0">
                <a:pos x="343" y="213"/>
              </a:cxn>
              <a:cxn ang="0">
                <a:pos x="351" y="234"/>
              </a:cxn>
              <a:cxn ang="0">
                <a:pos x="353" y="235"/>
              </a:cxn>
              <a:cxn ang="0">
                <a:pos x="372" y="242"/>
              </a:cxn>
              <a:cxn ang="0">
                <a:pos x="372" y="273"/>
              </a:cxn>
              <a:cxn ang="0">
                <a:pos x="372" y="290"/>
              </a:cxn>
              <a:cxn ang="0">
                <a:pos x="353" y="290"/>
              </a:cxn>
              <a:cxn ang="0">
                <a:pos x="280" y="290"/>
              </a:cxn>
              <a:cxn ang="0">
                <a:pos x="284" y="287"/>
              </a:cxn>
              <a:cxn ang="0">
                <a:pos x="293" y="266"/>
              </a:cxn>
              <a:cxn ang="0">
                <a:pos x="284" y="246"/>
              </a:cxn>
              <a:cxn ang="0">
                <a:pos x="264" y="237"/>
              </a:cxn>
              <a:cxn ang="0">
                <a:pos x="243" y="246"/>
              </a:cxn>
              <a:cxn ang="0">
                <a:pos x="235" y="266"/>
              </a:cxn>
              <a:cxn ang="0">
                <a:pos x="243" y="287"/>
              </a:cxn>
              <a:cxn ang="0">
                <a:pos x="247" y="290"/>
              </a:cxn>
              <a:cxn ang="0">
                <a:pos x="162" y="290"/>
              </a:cxn>
              <a:cxn ang="0">
                <a:pos x="100" y="290"/>
              </a:cxn>
              <a:cxn ang="0">
                <a:pos x="104" y="287"/>
              </a:cxn>
              <a:cxn ang="0">
                <a:pos x="112" y="266"/>
              </a:cxn>
              <a:cxn ang="0">
                <a:pos x="104" y="246"/>
              </a:cxn>
              <a:cxn ang="0">
                <a:pos x="83" y="237"/>
              </a:cxn>
              <a:cxn ang="0">
                <a:pos x="63" y="246"/>
              </a:cxn>
              <a:cxn ang="0">
                <a:pos x="54" y="266"/>
              </a:cxn>
              <a:cxn ang="0">
                <a:pos x="63" y="287"/>
              </a:cxn>
              <a:cxn ang="0">
                <a:pos x="67" y="290"/>
              </a:cxn>
              <a:cxn ang="0">
                <a:pos x="0" y="290"/>
              </a:cxn>
              <a:cxn ang="0">
                <a:pos x="0" y="225"/>
              </a:cxn>
              <a:cxn ang="0">
                <a:pos x="157" y="134"/>
              </a:cxn>
              <a:cxn ang="0">
                <a:pos x="199" y="45"/>
              </a:cxn>
              <a:cxn ang="0">
                <a:pos x="270" y="45"/>
              </a:cxn>
              <a:cxn ang="0">
                <a:pos x="265" y="29"/>
              </a:cxn>
              <a:cxn ang="0">
                <a:pos x="273" y="8"/>
              </a:cxn>
              <a:cxn ang="0">
                <a:pos x="275" y="7"/>
              </a:cxn>
              <a:cxn ang="0">
                <a:pos x="294" y="0"/>
              </a:cxn>
              <a:cxn ang="0">
                <a:pos x="314" y="8"/>
              </a:cxn>
              <a:cxn ang="0">
                <a:pos x="323" y="29"/>
              </a:cxn>
              <a:cxn ang="0">
                <a:pos x="318" y="45"/>
              </a:cxn>
              <a:cxn ang="0">
                <a:pos x="382" y="45"/>
              </a:cxn>
              <a:cxn ang="0">
                <a:pos x="372" y="145"/>
              </a:cxn>
              <a:cxn ang="0">
                <a:pos x="353" y="278"/>
              </a:cxn>
              <a:cxn ang="0">
                <a:pos x="353" y="277"/>
              </a:cxn>
              <a:cxn ang="0">
                <a:pos x="352" y="278"/>
              </a:cxn>
              <a:cxn ang="0">
                <a:pos x="353" y="278"/>
              </a:cxn>
            </a:cxnLst>
            <a:rect l="0" t="0" r="r" b="b"/>
            <a:pathLst>
              <a:path w="382" h="290">
                <a:moveTo>
                  <a:pt x="372" y="145"/>
                </a:moveTo>
                <a:cubicBezTo>
                  <a:pt x="372" y="184"/>
                  <a:pt x="372" y="184"/>
                  <a:pt x="372" y="184"/>
                </a:cubicBezTo>
                <a:cubicBezTo>
                  <a:pt x="365" y="184"/>
                  <a:pt x="358" y="187"/>
                  <a:pt x="353" y="191"/>
                </a:cubicBezTo>
                <a:cubicBezTo>
                  <a:pt x="352" y="192"/>
                  <a:pt x="352" y="192"/>
                  <a:pt x="351" y="193"/>
                </a:cubicBezTo>
                <a:cubicBezTo>
                  <a:pt x="346" y="198"/>
                  <a:pt x="343" y="205"/>
                  <a:pt x="343" y="213"/>
                </a:cubicBezTo>
                <a:cubicBezTo>
                  <a:pt x="343" y="221"/>
                  <a:pt x="346" y="228"/>
                  <a:pt x="351" y="234"/>
                </a:cubicBezTo>
                <a:cubicBezTo>
                  <a:pt x="352" y="234"/>
                  <a:pt x="352" y="235"/>
                  <a:pt x="353" y="235"/>
                </a:cubicBezTo>
                <a:cubicBezTo>
                  <a:pt x="358" y="240"/>
                  <a:pt x="365" y="242"/>
                  <a:pt x="372" y="242"/>
                </a:cubicBezTo>
                <a:cubicBezTo>
                  <a:pt x="372" y="273"/>
                  <a:pt x="372" y="273"/>
                  <a:pt x="372" y="273"/>
                </a:cubicBezTo>
                <a:cubicBezTo>
                  <a:pt x="372" y="290"/>
                  <a:pt x="372" y="290"/>
                  <a:pt x="372" y="290"/>
                </a:cubicBezTo>
                <a:cubicBezTo>
                  <a:pt x="353" y="290"/>
                  <a:pt x="353" y="290"/>
                  <a:pt x="353" y="290"/>
                </a:cubicBezTo>
                <a:cubicBezTo>
                  <a:pt x="280" y="290"/>
                  <a:pt x="280" y="290"/>
                  <a:pt x="280" y="290"/>
                </a:cubicBezTo>
                <a:cubicBezTo>
                  <a:pt x="281" y="289"/>
                  <a:pt x="283" y="288"/>
                  <a:pt x="284" y="287"/>
                </a:cubicBezTo>
                <a:cubicBezTo>
                  <a:pt x="290" y="281"/>
                  <a:pt x="293" y="274"/>
                  <a:pt x="293" y="266"/>
                </a:cubicBezTo>
                <a:cubicBezTo>
                  <a:pt x="293" y="258"/>
                  <a:pt x="290" y="252"/>
                  <a:pt x="284" y="246"/>
                </a:cubicBezTo>
                <a:cubicBezTo>
                  <a:pt x="278" y="240"/>
                  <a:pt x="272" y="237"/>
                  <a:pt x="264" y="237"/>
                </a:cubicBezTo>
                <a:cubicBezTo>
                  <a:pt x="256" y="237"/>
                  <a:pt x="249" y="240"/>
                  <a:pt x="243" y="246"/>
                </a:cubicBezTo>
                <a:cubicBezTo>
                  <a:pt x="237" y="252"/>
                  <a:pt x="235" y="258"/>
                  <a:pt x="235" y="266"/>
                </a:cubicBezTo>
                <a:cubicBezTo>
                  <a:pt x="235" y="274"/>
                  <a:pt x="237" y="281"/>
                  <a:pt x="243" y="287"/>
                </a:cubicBezTo>
                <a:cubicBezTo>
                  <a:pt x="244" y="288"/>
                  <a:pt x="246" y="289"/>
                  <a:pt x="247" y="290"/>
                </a:cubicBezTo>
                <a:cubicBezTo>
                  <a:pt x="162" y="290"/>
                  <a:pt x="162" y="290"/>
                  <a:pt x="162" y="290"/>
                </a:cubicBezTo>
                <a:cubicBezTo>
                  <a:pt x="100" y="290"/>
                  <a:pt x="100" y="290"/>
                  <a:pt x="100" y="290"/>
                </a:cubicBezTo>
                <a:cubicBezTo>
                  <a:pt x="101" y="289"/>
                  <a:pt x="103" y="288"/>
                  <a:pt x="104" y="287"/>
                </a:cubicBezTo>
                <a:cubicBezTo>
                  <a:pt x="110" y="281"/>
                  <a:pt x="112" y="274"/>
                  <a:pt x="112" y="266"/>
                </a:cubicBezTo>
                <a:cubicBezTo>
                  <a:pt x="112" y="258"/>
                  <a:pt x="110" y="252"/>
                  <a:pt x="104" y="246"/>
                </a:cubicBezTo>
                <a:cubicBezTo>
                  <a:pt x="98" y="240"/>
                  <a:pt x="91" y="237"/>
                  <a:pt x="83" y="237"/>
                </a:cubicBezTo>
                <a:cubicBezTo>
                  <a:pt x="75" y="237"/>
                  <a:pt x="69" y="240"/>
                  <a:pt x="63" y="246"/>
                </a:cubicBezTo>
                <a:cubicBezTo>
                  <a:pt x="57" y="252"/>
                  <a:pt x="54" y="258"/>
                  <a:pt x="54" y="266"/>
                </a:cubicBezTo>
                <a:cubicBezTo>
                  <a:pt x="54" y="274"/>
                  <a:pt x="57" y="281"/>
                  <a:pt x="63" y="287"/>
                </a:cubicBezTo>
                <a:cubicBezTo>
                  <a:pt x="64" y="288"/>
                  <a:pt x="65" y="289"/>
                  <a:pt x="67" y="290"/>
                </a:cubicBezTo>
                <a:cubicBezTo>
                  <a:pt x="0" y="290"/>
                  <a:pt x="0" y="290"/>
                  <a:pt x="0" y="290"/>
                </a:cubicBezTo>
                <a:cubicBezTo>
                  <a:pt x="0" y="225"/>
                  <a:pt x="0" y="225"/>
                  <a:pt x="0" y="225"/>
                </a:cubicBezTo>
                <a:cubicBezTo>
                  <a:pt x="77" y="219"/>
                  <a:pt x="129" y="188"/>
                  <a:pt x="157" y="134"/>
                </a:cubicBezTo>
                <a:cubicBezTo>
                  <a:pt x="174" y="104"/>
                  <a:pt x="188" y="74"/>
                  <a:pt x="199" y="45"/>
                </a:cubicBezTo>
                <a:cubicBezTo>
                  <a:pt x="270" y="45"/>
                  <a:pt x="270" y="45"/>
                  <a:pt x="270" y="45"/>
                </a:cubicBezTo>
                <a:cubicBezTo>
                  <a:pt x="266" y="40"/>
                  <a:pt x="265" y="35"/>
                  <a:pt x="265" y="29"/>
                </a:cubicBezTo>
                <a:cubicBezTo>
                  <a:pt x="265" y="21"/>
                  <a:pt x="268" y="14"/>
                  <a:pt x="273" y="8"/>
                </a:cubicBezTo>
                <a:cubicBezTo>
                  <a:pt x="274" y="8"/>
                  <a:pt x="274" y="7"/>
                  <a:pt x="275" y="7"/>
                </a:cubicBezTo>
                <a:cubicBezTo>
                  <a:pt x="280" y="2"/>
                  <a:pt x="286" y="0"/>
                  <a:pt x="294" y="0"/>
                </a:cubicBezTo>
                <a:cubicBezTo>
                  <a:pt x="302" y="0"/>
                  <a:pt x="309" y="3"/>
                  <a:pt x="314" y="8"/>
                </a:cubicBezTo>
                <a:cubicBezTo>
                  <a:pt x="320" y="14"/>
                  <a:pt x="323" y="21"/>
                  <a:pt x="323" y="29"/>
                </a:cubicBezTo>
                <a:cubicBezTo>
                  <a:pt x="323" y="35"/>
                  <a:pt x="321" y="40"/>
                  <a:pt x="318" y="45"/>
                </a:cubicBezTo>
                <a:cubicBezTo>
                  <a:pt x="382" y="45"/>
                  <a:pt x="382" y="45"/>
                  <a:pt x="382" y="45"/>
                </a:cubicBezTo>
                <a:cubicBezTo>
                  <a:pt x="380" y="76"/>
                  <a:pt x="377" y="109"/>
                  <a:pt x="372" y="145"/>
                </a:cubicBezTo>
                <a:close/>
                <a:moveTo>
                  <a:pt x="353" y="278"/>
                </a:moveTo>
                <a:cubicBezTo>
                  <a:pt x="353" y="277"/>
                  <a:pt x="353" y="277"/>
                  <a:pt x="353" y="277"/>
                </a:cubicBezTo>
                <a:cubicBezTo>
                  <a:pt x="353" y="277"/>
                  <a:pt x="352" y="277"/>
                  <a:pt x="352" y="278"/>
                </a:cubicBezTo>
                <a:lnTo>
                  <a:pt x="353" y="278"/>
                </a:lnTo>
                <a:close/>
              </a:path>
            </a:pathLst>
          </a:custGeom>
          <a:solidFill>
            <a:schemeClr val="accent6"/>
          </a:solidFill>
          <a:ln w="19050">
            <a:solidFill>
              <a:schemeClr val="bg1"/>
            </a:solidFill>
            <a:round/>
          </a:ln>
        </p:spPr>
        <p:txBody>
          <a:bodyPr vert="horz" wrap="square" lIns="121888" tIns="60944" rIns="121888" bIns="60944" numCol="1" anchor="t" anchorCtr="0" compatLnSpc="1"/>
          <a:lstStyle/>
          <a:p>
            <a:endParaRPr lang="en-US" sz="3555">
              <a:cs typeface="+mn-ea"/>
              <a:sym typeface="+mn-lt"/>
            </a:endParaRPr>
          </a:p>
        </p:txBody>
      </p:sp>
      <p:sp>
        <p:nvSpPr>
          <p:cNvPr id="8200" name="Freeform 8"/>
          <p:cNvSpPr/>
          <p:nvPr/>
        </p:nvSpPr>
        <p:spPr bwMode="auto">
          <a:xfrm>
            <a:off x="822435" y="3123698"/>
            <a:ext cx="1371024" cy="1537642"/>
          </a:xfrm>
          <a:custGeom>
            <a:avLst/>
            <a:gdLst/>
            <a:ahLst/>
            <a:cxnLst>
              <a:cxn ang="0">
                <a:pos x="246" y="108"/>
              </a:cxn>
              <a:cxn ang="0">
                <a:pos x="246" y="173"/>
              </a:cxn>
              <a:cxn ang="0">
                <a:pos x="246" y="219"/>
              </a:cxn>
              <a:cxn ang="0">
                <a:pos x="247" y="219"/>
              </a:cxn>
              <a:cxn ang="0">
                <a:pos x="267" y="211"/>
              </a:cxn>
              <a:cxn ang="0">
                <a:pos x="288" y="219"/>
              </a:cxn>
              <a:cxn ang="0">
                <a:pos x="296" y="240"/>
              </a:cxn>
              <a:cxn ang="0">
                <a:pos x="288" y="260"/>
              </a:cxn>
              <a:cxn ang="0">
                <a:pos x="284" y="263"/>
              </a:cxn>
              <a:cxn ang="0">
                <a:pos x="267" y="269"/>
              </a:cxn>
              <a:cxn ang="0">
                <a:pos x="251" y="263"/>
              </a:cxn>
              <a:cxn ang="0">
                <a:pos x="247" y="260"/>
              </a:cxn>
              <a:cxn ang="0">
                <a:pos x="246" y="260"/>
              </a:cxn>
              <a:cxn ang="0">
                <a:pos x="246" y="283"/>
              </a:cxn>
              <a:cxn ang="0">
                <a:pos x="144" y="283"/>
              </a:cxn>
              <a:cxn ang="0">
                <a:pos x="143" y="283"/>
              </a:cxn>
              <a:cxn ang="0">
                <a:pos x="144" y="283"/>
              </a:cxn>
              <a:cxn ang="0">
                <a:pos x="152" y="303"/>
              </a:cxn>
              <a:cxn ang="0">
                <a:pos x="144" y="324"/>
              </a:cxn>
              <a:cxn ang="0">
                <a:pos x="123" y="332"/>
              </a:cxn>
              <a:cxn ang="0">
                <a:pos x="103" y="324"/>
              </a:cxn>
              <a:cxn ang="0">
                <a:pos x="94" y="303"/>
              </a:cxn>
              <a:cxn ang="0">
                <a:pos x="103" y="283"/>
              </a:cxn>
              <a:cxn ang="0">
                <a:pos x="103" y="283"/>
              </a:cxn>
              <a:cxn ang="0">
                <a:pos x="103" y="283"/>
              </a:cxn>
              <a:cxn ang="0">
                <a:pos x="0" y="283"/>
              </a:cxn>
              <a:cxn ang="0">
                <a:pos x="0" y="48"/>
              </a:cxn>
              <a:cxn ang="0">
                <a:pos x="48" y="0"/>
              </a:cxn>
              <a:cxn ang="0">
                <a:pos x="198" y="0"/>
              </a:cxn>
              <a:cxn ang="0">
                <a:pos x="246" y="48"/>
              </a:cxn>
              <a:cxn ang="0">
                <a:pos x="246" y="108"/>
              </a:cxn>
            </a:cxnLst>
            <a:rect l="0" t="0" r="r" b="b"/>
            <a:pathLst>
              <a:path w="296" h="332">
                <a:moveTo>
                  <a:pt x="246" y="108"/>
                </a:moveTo>
                <a:cubicBezTo>
                  <a:pt x="246" y="173"/>
                  <a:pt x="246" y="173"/>
                  <a:pt x="246" y="173"/>
                </a:cubicBezTo>
                <a:cubicBezTo>
                  <a:pt x="246" y="219"/>
                  <a:pt x="246" y="219"/>
                  <a:pt x="246" y="219"/>
                </a:cubicBezTo>
                <a:cubicBezTo>
                  <a:pt x="246" y="219"/>
                  <a:pt x="247" y="219"/>
                  <a:pt x="247" y="219"/>
                </a:cubicBezTo>
                <a:cubicBezTo>
                  <a:pt x="252" y="213"/>
                  <a:pt x="259" y="211"/>
                  <a:pt x="267" y="211"/>
                </a:cubicBezTo>
                <a:cubicBezTo>
                  <a:pt x="275" y="211"/>
                  <a:pt x="282" y="213"/>
                  <a:pt x="288" y="219"/>
                </a:cubicBezTo>
                <a:cubicBezTo>
                  <a:pt x="293" y="225"/>
                  <a:pt x="296" y="232"/>
                  <a:pt x="296" y="240"/>
                </a:cubicBezTo>
                <a:cubicBezTo>
                  <a:pt x="296" y="248"/>
                  <a:pt x="293" y="254"/>
                  <a:pt x="288" y="260"/>
                </a:cubicBezTo>
                <a:cubicBezTo>
                  <a:pt x="286" y="261"/>
                  <a:pt x="285" y="262"/>
                  <a:pt x="284" y="263"/>
                </a:cubicBezTo>
                <a:cubicBezTo>
                  <a:pt x="279" y="267"/>
                  <a:pt x="273" y="269"/>
                  <a:pt x="267" y="269"/>
                </a:cubicBezTo>
                <a:cubicBezTo>
                  <a:pt x="261" y="269"/>
                  <a:pt x="255" y="267"/>
                  <a:pt x="251" y="263"/>
                </a:cubicBezTo>
                <a:cubicBezTo>
                  <a:pt x="249" y="262"/>
                  <a:pt x="248" y="261"/>
                  <a:pt x="247" y="260"/>
                </a:cubicBezTo>
                <a:cubicBezTo>
                  <a:pt x="247" y="260"/>
                  <a:pt x="246" y="260"/>
                  <a:pt x="246" y="260"/>
                </a:cubicBezTo>
                <a:cubicBezTo>
                  <a:pt x="246" y="283"/>
                  <a:pt x="246" y="283"/>
                  <a:pt x="246" y="283"/>
                </a:cubicBezTo>
                <a:cubicBezTo>
                  <a:pt x="144" y="283"/>
                  <a:pt x="144" y="283"/>
                  <a:pt x="144" y="283"/>
                </a:cubicBezTo>
                <a:cubicBezTo>
                  <a:pt x="143" y="283"/>
                  <a:pt x="143" y="283"/>
                  <a:pt x="143" y="283"/>
                </a:cubicBezTo>
                <a:cubicBezTo>
                  <a:pt x="144" y="283"/>
                  <a:pt x="144" y="283"/>
                  <a:pt x="144" y="283"/>
                </a:cubicBezTo>
                <a:cubicBezTo>
                  <a:pt x="149" y="289"/>
                  <a:pt x="152" y="295"/>
                  <a:pt x="152" y="303"/>
                </a:cubicBezTo>
                <a:cubicBezTo>
                  <a:pt x="152" y="311"/>
                  <a:pt x="149" y="318"/>
                  <a:pt x="144" y="324"/>
                </a:cubicBezTo>
                <a:cubicBezTo>
                  <a:pt x="138" y="330"/>
                  <a:pt x="131" y="332"/>
                  <a:pt x="123" y="332"/>
                </a:cubicBezTo>
                <a:cubicBezTo>
                  <a:pt x="115" y="332"/>
                  <a:pt x="108" y="330"/>
                  <a:pt x="103" y="324"/>
                </a:cubicBezTo>
                <a:cubicBezTo>
                  <a:pt x="97" y="318"/>
                  <a:pt x="94" y="311"/>
                  <a:pt x="94" y="303"/>
                </a:cubicBezTo>
                <a:cubicBezTo>
                  <a:pt x="94" y="295"/>
                  <a:pt x="97" y="289"/>
                  <a:pt x="103" y="283"/>
                </a:cubicBezTo>
                <a:cubicBezTo>
                  <a:pt x="103" y="283"/>
                  <a:pt x="103" y="283"/>
                  <a:pt x="103" y="283"/>
                </a:cubicBezTo>
                <a:cubicBezTo>
                  <a:pt x="103" y="283"/>
                  <a:pt x="103" y="283"/>
                  <a:pt x="103" y="283"/>
                </a:cubicBezTo>
                <a:cubicBezTo>
                  <a:pt x="0" y="283"/>
                  <a:pt x="0" y="283"/>
                  <a:pt x="0" y="283"/>
                </a:cubicBezTo>
                <a:cubicBezTo>
                  <a:pt x="0" y="48"/>
                  <a:pt x="0" y="48"/>
                  <a:pt x="0" y="48"/>
                </a:cubicBezTo>
                <a:cubicBezTo>
                  <a:pt x="0" y="16"/>
                  <a:pt x="16" y="0"/>
                  <a:pt x="48" y="0"/>
                </a:cubicBezTo>
                <a:cubicBezTo>
                  <a:pt x="198" y="0"/>
                  <a:pt x="198" y="0"/>
                  <a:pt x="198" y="0"/>
                </a:cubicBezTo>
                <a:cubicBezTo>
                  <a:pt x="230" y="0"/>
                  <a:pt x="246" y="16"/>
                  <a:pt x="246" y="48"/>
                </a:cubicBezTo>
                <a:lnTo>
                  <a:pt x="246" y="108"/>
                </a:lnTo>
                <a:close/>
              </a:path>
            </a:pathLst>
          </a:custGeom>
          <a:solidFill>
            <a:schemeClr val="accent1"/>
          </a:solidFill>
          <a:ln w="19050">
            <a:solidFill>
              <a:schemeClr val="bg1"/>
            </a:solidFill>
            <a:round/>
          </a:ln>
        </p:spPr>
        <p:txBody>
          <a:bodyPr vert="horz" wrap="square" lIns="121888" tIns="60944" rIns="121888" bIns="60944" numCol="1" anchor="t" anchorCtr="0" compatLnSpc="1"/>
          <a:lstStyle/>
          <a:p>
            <a:endParaRPr lang="en-US" sz="3555">
              <a:cs typeface="+mn-ea"/>
              <a:sym typeface="+mn-lt"/>
            </a:endParaRPr>
          </a:p>
        </p:txBody>
      </p:sp>
      <p:sp>
        <p:nvSpPr>
          <p:cNvPr id="8201" name="Freeform 9"/>
          <p:cNvSpPr/>
          <p:nvPr/>
        </p:nvSpPr>
        <p:spPr bwMode="auto">
          <a:xfrm>
            <a:off x="822435" y="4432836"/>
            <a:ext cx="1371024" cy="1130620"/>
          </a:xfrm>
          <a:custGeom>
            <a:avLst/>
            <a:gdLst/>
            <a:ahLst/>
            <a:cxnLst>
              <a:cxn ang="0">
                <a:pos x="103" y="0"/>
              </a:cxn>
              <a:cxn ang="0">
                <a:pos x="103" y="0"/>
              </a:cxn>
              <a:cxn ang="0">
                <a:pos x="94" y="20"/>
              </a:cxn>
              <a:cxn ang="0">
                <a:pos x="103" y="41"/>
              </a:cxn>
              <a:cxn ang="0">
                <a:pos x="123" y="49"/>
              </a:cxn>
              <a:cxn ang="0">
                <a:pos x="144" y="41"/>
              </a:cxn>
              <a:cxn ang="0">
                <a:pos x="152" y="20"/>
              </a:cxn>
              <a:cxn ang="0">
                <a:pos x="144" y="0"/>
              </a:cxn>
              <a:cxn ang="0">
                <a:pos x="144" y="0"/>
              </a:cxn>
              <a:cxn ang="0">
                <a:pos x="246" y="0"/>
              </a:cxn>
              <a:cxn ang="0">
                <a:pos x="246" y="58"/>
              </a:cxn>
              <a:cxn ang="0">
                <a:pos x="247" y="58"/>
              </a:cxn>
              <a:cxn ang="0">
                <a:pos x="267" y="50"/>
              </a:cxn>
              <a:cxn ang="0">
                <a:pos x="288" y="58"/>
              </a:cxn>
              <a:cxn ang="0">
                <a:pos x="296" y="79"/>
              </a:cxn>
              <a:cxn ang="0">
                <a:pos x="288" y="99"/>
              </a:cxn>
              <a:cxn ang="0">
                <a:pos x="284" y="103"/>
              </a:cxn>
              <a:cxn ang="0">
                <a:pos x="267" y="108"/>
              </a:cxn>
              <a:cxn ang="0">
                <a:pos x="251" y="103"/>
              </a:cxn>
              <a:cxn ang="0">
                <a:pos x="247" y="99"/>
              </a:cxn>
              <a:cxn ang="0">
                <a:pos x="246" y="99"/>
              </a:cxn>
              <a:cxn ang="0">
                <a:pos x="246" y="103"/>
              </a:cxn>
              <a:cxn ang="0">
                <a:pos x="246" y="155"/>
              </a:cxn>
              <a:cxn ang="0">
                <a:pos x="246" y="196"/>
              </a:cxn>
              <a:cxn ang="0">
                <a:pos x="198" y="244"/>
              </a:cxn>
              <a:cxn ang="0">
                <a:pos x="48" y="244"/>
              </a:cxn>
              <a:cxn ang="0">
                <a:pos x="0" y="196"/>
              </a:cxn>
              <a:cxn ang="0">
                <a:pos x="0" y="0"/>
              </a:cxn>
              <a:cxn ang="0">
                <a:pos x="103" y="0"/>
              </a:cxn>
            </a:cxnLst>
            <a:rect l="0" t="0" r="r" b="b"/>
            <a:pathLst>
              <a:path w="296" h="244">
                <a:moveTo>
                  <a:pt x="103" y="0"/>
                </a:moveTo>
                <a:cubicBezTo>
                  <a:pt x="103" y="0"/>
                  <a:pt x="103" y="0"/>
                  <a:pt x="103" y="0"/>
                </a:cubicBezTo>
                <a:cubicBezTo>
                  <a:pt x="97" y="6"/>
                  <a:pt x="94" y="12"/>
                  <a:pt x="94" y="20"/>
                </a:cubicBezTo>
                <a:cubicBezTo>
                  <a:pt x="94" y="28"/>
                  <a:pt x="97" y="35"/>
                  <a:pt x="103" y="41"/>
                </a:cubicBezTo>
                <a:cubicBezTo>
                  <a:pt x="108" y="47"/>
                  <a:pt x="115" y="49"/>
                  <a:pt x="123" y="49"/>
                </a:cubicBezTo>
                <a:cubicBezTo>
                  <a:pt x="131" y="49"/>
                  <a:pt x="138" y="47"/>
                  <a:pt x="144" y="41"/>
                </a:cubicBezTo>
                <a:cubicBezTo>
                  <a:pt x="149" y="35"/>
                  <a:pt x="152" y="28"/>
                  <a:pt x="152" y="20"/>
                </a:cubicBezTo>
                <a:cubicBezTo>
                  <a:pt x="152" y="12"/>
                  <a:pt x="149" y="6"/>
                  <a:pt x="144" y="0"/>
                </a:cubicBezTo>
                <a:cubicBezTo>
                  <a:pt x="144" y="0"/>
                  <a:pt x="144" y="0"/>
                  <a:pt x="144" y="0"/>
                </a:cubicBezTo>
                <a:cubicBezTo>
                  <a:pt x="246" y="0"/>
                  <a:pt x="246" y="0"/>
                  <a:pt x="246" y="0"/>
                </a:cubicBezTo>
                <a:cubicBezTo>
                  <a:pt x="246" y="58"/>
                  <a:pt x="246" y="58"/>
                  <a:pt x="246" y="58"/>
                </a:cubicBezTo>
                <a:cubicBezTo>
                  <a:pt x="246" y="58"/>
                  <a:pt x="247" y="58"/>
                  <a:pt x="247" y="58"/>
                </a:cubicBezTo>
                <a:cubicBezTo>
                  <a:pt x="252" y="53"/>
                  <a:pt x="259" y="50"/>
                  <a:pt x="267" y="50"/>
                </a:cubicBezTo>
                <a:cubicBezTo>
                  <a:pt x="275" y="50"/>
                  <a:pt x="282" y="53"/>
                  <a:pt x="288" y="58"/>
                </a:cubicBezTo>
                <a:cubicBezTo>
                  <a:pt x="293" y="64"/>
                  <a:pt x="296" y="71"/>
                  <a:pt x="296" y="79"/>
                </a:cubicBezTo>
                <a:cubicBezTo>
                  <a:pt x="296" y="87"/>
                  <a:pt x="293" y="94"/>
                  <a:pt x="288" y="99"/>
                </a:cubicBezTo>
                <a:cubicBezTo>
                  <a:pt x="286" y="101"/>
                  <a:pt x="285" y="102"/>
                  <a:pt x="284" y="103"/>
                </a:cubicBezTo>
                <a:cubicBezTo>
                  <a:pt x="279" y="106"/>
                  <a:pt x="273" y="108"/>
                  <a:pt x="267" y="108"/>
                </a:cubicBezTo>
                <a:cubicBezTo>
                  <a:pt x="261" y="108"/>
                  <a:pt x="255" y="106"/>
                  <a:pt x="251" y="103"/>
                </a:cubicBezTo>
                <a:cubicBezTo>
                  <a:pt x="249" y="102"/>
                  <a:pt x="248" y="101"/>
                  <a:pt x="247" y="99"/>
                </a:cubicBezTo>
                <a:cubicBezTo>
                  <a:pt x="247" y="99"/>
                  <a:pt x="246" y="99"/>
                  <a:pt x="246" y="99"/>
                </a:cubicBezTo>
                <a:cubicBezTo>
                  <a:pt x="246" y="103"/>
                  <a:pt x="246" y="103"/>
                  <a:pt x="246" y="103"/>
                </a:cubicBezTo>
                <a:cubicBezTo>
                  <a:pt x="246" y="155"/>
                  <a:pt x="246" y="155"/>
                  <a:pt x="246" y="155"/>
                </a:cubicBezTo>
                <a:cubicBezTo>
                  <a:pt x="246" y="196"/>
                  <a:pt x="246" y="196"/>
                  <a:pt x="246" y="196"/>
                </a:cubicBezTo>
                <a:cubicBezTo>
                  <a:pt x="246" y="228"/>
                  <a:pt x="230" y="244"/>
                  <a:pt x="198" y="244"/>
                </a:cubicBezTo>
                <a:cubicBezTo>
                  <a:pt x="48" y="244"/>
                  <a:pt x="48" y="244"/>
                  <a:pt x="48" y="244"/>
                </a:cubicBezTo>
                <a:cubicBezTo>
                  <a:pt x="16" y="244"/>
                  <a:pt x="0" y="228"/>
                  <a:pt x="0" y="196"/>
                </a:cubicBezTo>
                <a:cubicBezTo>
                  <a:pt x="0" y="0"/>
                  <a:pt x="0" y="0"/>
                  <a:pt x="0" y="0"/>
                </a:cubicBezTo>
                <a:lnTo>
                  <a:pt x="103" y="0"/>
                </a:lnTo>
                <a:close/>
              </a:path>
            </a:pathLst>
          </a:custGeom>
          <a:solidFill>
            <a:schemeClr val="accent2"/>
          </a:solidFill>
          <a:ln w="19050">
            <a:solidFill>
              <a:schemeClr val="bg1"/>
            </a:solidFill>
            <a:round/>
          </a:ln>
        </p:spPr>
        <p:txBody>
          <a:bodyPr vert="horz" wrap="square" lIns="121888" tIns="60944" rIns="121888" bIns="60944" numCol="1" anchor="t" anchorCtr="0" compatLnSpc="1"/>
          <a:lstStyle/>
          <a:p>
            <a:endParaRPr lang="en-US" sz="3555">
              <a:cs typeface="+mn-ea"/>
              <a:sym typeface="+mn-lt"/>
            </a:endParaRPr>
          </a:p>
        </p:txBody>
      </p:sp>
      <p:sp>
        <p:nvSpPr>
          <p:cNvPr id="8202" name="Freeform 10"/>
          <p:cNvSpPr/>
          <p:nvPr/>
        </p:nvSpPr>
        <p:spPr bwMode="auto">
          <a:xfrm>
            <a:off x="1960196" y="3678299"/>
            <a:ext cx="749779" cy="1851835"/>
          </a:xfrm>
          <a:custGeom>
            <a:avLst/>
            <a:gdLst/>
            <a:ahLst/>
            <a:cxnLst>
              <a:cxn ang="0">
                <a:pos x="162" y="400"/>
              </a:cxn>
              <a:cxn ang="0">
                <a:pos x="78" y="324"/>
              </a:cxn>
              <a:cxn ang="0">
                <a:pos x="3" y="318"/>
              </a:cxn>
              <a:cxn ang="0">
                <a:pos x="0" y="318"/>
              </a:cxn>
              <a:cxn ang="0">
                <a:pos x="0" y="266"/>
              </a:cxn>
              <a:cxn ang="0">
                <a:pos x="5" y="266"/>
              </a:cxn>
              <a:cxn ang="0">
                <a:pos x="21" y="271"/>
              </a:cxn>
              <a:cxn ang="0">
                <a:pos x="38" y="266"/>
              </a:cxn>
              <a:cxn ang="0">
                <a:pos x="42" y="262"/>
              </a:cxn>
              <a:cxn ang="0">
                <a:pos x="50" y="242"/>
              </a:cxn>
              <a:cxn ang="0">
                <a:pos x="42" y="221"/>
              </a:cxn>
              <a:cxn ang="0">
                <a:pos x="21" y="213"/>
              </a:cxn>
              <a:cxn ang="0">
                <a:pos x="1" y="221"/>
              </a:cxn>
              <a:cxn ang="0">
                <a:pos x="0" y="221"/>
              </a:cxn>
              <a:cxn ang="0">
                <a:pos x="0" y="163"/>
              </a:cxn>
              <a:cxn ang="0">
                <a:pos x="0" y="140"/>
              </a:cxn>
              <a:cxn ang="0">
                <a:pos x="1" y="140"/>
              </a:cxn>
              <a:cxn ang="0">
                <a:pos x="5" y="143"/>
              </a:cxn>
              <a:cxn ang="0">
                <a:pos x="21" y="149"/>
              </a:cxn>
              <a:cxn ang="0">
                <a:pos x="38" y="143"/>
              </a:cxn>
              <a:cxn ang="0">
                <a:pos x="42" y="140"/>
              </a:cxn>
              <a:cxn ang="0">
                <a:pos x="50" y="120"/>
              </a:cxn>
              <a:cxn ang="0">
                <a:pos x="42" y="99"/>
              </a:cxn>
              <a:cxn ang="0">
                <a:pos x="21" y="91"/>
              </a:cxn>
              <a:cxn ang="0">
                <a:pos x="1" y="99"/>
              </a:cxn>
              <a:cxn ang="0">
                <a:pos x="0" y="99"/>
              </a:cxn>
              <a:cxn ang="0">
                <a:pos x="0" y="53"/>
              </a:cxn>
              <a:cxn ang="0">
                <a:pos x="67" y="53"/>
              </a:cxn>
              <a:cxn ang="0">
                <a:pos x="63" y="50"/>
              </a:cxn>
              <a:cxn ang="0">
                <a:pos x="54" y="29"/>
              </a:cxn>
              <a:cxn ang="0">
                <a:pos x="63" y="9"/>
              </a:cxn>
              <a:cxn ang="0">
                <a:pos x="83" y="0"/>
              </a:cxn>
              <a:cxn ang="0">
                <a:pos x="104" y="9"/>
              </a:cxn>
              <a:cxn ang="0">
                <a:pos x="112" y="29"/>
              </a:cxn>
              <a:cxn ang="0">
                <a:pos x="104" y="50"/>
              </a:cxn>
              <a:cxn ang="0">
                <a:pos x="100" y="53"/>
              </a:cxn>
              <a:cxn ang="0">
                <a:pos x="162" y="53"/>
              </a:cxn>
              <a:cxn ang="0">
                <a:pos x="162" y="195"/>
              </a:cxn>
              <a:cxn ang="0">
                <a:pos x="147" y="190"/>
              </a:cxn>
              <a:cxn ang="0">
                <a:pos x="127" y="199"/>
              </a:cxn>
              <a:cxn ang="0">
                <a:pos x="127" y="199"/>
              </a:cxn>
              <a:cxn ang="0">
                <a:pos x="118" y="219"/>
              </a:cxn>
              <a:cxn ang="0">
                <a:pos x="127" y="240"/>
              </a:cxn>
              <a:cxn ang="0">
                <a:pos x="127" y="240"/>
              </a:cxn>
              <a:cxn ang="0">
                <a:pos x="131" y="243"/>
              </a:cxn>
              <a:cxn ang="0">
                <a:pos x="147" y="248"/>
              </a:cxn>
              <a:cxn ang="0">
                <a:pos x="162" y="244"/>
              </a:cxn>
              <a:cxn ang="0">
                <a:pos x="162" y="400"/>
              </a:cxn>
            </a:cxnLst>
            <a:rect l="0" t="0" r="r" b="b"/>
            <a:pathLst>
              <a:path w="162" h="400">
                <a:moveTo>
                  <a:pt x="162" y="400"/>
                </a:moveTo>
                <a:cubicBezTo>
                  <a:pt x="142" y="371"/>
                  <a:pt x="114" y="346"/>
                  <a:pt x="78" y="324"/>
                </a:cubicBezTo>
                <a:cubicBezTo>
                  <a:pt x="53" y="314"/>
                  <a:pt x="28" y="312"/>
                  <a:pt x="3" y="318"/>
                </a:cubicBezTo>
                <a:cubicBezTo>
                  <a:pt x="0" y="318"/>
                  <a:pt x="0" y="318"/>
                  <a:pt x="0" y="318"/>
                </a:cubicBezTo>
                <a:cubicBezTo>
                  <a:pt x="0" y="266"/>
                  <a:pt x="0" y="266"/>
                  <a:pt x="0" y="266"/>
                </a:cubicBezTo>
                <a:cubicBezTo>
                  <a:pt x="5" y="266"/>
                  <a:pt x="5" y="266"/>
                  <a:pt x="5" y="266"/>
                </a:cubicBezTo>
                <a:cubicBezTo>
                  <a:pt x="9" y="269"/>
                  <a:pt x="15" y="271"/>
                  <a:pt x="21" y="271"/>
                </a:cubicBezTo>
                <a:cubicBezTo>
                  <a:pt x="27" y="271"/>
                  <a:pt x="33" y="269"/>
                  <a:pt x="38" y="266"/>
                </a:cubicBezTo>
                <a:cubicBezTo>
                  <a:pt x="39" y="265"/>
                  <a:pt x="40" y="264"/>
                  <a:pt x="42" y="262"/>
                </a:cubicBezTo>
                <a:cubicBezTo>
                  <a:pt x="47" y="257"/>
                  <a:pt x="50" y="250"/>
                  <a:pt x="50" y="242"/>
                </a:cubicBezTo>
                <a:cubicBezTo>
                  <a:pt x="50" y="234"/>
                  <a:pt x="47" y="227"/>
                  <a:pt x="42" y="221"/>
                </a:cubicBezTo>
                <a:cubicBezTo>
                  <a:pt x="36" y="216"/>
                  <a:pt x="29" y="213"/>
                  <a:pt x="21" y="213"/>
                </a:cubicBezTo>
                <a:cubicBezTo>
                  <a:pt x="13" y="213"/>
                  <a:pt x="6" y="216"/>
                  <a:pt x="1" y="221"/>
                </a:cubicBezTo>
                <a:cubicBezTo>
                  <a:pt x="1" y="221"/>
                  <a:pt x="0" y="221"/>
                  <a:pt x="0" y="221"/>
                </a:cubicBezTo>
                <a:cubicBezTo>
                  <a:pt x="0" y="163"/>
                  <a:pt x="0" y="163"/>
                  <a:pt x="0" y="163"/>
                </a:cubicBezTo>
                <a:cubicBezTo>
                  <a:pt x="0" y="140"/>
                  <a:pt x="0" y="140"/>
                  <a:pt x="0" y="140"/>
                </a:cubicBezTo>
                <a:cubicBezTo>
                  <a:pt x="0" y="140"/>
                  <a:pt x="1" y="140"/>
                  <a:pt x="1" y="140"/>
                </a:cubicBezTo>
                <a:cubicBezTo>
                  <a:pt x="2" y="141"/>
                  <a:pt x="3" y="142"/>
                  <a:pt x="5" y="143"/>
                </a:cubicBezTo>
                <a:cubicBezTo>
                  <a:pt x="9" y="147"/>
                  <a:pt x="15" y="149"/>
                  <a:pt x="21" y="149"/>
                </a:cubicBezTo>
                <a:cubicBezTo>
                  <a:pt x="27" y="149"/>
                  <a:pt x="33" y="147"/>
                  <a:pt x="38" y="143"/>
                </a:cubicBezTo>
                <a:cubicBezTo>
                  <a:pt x="39" y="142"/>
                  <a:pt x="40" y="141"/>
                  <a:pt x="42" y="140"/>
                </a:cubicBezTo>
                <a:cubicBezTo>
                  <a:pt x="47" y="134"/>
                  <a:pt x="50" y="128"/>
                  <a:pt x="50" y="120"/>
                </a:cubicBezTo>
                <a:cubicBezTo>
                  <a:pt x="50" y="112"/>
                  <a:pt x="47" y="105"/>
                  <a:pt x="42" y="99"/>
                </a:cubicBezTo>
                <a:cubicBezTo>
                  <a:pt x="36" y="93"/>
                  <a:pt x="29" y="91"/>
                  <a:pt x="21" y="91"/>
                </a:cubicBezTo>
                <a:cubicBezTo>
                  <a:pt x="13" y="91"/>
                  <a:pt x="6" y="93"/>
                  <a:pt x="1" y="99"/>
                </a:cubicBezTo>
                <a:cubicBezTo>
                  <a:pt x="1" y="99"/>
                  <a:pt x="0" y="99"/>
                  <a:pt x="0" y="99"/>
                </a:cubicBezTo>
                <a:cubicBezTo>
                  <a:pt x="0" y="53"/>
                  <a:pt x="0" y="53"/>
                  <a:pt x="0" y="53"/>
                </a:cubicBezTo>
                <a:cubicBezTo>
                  <a:pt x="67" y="53"/>
                  <a:pt x="67" y="53"/>
                  <a:pt x="67" y="53"/>
                </a:cubicBezTo>
                <a:cubicBezTo>
                  <a:pt x="65" y="52"/>
                  <a:pt x="64" y="51"/>
                  <a:pt x="63" y="50"/>
                </a:cubicBezTo>
                <a:cubicBezTo>
                  <a:pt x="57" y="44"/>
                  <a:pt x="54" y="37"/>
                  <a:pt x="54" y="29"/>
                </a:cubicBezTo>
                <a:cubicBezTo>
                  <a:pt x="54" y="21"/>
                  <a:pt x="57" y="15"/>
                  <a:pt x="63" y="9"/>
                </a:cubicBezTo>
                <a:cubicBezTo>
                  <a:pt x="69" y="3"/>
                  <a:pt x="75" y="0"/>
                  <a:pt x="83" y="0"/>
                </a:cubicBezTo>
                <a:cubicBezTo>
                  <a:pt x="91" y="0"/>
                  <a:pt x="98" y="3"/>
                  <a:pt x="104" y="9"/>
                </a:cubicBezTo>
                <a:cubicBezTo>
                  <a:pt x="110" y="15"/>
                  <a:pt x="112" y="21"/>
                  <a:pt x="112" y="29"/>
                </a:cubicBezTo>
                <a:cubicBezTo>
                  <a:pt x="112" y="37"/>
                  <a:pt x="110" y="44"/>
                  <a:pt x="104" y="50"/>
                </a:cubicBezTo>
                <a:cubicBezTo>
                  <a:pt x="103" y="51"/>
                  <a:pt x="101" y="52"/>
                  <a:pt x="100" y="53"/>
                </a:cubicBezTo>
                <a:cubicBezTo>
                  <a:pt x="162" y="53"/>
                  <a:pt x="162" y="53"/>
                  <a:pt x="162" y="53"/>
                </a:cubicBezTo>
                <a:cubicBezTo>
                  <a:pt x="162" y="195"/>
                  <a:pt x="162" y="195"/>
                  <a:pt x="162" y="195"/>
                </a:cubicBezTo>
                <a:cubicBezTo>
                  <a:pt x="158" y="192"/>
                  <a:pt x="153" y="190"/>
                  <a:pt x="147" y="190"/>
                </a:cubicBezTo>
                <a:cubicBezTo>
                  <a:pt x="139" y="190"/>
                  <a:pt x="133" y="193"/>
                  <a:pt x="127" y="199"/>
                </a:cubicBezTo>
                <a:cubicBezTo>
                  <a:pt x="127" y="199"/>
                  <a:pt x="127" y="199"/>
                  <a:pt x="127" y="199"/>
                </a:cubicBezTo>
                <a:cubicBezTo>
                  <a:pt x="121" y="205"/>
                  <a:pt x="118" y="212"/>
                  <a:pt x="118" y="219"/>
                </a:cubicBezTo>
                <a:cubicBezTo>
                  <a:pt x="118" y="227"/>
                  <a:pt x="121" y="234"/>
                  <a:pt x="127" y="240"/>
                </a:cubicBezTo>
                <a:cubicBezTo>
                  <a:pt x="127" y="240"/>
                  <a:pt x="127" y="240"/>
                  <a:pt x="127" y="240"/>
                </a:cubicBezTo>
                <a:cubicBezTo>
                  <a:pt x="128" y="241"/>
                  <a:pt x="129" y="242"/>
                  <a:pt x="131" y="243"/>
                </a:cubicBezTo>
                <a:cubicBezTo>
                  <a:pt x="136" y="247"/>
                  <a:pt x="141" y="248"/>
                  <a:pt x="147" y="248"/>
                </a:cubicBezTo>
                <a:cubicBezTo>
                  <a:pt x="153" y="248"/>
                  <a:pt x="158" y="247"/>
                  <a:pt x="162" y="244"/>
                </a:cubicBezTo>
                <a:lnTo>
                  <a:pt x="162" y="400"/>
                </a:lnTo>
                <a:close/>
              </a:path>
            </a:pathLst>
          </a:custGeom>
          <a:solidFill>
            <a:schemeClr val="accent4"/>
          </a:solidFill>
          <a:ln w="19050">
            <a:solidFill>
              <a:schemeClr val="bg1"/>
            </a:solidFill>
            <a:round/>
          </a:ln>
        </p:spPr>
        <p:txBody>
          <a:bodyPr vert="horz" wrap="square" lIns="121888" tIns="60944" rIns="121888" bIns="60944" numCol="1" anchor="t" anchorCtr="0" compatLnSpc="1"/>
          <a:lstStyle/>
          <a:p>
            <a:endParaRPr lang="en-US" sz="3555">
              <a:cs typeface="+mn-ea"/>
              <a:sym typeface="+mn-lt"/>
            </a:endParaRPr>
          </a:p>
        </p:txBody>
      </p:sp>
      <p:sp>
        <p:nvSpPr>
          <p:cNvPr id="8203" name="Freeform 11"/>
          <p:cNvSpPr/>
          <p:nvPr/>
        </p:nvSpPr>
        <p:spPr bwMode="auto">
          <a:xfrm>
            <a:off x="2507654" y="3678299"/>
            <a:ext cx="1309138" cy="1851835"/>
          </a:xfrm>
          <a:custGeom>
            <a:avLst/>
            <a:gdLst/>
            <a:ahLst/>
            <a:cxnLst>
              <a:cxn ang="0">
                <a:pos x="235" y="400"/>
              </a:cxn>
              <a:cxn ang="0">
                <a:pos x="44" y="400"/>
              </a:cxn>
              <a:cxn ang="0">
                <a:pos x="44" y="244"/>
              </a:cxn>
              <a:cxn ang="0">
                <a:pos x="29" y="248"/>
              </a:cxn>
              <a:cxn ang="0">
                <a:pos x="13" y="243"/>
              </a:cxn>
              <a:cxn ang="0">
                <a:pos x="9" y="240"/>
              </a:cxn>
              <a:cxn ang="0">
                <a:pos x="9" y="240"/>
              </a:cxn>
              <a:cxn ang="0">
                <a:pos x="0" y="219"/>
              </a:cxn>
              <a:cxn ang="0">
                <a:pos x="9" y="199"/>
              </a:cxn>
              <a:cxn ang="0">
                <a:pos x="9" y="199"/>
              </a:cxn>
              <a:cxn ang="0">
                <a:pos x="29" y="190"/>
              </a:cxn>
              <a:cxn ang="0">
                <a:pos x="44" y="195"/>
              </a:cxn>
              <a:cxn ang="0">
                <a:pos x="44" y="53"/>
              </a:cxn>
              <a:cxn ang="0">
                <a:pos x="129" y="53"/>
              </a:cxn>
              <a:cxn ang="0">
                <a:pos x="125" y="50"/>
              </a:cxn>
              <a:cxn ang="0">
                <a:pos x="117" y="29"/>
              </a:cxn>
              <a:cxn ang="0">
                <a:pos x="125" y="9"/>
              </a:cxn>
              <a:cxn ang="0">
                <a:pos x="146" y="0"/>
              </a:cxn>
              <a:cxn ang="0">
                <a:pos x="166" y="9"/>
              </a:cxn>
              <a:cxn ang="0">
                <a:pos x="175" y="29"/>
              </a:cxn>
              <a:cxn ang="0">
                <a:pos x="166" y="50"/>
              </a:cxn>
              <a:cxn ang="0">
                <a:pos x="162" y="53"/>
              </a:cxn>
              <a:cxn ang="0">
                <a:pos x="235" y="53"/>
              </a:cxn>
              <a:cxn ang="0">
                <a:pos x="235" y="82"/>
              </a:cxn>
              <a:cxn ang="0">
                <a:pos x="254" y="75"/>
              </a:cxn>
              <a:cxn ang="0">
                <a:pos x="274" y="83"/>
              </a:cxn>
              <a:cxn ang="0">
                <a:pos x="283" y="104"/>
              </a:cxn>
              <a:cxn ang="0">
                <a:pos x="274" y="124"/>
              </a:cxn>
              <a:cxn ang="0">
                <a:pos x="254" y="133"/>
              </a:cxn>
              <a:cxn ang="0">
                <a:pos x="235" y="126"/>
              </a:cxn>
              <a:cxn ang="0">
                <a:pos x="235" y="154"/>
              </a:cxn>
              <a:cxn ang="0">
                <a:pos x="235" y="196"/>
              </a:cxn>
              <a:cxn ang="0">
                <a:pos x="218" y="190"/>
              </a:cxn>
              <a:cxn ang="0">
                <a:pos x="197" y="199"/>
              </a:cxn>
              <a:cxn ang="0">
                <a:pos x="191" y="207"/>
              </a:cxn>
              <a:cxn ang="0">
                <a:pos x="189" y="219"/>
              </a:cxn>
              <a:cxn ang="0">
                <a:pos x="194" y="236"/>
              </a:cxn>
              <a:cxn ang="0">
                <a:pos x="197" y="240"/>
              </a:cxn>
              <a:cxn ang="0">
                <a:pos x="218" y="248"/>
              </a:cxn>
              <a:cxn ang="0">
                <a:pos x="235" y="243"/>
              </a:cxn>
              <a:cxn ang="0">
                <a:pos x="235" y="274"/>
              </a:cxn>
              <a:cxn ang="0">
                <a:pos x="235" y="317"/>
              </a:cxn>
              <a:cxn ang="0">
                <a:pos x="218" y="312"/>
              </a:cxn>
              <a:cxn ang="0">
                <a:pos x="210" y="313"/>
              </a:cxn>
              <a:cxn ang="0">
                <a:pos x="197" y="320"/>
              </a:cxn>
              <a:cxn ang="0">
                <a:pos x="189" y="341"/>
              </a:cxn>
              <a:cxn ang="0">
                <a:pos x="197" y="361"/>
              </a:cxn>
              <a:cxn ang="0">
                <a:pos x="215" y="370"/>
              </a:cxn>
              <a:cxn ang="0">
                <a:pos x="218" y="370"/>
              </a:cxn>
              <a:cxn ang="0">
                <a:pos x="235" y="364"/>
              </a:cxn>
              <a:cxn ang="0">
                <a:pos x="235" y="400"/>
              </a:cxn>
            </a:cxnLst>
            <a:rect l="0" t="0" r="r" b="b"/>
            <a:pathLst>
              <a:path w="283" h="400">
                <a:moveTo>
                  <a:pt x="235" y="400"/>
                </a:moveTo>
                <a:cubicBezTo>
                  <a:pt x="44" y="400"/>
                  <a:pt x="44" y="400"/>
                  <a:pt x="44" y="400"/>
                </a:cubicBezTo>
                <a:cubicBezTo>
                  <a:pt x="44" y="244"/>
                  <a:pt x="44" y="244"/>
                  <a:pt x="44" y="244"/>
                </a:cubicBezTo>
                <a:cubicBezTo>
                  <a:pt x="40" y="247"/>
                  <a:pt x="35" y="248"/>
                  <a:pt x="29" y="248"/>
                </a:cubicBezTo>
                <a:cubicBezTo>
                  <a:pt x="23" y="248"/>
                  <a:pt x="18" y="247"/>
                  <a:pt x="13" y="243"/>
                </a:cubicBezTo>
                <a:cubicBezTo>
                  <a:pt x="11" y="242"/>
                  <a:pt x="10" y="241"/>
                  <a:pt x="9" y="240"/>
                </a:cubicBezTo>
                <a:cubicBezTo>
                  <a:pt x="9" y="240"/>
                  <a:pt x="9" y="240"/>
                  <a:pt x="9" y="240"/>
                </a:cubicBezTo>
                <a:cubicBezTo>
                  <a:pt x="3" y="234"/>
                  <a:pt x="0" y="227"/>
                  <a:pt x="0" y="219"/>
                </a:cubicBezTo>
                <a:cubicBezTo>
                  <a:pt x="0" y="212"/>
                  <a:pt x="3" y="205"/>
                  <a:pt x="9" y="199"/>
                </a:cubicBezTo>
                <a:cubicBezTo>
                  <a:pt x="9" y="199"/>
                  <a:pt x="9" y="199"/>
                  <a:pt x="9" y="199"/>
                </a:cubicBezTo>
                <a:cubicBezTo>
                  <a:pt x="15" y="193"/>
                  <a:pt x="21" y="190"/>
                  <a:pt x="29" y="190"/>
                </a:cubicBezTo>
                <a:cubicBezTo>
                  <a:pt x="35" y="190"/>
                  <a:pt x="40" y="192"/>
                  <a:pt x="44" y="195"/>
                </a:cubicBezTo>
                <a:cubicBezTo>
                  <a:pt x="44" y="53"/>
                  <a:pt x="44" y="53"/>
                  <a:pt x="44" y="53"/>
                </a:cubicBezTo>
                <a:cubicBezTo>
                  <a:pt x="129" y="53"/>
                  <a:pt x="129" y="53"/>
                  <a:pt x="129" y="53"/>
                </a:cubicBezTo>
                <a:cubicBezTo>
                  <a:pt x="128" y="52"/>
                  <a:pt x="126" y="51"/>
                  <a:pt x="125" y="50"/>
                </a:cubicBezTo>
                <a:cubicBezTo>
                  <a:pt x="119" y="44"/>
                  <a:pt x="117" y="37"/>
                  <a:pt x="117" y="29"/>
                </a:cubicBezTo>
                <a:cubicBezTo>
                  <a:pt x="117" y="21"/>
                  <a:pt x="119" y="15"/>
                  <a:pt x="125" y="9"/>
                </a:cubicBezTo>
                <a:cubicBezTo>
                  <a:pt x="131" y="3"/>
                  <a:pt x="138" y="0"/>
                  <a:pt x="146" y="0"/>
                </a:cubicBezTo>
                <a:cubicBezTo>
                  <a:pt x="154" y="0"/>
                  <a:pt x="160" y="3"/>
                  <a:pt x="166" y="9"/>
                </a:cubicBezTo>
                <a:cubicBezTo>
                  <a:pt x="172" y="15"/>
                  <a:pt x="175" y="21"/>
                  <a:pt x="175" y="29"/>
                </a:cubicBezTo>
                <a:cubicBezTo>
                  <a:pt x="175" y="37"/>
                  <a:pt x="172" y="44"/>
                  <a:pt x="166" y="50"/>
                </a:cubicBezTo>
                <a:cubicBezTo>
                  <a:pt x="165" y="51"/>
                  <a:pt x="163" y="52"/>
                  <a:pt x="162" y="53"/>
                </a:cubicBezTo>
                <a:cubicBezTo>
                  <a:pt x="235" y="53"/>
                  <a:pt x="235" y="53"/>
                  <a:pt x="235" y="53"/>
                </a:cubicBezTo>
                <a:cubicBezTo>
                  <a:pt x="235" y="82"/>
                  <a:pt x="235" y="82"/>
                  <a:pt x="235" y="82"/>
                </a:cubicBezTo>
                <a:cubicBezTo>
                  <a:pt x="240" y="77"/>
                  <a:pt x="247" y="75"/>
                  <a:pt x="254" y="75"/>
                </a:cubicBezTo>
                <a:cubicBezTo>
                  <a:pt x="262" y="75"/>
                  <a:pt x="269" y="78"/>
                  <a:pt x="274" y="83"/>
                </a:cubicBezTo>
                <a:cubicBezTo>
                  <a:pt x="280" y="89"/>
                  <a:pt x="283" y="96"/>
                  <a:pt x="283" y="104"/>
                </a:cubicBezTo>
                <a:cubicBezTo>
                  <a:pt x="283" y="112"/>
                  <a:pt x="280" y="119"/>
                  <a:pt x="274" y="124"/>
                </a:cubicBezTo>
                <a:cubicBezTo>
                  <a:pt x="269" y="130"/>
                  <a:pt x="262" y="133"/>
                  <a:pt x="254" y="133"/>
                </a:cubicBezTo>
                <a:cubicBezTo>
                  <a:pt x="247" y="133"/>
                  <a:pt x="240" y="130"/>
                  <a:pt x="235" y="126"/>
                </a:cubicBezTo>
                <a:cubicBezTo>
                  <a:pt x="235" y="154"/>
                  <a:pt x="235" y="154"/>
                  <a:pt x="235" y="154"/>
                </a:cubicBezTo>
                <a:cubicBezTo>
                  <a:pt x="235" y="196"/>
                  <a:pt x="235" y="196"/>
                  <a:pt x="235" y="196"/>
                </a:cubicBezTo>
                <a:cubicBezTo>
                  <a:pt x="230" y="192"/>
                  <a:pt x="224" y="190"/>
                  <a:pt x="218" y="190"/>
                </a:cubicBezTo>
                <a:cubicBezTo>
                  <a:pt x="210" y="190"/>
                  <a:pt x="203" y="193"/>
                  <a:pt x="197" y="199"/>
                </a:cubicBezTo>
                <a:cubicBezTo>
                  <a:pt x="195" y="201"/>
                  <a:pt x="193" y="204"/>
                  <a:pt x="191" y="207"/>
                </a:cubicBezTo>
                <a:cubicBezTo>
                  <a:pt x="190" y="211"/>
                  <a:pt x="189" y="215"/>
                  <a:pt x="189" y="219"/>
                </a:cubicBezTo>
                <a:cubicBezTo>
                  <a:pt x="189" y="226"/>
                  <a:pt x="191" y="231"/>
                  <a:pt x="194" y="236"/>
                </a:cubicBezTo>
                <a:cubicBezTo>
                  <a:pt x="195" y="237"/>
                  <a:pt x="196" y="239"/>
                  <a:pt x="197" y="240"/>
                </a:cubicBezTo>
                <a:cubicBezTo>
                  <a:pt x="203" y="246"/>
                  <a:pt x="210" y="248"/>
                  <a:pt x="218" y="248"/>
                </a:cubicBezTo>
                <a:cubicBezTo>
                  <a:pt x="224" y="248"/>
                  <a:pt x="230" y="247"/>
                  <a:pt x="235" y="243"/>
                </a:cubicBezTo>
                <a:cubicBezTo>
                  <a:pt x="235" y="274"/>
                  <a:pt x="235" y="274"/>
                  <a:pt x="235" y="274"/>
                </a:cubicBezTo>
                <a:cubicBezTo>
                  <a:pt x="235" y="317"/>
                  <a:pt x="235" y="317"/>
                  <a:pt x="235" y="317"/>
                </a:cubicBezTo>
                <a:cubicBezTo>
                  <a:pt x="230" y="313"/>
                  <a:pt x="224" y="312"/>
                  <a:pt x="218" y="312"/>
                </a:cubicBezTo>
                <a:cubicBezTo>
                  <a:pt x="215" y="312"/>
                  <a:pt x="213" y="312"/>
                  <a:pt x="210" y="313"/>
                </a:cubicBezTo>
                <a:cubicBezTo>
                  <a:pt x="205" y="314"/>
                  <a:pt x="201" y="316"/>
                  <a:pt x="197" y="320"/>
                </a:cubicBezTo>
                <a:cubicBezTo>
                  <a:pt x="192" y="326"/>
                  <a:pt x="189" y="333"/>
                  <a:pt x="189" y="341"/>
                </a:cubicBezTo>
                <a:cubicBezTo>
                  <a:pt x="189" y="349"/>
                  <a:pt x="192" y="355"/>
                  <a:pt x="197" y="361"/>
                </a:cubicBezTo>
                <a:cubicBezTo>
                  <a:pt x="202" y="366"/>
                  <a:pt x="208" y="369"/>
                  <a:pt x="215" y="370"/>
                </a:cubicBezTo>
                <a:cubicBezTo>
                  <a:pt x="216" y="370"/>
                  <a:pt x="217" y="370"/>
                  <a:pt x="218" y="370"/>
                </a:cubicBezTo>
                <a:cubicBezTo>
                  <a:pt x="224" y="370"/>
                  <a:pt x="230" y="368"/>
                  <a:pt x="235" y="364"/>
                </a:cubicBezTo>
                <a:lnTo>
                  <a:pt x="235" y="400"/>
                </a:lnTo>
                <a:close/>
              </a:path>
            </a:pathLst>
          </a:custGeom>
          <a:solidFill>
            <a:schemeClr val="accent1">
              <a:lumMod val="60000"/>
              <a:lumOff val="40000"/>
            </a:schemeClr>
          </a:solidFill>
          <a:ln w="19050">
            <a:solidFill>
              <a:schemeClr val="bg1"/>
            </a:solidFill>
            <a:round/>
          </a:ln>
        </p:spPr>
        <p:txBody>
          <a:bodyPr vert="horz" wrap="square" lIns="121888" tIns="60944" rIns="121888" bIns="60944" numCol="1" anchor="t" anchorCtr="0" compatLnSpc="1"/>
          <a:lstStyle/>
          <a:p>
            <a:endParaRPr lang="en-US" sz="3555">
              <a:cs typeface="+mn-ea"/>
              <a:sym typeface="+mn-lt"/>
            </a:endParaRPr>
          </a:p>
        </p:txBody>
      </p:sp>
      <p:sp>
        <p:nvSpPr>
          <p:cNvPr id="8204" name="Freeform 12"/>
          <p:cNvSpPr/>
          <p:nvPr/>
        </p:nvSpPr>
        <p:spPr bwMode="auto">
          <a:xfrm>
            <a:off x="3381208" y="4392375"/>
            <a:ext cx="1561445" cy="573641"/>
          </a:xfrm>
          <a:custGeom>
            <a:avLst/>
            <a:gdLst/>
            <a:ahLst/>
            <a:cxnLst>
              <a:cxn ang="0">
                <a:pos x="292" y="2"/>
              </a:cxn>
              <a:cxn ang="0">
                <a:pos x="319" y="18"/>
              </a:cxn>
              <a:cxn ang="0">
                <a:pos x="337" y="62"/>
              </a:cxn>
              <a:cxn ang="0">
                <a:pos x="319" y="105"/>
              </a:cxn>
              <a:cxn ang="0">
                <a:pos x="276" y="124"/>
              </a:cxn>
              <a:cxn ang="0">
                <a:pos x="260" y="124"/>
              </a:cxn>
              <a:cxn ang="0">
                <a:pos x="237" y="120"/>
              </a:cxn>
              <a:cxn ang="0">
                <a:pos x="145" y="120"/>
              </a:cxn>
              <a:cxn ang="0">
                <a:pos x="150" y="103"/>
              </a:cxn>
              <a:cxn ang="0">
                <a:pos x="141" y="83"/>
              </a:cxn>
              <a:cxn ang="0">
                <a:pos x="121" y="74"/>
              </a:cxn>
              <a:cxn ang="0">
                <a:pos x="100" y="83"/>
              </a:cxn>
              <a:cxn ang="0">
                <a:pos x="92" y="103"/>
              </a:cxn>
              <a:cxn ang="0">
                <a:pos x="97" y="120"/>
              </a:cxn>
              <a:cxn ang="0">
                <a:pos x="46" y="120"/>
              </a:cxn>
              <a:cxn ang="0">
                <a:pos x="46" y="89"/>
              </a:cxn>
              <a:cxn ang="0">
                <a:pos x="29" y="94"/>
              </a:cxn>
              <a:cxn ang="0">
                <a:pos x="8" y="86"/>
              </a:cxn>
              <a:cxn ang="0">
                <a:pos x="5" y="82"/>
              </a:cxn>
              <a:cxn ang="0">
                <a:pos x="0" y="65"/>
              </a:cxn>
              <a:cxn ang="0">
                <a:pos x="2" y="53"/>
              </a:cxn>
              <a:cxn ang="0">
                <a:pos x="8" y="45"/>
              </a:cxn>
              <a:cxn ang="0">
                <a:pos x="29" y="36"/>
              </a:cxn>
              <a:cxn ang="0">
                <a:pos x="46" y="42"/>
              </a:cxn>
              <a:cxn ang="0">
                <a:pos x="46" y="0"/>
              </a:cxn>
              <a:cxn ang="0">
                <a:pos x="52" y="0"/>
              </a:cxn>
              <a:cxn ang="0">
                <a:pos x="52" y="1"/>
              </a:cxn>
              <a:cxn ang="0">
                <a:pos x="54" y="1"/>
              </a:cxn>
              <a:cxn ang="0">
                <a:pos x="62" y="0"/>
              </a:cxn>
              <a:cxn ang="0">
                <a:pos x="189" y="0"/>
              </a:cxn>
              <a:cxn ang="0">
                <a:pos x="181" y="20"/>
              </a:cxn>
              <a:cxn ang="0">
                <a:pos x="189" y="40"/>
              </a:cxn>
              <a:cxn ang="0">
                <a:pos x="210" y="49"/>
              </a:cxn>
              <a:cxn ang="0">
                <a:pos x="230" y="40"/>
              </a:cxn>
              <a:cxn ang="0">
                <a:pos x="239" y="20"/>
              </a:cxn>
              <a:cxn ang="0">
                <a:pos x="231" y="0"/>
              </a:cxn>
              <a:cxn ang="0">
                <a:pos x="276" y="0"/>
              </a:cxn>
              <a:cxn ang="0">
                <a:pos x="292" y="2"/>
              </a:cxn>
            </a:cxnLst>
            <a:rect l="0" t="0" r="r" b="b"/>
            <a:pathLst>
              <a:path w="337" h="124">
                <a:moveTo>
                  <a:pt x="292" y="2"/>
                </a:moveTo>
                <a:cubicBezTo>
                  <a:pt x="302" y="5"/>
                  <a:pt x="311" y="10"/>
                  <a:pt x="319" y="18"/>
                </a:cubicBezTo>
                <a:cubicBezTo>
                  <a:pt x="331" y="31"/>
                  <a:pt x="337" y="45"/>
                  <a:pt x="337" y="62"/>
                </a:cubicBezTo>
                <a:cubicBezTo>
                  <a:pt x="337" y="79"/>
                  <a:pt x="331" y="93"/>
                  <a:pt x="319" y="105"/>
                </a:cubicBezTo>
                <a:cubicBezTo>
                  <a:pt x="307" y="118"/>
                  <a:pt x="293" y="124"/>
                  <a:pt x="276" y="124"/>
                </a:cubicBezTo>
                <a:cubicBezTo>
                  <a:pt x="260" y="124"/>
                  <a:pt x="260" y="124"/>
                  <a:pt x="260" y="124"/>
                </a:cubicBezTo>
                <a:cubicBezTo>
                  <a:pt x="253" y="121"/>
                  <a:pt x="245" y="120"/>
                  <a:pt x="237" y="120"/>
                </a:cubicBezTo>
                <a:cubicBezTo>
                  <a:pt x="145" y="120"/>
                  <a:pt x="145" y="120"/>
                  <a:pt x="145" y="120"/>
                </a:cubicBezTo>
                <a:cubicBezTo>
                  <a:pt x="148" y="115"/>
                  <a:pt x="150" y="109"/>
                  <a:pt x="150" y="103"/>
                </a:cubicBezTo>
                <a:cubicBezTo>
                  <a:pt x="150" y="95"/>
                  <a:pt x="147" y="89"/>
                  <a:pt x="141" y="83"/>
                </a:cubicBezTo>
                <a:cubicBezTo>
                  <a:pt x="136" y="77"/>
                  <a:pt x="129" y="74"/>
                  <a:pt x="121" y="74"/>
                </a:cubicBezTo>
                <a:cubicBezTo>
                  <a:pt x="113" y="74"/>
                  <a:pt x="106" y="77"/>
                  <a:pt x="100" y="83"/>
                </a:cubicBezTo>
                <a:cubicBezTo>
                  <a:pt x="95" y="89"/>
                  <a:pt x="92" y="95"/>
                  <a:pt x="92" y="103"/>
                </a:cubicBezTo>
                <a:cubicBezTo>
                  <a:pt x="92" y="109"/>
                  <a:pt x="94" y="115"/>
                  <a:pt x="97" y="120"/>
                </a:cubicBezTo>
                <a:cubicBezTo>
                  <a:pt x="46" y="120"/>
                  <a:pt x="46" y="120"/>
                  <a:pt x="46" y="120"/>
                </a:cubicBezTo>
                <a:cubicBezTo>
                  <a:pt x="46" y="89"/>
                  <a:pt x="46" y="89"/>
                  <a:pt x="46" y="89"/>
                </a:cubicBezTo>
                <a:cubicBezTo>
                  <a:pt x="41" y="93"/>
                  <a:pt x="35" y="94"/>
                  <a:pt x="29" y="94"/>
                </a:cubicBezTo>
                <a:cubicBezTo>
                  <a:pt x="21" y="94"/>
                  <a:pt x="14" y="92"/>
                  <a:pt x="8" y="86"/>
                </a:cubicBezTo>
                <a:cubicBezTo>
                  <a:pt x="7" y="85"/>
                  <a:pt x="6" y="83"/>
                  <a:pt x="5" y="82"/>
                </a:cubicBezTo>
                <a:cubicBezTo>
                  <a:pt x="2" y="77"/>
                  <a:pt x="0" y="72"/>
                  <a:pt x="0" y="65"/>
                </a:cubicBezTo>
                <a:cubicBezTo>
                  <a:pt x="0" y="61"/>
                  <a:pt x="1" y="57"/>
                  <a:pt x="2" y="53"/>
                </a:cubicBezTo>
                <a:cubicBezTo>
                  <a:pt x="4" y="50"/>
                  <a:pt x="6" y="47"/>
                  <a:pt x="8" y="45"/>
                </a:cubicBezTo>
                <a:cubicBezTo>
                  <a:pt x="14" y="39"/>
                  <a:pt x="21" y="36"/>
                  <a:pt x="29" y="36"/>
                </a:cubicBezTo>
                <a:cubicBezTo>
                  <a:pt x="35" y="36"/>
                  <a:pt x="41" y="38"/>
                  <a:pt x="46" y="42"/>
                </a:cubicBezTo>
                <a:cubicBezTo>
                  <a:pt x="46" y="0"/>
                  <a:pt x="46" y="0"/>
                  <a:pt x="46" y="0"/>
                </a:cubicBezTo>
                <a:cubicBezTo>
                  <a:pt x="52" y="0"/>
                  <a:pt x="52" y="0"/>
                  <a:pt x="52" y="0"/>
                </a:cubicBezTo>
                <a:cubicBezTo>
                  <a:pt x="52" y="1"/>
                  <a:pt x="52" y="1"/>
                  <a:pt x="52" y="1"/>
                </a:cubicBezTo>
                <a:cubicBezTo>
                  <a:pt x="53" y="1"/>
                  <a:pt x="54" y="1"/>
                  <a:pt x="54" y="1"/>
                </a:cubicBezTo>
                <a:cubicBezTo>
                  <a:pt x="57" y="1"/>
                  <a:pt x="60" y="0"/>
                  <a:pt x="62" y="0"/>
                </a:cubicBezTo>
                <a:cubicBezTo>
                  <a:pt x="189" y="0"/>
                  <a:pt x="189" y="0"/>
                  <a:pt x="189" y="0"/>
                </a:cubicBezTo>
                <a:cubicBezTo>
                  <a:pt x="184" y="6"/>
                  <a:pt x="181" y="12"/>
                  <a:pt x="181" y="20"/>
                </a:cubicBezTo>
                <a:cubicBezTo>
                  <a:pt x="181" y="28"/>
                  <a:pt x="184" y="35"/>
                  <a:pt x="189" y="40"/>
                </a:cubicBezTo>
                <a:cubicBezTo>
                  <a:pt x="195" y="46"/>
                  <a:pt x="202" y="49"/>
                  <a:pt x="210" y="49"/>
                </a:cubicBezTo>
                <a:cubicBezTo>
                  <a:pt x="218" y="49"/>
                  <a:pt x="225" y="46"/>
                  <a:pt x="230" y="40"/>
                </a:cubicBezTo>
                <a:cubicBezTo>
                  <a:pt x="236" y="35"/>
                  <a:pt x="239" y="28"/>
                  <a:pt x="239" y="20"/>
                </a:cubicBezTo>
                <a:cubicBezTo>
                  <a:pt x="239" y="12"/>
                  <a:pt x="236" y="6"/>
                  <a:pt x="231" y="0"/>
                </a:cubicBezTo>
                <a:cubicBezTo>
                  <a:pt x="276" y="0"/>
                  <a:pt x="276" y="0"/>
                  <a:pt x="276" y="0"/>
                </a:cubicBezTo>
                <a:cubicBezTo>
                  <a:pt x="281" y="0"/>
                  <a:pt x="287" y="1"/>
                  <a:pt x="292" y="2"/>
                </a:cubicBezTo>
                <a:close/>
              </a:path>
            </a:pathLst>
          </a:custGeom>
          <a:solidFill>
            <a:schemeClr val="accent2"/>
          </a:solidFill>
          <a:ln w="19050">
            <a:solidFill>
              <a:schemeClr val="bg1"/>
            </a:solidFill>
            <a:round/>
          </a:ln>
        </p:spPr>
        <p:txBody>
          <a:bodyPr vert="horz" wrap="square" lIns="121888" tIns="60944" rIns="121888" bIns="60944" numCol="1" anchor="t" anchorCtr="0" compatLnSpc="1"/>
          <a:lstStyle/>
          <a:p>
            <a:endParaRPr lang="en-US" sz="3555">
              <a:cs typeface="+mn-ea"/>
              <a:sym typeface="+mn-lt"/>
            </a:endParaRPr>
          </a:p>
        </p:txBody>
      </p:sp>
      <p:sp>
        <p:nvSpPr>
          <p:cNvPr id="8205" name="Freeform 13"/>
          <p:cNvSpPr/>
          <p:nvPr/>
        </p:nvSpPr>
        <p:spPr bwMode="auto">
          <a:xfrm>
            <a:off x="3595429" y="3623552"/>
            <a:ext cx="1416250" cy="994945"/>
          </a:xfrm>
          <a:custGeom>
            <a:avLst/>
            <a:gdLst/>
            <a:ahLst/>
            <a:cxnLst>
              <a:cxn ang="0">
                <a:pos x="0" y="166"/>
              </a:cxn>
              <a:cxn ang="0">
                <a:pos x="0" y="138"/>
              </a:cxn>
              <a:cxn ang="0">
                <a:pos x="19" y="145"/>
              </a:cxn>
              <a:cxn ang="0">
                <a:pos x="39" y="136"/>
              </a:cxn>
              <a:cxn ang="0">
                <a:pos x="48" y="116"/>
              </a:cxn>
              <a:cxn ang="0">
                <a:pos x="39" y="95"/>
              </a:cxn>
              <a:cxn ang="0">
                <a:pos x="19" y="87"/>
              </a:cxn>
              <a:cxn ang="0">
                <a:pos x="0" y="94"/>
              </a:cxn>
              <a:cxn ang="0">
                <a:pos x="0" y="65"/>
              </a:cxn>
              <a:cxn ang="0">
                <a:pos x="19" y="65"/>
              </a:cxn>
              <a:cxn ang="0">
                <a:pos x="19" y="48"/>
              </a:cxn>
              <a:cxn ang="0">
                <a:pos x="22" y="48"/>
              </a:cxn>
              <a:cxn ang="0">
                <a:pos x="182" y="48"/>
              </a:cxn>
              <a:cxn ang="0">
                <a:pos x="175" y="29"/>
              </a:cxn>
              <a:cxn ang="0">
                <a:pos x="184" y="9"/>
              </a:cxn>
              <a:cxn ang="0">
                <a:pos x="204" y="0"/>
              </a:cxn>
              <a:cxn ang="0">
                <a:pos x="225" y="9"/>
              </a:cxn>
              <a:cxn ang="0">
                <a:pos x="233" y="29"/>
              </a:cxn>
              <a:cxn ang="0">
                <a:pos x="226" y="48"/>
              </a:cxn>
              <a:cxn ang="0">
                <a:pos x="246" y="48"/>
              </a:cxn>
              <a:cxn ang="0">
                <a:pos x="262" y="50"/>
              </a:cxn>
              <a:cxn ang="0">
                <a:pos x="288" y="65"/>
              </a:cxn>
              <a:cxn ang="0">
                <a:pos x="289" y="66"/>
              </a:cxn>
              <a:cxn ang="0">
                <a:pos x="306" y="108"/>
              </a:cxn>
              <a:cxn ang="0">
                <a:pos x="306" y="108"/>
              </a:cxn>
              <a:cxn ang="0">
                <a:pos x="289" y="151"/>
              </a:cxn>
              <a:cxn ang="0">
                <a:pos x="246" y="168"/>
              </a:cxn>
              <a:cxn ang="0">
                <a:pos x="246" y="168"/>
              </a:cxn>
              <a:cxn ang="0">
                <a:pos x="230" y="166"/>
              </a:cxn>
              <a:cxn ang="0">
                <a:pos x="185" y="166"/>
              </a:cxn>
              <a:cxn ang="0">
                <a:pos x="193" y="186"/>
              </a:cxn>
              <a:cxn ang="0">
                <a:pos x="184" y="206"/>
              </a:cxn>
              <a:cxn ang="0">
                <a:pos x="164" y="215"/>
              </a:cxn>
              <a:cxn ang="0">
                <a:pos x="143" y="206"/>
              </a:cxn>
              <a:cxn ang="0">
                <a:pos x="135" y="186"/>
              </a:cxn>
              <a:cxn ang="0">
                <a:pos x="143" y="166"/>
              </a:cxn>
              <a:cxn ang="0">
                <a:pos x="16" y="166"/>
              </a:cxn>
              <a:cxn ang="0">
                <a:pos x="8" y="167"/>
              </a:cxn>
              <a:cxn ang="0">
                <a:pos x="6" y="167"/>
              </a:cxn>
              <a:cxn ang="0">
                <a:pos x="6" y="166"/>
              </a:cxn>
              <a:cxn ang="0">
                <a:pos x="0" y="166"/>
              </a:cxn>
            </a:cxnLst>
            <a:rect l="0" t="0" r="r" b="b"/>
            <a:pathLst>
              <a:path w="306" h="215">
                <a:moveTo>
                  <a:pt x="0" y="166"/>
                </a:moveTo>
                <a:cubicBezTo>
                  <a:pt x="0" y="138"/>
                  <a:pt x="0" y="138"/>
                  <a:pt x="0" y="138"/>
                </a:cubicBezTo>
                <a:cubicBezTo>
                  <a:pt x="5" y="142"/>
                  <a:pt x="12" y="145"/>
                  <a:pt x="19" y="145"/>
                </a:cubicBezTo>
                <a:cubicBezTo>
                  <a:pt x="27" y="145"/>
                  <a:pt x="34" y="142"/>
                  <a:pt x="39" y="136"/>
                </a:cubicBezTo>
                <a:cubicBezTo>
                  <a:pt x="45" y="131"/>
                  <a:pt x="48" y="124"/>
                  <a:pt x="48" y="116"/>
                </a:cubicBezTo>
                <a:cubicBezTo>
                  <a:pt x="48" y="108"/>
                  <a:pt x="45" y="101"/>
                  <a:pt x="39" y="95"/>
                </a:cubicBezTo>
                <a:cubicBezTo>
                  <a:pt x="34" y="90"/>
                  <a:pt x="27" y="87"/>
                  <a:pt x="19" y="87"/>
                </a:cubicBezTo>
                <a:cubicBezTo>
                  <a:pt x="12" y="87"/>
                  <a:pt x="5" y="89"/>
                  <a:pt x="0" y="94"/>
                </a:cubicBezTo>
                <a:cubicBezTo>
                  <a:pt x="0" y="65"/>
                  <a:pt x="0" y="65"/>
                  <a:pt x="0" y="65"/>
                </a:cubicBezTo>
                <a:cubicBezTo>
                  <a:pt x="19" y="65"/>
                  <a:pt x="19" y="65"/>
                  <a:pt x="19" y="65"/>
                </a:cubicBezTo>
                <a:cubicBezTo>
                  <a:pt x="19" y="48"/>
                  <a:pt x="19" y="48"/>
                  <a:pt x="19" y="48"/>
                </a:cubicBezTo>
                <a:cubicBezTo>
                  <a:pt x="20" y="48"/>
                  <a:pt x="21" y="48"/>
                  <a:pt x="22" y="48"/>
                </a:cubicBezTo>
                <a:cubicBezTo>
                  <a:pt x="182" y="48"/>
                  <a:pt x="182" y="48"/>
                  <a:pt x="182" y="48"/>
                </a:cubicBezTo>
                <a:cubicBezTo>
                  <a:pt x="178" y="43"/>
                  <a:pt x="175" y="37"/>
                  <a:pt x="175" y="29"/>
                </a:cubicBezTo>
                <a:cubicBezTo>
                  <a:pt x="175" y="21"/>
                  <a:pt x="178" y="15"/>
                  <a:pt x="184" y="9"/>
                </a:cubicBezTo>
                <a:cubicBezTo>
                  <a:pt x="189" y="3"/>
                  <a:pt x="196" y="0"/>
                  <a:pt x="204" y="0"/>
                </a:cubicBezTo>
                <a:cubicBezTo>
                  <a:pt x="212" y="0"/>
                  <a:pt x="219" y="3"/>
                  <a:pt x="225" y="9"/>
                </a:cubicBezTo>
                <a:cubicBezTo>
                  <a:pt x="230" y="15"/>
                  <a:pt x="233" y="21"/>
                  <a:pt x="233" y="29"/>
                </a:cubicBezTo>
                <a:cubicBezTo>
                  <a:pt x="233" y="37"/>
                  <a:pt x="231" y="43"/>
                  <a:pt x="226" y="48"/>
                </a:cubicBezTo>
                <a:cubicBezTo>
                  <a:pt x="246" y="48"/>
                  <a:pt x="246" y="48"/>
                  <a:pt x="246" y="48"/>
                </a:cubicBezTo>
                <a:cubicBezTo>
                  <a:pt x="252" y="48"/>
                  <a:pt x="257" y="49"/>
                  <a:pt x="262" y="50"/>
                </a:cubicBezTo>
                <a:cubicBezTo>
                  <a:pt x="272" y="53"/>
                  <a:pt x="280" y="58"/>
                  <a:pt x="288" y="65"/>
                </a:cubicBezTo>
                <a:cubicBezTo>
                  <a:pt x="288" y="65"/>
                  <a:pt x="289" y="66"/>
                  <a:pt x="289" y="66"/>
                </a:cubicBezTo>
                <a:cubicBezTo>
                  <a:pt x="301" y="78"/>
                  <a:pt x="306" y="92"/>
                  <a:pt x="306" y="108"/>
                </a:cubicBezTo>
                <a:cubicBezTo>
                  <a:pt x="306" y="108"/>
                  <a:pt x="306" y="108"/>
                  <a:pt x="306" y="108"/>
                </a:cubicBezTo>
                <a:cubicBezTo>
                  <a:pt x="306" y="125"/>
                  <a:pt x="301" y="139"/>
                  <a:pt x="289" y="151"/>
                </a:cubicBezTo>
                <a:cubicBezTo>
                  <a:pt x="277" y="163"/>
                  <a:pt x="263" y="168"/>
                  <a:pt x="246" y="168"/>
                </a:cubicBezTo>
                <a:cubicBezTo>
                  <a:pt x="246" y="168"/>
                  <a:pt x="246" y="168"/>
                  <a:pt x="246" y="168"/>
                </a:cubicBezTo>
                <a:cubicBezTo>
                  <a:pt x="241" y="167"/>
                  <a:pt x="235" y="166"/>
                  <a:pt x="230" y="166"/>
                </a:cubicBezTo>
                <a:cubicBezTo>
                  <a:pt x="185" y="166"/>
                  <a:pt x="185" y="166"/>
                  <a:pt x="185" y="166"/>
                </a:cubicBezTo>
                <a:cubicBezTo>
                  <a:pt x="190" y="172"/>
                  <a:pt x="193" y="178"/>
                  <a:pt x="193" y="186"/>
                </a:cubicBezTo>
                <a:cubicBezTo>
                  <a:pt x="193" y="194"/>
                  <a:pt x="190" y="201"/>
                  <a:pt x="184" y="206"/>
                </a:cubicBezTo>
                <a:cubicBezTo>
                  <a:pt x="179" y="212"/>
                  <a:pt x="172" y="215"/>
                  <a:pt x="164" y="215"/>
                </a:cubicBezTo>
                <a:cubicBezTo>
                  <a:pt x="156" y="215"/>
                  <a:pt x="149" y="212"/>
                  <a:pt x="143" y="206"/>
                </a:cubicBezTo>
                <a:cubicBezTo>
                  <a:pt x="138" y="201"/>
                  <a:pt x="135" y="194"/>
                  <a:pt x="135" y="186"/>
                </a:cubicBezTo>
                <a:cubicBezTo>
                  <a:pt x="135" y="178"/>
                  <a:pt x="138" y="172"/>
                  <a:pt x="143" y="166"/>
                </a:cubicBezTo>
                <a:cubicBezTo>
                  <a:pt x="16" y="166"/>
                  <a:pt x="16" y="166"/>
                  <a:pt x="16" y="166"/>
                </a:cubicBezTo>
                <a:cubicBezTo>
                  <a:pt x="14" y="166"/>
                  <a:pt x="11" y="167"/>
                  <a:pt x="8" y="167"/>
                </a:cubicBezTo>
                <a:cubicBezTo>
                  <a:pt x="8" y="167"/>
                  <a:pt x="7" y="167"/>
                  <a:pt x="6" y="167"/>
                </a:cubicBezTo>
                <a:cubicBezTo>
                  <a:pt x="6" y="166"/>
                  <a:pt x="6" y="166"/>
                  <a:pt x="6" y="166"/>
                </a:cubicBezTo>
                <a:lnTo>
                  <a:pt x="0" y="166"/>
                </a:lnTo>
                <a:close/>
              </a:path>
            </a:pathLst>
          </a:custGeom>
          <a:solidFill>
            <a:schemeClr val="accent3"/>
          </a:solidFill>
          <a:ln w="19050">
            <a:solidFill>
              <a:schemeClr val="bg1"/>
            </a:solidFill>
            <a:round/>
          </a:ln>
        </p:spPr>
        <p:txBody>
          <a:bodyPr vert="horz" wrap="square" lIns="121888" tIns="60944" rIns="121888" bIns="60944" numCol="1" anchor="t" anchorCtr="0" compatLnSpc="1"/>
          <a:lstStyle/>
          <a:p>
            <a:endParaRPr lang="en-US" sz="3555">
              <a:cs typeface="+mn-ea"/>
              <a:sym typeface="+mn-lt"/>
            </a:endParaRPr>
          </a:p>
        </p:txBody>
      </p:sp>
      <p:sp>
        <p:nvSpPr>
          <p:cNvPr id="8206" name="Freeform 14"/>
          <p:cNvSpPr/>
          <p:nvPr/>
        </p:nvSpPr>
        <p:spPr bwMode="auto">
          <a:xfrm>
            <a:off x="3547825" y="3252232"/>
            <a:ext cx="1459095" cy="602204"/>
          </a:xfrm>
          <a:custGeom>
            <a:avLst/>
            <a:gdLst/>
            <a:ahLst/>
            <a:cxnLst>
              <a:cxn ang="0">
                <a:pos x="272" y="130"/>
              </a:cxn>
              <a:cxn ang="0">
                <a:pos x="256" y="128"/>
              </a:cxn>
              <a:cxn ang="0">
                <a:pos x="236" y="128"/>
              </a:cxn>
              <a:cxn ang="0">
                <a:pos x="243" y="109"/>
              </a:cxn>
              <a:cxn ang="0">
                <a:pos x="235" y="89"/>
              </a:cxn>
              <a:cxn ang="0">
                <a:pos x="214" y="80"/>
              </a:cxn>
              <a:cxn ang="0">
                <a:pos x="194" y="89"/>
              </a:cxn>
              <a:cxn ang="0">
                <a:pos x="185" y="109"/>
              </a:cxn>
              <a:cxn ang="0">
                <a:pos x="192" y="128"/>
              </a:cxn>
              <a:cxn ang="0">
                <a:pos x="32" y="128"/>
              </a:cxn>
              <a:cxn ang="0">
                <a:pos x="29" y="128"/>
              </a:cxn>
              <a:cxn ang="0">
                <a:pos x="29" y="97"/>
              </a:cxn>
              <a:cxn ang="0">
                <a:pos x="10" y="90"/>
              </a:cxn>
              <a:cxn ang="0">
                <a:pos x="8" y="89"/>
              </a:cxn>
              <a:cxn ang="0">
                <a:pos x="0" y="68"/>
              </a:cxn>
              <a:cxn ang="0">
                <a:pos x="8" y="48"/>
              </a:cxn>
              <a:cxn ang="0">
                <a:pos x="10" y="46"/>
              </a:cxn>
              <a:cxn ang="0">
                <a:pos x="29" y="39"/>
              </a:cxn>
              <a:cxn ang="0">
                <a:pos x="29" y="0"/>
              </a:cxn>
              <a:cxn ang="0">
                <a:pos x="248" y="0"/>
              </a:cxn>
              <a:cxn ang="0">
                <a:pos x="296" y="20"/>
              </a:cxn>
              <a:cxn ang="0">
                <a:pos x="315" y="67"/>
              </a:cxn>
              <a:cxn ang="0">
                <a:pos x="315" y="67"/>
              </a:cxn>
              <a:cxn ang="0">
                <a:pos x="296" y="115"/>
              </a:cxn>
              <a:cxn ang="0">
                <a:pos x="272" y="130"/>
              </a:cxn>
            </a:cxnLst>
            <a:rect l="0" t="0" r="r" b="b"/>
            <a:pathLst>
              <a:path w="315" h="130">
                <a:moveTo>
                  <a:pt x="272" y="130"/>
                </a:moveTo>
                <a:cubicBezTo>
                  <a:pt x="267" y="129"/>
                  <a:pt x="262" y="128"/>
                  <a:pt x="256" y="128"/>
                </a:cubicBezTo>
                <a:cubicBezTo>
                  <a:pt x="236" y="128"/>
                  <a:pt x="236" y="128"/>
                  <a:pt x="236" y="128"/>
                </a:cubicBezTo>
                <a:cubicBezTo>
                  <a:pt x="241" y="123"/>
                  <a:pt x="243" y="117"/>
                  <a:pt x="243" y="109"/>
                </a:cubicBezTo>
                <a:cubicBezTo>
                  <a:pt x="243" y="101"/>
                  <a:pt x="240" y="95"/>
                  <a:pt x="235" y="89"/>
                </a:cubicBezTo>
                <a:cubicBezTo>
                  <a:pt x="229" y="83"/>
                  <a:pt x="222" y="80"/>
                  <a:pt x="214" y="80"/>
                </a:cubicBezTo>
                <a:cubicBezTo>
                  <a:pt x="206" y="80"/>
                  <a:pt x="199" y="83"/>
                  <a:pt x="194" y="89"/>
                </a:cubicBezTo>
                <a:cubicBezTo>
                  <a:pt x="188" y="95"/>
                  <a:pt x="185" y="101"/>
                  <a:pt x="185" y="109"/>
                </a:cubicBezTo>
                <a:cubicBezTo>
                  <a:pt x="185" y="117"/>
                  <a:pt x="188" y="123"/>
                  <a:pt x="192" y="128"/>
                </a:cubicBezTo>
                <a:cubicBezTo>
                  <a:pt x="32" y="128"/>
                  <a:pt x="32" y="128"/>
                  <a:pt x="32" y="128"/>
                </a:cubicBezTo>
                <a:cubicBezTo>
                  <a:pt x="31" y="128"/>
                  <a:pt x="30" y="128"/>
                  <a:pt x="29" y="128"/>
                </a:cubicBezTo>
                <a:cubicBezTo>
                  <a:pt x="29" y="97"/>
                  <a:pt x="29" y="97"/>
                  <a:pt x="29" y="97"/>
                </a:cubicBezTo>
                <a:cubicBezTo>
                  <a:pt x="22" y="97"/>
                  <a:pt x="15" y="95"/>
                  <a:pt x="10" y="90"/>
                </a:cubicBezTo>
                <a:cubicBezTo>
                  <a:pt x="9" y="90"/>
                  <a:pt x="9" y="89"/>
                  <a:pt x="8" y="89"/>
                </a:cubicBezTo>
                <a:cubicBezTo>
                  <a:pt x="3" y="83"/>
                  <a:pt x="0" y="76"/>
                  <a:pt x="0" y="68"/>
                </a:cubicBezTo>
                <a:cubicBezTo>
                  <a:pt x="0" y="60"/>
                  <a:pt x="3" y="53"/>
                  <a:pt x="8" y="48"/>
                </a:cubicBezTo>
                <a:cubicBezTo>
                  <a:pt x="9" y="47"/>
                  <a:pt x="9" y="47"/>
                  <a:pt x="10" y="46"/>
                </a:cubicBezTo>
                <a:cubicBezTo>
                  <a:pt x="15" y="42"/>
                  <a:pt x="22" y="39"/>
                  <a:pt x="29" y="39"/>
                </a:cubicBezTo>
                <a:cubicBezTo>
                  <a:pt x="29" y="0"/>
                  <a:pt x="29" y="0"/>
                  <a:pt x="29" y="0"/>
                </a:cubicBezTo>
                <a:cubicBezTo>
                  <a:pt x="248" y="0"/>
                  <a:pt x="248" y="0"/>
                  <a:pt x="248" y="0"/>
                </a:cubicBezTo>
                <a:cubicBezTo>
                  <a:pt x="267" y="0"/>
                  <a:pt x="283" y="7"/>
                  <a:pt x="296" y="20"/>
                </a:cubicBezTo>
                <a:cubicBezTo>
                  <a:pt x="309" y="33"/>
                  <a:pt x="315" y="48"/>
                  <a:pt x="315" y="67"/>
                </a:cubicBezTo>
                <a:cubicBezTo>
                  <a:pt x="315" y="67"/>
                  <a:pt x="315" y="67"/>
                  <a:pt x="315" y="67"/>
                </a:cubicBezTo>
                <a:cubicBezTo>
                  <a:pt x="315" y="86"/>
                  <a:pt x="309" y="102"/>
                  <a:pt x="296" y="115"/>
                </a:cubicBezTo>
                <a:cubicBezTo>
                  <a:pt x="289" y="122"/>
                  <a:pt x="281" y="127"/>
                  <a:pt x="272" y="130"/>
                </a:cubicBezTo>
                <a:close/>
              </a:path>
            </a:pathLst>
          </a:custGeom>
          <a:solidFill>
            <a:schemeClr val="accent4"/>
          </a:solidFill>
          <a:ln w="19050">
            <a:solidFill>
              <a:schemeClr val="bg1"/>
            </a:solidFill>
            <a:round/>
          </a:ln>
        </p:spPr>
        <p:txBody>
          <a:bodyPr vert="horz" wrap="square" lIns="121888" tIns="60944" rIns="121888" bIns="60944" numCol="1" anchor="t" anchorCtr="0" compatLnSpc="1"/>
          <a:lstStyle/>
          <a:p>
            <a:endParaRPr lang="en-US" sz="3555">
              <a:cs typeface="+mn-ea"/>
              <a:sym typeface="+mn-lt"/>
            </a:endParaRPr>
          </a:p>
        </p:txBody>
      </p:sp>
      <p:sp>
        <p:nvSpPr>
          <p:cNvPr id="8207" name="Freeform 15"/>
          <p:cNvSpPr/>
          <p:nvPr/>
        </p:nvSpPr>
        <p:spPr bwMode="auto">
          <a:xfrm>
            <a:off x="3381207" y="4735129"/>
            <a:ext cx="1390067" cy="795004"/>
          </a:xfrm>
          <a:custGeom>
            <a:avLst/>
            <a:gdLst/>
            <a:ahLst/>
            <a:cxnLst>
              <a:cxn ang="0">
                <a:pos x="46" y="172"/>
              </a:cxn>
              <a:cxn ang="0">
                <a:pos x="46" y="136"/>
              </a:cxn>
              <a:cxn ang="0">
                <a:pos x="29" y="142"/>
              </a:cxn>
              <a:cxn ang="0">
                <a:pos x="26" y="142"/>
              </a:cxn>
              <a:cxn ang="0">
                <a:pos x="8" y="133"/>
              </a:cxn>
              <a:cxn ang="0">
                <a:pos x="0" y="113"/>
              </a:cxn>
              <a:cxn ang="0">
                <a:pos x="8" y="92"/>
              </a:cxn>
              <a:cxn ang="0">
                <a:pos x="21" y="85"/>
              </a:cxn>
              <a:cxn ang="0">
                <a:pos x="29" y="84"/>
              </a:cxn>
              <a:cxn ang="0">
                <a:pos x="46" y="89"/>
              </a:cxn>
              <a:cxn ang="0">
                <a:pos x="46" y="46"/>
              </a:cxn>
              <a:cxn ang="0">
                <a:pos x="97" y="46"/>
              </a:cxn>
              <a:cxn ang="0">
                <a:pos x="92" y="29"/>
              </a:cxn>
              <a:cxn ang="0">
                <a:pos x="100" y="9"/>
              </a:cxn>
              <a:cxn ang="0">
                <a:pos x="121" y="0"/>
              </a:cxn>
              <a:cxn ang="0">
                <a:pos x="141" y="9"/>
              </a:cxn>
              <a:cxn ang="0">
                <a:pos x="150" y="29"/>
              </a:cxn>
              <a:cxn ang="0">
                <a:pos x="145" y="46"/>
              </a:cxn>
              <a:cxn ang="0">
                <a:pos x="237" y="46"/>
              </a:cxn>
              <a:cxn ang="0">
                <a:pos x="260" y="50"/>
              </a:cxn>
              <a:cxn ang="0">
                <a:pos x="282" y="64"/>
              </a:cxn>
              <a:cxn ang="0">
                <a:pos x="300" y="109"/>
              </a:cxn>
              <a:cxn ang="0">
                <a:pos x="300" y="109"/>
              </a:cxn>
              <a:cxn ang="0">
                <a:pos x="282" y="153"/>
              </a:cxn>
              <a:cxn ang="0">
                <a:pos x="239" y="172"/>
              </a:cxn>
              <a:cxn ang="0">
                <a:pos x="46" y="172"/>
              </a:cxn>
            </a:cxnLst>
            <a:rect l="0" t="0" r="r" b="b"/>
            <a:pathLst>
              <a:path w="300" h="172">
                <a:moveTo>
                  <a:pt x="46" y="172"/>
                </a:moveTo>
                <a:cubicBezTo>
                  <a:pt x="46" y="136"/>
                  <a:pt x="46" y="136"/>
                  <a:pt x="46" y="136"/>
                </a:cubicBezTo>
                <a:cubicBezTo>
                  <a:pt x="41" y="140"/>
                  <a:pt x="35" y="142"/>
                  <a:pt x="29" y="142"/>
                </a:cubicBezTo>
                <a:cubicBezTo>
                  <a:pt x="28" y="142"/>
                  <a:pt x="27" y="142"/>
                  <a:pt x="26" y="142"/>
                </a:cubicBezTo>
                <a:cubicBezTo>
                  <a:pt x="19" y="141"/>
                  <a:pt x="13" y="138"/>
                  <a:pt x="8" y="133"/>
                </a:cubicBezTo>
                <a:cubicBezTo>
                  <a:pt x="3" y="127"/>
                  <a:pt x="0" y="121"/>
                  <a:pt x="0" y="113"/>
                </a:cubicBezTo>
                <a:cubicBezTo>
                  <a:pt x="0" y="105"/>
                  <a:pt x="3" y="98"/>
                  <a:pt x="8" y="92"/>
                </a:cubicBezTo>
                <a:cubicBezTo>
                  <a:pt x="12" y="88"/>
                  <a:pt x="16" y="86"/>
                  <a:pt x="21" y="85"/>
                </a:cubicBezTo>
                <a:cubicBezTo>
                  <a:pt x="24" y="84"/>
                  <a:pt x="26" y="84"/>
                  <a:pt x="29" y="84"/>
                </a:cubicBezTo>
                <a:cubicBezTo>
                  <a:pt x="35" y="84"/>
                  <a:pt x="41" y="85"/>
                  <a:pt x="46" y="89"/>
                </a:cubicBezTo>
                <a:cubicBezTo>
                  <a:pt x="46" y="46"/>
                  <a:pt x="46" y="46"/>
                  <a:pt x="46" y="46"/>
                </a:cubicBezTo>
                <a:cubicBezTo>
                  <a:pt x="97" y="46"/>
                  <a:pt x="97" y="46"/>
                  <a:pt x="97" y="46"/>
                </a:cubicBezTo>
                <a:cubicBezTo>
                  <a:pt x="94" y="41"/>
                  <a:pt x="92" y="35"/>
                  <a:pt x="92" y="29"/>
                </a:cubicBezTo>
                <a:cubicBezTo>
                  <a:pt x="92" y="21"/>
                  <a:pt x="95" y="15"/>
                  <a:pt x="100" y="9"/>
                </a:cubicBezTo>
                <a:cubicBezTo>
                  <a:pt x="106" y="3"/>
                  <a:pt x="113" y="0"/>
                  <a:pt x="121" y="0"/>
                </a:cubicBezTo>
                <a:cubicBezTo>
                  <a:pt x="129" y="0"/>
                  <a:pt x="136" y="3"/>
                  <a:pt x="141" y="9"/>
                </a:cubicBezTo>
                <a:cubicBezTo>
                  <a:pt x="147" y="15"/>
                  <a:pt x="150" y="21"/>
                  <a:pt x="150" y="29"/>
                </a:cubicBezTo>
                <a:cubicBezTo>
                  <a:pt x="150" y="35"/>
                  <a:pt x="148" y="41"/>
                  <a:pt x="145" y="46"/>
                </a:cubicBezTo>
                <a:cubicBezTo>
                  <a:pt x="237" y="46"/>
                  <a:pt x="237" y="46"/>
                  <a:pt x="237" y="46"/>
                </a:cubicBezTo>
                <a:cubicBezTo>
                  <a:pt x="245" y="46"/>
                  <a:pt x="253" y="47"/>
                  <a:pt x="260" y="50"/>
                </a:cubicBezTo>
                <a:cubicBezTo>
                  <a:pt x="268" y="53"/>
                  <a:pt x="275" y="57"/>
                  <a:pt x="282" y="64"/>
                </a:cubicBezTo>
                <a:cubicBezTo>
                  <a:pt x="294" y="76"/>
                  <a:pt x="300" y="91"/>
                  <a:pt x="300" y="109"/>
                </a:cubicBezTo>
                <a:cubicBezTo>
                  <a:pt x="300" y="109"/>
                  <a:pt x="300" y="109"/>
                  <a:pt x="300" y="109"/>
                </a:cubicBezTo>
                <a:cubicBezTo>
                  <a:pt x="300" y="126"/>
                  <a:pt x="294" y="141"/>
                  <a:pt x="282" y="153"/>
                </a:cubicBezTo>
                <a:cubicBezTo>
                  <a:pt x="270" y="165"/>
                  <a:pt x="255" y="171"/>
                  <a:pt x="239" y="172"/>
                </a:cubicBezTo>
                <a:lnTo>
                  <a:pt x="46" y="172"/>
                </a:lnTo>
                <a:close/>
              </a:path>
            </a:pathLst>
          </a:custGeom>
          <a:solidFill>
            <a:schemeClr val="accent1"/>
          </a:solidFill>
          <a:ln w="19050">
            <a:solidFill>
              <a:schemeClr val="bg1"/>
            </a:solidFill>
            <a:round/>
          </a:ln>
        </p:spPr>
        <p:txBody>
          <a:bodyPr vert="horz" wrap="square" lIns="121888" tIns="60944" rIns="121888" bIns="60944" numCol="1" anchor="t" anchorCtr="0" compatLnSpc="1"/>
          <a:lstStyle/>
          <a:p>
            <a:endParaRPr lang="en-US" sz="3555">
              <a:cs typeface="+mn-ea"/>
              <a:sym typeface="+mn-lt"/>
            </a:endParaRPr>
          </a:p>
        </p:txBody>
      </p:sp>
      <p:sp>
        <p:nvSpPr>
          <p:cNvPr id="19" name="Rectangle 18"/>
          <p:cNvSpPr/>
          <p:nvPr/>
        </p:nvSpPr>
        <p:spPr>
          <a:xfrm>
            <a:off x="5353005" y="1739636"/>
            <a:ext cx="1503104" cy="246221"/>
          </a:xfrm>
          <a:prstGeom prst="rect">
            <a:avLst/>
          </a:prstGeom>
        </p:spPr>
        <p:txBody>
          <a:bodyPr wrap="none" lIns="0" tIns="0" rIns="0" bIns="0">
            <a:spAutoFit/>
          </a:bodyPr>
          <a:lstStyle/>
          <a:p>
            <a:r>
              <a:rPr lang="en-US" sz="1600" b="1" dirty="0">
                <a:solidFill>
                  <a:schemeClr val="bg1">
                    <a:lumMod val="65000"/>
                  </a:schemeClr>
                </a:solidFill>
                <a:cs typeface="+mn-ea"/>
                <a:sym typeface="+mn-lt"/>
              </a:rPr>
              <a:t>Title Goes Here</a:t>
            </a:r>
            <a:endParaRPr lang="en-US" sz="1600" dirty="0">
              <a:solidFill>
                <a:schemeClr val="bg1">
                  <a:lumMod val="65000"/>
                </a:schemeClr>
              </a:solidFill>
              <a:cs typeface="+mn-ea"/>
              <a:sym typeface="+mn-lt"/>
            </a:endParaRPr>
          </a:p>
        </p:txBody>
      </p:sp>
      <p:sp>
        <p:nvSpPr>
          <p:cNvPr id="20" name="TextBox 19"/>
          <p:cNvSpPr txBox="1"/>
          <p:nvPr/>
        </p:nvSpPr>
        <p:spPr>
          <a:xfrm>
            <a:off x="5353006" y="2035215"/>
            <a:ext cx="5912778" cy="861774"/>
          </a:xfrm>
          <a:prstGeom prst="rect">
            <a:avLst/>
          </a:prstGeom>
          <a:noFill/>
        </p:spPr>
        <p:txBody>
          <a:bodyPr wrap="square" lIns="0" tIns="0" rIns="0" bIns="0" rtlCol="0">
            <a:spAutoFit/>
          </a:bodyPr>
          <a:lstStyle/>
          <a:p>
            <a:pPr algn="just"/>
            <a:r>
              <a:rPr lang="en-US" sz="1400" dirty="0">
                <a:solidFill>
                  <a:schemeClr val="tx1">
                    <a:lumMod val="65000"/>
                    <a:lumOff val="35000"/>
                  </a:schemeClr>
                </a:solidFill>
                <a:cs typeface="+mn-ea"/>
                <a:sym typeface="+mn-lt"/>
              </a:rPr>
              <a:t>There are many variations of passages of lorem ipsum available the majority have suffered alteration in some form, by injected humour, or randomized words which look even slightly believable. If you are going to use A passage of lorem ipsum.</a:t>
            </a:r>
          </a:p>
        </p:txBody>
      </p:sp>
      <p:grpSp>
        <p:nvGrpSpPr>
          <p:cNvPr id="22" name="Group 25"/>
          <p:cNvGrpSpPr/>
          <p:nvPr/>
        </p:nvGrpSpPr>
        <p:grpSpPr>
          <a:xfrm>
            <a:off x="5353006" y="4643533"/>
            <a:ext cx="1971624" cy="945992"/>
            <a:chOff x="764014" y="1586024"/>
            <a:chExt cx="1544637" cy="709679"/>
          </a:xfrm>
        </p:grpSpPr>
        <p:sp>
          <p:nvSpPr>
            <p:cNvPr id="23" name="Text Placeholder 3"/>
            <p:cNvSpPr txBox="1"/>
            <p:nvPr/>
          </p:nvSpPr>
          <p:spPr>
            <a:xfrm>
              <a:off x="1188461" y="1586024"/>
              <a:ext cx="695739" cy="18471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600" b="1" dirty="0">
                  <a:solidFill>
                    <a:schemeClr val="tx1">
                      <a:lumMod val="75000"/>
                      <a:lumOff val="25000"/>
                    </a:schemeClr>
                  </a:solidFill>
                  <a:cs typeface="+mn-ea"/>
                  <a:sym typeface="+mn-lt"/>
                </a:rPr>
                <a:t>459,769K</a:t>
              </a:r>
              <a:endParaRPr lang="en-US" sz="2135" b="1" dirty="0">
                <a:solidFill>
                  <a:schemeClr val="tx1">
                    <a:lumMod val="75000"/>
                    <a:lumOff val="25000"/>
                  </a:schemeClr>
                </a:solidFill>
                <a:cs typeface="+mn-ea"/>
                <a:sym typeface="+mn-lt"/>
              </a:endParaRPr>
            </a:p>
          </p:txBody>
        </p:sp>
        <p:sp>
          <p:nvSpPr>
            <p:cNvPr id="24" name="Text Placeholder 3"/>
            <p:cNvSpPr txBox="1"/>
            <p:nvPr/>
          </p:nvSpPr>
          <p:spPr>
            <a:xfrm>
              <a:off x="764014" y="1772491"/>
              <a:ext cx="1544637" cy="52321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dirty="0">
                  <a:solidFill>
                    <a:schemeClr val="tx1">
                      <a:lumMod val="65000"/>
                      <a:lumOff val="35000"/>
                    </a:schemeClr>
                  </a:solidFill>
                  <a:cs typeface="+mn-ea"/>
                  <a:sym typeface="+mn-lt"/>
                </a:rPr>
                <a:t>There are many variations</a:t>
              </a:r>
            </a:p>
            <a:p>
              <a:pPr defTabSz="1219200">
                <a:spcBef>
                  <a:spcPct val="20000"/>
                </a:spcBef>
                <a:defRPr/>
              </a:pPr>
              <a:r>
                <a:rPr lang="en-US" sz="1335" dirty="0">
                  <a:solidFill>
                    <a:schemeClr val="tx1">
                      <a:lumMod val="65000"/>
                      <a:lumOff val="35000"/>
                    </a:schemeClr>
                  </a:solidFill>
                  <a:cs typeface="+mn-ea"/>
                  <a:sym typeface="+mn-lt"/>
                </a:rPr>
                <a:t> of passages of lorem</a:t>
              </a:r>
            </a:p>
            <a:p>
              <a:pPr defTabSz="1219200">
                <a:spcBef>
                  <a:spcPct val="20000"/>
                </a:spcBef>
                <a:defRPr/>
              </a:pPr>
              <a:r>
                <a:rPr lang="en-US" sz="1335" dirty="0">
                  <a:solidFill>
                    <a:schemeClr val="tx1">
                      <a:lumMod val="65000"/>
                      <a:lumOff val="35000"/>
                    </a:schemeClr>
                  </a:solidFill>
                  <a:cs typeface="+mn-ea"/>
                  <a:sym typeface="+mn-lt"/>
                </a:rPr>
                <a:t> ipsum available</a:t>
              </a:r>
            </a:p>
          </p:txBody>
        </p:sp>
      </p:grpSp>
      <p:grpSp>
        <p:nvGrpSpPr>
          <p:cNvPr id="25" name="Group 25"/>
          <p:cNvGrpSpPr/>
          <p:nvPr/>
        </p:nvGrpSpPr>
        <p:grpSpPr>
          <a:xfrm>
            <a:off x="7503107" y="4643533"/>
            <a:ext cx="1971624" cy="945992"/>
            <a:chOff x="764014" y="1586024"/>
            <a:chExt cx="1544637" cy="709679"/>
          </a:xfrm>
        </p:grpSpPr>
        <p:sp>
          <p:nvSpPr>
            <p:cNvPr id="26" name="Text Placeholder 3"/>
            <p:cNvSpPr txBox="1"/>
            <p:nvPr/>
          </p:nvSpPr>
          <p:spPr>
            <a:xfrm>
              <a:off x="1188461" y="1586024"/>
              <a:ext cx="695739" cy="18471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600" b="1" dirty="0">
                  <a:solidFill>
                    <a:schemeClr val="tx1">
                      <a:lumMod val="75000"/>
                      <a:lumOff val="25000"/>
                    </a:schemeClr>
                  </a:solidFill>
                  <a:cs typeface="+mn-ea"/>
                  <a:sym typeface="+mn-lt"/>
                </a:rPr>
                <a:t>459,769K</a:t>
              </a:r>
              <a:endParaRPr lang="en-US" sz="2135" b="1" dirty="0">
                <a:solidFill>
                  <a:schemeClr val="tx1">
                    <a:lumMod val="75000"/>
                    <a:lumOff val="25000"/>
                  </a:schemeClr>
                </a:solidFill>
                <a:cs typeface="+mn-ea"/>
                <a:sym typeface="+mn-lt"/>
              </a:endParaRPr>
            </a:p>
          </p:txBody>
        </p:sp>
        <p:sp>
          <p:nvSpPr>
            <p:cNvPr id="27" name="Text Placeholder 3"/>
            <p:cNvSpPr txBox="1"/>
            <p:nvPr/>
          </p:nvSpPr>
          <p:spPr>
            <a:xfrm>
              <a:off x="764014" y="1772491"/>
              <a:ext cx="1544637" cy="52321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dirty="0">
                  <a:solidFill>
                    <a:schemeClr val="tx1">
                      <a:lumMod val="65000"/>
                      <a:lumOff val="35000"/>
                    </a:schemeClr>
                  </a:solidFill>
                  <a:cs typeface="+mn-ea"/>
                  <a:sym typeface="+mn-lt"/>
                </a:rPr>
                <a:t>There are many variations</a:t>
              </a:r>
            </a:p>
            <a:p>
              <a:pPr defTabSz="1219200">
                <a:spcBef>
                  <a:spcPct val="20000"/>
                </a:spcBef>
                <a:defRPr/>
              </a:pPr>
              <a:r>
                <a:rPr lang="en-US" sz="1335" dirty="0">
                  <a:solidFill>
                    <a:schemeClr val="tx1">
                      <a:lumMod val="65000"/>
                      <a:lumOff val="35000"/>
                    </a:schemeClr>
                  </a:solidFill>
                  <a:cs typeface="+mn-ea"/>
                  <a:sym typeface="+mn-lt"/>
                </a:rPr>
                <a:t> of passages of lorem</a:t>
              </a:r>
            </a:p>
            <a:p>
              <a:pPr defTabSz="1219200">
                <a:spcBef>
                  <a:spcPct val="20000"/>
                </a:spcBef>
                <a:defRPr/>
              </a:pPr>
              <a:r>
                <a:rPr lang="en-US" sz="1335" dirty="0">
                  <a:solidFill>
                    <a:schemeClr val="tx1">
                      <a:lumMod val="65000"/>
                      <a:lumOff val="35000"/>
                    </a:schemeClr>
                  </a:solidFill>
                  <a:cs typeface="+mn-ea"/>
                  <a:sym typeface="+mn-lt"/>
                </a:rPr>
                <a:t> ipsum available</a:t>
              </a:r>
            </a:p>
          </p:txBody>
        </p:sp>
      </p:grpSp>
      <p:grpSp>
        <p:nvGrpSpPr>
          <p:cNvPr id="28" name="Group 25"/>
          <p:cNvGrpSpPr/>
          <p:nvPr/>
        </p:nvGrpSpPr>
        <p:grpSpPr>
          <a:xfrm>
            <a:off x="9653209" y="4643533"/>
            <a:ext cx="1971624" cy="945992"/>
            <a:chOff x="764014" y="1586024"/>
            <a:chExt cx="1544637" cy="709679"/>
          </a:xfrm>
        </p:grpSpPr>
        <p:sp>
          <p:nvSpPr>
            <p:cNvPr id="29" name="Text Placeholder 3"/>
            <p:cNvSpPr txBox="1"/>
            <p:nvPr/>
          </p:nvSpPr>
          <p:spPr>
            <a:xfrm>
              <a:off x="1188461" y="1586024"/>
              <a:ext cx="695739" cy="18471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600" b="1" dirty="0">
                  <a:solidFill>
                    <a:schemeClr val="tx1">
                      <a:lumMod val="75000"/>
                      <a:lumOff val="25000"/>
                    </a:schemeClr>
                  </a:solidFill>
                  <a:cs typeface="+mn-ea"/>
                  <a:sym typeface="+mn-lt"/>
                </a:rPr>
                <a:t>459,769K</a:t>
              </a:r>
              <a:endParaRPr lang="en-US" sz="2135" b="1" dirty="0">
                <a:solidFill>
                  <a:schemeClr val="tx1">
                    <a:lumMod val="75000"/>
                    <a:lumOff val="25000"/>
                  </a:schemeClr>
                </a:solidFill>
                <a:cs typeface="+mn-ea"/>
                <a:sym typeface="+mn-lt"/>
              </a:endParaRPr>
            </a:p>
          </p:txBody>
        </p:sp>
        <p:sp>
          <p:nvSpPr>
            <p:cNvPr id="30" name="Text Placeholder 3"/>
            <p:cNvSpPr txBox="1"/>
            <p:nvPr/>
          </p:nvSpPr>
          <p:spPr>
            <a:xfrm>
              <a:off x="764014" y="1772491"/>
              <a:ext cx="1544637" cy="52321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dirty="0">
                  <a:solidFill>
                    <a:schemeClr val="tx1">
                      <a:lumMod val="65000"/>
                      <a:lumOff val="35000"/>
                    </a:schemeClr>
                  </a:solidFill>
                  <a:cs typeface="+mn-ea"/>
                  <a:sym typeface="+mn-lt"/>
                </a:rPr>
                <a:t>There are many variations</a:t>
              </a:r>
            </a:p>
            <a:p>
              <a:pPr defTabSz="1219200">
                <a:spcBef>
                  <a:spcPct val="20000"/>
                </a:spcBef>
                <a:defRPr/>
              </a:pPr>
              <a:r>
                <a:rPr lang="en-US" sz="1335" dirty="0">
                  <a:solidFill>
                    <a:schemeClr val="tx1">
                      <a:lumMod val="65000"/>
                      <a:lumOff val="35000"/>
                    </a:schemeClr>
                  </a:solidFill>
                  <a:cs typeface="+mn-ea"/>
                  <a:sym typeface="+mn-lt"/>
                </a:rPr>
                <a:t> of passages of lorem</a:t>
              </a:r>
            </a:p>
            <a:p>
              <a:pPr defTabSz="1219200">
                <a:spcBef>
                  <a:spcPct val="20000"/>
                </a:spcBef>
                <a:defRPr/>
              </a:pPr>
              <a:r>
                <a:rPr lang="en-US" sz="1335" dirty="0">
                  <a:solidFill>
                    <a:schemeClr val="tx1">
                      <a:lumMod val="65000"/>
                      <a:lumOff val="35000"/>
                    </a:schemeClr>
                  </a:solidFill>
                  <a:cs typeface="+mn-ea"/>
                  <a:sym typeface="+mn-lt"/>
                </a:rPr>
                <a:t> ipsum available</a:t>
              </a:r>
            </a:p>
          </p:txBody>
        </p:sp>
      </p:grpSp>
      <p:grpSp>
        <p:nvGrpSpPr>
          <p:cNvPr id="35" name="Group 34"/>
          <p:cNvGrpSpPr/>
          <p:nvPr/>
        </p:nvGrpSpPr>
        <p:grpSpPr>
          <a:xfrm>
            <a:off x="7932078" y="3285853"/>
            <a:ext cx="1113683" cy="1113681"/>
            <a:chOff x="5988344" y="2508483"/>
            <a:chExt cx="835480" cy="835478"/>
          </a:xfrm>
        </p:grpSpPr>
        <p:sp>
          <p:nvSpPr>
            <p:cNvPr id="32" name="Oval 31"/>
            <p:cNvSpPr/>
            <p:nvPr/>
          </p:nvSpPr>
          <p:spPr>
            <a:xfrm>
              <a:off x="5988344" y="2508483"/>
              <a:ext cx="835480" cy="83547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1">
                    <a:lumMod val="50000"/>
                  </a:schemeClr>
                </a:solidFill>
                <a:cs typeface="+mn-ea"/>
                <a:sym typeface="+mn-lt"/>
              </a:endParaRPr>
            </a:p>
          </p:txBody>
        </p:sp>
        <p:sp>
          <p:nvSpPr>
            <p:cNvPr id="34" name="Freeform 154"/>
            <p:cNvSpPr/>
            <p:nvPr/>
          </p:nvSpPr>
          <p:spPr bwMode="auto">
            <a:xfrm>
              <a:off x="6211120" y="2770816"/>
              <a:ext cx="389929" cy="310813"/>
            </a:xfrm>
            <a:custGeom>
              <a:avLst/>
              <a:gdLst/>
              <a:ahLst/>
              <a:cxnLst>
                <a:cxn ang="0">
                  <a:pos x="57" y="12"/>
                </a:cxn>
                <a:cxn ang="0">
                  <a:pos x="57" y="14"/>
                </a:cxn>
                <a:cxn ang="0">
                  <a:pos x="20" y="51"/>
                </a:cxn>
                <a:cxn ang="0">
                  <a:pos x="0" y="45"/>
                </a:cxn>
                <a:cxn ang="0">
                  <a:pos x="3" y="45"/>
                </a:cxn>
                <a:cxn ang="0">
                  <a:pos x="19" y="40"/>
                </a:cxn>
                <a:cxn ang="0">
                  <a:pos x="7" y="31"/>
                </a:cxn>
                <a:cxn ang="0">
                  <a:pos x="10" y="31"/>
                </a:cxn>
                <a:cxn ang="0">
                  <a:pos x="13" y="31"/>
                </a:cxn>
                <a:cxn ang="0">
                  <a:pos x="3" y="18"/>
                </a:cxn>
                <a:cxn ang="0">
                  <a:pos x="3" y="18"/>
                </a:cxn>
                <a:cxn ang="0">
                  <a:pos x="9" y="19"/>
                </a:cxn>
                <a:cxn ang="0">
                  <a:pos x="3" y="9"/>
                </a:cxn>
                <a:cxn ang="0">
                  <a:pos x="5" y="2"/>
                </a:cxn>
                <a:cxn ang="0">
                  <a:pos x="31" y="16"/>
                </a:cxn>
                <a:cxn ang="0">
                  <a:pos x="31" y="13"/>
                </a:cxn>
                <a:cxn ang="0">
                  <a:pos x="44" y="0"/>
                </a:cxn>
                <a:cxn ang="0">
                  <a:pos x="54" y="4"/>
                </a:cxn>
                <a:cxn ang="0">
                  <a:pos x="62" y="1"/>
                </a:cxn>
                <a:cxn ang="0">
                  <a:pos x="56" y="8"/>
                </a:cxn>
                <a:cxn ang="0">
                  <a:pos x="64" y="6"/>
                </a:cxn>
                <a:cxn ang="0">
                  <a:pos x="57" y="12"/>
                </a:cxn>
              </a:cxnLst>
              <a:rect l="0" t="0" r="r" b="b"/>
              <a:pathLst>
                <a:path w="64" h="51">
                  <a:moveTo>
                    <a:pt x="57" y="12"/>
                  </a:moveTo>
                  <a:cubicBezTo>
                    <a:pt x="57" y="13"/>
                    <a:pt x="57" y="14"/>
                    <a:pt x="57" y="14"/>
                  </a:cubicBezTo>
                  <a:cubicBezTo>
                    <a:pt x="57" y="31"/>
                    <a:pt x="44" y="51"/>
                    <a:pt x="20" y="51"/>
                  </a:cubicBezTo>
                  <a:cubicBezTo>
                    <a:pt x="13" y="51"/>
                    <a:pt x="6" y="49"/>
                    <a:pt x="0" y="45"/>
                  </a:cubicBezTo>
                  <a:cubicBezTo>
                    <a:pt x="1" y="45"/>
                    <a:pt x="2" y="45"/>
                    <a:pt x="3" y="45"/>
                  </a:cubicBezTo>
                  <a:cubicBezTo>
                    <a:pt x="9" y="45"/>
                    <a:pt x="15" y="43"/>
                    <a:pt x="19" y="40"/>
                  </a:cubicBezTo>
                  <a:cubicBezTo>
                    <a:pt x="14" y="40"/>
                    <a:pt x="9" y="36"/>
                    <a:pt x="7" y="31"/>
                  </a:cubicBezTo>
                  <a:cubicBezTo>
                    <a:pt x="8" y="31"/>
                    <a:pt x="9" y="31"/>
                    <a:pt x="10" y="31"/>
                  </a:cubicBezTo>
                  <a:cubicBezTo>
                    <a:pt x="11" y="31"/>
                    <a:pt x="12" y="31"/>
                    <a:pt x="13" y="31"/>
                  </a:cubicBezTo>
                  <a:cubicBezTo>
                    <a:pt x="7" y="29"/>
                    <a:pt x="3" y="24"/>
                    <a:pt x="3" y="18"/>
                  </a:cubicBezTo>
                  <a:cubicBezTo>
                    <a:pt x="3" y="18"/>
                    <a:pt x="3" y="18"/>
                    <a:pt x="3" y="18"/>
                  </a:cubicBezTo>
                  <a:cubicBezTo>
                    <a:pt x="5" y="19"/>
                    <a:pt x="7" y="19"/>
                    <a:pt x="9" y="19"/>
                  </a:cubicBezTo>
                  <a:cubicBezTo>
                    <a:pt x="5" y="17"/>
                    <a:pt x="3" y="13"/>
                    <a:pt x="3" y="9"/>
                  </a:cubicBezTo>
                  <a:cubicBezTo>
                    <a:pt x="3" y="6"/>
                    <a:pt x="4" y="4"/>
                    <a:pt x="5" y="2"/>
                  </a:cubicBezTo>
                  <a:cubicBezTo>
                    <a:pt x="11" y="10"/>
                    <a:pt x="21" y="15"/>
                    <a:pt x="31" y="16"/>
                  </a:cubicBezTo>
                  <a:cubicBezTo>
                    <a:pt x="31" y="15"/>
                    <a:pt x="31" y="14"/>
                    <a:pt x="31" y="13"/>
                  </a:cubicBezTo>
                  <a:cubicBezTo>
                    <a:pt x="31" y="5"/>
                    <a:pt x="37" y="0"/>
                    <a:pt x="44" y="0"/>
                  </a:cubicBezTo>
                  <a:cubicBezTo>
                    <a:pt x="48" y="0"/>
                    <a:pt x="51" y="1"/>
                    <a:pt x="54" y="4"/>
                  </a:cubicBezTo>
                  <a:cubicBezTo>
                    <a:pt x="56" y="3"/>
                    <a:pt x="59" y="2"/>
                    <a:pt x="62" y="1"/>
                  </a:cubicBezTo>
                  <a:cubicBezTo>
                    <a:pt x="61" y="4"/>
                    <a:pt x="59" y="6"/>
                    <a:pt x="56" y="8"/>
                  </a:cubicBezTo>
                  <a:cubicBezTo>
                    <a:pt x="59" y="7"/>
                    <a:pt x="61" y="7"/>
                    <a:pt x="64" y="6"/>
                  </a:cubicBezTo>
                  <a:cubicBezTo>
                    <a:pt x="62" y="8"/>
                    <a:pt x="60" y="11"/>
                    <a:pt x="57" y="12"/>
                  </a:cubicBezTo>
                  <a:close/>
                </a:path>
              </a:pathLst>
            </a:custGeom>
            <a:solidFill>
              <a:schemeClr val="accent2"/>
            </a:solidFill>
            <a:ln w="9525">
              <a:noFill/>
              <a:round/>
            </a:ln>
          </p:spPr>
          <p:txBody>
            <a:bodyPr vert="horz" wrap="square" lIns="121888" tIns="60944" rIns="121888" bIns="60944" numCol="1" anchor="t" anchorCtr="0" compatLnSpc="1"/>
            <a:lstStyle/>
            <a:p>
              <a:endParaRPr lang="en-US" sz="3555">
                <a:cs typeface="+mn-ea"/>
                <a:sym typeface="+mn-lt"/>
              </a:endParaRPr>
            </a:p>
          </p:txBody>
        </p:sp>
      </p:grpSp>
      <p:grpSp>
        <p:nvGrpSpPr>
          <p:cNvPr id="37" name="Group 36"/>
          <p:cNvGrpSpPr/>
          <p:nvPr/>
        </p:nvGrpSpPr>
        <p:grpSpPr>
          <a:xfrm>
            <a:off x="10082179" y="3285853"/>
            <a:ext cx="1113683" cy="1113681"/>
            <a:chOff x="7601340" y="2508483"/>
            <a:chExt cx="835480" cy="835478"/>
          </a:xfrm>
        </p:grpSpPr>
        <p:sp>
          <p:nvSpPr>
            <p:cNvPr id="33" name="Oval 32"/>
            <p:cNvSpPr/>
            <p:nvPr/>
          </p:nvSpPr>
          <p:spPr>
            <a:xfrm>
              <a:off x="7601340" y="2508483"/>
              <a:ext cx="835480" cy="835478"/>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1">
                    <a:lumMod val="50000"/>
                  </a:schemeClr>
                </a:solidFill>
                <a:cs typeface="+mn-ea"/>
                <a:sym typeface="+mn-lt"/>
              </a:endParaRPr>
            </a:p>
          </p:txBody>
        </p:sp>
        <p:sp>
          <p:nvSpPr>
            <p:cNvPr id="36" name="Freeform 141"/>
            <p:cNvSpPr>
              <a:spLocks noEditPoints="1"/>
            </p:cNvSpPr>
            <p:nvPr/>
          </p:nvSpPr>
          <p:spPr bwMode="auto">
            <a:xfrm>
              <a:off x="7839705" y="2796877"/>
              <a:ext cx="358751" cy="258691"/>
            </a:xfrm>
            <a:custGeom>
              <a:avLst/>
              <a:gdLst/>
              <a:ahLst/>
              <a:cxnLst>
                <a:cxn ang="0">
                  <a:pos x="67" y="41"/>
                </a:cxn>
                <a:cxn ang="0">
                  <a:pos x="59" y="48"/>
                </a:cxn>
                <a:cxn ang="0">
                  <a:pos x="34" y="49"/>
                </a:cxn>
                <a:cxn ang="0">
                  <a:pos x="8" y="48"/>
                </a:cxn>
                <a:cxn ang="0">
                  <a:pos x="1" y="41"/>
                </a:cxn>
                <a:cxn ang="0">
                  <a:pos x="0" y="25"/>
                </a:cxn>
                <a:cxn ang="0">
                  <a:pos x="1" y="8"/>
                </a:cxn>
                <a:cxn ang="0">
                  <a:pos x="8" y="1"/>
                </a:cxn>
                <a:cxn ang="0">
                  <a:pos x="34" y="0"/>
                </a:cxn>
                <a:cxn ang="0">
                  <a:pos x="59" y="1"/>
                </a:cxn>
                <a:cxn ang="0">
                  <a:pos x="67" y="8"/>
                </a:cxn>
                <a:cxn ang="0">
                  <a:pos x="68" y="25"/>
                </a:cxn>
                <a:cxn ang="0">
                  <a:pos x="67" y="41"/>
                </a:cxn>
                <a:cxn ang="0">
                  <a:pos x="47" y="23"/>
                </a:cxn>
                <a:cxn ang="0">
                  <a:pos x="28" y="11"/>
                </a:cxn>
                <a:cxn ang="0">
                  <a:pos x="25" y="10"/>
                </a:cxn>
                <a:cxn ang="0">
                  <a:pos x="24" y="13"/>
                </a:cxn>
                <a:cxn ang="0">
                  <a:pos x="24" y="37"/>
                </a:cxn>
                <a:cxn ang="0">
                  <a:pos x="25" y="39"/>
                </a:cxn>
                <a:cxn ang="0">
                  <a:pos x="26" y="39"/>
                </a:cxn>
                <a:cxn ang="0">
                  <a:pos x="28" y="39"/>
                </a:cxn>
                <a:cxn ang="0">
                  <a:pos x="47" y="27"/>
                </a:cxn>
                <a:cxn ang="0">
                  <a:pos x="48" y="25"/>
                </a:cxn>
                <a:cxn ang="0">
                  <a:pos x="47" y="23"/>
                </a:cxn>
              </a:cxnLst>
              <a:rect l="0" t="0" r="r" b="b"/>
              <a:pathLst>
                <a:path w="68" h="49">
                  <a:moveTo>
                    <a:pt x="67" y="41"/>
                  </a:moveTo>
                  <a:cubicBezTo>
                    <a:pt x="66" y="45"/>
                    <a:pt x="63" y="48"/>
                    <a:pt x="59" y="48"/>
                  </a:cubicBezTo>
                  <a:cubicBezTo>
                    <a:pt x="51" y="49"/>
                    <a:pt x="42" y="49"/>
                    <a:pt x="34" y="49"/>
                  </a:cubicBezTo>
                  <a:cubicBezTo>
                    <a:pt x="25" y="49"/>
                    <a:pt x="17" y="49"/>
                    <a:pt x="8" y="48"/>
                  </a:cubicBezTo>
                  <a:cubicBezTo>
                    <a:pt x="5" y="48"/>
                    <a:pt x="2" y="45"/>
                    <a:pt x="1" y="41"/>
                  </a:cubicBezTo>
                  <a:cubicBezTo>
                    <a:pt x="0" y="36"/>
                    <a:pt x="0" y="30"/>
                    <a:pt x="0" y="25"/>
                  </a:cubicBezTo>
                  <a:cubicBezTo>
                    <a:pt x="0" y="19"/>
                    <a:pt x="0" y="14"/>
                    <a:pt x="1" y="8"/>
                  </a:cubicBezTo>
                  <a:cubicBezTo>
                    <a:pt x="2" y="5"/>
                    <a:pt x="5" y="2"/>
                    <a:pt x="8" y="1"/>
                  </a:cubicBezTo>
                  <a:cubicBezTo>
                    <a:pt x="17" y="0"/>
                    <a:pt x="25" y="0"/>
                    <a:pt x="34" y="0"/>
                  </a:cubicBezTo>
                  <a:cubicBezTo>
                    <a:pt x="42" y="0"/>
                    <a:pt x="51" y="0"/>
                    <a:pt x="59" y="1"/>
                  </a:cubicBezTo>
                  <a:cubicBezTo>
                    <a:pt x="63" y="2"/>
                    <a:pt x="66" y="5"/>
                    <a:pt x="67" y="8"/>
                  </a:cubicBezTo>
                  <a:cubicBezTo>
                    <a:pt x="68" y="14"/>
                    <a:pt x="68" y="19"/>
                    <a:pt x="68" y="25"/>
                  </a:cubicBezTo>
                  <a:cubicBezTo>
                    <a:pt x="68" y="30"/>
                    <a:pt x="68" y="36"/>
                    <a:pt x="67" y="41"/>
                  </a:cubicBezTo>
                  <a:close/>
                  <a:moveTo>
                    <a:pt x="47" y="23"/>
                  </a:moveTo>
                  <a:cubicBezTo>
                    <a:pt x="28" y="11"/>
                    <a:pt x="28" y="11"/>
                    <a:pt x="28" y="11"/>
                  </a:cubicBezTo>
                  <a:cubicBezTo>
                    <a:pt x="27" y="10"/>
                    <a:pt x="26" y="10"/>
                    <a:pt x="25" y="10"/>
                  </a:cubicBezTo>
                  <a:cubicBezTo>
                    <a:pt x="25" y="11"/>
                    <a:pt x="24" y="12"/>
                    <a:pt x="24" y="13"/>
                  </a:cubicBezTo>
                  <a:cubicBezTo>
                    <a:pt x="24" y="37"/>
                    <a:pt x="24" y="37"/>
                    <a:pt x="24" y="37"/>
                  </a:cubicBezTo>
                  <a:cubicBezTo>
                    <a:pt x="24" y="38"/>
                    <a:pt x="25" y="39"/>
                    <a:pt x="25" y="39"/>
                  </a:cubicBezTo>
                  <a:cubicBezTo>
                    <a:pt x="26" y="39"/>
                    <a:pt x="26" y="39"/>
                    <a:pt x="26" y="39"/>
                  </a:cubicBezTo>
                  <a:cubicBezTo>
                    <a:pt x="27" y="39"/>
                    <a:pt x="27" y="39"/>
                    <a:pt x="28" y="39"/>
                  </a:cubicBezTo>
                  <a:cubicBezTo>
                    <a:pt x="47" y="27"/>
                    <a:pt x="47" y="27"/>
                    <a:pt x="47" y="27"/>
                  </a:cubicBezTo>
                  <a:cubicBezTo>
                    <a:pt x="48" y="26"/>
                    <a:pt x="48" y="26"/>
                    <a:pt x="48" y="25"/>
                  </a:cubicBezTo>
                  <a:cubicBezTo>
                    <a:pt x="48" y="24"/>
                    <a:pt x="48" y="23"/>
                    <a:pt x="47" y="23"/>
                  </a:cubicBezTo>
                  <a:close/>
                </a:path>
              </a:pathLst>
            </a:custGeom>
            <a:solidFill>
              <a:schemeClr val="accent3"/>
            </a:solidFill>
            <a:ln w="9525">
              <a:noFill/>
              <a:round/>
            </a:ln>
          </p:spPr>
          <p:txBody>
            <a:bodyPr vert="horz" wrap="square" lIns="121888" tIns="60944" rIns="121888" bIns="60944" numCol="1" anchor="t" anchorCtr="0" compatLnSpc="1"/>
            <a:lstStyle/>
            <a:p>
              <a:endParaRPr lang="en-US" sz="3555">
                <a:cs typeface="+mn-ea"/>
                <a:sym typeface="+mn-lt"/>
              </a:endParaRPr>
            </a:p>
          </p:txBody>
        </p:sp>
      </p:grpSp>
      <p:grpSp>
        <p:nvGrpSpPr>
          <p:cNvPr id="39" name="Group 38"/>
          <p:cNvGrpSpPr/>
          <p:nvPr/>
        </p:nvGrpSpPr>
        <p:grpSpPr>
          <a:xfrm>
            <a:off x="5736953" y="3285853"/>
            <a:ext cx="1113683" cy="1113681"/>
            <a:chOff x="4341572" y="2398929"/>
            <a:chExt cx="835480" cy="835478"/>
          </a:xfrm>
        </p:grpSpPr>
        <p:sp>
          <p:nvSpPr>
            <p:cNvPr id="31" name="Oval 30"/>
            <p:cNvSpPr/>
            <p:nvPr/>
          </p:nvSpPr>
          <p:spPr>
            <a:xfrm>
              <a:off x="4341572" y="2398929"/>
              <a:ext cx="835480" cy="83547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1">
                    <a:lumMod val="50000"/>
                  </a:schemeClr>
                </a:solidFill>
                <a:cs typeface="+mn-ea"/>
                <a:sym typeface="+mn-lt"/>
              </a:endParaRPr>
            </a:p>
          </p:txBody>
        </p:sp>
        <p:sp>
          <p:nvSpPr>
            <p:cNvPr id="38" name="Freeform 83"/>
            <p:cNvSpPr/>
            <p:nvPr/>
          </p:nvSpPr>
          <p:spPr bwMode="auto">
            <a:xfrm>
              <a:off x="4616392" y="2673748"/>
              <a:ext cx="285841" cy="285841"/>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accent1"/>
            </a:solidFill>
            <a:ln w="9525">
              <a:noFill/>
              <a:round/>
            </a:ln>
          </p:spPr>
          <p:txBody>
            <a:bodyPr vert="horz" wrap="square" lIns="121888" tIns="60944" rIns="121888" bIns="60944" numCol="1" anchor="t" anchorCtr="0" compatLnSpc="1"/>
            <a:lstStyle/>
            <a:p>
              <a:endParaRPr lang="en-US" sz="3555">
                <a:cs typeface="+mn-ea"/>
                <a:sym typeface="+mn-lt"/>
              </a:endParaRPr>
            </a:p>
          </p:txBody>
        </p:sp>
      </p:grpSp>
      <p:pic>
        <p:nvPicPr>
          <p:cNvPr id="40" name="图片 39"/>
          <p:cNvPicPr>
            <a:picLocks noChangeAspect="1"/>
          </p:cNvPicPr>
          <p:nvPr/>
        </p:nvPicPr>
        <p:blipFill rotWithShape="1">
          <a:blip r:embed="rId3" cstate="email"/>
          <a:srcRect/>
          <a:stretch>
            <a:fillRect/>
          </a:stretch>
        </p:blipFill>
        <p:spPr>
          <a:xfrm>
            <a:off x="139792" y="54938"/>
            <a:ext cx="1634113" cy="672321"/>
          </a:xfrm>
          <a:prstGeom prst="rect">
            <a:avLst/>
          </a:prstGeom>
        </p:spPr>
      </p:pic>
      <p:sp>
        <p:nvSpPr>
          <p:cNvPr id="41" name="文本框 40"/>
          <p:cNvSpPr txBox="1"/>
          <p:nvPr/>
        </p:nvSpPr>
        <p:spPr>
          <a:xfrm>
            <a:off x="1903320" y="263741"/>
            <a:ext cx="4442989" cy="461665"/>
          </a:xfrm>
          <a:prstGeom prst="rect">
            <a:avLst/>
          </a:prstGeom>
          <a:noFill/>
        </p:spPr>
        <p:txBody>
          <a:bodyPr wrap="square" rtlCol="0">
            <a:spAutoFit/>
          </a:bodyPr>
          <a:lstStyle/>
          <a:p>
            <a:r>
              <a:rPr lang="zh-CN" altLang="en-US" sz="2400" dirty="0">
                <a:effectLst>
                  <a:outerShdw blurRad="38100" dist="38100" dir="2700000" algn="tl">
                    <a:srgbClr val="000000">
                      <a:alpha val="43137"/>
                    </a:srgbClr>
                  </a:outerShdw>
                </a:effectLst>
                <a:cs typeface="+mn-ea"/>
                <a:sym typeface="+mn-lt"/>
              </a:rPr>
              <a:t>单击添加您的标题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200"/>
                                        </p:tgtEl>
                                        <p:attrNameLst>
                                          <p:attrName>style.visibility</p:attrName>
                                        </p:attrNameLst>
                                      </p:cBhvr>
                                      <p:to>
                                        <p:strVal val="visible"/>
                                      </p:to>
                                    </p:set>
                                    <p:anim calcmode="lin" valueType="num">
                                      <p:cBhvr>
                                        <p:cTn id="7" dur="500" fill="hold"/>
                                        <p:tgtEl>
                                          <p:spTgt spid="8200"/>
                                        </p:tgtEl>
                                        <p:attrNameLst>
                                          <p:attrName>ppt_w</p:attrName>
                                        </p:attrNameLst>
                                      </p:cBhvr>
                                      <p:tavLst>
                                        <p:tav tm="0">
                                          <p:val>
                                            <p:fltVal val="0"/>
                                          </p:val>
                                        </p:tav>
                                        <p:tav tm="100000">
                                          <p:val>
                                            <p:strVal val="#ppt_w"/>
                                          </p:val>
                                        </p:tav>
                                      </p:tavLst>
                                    </p:anim>
                                    <p:anim calcmode="lin" valueType="num">
                                      <p:cBhvr>
                                        <p:cTn id="8" dur="500" fill="hold"/>
                                        <p:tgtEl>
                                          <p:spTgt spid="8200"/>
                                        </p:tgtEl>
                                        <p:attrNameLst>
                                          <p:attrName>ppt_h</p:attrName>
                                        </p:attrNameLst>
                                      </p:cBhvr>
                                      <p:tavLst>
                                        <p:tav tm="0">
                                          <p:val>
                                            <p:fltVal val="0"/>
                                          </p:val>
                                        </p:tav>
                                        <p:tav tm="100000">
                                          <p:val>
                                            <p:strVal val="#ppt_h"/>
                                          </p:val>
                                        </p:tav>
                                      </p:tavLst>
                                    </p:anim>
                                    <p:animEffect transition="in" filter="fade">
                                      <p:cBhvr>
                                        <p:cTn id="9" dur="500"/>
                                        <p:tgtEl>
                                          <p:spTgt spid="8200"/>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8201"/>
                                        </p:tgtEl>
                                        <p:attrNameLst>
                                          <p:attrName>style.visibility</p:attrName>
                                        </p:attrNameLst>
                                      </p:cBhvr>
                                      <p:to>
                                        <p:strVal val="visible"/>
                                      </p:to>
                                    </p:set>
                                    <p:anim calcmode="lin" valueType="num">
                                      <p:cBhvr>
                                        <p:cTn id="13" dur="500" fill="hold"/>
                                        <p:tgtEl>
                                          <p:spTgt spid="8201"/>
                                        </p:tgtEl>
                                        <p:attrNameLst>
                                          <p:attrName>ppt_w</p:attrName>
                                        </p:attrNameLst>
                                      </p:cBhvr>
                                      <p:tavLst>
                                        <p:tav tm="0">
                                          <p:val>
                                            <p:fltVal val="0"/>
                                          </p:val>
                                        </p:tav>
                                        <p:tav tm="100000">
                                          <p:val>
                                            <p:strVal val="#ppt_w"/>
                                          </p:val>
                                        </p:tav>
                                      </p:tavLst>
                                    </p:anim>
                                    <p:anim calcmode="lin" valueType="num">
                                      <p:cBhvr>
                                        <p:cTn id="14" dur="500" fill="hold"/>
                                        <p:tgtEl>
                                          <p:spTgt spid="8201"/>
                                        </p:tgtEl>
                                        <p:attrNameLst>
                                          <p:attrName>ppt_h</p:attrName>
                                        </p:attrNameLst>
                                      </p:cBhvr>
                                      <p:tavLst>
                                        <p:tav tm="0">
                                          <p:val>
                                            <p:fltVal val="0"/>
                                          </p:val>
                                        </p:tav>
                                        <p:tav tm="100000">
                                          <p:val>
                                            <p:strVal val="#ppt_h"/>
                                          </p:val>
                                        </p:tav>
                                      </p:tavLst>
                                    </p:anim>
                                    <p:animEffect transition="in" filter="fade">
                                      <p:cBhvr>
                                        <p:cTn id="15" dur="500"/>
                                        <p:tgtEl>
                                          <p:spTgt spid="8201"/>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202"/>
                                        </p:tgtEl>
                                        <p:attrNameLst>
                                          <p:attrName>style.visibility</p:attrName>
                                        </p:attrNameLst>
                                      </p:cBhvr>
                                      <p:to>
                                        <p:strVal val="visible"/>
                                      </p:to>
                                    </p:set>
                                    <p:anim calcmode="lin" valueType="num">
                                      <p:cBhvr>
                                        <p:cTn id="19" dur="500" fill="hold"/>
                                        <p:tgtEl>
                                          <p:spTgt spid="8202"/>
                                        </p:tgtEl>
                                        <p:attrNameLst>
                                          <p:attrName>ppt_w</p:attrName>
                                        </p:attrNameLst>
                                      </p:cBhvr>
                                      <p:tavLst>
                                        <p:tav tm="0">
                                          <p:val>
                                            <p:fltVal val="0"/>
                                          </p:val>
                                        </p:tav>
                                        <p:tav tm="100000">
                                          <p:val>
                                            <p:strVal val="#ppt_w"/>
                                          </p:val>
                                        </p:tav>
                                      </p:tavLst>
                                    </p:anim>
                                    <p:anim calcmode="lin" valueType="num">
                                      <p:cBhvr>
                                        <p:cTn id="20" dur="500" fill="hold"/>
                                        <p:tgtEl>
                                          <p:spTgt spid="8202"/>
                                        </p:tgtEl>
                                        <p:attrNameLst>
                                          <p:attrName>ppt_h</p:attrName>
                                        </p:attrNameLst>
                                      </p:cBhvr>
                                      <p:tavLst>
                                        <p:tav tm="0">
                                          <p:val>
                                            <p:fltVal val="0"/>
                                          </p:val>
                                        </p:tav>
                                        <p:tav tm="100000">
                                          <p:val>
                                            <p:strVal val="#ppt_h"/>
                                          </p:val>
                                        </p:tav>
                                      </p:tavLst>
                                    </p:anim>
                                    <p:animEffect transition="in" filter="fade">
                                      <p:cBhvr>
                                        <p:cTn id="21" dur="500"/>
                                        <p:tgtEl>
                                          <p:spTgt spid="8202"/>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8199"/>
                                        </p:tgtEl>
                                        <p:attrNameLst>
                                          <p:attrName>style.visibility</p:attrName>
                                        </p:attrNameLst>
                                      </p:cBhvr>
                                      <p:to>
                                        <p:strVal val="visible"/>
                                      </p:to>
                                    </p:set>
                                    <p:anim calcmode="lin" valueType="num">
                                      <p:cBhvr>
                                        <p:cTn id="25" dur="500" fill="hold"/>
                                        <p:tgtEl>
                                          <p:spTgt spid="8199"/>
                                        </p:tgtEl>
                                        <p:attrNameLst>
                                          <p:attrName>ppt_w</p:attrName>
                                        </p:attrNameLst>
                                      </p:cBhvr>
                                      <p:tavLst>
                                        <p:tav tm="0">
                                          <p:val>
                                            <p:fltVal val="0"/>
                                          </p:val>
                                        </p:tav>
                                        <p:tav tm="100000">
                                          <p:val>
                                            <p:strVal val="#ppt_w"/>
                                          </p:val>
                                        </p:tav>
                                      </p:tavLst>
                                    </p:anim>
                                    <p:anim calcmode="lin" valueType="num">
                                      <p:cBhvr>
                                        <p:cTn id="26" dur="500" fill="hold"/>
                                        <p:tgtEl>
                                          <p:spTgt spid="8199"/>
                                        </p:tgtEl>
                                        <p:attrNameLst>
                                          <p:attrName>ppt_h</p:attrName>
                                        </p:attrNameLst>
                                      </p:cBhvr>
                                      <p:tavLst>
                                        <p:tav tm="0">
                                          <p:val>
                                            <p:fltVal val="0"/>
                                          </p:val>
                                        </p:tav>
                                        <p:tav tm="100000">
                                          <p:val>
                                            <p:strVal val="#ppt_h"/>
                                          </p:val>
                                        </p:tav>
                                      </p:tavLst>
                                    </p:anim>
                                    <p:animEffect transition="in" filter="fade">
                                      <p:cBhvr>
                                        <p:cTn id="27" dur="500"/>
                                        <p:tgtEl>
                                          <p:spTgt spid="819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8198"/>
                                        </p:tgtEl>
                                        <p:attrNameLst>
                                          <p:attrName>style.visibility</p:attrName>
                                        </p:attrNameLst>
                                      </p:cBhvr>
                                      <p:to>
                                        <p:strVal val="visible"/>
                                      </p:to>
                                    </p:set>
                                    <p:anim calcmode="lin" valueType="num">
                                      <p:cBhvr>
                                        <p:cTn id="31" dur="500" fill="hold"/>
                                        <p:tgtEl>
                                          <p:spTgt spid="8198"/>
                                        </p:tgtEl>
                                        <p:attrNameLst>
                                          <p:attrName>ppt_w</p:attrName>
                                        </p:attrNameLst>
                                      </p:cBhvr>
                                      <p:tavLst>
                                        <p:tav tm="0">
                                          <p:val>
                                            <p:fltVal val="0"/>
                                          </p:val>
                                        </p:tav>
                                        <p:tav tm="100000">
                                          <p:val>
                                            <p:strVal val="#ppt_w"/>
                                          </p:val>
                                        </p:tav>
                                      </p:tavLst>
                                    </p:anim>
                                    <p:anim calcmode="lin" valueType="num">
                                      <p:cBhvr>
                                        <p:cTn id="32" dur="500" fill="hold"/>
                                        <p:tgtEl>
                                          <p:spTgt spid="8198"/>
                                        </p:tgtEl>
                                        <p:attrNameLst>
                                          <p:attrName>ppt_h</p:attrName>
                                        </p:attrNameLst>
                                      </p:cBhvr>
                                      <p:tavLst>
                                        <p:tav tm="0">
                                          <p:val>
                                            <p:fltVal val="0"/>
                                          </p:val>
                                        </p:tav>
                                        <p:tav tm="100000">
                                          <p:val>
                                            <p:strVal val="#ppt_h"/>
                                          </p:val>
                                        </p:tav>
                                      </p:tavLst>
                                    </p:anim>
                                    <p:animEffect transition="in" filter="fade">
                                      <p:cBhvr>
                                        <p:cTn id="33" dur="500"/>
                                        <p:tgtEl>
                                          <p:spTgt spid="819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8203"/>
                                        </p:tgtEl>
                                        <p:attrNameLst>
                                          <p:attrName>style.visibility</p:attrName>
                                        </p:attrNameLst>
                                      </p:cBhvr>
                                      <p:to>
                                        <p:strVal val="visible"/>
                                      </p:to>
                                    </p:set>
                                    <p:anim calcmode="lin" valueType="num">
                                      <p:cBhvr>
                                        <p:cTn id="37" dur="500" fill="hold"/>
                                        <p:tgtEl>
                                          <p:spTgt spid="8203"/>
                                        </p:tgtEl>
                                        <p:attrNameLst>
                                          <p:attrName>ppt_w</p:attrName>
                                        </p:attrNameLst>
                                      </p:cBhvr>
                                      <p:tavLst>
                                        <p:tav tm="0">
                                          <p:val>
                                            <p:fltVal val="0"/>
                                          </p:val>
                                        </p:tav>
                                        <p:tav tm="100000">
                                          <p:val>
                                            <p:strVal val="#ppt_w"/>
                                          </p:val>
                                        </p:tav>
                                      </p:tavLst>
                                    </p:anim>
                                    <p:anim calcmode="lin" valueType="num">
                                      <p:cBhvr>
                                        <p:cTn id="38" dur="500" fill="hold"/>
                                        <p:tgtEl>
                                          <p:spTgt spid="8203"/>
                                        </p:tgtEl>
                                        <p:attrNameLst>
                                          <p:attrName>ppt_h</p:attrName>
                                        </p:attrNameLst>
                                      </p:cBhvr>
                                      <p:tavLst>
                                        <p:tav tm="0">
                                          <p:val>
                                            <p:fltVal val="0"/>
                                          </p:val>
                                        </p:tav>
                                        <p:tav tm="100000">
                                          <p:val>
                                            <p:strVal val="#ppt_h"/>
                                          </p:val>
                                        </p:tav>
                                      </p:tavLst>
                                    </p:anim>
                                    <p:animEffect transition="in" filter="fade">
                                      <p:cBhvr>
                                        <p:cTn id="39" dur="500"/>
                                        <p:tgtEl>
                                          <p:spTgt spid="8203"/>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8206"/>
                                        </p:tgtEl>
                                        <p:attrNameLst>
                                          <p:attrName>style.visibility</p:attrName>
                                        </p:attrNameLst>
                                      </p:cBhvr>
                                      <p:to>
                                        <p:strVal val="visible"/>
                                      </p:to>
                                    </p:set>
                                    <p:anim calcmode="lin" valueType="num">
                                      <p:cBhvr>
                                        <p:cTn id="43" dur="500" fill="hold"/>
                                        <p:tgtEl>
                                          <p:spTgt spid="8206"/>
                                        </p:tgtEl>
                                        <p:attrNameLst>
                                          <p:attrName>ppt_w</p:attrName>
                                        </p:attrNameLst>
                                      </p:cBhvr>
                                      <p:tavLst>
                                        <p:tav tm="0">
                                          <p:val>
                                            <p:fltVal val="0"/>
                                          </p:val>
                                        </p:tav>
                                        <p:tav tm="100000">
                                          <p:val>
                                            <p:strVal val="#ppt_w"/>
                                          </p:val>
                                        </p:tav>
                                      </p:tavLst>
                                    </p:anim>
                                    <p:anim calcmode="lin" valueType="num">
                                      <p:cBhvr>
                                        <p:cTn id="44" dur="500" fill="hold"/>
                                        <p:tgtEl>
                                          <p:spTgt spid="8206"/>
                                        </p:tgtEl>
                                        <p:attrNameLst>
                                          <p:attrName>ppt_h</p:attrName>
                                        </p:attrNameLst>
                                      </p:cBhvr>
                                      <p:tavLst>
                                        <p:tav tm="0">
                                          <p:val>
                                            <p:fltVal val="0"/>
                                          </p:val>
                                        </p:tav>
                                        <p:tav tm="100000">
                                          <p:val>
                                            <p:strVal val="#ppt_h"/>
                                          </p:val>
                                        </p:tav>
                                      </p:tavLst>
                                    </p:anim>
                                    <p:animEffect transition="in" filter="fade">
                                      <p:cBhvr>
                                        <p:cTn id="45" dur="500"/>
                                        <p:tgtEl>
                                          <p:spTgt spid="8206"/>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8205"/>
                                        </p:tgtEl>
                                        <p:attrNameLst>
                                          <p:attrName>style.visibility</p:attrName>
                                        </p:attrNameLst>
                                      </p:cBhvr>
                                      <p:to>
                                        <p:strVal val="visible"/>
                                      </p:to>
                                    </p:set>
                                    <p:anim calcmode="lin" valueType="num">
                                      <p:cBhvr>
                                        <p:cTn id="49" dur="500" fill="hold"/>
                                        <p:tgtEl>
                                          <p:spTgt spid="8205"/>
                                        </p:tgtEl>
                                        <p:attrNameLst>
                                          <p:attrName>ppt_w</p:attrName>
                                        </p:attrNameLst>
                                      </p:cBhvr>
                                      <p:tavLst>
                                        <p:tav tm="0">
                                          <p:val>
                                            <p:fltVal val="0"/>
                                          </p:val>
                                        </p:tav>
                                        <p:tav tm="100000">
                                          <p:val>
                                            <p:strVal val="#ppt_w"/>
                                          </p:val>
                                        </p:tav>
                                      </p:tavLst>
                                    </p:anim>
                                    <p:anim calcmode="lin" valueType="num">
                                      <p:cBhvr>
                                        <p:cTn id="50" dur="500" fill="hold"/>
                                        <p:tgtEl>
                                          <p:spTgt spid="8205"/>
                                        </p:tgtEl>
                                        <p:attrNameLst>
                                          <p:attrName>ppt_h</p:attrName>
                                        </p:attrNameLst>
                                      </p:cBhvr>
                                      <p:tavLst>
                                        <p:tav tm="0">
                                          <p:val>
                                            <p:fltVal val="0"/>
                                          </p:val>
                                        </p:tav>
                                        <p:tav tm="100000">
                                          <p:val>
                                            <p:strVal val="#ppt_h"/>
                                          </p:val>
                                        </p:tav>
                                      </p:tavLst>
                                    </p:anim>
                                    <p:animEffect transition="in" filter="fade">
                                      <p:cBhvr>
                                        <p:cTn id="51" dur="500"/>
                                        <p:tgtEl>
                                          <p:spTgt spid="8205"/>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8204"/>
                                        </p:tgtEl>
                                        <p:attrNameLst>
                                          <p:attrName>style.visibility</p:attrName>
                                        </p:attrNameLst>
                                      </p:cBhvr>
                                      <p:to>
                                        <p:strVal val="visible"/>
                                      </p:to>
                                    </p:set>
                                    <p:anim calcmode="lin" valueType="num">
                                      <p:cBhvr>
                                        <p:cTn id="55" dur="500" fill="hold"/>
                                        <p:tgtEl>
                                          <p:spTgt spid="8204"/>
                                        </p:tgtEl>
                                        <p:attrNameLst>
                                          <p:attrName>ppt_w</p:attrName>
                                        </p:attrNameLst>
                                      </p:cBhvr>
                                      <p:tavLst>
                                        <p:tav tm="0">
                                          <p:val>
                                            <p:fltVal val="0"/>
                                          </p:val>
                                        </p:tav>
                                        <p:tav tm="100000">
                                          <p:val>
                                            <p:strVal val="#ppt_w"/>
                                          </p:val>
                                        </p:tav>
                                      </p:tavLst>
                                    </p:anim>
                                    <p:anim calcmode="lin" valueType="num">
                                      <p:cBhvr>
                                        <p:cTn id="56" dur="500" fill="hold"/>
                                        <p:tgtEl>
                                          <p:spTgt spid="8204"/>
                                        </p:tgtEl>
                                        <p:attrNameLst>
                                          <p:attrName>ppt_h</p:attrName>
                                        </p:attrNameLst>
                                      </p:cBhvr>
                                      <p:tavLst>
                                        <p:tav tm="0">
                                          <p:val>
                                            <p:fltVal val="0"/>
                                          </p:val>
                                        </p:tav>
                                        <p:tav tm="100000">
                                          <p:val>
                                            <p:strVal val="#ppt_h"/>
                                          </p:val>
                                        </p:tav>
                                      </p:tavLst>
                                    </p:anim>
                                    <p:animEffect transition="in" filter="fade">
                                      <p:cBhvr>
                                        <p:cTn id="57" dur="500"/>
                                        <p:tgtEl>
                                          <p:spTgt spid="820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8207"/>
                                        </p:tgtEl>
                                        <p:attrNameLst>
                                          <p:attrName>style.visibility</p:attrName>
                                        </p:attrNameLst>
                                      </p:cBhvr>
                                      <p:to>
                                        <p:strVal val="visible"/>
                                      </p:to>
                                    </p:set>
                                    <p:anim calcmode="lin" valueType="num">
                                      <p:cBhvr>
                                        <p:cTn id="61" dur="500" fill="hold"/>
                                        <p:tgtEl>
                                          <p:spTgt spid="8207"/>
                                        </p:tgtEl>
                                        <p:attrNameLst>
                                          <p:attrName>ppt_w</p:attrName>
                                        </p:attrNameLst>
                                      </p:cBhvr>
                                      <p:tavLst>
                                        <p:tav tm="0">
                                          <p:val>
                                            <p:fltVal val="0"/>
                                          </p:val>
                                        </p:tav>
                                        <p:tav tm="100000">
                                          <p:val>
                                            <p:strVal val="#ppt_w"/>
                                          </p:val>
                                        </p:tav>
                                      </p:tavLst>
                                    </p:anim>
                                    <p:anim calcmode="lin" valueType="num">
                                      <p:cBhvr>
                                        <p:cTn id="62" dur="500" fill="hold"/>
                                        <p:tgtEl>
                                          <p:spTgt spid="8207"/>
                                        </p:tgtEl>
                                        <p:attrNameLst>
                                          <p:attrName>ppt_h</p:attrName>
                                        </p:attrNameLst>
                                      </p:cBhvr>
                                      <p:tavLst>
                                        <p:tav tm="0">
                                          <p:val>
                                            <p:fltVal val="0"/>
                                          </p:val>
                                        </p:tav>
                                        <p:tav tm="100000">
                                          <p:val>
                                            <p:strVal val="#ppt_h"/>
                                          </p:val>
                                        </p:tav>
                                      </p:tavLst>
                                    </p:anim>
                                    <p:animEffect transition="in" filter="fade">
                                      <p:cBhvr>
                                        <p:cTn id="63" dur="500"/>
                                        <p:tgtEl>
                                          <p:spTgt spid="8207"/>
                                        </p:tgtEl>
                                      </p:cBhvr>
                                    </p:animEffect>
                                  </p:childTnLst>
                                </p:cTn>
                              </p:par>
                            </p:childTnLst>
                          </p:cTn>
                        </p:par>
                        <p:par>
                          <p:cTn id="64" fill="hold">
                            <p:stCondLst>
                              <p:cond delay="5000"/>
                            </p:stCondLst>
                            <p:childTnLst>
                              <p:par>
                                <p:cTn id="65" presetID="2" presetClass="entr" presetSubtype="4" accel="50000" decel="50000"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1000" fill="hold"/>
                                        <p:tgtEl>
                                          <p:spTgt spid="19"/>
                                        </p:tgtEl>
                                        <p:attrNameLst>
                                          <p:attrName>ppt_x</p:attrName>
                                        </p:attrNameLst>
                                      </p:cBhvr>
                                      <p:tavLst>
                                        <p:tav tm="0">
                                          <p:val>
                                            <p:strVal val="#ppt_x"/>
                                          </p:val>
                                        </p:tav>
                                        <p:tav tm="100000">
                                          <p:val>
                                            <p:strVal val="#ppt_x"/>
                                          </p:val>
                                        </p:tav>
                                      </p:tavLst>
                                    </p:anim>
                                    <p:anim calcmode="lin" valueType="num">
                                      <p:cBhvr additive="base">
                                        <p:cTn id="68" dur="1000" fill="hold"/>
                                        <p:tgtEl>
                                          <p:spTgt spid="19"/>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2" accel="50000" decel="50000"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2" presetClass="entr" presetSubtype="4" accel="50000" decel="50000" fill="hold" nodeType="with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additive="base">
                                        <p:cTn id="82" dur="1000" fill="hold"/>
                                        <p:tgtEl>
                                          <p:spTgt spid="22"/>
                                        </p:tgtEl>
                                        <p:attrNameLst>
                                          <p:attrName>ppt_x</p:attrName>
                                        </p:attrNameLst>
                                      </p:cBhvr>
                                      <p:tavLst>
                                        <p:tav tm="0">
                                          <p:val>
                                            <p:strVal val="#ppt_x"/>
                                          </p:val>
                                        </p:tav>
                                        <p:tav tm="100000">
                                          <p:val>
                                            <p:strVal val="#ppt_x"/>
                                          </p:val>
                                        </p:tav>
                                      </p:tavLst>
                                    </p:anim>
                                    <p:anim calcmode="lin" valueType="num">
                                      <p:cBhvr additive="base">
                                        <p:cTn id="83" dur="1000" fill="hold"/>
                                        <p:tgtEl>
                                          <p:spTgt spid="22"/>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53" presetClass="entr" presetSubtype="16" fill="hold" nodeType="afterEffect">
                                  <p:stCondLst>
                                    <p:cond delay="0"/>
                                  </p:stCondLst>
                                  <p:childTnLst>
                                    <p:set>
                                      <p:cBhvr>
                                        <p:cTn id="86" dur="1" fill="hold">
                                          <p:stCondLst>
                                            <p:cond delay="0"/>
                                          </p:stCondLst>
                                        </p:cTn>
                                        <p:tgtEl>
                                          <p:spTgt spid="35"/>
                                        </p:tgtEl>
                                        <p:attrNameLst>
                                          <p:attrName>style.visibility</p:attrName>
                                        </p:attrNameLst>
                                      </p:cBhvr>
                                      <p:to>
                                        <p:strVal val="visible"/>
                                      </p:to>
                                    </p:set>
                                    <p:anim calcmode="lin" valueType="num">
                                      <p:cBhvr>
                                        <p:cTn id="87" dur="500" fill="hold"/>
                                        <p:tgtEl>
                                          <p:spTgt spid="35"/>
                                        </p:tgtEl>
                                        <p:attrNameLst>
                                          <p:attrName>ppt_w</p:attrName>
                                        </p:attrNameLst>
                                      </p:cBhvr>
                                      <p:tavLst>
                                        <p:tav tm="0">
                                          <p:val>
                                            <p:fltVal val="0"/>
                                          </p:val>
                                        </p:tav>
                                        <p:tav tm="100000">
                                          <p:val>
                                            <p:strVal val="#ppt_w"/>
                                          </p:val>
                                        </p:tav>
                                      </p:tavLst>
                                    </p:anim>
                                    <p:anim calcmode="lin" valueType="num">
                                      <p:cBhvr>
                                        <p:cTn id="88" dur="500" fill="hold"/>
                                        <p:tgtEl>
                                          <p:spTgt spid="35"/>
                                        </p:tgtEl>
                                        <p:attrNameLst>
                                          <p:attrName>ppt_h</p:attrName>
                                        </p:attrNameLst>
                                      </p:cBhvr>
                                      <p:tavLst>
                                        <p:tav tm="0">
                                          <p:val>
                                            <p:fltVal val="0"/>
                                          </p:val>
                                        </p:tav>
                                        <p:tav tm="100000">
                                          <p:val>
                                            <p:strVal val="#ppt_h"/>
                                          </p:val>
                                        </p:tav>
                                      </p:tavLst>
                                    </p:anim>
                                    <p:animEffect transition="in" filter="fade">
                                      <p:cBhvr>
                                        <p:cTn id="89" dur="500"/>
                                        <p:tgtEl>
                                          <p:spTgt spid="35"/>
                                        </p:tgtEl>
                                      </p:cBhvr>
                                    </p:animEffect>
                                  </p:childTnLst>
                                </p:cTn>
                              </p:par>
                              <p:par>
                                <p:cTn id="90" presetID="2" presetClass="entr" presetSubtype="4" accel="50000" decel="50000" fill="hold" nodeType="withEffect">
                                  <p:stCondLst>
                                    <p:cond delay="0"/>
                                  </p:stCondLst>
                                  <p:childTnLst>
                                    <p:set>
                                      <p:cBhvr>
                                        <p:cTn id="91" dur="1" fill="hold">
                                          <p:stCondLst>
                                            <p:cond delay="0"/>
                                          </p:stCondLst>
                                        </p:cTn>
                                        <p:tgtEl>
                                          <p:spTgt spid="25"/>
                                        </p:tgtEl>
                                        <p:attrNameLst>
                                          <p:attrName>style.visibility</p:attrName>
                                        </p:attrNameLst>
                                      </p:cBhvr>
                                      <p:to>
                                        <p:strVal val="visible"/>
                                      </p:to>
                                    </p:set>
                                    <p:anim calcmode="lin" valueType="num">
                                      <p:cBhvr additive="base">
                                        <p:cTn id="92" dur="1000" fill="hold"/>
                                        <p:tgtEl>
                                          <p:spTgt spid="25"/>
                                        </p:tgtEl>
                                        <p:attrNameLst>
                                          <p:attrName>ppt_x</p:attrName>
                                        </p:attrNameLst>
                                      </p:cBhvr>
                                      <p:tavLst>
                                        <p:tav tm="0">
                                          <p:val>
                                            <p:strVal val="#ppt_x"/>
                                          </p:val>
                                        </p:tav>
                                        <p:tav tm="100000">
                                          <p:val>
                                            <p:strVal val="#ppt_x"/>
                                          </p:val>
                                        </p:tav>
                                      </p:tavLst>
                                    </p:anim>
                                    <p:anim calcmode="lin" valueType="num">
                                      <p:cBhvr additive="base">
                                        <p:cTn id="93" dur="1000" fill="hold"/>
                                        <p:tgtEl>
                                          <p:spTgt spid="25"/>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nodeType="afterEffect">
                                  <p:stCondLst>
                                    <p:cond delay="0"/>
                                  </p:stCondLst>
                                  <p:childTnLst>
                                    <p:set>
                                      <p:cBhvr>
                                        <p:cTn id="96" dur="1" fill="hold">
                                          <p:stCondLst>
                                            <p:cond delay="0"/>
                                          </p:stCondLst>
                                        </p:cTn>
                                        <p:tgtEl>
                                          <p:spTgt spid="37"/>
                                        </p:tgtEl>
                                        <p:attrNameLst>
                                          <p:attrName>style.visibility</p:attrName>
                                        </p:attrNameLst>
                                      </p:cBhvr>
                                      <p:to>
                                        <p:strVal val="visible"/>
                                      </p:to>
                                    </p:set>
                                    <p:anim calcmode="lin" valueType="num">
                                      <p:cBhvr>
                                        <p:cTn id="97" dur="500" fill="hold"/>
                                        <p:tgtEl>
                                          <p:spTgt spid="37"/>
                                        </p:tgtEl>
                                        <p:attrNameLst>
                                          <p:attrName>ppt_w</p:attrName>
                                        </p:attrNameLst>
                                      </p:cBhvr>
                                      <p:tavLst>
                                        <p:tav tm="0">
                                          <p:val>
                                            <p:fltVal val="0"/>
                                          </p:val>
                                        </p:tav>
                                        <p:tav tm="100000">
                                          <p:val>
                                            <p:strVal val="#ppt_w"/>
                                          </p:val>
                                        </p:tav>
                                      </p:tavLst>
                                    </p:anim>
                                    <p:anim calcmode="lin" valueType="num">
                                      <p:cBhvr>
                                        <p:cTn id="98" dur="500" fill="hold"/>
                                        <p:tgtEl>
                                          <p:spTgt spid="37"/>
                                        </p:tgtEl>
                                        <p:attrNameLst>
                                          <p:attrName>ppt_h</p:attrName>
                                        </p:attrNameLst>
                                      </p:cBhvr>
                                      <p:tavLst>
                                        <p:tav tm="0">
                                          <p:val>
                                            <p:fltVal val="0"/>
                                          </p:val>
                                        </p:tav>
                                        <p:tav tm="100000">
                                          <p:val>
                                            <p:strVal val="#ppt_h"/>
                                          </p:val>
                                        </p:tav>
                                      </p:tavLst>
                                    </p:anim>
                                    <p:animEffect transition="in" filter="fade">
                                      <p:cBhvr>
                                        <p:cTn id="99" dur="500"/>
                                        <p:tgtEl>
                                          <p:spTgt spid="37"/>
                                        </p:tgtEl>
                                      </p:cBhvr>
                                    </p:animEffect>
                                  </p:childTnLst>
                                </p:cTn>
                              </p:par>
                              <p:par>
                                <p:cTn id="100" presetID="2" presetClass="entr" presetSubtype="4" accel="50000" decel="50000" fill="hold"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additive="base">
                                        <p:cTn id="102" dur="1000" fill="hold"/>
                                        <p:tgtEl>
                                          <p:spTgt spid="28"/>
                                        </p:tgtEl>
                                        <p:attrNameLst>
                                          <p:attrName>ppt_x</p:attrName>
                                        </p:attrNameLst>
                                      </p:cBhvr>
                                      <p:tavLst>
                                        <p:tav tm="0">
                                          <p:val>
                                            <p:strVal val="#ppt_x"/>
                                          </p:val>
                                        </p:tav>
                                        <p:tav tm="100000">
                                          <p:val>
                                            <p:strVal val="#ppt_x"/>
                                          </p:val>
                                        </p:tav>
                                      </p:tavLst>
                                    </p:anim>
                                    <p:anim calcmode="lin" valueType="num">
                                      <p:cBhvr additive="base">
                                        <p:cTn id="103" dur="10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nimBg="1"/>
      <p:bldP spid="8199" grpId="0" animBg="1"/>
      <p:bldP spid="8200" grpId="0" animBg="1"/>
      <p:bldP spid="8201" grpId="0" animBg="1"/>
      <p:bldP spid="8202" grpId="0" animBg="1"/>
      <p:bldP spid="8203" grpId="0" animBg="1"/>
      <p:bldP spid="8204" grpId="0" animBg="1"/>
      <p:bldP spid="8205" grpId="0" animBg="1"/>
      <p:bldP spid="8206" grpId="0" animBg="1"/>
      <p:bldP spid="8207" grpId="0" animBg="1"/>
      <p:bldP spid="19"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Freeform 5"/>
          <p:cNvSpPr>
            <a:spLocks noEditPoints="1"/>
          </p:cNvSpPr>
          <p:nvPr/>
        </p:nvSpPr>
        <p:spPr bwMode="auto">
          <a:xfrm rot="21578059">
            <a:off x="4107821" y="3464619"/>
            <a:ext cx="3999458" cy="129084"/>
          </a:xfrm>
          <a:custGeom>
            <a:avLst/>
            <a:gdLst/>
            <a:ahLst/>
            <a:cxnLst>
              <a:cxn ang="0">
                <a:pos x="675" y="3"/>
              </a:cxn>
              <a:cxn ang="0">
                <a:pos x="573" y="0"/>
              </a:cxn>
              <a:cxn ang="0">
                <a:pos x="555" y="0"/>
              </a:cxn>
              <a:cxn ang="0">
                <a:pos x="675" y="3"/>
              </a:cxn>
              <a:cxn ang="0">
                <a:pos x="957" y="31"/>
              </a:cxn>
              <a:cxn ang="0">
                <a:pos x="957" y="31"/>
              </a:cxn>
              <a:cxn ang="0">
                <a:pos x="950" y="30"/>
              </a:cxn>
              <a:cxn ang="0">
                <a:pos x="949" y="30"/>
              </a:cxn>
              <a:cxn ang="0">
                <a:pos x="957" y="31"/>
              </a:cxn>
              <a:cxn ang="0">
                <a:pos x="5" y="30"/>
              </a:cxn>
              <a:cxn ang="0">
                <a:pos x="4" y="30"/>
              </a:cxn>
              <a:cxn ang="0">
                <a:pos x="0" y="31"/>
              </a:cxn>
              <a:cxn ang="0">
                <a:pos x="5" y="30"/>
              </a:cxn>
            </a:cxnLst>
            <a:rect l="0" t="0" r="r" b="b"/>
            <a:pathLst>
              <a:path w="957" h="31">
                <a:moveTo>
                  <a:pt x="675" y="3"/>
                </a:moveTo>
                <a:cubicBezTo>
                  <a:pt x="573" y="0"/>
                  <a:pt x="573" y="0"/>
                  <a:pt x="573" y="0"/>
                </a:cubicBezTo>
                <a:cubicBezTo>
                  <a:pt x="567" y="0"/>
                  <a:pt x="561" y="0"/>
                  <a:pt x="555" y="0"/>
                </a:cubicBezTo>
                <a:cubicBezTo>
                  <a:pt x="597" y="0"/>
                  <a:pt x="637" y="1"/>
                  <a:pt x="675" y="3"/>
                </a:cubicBezTo>
                <a:close/>
                <a:moveTo>
                  <a:pt x="957" y="31"/>
                </a:moveTo>
                <a:cubicBezTo>
                  <a:pt x="957" y="31"/>
                  <a:pt x="957" y="31"/>
                  <a:pt x="957" y="31"/>
                </a:cubicBezTo>
                <a:cubicBezTo>
                  <a:pt x="954" y="31"/>
                  <a:pt x="952" y="30"/>
                  <a:pt x="950" y="30"/>
                </a:cubicBezTo>
                <a:cubicBezTo>
                  <a:pt x="949" y="30"/>
                  <a:pt x="949" y="30"/>
                  <a:pt x="949" y="30"/>
                </a:cubicBezTo>
                <a:cubicBezTo>
                  <a:pt x="952" y="30"/>
                  <a:pt x="954" y="31"/>
                  <a:pt x="957" y="31"/>
                </a:cubicBezTo>
                <a:close/>
                <a:moveTo>
                  <a:pt x="5" y="30"/>
                </a:moveTo>
                <a:cubicBezTo>
                  <a:pt x="5" y="30"/>
                  <a:pt x="4" y="30"/>
                  <a:pt x="4" y="30"/>
                </a:cubicBezTo>
                <a:cubicBezTo>
                  <a:pt x="3" y="30"/>
                  <a:pt x="2" y="30"/>
                  <a:pt x="0" y="31"/>
                </a:cubicBezTo>
                <a:cubicBezTo>
                  <a:pt x="2" y="30"/>
                  <a:pt x="3" y="30"/>
                  <a:pt x="5" y="30"/>
                </a:cubicBezTo>
                <a:close/>
              </a:path>
            </a:pathLst>
          </a:custGeom>
          <a:solidFill>
            <a:srgbClr val="BEBBB2"/>
          </a:solidFill>
          <a:ln w="9525">
            <a:noFill/>
            <a:round/>
          </a:ln>
        </p:spPr>
        <p:txBody>
          <a:bodyPr vert="horz" wrap="square" lIns="121888" tIns="60944" rIns="121888" bIns="60944" numCol="1" anchor="t" anchorCtr="0" compatLnSpc="1"/>
          <a:lstStyle/>
          <a:p>
            <a:endParaRPr lang="en-US" sz="3555">
              <a:cs typeface="+mn-ea"/>
              <a:sym typeface="+mn-lt"/>
            </a:endParaRPr>
          </a:p>
        </p:txBody>
      </p:sp>
      <p:grpSp>
        <p:nvGrpSpPr>
          <p:cNvPr id="55" name="Group 54"/>
          <p:cNvGrpSpPr/>
          <p:nvPr/>
        </p:nvGrpSpPr>
        <p:grpSpPr>
          <a:xfrm>
            <a:off x="4581374" y="1716820"/>
            <a:ext cx="3009116" cy="960722"/>
            <a:chOff x="3435734" y="1287280"/>
            <a:chExt cx="2257425" cy="720729"/>
          </a:xfrm>
        </p:grpSpPr>
        <p:sp>
          <p:nvSpPr>
            <p:cNvPr id="6150" name="Freeform 6"/>
            <p:cNvSpPr/>
            <p:nvPr/>
          </p:nvSpPr>
          <p:spPr bwMode="auto">
            <a:xfrm rot="21578059">
              <a:off x="3440164" y="1287280"/>
              <a:ext cx="2247900" cy="517525"/>
            </a:xfrm>
            <a:custGeom>
              <a:avLst/>
              <a:gdLst/>
              <a:ahLst/>
              <a:cxnLst>
                <a:cxn ang="0">
                  <a:pos x="398" y="118"/>
                </a:cxn>
                <a:cxn ang="0">
                  <a:pos x="358" y="117"/>
                </a:cxn>
                <a:cxn ang="0">
                  <a:pos x="299" y="118"/>
                </a:cxn>
                <a:cxn ang="0">
                  <a:pos x="243" y="120"/>
                </a:cxn>
                <a:cxn ang="0">
                  <a:pos x="232" y="121"/>
                </a:cxn>
                <a:cxn ang="0">
                  <a:pos x="223" y="121"/>
                </a:cxn>
                <a:cxn ang="0">
                  <a:pos x="190" y="123"/>
                </a:cxn>
                <a:cxn ang="0">
                  <a:pos x="159" y="126"/>
                </a:cxn>
                <a:cxn ang="0">
                  <a:pos x="103" y="132"/>
                </a:cxn>
                <a:cxn ang="0">
                  <a:pos x="45" y="144"/>
                </a:cxn>
                <a:cxn ang="0">
                  <a:pos x="3" y="160"/>
                </a:cxn>
                <a:cxn ang="0">
                  <a:pos x="0" y="164"/>
                </a:cxn>
                <a:cxn ang="0">
                  <a:pos x="0" y="163"/>
                </a:cxn>
                <a:cxn ang="0">
                  <a:pos x="1" y="162"/>
                </a:cxn>
                <a:cxn ang="0">
                  <a:pos x="10" y="151"/>
                </a:cxn>
                <a:cxn ang="0">
                  <a:pos x="18" y="143"/>
                </a:cxn>
                <a:cxn ang="0">
                  <a:pos x="26" y="135"/>
                </a:cxn>
                <a:cxn ang="0">
                  <a:pos x="359" y="0"/>
                </a:cxn>
                <a:cxn ang="0">
                  <a:pos x="689" y="132"/>
                </a:cxn>
                <a:cxn ang="0">
                  <a:pos x="700" y="143"/>
                </a:cxn>
                <a:cxn ang="0">
                  <a:pos x="708" y="150"/>
                </a:cxn>
                <a:cxn ang="0">
                  <a:pos x="714" y="158"/>
                </a:cxn>
                <a:cxn ang="0">
                  <a:pos x="717" y="164"/>
                </a:cxn>
                <a:cxn ang="0">
                  <a:pos x="717" y="164"/>
                </a:cxn>
                <a:cxn ang="0">
                  <a:pos x="716" y="163"/>
                </a:cxn>
                <a:cxn ang="0">
                  <a:pos x="717" y="165"/>
                </a:cxn>
                <a:cxn ang="0">
                  <a:pos x="714" y="161"/>
                </a:cxn>
                <a:cxn ang="0">
                  <a:pos x="708" y="156"/>
                </a:cxn>
                <a:cxn ang="0">
                  <a:pos x="689" y="148"/>
                </a:cxn>
                <a:cxn ang="0">
                  <a:pos x="613" y="132"/>
                </a:cxn>
                <a:cxn ang="0">
                  <a:pos x="556" y="126"/>
                </a:cxn>
                <a:cxn ang="0">
                  <a:pos x="525" y="123"/>
                </a:cxn>
                <a:cxn ang="0">
                  <a:pos x="482" y="121"/>
                </a:cxn>
                <a:cxn ang="0">
                  <a:pos x="477" y="120"/>
                </a:cxn>
                <a:cxn ang="0">
                  <a:pos x="475" y="120"/>
                </a:cxn>
                <a:cxn ang="0">
                  <a:pos x="473" y="120"/>
                </a:cxn>
                <a:cxn ang="0">
                  <a:pos x="465" y="119"/>
                </a:cxn>
                <a:cxn ang="0">
                  <a:pos x="460" y="119"/>
                </a:cxn>
                <a:cxn ang="0">
                  <a:pos x="445" y="119"/>
                </a:cxn>
                <a:cxn ang="0">
                  <a:pos x="436" y="119"/>
                </a:cxn>
                <a:cxn ang="0">
                  <a:pos x="398" y="118"/>
                </a:cxn>
              </a:cxnLst>
              <a:rect l="0" t="0" r="r" b="b"/>
              <a:pathLst>
                <a:path w="717" h="165">
                  <a:moveTo>
                    <a:pt x="398" y="118"/>
                  </a:moveTo>
                  <a:cubicBezTo>
                    <a:pt x="385" y="118"/>
                    <a:pt x="372" y="117"/>
                    <a:pt x="358" y="117"/>
                  </a:cubicBezTo>
                  <a:cubicBezTo>
                    <a:pt x="338" y="117"/>
                    <a:pt x="318" y="118"/>
                    <a:pt x="299" y="118"/>
                  </a:cubicBezTo>
                  <a:cubicBezTo>
                    <a:pt x="243" y="120"/>
                    <a:pt x="243" y="120"/>
                    <a:pt x="243" y="120"/>
                  </a:cubicBezTo>
                  <a:cubicBezTo>
                    <a:pt x="239" y="120"/>
                    <a:pt x="236" y="120"/>
                    <a:pt x="232" y="121"/>
                  </a:cubicBezTo>
                  <a:cubicBezTo>
                    <a:pt x="229" y="121"/>
                    <a:pt x="226" y="121"/>
                    <a:pt x="223" y="121"/>
                  </a:cubicBezTo>
                  <a:cubicBezTo>
                    <a:pt x="212" y="122"/>
                    <a:pt x="201" y="122"/>
                    <a:pt x="190" y="123"/>
                  </a:cubicBezTo>
                  <a:cubicBezTo>
                    <a:pt x="179" y="124"/>
                    <a:pt x="169" y="125"/>
                    <a:pt x="159" y="126"/>
                  </a:cubicBezTo>
                  <a:cubicBezTo>
                    <a:pt x="140" y="128"/>
                    <a:pt x="121" y="130"/>
                    <a:pt x="103" y="132"/>
                  </a:cubicBezTo>
                  <a:cubicBezTo>
                    <a:pt x="80" y="136"/>
                    <a:pt x="60" y="140"/>
                    <a:pt x="45" y="144"/>
                  </a:cubicBezTo>
                  <a:cubicBezTo>
                    <a:pt x="23" y="149"/>
                    <a:pt x="10" y="154"/>
                    <a:pt x="3" y="160"/>
                  </a:cubicBezTo>
                  <a:cubicBezTo>
                    <a:pt x="2" y="161"/>
                    <a:pt x="1" y="162"/>
                    <a:pt x="0" y="164"/>
                  </a:cubicBezTo>
                  <a:cubicBezTo>
                    <a:pt x="0" y="163"/>
                    <a:pt x="0" y="163"/>
                    <a:pt x="0" y="163"/>
                  </a:cubicBezTo>
                  <a:cubicBezTo>
                    <a:pt x="1" y="162"/>
                    <a:pt x="1" y="162"/>
                    <a:pt x="1" y="162"/>
                  </a:cubicBezTo>
                  <a:cubicBezTo>
                    <a:pt x="3" y="159"/>
                    <a:pt x="6" y="156"/>
                    <a:pt x="10" y="151"/>
                  </a:cubicBezTo>
                  <a:cubicBezTo>
                    <a:pt x="13" y="149"/>
                    <a:pt x="16" y="146"/>
                    <a:pt x="18" y="143"/>
                  </a:cubicBezTo>
                  <a:cubicBezTo>
                    <a:pt x="21" y="140"/>
                    <a:pt x="23" y="138"/>
                    <a:pt x="26" y="135"/>
                  </a:cubicBezTo>
                  <a:cubicBezTo>
                    <a:pt x="119" y="45"/>
                    <a:pt x="230" y="0"/>
                    <a:pt x="359" y="0"/>
                  </a:cubicBezTo>
                  <a:cubicBezTo>
                    <a:pt x="487" y="0"/>
                    <a:pt x="597" y="44"/>
                    <a:pt x="689" y="132"/>
                  </a:cubicBezTo>
                  <a:cubicBezTo>
                    <a:pt x="693" y="135"/>
                    <a:pt x="697" y="139"/>
                    <a:pt x="700" y="143"/>
                  </a:cubicBezTo>
                  <a:cubicBezTo>
                    <a:pt x="703" y="146"/>
                    <a:pt x="705" y="148"/>
                    <a:pt x="708" y="150"/>
                  </a:cubicBezTo>
                  <a:cubicBezTo>
                    <a:pt x="710" y="152"/>
                    <a:pt x="712" y="155"/>
                    <a:pt x="714" y="158"/>
                  </a:cubicBezTo>
                  <a:cubicBezTo>
                    <a:pt x="716" y="160"/>
                    <a:pt x="717" y="162"/>
                    <a:pt x="717" y="164"/>
                  </a:cubicBezTo>
                  <a:cubicBezTo>
                    <a:pt x="717" y="164"/>
                    <a:pt x="717" y="164"/>
                    <a:pt x="717" y="164"/>
                  </a:cubicBezTo>
                  <a:cubicBezTo>
                    <a:pt x="716" y="164"/>
                    <a:pt x="716" y="163"/>
                    <a:pt x="716" y="163"/>
                  </a:cubicBezTo>
                  <a:cubicBezTo>
                    <a:pt x="717" y="165"/>
                    <a:pt x="717" y="165"/>
                    <a:pt x="717" y="165"/>
                  </a:cubicBezTo>
                  <a:cubicBezTo>
                    <a:pt x="716" y="163"/>
                    <a:pt x="715" y="161"/>
                    <a:pt x="714" y="161"/>
                  </a:cubicBezTo>
                  <a:cubicBezTo>
                    <a:pt x="713" y="159"/>
                    <a:pt x="710" y="157"/>
                    <a:pt x="708" y="156"/>
                  </a:cubicBezTo>
                  <a:cubicBezTo>
                    <a:pt x="703" y="153"/>
                    <a:pt x="697" y="151"/>
                    <a:pt x="689" y="148"/>
                  </a:cubicBezTo>
                  <a:cubicBezTo>
                    <a:pt x="671" y="142"/>
                    <a:pt x="646" y="137"/>
                    <a:pt x="613" y="132"/>
                  </a:cubicBezTo>
                  <a:cubicBezTo>
                    <a:pt x="595" y="130"/>
                    <a:pt x="576" y="128"/>
                    <a:pt x="556" y="126"/>
                  </a:cubicBezTo>
                  <a:cubicBezTo>
                    <a:pt x="546" y="125"/>
                    <a:pt x="536" y="124"/>
                    <a:pt x="525" y="123"/>
                  </a:cubicBezTo>
                  <a:cubicBezTo>
                    <a:pt x="511" y="122"/>
                    <a:pt x="497" y="121"/>
                    <a:pt x="482" y="121"/>
                  </a:cubicBezTo>
                  <a:cubicBezTo>
                    <a:pt x="480" y="120"/>
                    <a:pt x="479" y="120"/>
                    <a:pt x="477" y="120"/>
                  </a:cubicBezTo>
                  <a:cubicBezTo>
                    <a:pt x="477" y="120"/>
                    <a:pt x="476" y="120"/>
                    <a:pt x="475" y="120"/>
                  </a:cubicBezTo>
                  <a:cubicBezTo>
                    <a:pt x="474" y="120"/>
                    <a:pt x="474" y="120"/>
                    <a:pt x="473" y="120"/>
                  </a:cubicBezTo>
                  <a:cubicBezTo>
                    <a:pt x="470" y="119"/>
                    <a:pt x="467" y="119"/>
                    <a:pt x="465" y="119"/>
                  </a:cubicBezTo>
                  <a:cubicBezTo>
                    <a:pt x="463" y="119"/>
                    <a:pt x="461" y="119"/>
                    <a:pt x="460" y="119"/>
                  </a:cubicBezTo>
                  <a:cubicBezTo>
                    <a:pt x="445" y="119"/>
                    <a:pt x="445" y="119"/>
                    <a:pt x="445" y="119"/>
                  </a:cubicBezTo>
                  <a:cubicBezTo>
                    <a:pt x="442" y="119"/>
                    <a:pt x="439" y="119"/>
                    <a:pt x="436" y="119"/>
                  </a:cubicBezTo>
                  <a:lnTo>
                    <a:pt x="398" y="118"/>
                  </a:lnTo>
                  <a:close/>
                </a:path>
              </a:pathLst>
            </a:custGeom>
            <a:gradFill>
              <a:gsLst>
                <a:gs pos="0">
                  <a:schemeClr val="accent4">
                    <a:lumMod val="75000"/>
                  </a:schemeClr>
                </a:gs>
                <a:gs pos="50000">
                  <a:schemeClr val="accent4"/>
                </a:gs>
              </a:gsLst>
              <a:lin ang="0" scaled="0"/>
            </a:gra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6153" name="Freeform 9"/>
            <p:cNvSpPr/>
            <p:nvPr/>
          </p:nvSpPr>
          <p:spPr bwMode="auto">
            <a:xfrm rot="21578059">
              <a:off x="3435734" y="1685746"/>
              <a:ext cx="2257425" cy="322263"/>
            </a:xfrm>
            <a:custGeom>
              <a:avLst/>
              <a:gdLst/>
              <a:ahLst/>
              <a:cxnLst>
                <a:cxn ang="0">
                  <a:pos x="447" y="1"/>
                </a:cxn>
                <a:cxn ang="0">
                  <a:pos x="462" y="2"/>
                </a:cxn>
                <a:cxn ang="0">
                  <a:pos x="467" y="1"/>
                </a:cxn>
                <a:cxn ang="0">
                  <a:pos x="475" y="2"/>
                </a:cxn>
                <a:cxn ang="0">
                  <a:pos x="477" y="2"/>
                </a:cxn>
                <a:cxn ang="0">
                  <a:pos x="484" y="3"/>
                </a:cxn>
                <a:cxn ang="0">
                  <a:pos x="527" y="5"/>
                </a:cxn>
                <a:cxn ang="0">
                  <a:pos x="558" y="8"/>
                </a:cxn>
                <a:cxn ang="0">
                  <a:pos x="615" y="15"/>
                </a:cxn>
                <a:cxn ang="0">
                  <a:pos x="691" y="30"/>
                </a:cxn>
                <a:cxn ang="0">
                  <a:pos x="710" y="38"/>
                </a:cxn>
                <a:cxn ang="0">
                  <a:pos x="716" y="43"/>
                </a:cxn>
                <a:cxn ang="0">
                  <a:pos x="719" y="47"/>
                </a:cxn>
                <a:cxn ang="0">
                  <a:pos x="718" y="45"/>
                </a:cxn>
                <a:cxn ang="0">
                  <a:pos x="719" y="46"/>
                </a:cxn>
                <a:cxn ang="0">
                  <a:pos x="719" y="46"/>
                </a:cxn>
                <a:cxn ang="0">
                  <a:pos x="719" y="46"/>
                </a:cxn>
                <a:cxn ang="0">
                  <a:pos x="719" y="47"/>
                </a:cxn>
                <a:cxn ang="0">
                  <a:pos x="719" y="47"/>
                </a:cxn>
                <a:cxn ang="0">
                  <a:pos x="719" y="47"/>
                </a:cxn>
                <a:cxn ang="0">
                  <a:pos x="720" y="51"/>
                </a:cxn>
                <a:cxn ang="0">
                  <a:pos x="716" y="59"/>
                </a:cxn>
                <a:cxn ang="0">
                  <a:pos x="691" y="72"/>
                </a:cxn>
                <a:cxn ang="0">
                  <a:pos x="615" y="87"/>
                </a:cxn>
                <a:cxn ang="0">
                  <a:pos x="613" y="88"/>
                </a:cxn>
                <a:cxn ang="0">
                  <a:pos x="523" y="97"/>
                </a:cxn>
                <a:cxn ang="0">
                  <a:pos x="522" y="97"/>
                </a:cxn>
                <a:cxn ang="0">
                  <a:pos x="520" y="97"/>
                </a:cxn>
                <a:cxn ang="0">
                  <a:pos x="360" y="103"/>
                </a:cxn>
                <a:cxn ang="0">
                  <a:pos x="200" y="97"/>
                </a:cxn>
                <a:cxn ang="0">
                  <a:pos x="198" y="97"/>
                </a:cxn>
                <a:cxn ang="0">
                  <a:pos x="197" y="97"/>
                </a:cxn>
                <a:cxn ang="0">
                  <a:pos x="107" y="88"/>
                </a:cxn>
                <a:cxn ang="0">
                  <a:pos x="105" y="87"/>
                </a:cxn>
                <a:cxn ang="0">
                  <a:pos x="47" y="76"/>
                </a:cxn>
                <a:cxn ang="0">
                  <a:pos x="0" y="51"/>
                </a:cxn>
                <a:cxn ang="0">
                  <a:pos x="2" y="45"/>
                </a:cxn>
                <a:cxn ang="0">
                  <a:pos x="2" y="46"/>
                </a:cxn>
                <a:cxn ang="0">
                  <a:pos x="5" y="42"/>
                </a:cxn>
                <a:cxn ang="0">
                  <a:pos x="47" y="25"/>
                </a:cxn>
                <a:cxn ang="0">
                  <a:pos x="105" y="15"/>
                </a:cxn>
                <a:cxn ang="0">
                  <a:pos x="161" y="8"/>
                </a:cxn>
                <a:cxn ang="0">
                  <a:pos x="192" y="5"/>
                </a:cxn>
                <a:cxn ang="0">
                  <a:pos x="225" y="3"/>
                </a:cxn>
                <a:cxn ang="0">
                  <a:pos x="234" y="3"/>
                </a:cxn>
                <a:cxn ang="0">
                  <a:pos x="245" y="2"/>
                </a:cxn>
                <a:cxn ang="0">
                  <a:pos x="301" y="0"/>
                </a:cxn>
                <a:cxn ang="0">
                  <a:pos x="360" y="0"/>
                </a:cxn>
                <a:cxn ang="0">
                  <a:pos x="400" y="0"/>
                </a:cxn>
                <a:cxn ang="0">
                  <a:pos x="438" y="1"/>
                </a:cxn>
                <a:cxn ang="0">
                  <a:pos x="447" y="1"/>
                </a:cxn>
              </a:cxnLst>
              <a:rect l="0" t="0" r="r" b="b"/>
              <a:pathLst>
                <a:path w="720" h="103">
                  <a:moveTo>
                    <a:pt x="447" y="1"/>
                  </a:moveTo>
                  <a:cubicBezTo>
                    <a:pt x="462" y="2"/>
                    <a:pt x="462" y="2"/>
                    <a:pt x="462" y="2"/>
                  </a:cubicBezTo>
                  <a:cubicBezTo>
                    <a:pt x="463" y="1"/>
                    <a:pt x="465" y="1"/>
                    <a:pt x="467" y="1"/>
                  </a:cubicBezTo>
                  <a:cubicBezTo>
                    <a:pt x="469" y="1"/>
                    <a:pt x="472" y="2"/>
                    <a:pt x="475" y="2"/>
                  </a:cubicBezTo>
                  <a:cubicBezTo>
                    <a:pt x="476" y="2"/>
                    <a:pt x="476" y="2"/>
                    <a:pt x="477" y="2"/>
                  </a:cubicBezTo>
                  <a:cubicBezTo>
                    <a:pt x="480" y="2"/>
                    <a:pt x="482" y="3"/>
                    <a:pt x="484" y="3"/>
                  </a:cubicBezTo>
                  <a:cubicBezTo>
                    <a:pt x="499" y="3"/>
                    <a:pt x="513" y="4"/>
                    <a:pt x="527" y="5"/>
                  </a:cubicBezTo>
                  <a:cubicBezTo>
                    <a:pt x="538" y="6"/>
                    <a:pt x="548" y="7"/>
                    <a:pt x="558" y="8"/>
                  </a:cubicBezTo>
                  <a:cubicBezTo>
                    <a:pt x="578" y="10"/>
                    <a:pt x="597" y="12"/>
                    <a:pt x="615" y="15"/>
                  </a:cubicBezTo>
                  <a:cubicBezTo>
                    <a:pt x="648" y="19"/>
                    <a:pt x="673" y="24"/>
                    <a:pt x="691" y="30"/>
                  </a:cubicBezTo>
                  <a:cubicBezTo>
                    <a:pt x="699" y="33"/>
                    <a:pt x="705" y="35"/>
                    <a:pt x="710" y="38"/>
                  </a:cubicBezTo>
                  <a:cubicBezTo>
                    <a:pt x="712" y="40"/>
                    <a:pt x="715" y="41"/>
                    <a:pt x="716" y="43"/>
                  </a:cubicBezTo>
                  <a:cubicBezTo>
                    <a:pt x="717" y="43"/>
                    <a:pt x="718" y="45"/>
                    <a:pt x="719" y="47"/>
                  </a:cubicBezTo>
                  <a:cubicBezTo>
                    <a:pt x="718" y="45"/>
                    <a:pt x="718" y="45"/>
                    <a:pt x="718" y="45"/>
                  </a:cubicBezTo>
                  <a:cubicBezTo>
                    <a:pt x="718" y="45"/>
                    <a:pt x="718" y="45"/>
                    <a:pt x="719" y="46"/>
                  </a:cubicBezTo>
                  <a:cubicBezTo>
                    <a:pt x="719" y="46"/>
                    <a:pt x="719" y="46"/>
                    <a:pt x="719" y="46"/>
                  </a:cubicBezTo>
                  <a:cubicBezTo>
                    <a:pt x="719" y="46"/>
                    <a:pt x="719" y="46"/>
                    <a:pt x="719" y="46"/>
                  </a:cubicBezTo>
                  <a:cubicBezTo>
                    <a:pt x="719" y="47"/>
                    <a:pt x="719" y="47"/>
                    <a:pt x="719" y="47"/>
                  </a:cubicBezTo>
                  <a:cubicBezTo>
                    <a:pt x="719" y="47"/>
                    <a:pt x="719" y="47"/>
                    <a:pt x="719" y="47"/>
                  </a:cubicBezTo>
                  <a:cubicBezTo>
                    <a:pt x="719" y="47"/>
                    <a:pt x="719" y="47"/>
                    <a:pt x="719" y="47"/>
                  </a:cubicBezTo>
                  <a:cubicBezTo>
                    <a:pt x="720" y="48"/>
                    <a:pt x="720" y="50"/>
                    <a:pt x="720" y="51"/>
                  </a:cubicBezTo>
                  <a:cubicBezTo>
                    <a:pt x="720" y="53"/>
                    <a:pt x="719" y="56"/>
                    <a:pt x="716" y="59"/>
                  </a:cubicBezTo>
                  <a:cubicBezTo>
                    <a:pt x="712" y="63"/>
                    <a:pt x="703" y="67"/>
                    <a:pt x="691" y="72"/>
                  </a:cubicBezTo>
                  <a:cubicBezTo>
                    <a:pt x="673" y="77"/>
                    <a:pt x="648" y="83"/>
                    <a:pt x="615" y="87"/>
                  </a:cubicBezTo>
                  <a:cubicBezTo>
                    <a:pt x="614" y="87"/>
                    <a:pt x="614" y="88"/>
                    <a:pt x="613" y="88"/>
                  </a:cubicBezTo>
                  <a:cubicBezTo>
                    <a:pt x="585" y="92"/>
                    <a:pt x="555" y="95"/>
                    <a:pt x="523" y="97"/>
                  </a:cubicBezTo>
                  <a:cubicBezTo>
                    <a:pt x="523" y="97"/>
                    <a:pt x="522" y="97"/>
                    <a:pt x="522" y="97"/>
                  </a:cubicBezTo>
                  <a:cubicBezTo>
                    <a:pt x="521" y="97"/>
                    <a:pt x="521" y="97"/>
                    <a:pt x="520" y="97"/>
                  </a:cubicBezTo>
                  <a:cubicBezTo>
                    <a:pt x="472" y="101"/>
                    <a:pt x="419" y="103"/>
                    <a:pt x="360" y="103"/>
                  </a:cubicBezTo>
                  <a:cubicBezTo>
                    <a:pt x="301" y="103"/>
                    <a:pt x="248" y="101"/>
                    <a:pt x="200" y="97"/>
                  </a:cubicBezTo>
                  <a:cubicBezTo>
                    <a:pt x="199" y="97"/>
                    <a:pt x="199" y="97"/>
                    <a:pt x="198" y="97"/>
                  </a:cubicBezTo>
                  <a:cubicBezTo>
                    <a:pt x="198" y="97"/>
                    <a:pt x="197" y="97"/>
                    <a:pt x="197" y="97"/>
                  </a:cubicBezTo>
                  <a:cubicBezTo>
                    <a:pt x="165" y="95"/>
                    <a:pt x="135" y="92"/>
                    <a:pt x="107" y="88"/>
                  </a:cubicBezTo>
                  <a:cubicBezTo>
                    <a:pt x="106" y="88"/>
                    <a:pt x="106" y="87"/>
                    <a:pt x="105" y="87"/>
                  </a:cubicBezTo>
                  <a:cubicBezTo>
                    <a:pt x="82" y="84"/>
                    <a:pt x="62" y="80"/>
                    <a:pt x="47" y="76"/>
                  </a:cubicBezTo>
                  <a:cubicBezTo>
                    <a:pt x="16" y="69"/>
                    <a:pt x="0" y="60"/>
                    <a:pt x="0" y="51"/>
                  </a:cubicBezTo>
                  <a:cubicBezTo>
                    <a:pt x="0" y="49"/>
                    <a:pt x="1" y="47"/>
                    <a:pt x="2" y="45"/>
                  </a:cubicBezTo>
                  <a:cubicBezTo>
                    <a:pt x="2" y="46"/>
                    <a:pt x="2" y="46"/>
                    <a:pt x="2" y="46"/>
                  </a:cubicBezTo>
                  <a:cubicBezTo>
                    <a:pt x="3" y="45"/>
                    <a:pt x="4" y="43"/>
                    <a:pt x="5" y="42"/>
                  </a:cubicBezTo>
                  <a:cubicBezTo>
                    <a:pt x="12" y="36"/>
                    <a:pt x="25" y="31"/>
                    <a:pt x="47" y="25"/>
                  </a:cubicBezTo>
                  <a:cubicBezTo>
                    <a:pt x="62" y="22"/>
                    <a:pt x="82" y="18"/>
                    <a:pt x="105" y="15"/>
                  </a:cubicBezTo>
                  <a:cubicBezTo>
                    <a:pt x="123" y="12"/>
                    <a:pt x="142" y="10"/>
                    <a:pt x="161" y="8"/>
                  </a:cubicBezTo>
                  <a:cubicBezTo>
                    <a:pt x="171" y="7"/>
                    <a:pt x="181" y="6"/>
                    <a:pt x="192" y="5"/>
                  </a:cubicBezTo>
                  <a:cubicBezTo>
                    <a:pt x="203" y="5"/>
                    <a:pt x="214" y="4"/>
                    <a:pt x="225" y="3"/>
                  </a:cubicBezTo>
                  <a:cubicBezTo>
                    <a:pt x="228" y="3"/>
                    <a:pt x="231" y="3"/>
                    <a:pt x="234" y="3"/>
                  </a:cubicBezTo>
                  <a:cubicBezTo>
                    <a:pt x="238" y="2"/>
                    <a:pt x="241" y="2"/>
                    <a:pt x="245" y="2"/>
                  </a:cubicBezTo>
                  <a:cubicBezTo>
                    <a:pt x="301" y="0"/>
                    <a:pt x="301" y="0"/>
                    <a:pt x="301" y="0"/>
                  </a:cubicBezTo>
                  <a:cubicBezTo>
                    <a:pt x="320" y="0"/>
                    <a:pt x="340" y="0"/>
                    <a:pt x="360" y="0"/>
                  </a:cubicBezTo>
                  <a:cubicBezTo>
                    <a:pt x="373" y="0"/>
                    <a:pt x="387" y="0"/>
                    <a:pt x="400" y="0"/>
                  </a:cubicBezTo>
                  <a:cubicBezTo>
                    <a:pt x="438" y="1"/>
                    <a:pt x="438" y="1"/>
                    <a:pt x="438" y="1"/>
                  </a:cubicBezTo>
                  <a:cubicBezTo>
                    <a:pt x="441" y="1"/>
                    <a:pt x="444" y="1"/>
                    <a:pt x="447" y="1"/>
                  </a:cubicBezTo>
                  <a:close/>
                </a:path>
              </a:pathLst>
            </a:custGeom>
            <a:solidFill>
              <a:schemeClr val="accent4">
                <a:lumMod val="50000"/>
              </a:schemeClr>
            </a:solidFill>
            <a:ln w="9525">
              <a:noFill/>
              <a:round/>
            </a:ln>
          </p:spPr>
          <p:txBody>
            <a:bodyPr vert="horz" wrap="square" lIns="121888" tIns="60944" rIns="121888" bIns="60944" numCol="1" anchor="t" anchorCtr="0" compatLnSpc="1"/>
            <a:lstStyle/>
            <a:p>
              <a:endParaRPr lang="en-US" sz="3555">
                <a:cs typeface="+mn-ea"/>
                <a:sym typeface="+mn-lt"/>
              </a:endParaRPr>
            </a:p>
          </p:txBody>
        </p:sp>
      </p:grpSp>
      <p:grpSp>
        <p:nvGrpSpPr>
          <p:cNvPr id="56" name="Group 55"/>
          <p:cNvGrpSpPr/>
          <p:nvPr/>
        </p:nvGrpSpPr>
        <p:grpSpPr>
          <a:xfrm>
            <a:off x="4092337" y="2611874"/>
            <a:ext cx="4015585" cy="1161737"/>
            <a:chOff x="3068860" y="1958745"/>
            <a:chExt cx="3012473" cy="871530"/>
          </a:xfrm>
        </p:grpSpPr>
        <p:sp>
          <p:nvSpPr>
            <p:cNvPr id="6154" name="Freeform 10"/>
            <p:cNvSpPr/>
            <p:nvPr/>
          </p:nvSpPr>
          <p:spPr bwMode="auto">
            <a:xfrm rot="21578059">
              <a:off x="3068860" y="1958745"/>
              <a:ext cx="3009900" cy="720725"/>
            </a:xfrm>
            <a:custGeom>
              <a:avLst/>
              <a:gdLst/>
              <a:ahLst/>
              <a:cxnLst>
                <a:cxn ang="0">
                  <a:pos x="319" y="5"/>
                </a:cxn>
                <a:cxn ang="0">
                  <a:pos x="322" y="5"/>
                </a:cxn>
                <a:cxn ang="0">
                  <a:pos x="479" y="0"/>
                </a:cxn>
                <a:cxn ang="0">
                  <a:pos x="641" y="5"/>
                </a:cxn>
                <a:cxn ang="0">
                  <a:pos x="641" y="5"/>
                </a:cxn>
                <a:cxn ang="0">
                  <a:pos x="643" y="5"/>
                </a:cxn>
                <a:cxn ang="0">
                  <a:pos x="836" y="27"/>
                </a:cxn>
                <a:cxn ang="0">
                  <a:pos x="903" y="43"/>
                </a:cxn>
                <a:cxn ang="0">
                  <a:pos x="925" y="86"/>
                </a:cxn>
                <a:cxn ang="0">
                  <a:pos x="941" y="132"/>
                </a:cxn>
                <a:cxn ang="0">
                  <a:pos x="942" y="134"/>
                </a:cxn>
                <a:cxn ang="0">
                  <a:pos x="960" y="230"/>
                </a:cxn>
                <a:cxn ang="0">
                  <a:pos x="820" y="209"/>
                </a:cxn>
                <a:cxn ang="0">
                  <a:pos x="754" y="205"/>
                </a:cxn>
                <a:cxn ang="0">
                  <a:pos x="687" y="202"/>
                </a:cxn>
                <a:cxn ang="0">
                  <a:pos x="678" y="202"/>
                </a:cxn>
                <a:cxn ang="0">
                  <a:pos x="558" y="198"/>
                </a:cxn>
                <a:cxn ang="0">
                  <a:pos x="395" y="198"/>
                </a:cxn>
                <a:cxn ang="0">
                  <a:pos x="284" y="202"/>
                </a:cxn>
                <a:cxn ang="0">
                  <a:pos x="272" y="202"/>
                </a:cxn>
                <a:cxn ang="0">
                  <a:pos x="205" y="205"/>
                </a:cxn>
                <a:cxn ang="0">
                  <a:pos x="140" y="209"/>
                </a:cxn>
                <a:cxn ang="0">
                  <a:pos x="3" y="229"/>
                </a:cxn>
                <a:cxn ang="0">
                  <a:pos x="3" y="229"/>
                </a:cxn>
                <a:cxn ang="0">
                  <a:pos x="0" y="230"/>
                </a:cxn>
                <a:cxn ang="0">
                  <a:pos x="17" y="135"/>
                </a:cxn>
                <a:cxn ang="0">
                  <a:pos x="18" y="133"/>
                </a:cxn>
                <a:cxn ang="0">
                  <a:pos x="35" y="86"/>
                </a:cxn>
                <a:cxn ang="0">
                  <a:pos x="56" y="42"/>
                </a:cxn>
                <a:cxn ang="0">
                  <a:pos x="122" y="27"/>
                </a:cxn>
                <a:cxn ang="0">
                  <a:pos x="318" y="5"/>
                </a:cxn>
                <a:cxn ang="0">
                  <a:pos x="319" y="5"/>
                </a:cxn>
              </a:cxnLst>
              <a:rect l="0" t="0" r="r" b="b"/>
              <a:pathLst>
                <a:path w="960" h="230">
                  <a:moveTo>
                    <a:pt x="319" y="5"/>
                  </a:moveTo>
                  <a:cubicBezTo>
                    <a:pt x="320" y="5"/>
                    <a:pt x="321" y="5"/>
                    <a:pt x="322" y="5"/>
                  </a:cubicBezTo>
                  <a:cubicBezTo>
                    <a:pt x="371" y="2"/>
                    <a:pt x="423" y="0"/>
                    <a:pt x="479" y="0"/>
                  </a:cubicBezTo>
                  <a:cubicBezTo>
                    <a:pt x="537" y="0"/>
                    <a:pt x="591" y="2"/>
                    <a:pt x="641" y="5"/>
                  </a:cubicBezTo>
                  <a:cubicBezTo>
                    <a:pt x="641" y="5"/>
                    <a:pt x="641" y="5"/>
                    <a:pt x="641" y="5"/>
                  </a:cubicBezTo>
                  <a:cubicBezTo>
                    <a:pt x="642" y="5"/>
                    <a:pt x="642" y="5"/>
                    <a:pt x="643" y="5"/>
                  </a:cubicBezTo>
                  <a:cubicBezTo>
                    <a:pt x="714" y="9"/>
                    <a:pt x="779" y="17"/>
                    <a:pt x="836" y="27"/>
                  </a:cubicBezTo>
                  <a:cubicBezTo>
                    <a:pt x="862" y="32"/>
                    <a:pt x="884" y="37"/>
                    <a:pt x="903" y="43"/>
                  </a:cubicBezTo>
                  <a:cubicBezTo>
                    <a:pt x="911" y="57"/>
                    <a:pt x="918" y="71"/>
                    <a:pt x="925" y="86"/>
                  </a:cubicBezTo>
                  <a:cubicBezTo>
                    <a:pt x="931" y="101"/>
                    <a:pt x="936" y="117"/>
                    <a:pt x="941" y="132"/>
                  </a:cubicBezTo>
                  <a:cubicBezTo>
                    <a:pt x="941" y="133"/>
                    <a:pt x="942" y="134"/>
                    <a:pt x="942" y="134"/>
                  </a:cubicBezTo>
                  <a:cubicBezTo>
                    <a:pt x="951" y="165"/>
                    <a:pt x="957" y="197"/>
                    <a:pt x="960" y="230"/>
                  </a:cubicBezTo>
                  <a:cubicBezTo>
                    <a:pt x="938" y="221"/>
                    <a:pt x="891" y="215"/>
                    <a:pt x="820" y="209"/>
                  </a:cubicBezTo>
                  <a:cubicBezTo>
                    <a:pt x="799" y="207"/>
                    <a:pt x="777" y="206"/>
                    <a:pt x="754" y="205"/>
                  </a:cubicBezTo>
                  <a:cubicBezTo>
                    <a:pt x="733" y="204"/>
                    <a:pt x="710" y="203"/>
                    <a:pt x="687" y="202"/>
                  </a:cubicBezTo>
                  <a:cubicBezTo>
                    <a:pt x="678" y="202"/>
                    <a:pt x="678" y="202"/>
                    <a:pt x="678" y="202"/>
                  </a:cubicBezTo>
                  <a:cubicBezTo>
                    <a:pt x="639" y="200"/>
                    <a:pt x="600" y="198"/>
                    <a:pt x="558" y="198"/>
                  </a:cubicBezTo>
                  <a:cubicBezTo>
                    <a:pt x="395" y="198"/>
                    <a:pt x="395" y="198"/>
                    <a:pt x="395" y="198"/>
                  </a:cubicBezTo>
                  <a:cubicBezTo>
                    <a:pt x="357" y="199"/>
                    <a:pt x="320" y="200"/>
                    <a:pt x="284" y="202"/>
                  </a:cubicBezTo>
                  <a:cubicBezTo>
                    <a:pt x="272" y="202"/>
                    <a:pt x="272" y="202"/>
                    <a:pt x="272" y="202"/>
                  </a:cubicBezTo>
                  <a:cubicBezTo>
                    <a:pt x="249" y="203"/>
                    <a:pt x="227" y="204"/>
                    <a:pt x="205" y="205"/>
                  </a:cubicBezTo>
                  <a:cubicBezTo>
                    <a:pt x="182" y="206"/>
                    <a:pt x="161" y="207"/>
                    <a:pt x="140" y="209"/>
                  </a:cubicBezTo>
                  <a:cubicBezTo>
                    <a:pt x="72" y="214"/>
                    <a:pt x="27" y="221"/>
                    <a:pt x="3" y="229"/>
                  </a:cubicBezTo>
                  <a:cubicBezTo>
                    <a:pt x="4" y="229"/>
                    <a:pt x="4" y="229"/>
                    <a:pt x="3" y="229"/>
                  </a:cubicBezTo>
                  <a:cubicBezTo>
                    <a:pt x="0" y="230"/>
                    <a:pt x="0" y="230"/>
                    <a:pt x="0" y="230"/>
                  </a:cubicBezTo>
                  <a:cubicBezTo>
                    <a:pt x="2" y="197"/>
                    <a:pt x="8" y="165"/>
                    <a:pt x="17" y="135"/>
                  </a:cubicBezTo>
                  <a:cubicBezTo>
                    <a:pt x="17" y="134"/>
                    <a:pt x="17" y="133"/>
                    <a:pt x="18" y="133"/>
                  </a:cubicBezTo>
                  <a:cubicBezTo>
                    <a:pt x="22" y="117"/>
                    <a:pt x="28" y="101"/>
                    <a:pt x="35" y="86"/>
                  </a:cubicBezTo>
                  <a:cubicBezTo>
                    <a:pt x="41" y="71"/>
                    <a:pt x="48" y="57"/>
                    <a:pt x="56" y="42"/>
                  </a:cubicBezTo>
                  <a:cubicBezTo>
                    <a:pt x="74" y="37"/>
                    <a:pt x="97" y="32"/>
                    <a:pt x="122" y="27"/>
                  </a:cubicBezTo>
                  <a:cubicBezTo>
                    <a:pt x="180" y="17"/>
                    <a:pt x="245" y="9"/>
                    <a:pt x="318" y="5"/>
                  </a:cubicBezTo>
                  <a:cubicBezTo>
                    <a:pt x="318" y="5"/>
                    <a:pt x="319" y="5"/>
                    <a:pt x="319" y="5"/>
                  </a:cubicBezTo>
                  <a:close/>
                </a:path>
              </a:pathLst>
            </a:custGeom>
            <a:gradFill>
              <a:gsLst>
                <a:gs pos="0">
                  <a:schemeClr val="accent3">
                    <a:lumMod val="75000"/>
                  </a:schemeClr>
                </a:gs>
                <a:gs pos="50000">
                  <a:schemeClr val="accent3"/>
                </a:gs>
              </a:gsLst>
              <a:lin ang="0" scaled="0"/>
            </a:gra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6155" name="Freeform 11"/>
            <p:cNvSpPr/>
            <p:nvPr/>
          </p:nvSpPr>
          <p:spPr bwMode="auto">
            <a:xfrm rot="21578059">
              <a:off x="3071433" y="2614375"/>
              <a:ext cx="3009900" cy="215900"/>
            </a:xfrm>
            <a:custGeom>
              <a:avLst/>
              <a:gdLst/>
              <a:ahLst/>
              <a:cxnLst>
                <a:cxn ang="0">
                  <a:pos x="210" y="8"/>
                </a:cxn>
                <a:cxn ang="0">
                  <a:pos x="272" y="4"/>
                </a:cxn>
                <a:cxn ang="0">
                  <a:pos x="383" y="1"/>
                </a:cxn>
                <a:cxn ang="0">
                  <a:pos x="480" y="0"/>
                </a:cxn>
                <a:cxn ang="0">
                  <a:pos x="576" y="1"/>
                </a:cxn>
                <a:cxn ang="0">
                  <a:pos x="687" y="4"/>
                </a:cxn>
                <a:cxn ang="0">
                  <a:pos x="696" y="4"/>
                </a:cxn>
                <a:cxn ang="0">
                  <a:pos x="723" y="6"/>
                </a:cxn>
                <a:cxn ang="0">
                  <a:pos x="750" y="8"/>
                </a:cxn>
                <a:cxn ang="0">
                  <a:pos x="751" y="8"/>
                </a:cxn>
                <a:cxn ang="0">
                  <a:pos x="872" y="18"/>
                </a:cxn>
                <a:cxn ang="0">
                  <a:pos x="874" y="18"/>
                </a:cxn>
                <a:cxn ang="0">
                  <a:pos x="884" y="19"/>
                </a:cxn>
                <a:cxn ang="0">
                  <a:pos x="899" y="21"/>
                </a:cxn>
                <a:cxn ang="0">
                  <a:pos x="928" y="25"/>
                </a:cxn>
                <a:cxn ang="0">
                  <a:pos x="931" y="25"/>
                </a:cxn>
                <a:cxn ang="0">
                  <a:pos x="932" y="25"/>
                </a:cxn>
                <a:cxn ang="0">
                  <a:pos x="948" y="28"/>
                </a:cxn>
                <a:cxn ang="0">
                  <a:pos x="953" y="29"/>
                </a:cxn>
                <a:cxn ang="0">
                  <a:pos x="960" y="34"/>
                </a:cxn>
                <a:cxn ang="0">
                  <a:pos x="960" y="36"/>
                </a:cxn>
                <a:cxn ang="0">
                  <a:pos x="820" y="59"/>
                </a:cxn>
                <a:cxn ang="0">
                  <a:pos x="480" y="69"/>
                </a:cxn>
                <a:cxn ang="0">
                  <a:pos x="140" y="59"/>
                </a:cxn>
                <a:cxn ang="0">
                  <a:pos x="0" y="35"/>
                </a:cxn>
                <a:cxn ang="0">
                  <a:pos x="7" y="29"/>
                </a:cxn>
                <a:cxn ang="0">
                  <a:pos x="13" y="28"/>
                </a:cxn>
                <a:cxn ang="0">
                  <a:pos x="29" y="25"/>
                </a:cxn>
                <a:cxn ang="0">
                  <a:pos x="32" y="25"/>
                </a:cxn>
                <a:cxn ang="0">
                  <a:pos x="35" y="25"/>
                </a:cxn>
                <a:cxn ang="0">
                  <a:pos x="38" y="24"/>
                </a:cxn>
                <a:cxn ang="0">
                  <a:pos x="41" y="24"/>
                </a:cxn>
                <a:cxn ang="0">
                  <a:pos x="43" y="23"/>
                </a:cxn>
                <a:cxn ang="0">
                  <a:pos x="53" y="22"/>
                </a:cxn>
                <a:cxn ang="0">
                  <a:pos x="56" y="22"/>
                </a:cxn>
                <a:cxn ang="0">
                  <a:pos x="63" y="21"/>
                </a:cxn>
                <a:cxn ang="0">
                  <a:pos x="65" y="21"/>
                </a:cxn>
                <a:cxn ang="0">
                  <a:pos x="68" y="20"/>
                </a:cxn>
                <a:cxn ang="0">
                  <a:pos x="204" y="8"/>
                </a:cxn>
                <a:cxn ang="0">
                  <a:pos x="210" y="8"/>
                </a:cxn>
              </a:cxnLst>
              <a:rect l="0" t="0" r="r" b="b"/>
              <a:pathLst>
                <a:path w="960" h="69">
                  <a:moveTo>
                    <a:pt x="210" y="8"/>
                  </a:moveTo>
                  <a:cubicBezTo>
                    <a:pt x="230" y="6"/>
                    <a:pt x="251" y="5"/>
                    <a:pt x="272" y="4"/>
                  </a:cubicBezTo>
                  <a:cubicBezTo>
                    <a:pt x="383" y="1"/>
                    <a:pt x="383" y="1"/>
                    <a:pt x="383" y="1"/>
                  </a:cubicBezTo>
                  <a:cubicBezTo>
                    <a:pt x="414" y="1"/>
                    <a:pt x="446" y="0"/>
                    <a:pt x="480" y="0"/>
                  </a:cubicBezTo>
                  <a:cubicBezTo>
                    <a:pt x="513" y="0"/>
                    <a:pt x="545" y="1"/>
                    <a:pt x="576" y="1"/>
                  </a:cubicBezTo>
                  <a:cubicBezTo>
                    <a:pt x="687" y="4"/>
                    <a:pt x="687" y="4"/>
                    <a:pt x="687" y="4"/>
                  </a:cubicBezTo>
                  <a:cubicBezTo>
                    <a:pt x="690" y="4"/>
                    <a:pt x="693" y="4"/>
                    <a:pt x="696" y="4"/>
                  </a:cubicBezTo>
                  <a:cubicBezTo>
                    <a:pt x="723" y="6"/>
                    <a:pt x="723" y="6"/>
                    <a:pt x="723" y="6"/>
                  </a:cubicBezTo>
                  <a:cubicBezTo>
                    <a:pt x="732" y="6"/>
                    <a:pt x="741" y="7"/>
                    <a:pt x="750" y="8"/>
                  </a:cubicBezTo>
                  <a:cubicBezTo>
                    <a:pt x="750" y="8"/>
                    <a:pt x="751" y="8"/>
                    <a:pt x="751" y="8"/>
                  </a:cubicBezTo>
                  <a:cubicBezTo>
                    <a:pt x="872" y="18"/>
                    <a:pt x="872" y="18"/>
                    <a:pt x="872" y="18"/>
                  </a:cubicBezTo>
                  <a:cubicBezTo>
                    <a:pt x="872" y="18"/>
                    <a:pt x="873" y="18"/>
                    <a:pt x="874" y="18"/>
                  </a:cubicBezTo>
                  <a:cubicBezTo>
                    <a:pt x="877" y="19"/>
                    <a:pt x="880" y="19"/>
                    <a:pt x="884" y="19"/>
                  </a:cubicBezTo>
                  <a:cubicBezTo>
                    <a:pt x="889" y="20"/>
                    <a:pt x="894" y="20"/>
                    <a:pt x="899" y="21"/>
                  </a:cubicBezTo>
                  <a:cubicBezTo>
                    <a:pt x="909" y="22"/>
                    <a:pt x="918" y="24"/>
                    <a:pt x="928" y="25"/>
                  </a:cubicBezTo>
                  <a:cubicBezTo>
                    <a:pt x="929" y="25"/>
                    <a:pt x="930" y="25"/>
                    <a:pt x="931" y="25"/>
                  </a:cubicBezTo>
                  <a:cubicBezTo>
                    <a:pt x="931" y="25"/>
                    <a:pt x="931" y="25"/>
                    <a:pt x="932" y="25"/>
                  </a:cubicBezTo>
                  <a:cubicBezTo>
                    <a:pt x="948" y="28"/>
                    <a:pt x="948" y="28"/>
                    <a:pt x="948" y="28"/>
                  </a:cubicBezTo>
                  <a:cubicBezTo>
                    <a:pt x="949" y="28"/>
                    <a:pt x="951" y="28"/>
                    <a:pt x="953" y="29"/>
                  </a:cubicBezTo>
                  <a:cubicBezTo>
                    <a:pt x="957" y="30"/>
                    <a:pt x="959" y="32"/>
                    <a:pt x="960" y="34"/>
                  </a:cubicBezTo>
                  <a:cubicBezTo>
                    <a:pt x="960" y="34"/>
                    <a:pt x="960" y="35"/>
                    <a:pt x="960" y="36"/>
                  </a:cubicBezTo>
                  <a:cubicBezTo>
                    <a:pt x="957" y="45"/>
                    <a:pt x="910" y="53"/>
                    <a:pt x="820" y="59"/>
                  </a:cubicBezTo>
                  <a:cubicBezTo>
                    <a:pt x="726" y="66"/>
                    <a:pt x="613" y="69"/>
                    <a:pt x="480" y="69"/>
                  </a:cubicBezTo>
                  <a:cubicBezTo>
                    <a:pt x="347" y="69"/>
                    <a:pt x="234" y="66"/>
                    <a:pt x="140" y="59"/>
                  </a:cubicBezTo>
                  <a:cubicBezTo>
                    <a:pt x="47" y="52"/>
                    <a:pt x="0" y="44"/>
                    <a:pt x="0" y="35"/>
                  </a:cubicBezTo>
                  <a:cubicBezTo>
                    <a:pt x="0" y="33"/>
                    <a:pt x="2" y="31"/>
                    <a:pt x="7" y="29"/>
                  </a:cubicBezTo>
                  <a:cubicBezTo>
                    <a:pt x="9" y="28"/>
                    <a:pt x="11" y="28"/>
                    <a:pt x="13" y="28"/>
                  </a:cubicBezTo>
                  <a:cubicBezTo>
                    <a:pt x="29" y="25"/>
                    <a:pt x="29" y="25"/>
                    <a:pt x="29" y="25"/>
                  </a:cubicBezTo>
                  <a:cubicBezTo>
                    <a:pt x="30" y="25"/>
                    <a:pt x="31" y="25"/>
                    <a:pt x="32" y="25"/>
                  </a:cubicBezTo>
                  <a:cubicBezTo>
                    <a:pt x="33" y="25"/>
                    <a:pt x="34" y="25"/>
                    <a:pt x="35" y="25"/>
                  </a:cubicBezTo>
                  <a:cubicBezTo>
                    <a:pt x="36" y="24"/>
                    <a:pt x="37" y="24"/>
                    <a:pt x="38" y="24"/>
                  </a:cubicBezTo>
                  <a:cubicBezTo>
                    <a:pt x="39" y="24"/>
                    <a:pt x="40" y="24"/>
                    <a:pt x="41" y="24"/>
                  </a:cubicBezTo>
                  <a:cubicBezTo>
                    <a:pt x="41" y="24"/>
                    <a:pt x="42" y="23"/>
                    <a:pt x="43" y="23"/>
                  </a:cubicBezTo>
                  <a:cubicBezTo>
                    <a:pt x="46" y="23"/>
                    <a:pt x="50" y="23"/>
                    <a:pt x="53" y="22"/>
                  </a:cubicBezTo>
                  <a:cubicBezTo>
                    <a:pt x="54" y="22"/>
                    <a:pt x="55" y="22"/>
                    <a:pt x="56" y="22"/>
                  </a:cubicBezTo>
                  <a:cubicBezTo>
                    <a:pt x="58" y="21"/>
                    <a:pt x="60" y="21"/>
                    <a:pt x="63" y="21"/>
                  </a:cubicBezTo>
                  <a:cubicBezTo>
                    <a:pt x="64" y="21"/>
                    <a:pt x="65" y="21"/>
                    <a:pt x="65" y="21"/>
                  </a:cubicBezTo>
                  <a:cubicBezTo>
                    <a:pt x="66" y="20"/>
                    <a:pt x="67" y="20"/>
                    <a:pt x="68" y="20"/>
                  </a:cubicBezTo>
                  <a:cubicBezTo>
                    <a:pt x="204" y="8"/>
                    <a:pt x="204" y="8"/>
                    <a:pt x="204" y="8"/>
                  </a:cubicBezTo>
                  <a:cubicBezTo>
                    <a:pt x="206" y="8"/>
                    <a:pt x="208" y="8"/>
                    <a:pt x="210" y="8"/>
                  </a:cubicBezTo>
                  <a:close/>
                </a:path>
              </a:pathLst>
            </a:custGeom>
            <a:solidFill>
              <a:schemeClr val="accent3">
                <a:lumMod val="50000"/>
              </a:schemeClr>
            </a:solidFill>
            <a:ln w="9525">
              <a:noFill/>
              <a:round/>
            </a:ln>
          </p:spPr>
          <p:txBody>
            <a:bodyPr vert="horz" wrap="square" lIns="121888" tIns="60944" rIns="121888" bIns="60944" numCol="1" anchor="t" anchorCtr="0" compatLnSpc="1"/>
            <a:lstStyle/>
            <a:p>
              <a:endParaRPr lang="en-US" sz="3555">
                <a:cs typeface="+mn-ea"/>
                <a:sym typeface="+mn-lt"/>
              </a:endParaRPr>
            </a:p>
          </p:txBody>
        </p:sp>
      </p:grpSp>
      <p:grpSp>
        <p:nvGrpSpPr>
          <p:cNvPr id="61" name="Group 59"/>
          <p:cNvGrpSpPr/>
          <p:nvPr/>
        </p:nvGrpSpPr>
        <p:grpSpPr>
          <a:xfrm>
            <a:off x="951116" y="1305445"/>
            <a:ext cx="3034136" cy="894892"/>
            <a:chOff x="7154104" y="3244276"/>
            <a:chExt cx="2276195" cy="671344"/>
          </a:xfrm>
        </p:grpSpPr>
        <p:sp>
          <p:nvSpPr>
            <p:cNvPr id="62" name="TextBox 61"/>
            <p:cNvSpPr txBox="1"/>
            <p:nvPr/>
          </p:nvSpPr>
          <p:spPr>
            <a:xfrm>
              <a:off x="7154105" y="3453979"/>
              <a:ext cx="2276194" cy="461641"/>
            </a:xfrm>
            <a:prstGeom prst="rect">
              <a:avLst/>
            </a:prstGeom>
            <a:noFill/>
          </p:spPr>
          <p:txBody>
            <a:bodyPr wrap="square" lIns="0" tIns="0" rIns="0" bIns="0" rtlCol="0">
              <a:spAutoFit/>
            </a:bodyPr>
            <a:lstStyle/>
            <a:p>
              <a:pPr defTabSz="1219200">
                <a:spcBef>
                  <a:spcPct val="20000"/>
                </a:spcBef>
                <a:defRPr/>
              </a:pPr>
              <a:r>
                <a:rPr lang="en-US" sz="1335" dirty="0">
                  <a:solidFill>
                    <a:schemeClr val="tx1">
                      <a:lumMod val="50000"/>
                      <a:lumOff val="50000"/>
                    </a:schemeClr>
                  </a:solidFill>
                  <a:cs typeface="+mn-ea"/>
                  <a:sym typeface="+mn-lt"/>
                </a:rPr>
                <a:t>There are many variations passages of lorem ipsum available  majority have suffered alteration .</a:t>
              </a:r>
              <a:endParaRPr lang="en-US" sz="1335" dirty="0">
                <a:solidFill>
                  <a:schemeClr val="tx1">
                    <a:lumMod val="65000"/>
                    <a:lumOff val="35000"/>
                  </a:schemeClr>
                </a:solidFill>
                <a:cs typeface="+mn-ea"/>
                <a:sym typeface="+mn-lt"/>
              </a:endParaRPr>
            </a:p>
          </p:txBody>
        </p:sp>
        <p:sp>
          <p:nvSpPr>
            <p:cNvPr id="63" name="Rectangle 62"/>
            <p:cNvSpPr/>
            <p:nvPr/>
          </p:nvSpPr>
          <p:spPr>
            <a:xfrm>
              <a:off x="7154104" y="3244276"/>
              <a:ext cx="1034207" cy="184714"/>
            </a:xfrm>
            <a:prstGeom prst="rect">
              <a:avLst/>
            </a:prstGeom>
          </p:spPr>
          <p:txBody>
            <a:bodyPr wrap="none" lIns="0" tIns="0" rIns="0" bIns="0">
              <a:spAutoFit/>
            </a:bodyPr>
            <a:lstStyle/>
            <a:p>
              <a:r>
                <a:rPr lang="en-US" sz="1600" b="1" dirty="0">
                  <a:solidFill>
                    <a:schemeClr val="accent4"/>
                  </a:solidFill>
                  <a:cs typeface="+mn-ea"/>
                  <a:sym typeface="+mn-lt"/>
                </a:rPr>
                <a:t>Keyword Here</a:t>
              </a:r>
            </a:p>
          </p:txBody>
        </p:sp>
      </p:grpSp>
      <p:grpSp>
        <p:nvGrpSpPr>
          <p:cNvPr id="64" name="Group 58"/>
          <p:cNvGrpSpPr/>
          <p:nvPr/>
        </p:nvGrpSpPr>
        <p:grpSpPr>
          <a:xfrm>
            <a:off x="834974" y="3519642"/>
            <a:ext cx="3034136" cy="907589"/>
            <a:chOff x="7174424" y="1381167"/>
            <a:chExt cx="2276195" cy="680869"/>
          </a:xfrm>
        </p:grpSpPr>
        <p:sp>
          <p:nvSpPr>
            <p:cNvPr id="65" name="TextBox 64"/>
            <p:cNvSpPr txBox="1"/>
            <p:nvPr/>
          </p:nvSpPr>
          <p:spPr>
            <a:xfrm>
              <a:off x="7174424" y="1600395"/>
              <a:ext cx="2276195" cy="461641"/>
            </a:xfrm>
            <a:prstGeom prst="rect">
              <a:avLst/>
            </a:prstGeom>
            <a:noFill/>
          </p:spPr>
          <p:txBody>
            <a:bodyPr wrap="square" lIns="0" tIns="0" rIns="0" bIns="0" rtlCol="0">
              <a:spAutoFit/>
            </a:bodyPr>
            <a:lstStyle/>
            <a:p>
              <a:pPr defTabSz="1219200">
                <a:spcBef>
                  <a:spcPct val="20000"/>
                </a:spcBef>
                <a:defRPr/>
              </a:pPr>
              <a:r>
                <a:rPr lang="en-US" sz="1335" dirty="0">
                  <a:solidFill>
                    <a:schemeClr val="tx1">
                      <a:lumMod val="50000"/>
                      <a:lumOff val="50000"/>
                    </a:schemeClr>
                  </a:solidFill>
                  <a:cs typeface="+mn-ea"/>
                  <a:sym typeface="+mn-lt"/>
                </a:rPr>
                <a:t>There are many variations passages of lorem ipsum available  majority have suffered alteration .</a:t>
              </a:r>
              <a:endParaRPr lang="en-US" sz="1335" dirty="0">
                <a:solidFill>
                  <a:schemeClr val="tx1">
                    <a:lumMod val="65000"/>
                    <a:lumOff val="35000"/>
                  </a:schemeClr>
                </a:solidFill>
                <a:cs typeface="+mn-ea"/>
                <a:sym typeface="+mn-lt"/>
              </a:endParaRPr>
            </a:p>
          </p:txBody>
        </p:sp>
        <p:sp>
          <p:nvSpPr>
            <p:cNvPr id="66" name="Rectangle 65"/>
            <p:cNvSpPr/>
            <p:nvPr/>
          </p:nvSpPr>
          <p:spPr>
            <a:xfrm>
              <a:off x="7174424" y="1381167"/>
              <a:ext cx="1034207" cy="184714"/>
            </a:xfrm>
            <a:prstGeom prst="rect">
              <a:avLst/>
            </a:prstGeom>
          </p:spPr>
          <p:txBody>
            <a:bodyPr wrap="none" lIns="0" tIns="0" rIns="0" bIns="0">
              <a:spAutoFit/>
            </a:bodyPr>
            <a:lstStyle/>
            <a:p>
              <a:r>
                <a:rPr lang="en-US" sz="1600" b="1" dirty="0">
                  <a:solidFill>
                    <a:schemeClr val="accent2"/>
                  </a:solidFill>
                  <a:cs typeface="+mn-ea"/>
                  <a:sym typeface="+mn-lt"/>
                </a:rPr>
                <a:t>Keyword Here</a:t>
              </a:r>
            </a:p>
          </p:txBody>
        </p:sp>
      </p:grpSp>
      <p:grpSp>
        <p:nvGrpSpPr>
          <p:cNvPr id="67" name="Group 56"/>
          <p:cNvGrpSpPr/>
          <p:nvPr/>
        </p:nvGrpSpPr>
        <p:grpSpPr>
          <a:xfrm>
            <a:off x="8246101" y="1849979"/>
            <a:ext cx="3034138" cy="887884"/>
            <a:chOff x="-296510" y="1406858"/>
            <a:chExt cx="2276196" cy="666087"/>
          </a:xfrm>
        </p:grpSpPr>
        <p:sp>
          <p:nvSpPr>
            <p:cNvPr id="68" name="TextBox 67"/>
            <p:cNvSpPr txBox="1"/>
            <p:nvPr/>
          </p:nvSpPr>
          <p:spPr>
            <a:xfrm>
              <a:off x="-296510" y="1611304"/>
              <a:ext cx="2276196" cy="461641"/>
            </a:xfrm>
            <a:prstGeom prst="rect">
              <a:avLst/>
            </a:prstGeom>
            <a:noFill/>
          </p:spPr>
          <p:txBody>
            <a:bodyPr wrap="square" lIns="0" tIns="0" rIns="0" bIns="0" rtlCol="0">
              <a:spAutoFit/>
            </a:bodyPr>
            <a:lstStyle/>
            <a:p>
              <a:pPr algn="r" defTabSz="1219200">
                <a:spcBef>
                  <a:spcPct val="20000"/>
                </a:spcBef>
                <a:defRPr/>
              </a:pPr>
              <a:r>
                <a:rPr lang="en-US" sz="1335" dirty="0">
                  <a:solidFill>
                    <a:schemeClr val="tx1">
                      <a:lumMod val="50000"/>
                      <a:lumOff val="50000"/>
                    </a:schemeClr>
                  </a:solidFill>
                  <a:cs typeface="+mn-ea"/>
                  <a:sym typeface="+mn-lt"/>
                </a:rPr>
                <a:t>There are many variations passages of lorem ipsum available  majority have suffered alteration </a:t>
              </a:r>
              <a:endParaRPr lang="en-US" sz="1335" dirty="0">
                <a:solidFill>
                  <a:schemeClr val="tx1">
                    <a:lumMod val="65000"/>
                    <a:lumOff val="35000"/>
                  </a:schemeClr>
                </a:solidFill>
                <a:cs typeface="+mn-ea"/>
                <a:sym typeface="+mn-lt"/>
              </a:endParaRPr>
            </a:p>
          </p:txBody>
        </p:sp>
        <p:sp>
          <p:nvSpPr>
            <p:cNvPr id="69" name="Rectangle 68"/>
            <p:cNvSpPr/>
            <p:nvPr/>
          </p:nvSpPr>
          <p:spPr>
            <a:xfrm>
              <a:off x="945477" y="1406858"/>
              <a:ext cx="1034206" cy="184714"/>
            </a:xfrm>
            <a:prstGeom prst="rect">
              <a:avLst/>
            </a:prstGeom>
          </p:spPr>
          <p:txBody>
            <a:bodyPr wrap="none" lIns="0" tIns="0" rIns="0" bIns="0">
              <a:spAutoFit/>
            </a:bodyPr>
            <a:lstStyle/>
            <a:p>
              <a:pPr algn="r"/>
              <a:r>
                <a:rPr lang="en-US" sz="1600" b="1" dirty="0">
                  <a:solidFill>
                    <a:schemeClr val="accent3"/>
                  </a:solidFill>
                  <a:cs typeface="+mn-ea"/>
                  <a:sym typeface="+mn-lt"/>
                </a:rPr>
                <a:t>Keyword Here</a:t>
              </a:r>
            </a:p>
          </p:txBody>
        </p:sp>
      </p:grpSp>
      <p:grpSp>
        <p:nvGrpSpPr>
          <p:cNvPr id="76" name="Group 56"/>
          <p:cNvGrpSpPr/>
          <p:nvPr/>
        </p:nvGrpSpPr>
        <p:grpSpPr>
          <a:xfrm>
            <a:off x="8246101" y="5323886"/>
            <a:ext cx="3034138" cy="869499"/>
            <a:chOff x="-296510" y="1420651"/>
            <a:chExt cx="2276196" cy="652294"/>
          </a:xfrm>
        </p:grpSpPr>
        <p:sp>
          <p:nvSpPr>
            <p:cNvPr id="77" name="TextBox 76"/>
            <p:cNvSpPr txBox="1"/>
            <p:nvPr/>
          </p:nvSpPr>
          <p:spPr>
            <a:xfrm>
              <a:off x="-296510" y="1611304"/>
              <a:ext cx="2276196" cy="461641"/>
            </a:xfrm>
            <a:prstGeom prst="rect">
              <a:avLst/>
            </a:prstGeom>
            <a:noFill/>
          </p:spPr>
          <p:txBody>
            <a:bodyPr wrap="square" lIns="0" tIns="0" rIns="0" bIns="0" rtlCol="0">
              <a:spAutoFit/>
            </a:bodyPr>
            <a:lstStyle/>
            <a:p>
              <a:pPr algn="r" defTabSz="1219200">
                <a:spcBef>
                  <a:spcPct val="20000"/>
                </a:spcBef>
                <a:defRPr/>
              </a:pPr>
              <a:r>
                <a:rPr lang="en-US" sz="1335" dirty="0">
                  <a:solidFill>
                    <a:schemeClr val="tx1">
                      <a:lumMod val="50000"/>
                      <a:lumOff val="50000"/>
                    </a:schemeClr>
                  </a:solidFill>
                  <a:cs typeface="+mn-ea"/>
                  <a:sym typeface="+mn-lt"/>
                </a:rPr>
                <a:t>There are many variations passages of lorem ipsum available  majority have suffered alteration </a:t>
              </a:r>
              <a:endParaRPr lang="en-US" sz="1335" dirty="0">
                <a:solidFill>
                  <a:schemeClr val="tx1">
                    <a:lumMod val="65000"/>
                    <a:lumOff val="35000"/>
                  </a:schemeClr>
                </a:solidFill>
                <a:cs typeface="+mn-ea"/>
                <a:sym typeface="+mn-lt"/>
              </a:endParaRPr>
            </a:p>
          </p:txBody>
        </p:sp>
        <p:sp>
          <p:nvSpPr>
            <p:cNvPr id="78" name="Rectangle 77"/>
            <p:cNvSpPr/>
            <p:nvPr/>
          </p:nvSpPr>
          <p:spPr>
            <a:xfrm>
              <a:off x="945477" y="1420651"/>
              <a:ext cx="1034206" cy="184714"/>
            </a:xfrm>
            <a:prstGeom prst="rect">
              <a:avLst/>
            </a:prstGeom>
          </p:spPr>
          <p:txBody>
            <a:bodyPr wrap="none" lIns="0" tIns="0" rIns="0" bIns="0">
              <a:spAutoFit/>
            </a:bodyPr>
            <a:lstStyle/>
            <a:p>
              <a:pPr algn="r"/>
              <a:r>
                <a:rPr lang="en-US" sz="1600" b="1" dirty="0">
                  <a:solidFill>
                    <a:schemeClr val="accent1"/>
                  </a:solidFill>
                  <a:cs typeface="+mn-ea"/>
                  <a:sym typeface="+mn-lt"/>
                </a:rPr>
                <a:t>Keyword Here</a:t>
              </a:r>
            </a:p>
          </p:txBody>
        </p:sp>
      </p:grpSp>
      <p:grpSp>
        <p:nvGrpSpPr>
          <p:cNvPr id="79" name="Group 81"/>
          <p:cNvGrpSpPr/>
          <p:nvPr/>
        </p:nvGrpSpPr>
        <p:grpSpPr>
          <a:xfrm flipH="1" flipV="1">
            <a:off x="7497158" y="5493321"/>
            <a:ext cx="606846" cy="290267"/>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9" name="Group 88"/>
          <p:cNvGrpSpPr/>
          <p:nvPr/>
        </p:nvGrpSpPr>
        <p:grpSpPr>
          <a:xfrm>
            <a:off x="8136828" y="2953469"/>
            <a:ext cx="3234070" cy="91728"/>
            <a:chOff x="6103020" y="2215009"/>
            <a:chExt cx="2426184" cy="68814"/>
          </a:xfrm>
        </p:grpSpPr>
        <p:cxnSp>
          <p:nvCxnSpPr>
            <p:cNvPr id="83" name="Straight Connector 82"/>
            <p:cNvCxnSpPr/>
            <p:nvPr/>
          </p:nvCxnSpPr>
          <p:spPr>
            <a:xfrm flipH="1">
              <a:off x="6295224" y="2215009"/>
              <a:ext cx="2233980" cy="894"/>
            </a:xfrm>
            <a:prstGeom prst="line">
              <a:avLst/>
            </a:prstGeom>
            <a:ln w="1905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8427800">
              <a:off x="6103020" y="2283823"/>
              <a:ext cx="216200" cy="0"/>
            </a:xfrm>
            <a:prstGeom prst="line">
              <a:avLst/>
            </a:prstGeom>
            <a:ln w="1905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a:off x="4347951" y="1702705"/>
            <a:ext cx="606846" cy="290267"/>
            <a:chOff x="3376482" y="1459073"/>
            <a:chExt cx="455253" cy="221445"/>
          </a:xfrm>
        </p:grpSpPr>
        <p:cxnSp>
          <p:nvCxnSpPr>
            <p:cNvPr id="86" name="Straight Connector 85"/>
            <p:cNvCxnSpPr/>
            <p:nvPr/>
          </p:nvCxnSpPr>
          <p:spPr>
            <a:xfrm flipH="1" flipV="1">
              <a:off x="3592681" y="1460250"/>
              <a:ext cx="239054" cy="220268"/>
            </a:xfrm>
            <a:prstGeom prst="line">
              <a:avLst/>
            </a:prstGeom>
            <a:ln w="1905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376482" y="1459073"/>
              <a:ext cx="216200" cy="0"/>
            </a:xfrm>
            <a:prstGeom prst="line">
              <a:avLst/>
            </a:prstGeom>
            <a:ln w="1905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90" name="Group 89"/>
          <p:cNvGrpSpPr/>
          <p:nvPr/>
        </p:nvGrpSpPr>
        <p:grpSpPr>
          <a:xfrm rot="10800000">
            <a:off x="873379" y="4504051"/>
            <a:ext cx="3234070" cy="91728"/>
            <a:chOff x="6103020" y="2215009"/>
            <a:chExt cx="2426184" cy="68814"/>
          </a:xfrm>
        </p:grpSpPr>
        <p:cxnSp>
          <p:nvCxnSpPr>
            <p:cNvPr id="91" name="Straight Connector 90"/>
            <p:cNvCxnSpPr/>
            <p:nvPr/>
          </p:nvCxnSpPr>
          <p:spPr>
            <a:xfrm flipH="1">
              <a:off x="6295224" y="2215009"/>
              <a:ext cx="2233980" cy="894"/>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8427800">
              <a:off x="6103020" y="2283823"/>
              <a:ext cx="216200" cy="0"/>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3" name="Freeform 52"/>
          <p:cNvSpPr>
            <a:spLocks noEditPoints="1"/>
          </p:cNvSpPr>
          <p:nvPr/>
        </p:nvSpPr>
        <p:spPr bwMode="auto">
          <a:xfrm>
            <a:off x="5924258" y="5409500"/>
            <a:ext cx="388808" cy="418304"/>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94" name="Freeform 107"/>
          <p:cNvSpPr>
            <a:spLocks noEditPoints="1"/>
          </p:cNvSpPr>
          <p:nvPr/>
        </p:nvSpPr>
        <p:spPr bwMode="auto">
          <a:xfrm>
            <a:off x="5861163" y="2842066"/>
            <a:ext cx="433740" cy="439892"/>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95" name="Freeform 86"/>
          <p:cNvSpPr>
            <a:spLocks noEditPoints="1"/>
          </p:cNvSpPr>
          <p:nvPr/>
        </p:nvSpPr>
        <p:spPr bwMode="auto">
          <a:xfrm>
            <a:off x="5912047" y="4036034"/>
            <a:ext cx="331974" cy="558555"/>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96" name="Freeform 152"/>
          <p:cNvSpPr>
            <a:spLocks noEditPoints="1"/>
          </p:cNvSpPr>
          <p:nvPr/>
        </p:nvSpPr>
        <p:spPr bwMode="auto">
          <a:xfrm>
            <a:off x="5875611" y="1775456"/>
            <a:ext cx="404844" cy="37412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97" name="Text Placeholder 3"/>
          <p:cNvSpPr txBox="1"/>
          <p:nvPr/>
        </p:nvSpPr>
        <p:spPr>
          <a:xfrm>
            <a:off x="10458538" y="4856419"/>
            <a:ext cx="820738" cy="492314"/>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3200" dirty="0">
                <a:solidFill>
                  <a:schemeClr val="accent1"/>
                </a:solidFill>
                <a:cs typeface="+mn-ea"/>
                <a:sym typeface="+mn-lt"/>
              </a:rPr>
              <a:t>25%</a:t>
            </a:r>
          </a:p>
        </p:txBody>
      </p:sp>
      <p:sp>
        <p:nvSpPr>
          <p:cNvPr id="98" name="Text Placeholder 3"/>
          <p:cNvSpPr txBox="1"/>
          <p:nvPr/>
        </p:nvSpPr>
        <p:spPr>
          <a:xfrm>
            <a:off x="974098" y="2245582"/>
            <a:ext cx="820738" cy="492314"/>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3200" dirty="0">
                <a:solidFill>
                  <a:schemeClr val="accent4"/>
                </a:solidFill>
                <a:cs typeface="+mn-ea"/>
                <a:sym typeface="+mn-lt"/>
              </a:rPr>
              <a:t>90%</a:t>
            </a:r>
          </a:p>
        </p:txBody>
      </p:sp>
      <p:sp>
        <p:nvSpPr>
          <p:cNvPr id="99" name="Text Placeholder 3"/>
          <p:cNvSpPr txBox="1"/>
          <p:nvPr/>
        </p:nvSpPr>
        <p:spPr>
          <a:xfrm>
            <a:off x="835936" y="4756557"/>
            <a:ext cx="820738" cy="492314"/>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3200" dirty="0">
                <a:solidFill>
                  <a:schemeClr val="accent2"/>
                </a:solidFill>
                <a:cs typeface="+mn-ea"/>
                <a:sym typeface="+mn-lt"/>
              </a:rPr>
              <a:t>50%</a:t>
            </a:r>
          </a:p>
        </p:txBody>
      </p:sp>
      <p:sp>
        <p:nvSpPr>
          <p:cNvPr id="100" name="Text Placeholder 3"/>
          <p:cNvSpPr txBox="1"/>
          <p:nvPr/>
        </p:nvSpPr>
        <p:spPr>
          <a:xfrm>
            <a:off x="10572765" y="3027326"/>
            <a:ext cx="820738" cy="492314"/>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3200" dirty="0">
                <a:solidFill>
                  <a:schemeClr val="accent3"/>
                </a:solidFill>
                <a:cs typeface="+mn-ea"/>
                <a:sym typeface="+mn-lt"/>
              </a:rPr>
              <a:t>75%</a:t>
            </a:r>
          </a:p>
        </p:txBody>
      </p:sp>
      <p:pic>
        <p:nvPicPr>
          <p:cNvPr id="47" name="图片 46"/>
          <p:cNvPicPr>
            <a:picLocks noChangeAspect="1"/>
          </p:cNvPicPr>
          <p:nvPr/>
        </p:nvPicPr>
        <p:blipFill rotWithShape="1">
          <a:blip r:embed="rId3" cstate="email"/>
          <a:srcRect/>
          <a:stretch>
            <a:fillRect/>
          </a:stretch>
        </p:blipFill>
        <p:spPr>
          <a:xfrm>
            <a:off x="139792" y="54938"/>
            <a:ext cx="1634113" cy="672321"/>
          </a:xfrm>
          <a:prstGeom prst="rect">
            <a:avLst/>
          </a:prstGeom>
        </p:spPr>
      </p:pic>
      <p:sp>
        <p:nvSpPr>
          <p:cNvPr id="48" name="文本框 47"/>
          <p:cNvSpPr txBox="1"/>
          <p:nvPr/>
        </p:nvSpPr>
        <p:spPr>
          <a:xfrm>
            <a:off x="1903320" y="263741"/>
            <a:ext cx="4442989" cy="461665"/>
          </a:xfrm>
          <a:prstGeom prst="rect">
            <a:avLst/>
          </a:prstGeom>
          <a:noFill/>
        </p:spPr>
        <p:txBody>
          <a:bodyPr wrap="square" rtlCol="0">
            <a:spAutoFit/>
          </a:bodyPr>
          <a:lstStyle/>
          <a:p>
            <a:r>
              <a:rPr lang="zh-CN" altLang="en-US" sz="2400" dirty="0">
                <a:effectLst>
                  <a:outerShdw blurRad="38100" dist="38100" dir="2700000" algn="tl">
                    <a:srgbClr val="000000">
                      <a:alpha val="43137"/>
                    </a:srgbClr>
                  </a:outerShdw>
                </a:effectLst>
                <a:cs typeface="+mn-ea"/>
                <a:sym typeface="+mn-lt"/>
              </a:rPr>
              <a:t>单击添加您的标题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p:cTn id="7" dur="500" fill="hold"/>
                                        <p:tgtEl>
                                          <p:spTgt spid="93"/>
                                        </p:tgtEl>
                                        <p:attrNameLst>
                                          <p:attrName>ppt_w</p:attrName>
                                        </p:attrNameLst>
                                      </p:cBhvr>
                                      <p:tavLst>
                                        <p:tav tm="0">
                                          <p:val>
                                            <p:fltVal val="0"/>
                                          </p:val>
                                        </p:tav>
                                        <p:tav tm="100000">
                                          <p:val>
                                            <p:strVal val="#ppt_w"/>
                                          </p:val>
                                        </p:tav>
                                      </p:tavLst>
                                    </p:anim>
                                    <p:anim calcmode="lin" valueType="num">
                                      <p:cBhvr>
                                        <p:cTn id="8" dur="500" fill="hold"/>
                                        <p:tgtEl>
                                          <p:spTgt spid="93"/>
                                        </p:tgtEl>
                                        <p:attrNameLst>
                                          <p:attrName>ppt_h</p:attrName>
                                        </p:attrNameLst>
                                      </p:cBhvr>
                                      <p:tavLst>
                                        <p:tav tm="0">
                                          <p:val>
                                            <p:fltVal val="0"/>
                                          </p:val>
                                        </p:tav>
                                        <p:tav tm="100000">
                                          <p:val>
                                            <p:strVal val="#ppt_h"/>
                                          </p:val>
                                        </p:tav>
                                      </p:tavLst>
                                    </p:anim>
                                    <p:animEffect transition="in" filter="fade">
                                      <p:cBhvr>
                                        <p:cTn id="9" dur="500"/>
                                        <p:tgtEl>
                                          <p:spTgt spid="9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5"/>
                                        </p:tgtEl>
                                        <p:attrNameLst>
                                          <p:attrName>style.visibility</p:attrName>
                                        </p:attrNameLst>
                                      </p:cBhvr>
                                      <p:to>
                                        <p:strVal val="visible"/>
                                      </p:to>
                                    </p:set>
                                    <p:anim calcmode="lin" valueType="num">
                                      <p:cBhvr>
                                        <p:cTn id="13" dur="500" fill="hold"/>
                                        <p:tgtEl>
                                          <p:spTgt spid="95"/>
                                        </p:tgtEl>
                                        <p:attrNameLst>
                                          <p:attrName>ppt_w</p:attrName>
                                        </p:attrNameLst>
                                      </p:cBhvr>
                                      <p:tavLst>
                                        <p:tav tm="0">
                                          <p:val>
                                            <p:fltVal val="0"/>
                                          </p:val>
                                        </p:tav>
                                        <p:tav tm="100000">
                                          <p:val>
                                            <p:strVal val="#ppt_w"/>
                                          </p:val>
                                        </p:tav>
                                      </p:tavLst>
                                    </p:anim>
                                    <p:anim calcmode="lin" valueType="num">
                                      <p:cBhvr>
                                        <p:cTn id="14" dur="500" fill="hold"/>
                                        <p:tgtEl>
                                          <p:spTgt spid="95"/>
                                        </p:tgtEl>
                                        <p:attrNameLst>
                                          <p:attrName>ppt_h</p:attrName>
                                        </p:attrNameLst>
                                      </p:cBhvr>
                                      <p:tavLst>
                                        <p:tav tm="0">
                                          <p:val>
                                            <p:fltVal val="0"/>
                                          </p:val>
                                        </p:tav>
                                        <p:tav tm="100000">
                                          <p:val>
                                            <p:strVal val="#ppt_h"/>
                                          </p:val>
                                        </p:tav>
                                      </p:tavLst>
                                    </p:anim>
                                    <p:animEffect transition="in" filter="fade">
                                      <p:cBhvr>
                                        <p:cTn id="15" dur="500"/>
                                        <p:tgtEl>
                                          <p:spTgt spid="95"/>
                                        </p:tgtEl>
                                      </p:cBhvr>
                                    </p:animEffect>
                                  </p:childTnLst>
                                </p:cTn>
                              </p:par>
                            </p:childTnLst>
                          </p:cTn>
                        </p:par>
                        <p:par>
                          <p:cTn id="16" fill="hold">
                            <p:stCondLst>
                              <p:cond delay="1000"/>
                            </p:stCondLst>
                            <p:childTnLst>
                              <p:par>
                                <p:cTn id="17" presetID="2" presetClass="entr" presetSubtype="8" accel="50000" decel="50000"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additive="base">
                                        <p:cTn id="19" dur="500" fill="hold"/>
                                        <p:tgtEl>
                                          <p:spTgt spid="56"/>
                                        </p:tgtEl>
                                        <p:attrNameLst>
                                          <p:attrName>ppt_x</p:attrName>
                                        </p:attrNameLst>
                                      </p:cBhvr>
                                      <p:tavLst>
                                        <p:tav tm="0">
                                          <p:val>
                                            <p:strVal val="0-#ppt_w/2"/>
                                          </p:val>
                                        </p:tav>
                                        <p:tav tm="100000">
                                          <p:val>
                                            <p:strVal val="#ppt_x"/>
                                          </p:val>
                                        </p:tav>
                                      </p:tavLst>
                                    </p:anim>
                                    <p:anim calcmode="lin" valueType="num">
                                      <p:cBhvr additive="base">
                                        <p:cTn id="20" dur="500" fill="hold"/>
                                        <p:tgtEl>
                                          <p:spTgt spid="56"/>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94"/>
                                        </p:tgtEl>
                                        <p:attrNameLst>
                                          <p:attrName>style.visibility</p:attrName>
                                        </p:attrNameLst>
                                      </p:cBhvr>
                                      <p:to>
                                        <p:strVal val="visible"/>
                                      </p:to>
                                    </p:set>
                                    <p:anim calcmode="lin" valueType="num">
                                      <p:cBhvr>
                                        <p:cTn id="24" dur="500" fill="hold"/>
                                        <p:tgtEl>
                                          <p:spTgt spid="94"/>
                                        </p:tgtEl>
                                        <p:attrNameLst>
                                          <p:attrName>ppt_w</p:attrName>
                                        </p:attrNameLst>
                                      </p:cBhvr>
                                      <p:tavLst>
                                        <p:tav tm="0">
                                          <p:val>
                                            <p:fltVal val="0"/>
                                          </p:val>
                                        </p:tav>
                                        <p:tav tm="100000">
                                          <p:val>
                                            <p:strVal val="#ppt_w"/>
                                          </p:val>
                                        </p:tav>
                                      </p:tavLst>
                                    </p:anim>
                                    <p:anim calcmode="lin" valueType="num">
                                      <p:cBhvr>
                                        <p:cTn id="25" dur="500" fill="hold"/>
                                        <p:tgtEl>
                                          <p:spTgt spid="94"/>
                                        </p:tgtEl>
                                        <p:attrNameLst>
                                          <p:attrName>ppt_h</p:attrName>
                                        </p:attrNameLst>
                                      </p:cBhvr>
                                      <p:tavLst>
                                        <p:tav tm="0">
                                          <p:val>
                                            <p:fltVal val="0"/>
                                          </p:val>
                                        </p:tav>
                                        <p:tav tm="100000">
                                          <p:val>
                                            <p:strVal val="#ppt_h"/>
                                          </p:val>
                                        </p:tav>
                                      </p:tavLst>
                                    </p:anim>
                                    <p:animEffect transition="in" filter="fade">
                                      <p:cBhvr>
                                        <p:cTn id="26" dur="500"/>
                                        <p:tgtEl>
                                          <p:spTgt spid="94"/>
                                        </p:tgtEl>
                                      </p:cBhvr>
                                    </p:animEffect>
                                  </p:childTnLst>
                                </p:cTn>
                              </p:par>
                            </p:childTnLst>
                          </p:cTn>
                        </p:par>
                        <p:par>
                          <p:cTn id="27" fill="hold">
                            <p:stCondLst>
                              <p:cond delay="2000"/>
                            </p:stCondLst>
                            <p:childTnLst>
                              <p:par>
                                <p:cTn id="28" presetID="2" presetClass="entr" presetSubtype="1" accel="50000" decel="50000" fill="hold"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96"/>
                                        </p:tgtEl>
                                        <p:attrNameLst>
                                          <p:attrName>style.visibility</p:attrName>
                                        </p:attrNameLst>
                                      </p:cBhvr>
                                      <p:to>
                                        <p:strVal val="visible"/>
                                      </p:to>
                                    </p:set>
                                    <p:anim calcmode="lin" valueType="num">
                                      <p:cBhvr>
                                        <p:cTn id="35" dur="500" fill="hold"/>
                                        <p:tgtEl>
                                          <p:spTgt spid="96"/>
                                        </p:tgtEl>
                                        <p:attrNameLst>
                                          <p:attrName>ppt_w</p:attrName>
                                        </p:attrNameLst>
                                      </p:cBhvr>
                                      <p:tavLst>
                                        <p:tav tm="0">
                                          <p:val>
                                            <p:fltVal val="0"/>
                                          </p:val>
                                        </p:tav>
                                        <p:tav tm="100000">
                                          <p:val>
                                            <p:strVal val="#ppt_w"/>
                                          </p:val>
                                        </p:tav>
                                      </p:tavLst>
                                    </p:anim>
                                    <p:anim calcmode="lin" valueType="num">
                                      <p:cBhvr>
                                        <p:cTn id="36" dur="500" fill="hold"/>
                                        <p:tgtEl>
                                          <p:spTgt spid="96"/>
                                        </p:tgtEl>
                                        <p:attrNameLst>
                                          <p:attrName>ppt_h</p:attrName>
                                        </p:attrNameLst>
                                      </p:cBhvr>
                                      <p:tavLst>
                                        <p:tav tm="0">
                                          <p:val>
                                            <p:fltVal val="0"/>
                                          </p:val>
                                        </p:tav>
                                        <p:tav tm="100000">
                                          <p:val>
                                            <p:strVal val="#ppt_h"/>
                                          </p:val>
                                        </p:tav>
                                      </p:tavLst>
                                    </p:anim>
                                    <p:animEffect transition="in" filter="fade">
                                      <p:cBhvr>
                                        <p:cTn id="37" dur="500"/>
                                        <p:tgtEl>
                                          <p:spTgt spid="96"/>
                                        </p:tgtEl>
                                      </p:cBhvr>
                                    </p:animEffect>
                                  </p:childTnLst>
                                </p:cTn>
                              </p:par>
                            </p:childTnLst>
                          </p:cTn>
                        </p:par>
                        <p:par>
                          <p:cTn id="38" fill="hold">
                            <p:stCondLst>
                              <p:cond delay="3000"/>
                            </p:stCondLst>
                            <p:childTnLst>
                              <p:par>
                                <p:cTn id="39" presetID="18" presetClass="entr" presetSubtype="6" fill="hold" nodeType="afterEffect">
                                  <p:stCondLst>
                                    <p:cond delay="0"/>
                                  </p:stCondLst>
                                  <p:childTnLst>
                                    <p:set>
                                      <p:cBhvr>
                                        <p:cTn id="40" dur="1" fill="hold">
                                          <p:stCondLst>
                                            <p:cond delay="0"/>
                                          </p:stCondLst>
                                        </p:cTn>
                                        <p:tgtEl>
                                          <p:spTgt spid="79"/>
                                        </p:tgtEl>
                                        <p:attrNameLst>
                                          <p:attrName>style.visibility</p:attrName>
                                        </p:attrNameLst>
                                      </p:cBhvr>
                                      <p:to>
                                        <p:strVal val="visible"/>
                                      </p:to>
                                    </p:set>
                                    <p:animEffect transition="in" filter="strips(downRight)">
                                      <p:cBhvr>
                                        <p:cTn id="41" dur="500"/>
                                        <p:tgtEl>
                                          <p:spTgt spid="79"/>
                                        </p:tgtEl>
                                      </p:cBhvr>
                                    </p:animEffect>
                                  </p:childTnLst>
                                </p:cTn>
                              </p:par>
                              <p:par>
                                <p:cTn id="42" presetID="2" presetClass="entr" presetSubtype="2" accel="50000" decel="50000" fill="hold" nodeType="withEffect">
                                  <p:stCondLst>
                                    <p:cond delay="0"/>
                                  </p:stCondLst>
                                  <p:childTnLst>
                                    <p:set>
                                      <p:cBhvr>
                                        <p:cTn id="43" dur="1" fill="hold">
                                          <p:stCondLst>
                                            <p:cond delay="0"/>
                                          </p:stCondLst>
                                        </p:cTn>
                                        <p:tgtEl>
                                          <p:spTgt spid="76"/>
                                        </p:tgtEl>
                                        <p:attrNameLst>
                                          <p:attrName>style.visibility</p:attrName>
                                        </p:attrNameLst>
                                      </p:cBhvr>
                                      <p:to>
                                        <p:strVal val="visible"/>
                                      </p:to>
                                    </p:set>
                                    <p:anim calcmode="lin" valueType="num">
                                      <p:cBhvr additive="base">
                                        <p:cTn id="44" dur="1000" fill="hold"/>
                                        <p:tgtEl>
                                          <p:spTgt spid="76"/>
                                        </p:tgtEl>
                                        <p:attrNameLst>
                                          <p:attrName>ppt_x</p:attrName>
                                        </p:attrNameLst>
                                      </p:cBhvr>
                                      <p:tavLst>
                                        <p:tav tm="0">
                                          <p:val>
                                            <p:strVal val="1+#ppt_w/2"/>
                                          </p:val>
                                        </p:tav>
                                        <p:tav tm="100000">
                                          <p:val>
                                            <p:strVal val="#ppt_x"/>
                                          </p:val>
                                        </p:tav>
                                      </p:tavLst>
                                    </p:anim>
                                    <p:anim calcmode="lin" valueType="num">
                                      <p:cBhvr additive="base">
                                        <p:cTn id="45" dur="1000" fill="hold"/>
                                        <p:tgtEl>
                                          <p:spTgt spid="76"/>
                                        </p:tgtEl>
                                        <p:attrNameLst>
                                          <p:attrName>ppt_y</p:attrName>
                                        </p:attrNameLst>
                                      </p:cBhvr>
                                      <p:tavLst>
                                        <p:tav tm="0">
                                          <p:val>
                                            <p:strVal val="#ppt_y"/>
                                          </p:val>
                                        </p:tav>
                                        <p:tav tm="100000">
                                          <p:val>
                                            <p:strVal val="#ppt_y"/>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97"/>
                                        </p:tgtEl>
                                        <p:attrNameLst>
                                          <p:attrName>style.visibility</p:attrName>
                                        </p:attrNameLst>
                                      </p:cBhvr>
                                      <p:to>
                                        <p:strVal val="visible"/>
                                      </p:to>
                                    </p:set>
                                    <p:anim calcmode="lin" valueType="num">
                                      <p:cBhvr>
                                        <p:cTn id="48" dur="500" fill="hold"/>
                                        <p:tgtEl>
                                          <p:spTgt spid="97"/>
                                        </p:tgtEl>
                                        <p:attrNameLst>
                                          <p:attrName>ppt_w</p:attrName>
                                        </p:attrNameLst>
                                      </p:cBhvr>
                                      <p:tavLst>
                                        <p:tav tm="0">
                                          <p:val>
                                            <p:fltVal val="0"/>
                                          </p:val>
                                        </p:tav>
                                        <p:tav tm="100000">
                                          <p:val>
                                            <p:strVal val="#ppt_w"/>
                                          </p:val>
                                        </p:tav>
                                      </p:tavLst>
                                    </p:anim>
                                    <p:anim calcmode="lin" valueType="num">
                                      <p:cBhvr>
                                        <p:cTn id="49" dur="500" fill="hold"/>
                                        <p:tgtEl>
                                          <p:spTgt spid="97"/>
                                        </p:tgtEl>
                                        <p:attrNameLst>
                                          <p:attrName>ppt_h</p:attrName>
                                        </p:attrNameLst>
                                      </p:cBhvr>
                                      <p:tavLst>
                                        <p:tav tm="0">
                                          <p:val>
                                            <p:fltVal val="0"/>
                                          </p:val>
                                        </p:tav>
                                        <p:tav tm="100000">
                                          <p:val>
                                            <p:strVal val="#ppt_h"/>
                                          </p:val>
                                        </p:tav>
                                      </p:tavLst>
                                    </p:anim>
                                    <p:animEffect transition="in" filter="fade">
                                      <p:cBhvr>
                                        <p:cTn id="50" dur="500"/>
                                        <p:tgtEl>
                                          <p:spTgt spid="97"/>
                                        </p:tgtEl>
                                      </p:cBhvr>
                                    </p:animEffect>
                                  </p:childTnLst>
                                </p:cTn>
                              </p:par>
                            </p:childTnLst>
                          </p:cTn>
                        </p:par>
                        <p:par>
                          <p:cTn id="51" fill="hold">
                            <p:stCondLst>
                              <p:cond delay="3500"/>
                            </p:stCondLst>
                            <p:childTnLst>
                              <p:par>
                                <p:cTn id="52" presetID="18" presetClass="entr" presetSubtype="12" fill="hold" nodeType="afterEffect">
                                  <p:stCondLst>
                                    <p:cond delay="0"/>
                                  </p:stCondLst>
                                  <p:childTnLst>
                                    <p:set>
                                      <p:cBhvr>
                                        <p:cTn id="53" dur="1" fill="hold">
                                          <p:stCondLst>
                                            <p:cond delay="0"/>
                                          </p:stCondLst>
                                        </p:cTn>
                                        <p:tgtEl>
                                          <p:spTgt spid="90"/>
                                        </p:tgtEl>
                                        <p:attrNameLst>
                                          <p:attrName>style.visibility</p:attrName>
                                        </p:attrNameLst>
                                      </p:cBhvr>
                                      <p:to>
                                        <p:strVal val="visible"/>
                                      </p:to>
                                    </p:set>
                                    <p:animEffect transition="in" filter="strips(downLeft)">
                                      <p:cBhvr>
                                        <p:cTn id="54" dur="500"/>
                                        <p:tgtEl>
                                          <p:spTgt spid="90"/>
                                        </p:tgtEl>
                                      </p:cBhvr>
                                    </p:animEffect>
                                  </p:childTnLst>
                                </p:cTn>
                              </p:par>
                              <p:par>
                                <p:cTn id="55" presetID="2" presetClass="entr" presetSubtype="8" accel="50000" decel="50000" fill="hold" nodeType="withEffect">
                                  <p:stCondLst>
                                    <p:cond delay="0"/>
                                  </p:stCondLst>
                                  <p:childTnLst>
                                    <p:set>
                                      <p:cBhvr>
                                        <p:cTn id="56" dur="1" fill="hold">
                                          <p:stCondLst>
                                            <p:cond delay="0"/>
                                          </p:stCondLst>
                                        </p:cTn>
                                        <p:tgtEl>
                                          <p:spTgt spid="64"/>
                                        </p:tgtEl>
                                        <p:attrNameLst>
                                          <p:attrName>style.visibility</p:attrName>
                                        </p:attrNameLst>
                                      </p:cBhvr>
                                      <p:to>
                                        <p:strVal val="visible"/>
                                      </p:to>
                                    </p:set>
                                    <p:anim calcmode="lin" valueType="num">
                                      <p:cBhvr additive="base">
                                        <p:cTn id="57" dur="1000" fill="hold"/>
                                        <p:tgtEl>
                                          <p:spTgt spid="64"/>
                                        </p:tgtEl>
                                        <p:attrNameLst>
                                          <p:attrName>ppt_x</p:attrName>
                                        </p:attrNameLst>
                                      </p:cBhvr>
                                      <p:tavLst>
                                        <p:tav tm="0">
                                          <p:val>
                                            <p:strVal val="0-#ppt_w/2"/>
                                          </p:val>
                                        </p:tav>
                                        <p:tav tm="100000">
                                          <p:val>
                                            <p:strVal val="#ppt_x"/>
                                          </p:val>
                                        </p:tav>
                                      </p:tavLst>
                                    </p:anim>
                                    <p:anim calcmode="lin" valueType="num">
                                      <p:cBhvr additive="base">
                                        <p:cTn id="58" dur="1000" fill="hold"/>
                                        <p:tgtEl>
                                          <p:spTgt spid="64"/>
                                        </p:tgtEl>
                                        <p:attrNameLst>
                                          <p:attrName>ppt_y</p:attrName>
                                        </p:attrNameLst>
                                      </p:cBhvr>
                                      <p:tavLst>
                                        <p:tav tm="0">
                                          <p:val>
                                            <p:strVal val="#ppt_y"/>
                                          </p:val>
                                        </p:tav>
                                        <p:tav tm="100000">
                                          <p:val>
                                            <p:strVal val="#ppt_y"/>
                                          </p:val>
                                        </p:tav>
                                      </p:tavLst>
                                    </p:anim>
                                  </p:childTnLst>
                                </p:cTn>
                              </p:par>
                              <p:par>
                                <p:cTn id="59" presetID="53" presetClass="entr" presetSubtype="16" fill="hold" grpId="0" nodeType="withEffect">
                                  <p:stCondLst>
                                    <p:cond delay="0"/>
                                  </p:stCondLst>
                                  <p:childTnLst>
                                    <p:set>
                                      <p:cBhvr>
                                        <p:cTn id="60" dur="1" fill="hold">
                                          <p:stCondLst>
                                            <p:cond delay="0"/>
                                          </p:stCondLst>
                                        </p:cTn>
                                        <p:tgtEl>
                                          <p:spTgt spid="99"/>
                                        </p:tgtEl>
                                        <p:attrNameLst>
                                          <p:attrName>style.visibility</p:attrName>
                                        </p:attrNameLst>
                                      </p:cBhvr>
                                      <p:to>
                                        <p:strVal val="visible"/>
                                      </p:to>
                                    </p:set>
                                    <p:anim calcmode="lin" valueType="num">
                                      <p:cBhvr>
                                        <p:cTn id="61" dur="500" fill="hold"/>
                                        <p:tgtEl>
                                          <p:spTgt spid="99"/>
                                        </p:tgtEl>
                                        <p:attrNameLst>
                                          <p:attrName>ppt_w</p:attrName>
                                        </p:attrNameLst>
                                      </p:cBhvr>
                                      <p:tavLst>
                                        <p:tav tm="0">
                                          <p:val>
                                            <p:fltVal val="0"/>
                                          </p:val>
                                        </p:tav>
                                        <p:tav tm="100000">
                                          <p:val>
                                            <p:strVal val="#ppt_w"/>
                                          </p:val>
                                        </p:tav>
                                      </p:tavLst>
                                    </p:anim>
                                    <p:anim calcmode="lin" valueType="num">
                                      <p:cBhvr>
                                        <p:cTn id="62" dur="500" fill="hold"/>
                                        <p:tgtEl>
                                          <p:spTgt spid="99"/>
                                        </p:tgtEl>
                                        <p:attrNameLst>
                                          <p:attrName>ppt_h</p:attrName>
                                        </p:attrNameLst>
                                      </p:cBhvr>
                                      <p:tavLst>
                                        <p:tav tm="0">
                                          <p:val>
                                            <p:fltVal val="0"/>
                                          </p:val>
                                        </p:tav>
                                        <p:tav tm="100000">
                                          <p:val>
                                            <p:strVal val="#ppt_h"/>
                                          </p:val>
                                        </p:tav>
                                      </p:tavLst>
                                    </p:anim>
                                    <p:animEffect transition="in" filter="fade">
                                      <p:cBhvr>
                                        <p:cTn id="63" dur="500"/>
                                        <p:tgtEl>
                                          <p:spTgt spid="99"/>
                                        </p:tgtEl>
                                      </p:cBhvr>
                                    </p:animEffect>
                                  </p:childTnLst>
                                </p:cTn>
                              </p:par>
                            </p:childTnLst>
                          </p:cTn>
                        </p:par>
                        <p:par>
                          <p:cTn id="64" fill="hold">
                            <p:stCondLst>
                              <p:cond delay="4000"/>
                            </p:stCondLst>
                            <p:childTnLst>
                              <p:par>
                                <p:cTn id="65" presetID="18" presetClass="entr" presetSubtype="3"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Effect transition="in" filter="strips(upRight)">
                                      <p:cBhvr>
                                        <p:cTn id="67" dur="500"/>
                                        <p:tgtEl>
                                          <p:spTgt spid="89"/>
                                        </p:tgtEl>
                                      </p:cBhvr>
                                    </p:animEffect>
                                  </p:childTnLst>
                                </p:cTn>
                              </p:par>
                              <p:par>
                                <p:cTn id="68" presetID="2" presetClass="entr" presetSubtype="2" accel="50000" decel="50000" fill="hold" nodeType="withEffect">
                                  <p:stCondLst>
                                    <p:cond delay="0"/>
                                  </p:stCondLst>
                                  <p:childTnLst>
                                    <p:set>
                                      <p:cBhvr>
                                        <p:cTn id="69" dur="1" fill="hold">
                                          <p:stCondLst>
                                            <p:cond delay="0"/>
                                          </p:stCondLst>
                                        </p:cTn>
                                        <p:tgtEl>
                                          <p:spTgt spid="67"/>
                                        </p:tgtEl>
                                        <p:attrNameLst>
                                          <p:attrName>style.visibility</p:attrName>
                                        </p:attrNameLst>
                                      </p:cBhvr>
                                      <p:to>
                                        <p:strVal val="visible"/>
                                      </p:to>
                                    </p:set>
                                    <p:anim calcmode="lin" valueType="num">
                                      <p:cBhvr additive="base">
                                        <p:cTn id="70" dur="1000" fill="hold"/>
                                        <p:tgtEl>
                                          <p:spTgt spid="67"/>
                                        </p:tgtEl>
                                        <p:attrNameLst>
                                          <p:attrName>ppt_x</p:attrName>
                                        </p:attrNameLst>
                                      </p:cBhvr>
                                      <p:tavLst>
                                        <p:tav tm="0">
                                          <p:val>
                                            <p:strVal val="1+#ppt_w/2"/>
                                          </p:val>
                                        </p:tav>
                                        <p:tav tm="100000">
                                          <p:val>
                                            <p:strVal val="#ppt_x"/>
                                          </p:val>
                                        </p:tav>
                                      </p:tavLst>
                                    </p:anim>
                                    <p:anim calcmode="lin" valueType="num">
                                      <p:cBhvr additive="base">
                                        <p:cTn id="71" dur="1000" fill="hold"/>
                                        <p:tgtEl>
                                          <p:spTgt spid="67"/>
                                        </p:tgtEl>
                                        <p:attrNameLst>
                                          <p:attrName>ppt_y</p:attrName>
                                        </p:attrNameLst>
                                      </p:cBhvr>
                                      <p:tavLst>
                                        <p:tav tm="0">
                                          <p:val>
                                            <p:strVal val="#ppt_y"/>
                                          </p:val>
                                        </p:tav>
                                        <p:tav tm="100000">
                                          <p:val>
                                            <p:strVal val="#ppt_y"/>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100"/>
                                        </p:tgtEl>
                                        <p:attrNameLst>
                                          <p:attrName>style.visibility</p:attrName>
                                        </p:attrNameLst>
                                      </p:cBhvr>
                                      <p:to>
                                        <p:strVal val="visible"/>
                                      </p:to>
                                    </p:set>
                                    <p:anim calcmode="lin" valueType="num">
                                      <p:cBhvr>
                                        <p:cTn id="74" dur="500" fill="hold"/>
                                        <p:tgtEl>
                                          <p:spTgt spid="100"/>
                                        </p:tgtEl>
                                        <p:attrNameLst>
                                          <p:attrName>ppt_w</p:attrName>
                                        </p:attrNameLst>
                                      </p:cBhvr>
                                      <p:tavLst>
                                        <p:tav tm="0">
                                          <p:val>
                                            <p:fltVal val="0"/>
                                          </p:val>
                                        </p:tav>
                                        <p:tav tm="100000">
                                          <p:val>
                                            <p:strVal val="#ppt_w"/>
                                          </p:val>
                                        </p:tav>
                                      </p:tavLst>
                                    </p:anim>
                                    <p:anim calcmode="lin" valueType="num">
                                      <p:cBhvr>
                                        <p:cTn id="75" dur="500" fill="hold"/>
                                        <p:tgtEl>
                                          <p:spTgt spid="100"/>
                                        </p:tgtEl>
                                        <p:attrNameLst>
                                          <p:attrName>ppt_h</p:attrName>
                                        </p:attrNameLst>
                                      </p:cBhvr>
                                      <p:tavLst>
                                        <p:tav tm="0">
                                          <p:val>
                                            <p:fltVal val="0"/>
                                          </p:val>
                                        </p:tav>
                                        <p:tav tm="100000">
                                          <p:val>
                                            <p:strVal val="#ppt_h"/>
                                          </p:val>
                                        </p:tav>
                                      </p:tavLst>
                                    </p:anim>
                                    <p:animEffect transition="in" filter="fade">
                                      <p:cBhvr>
                                        <p:cTn id="76" dur="500"/>
                                        <p:tgtEl>
                                          <p:spTgt spid="100"/>
                                        </p:tgtEl>
                                      </p:cBhvr>
                                    </p:animEffect>
                                  </p:childTnLst>
                                </p:cTn>
                              </p:par>
                            </p:childTnLst>
                          </p:cTn>
                        </p:par>
                        <p:par>
                          <p:cTn id="77" fill="hold">
                            <p:stCondLst>
                              <p:cond delay="4500"/>
                            </p:stCondLst>
                            <p:childTnLst>
                              <p:par>
                                <p:cTn id="78" presetID="18" presetClass="entr" presetSubtype="9" fill="hold" nodeType="afterEffect">
                                  <p:stCondLst>
                                    <p:cond delay="0"/>
                                  </p:stCondLst>
                                  <p:childTnLst>
                                    <p:set>
                                      <p:cBhvr>
                                        <p:cTn id="79" dur="1" fill="hold">
                                          <p:stCondLst>
                                            <p:cond delay="0"/>
                                          </p:stCondLst>
                                        </p:cTn>
                                        <p:tgtEl>
                                          <p:spTgt spid="85"/>
                                        </p:tgtEl>
                                        <p:attrNameLst>
                                          <p:attrName>style.visibility</p:attrName>
                                        </p:attrNameLst>
                                      </p:cBhvr>
                                      <p:to>
                                        <p:strVal val="visible"/>
                                      </p:to>
                                    </p:set>
                                    <p:animEffect transition="in" filter="strips(upLeft)">
                                      <p:cBhvr>
                                        <p:cTn id="80" dur="500"/>
                                        <p:tgtEl>
                                          <p:spTgt spid="85"/>
                                        </p:tgtEl>
                                      </p:cBhvr>
                                    </p:animEffect>
                                  </p:childTnLst>
                                </p:cTn>
                              </p:par>
                              <p:par>
                                <p:cTn id="81" presetID="2" presetClass="entr" presetSubtype="8" accel="50000" decel="50000" fill="hold" nodeType="withEffect">
                                  <p:stCondLst>
                                    <p:cond delay="0"/>
                                  </p:stCondLst>
                                  <p:childTnLst>
                                    <p:set>
                                      <p:cBhvr>
                                        <p:cTn id="82" dur="1" fill="hold">
                                          <p:stCondLst>
                                            <p:cond delay="0"/>
                                          </p:stCondLst>
                                        </p:cTn>
                                        <p:tgtEl>
                                          <p:spTgt spid="61"/>
                                        </p:tgtEl>
                                        <p:attrNameLst>
                                          <p:attrName>style.visibility</p:attrName>
                                        </p:attrNameLst>
                                      </p:cBhvr>
                                      <p:to>
                                        <p:strVal val="visible"/>
                                      </p:to>
                                    </p:set>
                                    <p:anim calcmode="lin" valueType="num">
                                      <p:cBhvr additive="base">
                                        <p:cTn id="83" dur="1000" fill="hold"/>
                                        <p:tgtEl>
                                          <p:spTgt spid="61"/>
                                        </p:tgtEl>
                                        <p:attrNameLst>
                                          <p:attrName>ppt_x</p:attrName>
                                        </p:attrNameLst>
                                      </p:cBhvr>
                                      <p:tavLst>
                                        <p:tav tm="0">
                                          <p:val>
                                            <p:strVal val="0-#ppt_w/2"/>
                                          </p:val>
                                        </p:tav>
                                        <p:tav tm="100000">
                                          <p:val>
                                            <p:strVal val="#ppt_x"/>
                                          </p:val>
                                        </p:tav>
                                      </p:tavLst>
                                    </p:anim>
                                    <p:anim calcmode="lin" valueType="num">
                                      <p:cBhvr additive="base">
                                        <p:cTn id="84" dur="1000" fill="hold"/>
                                        <p:tgtEl>
                                          <p:spTgt spid="61"/>
                                        </p:tgtEl>
                                        <p:attrNameLst>
                                          <p:attrName>ppt_y</p:attrName>
                                        </p:attrNameLst>
                                      </p:cBhvr>
                                      <p:tavLst>
                                        <p:tav tm="0">
                                          <p:val>
                                            <p:strVal val="#ppt_y"/>
                                          </p:val>
                                        </p:tav>
                                        <p:tav tm="100000">
                                          <p:val>
                                            <p:strVal val="#ppt_y"/>
                                          </p:val>
                                        </p:tav>
                                      </p:tavLst>
                                    </p:anim>
                                  </p:childTnLst>
                                </p:cTn>
                              </p:par>
                              <p:par>
                                <p:cTn id="85" presetID="53" presetClass="entr" presetSubtype="16"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 calcmode="lin" valueType="num">
                                      <p:cBhvr>
                                        <p:cTn id="87" dur="500" fill="hold"/>
                                        <p:tgtEl>
                                          <p:spTgt spid="98"/>
                                        </p:tgtEl>
                                        <p:attrNameLst>
                                          <p:attrName>ppt_w</p:attrName>
                                        </p:attrNameLst>
                                      </p:cBhvr>
                                      <p:tavLst>
                                        <p:tav tm="0">
                                          <p:val>
                                            <p:fltVal val="0"/>
                                          </p:val>
                                        </p:tav>
                                        <p:tav tm="100000">
                                          <p:val>
                                            <p:strVal val="#ppt_w"/>
                                          </p:val>
                                        </p:tav>
                                      </p:tavLst>
                                    </p:anim>
                                    <p:anim calcmode="lin" valueType="num">
                                      <p:cBhvr>
                                        <p:cTn id="88" dur="500" fill="hold"/>
                                        <p:tgtEl>
                                          <p:spTgt spid="98"/>
                                        </p:tgtEl>
                                        <p:attrNameLst>
                                          <p:attrName>ppt_h</p:attrName>
                                        </p:attrNameLst>
                                      </p:cBhvr>
                                      <p:tavLst>
                                        <p:tav tm="0">
                                          <p:val>
                                            <p:fltVal val="0"/>
                                          </p:val>
                                        </p:tav>
                                        <p:tav tm="100000">
                                          <p:val>
                                            <p:strVal val="#ppt_h"/>
                                          </p:val>
                                        </p:tav>
                                      </p:tavLst>
                                    </p:anim>
                                    <p:animEffect transition="in" filter="fade">
                                      <p:cBhvr>
                                        <p:cTn id="89"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p:bldP spid="98" grpId="0"/>
      <p:bldP spid="99" grpId="0"/>
      <p:bldP spid="10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Freeform 9"/>
          <p:cNvSpPr/>
          <p:nvPr/>
        </p:nvSpPr>
        <p:spPr bwMode="auto">
          <a:xfrm>
            <a:off x="3717488" y="1812218"/>
            <a:ext cx="4761260" cy="5044890"/>
          </a:xfrm>
          <a:custGeom>
            <a:avLst/>
            <a:gdLst>
              <a:gd name="connsiteX0" fmla="*/ 2953 w 10000"/>
              <a:gd name="connsiteY0" fmla="*/ 1410 h 9051"/>
              <a:gd name="connsiteX1" fmla="*/ 3446 w 10000"/>
              <a:gd name="connsiteY1" fmla="*/ 1622 h 9051"/>
              <a:gd name="connsiteX2" fmla="*/ 3451 w 10000"/>
              <a:gd name="connsiteY2" fmla="*/ 1622 h 9051"/>
              <a:gd name="connsiteX3" fmla="*/ 3455 w 10000"/>
              <a:gd name="connsiteY3" fmla="*/ 1625 h 9051"/>
              <a:gd name="connsiteX4" fmla="*/ 3835 w 10000"/>
              <a:gd name="connsiteY4" fmla="*/ 1897 h 9051"/>
              <a:gd name="connsiteX5" fmla="*/ 3885 w 10000"/>
              <a:gd name="connsiteY5" fmla="*/ 1957 h 9051"/>
              <a:gd name="connsiteX6" fmla="*/ 3890 w 10000"/>
              <a:gd name="connsiteY6" fmla="*/ 1957 h 9051"/>
              <a:gd name="connsiteX7" fmla="*/ 4337 w 10000"/>
              <a:gd name="connsiteY7" fmla="*/ 2704 h 9051"/>
              <a:gd name="connsiteX8" fmla="*/ 4342 w 10000"/>
              <a:gd name="connsiteY8" fmla="*/ 2718 h 9051"/>
              <a:gd name="connsiteX9" fmla="*/ 4414 w 10000"/>
              <a:gd name="connsiteY9" fmla="*/ 2919 h 9051"/>
              <a:gd name="connsiteX10" fmla="*/ 4414 w 10000"/>
              <a:gd name="connsiteY10" fmla="*/ 2919 h 9051"/>
              <a:gd name="connsiteX11" fmla="*/ 4763 w 10000"/>
              <a:gd name="connsiteY11" fmla="*/ 4217 h 9051"/>
              <a:gd name="connsiteX12" fmla="*/ 4853 w 10000"/>
              <a:gd name="connsiteY12" fmla="*/ 4756 h 9051"/>
              <a:gd name="connsiteX13" fmla="*/ 4996 w 10000"/>
              <a:gd name="connsiteY13" fmla="*/ 0 h 9051"/>
              <a:gd name="connsiteX14" fmla="*/ 5152 w 10000"/>
              <a:gd name="connsiteY14" fmla="*/ 4756 h 9051"/>
              <a:gd name="connsiteX15" fmla="*/ 5242 w 10000"/>
              <a:gd name="connsiteY15" fmla="*/ 4217 h 9051"/>
              <a:gd name="connsiteX16" fmla="*/ 5590 w 10000"/>
              <a:gd name="connsiteY16" fmla="*/ 2919 h 9051"/>
              <a:gd name="connsiteX17" fmla="*/ 5590 w 10000"/>
              <a:gd name="connsiteY17" fmla="*/ 2919 h 9051"/>
              <a:gd name="connsiteX18" fmla="*/ 5663 w 10000"/>
              <a:gd name="connsiteY18" fmla="*/ 2718 h 9051"/>
              <a:gd name="connsiteX19" fmla="*/ 5667 w 10000"/>
              <a:gd name="connsiteY19" fmla="*/ 2704 h 9051"/>
              <a:gd name="connsiteX20" fmla="*/ 6115 w 10000"/>
              <a:gd name="connsiteY20" fmla="*/ 1957 h 9051"/>
              <a:gd name="connsiteX21" fmla="*/ 6115 w 10000"/>
              <a:gd name="connsiteY21" fmla="*/ 1957 h 9051"/>
              <a:gd name="connsiteX22" fmla="*/ 6119 w 10000"/>
              <a:gd name="connsiteY22" fmla="*/ 1953 h 9051"/>
              <a:gd name="connsiteX23" fmla="*/ 6128 w 10000"/>
              <a:gd name="connsiteY23" fmla="*/ 1939 h 9051"/>
              <a:gd name="connsiteX24" fmla="*/ 6169 w 10000"/>
              <a:gd name="connsiteY24" fmla="*/ 1897 h 9051"/>
              <a:gd name="connsiteX25" fmla="*/ 7051 w 10000"/>
              <a:gd name="connsiteY25" fmla="*/ 1410 h 9051"/>
              <a:gd name="connsiteX26" fmla="*/ 7056 w 10000"/>
              <a:gd name="connsiteY26" fmla="*/ 1410 h 9051"/>
              <a:gd name="connsiteX27" fmla="*/ 7399 w 10000"/>
              <a:gd name="connsiteY27" fmla="*/ 1361 h 9051"/>
              <a:gd name="connsiteX28" fmla="*/ 7417 w 10000"/>
              <a:gd name="connsiteY28" fmla="*/ 1361 h 9051"/>
              <a:gd name="connsiteX29" fmla="*/ 7544 w 10000"/>
              <a:gd name="connsiteY29" fmla="*/ 1354 h 9051"/>
              <a:gd name="connsiteX30" fmla="*/ 8824 w 10000"/>
              <a:gd name="connsiteY30" fmla="*/ 698 h 9051"/>
              <a:gd name="connsiteX31" fmla="*/ 7562 w 10000"/>
              <a:gd name="connsiteY31" fmla="*/ 1424 h 9051"/>
              <a:gd name="connsiteX32" fmla="*/ 7558 w 10000"/>
              <a:gd name="connsiteY32" fmla="*/ 1424 h 9051"/>
              <a:gd name="connsiteX33" fmla="*/ 7553 w 10000"/>
              <a:gd name="connsiteY33" fmla="*/ 1424 h 9051"/>
              <a:gd name="connsiteX34" fmla="*/ 7540 w 10000"/>
              <a:gd name="connsiteY34" fmla="*/ 1428 h 9051"/>
              <a:gd name="connsiteX35" fmla="*/ 7531 w 10000"/>
              <a:gd name="connsiteY35" fmla="*/ 1428 h 9051"/>
              <a:gd name="connsiteX36" fmla="*/ 7526 w 10000"/>
              <a:gd name="connsiteY36" fmla="*/ 1428 h 9051"/>
              <a:gd name="connsiteX37" fmla="*/ 7521 w 10000"/>
              <a:gd name="connsiteY37" fmla="*/ 1428 h 9051"/>
              <a:gd name="connsiteX38" fmla="*/ 7517 w 10000"/>
              <a:gd name="connsiteY38" fmla="*/ 1428 h 9051"/>
              <a:gd name="connsiteX39" fmla="*/ 7508 w 10000"/>
              <a:gd name="connsiteY39" fmla="*/ 1431 h 9051"/>
              <a:gd name="connsiteX40" fmla="*/ 7503 w 10000"/>
              <a:gd name="connsiteY40" fmla="*/ 1431 h 9051"/>
              <a:gd name="connsiteX41" fmla="*/ 7422 w 10000"/>
              <a:gd name="connsiteY41" fmla="*/ 1442 h 9051"/>
              <a:gd name="connsiteX42" fmla="*/ 6232 w 10000"/>
              <a:gd name="connsiteY42" fmla="*/ 2016 h 9051"/>
              <a:gd name="connsiteX43" fmla="*/ 5753 w 10000"/>
              <a:gd name="connsiteY43" fmla="*/ 2951 h 9051"/>
              <a:gd name="connsiteX44" fmla="*/ 5355 w 10000"/>
              <a:gd name="connsiteY44" fmla="*/ 4799 h 9051"/>
              <a:gd name="connsiteX45" fmla="*/ 6395 w 10000"/>
              <a:gd name="connsiteY45" fmla="*/ 3177 h 9051"/>
              <a:gd name="connsiteX46" fmla="*/ 6395 w 10000"/>
              <a:gd name="connsiteY46" fmla="*/ 3177 h 9051"/>
              <a:gd name="connsiteX47" fmla="*/ 6400 w 10000"/>
              <a:gd name="connsiteY47" fmla="*/ 3173 h 9051"/>
              <a:gd name="connsiteX48" fmla="*/ 6563 w 10000"/>
              <a:gd name="connsiteY48" fmla="*/ 3071 h 9051"/>
              <a:gd name="connsiteX49" fmla="*/ 7065 w 10000"/>
              <a:gd name="connsiteY49" fmla="*/ 2849 h 9051"/>
              <a:gd name="connsiteX50" fmla="*/ 7983 w 10000"/>
              <a:gd name="connsiteY50" fmla="*/ 2824 h 9051"/>
              <a:gd name="connsiteX51" fmla="*/ 7983 w 10000"/>
              <a:gd name="connsiteY51" fmla="*/ 2824 h 9051"/>
              <a:gd name="connsiteX52" fmla="*/ 8024 w 10000"/>
              <a:gd name="connsiteY52" fmla="*/ 2831 h 9051"/>
              <a:gd name="connsiteX53" fmla="*/ 10000 w 10000"/>
              <a:gd name="connsiteY53" fmla="*/ 2464 h 9051"/>
              <a:gd name="connsiteX54" fmla="*/ 8114 w 10000"/>
              <a:gd name="connsiteY54" fmla="*/ 2919 h 9051"/>
              <a:gd name="connsiteX55" fmla="*/ 8005 w 10000"/>
              <a:gd name="connsiteY55" fmla="*/ 2905 h 9051"/>
              <a:gd name="connsiteX56" fmla="*/ 7965 w 10000"/>
              <a:gd name="connsiteY56" fmla="*/ 2898 h 9051"/>
              <a:gd name="connsiteX57" fmla="*/ 7155 w 10000"/>
              <a:gd name="connsiteY57" fmla="*/ 2937 h 9051"/>
              <a:gd name="connsiteX58" fmla="*/ 6630 w 10000"/>
              <a:gd name="connsiteY58" fmla="*/ 3152 h 9051"/>
              <a:gd name="connsiteX59" fmla="*/ 6481 w 10000"/>
              <a:gd name="connsiteY59" fmla="*/ 3251 h 9051"/>
              <a:gd name="connsiteX60" fmla="*/ 5473 w 10000"/>
              <a:gd name="connsiteY60" fmla="*/ 5303 h 9051"/>
              <a:gd name="connsiteX61" fmla="*/ 5427 w 10000"/>
              <a:gd name="connsiteY61" fmla="*/ 6304 h 9051"/>
              <a:gd name="connsiteX62" fmla="*/ 6811 w 10000"/>
              <a:gd name="connsiteY62" fmla="*/ 4079 h 9051"/>
              <a:gd name="connsiteX63" fmla="*/ 6870 w 10000"/>
              <a:gd name="connsiteY63" fmla="*/ 4037 h 9051"/>
              <a:gd name="connsiteX64" fmla="*/ 6870 w 10000"/>
              <a:gd name="connsiteY64" fmla="*/ 4037 h 9051"/>
              <a:gd name="connsiteX65" fmla="*/ 9091 w 10000"/>
              <a:gd name="connsiteY65" fmla="*/ 3755 h 9051"/>
              <a:gd name="connsiteX66" fmla="*/ 6979 w 10000"/>
              <a:gd name="connsiteY66" fmla="*/ 4118 h 9051"/>
              <a:gd name="connsiteX67" fmla="*/ 6974 w 10000"/>
              <a:gd name="connsiteY67" fmla="*/ 4122 h 9051"/>
              <a:gd name="connsiteX68" fmla="*/ 6938 w 10000"/>
              <a:gd name="connsiteY68" fmla="*/ 4160 h 9051"/>
              <a:gd name="connsiteX69" fmla="*/ 5785 w 10000"/>
              <a:gd name="connsiteY69" fmla="*/ 8148 h 9051"/>
              <a:gd name="connsiteX70" fmla="*/ 6160 w 10000"/>
              <a:gd name="connsiteY70" fmla="*/ 9051 h 9051"/>
              <a:gd name="connsiteX71" fmla="*/ 3844 w 10000"/>
              <a:gd name="connsiteY71" fmla="*/ 9051 h 9051"/>
              <a:gd name="connsiteX72" fmla="*/ 4215 w 10000"/>
              <a:gd name="connsiteY72" fmla="*/ 8148 h 9051"/>
              <a:gd name="connsiteX73" fmla="*/ 3066 w 10000"/>
              <a:gd name="connsiteY73" fmla="*/ 4160 h 9051"/>
              <a:gd name="connsiteX74" fmla="*/ 3057 w 10000"/>
              <a:gd name="connsiteY74" fmla="*/ 4150 h 9051"/>
              <a:gd name="connsiteX75" fmla="*/ 3048 w 10000"/>
              <a:gd name="connsiteY75" fmla="*/ 4143 h 9051"/>
              <a:gd name="connsiteX76" fmla="*/ 3035 w 10000"/>
              <a:gd name="connsiteY76" fmla="*/ 4129 h 9051"/>
              <a:gd name="connsiteX77" fmla="*/ 3026 w 10000"/>
              <a:gd name="connsiteY77" fmla="*/ 4122 h 9051"/>
              <a:gd name="connsiteX78" fmla="*/ 3021 w 10000"/>
              <a:gd name="connsiteY78" fmla="*/ 4118 h 9051"/>
              <a:gd name="connsiteX79" fmla="*/ 914 w 10000"/>
              <a:gd name="connsiteY79" fmla="*/ 3755 h 9051"/>
              <a:gd name="connsiteX80" fmla="*/ 3130 w 10000"/>
              <a:gd name="connsiteY80" fmla="*/ 4033 h 9051"/>
              <a:gd name="connsiteX81" fmla="*/ 3130 w 10000"/>
              <a:gd name="connsiteY81" fmla="*/ 4033 h 9051"/>
              <a:gd name="connsiteX82" fmla="*/ 3134 w 10000"/>
              <a:gd name="connsiteY82" fmla="*/ 4037 h 9051"/>
              <a:gd name="connsiteX83" fmla="*/ 3134 w 10000"/>
              <a:gd name="connsiteY83" fmla="*/ 4037 h 9051"/>
              <a:gd name="connsiteX84" fmla="*/ 3180 w 10000"/>
              <a:gd name="connsiteY84" fmla="*/ 4072 h 9051"/>
              <a:gd name="connsiteX85" fmla="*/ 3180 w 10000"/>
              <a:gd name="connsiteY85" fmla="*/ 4072 h 9051"/>
              <a:gd name="connsiteX86" fmla="*/ 3189 w 10000"/>
              <a:gd name="connsiteY86" fmla="*/ 4079 h 9051"/>
              <a:gd name="connsiteX87" fmla="*/ 4573 w 10000"/>
              <a:gd name="connsiteY87" fmla="*/ 6304 h 9051"/>
              <a:gd name="connsiteX88" fmla="*/ 4532 w 10000"/>
              <a:gd name="connsiteY88" fmla="*/ 5303 h 9051"/>
              <a:gd name="connsiteX89" fmla="*/ 3523 w 10000"/>
              <a:gd name="connsiteY89" fmla="*/ 3251 h 9051"/>
              <a:gd name="connsiteX90" fmla="*/ 3370 w 10000"/>
              <a:gd name="connsiteY90" fmla="*/ 3152 h 9051"/>
              <a:gd name="connsiteX91" fmla="*/ 2845 w 10000"/>
              <a:gd name="connsiteY91" fmla="*/ 2937 h 9051"/>
              <a:gd name="connsiteX92" fmla="*/ 2035 w 10000"/>
              <a:gd name="connsiteY92" fmla="*/ 2898 h 9051"/>
              <a:gd name="connsiteX93" fmla="*/ 1999 w 10000"/>
              <a:gd name="connsiteY93" fmla="*/ 2905 h 9051"/>
              <a:gd name="connsiteX94" fmla="*/ 1891 w 10000"/>
              <a:gd name="connsiteY94" fmla="*/ 2919 h 9051"/>
              <a:gd name="connsiteX95" fmla="*/ 0 w 10000"/>
              <a:gd name="connsiteY95" fmla="*/ 2464 h 9051"/>
              <a:gd name="connsiteX96" fmla="*/ 1981 w 10000"/>
              <a:gd name="connsiteY96" fmla="*/ 2831 h 9051"/>
              <a:gd name="connsiteX97" fmla="*/ 2017 w 10000"/>
              <a:gd name="connsiteY97" fmla="*/ 2824 h 9051"/>
              <a:gd name="connsiteX98" fmla="*/ 2022 w 10000"/>
              <a:gd name="connsiteY98" fmla="*/ 2824 h 9051"/>
              <a:gd name="connsiteX99" fmla="*/ 2022 w 10000"/>
              <a:gd name="connsiteY99" fmla="*/ 2824 h 9051"/>
              <a:gd name="connsiteX100" fmla="*/ 2935 w 10000"/>
              <a:gd name="connsiteY100" fmla="*/ 2849 h 9051"/>
              <a:gd name="connsiteX101" fmla="*/ 3442 w 10000"/>
              <a:gd name="connsiteY101" fmla="*/ 3071 h 9051"/>
              <a:gd name="connsiteX102" fmla="*/ 3605 w 10000"/>
              <a:gd name="connsiteY102" fmla="*/ 3173 h 9051"/>
              <a:gd name="connsiteX103" fmla="*/ 3609 w 10000"/>
              <a:gd name="connsiteY103" fmla="*/ 3177 h 9051"/>
              <a:gd name="connsiteX104" fmla="*/ 3609 w 10000"/>
              <a:gd name="connsiteY104" fmla="*/ 3177 h 9051"/>
              <a:gd name="connsiteX105" fmla="*/ 4649 w 10000"/>
              <a:gd name="connsiteY105" fmla="*/ 4799 h 9051"/>
              <a:gd name="connsiteX106" fmla="*/ 4251 w 10000"/>
              <a:gd name="connsiteY106" fmla="*/ 2951 h 9051"/>
              <a:gd name="connsiteX107" fmla="*/ 3772 w 10000"/>
              <a:gd name="connsiteY107" fmla="*/ 2016 h 9051"/>
              <a:gd name="connsiteX108" fmla="*/ 3379 w 10000"/>
              <a:gd name="connsiteY108" fmla="*/ 1699 h 9051"/>
              <a:gd name="connsiteX109" fmla="*/ 2583 w 10000"/>
              <a:gd name="connsiteY109" fmla="*/ 1442 h 9051"/>
              <a:gd name="connsiteX110" fmla="*/ 2492 w 10000"/>
              <a:gd name="connsiteY110" fmla="*/ 1431 h 9051"/>
              <a:gd name="connsiteX111" fmla="*/ 2488 w 10000"/>
              <a:gd name="connsiteY111" fmla="*/ 1428 h 9051"/>
              <a:gd name="connsiteX112" fmla="*/ 2474 w 10000"/>
              <a:gd name="connsiteY112" fmla="*/ 1428 h 9051"/>
              <a:gd name="connsiteX113" fmla="*/ 2465 w 10000"/>
              <a:gd name="connsiteY113" fmla="*/ 1428 h 9051"/>
              <a:gd name="connsiteX114" fmla="*/ 2460 w 10000"/>
              <a:gd name="connsiteY114" fmla="*/ 1428 h 9051"/>
              <a:gd name="connsiteX115" fmla="*/ 2460 w 10000"/>
              <a:gd name="connsiteY115" fmla="*/ 1424 h 9051"/>
              <a:gd name="connsiteX116" fmla="*/ 2447 w 10000"/>
              <a:gd name="connsiteY116" fmla="*/ 1424 h 9051"/>
              <a:gd name="connsiteX117" fmla="*/ 2442 w 10000"/>
              <a:gd name="connsiteY117" fmla="*/ 1424 h 9051"/>
              <a:gd name="connsiteX118" fmla="*/ 2442 w 10000"/>
              <a:gd name="connsiteY118" fmla="*/ 1424 h 9051"/>
              <a:gd name="connsiteX119" fmla="*/ 1180 w 10000"/>
              <a:gd name="connsiteY119" fmla="*/ 698 h 9051"/>
              <a:gd name="connsiteX120" fmla="*/ 2456 w 10000"/>
              <a:gd name="connsiteY120" fmla="*/ 1354 h 9051"/>
              <a:gd name="connsiteX121" fmla="*/ 2587 w 10000"/>
              <a:gd name="connsiteY121" fmla="*/ 1361 h 9051"/>
              <a:gd name="connsiteX122" fmla="*/ 2601 w 10000"/>
              <a:gd name="connsiteY122" fmla="*/ 1361 h 9051"/>
              <a:gd name="connsiteX123" fmla="*/ 2949 w 10000"/>
              <a:gd name="connsiteY123" fmla="*/ 1410 h 9051"/>
              <a:gd name="connsiteX124" fmla="*/ 2953 w 10000"/>
              <a:gd name="connsiteY124" fmla="*/ 1410 h 9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0000" h="9051">
                <a:moveTo>
                  <a:pt x="2953" y="1410"/>
                </a:moveTo>
                <a:cubicBezTo>
                  <a:pt x="3121" y="1456"/>
                  <a:pt x="3288" y="1526"/>
                  <a:pt x="3446" y="1622"/>
                </a:cubicBezTo>
                <a:lnTo>
                  <a:pt x="3451" y="1622"/>
                </a:lnTo>
                <a:lnTo>
                  <a:pt x="3455" y="1625"/>
                </a:lnTo>
                <a:cubicBezTo>
                  <a:pt x="3582" y="1699"/>
                  <a:pt x="3709" y="1791"/>
                  <a:pt x="3835" y="1897"/>
                </a:cubicBezTo>
                <a:cubicBezTo>
                  <a:pt x="3853" y="1918"/>
                  <a:pt x="3867" y="1935"/>
                  <a:pt x="3885" y="1957"/>
                </a:cubicBezTo>
                <a:lnTo>
                  <a:pt x="3890" y="1957"/>
                </a:lnTo>
                <a:cubicBezTo>
                  <a:pt x="4102" y="2200"/>
                  <a:pt x="4251" y="2450"/>
                  <a:pt x="4337" y="2704"/>
                </a:cubicBezTo>
                <a:cubicBezTo>
                  <a:pt x="4337" y="2708"/>
                  <a:pt x="4337" y="2711"/>
                  <a:pt x="4342" y="2718"/>
                </a:cubicBezTo>
                <a:cubicBezTo>
                  <a:pt x="4365" y="2785"/>
                  <a:pt x="4387" y="2852"/>
                  <a:pt x="4414" y="2919"/>
                </a:cubicBezTo>
                <a:lnTo>
                  <a:pt x="4414" y="2919"/>
                </a:lnTo>
                <a:cubicBezTo>
                  <a:pt x="4582" y="3409"/>
                  <a:pt x="4699" y="3839"/>
                  <a:pt x="4763" y="4217"/>
                </a:cubicBezTo>
                <a:lnTo>
                  <a:pt x="4853" y="4756"/>
                </a:lnTo>
                <a:cubicBezTo>
                  <a:pt x="4901" y="3171"/>
                  <a:pt x="4948" y="1585"/>
                  <a:pt x="4996" y="0"/>
                </a:cubicBezTo>
                <a:lnTo>
                  <a:pt x="5152" y="4756"/>
                </a:lnTo>
                <a:lnTo>
                  <a:pt x="5242" y="4217"/>
                </a:lnTo>
                <a:cubicBezTo>
                  <a:pt x="5305" y="3839"/>
                  <a:pt x="5423" y="3409"/>
                  <a:pt x="5590" y="2919"/>
                </a:cubicBezTo>
                <a:lnTo>
                  <a:pt x="5590" y="2919"/>
                </a:lnTo>
                <a:cubicBezTo>
                  <a:pt x="5613" y="2852"/>
                  <a:pt x="5635" y="2785"/>
                  <a:pt x="5663" y="2718"/>
                </a:cubicBezTo>
                <a:cubicBezTo>
                  <a:pt x="5663" y="2711"/>
                  <a:pt x="5667" y="2708"/>
                  <a:pt x="5667" y="2704"/>
                </a:cubicBezTo>
                <a:cubicBezTo>
                  <a:pt x="5753" y="2450"/>
                  <a:pt x="5902" y="2200"/>
                  <a:pt x="6115" y="1957"/>
                </a:cubicBezTo>
                <a:lnTo>
                  <a:pt x="6115" y="1957"/>
                </a:lnTo>
                <a:cubicBezTo>
                  <a:pt x="6115" y="1957"/>
                  <a:pt x="6119" y="1957"/>
                  <a:pt x="6119" y="1953"/>
                </a:cubicBezTo>
                <a:cubicBezTo>
                  <a:pt x="6124" y="1949"/>
                  <a:pt x="6124" y="1946"/>
                  <a:pt x="6128" y="1939"/>
                </a:cubicBezTo>
                <a:lnTo>
                  <a:pt x="6169" y="1897"/>
                </a:lnTo>
                <a:cubicBezTo>
                  <a:pt x="6450" y="1657"/>
                  <a:pt x="6744" y="1495"/>
                  <a:pt x="7051" y="1410"/>
                </a:cubicBezTo>
                <a:lnTo>
                  <a:pt x="7056" y="1410"/>
                </a:lnTo>
                <a:cubicBezTo>
                  <a:pt x="7173" y="1378"/>
                  <a:pt x="7291" y="1361"/>
                  <a:pt x="7399" y="1361"/>
                </a:cubicBezTo>
                <a:lnTo>
                  <a:pt x="7417" y="1361"/>
                </a:lnTo>
                <a:cubicBezTo>
                  <a:pt x="7458" y="1357"/>
                  <a:pt x="7503" y="1357"/>
                  <a:pt x="7544" y="1354"/>
                </a:cubicBezTo>
                <a:cubicBezTo>
                  <a:pt x="8064" y="1315"/>
                  <a:pt x="8489" y="1096"/>
                  <a:pt x="8824" y="698"/>
                </a:cubicBezTo>
                <a:cubicBezTo>
                  <a:pt x="8598" y="1107"/>
                  <a:pt x="8177" y="1350"/>
                  <a:pt x="7562" y="1424"/>
                </a:cubicBezTo>
                <a:lnTo>
                  <a:pt x="7558" y="1424"/>
                </a:lnTo>
                <a:lnTo>
                  <a:pt x="7553" y="1424"/>
                </a:lnTo>
                <a:cubicBezTo>
                  <a:pt x="7549" y="1424"/>
                  <a:pt x="7544" y="1424"/>
                  <a:pt x="7540" y="1428"/>
                </a:cubicBezTo>
                <a:lnTo>
                  <a:pt x="7531" y="1428"/>
                </a:lnTo>
                <a:lnTo>
                  <a:pt x="7526" y="1428"/>
                </a:lnTo>
                <a:lnTo>
                  <a:pt x="7521" y="1428"/>
                </a:lnTo>
                <a:lnTo>
                  <a:pt x="7517" y="1428"/>
                </a:lnTo>
                <a:lnTo>
                  <a:pt x="7508" y="1431"/>
                </a:lnTo>
                <a:lnTo>
                  <a:pt x="7503" y="1431"/>
                </a:lnTo>
                <a:cubicBezTo>
                  <a:pt x="7476" y="1435"/>
                  <a:pt x="7449" y="1435"/>
                  <a:pt x="7422" y="1442"/>
                </a:cubicBezTo>
                <a:cubicBezTo>
                  <a:pt x="6906" y="1509"/>
                  <a:pt x="6508" y="1703"/>
                  <a:pt x="6232" y="2016"/>
                </a:cubicBezTo>
                <a:cubicBezTo>
                  <a:pt x="6047" y="2256"/>
                  <a:pt x="5889" y="2567"/>
                  <a:pt x="5753" y="2951"/>
                </a:cubicBezTo>
                <a:cubicBezTo>
                  <a:pt x="5577" y="3448"/>
                  <a:pt x="5445" y="4062"/>
                  <a:pt x="5355" y="4799"/>
                </a:cubicBezTo>
                <a:cubicBezTo>
                  <a:pt x="5522" y="4076"/>
                  <a:pt x="5871" y="3533"/>
                  <a:pt x="6395" y="3177"/>
                </a:cubicBezTo>
                <a:lnTo>
                  <a:pt x="6395" y="3177"/>
                </a:lnTo>
                <a:cubicBezTo>
                  <a:pt x="6395" y="3173"/>
                  <a:pt x="6400" y="3173"/>
                  <a:pt x="6400" y="3173"/>
                </a:cubicBezTo>
                <a:cubicBezTo>
                  <a:pt x="6450" y="3138"/>
                  <a:pt x="6504" y="3102"/>
                  <a:pt x="6563" y="3071"/>
                </a:cubicBezTo>
                <a:cubicBezTo>
                  <a:pt x="6716" y="2983"/>
                  <a:pt x="6884" y="2909"/>
                  <a:pt x="7065" y="2849"/>
                </a:cubicBezTo>
                <a:cubicBezTo>
                  <a:pt x="7295" y="2778"/>
                  <a:pt x="7603" y="2771"/>
                  <a:pt x="7983" y="2824"/>
                </a:cubicBezTo>
                <a:lnTo>
                  <a:pt x="7983" y="2824"/>
                </a:lnTo>
                <a:cubicBezTo>
                  <a:pt x="7996" y="2827"/>
                  <a:pt x="8010" y="2827"/>
                  <a:pt x="8024" y="2831"/>
                </a:cubicBezTo>
                <a:cubicBezTo>
                  <a:pt x="8797" y="2926"/>
                  <a:pt x="9457" y="2803"/>
                  <a:pt x="10000" y="2464"/>
                </a:cubicBezTo>
                <a:cubicBezTo>
                  <a:pt x="9512" y="2859"/>
                  <a:pt x="8878" y="3011"/>
                  <a:pt x="8114" y="2919"/>
                </a:cubicBezTo>
                <a:cubicBezTo>
                  <a:pt x="8078" y="2912"/>
                  <a:pt x="8042" y="2909"/>
                  <a:pt x="8005" y="2905"/>
                </a:cubicBezTo>
                <a:cubicBezTo>
                  <a:pt x="7992" y="2901"/>
                  <a:pt x="7978" y="2901"/>
                  <a:pt x="7965" y="2898"/>
                </a:cubicBezTo>
                <a:cubicBezTo>
                  <a:pt x="7635" y="2863"/>
                  <a:pt x="7363" y="2873"/>
                  <a:pt x="7155" y="2937"/>
                </a:cubicBezTo>
                <a:cubicBezTo>
                  <a:pt x="6965" y="2990"/>
                  <a:pt x="6789" y="3064"/>
                  <a:pt x="6630" y="3152"/>
                </a:cubicBezTo>
                <a:cubicBezTo>
                  <a:pt x="6581" y="3184"/>
                  <a:pt x="6526" y="3215"/>
                  <a:pt x="6481" y="3251"/>
                </a:cubicBezTo>
                <a:cubicBezTo>
                  <a:pt x="5889" y="3656"/>
                  <a:pt x="5550" y="4340"/>
                  <a:pt x="5473" y="5303"/>
                </a:cubicBezTo>
                <a:cubicBezTo>
                  <a:pt x="5400" y="5662"/>
                  <a:pt x="5387" y="5997"/>
                  <a:pt x="5427" y="6304"/>
                </a:cubicBezTo>
                <a:cubicBezTo>
                  <a:pt x="5717" y="5324"/>
                  <a:pt x="6178" y="4583"/>
                  <a:pt x="6811" y="4079"/>
                </a:cubicBezTo>
                <a:cubicBezTo>
                  <a:pt x="6829" y="4065"/>
                  <a:pt x="6852" y="4051"/>
                  <a:pt x="6870" y="4037"/>
                </a:cubicBezTo>
                <a:lnTo>
                  <a:pt x="6870" y="4037"/>
                </a:lnTo>
                <a:cubicBezTo>
                  <a:pt x="7494" y="3571"/>
                  <a:pt x="8236" y="3476"/>
                  <a:pt x="9091" y="3755"/>
                </a:cubicBezTo>
                <a:cubicBezTo>
                  <a:pt x="8204" y="3547"/>
                  <a:pt x="7499" y="3670"/>
                  <a:pt x="6979" y="4118"/>
                </a:cubicBezTo>
                <a:cubicBezTo>
                  <a:pt x="6979" y="4122"/>
                  <a:pt x="6979" y="4122"/>
                  <a:pt x="6974" y="4122"/>
                </a:cubicBezTo>
                <a:cubicBezTo>
                  <a:pt x="6961" y="4136"/>
                  <a:pt x="6947" y="4146"/>
                  <a:pt x="6938" y="4160"/>
                </a:cubicBezTo>
                <a:cubicBezTo>
                  <a:pt x="5699" y="5313"/>
                  <a:pt x="5319" y="6643"/>
                  <a:pt x="5785" y="8148"/>
                </a:cubicBezTo>
                <a:cubicBezTo>
                  <a:pt x="5880" y="8445"/>
                  <a:pt x="6002" y="8744"/>
                  <a:pt x="6160" y="9051"/>
                </a:cubicBezTo>
                <a:lnTo>
                  <a:pt x="3844" y="9051"/>
                </a:lnTo>
                <a:cubicBezTo>
                  <a:pt x="4003" y="8744"/>
                  <a:pt x="4125" y="8445"/>
                  <a:pt x="4215" y="8148"/>
                </a:cubicBezTo>
                <a:cubicBezTo>
                  <a:pt x="4686" y="6643"/>
                  <a:pt x="4301" y="5313"/>
                  <a:pt x="3066" y="4160"/>
                </a:cubicBezTo>
                <a:lnTo>
                  <a:pt x="3057" y="4150"/>
                </a:lnTo>
                <a:cubicBezTo>
                  <a:pt x="3053" y="4146"/>
                  <a:pt x="3053" y="4143"/>
                  <a:pt x="3048" y="4143"/>
                </a:cubicBezTo>
                <a:lnTo>
                  <a:pt x="3035" y="4129"/>
                </a:lnTo>
                <a:cubicBezTo>
                  <a:pt x="3030" y="4125"/>
                  <a:pt x="3030" y="4125"/>
                  <a:pt x="3026" y="4122"/>
                </a:cubicBezTo>
                <a:lnTo>
                  <a:pt x="3021" y="4118"/>
                </a:lnTo>
                <a:cubicBezTo>
                  <a:pt x="2506" y="3670"/>
                  <a:pt x="1800" y="3547"/>
                  <a:pt x="914" y="3755"/>
                </a:cubicBezTo>
                <a:cubicBezTo>
                  <a:pt x="1768" y="3480"/>
                  <a:pt x="2506" y="3571"/>
                  <a:pt x="3130" y="4033"/>
                </a:cubicBezTo>
                <a:lnTo>
                  <a:pt x="3130" y="4033"/>
                </a:lnTo>
                <a:lnTo>
                  <a:pt x="3134" y="4037"/>
                </a:lnTo>
                <a:lnTo>
                  <a:pt x="3134" y="4037"/>
                </a:lnTo>
                <a:cubicBezTo>
                  <a:pt x="3148" y="4047"/>
                  <a:pt x="3161" y="4062"/>
                  <a:pt x="3180" y="4072"/>
                </a:cubicBezTo>
                <a:lnTo>
                  <a:pt x="3180" y="4072"/>
                </a:lnTo>
                <a:cubicBezTo>
                  <a:pt x="3184" y="4076"/>
                  <a:pt x="3184" y="4079"/>
                  <a:pt x="3189" y="4079"/>
                </a:cubicBezTo>
                <a:cubicBezTo>
                  <a:pt x="3826" y="4583"/>
                  <a:pt x="4288" y="5324"/>
                  <a:pt x="4573" y="6304"/>
                </a:cubicBezTo>
                <a:cubicBezTo>
                  <a:pt x="4618" y="5997"/>
                  <a:pt x="4604" y="5662"/>
                  <a:pt x="4532" y="5303"/>
                </a:cubicBezTo>
                <a:cubicBezTo>
                  <a:pt x="4450" y="4340"/>
                  <a:pt x="4116" y="3656"/>
                  <a:pt x="3523" y="3251"/>
                </a:cubicBezTo>
                <a:cubicBezTo>
                  <a:pt x="3474" y="3215"/>
                  <a:pt x="3424" y="3184"/>
                  <a:pt x="3370" y="3152"/>
                </a:cubicBezTo>
                <a:cubicBezTo>
                  <a:pt x="3211" y="3064"/>
                  <a:pt x="3039" y="2990"/>
                  <a:pt x="2845" y="2937"/>
                </a:cubicBezTo>
                <a:cubicBezTo>
                  <a:pt x="2637" y="2873"/>
                  <a:pt x="2365" y="2863"/>
                  <a:pt x="2035" y="2898"/>
                </a:cubicBezTo>
                <a:cubicBezTo>
                  <a:pt x="2022" y="2901"/>
                  <a:pt x="2013" y="2901"/>
                  <a:pt x="1999" y="2905"/>
                </a:cubicBezTo>
                <a:cubicBezTo>
                  <a:pt x="1963" y="2909"/>
                  <a:pt x="1927" y="2912"/>
                  <a:pt x="1891" y="2919"/>
                </a:cubicBezTo>
                <a:cubicBezTo>
                  <a:pt x="1122" y="3011"/>
                  <a:pt x="493" y="2859"/>
                  <a:pt x="0" y="2464"/>
                </a:cubicBezTo>
                <a:cubicBezTo>
                  <a:pt x="543" y="2803"/>
                  <a:pt x="1203" y="2926"/>
                  <a:pt x="1981" y="2831"/>
                </a:cubicBezTo>
                <a:cubicBezTo>
                  <a:pt x="1995" y="2827"/>
                  <a:pt x="2008" y="2827"/>
                  <a:pt x="2017" y="2824"/>
                </a:cubicBezTo>
                <a:lnTo>
                  <a:pt x="2022" y="2824"/>
                </a:lnTo>
                <a:lnTo>
                  <a:pt x="2022" y="2824"/>
                </a:lnTo>
                <a:cubicBezTo>
                  <a:pt x="2402" y="2771"/>
                  <a:pt x="2705" y="2778"/>
                  <a:pt x="2935" y="2849"/>
                </a:cubicBezTo>
                <a:cubicBezTo>
                  <a:pt x="3121" y="2909"/>
                  <a:pt x="3288" y="2983"/>
                  <a:pt x="3442" y="3071"/>
                </a:cubicBezTo>
                <a:cubicBezTo>
                  <a:pt x="3501" y="3102"/>
                  <a:pt x="3555" y="3138"/>
                  <a:pt x="3605" y="3173"/>
                </a:cubicBezTo>
                <a:cubicBezTo>
                  <a:pt x="3605" y="3173"/>
                  <a:pt x="3609" y="3173"/>
                  <a:pt x="3609" y="3177"/>
                </a:cubicBezTo>
                <a:lnTo>
                  <a:pt x="3609" y="3177"/>
                </a:lnTo>
                <a:cubicBezTo>
                  <a:pt x="4134" y="3533"/>
                  <a:pt x="4478" y="4076"/>
                  <a:pt x="4649" y="4799"/>
                </a:cubicBezTo>
                <a:cubicBezTo>
                  <a:pt x="4559" y="4062"/>
                  <a:pt x="4423" y="3448"/>
                  <a:pt x="4251" y="2951"/>
                </a:cubicBezTo>
                <a:cubicBezTo>
                  <a:pt x="4116" y="2567"/>
                  <a:pt x="3957" y="2256"/>
                  <a:pt x="3772" y="2016"/>
                </a:cubicBezTo>
                <a:cubicBezTo>
                  <a:pt x="3659" y="1890"/>
                  <a:pt x="3528" y="1784"/>
                  <a:pt x="3379" y="1699"/>
                </a:cubicBezTo>
                <a:cubicBezTo>
                  <a:pt x="3157" y="1569"/>
                  <a:pt x="2890" y="1480"/>
                  <a:pt x="2583" y="1442"/>
                </a:cubicBezTo>
                <a:cubicBezTo>
                  <a:pt x="2551" y="1435"/>
                  <a:pt x="2524" y="1431"/>
                  <a:pt x="2492" y="1431"/>
                </a:cubicBezTo>
                <a:lnTo>
                  <a:pt x="2488" y="1428"/>
                </a:lnTo>
                <a:lnTo>
                  <a:pt x="2474" y="1428"/>
                </a:lnTo>
                <a:lnTo>
                  <a:pt x="2465" y="1428"/>
                </a:lnTo>
                <a:lnTo>
                  <a:pt x="2460" y="1428"/>
                </a:lnTo>
                <a:lnTo>
                  <a:pt x="2460" y="1424"/>
                </a:lnTo>
                <a:lnTo>
                  <a:pt x="2447" y="1424"/>
                </a:lnTo>
                <a:lnTo>
                  <a:pt x="2442" y="1424"/>
                </a:lnTo>
                <a:lnTo>
                  <a:pt x="2442" y="1424"/>
                </a:lnTo>
                <a:cubicBezTo>
                  <a:pt x="1823" y="1350"/>
                  <a:pt x="1407" y="1107"/>
                  <a:pt x="1180" y="698"/>
                </a:cubicBezTo>
                <a:cubicBezTo>
                  <a:pt x="1511" y="1096"/>
                  <a:pt x="1940" y="1315"/>
                  <a:pt x="2456" y="1354"/>
                </a:cubicBezTo>
                <a:cubicBezTo>
                  <a:pt x="2501" y="1357"/>
                  <a:pt x="2542" y="1357"/>
                  <a:pt x="2587" y="1361"/>
                </a:cubicBezTo>
                <a:lnTo>
                  <a:pt x="2601" y="1361"/>
                </a:lnTo>
                <a:cubicBezTo>
                  <a:pt x="2714" y="1361"/>
                  <a:pt x="2827" y="1378"/>
                  <a:pt x="2949" y="1410"/>
                </a:cubicBezTo>
                <a:lnTo>
                  <a:pt x="2953" y="1410"/>
                </a:lnTo>
                <a:close/>
              </a:path>
            </a:pathLst>
          </a:custGeom>
          <a:solidFill>
            <a:schemeClr val="bg1">
              <a:lumMod val="50000"/>
            </a:schemeClr>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64" name="Teardrop 63"/>
          <p:cNvSpPr/>
          <p:nvPr/>
        </p:nvSpPr>
        <p:spPr>
          <a:xfrm>
            <a:off x="5481687" y="1588421"/>
            <a:ext cx="1228633" cy="1228629"/>
          </a:xfrm>
          <a:prstGeom prst="teardrop">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0" dirty="0">
              <a:solidFill>
                <a:srgbClr val="FFC000"/>
              </a:solidFill>
              <a:cs typeface="+mn-ea"/>
              <a:sym typeface="+mn-lt"/>
            </a:endParaRPr>
          </a:p>
        </p:txBody>
      </p:sp>
      <p:sp>
        <p:nvSpPr>
          <p:cNvPr id="66" name="Teardrop 65"/>
          <p:cNvSpPr/>
          <p:nvPr/>
        </p:nvSpPr>
        <p:spPr>
          <a:xfrm flipH="1">
            <a:off x="7324630" y="1909587"/>
            <a:ext cx="907466" cy="907462"/>
          </a:xfrm>
          <a:prstGeom prst="teardrop">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dirty="0">
              <a:cs typeface="+mn-ea"/>
              <a:sym typeface="+mn-lt"/>
            </a:endParaRPr>
          </a:p>
        </p:txBody>
      </p:sp>
      <p:sp>
        <p:nvSpPr>
          <p:cNvPr id="69" name="Teardrop 68"/>
          <p:cNvSpPr/>
          <p:nvPr/>
        </p:nvSpPr>
        <p:spPr>
          <a:xfrm>
            <a:off x="3353518" y="2800826"/>
            <a:ext cx="813857" cy="813855"/>
          </a:xfrm>
          <a:prstGeom prst="teardrop">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3335" dirty="0">
              <a:solidFill>
                <a:srgbClr val="92D050"/>
              </a:solidFill>
              <a:cs typeface="+mn-ea"/>
              <a:sym typeface="+mn-lt"/>
            </a:endParaRPr>
          </a:p>
        </p:txBody>
      </p:sp>
      <p:sp>
        <p:nvSpPr>
          <p:cNvPr id="72" name="Teardrop 71"/>
          <p:cNvSpPr/>
          <p:nvPr/>
        </p:nvSpPr>
        <p:spPr>
          <a:xfrm>
            <a:off x="4022689" y="1909587"/>
            <a:ext cx="907466" cy="907462"/>
          </a:xfrm>
          <a:prstGeom prst="teardrop">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0" dirty="0">
              <a:cs typeface="+mn-ea"/>
              <a:sym typeface="+mn-lt"/>
            </a:endParaRPr>
          </a:p>
        </p:txBody>
      </p:sp>
      <p:sp>
        <p:nvSpPr>
          <p:cNvPr id="73" name="Teardrop 72"/>
          <p:cNvSpPr/>
          <p:nvPr/>
        </p:nvSpPr>
        <p:spPr>
          <a:xfrm flipH="1">
            <a:off x="8024632" y="2851613"/>
            <a:ext cx="813857" cy="813855"/>
          </a:xfrm>
          <a:prstGeom prst="teardrop">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3200" dirty="0">
              <a:solidFill>
                <a:srgbClr val="9DDFBE"/>
              </a:solidFill>
              <a:cs typeface="+mn-ea"/>
              <a:sym typeface="+mn-lt"/>
            </a:endParaRPr>
          </a:p>
        </p:txBody>
      </p:sp>
      <p:sp>
        <p:nvSpPr>
          <p:cNvPr id="74" name="Teardrop 73"/>
          <p:cNvSpPr/>
          <p:nvPr/>
        </p:nvSpPr>
        <p:spPr>
          <a:xfrm>
            <a:off x="3982969" y="3614680"/>
            <a:ext cx="629451" cy="629448"/>
          </a:xfrm>
          <a:prstGeom prst="teardrop">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endParaRPr lang="en-US" sz="3555" dirty="0">
              <a:solidFill>
                <a:srgbClr val="00B050"/>
              </a:solidFill>
              <a:cs typeface="+mn-ea"/>
              <a:sym typeface="+mn-lt"/>
            </a:endParaRPr>
          </a:p>
        </p:txBody>
      </p:sp>
      <p:sp>
        <p:nvSpPr>
          <p:cNvPr id="75" name="Teardrop 74"/>
          <p:cNvSpPr/>
          <p:nvPr/>
        </p:nvSpPr>
        <p:spPr>
          <a:xfrm flipH="1">
            <a:off x="7602646" y="3614680"/>
            <a:ext cx="629451" cy="629448"/>
          </a:xfrm>
          <a:prstGeom prst="teardrop">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endParaRPr lang="en-US" sz="3555" dirty="0">
              <a:solidFill>
                <a:srgbClr val="FF66FF"/>
              </a:solidFill>
              <a:cs typeface="+mn-ea"/>
              <a:sym typeface="+mn-lt"/>
            </a:endParaRPr>
          </a:p>
        </p:txBody>
      </p:sp>
      <p:sp>
        <p:nvSpPr>
          <p:cNvPr id="79" name="TextBox 78"/>
          <p:cNvSpPr txBox="1"/>
          <p:nvPr/>
        </p:nvSpPr>
        <p:spPr>
          <a:xfrm>
            <a:off x="7442004" y="5574379"/>
            <a:ext cx="3645304" cy="615361"/>
          </a:xfrm>
          <a:prstGeom prst="rect">
            <a:avLst/>
          </a:prstGeom>
          <a:noFill/>
        </p:spPr>
        <p:txBody>
          <a:bodyPr wrap="square" lIns="0" tIns="0" rIns="0" bIns="0" rtlCol="0">
            <a:spAutoFit/>
          </a:bodyPr>
          <a:lstStyle/>
          <a:p>
            <a:r>
              <a:rPr lang="en-US" sz="1335" dirty="0">
                <a:solidFill>
                  <a:schemeClr val="bg1">
                    <a:lumMod val="65000"/>
                  </a:schemeClr>
                </a:solidFill>
                <a:cs typeface="+mn-ea"/>
                <a:sym typeface="+mn-lt"/>
              </a:rPr>
              <a:t>There are many variations of passages of lorem ipsum but the majority have suffered alteration by injected humour randomized.</a:t>
            </a:r>
          </a:p>
        </p:txBody>
      </p:sp>
      <p:sp>
        <p:nvSpPr>
          <p:cNvPr id="81" name="TextBox 80"/>
          <p:cNvSpPr txBox="1"/>
          <p:nvPr/>
        </p:nvSpPr>
        <p:spPr>
          <a:xfrm>
            <a:off x="1027904" y="5574378"/>
            <a:ext cx="3798882" cy="615361"/>
          </a:xfrm>
          <a:prstGeom prst="rect">
            <a:avLst/>
          </a:prstGeom>
          <a:noFill/>
        </p:spPr>
        <p:txBody>
          <a:bodyPr wrap="square" lIns="0" tIns="0" rIns="0" bIns="0" rtlCol="0">
            <a:spAutoFit/>
          </a:bodyPr>
          <a:lstStyle/>
          <a:p>
            <a:pPr algn="r"/>
            <a:r>
              <a:rPr lang="en-US" sz="1335" dirty="0">
                <a:solidFill>
                  <a:schemeClr val="bg1">
                    <a:lumMod val="65000"/>
                  </a:schemeClr>
                </a:solidFill>
                <a:cs typeface="+mn-ea"/>
                <a:sym typeface="+mn-lt"/>
              </a:rPr>
              <a:t>There are many variations of passages of lorem ipsum but the majority have suffered alteration by words which look even slightly believable</a:t>
            </a:r>
          </a:p>
        </p:txBody>
      </p:sp>
      <p:sp>
        <p:nvSpPr>
          <p:cNvPr id="83" name="TextBox 82"/>
          <p:cNvSpPr txBox="1"/>
          <p:nvPr/>
        </p:nvSpPr>
        <p:spPr>
          <a:xfrm>
            <a:off x="7442004" y="5348735"/>
            <a:ext cx="2107565" cy="225575"/>
          </a:xfrm>
          <a:prstGeom prst="rect">
            <a:avLst/>
          </a:prstGeom>
          <a:noFill/>
        </p:spPr>
        <p:txBody>
          <a:bodyPr wrap="none" lIns="0" tIns="0" rIns="0" bIns="0" rtlCol="0" anchor="t">
            <a:spAutoFit/>
          </a:bodyPr>
          <a:lstStyle/>
          <a:p>
            <a:r>
              <a:rPr lang="en-US" sz="1465" b="1" dirty="0">
                <a:solidFill>
                  <a:schemeClr val="tx1">
                    <a:lumMod val="75000"/>
                    <a:lumOff val="25000"/>
                  </a:schemeClr>
                </a:solidFill>
                <a:cs typeface="+mn-ea"/>
                <a:sym typeface="+mn-lt"/>
              </a:rPr>
              <a:t>KEY WORD TO WORLD</a:t>
            </a:r>
          </a:p>
        </p:txBody>
      </p:sp>
      <p:sp>
        <p:nvSpPr>
          <p:cNvPr id="84" name="TextBox 83"/>
          <p:cNvSpPr txBox="1"/>
          <p:nvPr/>
        </p:nvSpPr>
        <p:spPr>
          <a:xfrm>
            <a:off x="2719223" y="5348735"/>
            <a:ext cx="2107565" cy="225575"/>
          </a:xfrm>
          <a:prstGeom prst="rect">
            <a:avLst/>
          </a:prstGeom>
          <a:noFill/>
        </p:spPr>
        <p:txBody>
          <a:bodyPr wrap="none" lIns="0" tIns="0" rIns="0" bIns="0" rtlCol="0" anchor="t">
            <a:spAutoFit/>
          </a:bodyPr>
          <a:lstStyle/>
          <a:p>
            <a:pPr algn="r"/>
            <a:r>
              <a:rPr lang="en-US" sz="1465" b="1" dirty="0">
                <a:solidFill>
                  <a:schemeClr val="tx1">
                    <a:lumMod val="75000"/>
                    <a:lumOff val="25000"/>
                  </a:schemeClr>
                </a:solidFill>
                <a:cs typeface="+mn-ea"/>
                <a:sym typeface="+mn-lt"/>
              </a:rPr>
              <a:t>KEY WORD TO WORLD</a:t>
            </a:r>
          </a:p>
        </p:txBody>
      </p:sp>
      <p:sp>
        <p:nvSpPr>
          <p:cNvPr id="76" name="Teardrop 75"/>
          <p:cNvSpPr/>
          <p:nvPr/>
        </p:nvSpPr>
        <p:spPr>
          <a:xfrm>
            <a:off x="5558472" y="3505790"/>
            <a:ext cx="1075056" cy="1075051"/>
          </a:xfrm>
          <a:prstGeom prst="teardrop">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4265" dirty="0">
              <a:solidFill>
                <a:srgbClr val="FFC000"/>
              </a:solidFill>
              <a:cs typeface="+mn-ea"/>
              <a:sym typeface="+mn-lt"/>
            </a:endParaRPr>
          </a:p>
        </p:txBody>
      </p:sp>
      <p:sp>
        <p:nvSpPr>
          <p:cNvPr id="22" name="Freeform 24"/>
          <p:cNvSpPr>
            <a:spLocks noEditPoints="1"/>
          </p:cNvSpPr>
          <p:nvPr/>
        </p:nvSpPr>
        <p:spPr bwMode="auto">
          <a:xfrm>
            <a:off x="4291787" y="2099378"/>
            <a:ext cx="406033" cy="440928"/>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accent2"/>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23" name="Freeform 5"/>
          <p:cNvSpPr>
            <a:spLocks noEditPoints="1"/>
          </p:cNvSpPr>
          <p:nvPr/>
        </p:nvSpPr>
        <p:spPr bwMode="auto">
          <a:xfrm>
            <a:off x="5794084" y="1862322"/>
            <a:ext cx="606165" cy="606165"/>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accent1"/>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24" name="Freeform 56"/>
          <p:cNvSpPr>
            <a:spLocks noEditPoints="1"/>
          </p:cNvSpPr>
          <p:nvPr/>
        </p:nvSpPr>
        <p:spPr bwMode="auto">
          <a:xfrm>
            <a:off x="7556769" y="2104769"/>
            <a:ext cx="481559" cy="4815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accent3"/>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25" name="Freeform 126"/>
          <p:cNvSpPr/>
          <p:nvPr/>
        </p:nvSpPr>
        <p:spPr bwMode="auto">
          <a:xfrm>
            <a:off x="5856036" y="3673523"/>
            <a:ext cx="516651" cy="664949"/>
          </a:xfrm>
          <a:custGeom>
            <a:avLst/>
            <a:gdLst/>
            <a:ahLst/>
            <a:cxnLst>
              <a:cxn ang="0">
                <a:pos x="25" y="46"/>
              </a:cxn>
              <a:cxn ang="0">
                <a:pos x="1" y="64"/>
              </a:cxn>
              <a:cxn ang="0">
                <a:pos x="0" y="62"/>
              </a:cxn>
              <a:cxn ang="0">
                <a:pos x="1" y="61"/>
              </a:cxn>
              <a:cxn ang="0">
                <a:pos x="22" y="46"/>
              </a:cxn>
              <a:cxn ang="0">
                <a:pos x="1" y="36"/>
              </a:cxn>
              <a:cxn ang="0">
                <a:pos x="24" y="41"/>
              </a:cxn>
              <a:cxn ang="0">
                <a:pos x="27" y="31"/>
              </a:cxn>
              <a:cxn ang="0">
                <a:pos x="7" y="18"/>
              </a:cxn>
              <a:cxn ang="0">
                <a:pos x="27" y="28"/>
              </a:cxn>
              <a:cxn ang="0">
                <a:pos x="28" y="21"/>
              </a:cxn>
              <a:cxn ang="0">
                <a:pos x="23" y="0"/>
              </a:cxn>
              <a:cxn ang="0">
                <a:pos x="31" y="21"/>
              </a:cxn>
              <a:cxn ang="0">
                <a:pos x="31" y="25"/>
              </a:cxn>
              <a:cxn ang="0">
                <a:pos x="48" y="18"/>
              </a:cxn>
              <a:cxn ang="0">
                <a:pos x="30" y="32"/>
              </a:cxn>
              <a:cxn ang="0">
                <a:pos x="27" y="42"/>
              </a:cxn>
              <a:cxn ang="0">
                <a:pos x="50" y="39"/>
              </a:cxn>
              <a:cxn ang="0">
                <a:pos x="25" y="46"/>
              </a:cxn>
            </a:cxnLst>
            <a:rect l="0" t="0" r="r" b="b"/>
            <a:pathLst>
              <a:path w="50" h="64">
                <a:moveTo>
                  <a:pt x="25" y="46"/>
                </a:moveTo>
                <a:cubicBezTo>
                  <a:pt x="20" y="57"/>
                  <a:pt x="11" y="64"/>
                  <a:pt x="1" y="64"/>
                </a:cubicBezTo>
                <a:cubicBezTo>
                  <a:pt x="0" y="64"/>
                  <a:pt x="0" y="63"/>
                  <a:pt x="0" y="62"/>
                </a:cubicBezTo>
                <a:cubicBezTo>
                  <a:pt x="0" y="61"/>
                  <a:pt x="0" y="61"/>
                  <a:pt x="1" y="61"/>
                </a:cubicBezTo>
                <a:cubicBezTo>
                  <a:pt x="10" y="61"/>
                  <a:pt x="17" y="55"/>
                  <a:pt x="22" y="46"/>
                </a:cubicBezTo>
                <a:cubicBezTo>
                  <a:pt x="17" y="48"/>
                  <a:pt x="6" y="50"/>
                  <a:pt x="1" y="36"/>
                </a:cubicBezTo>
                <a:cubicBezTo>
                  <a:pt x="15" y="30"/>
                  <a:pt x="22" y="37"/>
                  <a:pt x="24" y="41"/>
                </a:cubicBezTo>
                <a:cubicBezTo>
                  <a:pt x="25" y="38"/>
                  <a:pt x="26" y="35"/>
                  <a:pt x="27" y="31"/>
                </a:cubicBezTo>
                <a:cubicBezTo>
                  <a:pt x="27" y="31"/>
                  <a:pt x="9" y="34"/>
                  <a:pt x="7" y="18"/>
                </a:cubicBezTo>
                <a:cubicBezTo>
                  <a:pt x="23" y="12"/>
                  <a:pt x="27" y="28"/>
                  <a:pt x="27" y="28"/>
                </a:cubicBezTo>
                <a:cubicBezTo>
                  <a:pt x="27" y="26"/>
                  <a:pt x="28" y="21"/>
                  <a:pt x="28" y="21"/>
                </a:cubicBezTo>
                <a:cubicBezTo>
                  <a:pt x="28" y="21"/>
                  <a:pt x="14" y="12"/>
                  <a:pt x="23" y="0"/>
                </a:cubicBezTo>
                <a:cubicBezTo>
                  <a:pt x="39" y="5"/>
                  <a:pt x="31" y="21"/>
                  <a:pt x="31" y="21"/>
                </a:cubicBezTo>
                <a:cubicBezTo>
                  <a:pt x="31" y="21"/>
                  <a:pt x="31" y="24"/>
                  <a:pt x="31" y="25"/>
                </a:cubicBezTo>
                <a:cubicBezTo>
                  <a:pt x="31" y="25"/>
                  <a:pt x="37" y="14"/>
                  <a:pt x="48" y="18"/>
                </a:cubicBezTo>
                <a:cubicBezTo>
                  <a:pt x="48" y="35"/>
                  <a:pt x="30" y="32"/>
                  <a:pt x="30" y="32"/>
                </a:cubicBezTo>
                <a:cubicBezTo>
                  <a:pt x="29" y="35"/>
                  <a:pt x="29" y="39"/>
                  <a:pt x="27" y="42"/>
                </a:cubicBezTo>
                <a:cubicBezTo>
                  <a:pt x="27" y="42"/>
                  <a:pt x="38" y="30"/>
                  <a:pt x="50" y="39"/>
                </a:cubicBezTo>
                <a:cubicBezTo>
                  <a:pt x="43" y="57"/>
                  <a:pt x="25" y="46"/>
                  <a:pt x="25" y="46"/>
                </a:cubicBezTo>
                <a:close/>
              </a:path>
            </a:pathLst>
          </a:custGeom>
          <a:solidFill>
            <a:schemeClr val="accent5"/>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26" name="Freeform 127"/>
          <p:cNvSpPr/>
          <p:nvPr/>
        </p:nvSpPr>
        <p:spPr bwMode="auto">
          <a:xfrm>
            <a:off x="8232097" y="3010587"/>
            <a:ext cx="393625" cy="433718"/>
          </a:xfrm>
          <a:custGeom>
            <a:avLst/>
            <a:gdLst/>
            <a:ahLst/>
            <a:cxnLst>
              <a:cxn ang="0">
                <a:pos x="40" y="55"/>
              </a:cxn>
              <a:cxn ang="0">
                <a:pos x="32" y="51"/>
              </a:cxn>
              <a:cxn ang="0">
                <a:pos x="4" y="24"/>
              </a:cxn>
              <a:cxn ang="0">
                <a:pos x="0" y="14"/>
              </a:cxn>
              <a:cxn ang="0">
                <a:pos x="13" y="0"/>
              </a:cxn>
              <a:cxn ang="0">
                <a:pos x="23" y="5"/>
              </a:cxn>
              <a:cxn ang="0">
                <a:pos x="45" y="26"/>
              </a:cxn>
              <a:cxn ang="0">
                <a:pos x="45" y="27"/>
              </a:cxn>
              <a:cxn ang="0">
                <a:pos x="42" y="30"/>
              </a:cxn>
              <a:cxn ang="0">
                <a:pos x="42" y="29"/>
              </a:cxn>
              <a:cxn ang="0">
                <a:pos x="20" y="8"/>
              </a:cxn>
              <a:cxn ang="0">
                <a:pos x="13" y="5"/>
              </a:cxn>
              <a:cxn ang="0">
                <a:pos x="4" y="14"/>
              </a:cxn>
              <a:cxn ang="0">
                <a:pos x="7" y="21"/>
              </a:cxn>
              <a:cxn ang="0">
                <a:pos x="35" y="48"/>
              </a:cxn>
              <a:cxn ang="0">
                <a:pos x="40" y="50"/>
              </a:cxn>
              <a:cxn ang="0">
                <a:pos x="45" y="45"/>
              </a:cxn>
              <a:cxn ang="0">
                <a:pos x="43" y="40"/>
              </a:cxn>
              <a:cxn ang="0">
                <a:pos x="22" y="19"/>
              </a:cxn>
              <a:cxn ang="0">
                <a:pos x="20" y="18"/>
              </a:cxn>
              <a:cxn ang="0">
                <a:pos x="18" y="21"/>
              </a:cxn>
              <a:cxn ang="0">
                <a:pos x="19" y="23"/>
              </a:cxn>
              <a:cxn ang="0">
                <a:pos x="33" y="38"/>
              </a:cxn>
              <a:cxn ang="0">
                <a:pos x="34" y="38"/>
              </a:cxn>
              <a:cxn ang="0">
                <a:pos x="31" y="41"/>
              </a:cxn>
              <a:cxn ang="0">
                <a:pos x="30" y="41"/>
              </a:cxn>
              <a:cxn ang="0">
                <a:pos x="16" y="26"/>
              </a:cxn>
              <a:cxn ang="0">
                <a:pos x="13" y="21"/>
              </a:cxn>
              <a:cxn ang="0">
                <a:pos x="20" y="14"/>
              </a:cxn>
              <a:cxn ang="0">
                <a:pos x="26" y="16"/>
              </a:cxn>
              <a:cxn ang="0">
                <a:pos x="46" y="37"/>
              </a:cxn>
              <a:cxn ang="0">
                <a:pos x="50" y="45"/>
              </a:cxn>
              <a:cxn ang="0">
                <a:pos x="40" y="55"/>
              </a:cxn>
            </a:cxnLst>
            <a:rect l="0" t="0" r="r" b="b"/>
            <a:pathLst>
              <a:path w="50" h="55">
                <a:moveTo>
                  <a:pt x="40" y="55"/>
                </a:moveTo>
                <a:cubicBezTo>
                  <a:pt x="37" y="55"/>
                  <a:pt x="34" y="54"/>
                  <a:pt x="32" y="51"/>
                </a:cubicBezTo>
                <a:cubicBezTo>
                  <a:pt x="4" y="24"/>
                  <a:pt x="4" y="24"/>
                  <a:pt x="4" y="24"/>
                </a:cubicBezTo>
                <a:cubicBezTo>
                  <a:pt x="1" y="21"/>
                  <a:pt x="0" y="18"/>
                  <a:pt x="0" y="14"/>
                </a:cubicBezTo>
                <a:cubicBezTo>
                  <a:pt x="0" y="7"/>
                  <a:pt x="6" y="0"/>
                  <a:pt x="13" y="0"/>
                </a:cubicBezTo>
                <a:cubicBezTo>
                  <a:pt x="17" y="0"/>
                  <a:pt x="21" y="2"/>
                  <a:pt x="23" y="5"/>
                </a:cubicBezTo>
                <a:cubicBezTo>
                  <a:pt x="45" y="26"/>
                  <a:pt x="45" y="26"/>
                  <a:pt x="45" y="26"/>
                </a:cubicBezTo>
                <a:cubicBezTo>
                  <a:pt x="45" y="26"/>
                  <a:pt x="45" y="27"/>
                  <a:pt x="45" y="27"/>
                </a:cubicBezTo>
                <a:cubicBezTo>
                  <a:pt x="45" y="28"/>
                  <a:pt x="43" y="30"/>
                  <a:pt x="42" y="30"/>
                </a:cubicBezTo>
                <a:cubicBezTo>
                  <a:pt x="42" y="30"/>
                  <a:pt x="42" y="30"/>
                  <a:pt x="42" y="29"/>
                </a:cubicBezTo>
                <a:cubicBezTo>
                  <a:pt x="20" y="8"/>
                  <a:pt x="20" y="8"/>
                  <a:pt x="20" y="8"/>
                </a:cubicBezTo>
                <a:cubicBezTo>
                  <a:pt x="18" y="6"/>
                  <a:pt x="16" y="5"/>
                  <a:pt x="13" y="5"/>
                </a:cubicBezTo>
                <a:cubicBezTo>
                  <a:pt x="8" y="5"/>
                  <a:pt x="4" y="9"/>
                  <a:pt x="4" y="14"/>
                </a:cubicBezTo>
                <a:cubicBezTo>
                  <a:pt x="4" y="16"/>
                  <a:pt x="5" y="19"/>
                  <a:pt x="7" y="21"/>
                </a:cubicBezTo>
                <a:cubicBezTo>
                  <a:pt x="35" y="48"/>
                  <a:pt x="35" y="48"/>
                  <a:pt x="35" y="48"/>
                </a:cubicBezTo>
                <a:cubicBezTo>
                  <a:pt x="36" y="50"/>
                  <a:pt x="38" y="50"/>
                  <a:pt x="40" y="50"/>
                </a:cubicBezTo>
                <a:cubicBezTo>
                  <a:pt x="43" y="50"/>
                  <a:pt x="45" y="48"/>
                  <a:pt x="45" y="45"/>
                </a:cubicBezTo>
                <a:cubicBezTo>
                  <a:pt x="45" y="43"/>
                  <a:pt x="44" y="41"/>
                  <a:pt x="43" y="40"/>
                </a:cubicBezTo>
                <a:cubicBezTo>
                  <a:pt x="22" y="19"/>
                  <a:pt x="22" y="19"/>
                  <a:pt x="22" y="19"/>
                </a:cubicBezTo>
                <a:cubicBezTo>
                  <a:pt x="22" y="19"/>
                  <a:pt x="21" y="18"/>
                  <a:pt x="20" y="18"/>
                </a:cubicBezTo>
                <a:cubicBezTo>
                  <a:pt x="19" y="18"/>
                  <a:pt x="18" y="19"/>
                  <a:pt x="18" y="21"/>
                </a:cubicBezTo>
                <a:cubicBezTo>
                  <a:pt x="18" y="22"/>
                  <a:pt x="18" y="22"/>
                  <a:pt x="19" y="23"/>
                </a:cubicBezTo>
                <a:cubicBezTo>
                  <a:pt x="33" y="38"/>
                  <a:pt x="33" y="38"/>
                  <a:pt x="33" y="38"/>
                </a:cubicBezTo>
                <a:cubicBezTo>
                  <a:pt x="34" y="38"/>
                  <a:pt x="34" y="38"/>
                  <a:pt x="34" y="38"/>
                </a:cubicBezTo>
                <a:cubicBezTo>
                  <a:pt x="34" y="39"/>
                  <a:pt x="32" y="41"/>
                  <a:pt x="31" y="41"/>
                </a:cubicBezTo>
                <a:cubicBezTo>
                  <a:pt x="31" y="41"/>
                  <a:pt x="30" y="41"/>
                  <a:pt x="30" y="41"/>
                </a:cubicBezTo>
                <a:cubicBezTo>
                  <a:pt x="16" y="26"/>
                  <a:pt x="16" y="26"/>
                  <a:pt x="16" y="26"/>
                </a:cubicBezTo>
                <a:cubicBezTo>
                  <a:pt x="14" y="25"/>
                  <a:pt x="13" y="23"/>
                  <a:pt x="13" y="21"/>
                </a:cubicBezTo>
                <a:cubicBezTo>
                  <a:pt x="13" y="17"/>
                  <a:pt x="16" y="14"/>
                  <a:pt x="20" y="14"/>
                </a:cubicBezTo>
                <a:cubicBezTo>
                  <a:pt x="22" y="14"/>
                  <a:pt x="24" y="15"/>
                  <a:pt x="26" y="16"/>
                </a:cubicBezTo>
                <a:cubicBezTo>
                  <a:pt x="46" y="37"/>
                  <a:pt x="46" y="37"/>
                  <a:pt x="46" y="37"/>
                </a:cubicBezTo>
                <a:cubicBezTo>
                  <a:pt x="49" y="39"/>
                  <a:pt x="50" y="42"/>
                  <a:pt x="50" y="45"/>
                </a:cubicBezTo>
                <a:cubicBezTo>
                  <a:pt x="50" y="51"/>
                  <a:pt x="46" y="55"/>
                  <a:pt x="40" y="55"/>
                </a:cubicBezTo>
                <a:close/>
              </a:path>
            </a:pathLst>
          </a:custGeom>
          <a:solidFill>
            <a:schemeClr val="accent4"/>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27" name="Freeform 66"/>
          <p:cNvSpPr>
            <a:spLocks noEditPoints="1"/>
          </p:cNvSpPr>
          <p:nvPr/>
        </p:nvSpPr>
        <p:spPr bwMode="auto">
          <a:xfrm>
            <a:off x="3552431" y="3036590"/>
            <a:ext cx="440440" cy="341624"/>
          </a:xfrm>
          <a:custGeom>
            <a:avLst/>
            <a:gdLst/>
            <a:ahLst/>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chemeClr val="accent1"/>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28" name="Freeform 74"/>
          <p:cNvSpPr>
            <a:spLocks noEditPoints="1"/>
          </p:cNvSpPr>
          <p:nvPr/>
        </p:nvSpPr>
        <p:spPr bwMode="auto">
          <a:xfrm>
            <a:off x="4141981" y="3800251"/>
            <a:ext cx="330114" cy="256051"/>
          </a:xfrm>
          <a:custGeom>
            <a:avLst/>
            <a:gdLst/>
            <a:ahLst/>
            <a:cxnLst>
              <a:cxn ang="0">
                <a:pos x="66" y="17"/>
              </a:cxn>
              <a:cxn ang="0">
                <a:pos x="47" y="30"/>
              </a:cxn>
              <a:cxn ang="0">
                <a:pos x="37" y="36"/>
              </a:cxn>
              <a:cxn ang="0">
                <a:pos x="36" y="36"/>
              </a:cxn>
              <a:cxn ang="0">
                <a:pos x="36" y="36"/>
              </a:cxn>
              <a:cxn ang="0">
                <a:pos x="26" y="30"/>
              </a:cxn>
              <a:cxn ang="0">
                <a:pos x="7" y="17"/>
              </a:cxn>
              <a:cxn ang="0">
                <a:pos x="0" y="7"/>
              </a:cxn>
              <a:cxn ang="0">
                <a:pos x="7" y="0"/>
              </a:cxn>
              <a:cxn ang="0">
                <a:pos x="66" y="0"/>
              </a:cxn>
              <a:cxn ang="0">
                <a:pos x="72" y="6"/>
              </a:cxn>
              <a:cxn ang="0">
                <a:pos x="66" y="17"/>
              </a:cxn>
              <a:cxn ang="0">
                <a:pos x="72" y="50"/>
              </a:cxn>
              <a:cxn ang="0">
                <a:pos x="66" y="56"/>
              </a:cxn>
              <a:cxn ang="0">
                <a:pos x="7" y="56"/>
              </a:cxn>
              <a:cxn ang="0">
                <a:pos x="0" y="50"/>
              </a:cxn>
              <a:cxn ang="0">
                <a:pos x="0" y="18"/>
              </a:cxn>
              <a:cxn ang="0">
                <a:pos x="5" y="21"/>
              </a:cxn>
              <a:cxn ang="0">
                <a:pos x="24" y="35"/>
              </a:cxn>
              <a:cxn ang="0">
                <a:pos x="36" y="41"/>
              </a:cxn>
              <a:cxn ang="0">
                <a:pos x="36" y="41"/>
              </a:cxn>
              <a:cxn ang="0">
                <a:pos x="37" y="41"/>
              </a:cxn>
              <a:cxn ang="0">
                <a:pos x="48" y="35"/>
              </a:cxn>
              <a:cxn ang="0">
                <a:pos x="68" y="21"/>
              </a:cxn>
              <a:cxn ang="0">
                <a:pos x="72" y="18"/>
              </a:cxn>
              <a:cxn ang="0">
                <a:pos x="72" y="50"/>
              </a:cxn>
            </a:cxnLst>
            <a:rect l="0" t="0" r="r" b="b"/>
            <a:pathLst>
              <a:path w="72" h="56">
                <a:moveTo>
                  <a:pt x="66" y="17"/>
                </a:moveTo>
                <a:cubicBezTo>
                  <a:pt x="59" y="21"/>
                  <a:pt x="53" y="26"/>
                  <a:pt x="47" y="30"/>
                </a:cubicBezTo>
                <a:cubicBezTo>
                  <a:pt x="44" y="32"/>
                  <a:pt x="40" y="36"/>
                  <a:pt x="37" y="36"/>
                </a:cubicBezTo>
                <a:cubicBezTo>
                  <a:pt x="36" y="36"/>
                  <a:pt x="36" y="36"/>
                  <a:pt x="36" y="36"/>
                </a:cubicBezTo>
                <a:cubicBezTo>
                  <a:pt x="36" y="36"/>
                  <a:pt x="36" y="36"/>
                  <a:pt x="36" y="36"/>
                </a:cubicBezTo>
                <a:cubicBezTo>
                  <a:pt x="33" y="36"/>
                  <a:pt x="29" y="32"/>
                  <a:pt x="26" y="30"/>
                </a:cubicBezTo>
                <a:cubicBezTo>
                  <a:pt x="20" y="26"/>
                  <a:pt x="14" y="21"/>
                  <a:pt x="7" y="17"/>
                </a:cubicBezTo>
                <a:cubicBezTo>
                  <a:pt x="5" y="15"/>
                  <a:pt x="0" y="11"/>
                  <a:pt x="0" y="7"/>
                </a:cubicBezTo>
                <a:cubicBezTo>
                  <a:pt x="0" y="3"/>
                  <a:pt x="3" y="0"/>
                  <a:pt x="7" y="0"/>
                </a:cubicBezTo>
                <a:cubicBezTo>
                  <a:pt x="66" y="0"/>
                  <a:pt x="66" y="0"/>
                  <a:pt x="66" y="0"/>
                </a:cubicBezTo>
                <a:cubicBezTo>
                  <a:pt x="70" y="0"/>
                  <a:pt x="72" y="2"/>
                  <a:pt x="72" y="6"/>
                </a:cubicBezTo>
                <a:cubicBezTo>
                  <a:pt x="72" y="11"/>
                  <a:pt x="69" y="15"/>
                  <a:pt x="66" y="17"/>
                </a:cubicBezTo>
                <a:close/>
                <a:moveTo>
                  <a:pt x="72" y="50"/>
                </a:moveTo>
                <a:cubicBezTo>
                  <a:pt x="72" y="53"/>
                  <a:pt x="70" y="56"/>
                  <a:pt x="66" y="56"/>
                </a:cubicBezTo>
                <a:cubicBezTo>
                  <a:pt x="7" y="56"/>
                  <a:pt x="7" y="56"/>
                  <a:pt x="7" y="56"/>
                </a:cubicBezTo>
                <a:cubicBezTo>
                  <a:pt x="3" y="56"/>
                  <a:pt x="0" y="53"/>
                  <a:pt x="0" y="50"/>
                </a:cubicBezTo>
                <a:cubicBezTo>
                  <a:pt x="0" y="18"/>
                  <a:pt x="0" y="18"/>
                  <a:pt x="0" y="18"/>
                </a:cubicBezTo>
                <a:cubicBezTo>
                  <a:pt x="2" y="19"/>
                  <a:pt x="3" y="20"/>
                  <a:pt x="5" y="21"/>
                </a:cubicBezTo>
                <a:cubicBezTo>
                  <a:pt x="11" y="26"/>
                  <a:pt x="18" y="30"/>
                  <a:pt x="24" y="35"/>
                </a:cubicBezTo>
                <a:cubicBezTo>
                  <a:pt x="28" y="38"/>
                  <a:pt x="32" y="41"/>
                  <a:pt x="36" y="41"/>
                </a:cubicBezTo>
                <a:cubicBezTo>
                  <a:pt x="36" y="41"/>
                  <a:pt x="36" y="41"/>
                  <a:pt x="36" y="41"/>
                </a:cubicBezTo>
                <a:cubicBezTo>
                  <a:pt x="37" y="41"/>
                  <a:pt x="37" y="41"/>
                  <a:pt x="37" y="41"/>
                </a:cubicBezTo>
                <a:cubicBezTo>
                  <a:pt x="41" y="41"/>
                  <a:pt x="45" y="38"/>
                  <a:pt x="48" y="35"/>
                </a:cubicBezTo>
                <a:cubicBezTo>
                  <a:pt x="55" y="30"/>
                  <a:pt x="62" y="26"/>
                  <a:pt x="68" y="21"/>
                </a:cubicBezTo>
                <a:cubicBezTo>
                  <a:pt x="70" y="20"/>
                  <a:pt x="71" y="19"/>
                  <a:pt x="72" y="18"/>
                </a:cubicBezTo>
                <a:lnTo>
                  <a:pt x="72" y="50"/>
                </a:lnTo>
                <a:close/>
              </a:path>
            </a:pathLst>
          </a:custGeom>
          <a:solidFill>
            <a:schemeClr val="accent6"/>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29" name="Freeform 152"/>
          <p:cNvSpPr>
            <a:spLocks noEditPoints="1"/>
          </p:cNvSpPr>
          <p:nvPr/>
        </p:nvSpPr>
        <p:spPr bwMode="auto">
          <a:xfrm>
            <a:off x="7755885" y="3762400"/>
            <a:ext cx="306837" cy="28355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accent6"/>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30" name="Freeform 45"/>
          <p:cNvSpPr>
            <a:spLocks noEditPoints="1"/>
          </p:cNvSpPr>
          <p:nvPr/>
        </p:nvSpPr>
        <p:spPr bwMode="auto">
          <a:xfrm>
            <a:off x="6771971" y="5487179"/>
            <a:ext cx="552659" cy="552659"/>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31" name="Freeform 45"/>
          <p:cNvSpPr>
            <a:spLocks noEditPoints="1"/>
          </p:cNvSpPr>
          <p:nvPr/>
        </p:nvSpPr>
        <p:spPr bwMode="auto">
          <a:xfrm>
            <a:off x="4930155" y="5536579"/>
            <a:ext cx="552659" cy="552659"/>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32" name="TextBox 31"/>
          <p:cNvSpPr txBox="1"/>
          <p:nvPr/>
        </p:nvSpPr>
        <p:spPr>
          <a:xfrm>
            <a:off x="2337779" y="2942288"/>
            <a:ext cx="853114" cy="420564"/>
          </a:xfrm>
          <a:prstGeom prst="rect">
            <a:avLst/>
          </a:prstGeom>
          <a:noFill/>
        </p:spPr>
        <p:txBody>
          <a:bodyPr wrap="square" rtlCol="0" anchor="ctr">
            <a:spAutoFit/>
          </a:bodyPr>
          <a:lstStyle/>
          <a:p>
            <a:pPr algn="ctr"/>
            <a:r>
              <a:rPr lang="en-US" sz="2135" b="1" dirty="0">
                <a:solidFill>
                  <a:schemeClr val="accent1"/>
                </a:solidFill>
                <a:cs typeface="+mn-ea"/>
                <a:sym typeface="+mn-lt"/>
              </a:rPr>
              <a:t>80%</a:t>
            </a:r>
            <a:endParaRPr lang="en-US" sz="1600" b="1" dirty="0">
              <a:solidFill>
                <a:schemeClr val="accent1"/>
              </a:solidFill>
              <a:cs typeface="+mn-ea"/>
              <a:sym typeface="+mn-lt"/>
            </a:endParaRPr>
          </a:p>
        </p:txBody>
      </p:sp>
      <p:sp>
        <p:nvSpPr>
          <p:cNvPr id="33" name="TextBox 32"/>
          <p:cNvSpPr txBox="1"/>
          <p:nvPr/>
        </p:nvSpPr>
        <p:spPr>
          <a:xfrm>
            <a:off x="3125874" y="2032561"/>
            <a:ext cx="853114" cy="420564"/>
          </a:xfrm>
          <a:prstGeom prst="rect">
            <a:avLst/>
          </a:prstGeom>
          <a:noFill/>
        </p:spPr>
        <p:txBody>
          <a:bodyPr wrap="square" rtlCol="0" anchor="ctr">
            <a:spAutoFit/>
          </a:bodyPr>
          <a:lstStyle/>
          <a:p>
            <a:pPr algn="ctr"/>
            <a:r>
              <a:rPr lang="en-US" sz="2135" b="1" dirty="0">
                <a:solidFill>
                  <a:schemeClr val="accent2"/>
                </a:solidFill>
                <a:cs typeface="+mn-ea"/>
                <a:sym typeface="+mn-lt"/>
              </a:rPr>
              <a:t>60%</a:t>
            </a:r>
          </a:p>
        </p:txBody>
      </p:sp>
      <p:sp>
        <p:nvSpPr>
          <p:cNvPr id="34" name="TextBox 33"/>
          <p:cNvSpPr txBox="1"/>
          <p:nvPr/>
        </p:nvSpPr>
        <p:spPr>
          <a:xfrm>
            <a:off x="8314459" y="2062155"/>
            <a:ext cx="853114" cy="420564"/>
          </a:xfrm>
          <a:prstGeom prst="rect">
            <a:avLst/>
          </a:prstGeom>
          <a:noFill/>
        </p:spPr>
        <p:txBody>
          <a:bodyPr wrap="square" rtlCol="0" anchor="ctr">
            <a:spAutoFit/>
          </a:bodyPr>
          <a:lstStyle/>
          <a:p>
            <a:pPr algn="ctr"/>
            <a:r>
              <a:rPr lang="en-US" sz="2135" b="1" dirty="0">
                <a:solidFill>
                  <a:schemeClr val="accent3"/>
                </a:solidFill>
                <a:cs typeface="+mn-ea"/>
                <a:sym typeface="+mn-lt"/>
              </a:rPr>
              <a:t>90%</a:t>
            </a:r>
            <a:endParaRPr lang="en-US" sz="1600" b="1" dirty="0">
              <a:solidFill>
                <a:schemeClr val="accent3"/>
              </a:solidFill>
              <a:cs typeface="+mn-ea"/>
              <a:sym typeface="+mn-lt"/>
            </a:endParaRPr>
          </a:p>
        </p:txBody>
      </p:sp>
      <p:sp>
        <p:nvSpPr>
          <p:cNvPr id="35" name="TextBox 34"/>
          <p:cNvSpPr txBox="1"/>
          <p:nvPr/>
        </p:nvSpPr>
        <p:spPr>
          <a:xfrm>
            <a:off x="8894719" y="2993075"/>
            <a:ext cx="959502" cy="420564"/>
          </a:xfrm>
          <a:prstGeom prst="rect">
            <a:avLst/>
          </a:prstGeom>
          <a:noFill/>
        </p:spPr>
        <p:txBody>
          <a:bodyPr wrap="square" rtlCol="0" anchor="ctr">
            <a:spAutoFit/>
          </a:bodyPr>
          <a:lstStyle/>
          <a:p>
            <a:pPr algn="ctr"/>
            <a:r>
              <a:rPr lang="en-US" sz="2135" b="1" dirty="0">
                <a:solidFill>
                  <a:schemeClr val="accent4"/>
                </a:solidFill>
                <a:cs typeface="+mn-ea"/>
                <a:sym typeface="+mn-lt"/>
              </a:rPr>
              <a:t>40%</a:t>
            </a:r>
            <a:endParaRPr lang="en-US" sz="1600" b="1" dirty="0">
              <a:solidFill>
                <a:schemeClr val="accent4"/>
              </a:solidFill>
              <a:cs typeface="+mn-ea"/>
              <a:sym typeface="+mn-lt"/>
            </a:endParaRPr>
          </a:p>
        </p:txBody>
      </p:sp>
      <p:sp>
        <p:nvSpPr>
          <p:cNvPr id="36" name="TextBox 35"/>
          <p:cNvSpPr txBox="1"/>
          <p:nvPr/>
        </p:nvSpPr>
        <p:spPr>
          <a:xfrm>
            <a:off x="6790097" y="4519413"/>
            <a:ext cx="812548" cy="420564"/>
          </a:xfrm>
          <a:prstGeom prst="rect">
            <a:avLst/>
          </a:prstGeom>
          <a:noFill/>
        </p:spPr>
        <p:txBody>
          <a:bodyPr wrap="square" rtlCol="0" anchor="ctr">
            <a:spAutoFit/>
          </a:bodyPr>
          <a:lstStyle/>
          <a:p>
            <a:pPr algn="ctr"/>
            <a:r>
              <a:rPr lang="en-US" sz="2135" b="1" dirty="0">
                <a:solidFill>
                  <a:schemeClr val="accent5"/>
                </a:solidFill>
                <a:cs typeface="+mn-ea"/>
                <a:sym typeface="+mn-lt"/>
              </a:rPr>
              <a:t>80%</a:t>
            </a:r>
            <a:endParaRPr lang="en-US" sz="1600" b="1" dirty="0">
              <a:solidFill>
                <a:schemeClr val="accent5"/>
              </a:solidFill>
              <a:cs typeface="+mn-ea"/>
              <a:sym typeface="+mn-lt"/>
            </a:endParaRPr>
          </a:p>
        </p:txBody>
      </p:sp>
      <p:sp>
        <p:nvSpPr>
          <p:cNvPr id="37" name="TextBox 36"/>
          <p:cNvSpPr txBox="1"/>
          <p:nvPr/>
        </p:nvSpPr>
        <p:spPr>
          <a:xfrm>
            <a:off x="3101216" y="3751520"/>
            <a:ext cx="853114" cy="420564"/>
          </a:xfrm>
          <a:prstGeom prst="rect">
            <a:avLst/>
          </a:prstGeom>
          <a:noFill/>
        </p:spPr>
        <p:txBody>
          <a:bodyPr wrap="square" rtlCol="0" anchor="ctr">
            <a:spAutoFit/>
          </a:bodyPr>
          <a:lstStyle/>
          <a:p>
            <a:pPr algn="ctr"/>
            <a:r>
              <a:rPr lang="en-US" sz="2135" b="1" dirty="0">
                <a:solidFill>
                  <a:schemeClr val="accent6"/>
                </a:solidFill>
                <a:cs typeface="+mn-ea"/>
                <a:sym typeface="+mn-lt"/>
              </a:rPr>
              <a:t>80%</a:t>
            </a:r>
            <a:endParaRPr lang="en-US" sz="1600" b="1" dirty="0">
              <a:solidFill>
                <a:schemeClr val="accent6"/>
              </a:solidFill>
              <a:cs typeface="+mn-ea"/>
              <a:sym typeface="+mn-lt"/>
            </a:endParaRPr>
          </a:p>
        </p:txBody>
      </p:sp>
      <p:sp>
        <p:nvSpPr>
          <p:cNvPr id="39" name="TextBox 38"/>
          <p:cNvSpPr txBox="1"/>
          <p:nvPr/>
        </p:nvSpPr>
        <p:spPr>
          <a:xfrm>
            <a:off x="8314459" y="3751520"/>
            <a:ext cx="853114" cy="420564"/>
          </a:xfrm>
          <a:prstGeom prst="rect">
            <a:avLst/>
          </a:prstGeom>
          <a:noFill/>
        </p:spPr>
        <p:txBody>
          <a:bodyPr wrap="square" rtlCol="0" anchor="ctr">
            <a:spAutoFit/>
          </a:bodyPr>
          <a:lstStyle/>
          <a:p>
            <a:pPr algn="ctr"/>
            <a:r>
              <a:rPr lang="en-US" sz="2135" b="1" dirty="0">
                <a:solidFill>
                  <a:schemeClr val="accent6"/>
                </a:solidFill>
                <a:cs typeface="+mn-ea"/>
                <a:sym typeface="+mn-lt"/>
              </a:rPr>
              <a:t>80%</a:t>
            </a:r>
            <a:endParaRPr lang="en-US" sz="1600" b="1" dirty="0">
              <a:solidFill>
                <a:schemeClr val="accent6"/>
              </a:solidFill>
              <a:cs typeface="+mn-ea"/>
              <a:sym typeface="+mn-lt"/>
            </a:endParaRPr>
          </a:p>
        </p:txBody>
      </p:sp>
      <p:sp>
        <p:nvSpPr>
          <p:cNvPr id="40" name="TextBox 39"/>
          <p:cNvSpPr txBox="1"/>
          <p:nvPr/>
        </p:nvSpPr>
        <p:spPr>
          <a:xfrm>
            <a:off x="6660654" y="1432504"/>
            <a:ext cx="853114" cy="420564"/>
          </a:xfrm>
          <a:prstGeom prst="rect">
            <a:avLst/>
          </a:prstGeom>
          <a:noFill/>
        </p:spPr>
        <p:txBody>
          <a:bodyPr wrap="square" rtlCol="0" anchor="ctr">
            <a:spAutoFit/>
          </a:bodyPr>
          <a:lstStyle/>
          <a:p>
            <a:pPr algn="ctr"/>
            <a:r>
              <a:rPr lang="en-US" sz="2135" b="1" dirty="0">
                <a:solidFill>
                  <a:schemeClr val="accent1"/>
                </a:solidFill>
                <a:cs typeface="+mn-ea"/>
                <a:sym typeface="+mn-lt"/>
              </a:rPr>
              <a:t>80%</a:t>
            </a:r>
            <a:endParaRPr lang="en-US" sz="1600" b="1" dirty="0">
              <a:solidFill>
                <a:schemeClr val="accent1"/>
              </a:solidFill>
              <a:cs typeface="+mn-ea"/>
              <a:sym typeface="+mn-lt"/>
            </a:endParaRPr>
          </a:p>
        </p:txBody>
      </p:sp>
      <p:pic>
        <p:nvPicPr>
          <p:cNvPr id="38" name="图片 37"/>
          <p:cNvPicPr>
            <a:picLocks noChangeAspect="1"/>
          </p:cNvPicPr>
          <p:nvPr/>
        </p:nvPicPr>
        <p:blipFill rotWithShape="1">
          <a:blip r:embed="rId3" cstate="email"/>
          <a:srcRect/>
          <a:stretch>
            <a:fillRect/>
          </a:stretch>
        </p:blipFill>
        <p:spPr>
          <a:xfrm>
            <a:off x="139792" y="54938"/>
            <a:ext cx="1634113" cy="672321"/>
          </a:xfrm>
          <a:prstGeom prst="rect">
            <a:avLst/>
          </a:prstGeom>
        </p:spPr>
      </p:pic>
      <p:sp>
        <p:nvSpPr>
          <p:cNvPr id="41" name="文本框 40"/>
          <p:cNvSpPr txBox="1"/>
          <p:nvPr/>
        </p:nvSpPr>
        <p:spPr>
          <a:xfrm>
            <a:off x="1903320" y="263741"/>
            <a:ext cx="4442989" cy="461665"/>
          </a:xfrm>
          <a:prstGeom prst="rect">
            <a:avLst/>
          </a:prstGeom>
          <a:noFill/>
        </p:spPr>
        <p:txBody>
          <a:bodyPr wrap="square" rtlCol="0">
            <a:spAutoFit/>
          </a:bodyPr>
          <a:lstStyle/>
          <a:p>
            <a:r>
              <a:rPr lang="zh-CN" altLang="en-US" sz="2400" dirty="0">
                <a:effectLst>
                  <a:outerShdw blurRad="38100" dist="38100" dir="2700000" algn="tl">
                    <a:srgbClr val="000000">
                      <a:alpha val="43137"/>
                    </a:srgbClr>
                  </a:outerShdw>
                </a:effectLst>
                <a:cs typeface="+mn-ea"/>
                <a:sym typeface="+mn-lt"/>
              </a:rPr>
              <a:t>单击添加您的标题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33"/>
                                        </p:tgtEl>
                                        <p:attrNameLst>
                                          <p:attrName>style.visibility</p:attrName>
                                        </p:attrNameLst>
                                      </p:cBhvr>
                                      <p:to>
                                        <p:strVal val="visible"/>
                                      </p:to>
                                    </p:set>
                                    <p:animEffect transition="in" filter="wipe(down)">
                                      <p:cBhvr>
                                        <p:cTn id="7" dur="1000"/>
                                        <p:tgtEl>
                                          <p:spTgt spid="10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72"/>
                                        </p:tgtEl>
                                        <p:attrNameLst>
                                          <p:attrName>style.visibility</p:attrName>
                                        </p:attrNameLst>
                                      </p:cBhvr>
                                      <p:to>
                                        <p:strVal val="visible"/>
                                      </p:to>
                                    </p:set>
                                    <p:anim calcmode="lin" valueType="num">
                                      <p:cBhvr>
                                        <p:cTn id="28" dur="500" fill="hold"/>
                                        <p:tgtEl>
                                          <p:spTgt spid="72"/>
                                        </p:tgtEl>
                                        <p:attrNameLst>
                                          <p:attrName>ppt_w</p:attrName>
                                        </p:attrNameLst>
                                      </p:cBhvr>
                                      <p:tavLst>
                                        <p:tav tm="0">
                                          <p:val>
                                            <p:fltVal val="0"/>
                                          </p:val>
                                        </p:tav>
                                        <p:tav tm="100000">
                                          <p:val>
                                            <p:strVal val="#ppt_w"/>
                                          </p:val>
                                        </p:tav>
                                      </p:tavLst>
                                    </p:anim>
                                    <p:anim calcmode="lin" valueType="num">
                                      <p:cBhvr>
                                        <p:cTn id="29" dur="500" fill="hold"/>
                                        <p:tgtEl>
                                          <p:spTgt spid="72"/>
                                        </p:tgtEl>
                                        <p:attrNameLst>
                                          <p:attrName>ppt_h</p:attrName>
                                        </p:attrNameLst>
                                      </p:cBhvr>
                                      <p:tavLst>
                                        <p:tav tm="0">
                                          <p:val>
                                            <p:fltVal val="0"/>
                                          </p:val>
                                        </p:tav>
                                        <p:tav tm="100000">
                                          <p:val>
                                            <p:strVal val="#ppt_h"/>
                                          </p:val>
                                        </p:tav>
                                      </p:tavLst>
                                    </p:anim>
                                    <p:animEffect transition="in" filter="fade">
                                      <p:cBhvr>
                                        <p:cTn id="30" dur="500"/>
                                        <p:tgtEl>
                                          <p:spTgt spid="72"/>
                                        </p:tgtEl>
                                      </p:cBhvr>
                                    </p:animEffect>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p:cTn id="39" dur="500" fill="hold"/>
                                        <p:tgtEl>
                                          <p:spTgt spid="33"/>
                                        </p:tgtEl>
                                        <p:attrNameLst>
                                          <p:attrName>ppt_w</p:attrName>
                                        </p:attrNameLst>
                                      </p:cBhvr>
                                      <p:tavLst>
                                        <p:tav tm="0">
                                          <p:val>
                                            <p:fltVal val="0"/>
                                          </p:val>
                                        </p:tav>
                                        <p:tav tm="100000">
                                          <p:val>
                                            <p:strVal val="#ppt_w"/>
                                          </p:val>
                                        </p:tav>
                                      </p:tavLst>
                                    </p:anim>
                                    <p:anim calcmode="lin" valueType="num">
                                      <p:cBhvr>
                                        <p:cTn id="40" dur="500" fill="hold"/>
                                        <p:tgtEl>
                                          <p:spTgt spid="33"/>
                                        </p:tgtEl>
                                        <p:attrNameLst>
                                          <p:attrName>ppt_h</p:attrName>
                                        </p:attrNameLst>
                                      </p:cBhvr>
                                      <p:tavLst>
                                        <p:tav tm="0">
                                          <p:val>
                                            <p:fltVal val="0"/>
                                          </p:val>
                                        </p:tav>
                                        <p:tav tm="100000">
                                          <p:val>
                                            <p:strVal val="#ppt_h"/>
                                          </p:val>
                                        </p:tav>
                                      </p:tavLst>
                                    </p:anim>
                                    <p:animEffect transition="in" filter="fade">
                                      <p:cBhvr>
                                        <p:cTn id="41" dur="500"/>
                                        <p:tgtEl>
                                          <p:spTgt spid="33"/>
                                        </p:tgtEl>
                                      </p:cBhvr>
                                    </p:animEffect>
                                  </p:childTnLst>
                                </p:cTn>
                              </p:par>
                            </p:childTnLst>
                          </p:cTn>
                        </p:par>
                        <p:par>
                          <p:cTn id="42" fill="hold">
                            <p:stCondLst>
                              <p:cond delay="3000"/>
                            </p:stCondLst>
                            <p:childTnLst>
                              <p:par>
                                <p:cTn id="43" presetID="53" presetClass="entr" presetSubtype="16" fill="hold" grpId="0" nodeType="afterEffect">
                                  <p:stCondLst>
                                    <p:cond delay="0"/>
                                  </p:stCondLst>
                                  <p:childTnLst>
                                    <p:set>
                                      <p:cBhvr>
                                        <p:cTn id="44" dur="1" fill="hold">
                                          <p:stCondLst>
                                            <p:cond delay="0"/>
                                          </p:stCondLst>
                                        </p:cTn>
                                        <p:tgtEl>
                                          <p:spTgt spid="66"/>
                                        </p:tgtEl>
                                        <p:attrNameLst>
                                          <p:attrName>style.visibility</p:attrName>
                                        </p:attrNameLst>
                                      </p:cBhvr>
                                      <p:to>
                                        <p:strVal val="visible"/>
                                      </p:to>
                                    </p:set>
                                    <p:anim calcmode="lin" valueType="num">
                                      <p:cBhvr>
                                        <p:cTn id="45" dur="500" fill="hold"/>
                                        <p:tgtEl>
                                          <p:spTgt spid="66"/>
                                        </p:tgtEl>
                                        <p:attrNameLst>
                                          <p:attrName>ppt_w</p:attrName>
                                        </p:attrNameLst>
                                      </p:cBhvr>
                                      <p:tavLst>
                                        <p:tav tm="0">
                                          <p:val>
                                            <p:fltVal val="0"/>
                                          </p:val>
                                        </p:tav>
                                        <p:tav tm="100000">
                                          <p:val>
                                            <p:strVal val="#ppt_w"/>
                                          </p:val>
                                        </p:tav>
                                      </p:tavLst>
                                    </p:anim>
                                    <p:anim calcmode="lin" valueType="num">
                                      <p:cBhvr>
                                        <p:cTn id="46" dur="500" fill="hold"/>
                                        <p:tgtEl>
                                          <p:spTgt spid="66"/>
                                        </p:tgtEl>
                                        <p:attrNameLst>
                                          <p:attrName>ppt_h</p:attrName>
                                        </p:attrNameLst>
                                      </p:cBhvr>
                                      <p:tavLst>
                                        <p:tav tm="0">
                                          <p:val>
                                            <p:fltVal val="0"/>
                                          </p:val>
                                        </p:tav>
                                        <p:tav tm="100000">
                                          <p:val>
                                            <p:strVal val="#ppt_h"/>
                                          </p:val>
                                        </p:tav>
                                      </p:tavLst>
                                    </p:anim>
                                    <p:animEffect transition="in" filter="fade">
                                      <p:cBhvr>
                                        <p:cTn id="47" dur="500"/>
                                        <p:tgtEl>
                                          <p:spTgt spid="66"/>
                                        </p:tgtEl>
                                      </p:cBhvr>
                                    </p:animEffect>
                                  </p:childTnLst>
                                </p:cTn>
                              </p:par>
                            </p:childTnLst>
                          </p:cTn>
                        </p:par>
                        <p:par>
                          <p:cTn id="48" fill="hold">
                            <p:stCondLst>
                              <p:cond delay="35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p:cTn id="56" dur="500" fill="hold"/>
                                        <p:tgtEl>
                                          <p:spTgt spid="34"/>
                                        </p:tgtEl>
                                        <p:attrNameLst>
                                          <p:attrName>ppt_w</p:attrName>
                                        </p:attrNameLst>
                                      </p:cBhvr>
                                      <p:tavLst>
                                        <p:tav tm="0">
                                          <p:val>
                                            <p:fltVal val="0"/>
                                          </p:val>
                                        </p:tav>
                                        <p:tav tm="100000">
                                          <p:val>
                                            <p:strVal val="#ppt_w"/>
                                          </p:val>
                                        </p:tav>
                                      </p:tavLst>
                                    </p:anim>
                                    <p:anim calcmode="lin" valueType="num">
                                      <p:cBhvr>
                                        <p:cTn id="57" dur="500" fill="hold"/>
                                        <p:tgtEl>
                                          <p:spTgt spid="34"/>
                                        </p:tgtEl>
                                        <p:attrNameLst>
                                          <p:attrName>ppt_h</p:attrName>
                                        </p:attrNameLst>
                                      </p:cBhvr>
                                      <p:tavLst>
                                        <p:tav tm="0">
                                          <p:val>
                                            <p:fltVal val="0"/>
                                          </p:val>
                                        </p:tav>
                                        <p:tav tm="100000">
                                          <p:val>
                                            <p:strVal val="#ppt_h"/>
                                          </p:val>
                                        </p:tav>
                                      </p:tavLst>
                                    </p:anim>
                                    <p:animEffect transition="in" filter="fade">
                                      <p:cBhvr>
                                        <p:cTn id="58" dur="500"/>
                                        <p:tgtEl>
                                          <p:spTgt spid="34"/>
                                        </p:tgtEl>
                                      </p:cBhvr>
                                    </p:animEffect>
                                  </p:childTnLst>
                                </p:cTn>
                              </p:par>
                            </p:childTnLst>
                          </p:cTn>
                        </p:par>
                        <p:par>
                          <p:cTn id="59" fill="hold">
                            <p:stCondLst>
                              <p:cond delay="4000"/>
                            </p:stCondLst>
                            <p:childTnLst>
                              <p:par>
                                <p:cTn id="60" presetID="53" presetClass="entr" presetSubtype="16" fill="hold" grpId="0" nodeType="after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p:cTn id="62" dur="500" fill="hold"/>
                                        <p:tgtEl>
                                          <p:spTgt spid="73"/>
                                        </p:tgtEl>
                                        <p:attrNameLst>
                                          <p:attrName>ppt_w</p:attrName>
                                        </p:attrNameLst>
                                      </p:cBhvr>
                                      <p:tavLst>
                                        <p:tav tm="0">
                                          <p:val>
                                            <p:fltVal val="0"/>
                                          </p:val>
                                        </p:tav>
                                        <p:tav tm="100000">
                                          <p:val>
                                            <p:strVal val="#ppt_w"/>
                                          </p:val>
                                        </p:tav>
                                      </p:tavLst>
                                    </p:anim>
                                    <p:anim calcmode="lin" valueType="num">
                                      <p:cBhvr>
                                        <p:cTn id="63" dur="500" fill="hold"/>
                                        <p:tgtEl>
                                          <p:spTgt spid="73"/>
                                        </p:tgtEl>
                                        <p:attrNameLst>
                                          <p:attrName>ppt_h</p:attrName>
                                        </p:attrNameLst>
                                      </p:cBhvr>
                                      <p:tavLst>
                                        <p:tav tm="0">
                                          <p:val>
                                            <p:fltVal val="0"/>
                                          </p:val>
                                        </p:tav>
                                        <p:tav tm="100000">
                                          <p:val>
                                            <p:strVal val="#ppt_h"/>
                                          </p:val>
                                        </p:tav>
                                      </p:tavLst>
                                    </p:anim>
                                    <p:animEffect transition="in" filter="fade">
                                      <p:cBhvr>
                                        <p:cTn id="64" dur="500"/>
                                        <p:tgtEl>
                                          <p:spTgt spid="73"/>
                                        </p:tgtEl>
                                      </p:cBhvr>
                                    </p:animEffect>
                                  </p:childTnLst>
                                </p:cTn>
                              </p:par>
                            </p:childTnLst>
                          </p:cTn>
                        </p:par>
                        <p:par>
                          <p:cTn id="65" fill="hold">
                            <p:stCondLst>
                              <p:cond delay="4500"/>
                            </p:stCondLst>
                            <p:childTnLst>
                              <p:par>
                                <p:cTn id="66" presetID="53" presetClass="entr" presetSubtype="16"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 calcmode="lin" valueType="num">
                                      <p:cBhvr>
                                        <p:cTn id="68" dur="500" fill="hold"/>
                                        <p:tgtEl>
                                          <p:spTgt spid="26"/>
                                        </p:tgtEl>
                                        <p:attrNameLst>
                                          <p:attrName>ppt_w</p:attrName>
                                        </p:attrNameLst>
                                      </p:cBhvr>
                                      <p:tavLst>
                                        <p:tav tm="0">
                                          <p:val>
                                            <p:fltVal val="0"/>
                                          </p:val>
                                        </p:tav>
                                        <p:tav tm="100000">
                                          <p:val>
                                            <p:strVal val="#ppt_w"/>
                                          </p:val>
                                        </p:tav>
                                      </p:tavLst>
                                    </p:anim>
                                    <p:anim calcmode="lin" valueType="num">
                                      <p:cBhvr>
                                        <p:cTn id="69" dur="500" fill="hold"/>
                                        <p:tgtEl>
                                          <p:spTgt spid="26"/>
                                        </p:tgtEl>
                                        <p:attrNameLst>
                                          <p:attrName>ppt_h</p:attrName>
                                        </p:attrNameLst>
                                      </p:cBhvr>
                                      <p:tavLst>
                                        <p:tav tm="0">
                                          <p:val>
                                            <p:fltVal val="0"/>
                                          </p:val>
                                        </p:tav>
                                        <p:tav tm="100000">
                                          <p:val>
                                            <p:strVal val="#ppt_h"/>
                                          </p:val>
                                        </p:tav>
                                      </p:tavLst>
                                    </p:anim>
                                    <p:animEffect transition="in" filter="fade">
                                      <p:cBhvr>
                                        <p:cTn id="70" dur="500"/>
                                        <p:tgtEl>
                                          <p:spTgt spid="26"/>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anim calcmode="lin" valueType="num">
                                      <p:cBhvr>
                                        <p:cTn id="73" dur="500" fill="hold"/>
                                        <p:tgtEl>
                                          <p:spTgt spid="35"/>
                                        </p:tgtEl>
                                        <p:attrNameLst>
                                          <p:attrName>ppt_w</p:attrName>
                                        </p:attrNameLst>
                                      </p:cBhvr>
                                      <p:tavLst>
                                        <p:tav tm="0">
                                          <p:val>
                                            <p:fltVal val="0"/>
                                          </p:val>
                                        </p:tav>
                                        <p:tav tm="100000">
                                          <p:val>
                                            <p:strVal val="#ppt_w"/>
                                          </p:val>
                                        </p:tav>
                                      </p:tavLst>
                                    </p:anim>
                                    <p:anim calcmode="lin" valueType="num">
                                      <p:cBhvr>
                                        <p:cTn id="74" dur="500" fill="hold"/>
                                        <p:tgtEl>
                                          <p:spTgt spid="35"/>
                                        </p:tgtEl>
                                        <p:attrNameLst>
                                          <p:attrName>ppt_h</p:attrName>
                                        </p:attrNameLst>
                                      </p:cBhvr>
                                      <p:tavLst>
                                        <p:tav tm="0">
                                          <p:val>
                                            <p:fltVal val="0"/>
                                          </p:val>
                                        </p:tav>
                                        <p:tav tm="100000">
                                          <p:val>
                                            <p:strVal val="#ppt_h"/>
                                          </p:val>
                                        </p:tav>
                                      </p:tavLst>
                                    </p:anim>
                                    <p:animEffect transition="in" filter="fade">
                                      <p:cBhvr>
                                        <p:cTn id="75" dur="500"/>
                                        <p:tgtEl>
                                          <p:spTgt spid="35"/>
                                        </p:tgtEl>
                                      </p:cBhvr>
                                    </p:animEffect>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 calcmode="lin" valueType="num">
                                      <p:cBhvr>
                                        <p:cTn id="79" dur="500" fill="hold"/>
                                        <p:tgtEl>
                                          <p:spTgt spid="69"/>
                                        </p:tgtEl>
                                        <p:attrNameLst>
                                          <p:attrName>ppt_w</p:attrName>
                                        </p:attrNameLst>
                                      </p:cBhvr>
                                      <p:tavLst>
                                        <p:tav tm="0">
                                          <p:val>
                                            <p:fltVal val="0"/>
                                          </p:val>
                                        </p:tav>
                                        <p:tav tm="100000">
                                          <p:val>
                                            <p:strVal val="#ppt_w"/>
                                          </p:val>
                                        </p:tav>
                                      </p:tavLst>
                                    </p:anim>
                                    <p:anim calcmode="lin" valueType="num">
                                      <p:cBhvr>
                                        <p:cTn id="80" dur="500" fill="hold"/>
                                        <p:tgtEl>
                                          <p:spTgt spid="69"/>
                                        </p:tgtEl>
                                        <p:attrNameLst>
                                          <p:attrName>ppt_h</p:attrName>
                                        </p:attrNameLst>
                                      </p:cBhvr>
                                      <p:tavLst>
                                        <p:tav tm="0">
                                          <p:val>
                                            <p:fltVal val="0"/>
                                          </p:val>
                                        </p:tav>
                                        <p:tav tm="100000">
                                          <p:val>
                                            <p:strVal val="#ppt_h"/>
                                          </p:val>
                                        </p:tav>
                                      </p:tavLst>
                                    </p:anim>
                                    <p:animEffect transition="in" filter="fade">
                                      <p:cBhvr>
                                        <p:cTn id="81" dur="500"/>
                                        <p:tgtEl>
                                          <p:spTgt spid="69"/>
                                        </p:tgtEl>
                                      </p:cBhvr>
                                    </p:animEffect>
                                  </p:childTnLst>
                                </p:cTn>
                              </p:par>
                            </p:childTnLst>
                          </p:cTn>
                        </p:par>
                        <p:par>
                          <p:cTn id="82" fill="hold">
                            <p:stCondLst>
                              <p:cond delay="5500"/>
                            </p:stCondLst>
                            <p:childTnLst>
                              <p:par>
                                <p:cTn id="83" presetID="53" presetClass="entr" presetSubtype="16"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childTnLst>
                                </p:cTn>
                              </p:par>
                            </p:childTnLst>
                          </p:cTn>
                        </p:par>
                        <p:par>
                          <p:cTn id="93" fill="hold">
                            <p:stCondLst>
                              <p:cond delay="6000"/>
                            </p:stCondLst>
                            <p:childTnLst>
                              <p:par>
                                <p:cTn id="94" presetID="53" presetClass="entr" presetSubtype="16" fill="hold" grpId="0" nodeType="afterEffect">
                                  <p:stCondLst>
                                    <p:cond delay="0"/>
                                  </p:stCondLst>
                                  <p:childTnLst>
                                    <p:set>
                                      <p:cBhvr>
                                        <p:cTn id="95" dur="1" fill="hold">
                                          <p:stCondLst>
                                            <p:cond delay="0"/>
                                          </p:stCondLst>
                                        </p:cTn>
                                        <p:tgtEl>
                                          <p:spTgt spid="75"/>
                                        </p:tgtEl>
                                        <p:attrNameLst>
                                          <p:attrName>style.visibility</p:attrName>
                                        </p:attrNameLst>
                                      </p:cBhvr>
                                      <p:to>
                                        <p:strVal val="visible"/>
                                      </p:to>
                                    </p:set>
                                    <p:anim calcmode="lin" valueType="num">
                                      <p:cBhvr>
                                        <p:cTn id="96" dur="500" fill="hold"/>
                                        <p:tgtEl>
                                          <p:spTgt spid="75"/>
                                        </p:tgtEl>
                                        <p:attrNameLst>
                                          <p:attrName>ppt_w</p:attrName>
                                        </p:attrNameLst>
                                      </p:cBhvr>
                                      <p:tavLst>
                                        <p:tav tm="0">
                                          <p:val>
                                            <p:fltVal val="0"/>
                                          </p:val>
                                        </p:tav>
                                        <p:tav tm="100000">
                                          <p:val>
                                            <p:strVal val="#ppt_w"/>
                                          </p:val>
                                        </p:tav>
                                      </p:tavLst>
                                    </p:anim>
                                    <p:anim calcmode="lin" valueType="num">
                                      <p:cBhvr>
                                        <p:cTn id="97" dur="500" fill="hold"/>
                                        <p:tgtEl>
                                          <p:spTgt spid="75"/>
                                        </p:tgtEl>
                                        <p:attrNameLst>
                                          <p:attrName>ppt_h</p:attrName>
                                        </p:attrNameLst>
                                      </p:cBhvr>
                                      <p:tavLst>
                                        <p:tav tm="0">
                                          <p:val>
                                            <p:fltVal val="0"/>
                                          </p:val>
                                        </p:tav>
                                        <p:tav tm="100000">
                                          <p:val>
                                            <p:strVal val="#ppt_h"/>
                                          </p:val>
                                        </p:tav>
                                      </p:tavLst>
                                    </p:anim>
                                    <p:animEffect transition="in" filter="fade">
                                      <p:cBhvr>
                                        <p:cTn id="98" dur="500"/>
                                        <p:tgtEl>
                                          <p:spTgt spid="75"/>
                                        </p:tgtEl>
                                      </p:cBhvr>
                                    </p:animEffect>
                                  </p:childTnLst>
                                </p:cTn>
                              </p:par>
                            </p:childTnLst>
                          </p:cTn>
                        </p:par>
                        <p:par>
                          <p:cTn id="99" fill="hold">
                            <p:stCondLst>
                              <p:cond delay="6500"/>
                            </p:stCondLst>
                            <p:childTnLst>
                              <p:par>
                                <p:cTn id="100" presetID="53" presetClass="entr" presetSubtype="16" fill="hold" grpId="0" nodeType="afterEffect">
                                  <p:stCondLst>
                                    <p:cond delay="0"/>
                                  </p:stCondLst>
                                  <p:childTnLst>
                                    <p:set>
                                      <p:cBhvr>
                                        <p:cTn id="101" dur="1" fill="hold">
                                          <p:stCondLst>
                                            <p:cond delay="0"/>
                                          </p:stCondLst>
                                        </p:cTn>
                                        <p:tgtEl>
                                          <p:spTgt spid="29"/>
                                        </p:tgtEl>
                                        <p:attrNameLst>
                                          <p:attrName>style.visibility</p:attrName>
                                        </p:attrNameLst>
                                      </p:cBhvr>
                                      <p:to>
                                        <p:strVal val="visible"/>
                                      </p:to>
                                    </p:set>
                                    <p:anim calcmode="lin" valueType="num">
                                      <p:cBhvr>
                                        <p:cTn id="102" dur="500" fill="hold"/>
                                        <p:tgtEl>
                                          <p:spTgt spid="29"/>
                                        </p:tgtEl>
                                        <p:attrNameLst>
                                          <p:attrName>ppt_w</p:attrName>
                                        </p:attrNameLst>
                                      </p:cBhvr>
                                      <p:tavLst>
                                        <p:tav tm="0">
                                          <p:val>
                                            <p:fltVal val="0"/>
                                          </p:val>
                                        </p:tav>
                                        <p:tav tm="100000">
                                          <p:val>
                                            <p:strVal val="#ppt_w"/>
                                          </p:val>
                                        </p:tav>
                                      </p:tavLst>
                                    </p:anim>
                                    <p:anim calcmode="lin" valueType="num">
                                      <p:cBhvr>
                                        <p:cTn id="103" dur="500" fill="hold"/>
                                        <p:tgtEl>
                                          <p:spTgt spid="29"/>
                                        </p:tgtEl>
                                        <p:attrNameLst>
                                          <p:attrName>ppt_h</p:attrName>
                                        </p:attrNameLst>
                                      </p:cBhvr>
                                      <p:tavLst>
                                        <p:tav tm="0">
                                          <p:val>
                                            <p:fltVal val="0"/>
                                          </p:val>
                                        </p:tav>
                                        <p:tav tm="100000">
                                          <p:val>
                                            <p:strVal val="#ppt_h"/>
                                          </p:val>
                                        </p:tav>
                                      </p:tavLst>
                                    </p:anim>
                                    <p:animEffect transition="in" filter="fade">
                                      <p:cBhvr>
                                        <p:cTn id="104" dur="500"/>
                                        <p:tgtEl>
                                          <p:spTgt spid="29"/>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p:cTn id="107" dur="500" fill="hold"/>
                                        <p:tgtEl>
                                          <p:spTgt spid="39"/>
                                        </p:tgtEl>
                                        <p:attrNameLst>
                                          <p:attrName>ppt_w</p:attrName>
                                        </p:attrNameLst>
                                      </p:cBhvr>
                                      <p:tavLst>
                                        <p:tav tm="0">
                                          <p:val>
                                            <p:fltVal val="0"/>
                                          </p:val>
                                        </p:tav>
                                        <p:tav tm="100000">
                                          <p:val>
                                            <p:strVal val="#ppt_w"/>
                                          </p:val>
                                        </p:tav>
                                      </p:tavLst>
                                    </p:anim>
                                    <p:anim calcmode="lin" valueType="num">
                                      <p:cBhvr>
                                        <p:cTn id="108" dur="500" fill="hold"/>
                                        <p:tgtEl>
                                          <p:spTgt spid="39"/>
                                        </p:tgtEl>
                                        <p:attrNameLst>
                                          <p:attrName>ppt_h</p:attrName>
                                        </p:attrNameLst>
                                      </p:cBhvr>
                                      <p:tavLst>
                                        <p:tav tm="0">
                                          <p:val>
                                            <p:fltVal val="0"/>
                                          </p:val>
                                        </p:tav>
                                        <p:tav tm="100000">
                                          <p:val>
                                            <p:strVal val="#ppt_h"/>
                                          </p:val>
                                        </p:tav>
                                      </p:tavLst>
                                    </p:anim>
                                    <p:animEffect transition="in" filter="fade">
                                      <p:cBhvr>
                                        <p:cTn id="109" dur="500"/>
                                        <p:tgtEl>
                                          <p:spTgt spid="39"/>
                                        </p:tgtEl>
                                      </p:cBhvr>
                                    </p:animEffect>
                                  </p:childTnLst>
                                </p:cTn>
                              </p:par>
                            </p:childTnLst>
                          </p:cTn>
                        </p:par>
                        <p:par>
                          <p:cTn id="110" fill="hold">
                            <p:stCondLst>
                              <p:cond delay="7000"/>
                            </p:stCondLst>
                            <p:childTnLst>
                              <p:par>
                                <p:cTn id="111" presetID="53" presetClass="entr" presetSubtype="16"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 calcmode="lin" valueType="num">
                                      <p:cBhvr>
                                        <p:cTn id="113" dur="500" fill="hold"/>
                                        <p:tgtEl>
                                          <p:spTgt spid="74"/>
                                        </p:tgtEl>
                                        <p:attrNameLst>
                                          <p:attrName>ppt_w</p:attrName>
                                        </p:attrNameLst>
                                      </p:cBhvr>
                                      <p:tavLst>
                                        <p:tav tm="0">
                                          <p:val>
                                            <p:fltVal val="0"/>
                                          </p:val>
                                        </p:tav>
                                        <p:tav tm="100000">
                                          <p:val>
                                            <p:strVal val="#ppt_w"/>
                                          </p:val>
                                        </p:tav>
                                      </p:tavLst>
                                    </p:anim>
                                    <p:anim calcmode="lin" valueType="num">
                                      <p:cBhvr>
                                        <p:cTn id="114" dur="500" fill="hold"/>
                                        <p:tgtEl>
                                          <p:spTgt spid="74"/>
                                        </p:tgtEl>
                                        <p:attrNameLst>
                                          <p:attrName>ppt_h</p:attrName>
                                        </p:attrNameLst>
                                      </p:cBhvr>
                                      <p:tavLst>
                                        <p:tav tm="0">
                                          <p:val>
                                            <p:fltVal val="0"/>
                                          </p:val>
                                        </p:tav>
                                        <p:tav tm="100000">
                                          <p:val>
                                            <p:strVal val="#ppt_h"/>
                                          </p:val>
                                        </p:tav>
                                      </p:tavLst>
                                    </p:anim>
                                    <p:animEffect transition="in" filter="fade">
                                      <p:cBhvr>
                                        <p:cTn id="115" dur="500"/>
                                        <p:tgtEl>
                                          <p:spTgt spid="74"/>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28"/>
                                        </p:tgtEl>
                                        <p:attrNameLst>
                                          <p:attrName>style.visibility</p:attrName>
                                        </p:attrNameLst>
                                      </p:cBhvr>
                                      <p:to>
                                        <p:strVal val="visible"/>
                                      </p:to>
                                    </p:set>
                                    <p:anim calcmode="lin" valueType="num">
                                      <p:cBhvr>
                                        <p:cTn id="119" dur="500" fill="hold"/>
                                        <p:tgtEl>
                                          <p:spTgt spid="28"/>
                                        </p:tgtEl>
                                        <p:attrNameLst>
                                          <p:attrName>ppt_w</p:attrName>
                                        </p:attrNameLst>
                                      </p:cBhvr>
                                      <p:tavLst>
                                        <p:tav tm="0">
                                          <p:val>
                                            <p:fltVal val="0"/>
                                          </p:val>
                                        </p:tav>
                                        <p:tav tm="100000">
                                          <p:val>
                                            <p:strVal val="#ppt_w"/>
                                          </p:val>
                                        </p:tav>
                                      </p:tavLst>
                                    </p:anim>
                                    <p:anim calcmode="lin" valueType="num">
                                      <p:cBhvr>
                                        <p:cTn id="120" dur="500" fill="hold"/>
                                        <p:tgtEl>
                                          <p:spTgt spid="28"/>
                                        </p:tgtEl>
                                        <p:attrNameLst>
                                          <p:attrName>ppt_h</p:attrName>
                                        </p:attrNameLst>
                                      </p:cBhvr>
                                      <p:tavLst>
                                        <p:tav tm="0">
                                          <p:val>
                                            <p:fltVal val="0"/>
                                          </p:val>
                                        </p:tav>
                                        <p:tav tm="100000">
                                          <p:val>
                                            <p:strVal val="#ppt_h"/>
                                          </p:val>
                                        </p:tav>
                                      </p:tavLst>
                                    </p:anim>
                                    <p:animEffect transition="in" filter="fade">
                                      <p:cBhvr>
                                        <p:cTn id="121" dur="500"/>
                                        <p:tgtEl>
                                          <p:spTgt spid="28"/>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500" fill="hold"/>
                                        <p:tgtEl>
                                          <p:spTgt spid="37"/>
                                        </p:tgtEl>
                                        <p:attrNameLst>
                                          <p:attrName>ppt_w</p:attrName>
                                        </p:attrNameLst>
                                      </p:cBhvr>
                                      <p:tavLst>
                                        <p:tav tm="0">
                                          <p:val>
                                            <p:fltVal val="0"/>
                                          </p:val>
                                        </p:tav>
                                        <p:tav tm="100000">
                                          <p:val>
                                            <p:strVal val="#ppt_w"/>
                                          </p:val>
                                        </p:tav>
                                      </p:tavLst>
                                    </p:anim>
                                    <p:anim calcmode="lin" valueType="num">
                                      <p:cBhvr>
                                        <p:cTn id="125" dur="500" fill="hold"/>
                                        <p:tgtEl>
                                          <p:spTgt spid="37"/>
                                        </p:tgtEl>
                                        <p:attrNameLst>
                                          <p:attrName>ppt_h</p:attrName>
                                        </p:attrNameLst>
                                      </p:cBhvr>
                                      <p:tavLst>
                                        <p:tav tm="0">
                                          <p:val>
                                            <p:fltVal val="0"/>
                                          </p:val>
                                        </p:tav>
                                        <p:tav tm="100000">
                                          <p:val>
                                            <p:strVal val="#ppt_h"/>
                                          </p:val>
                                        </p:tav>
                                      </p:tavLst>
                                    </p:anim>
                                    <p:animEffect transition="in" filter="fade">
                                      <p:cBhvr>
                                        <p:cTn id="126" dur="500"/>
                                        <p:tgtEl>
                                          <p:spTgt spid="37"/>
                                        </p:tgtEl>
                                      </p:cBhvr>
                                    </p:animEffect>
                                  </p:childTnLst>
                                </p:cTn>
                              </p:par>
                            </p:childTnLst>
                          </p:cTn>
                        </p:par>
                        <p:par>
                          <p:cTn id="127" fill="hold">
                            <p:stCondLst>
                              <p:cond delay="8000"/>
                            </p:stCondLst>
                            <p:childTnLst>
                              <p:par>
                                <p:cTn id="128" presetID="53" presetClass="entr" presetSubtype="16" fill="hold" grpId="0" nodeType="afterEffect">
                                  <p:stCondLst>
                                    <p:cond delay="0"/>
                                  </p:stCondLst>
                                  <p:childTnLst>
                                    <p:set>
                                      <p:cBhvr>
                                        <p:cTn id="129" dur="1" fill="hold">
                                          <p:stCondLst>
                                            <p:cond delay="0"/>
                                          </p:stCondLst>
                                        </p:cTn>
                                        <p:tgtEl>
                                          <p:spTgt spid="76"/>
                                        </p:tgtEl>
                                        <p:attrNameLst>
                                          <p:attrName>style.visibility</p:attrName>
                                        </p:attrNameLst>
                                      </p:cBhvr>
                                      <p:to>
                                        <p:strVal val="visible"/>
                                      </p:to>
                                    </p:set>
                                    <p:anim calcmode="lin" valueType="num">
                                      <p:cBhvr>
                                        <p:cTn id="130" dur="500" fill="hold"/>
                                        <p:tgtEl>
                                          <p:spTgt spid="76"/>
                                        </p:tgtEl>
                                        <p:attrNameLst>
                                          <p:attrName>ppt_w</p:attrName>
                                        </p:attrNameLst>
                                      </p:cBhvr>
                                      <p:tavLst>
                                        <p:tav tm="0">
                                          <p:val>
                                            <p:fltVal val="0"/>
                                          </p:val>
                                        </p:tav>
                                        <p:tav tm="100000">
                                          <p:val>
                                            <p:strVal val="#ppt_w"/>
                                          </p:val>
                                        </p:tav>
                                      </p:tavLst>
                                    </p:anim>
                                    <p:anim calcmode="lin" valueType="num">
                                      <p:cBhvr>
                                        <p:cTn id="131" dur="500" fill="hold"/>
                                        <p:tgtEl>
                                          <p:spTgt spid="76"/>
                                        </p:tgtEl>
                                        <p:attrNameLst>
                                          <p:attrName>ppt_h</p:attrName>
                                        </p:attrNameLst>
                                      </p:cBhvr>
                                      <p:tavLst>
                                        <p:tav tm="0">
                                          <p:val>
                                            <p:fltVal val="0"/>
                                          </p:val>
                                        </p:tav>
                                        <p:tav tm="100000">
                                          <p:val>
                                            <p:strVal val="#ppt_h"/>
                                          </p:val>
                                        </p:tav>
                                      </p:tavLst>
                                    </p:anim>
                                    <p:animEffect transition="in" filter="fade">
                                      <p:cBhvr>
                                        <p:cTn id="132" dur="500"/>
                                        <p:tgtEl>
                                          <p:spTgt spid="76"/>
                                        </p:tgtEl>
                                      </p:cBhvr>
                                    </p:animEffect>
                                  </p:childTnLst>
                                </p:cTn>
                              </p:par>
                            </p:childTnLst>
                          </p:cTn>
                        </p:par>
                        <p:par>
                          <p:cTn id="133" fill="hold">
                            <p:stCondLst>
                              <p:cond delay="8500"/>
                            </p:stCondLst>
                            <p:childTnLst>
                              <p:par>
                                <p:cTn id="134" presetID="53" presetClass="entr" presetSubtype="16" fill="hold" grpId="0" nodeType="afterEffect">
                                  <p:stCondLst>
                                    <p:cond delay="0"/>
                                  </p:stCondLst>
                                  <p:childTnLst>
                                    <p:set>
                                      <p:cBhvr>
                                        <p:cTn id="135" dur="1" fill="hold">
                                          <p:stCondLst>
                                            <p:cond delay="0"/>
                                          </p:stCondLst>
                                        </p:cTn>
                                        <p:tgtEl>
                                          <p:spTgt spid="25"/>
                                        </p:tgtEl>
                                        <p:attrNameLst>
                                          <p:attrName>style.visibility</p:attrName>
                                        </p:attrNameLst>
                                      </p:cBhvr>
                                      <p:to>
                                        <p:strVal val="visible"/>
                                      </p:to>
                                    </p:set>
                                    <p:anim calcmode="lin" valueType="num">
                                      <p:cBhvr>
                                        <p:cTn id="136" dur="500" fill="hold"/>
                                        <p:tgtEl>
                                          <p:spTgt spid="25"/>
                                        </p:tgtEl>
                                        <p:attrNameLst>
                                          <p:attrName>ppt_w</p:attrName>
                                        </p:attrNameLst>
                                      </p:cBhvr>
                                      <p:tavLst>
                                        <p:tav tm="0">
                                          <p:val>
                                            <p:fltVal val="0"/>
                                          </p:val>
                                        </p:tav>
                                        <p:tav tm="100000">
                                          <p:val>
                                            <p:strVal val="#ppt_w"/>
                                          </p:val>
                                        </p:tav>
                                      </p:tavLst>
                                    </p:anim>
                                    <p:anim calcmode="lin" valueType="num">
                                      <p:cBhvr>
                                        <p:cTn id="137" dur="500" fill="hold"/>
                                        <p:tgtEl>
                                          <p:spTgt spid="25"/>
                                        </p:tgtEl>
                                        <p:attrNameLst>
                                          <p:attrName>ppt_h</p:attrName>
                                        </p:attrNameLst>
                                      </p:cBhvr>
                                      <p:tavLst>
                                        <p:tav tm="0">
                                          <p:val>
                                            <p:fltVal val="0"/>
                                          </p:val>
                                        </p:tav>
                                        <p:tav tm="100000">
                                          <p:val>
                                            <p:strVal val="#ppt_h"/>
                                          </p:val>
                                        </p:tav>
                                      </p:tavLst>
                                    </p:anim>
                                    <p:animEffect transition="in" filter="fade">
                                      <p:cBhvr>
                                        <p:cTn id="138" dur="500"/>
                                        <p:tgtEl>
                                          <p:spTgt spid="25"/>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36"/>
                                        </p:tgtEl>
                                        <p:attrNameLst>
                                          <p:attrName>style.visibility</p:attrName>
                                        </p:attrNameLst>
                                      </p:cBhvr>
                                      <p:to>
                                        <p:strVal val="visible"/>
                                      </p:to>
                                    </p:set>
                                    <p:anim calcmode="lin" valueType="num">
                                      <p:cBhvr>
                                        <p:cTn id="141" dur="500" fill="hold"/>
                                        <p:tgtEl>
                                          <p:spTgt spid="36"/>
                                        </p:tgtEl>
                                        <p:attrNameLst>
                                          <p:attrName>ppt_w</p:attrName>
                                        </p:attrNameLst>
                                      </p:cBhvr>
                                      <p:tavLst>
                                        <p:tav tm="0">
                                          <p:val>
                                            <p:fltVal val="0"/>
                                          </p:val>
                                        </p:tav>
                                        <p:tav tm="100000">
                                          <p:val>
                                            <p:strVal val="#ppt_w"/>
                                          </p:val>
                                        </p:tav>
                                      </p:tavLst>
                                    </p:anim>
                                    <p:anim calcmode="lin" valueType="num">
                                      <p:cBhvr>
                                        <p:cTn id="142" dur="500" fill="hold"/>
                                        <p:tgtEl>
                                          <p:spTgt spid="36"/>
                                        </p:tgtEl>
                                        <p:attrNameLst>
                                          <p:attrName>ppt_h</p:attrName>
                                        </p:attrNameLst>
                                      </p:cBhvr>
                                      <p:tavLst>
                                        <p:tav tm="0">
                                          <p:val>
                                            <p:fltVal val="0"/>
                                          </p:val>
                                        </p:tav>
                                        <p:tav tm="100000">
                                          <p:val>
                                            <p:strVal val="#ppt_h"/>
                                          </p:val>
                                        </p:tav>
                                      </p:tavLst>
                                    </p:anim>
                                    <p:animEffect transition="in" filter="fade">
                                      <p:cBhvr>
                                        <p:cTn id="143" dur="500"/>
                                        <p:tgtEl>
                                          <p:spTgt spid="36"/>
                                        </p:tgtEl>
                                      </p:cBhvr>
                                    </p:animEffect>
                                  </p:childTnLst>
                                </p:cTn>
                              </p:par>
                            </p:childTnLst>
                          </p:cTn>
                        </p:par>
                        <p:par>
                          <p:cTn id="144" fill="hold">
                            <p:stCondLst>
                              <p:cond delay="9000"/>
                            </p:stCondLst>
                            <p:childTnLst>
                              <p:par>
                                <p:cTn id="145" presetID="53" presetClass="entr" presetSubtype="16"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 calcmode="lin" valueType="num">
                                      <p:cBhvr>
                                        <p:cTn id="147" dur="500" fill="hold"/>
                                        <p:tgtEl>
                                          <p:spTgt spid="30"/>
                                        </p:tgtEl>
                                        <p:attrNameLst>
                                          <p:attrName>ppt_w</p:attrName>
                                        </p:attrNameLst>
                                      </p:cBhvr>
                                      <p:tavLst>
                                        <p:tav tm="0">
                                          <p:val>
                                            <p:fltVal val="0"/>
                                          </p:val>
                                        </p:tav>
                                        <p:tav tm="100000">
                                          <p:val>
                                            <p:strVal val="#ppt_w"/>
                                          </p:val>
                                        </p:tav>
                                      </p:tavLst>
                                    </p:anim>
                                    <p:anim calcmode="lin" valueType="num">
                                      <p:cBhvr>
                                        <p:cTn id="148" dur="500" fill="hold"/>
                                        <p:tgtEl>
                                          <p:spTgt spid="30"/>
                                        </p:tgtEl>
                                        <p:attrNameLst>
                                          <p:attrName>ppt_h</p:attrName>
                                        </p:attrNameLst>
                                      </p:cBhvr>
                                      <p:tavLst>
                                        <p:tav tm="0">
                                          <p:val>
                                            <p:fltVal val="0"/>
                                          </p:val>
                                        </p:tav>
                                        <p:tav tm="100000">
                                          <p:val>
                                            <p:strVal val="#ppt_h"/>
                                          </p:val>
                                        </p:tav>
                                      </p:tavLst>
                                    </p:anim>
                                    <p:animEffect transition="in" filter="fade">
                                      <p:cBhvr>
                                        <p:cTn id="149" dur="500"/>
                                        <p:tgtEl>
                                          <p:spTgt spid="30"/>
                                        </p:tgtEl>
                                      </p:cBhvr>
                                    </p:animEffect>
                                  </p:childTnLst>
                                </p:cTn>
                              </p:par>
                            </p:childTnLst>
                          </p:cTn>
                        </p:par>
                        <p:par>
                          <p:cTn id="150" fill="hold">
                            <p:stCondLst>
                              <p:cond delay="9500"/>
                            </p:stCondLst>
                            <p:childTnLst>
                              <p:par>
                                <p:cTn id="151" presetID="2" presetClass="entr" presetSubtype="2" accel="50000" decel="50000" fill="hold" grpId="0" nodeType="afterEffect">
                                  <p:stCondLst>
                                    <p:cond delay="0"/>
                                  </p:stCondLst>
                                  <p:childTnLst>
                                    <p:set>
                                      <p:cBhvr>
                                        <p:cTn id="152" dur="1" fill="hold">
                                          <p:stCondLst>
                                            <p:cond delay="0"/>
                                          </p:stCondLst>
                                        </p:cTn>
                                        <p:tgtEl>
                                          <p:spTgt spid="83"/>
                                        </p:tgtEl>
                                        <p:attrNameLst>
                                          <p:attrName>style.visibility</p:attrName>
                                        </p:attrNameLst>
                                      </p:cBhvr>
                                      <p:to>
                                        <p:strVal val="visible"/>
                                      </p:to>
                                    </p:set>
                                    <p:anim calcmode="lin" valueType="num">
                                      <p:cBhvr additive="base">
                                        <p:cTn id="153" dur="500" fill="hold"/>
                                        <p:tgtEl>
                                          <p:spTgt spid="83"/>
                                        </p:tgtEl>
                                        <p:attrNameLst>
                                          <p:attrName>ppt_x</p:attrName>
                                        </p:attrNameLst>
                                      </p:cBhvr>
                                      <p:tavLst>
                                        <p:tav tm="0">
                                          <p:val>
                                            <p:strVal val="1+#ppt_w/2"/>
                                          </p:val>
                                        </p:tav>
                                        <p:tav tm="100000">
                                          <p:val>
                                            <p:strVal val="#ppt_x"/>
                                          </p:val>
                                        </p:tav>
                                      </p:tavLst>
                                    </p:anim>
                                    <p:anim calcmode="lin" valueType="num">
                                      <p:cBhvr additive="base">
                                        <p:cTn id="154" dur="500" fill="hold"/>
                                        <p:tgtEl>
                                          <p:spTgt spid="83"/>
                                        </p:tgtEl>
                                        <p:attrNameLst>
                                          <p:attrName>ppt_y</p:attrName>
                                        </p:attrNameLst>
                                      </p:cBhvr>
                                      <p:tavLst>
                                        <p:tav tm="0">
                                          <p:val>
                                            <p:strVal val="#ppt_y"/>
                                          </p:val>
                                        </p:tav>
                                        <p:tav tm="100000">
                                          <p:val>
                                            <p:strVal val="#ppt_y"/>
                                          </p:val>
                                        </p:tav>
                                      </p:tavLst>
                                    </p:anim>
                                  </p:childTnLst>
                                </p:cTn>
                              </p:par>
                              <p:par>
                                <p:cTn id="155" presetID="10" presetClass="entr" presetSubtype="0" fill="hold" grpId="0" nodeType="with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fade">
                                      <p:cBhvr>
                                        <p:cTn id="157" dur="1000"/>
                                        <p:tgtEl>
                                          <p:spTgt spid="79"/>
                                        </p:tgtEl>
                                      </p:cBhvr>
                                    </p:animEffect>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31"/>
                                        </p:tgtEl>
                                        <p:attrNameLst>
                                          <p:attrName>style.visibility</p:attrName>
                                        </p:attrNameLst>
                                      </p:cBhvr>
                                      <p:to>
                                        <p:strVal val="visible"/>
                                      </p:to>
                                    </p:set>
                                    <p:anim calcmode="lin" valueType="num">
                                      <p:cBhvr>
                                        <p:cTn id="161" dur="500" fill="hold"/>
                                        <p:tgtEl>
                                          <p:spTgt spid="31"/>
                                        </p:tgtEl>
                                        <p:attrNameLst>
                                          <p:attrName>ppt_w</p:attrName>
                                        </p:attrNameLst>
                                      </p:cBhvr>
                                      <p:tavLst>
                                        <p:tav tm="0">
                                          <p:val>
                                            <p:fltVal val="0"/>
                                          </p:val>
                                        </p:tav>
                                        <p:tav tm="100000">
                                          <p:val>
                                            <p:strVal val="#ppt_w"/>
                                          </p:val>
                                        </p:tav>
                                      </p:tavLst>
                                    </p:anim>
                                    <p:anim calcmode="lin" valueType="num">
                                      <p:cBhvr>
                                        <p:cTn id="162" dur="500" fill="hold"/>
                                        <p:tgtEl>
                                          <p:spTgt spid="31"/>
                                        </p:tgtEl>
                                        <p:attrNameLst>
                                          <p:attrName>ppt_h</p:attrName>
                                        </p:attrNameLst>
                                      </p:cBhvr>
                                      <p:tavLst>
                                        <p:tav tm="0">
                                          <p:val>
                                            <p:fltVal val="0"/>
                                          </p:val>
                                        </p:tav>
                                        <p:tav tm="100000">
                                          <p:val>
                                            <p:strVal val="#ppt_h"/>
                                          </p:val>
                                        </p:tav>
                                      </p:tavLst>
                                    </p:anim>
                                    <p:animEffect transition="in" filter="fade">
                                      <p:cBhvr>
                                        <p:cTn id="163" dur="500"/>
                                        <p:tgtEl>
                                          <p:spTgt spid="31"/>
                                        </p:tgtEl>
                                      </p:cBhvr>
                                    </p:animEffect>
                                  </p:childTnLst>
                                </p:cTn>
                              </p:par>
                            </p:childTnLst>
                          </p:cTn>
                        </p:par>
                        <p:par>
                          <p:cTn id="164" fill="hold">
                            <p:stCondLst>
                              <p:cond delay="10500"/>
                            </p:stCondLst>
                            <p:childTnLst>
                              <p:par>
                                <p:cTn id="165" presetID="2" presetClass="entr" presetSubtype="8" accel="50000" decel="50000" fill="hold" grpId="0" nodeType="afterEffect">
                                  <p:stCondLst>
                                    <p:cond delay="0"/>
                                  </p:stCondLst>
                                  <p:childTnLst>
                                    <p:set>
                                      <p:cBhvr>
                                        <p:cTn id="166" dur="1" fill="hold">
                                          <p:stCondLst>
                                            <p:cond delay="0"/>
                                          </p:stCondLst>
                                        </p:cTn>
                                        <p:tgtEl>
                                          <p:spTgt spid="84"/>
                                        </p:tgtEl>
                                        <p:attrNameLst>
                                          <p:attrName>style.visibility</p:attrName>
                                        </p:attrNameLst>
                                      </p:cBhvr>
                                      <p:to>
                                        <p:strVal val="visible"/>
                                      </p:to>
                                    </p:set>
                                    <p:anim calcmode="lin" valueType="num">
                                      <p:cBhvr additive="base">
                                        <p:cTn id="167" dur="500" fill="hold"/>
                                        <p:tgtEl>
                                          <p:spTgt spid="84"/>
                                        </p:tgtEl>
                                        <p:attrNameLst>
                                          <p:attrName>ppt_x</p:attrName>
                                        </p:attrNameLst>
                                      </p:cBhvr>
                                      <p:tavLst>
                                        <p:tav tm="0">
                                          <p:val>
                                            <p:strVal val="0-#ppt_w/2"/>
                                          </p:val>
                                        </p:tav>
                                        <p:tav tm="100000">
                                          <p:val>
                                            <p:strVal val="#ppt_x"/>
                                          </p:val>
                                        </p:tav>
                                      </p:tavLst>
                                    </p:anim>
                                    <p:anim calcmode="lin" valueType="num">
                                      <p:cBhvr additive="base">
                                        <p:cTn id="168" dur="500" fill="hold"/>
                                        <p:tgtEl>
                                          <p:spTgt spid="84"/>
                                        </p:tgtEl>
                                        <p:attrNameLst>
                                          <p:attrName>ppt_y</p:attrName>
                                        </p:attrNameLst>
                                      </p:cBhvr>
                                      <p:tavLst>
                                        <p:tav tm="0">
                                          <p:val>
                                            <p:strVal val="#ppt_y"/>
                                          </p:val>
                                        </p:tav>
                                        <p:tav tm="100000">
                                          <p:val>
                                            <p:strVal val="#ppt_y"/>
                                          </p:val>
                                        </p:tav>
                                      </p:tavLst>
                                    </p:anim>
                                  </p:childTnLst>
                                </p:cTn>
                              </p:par>
                              <p:par>
                                <p:cTn id="169" presetID="10" presetClass="entr" presetSubtype="0" fill="hold" grpId="0" nodeType="withEffect">
                                  <p:stCondLst>
                                    <p:cond delay="0"/>
                                  </p:stCondLst>
                                  <p:childTnLst>
                                    <p:set>
                                      <p:cBhvr>
                                        <p:cTn id="170" dur="1" fill="hold">
                                          <p:stCondLst>
                                            <p:cond delay="0"/>
                                          </p:stCondLst>
                                        </p:cTn>
                                        <p:tgtEl>
                                          <p:spTgt spid="81"/>
                                        </p:tgtEl>
                                        <p:attrNameLst>
                                          <p:attrName>style.visibility</p:attrName>
                                        </p:attrNameLst>
                                      </p:cBhvr>
                                      <p:to>
                                        <p:strVal val="visible"/>
                                      </p:to>
                                    </p:set>
                                    <p:animEffect transition="in" filter="fade">
                                      <p:cBhvr>
                                        <p:cTn id="171" dur="1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animBg="1"/>
      <p:bldP spid="64" grpId="0" animBg="1"/>
      <p:bldP spid="66" grpId="0" animBg="1"/>
      <p:bldP spid="69" grpId="0" animBg="1"/>
      <p:bldP spid="72" grpId="0" animBg="1"/>
      <p:bldP spid="73" grpId="0" animBg="1"/>
      <p:bldP spid="74" grpId="0" animBg="1"/>
      <p:bldP spid="75" grpId="0" animBg="1"/>
      <p:bldP spid="79" grpId="0"/>
      <p:bldP spid="81" grpId="0"/>
      <p:bldP spid="83" grpId="0"/>
      <p:bldP spid="84" grpId="0"/>
      <p:bldP spid="76"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p:bldP spid="33" grpId="0"/>
      <p:bldP spid="34" grpId="0"/>
      <p:bldP spid="35" grpId="0"/>
      <p:bldP spid="36" grpId="0"/>
      <p:bldP spid="37" grpId="0"/>
      <p:bldP spid="39" grpId="0"/>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13"/>
          <p:cNvGrpSpPr>
            <a:grpSpLocks noChangeAspect="1"/>
          </p:cNvGrpSpPr>
          <p:nvPr/>
        </p:nvGrpSpPr>
        <p:grpSpPr bwMode="auto">
          <a:xfrm rot="1186278">
            <a:off x="7725126" y="5365044"/>
            <a:ext cx="2489318" cy="903259"/>
            <a:chOff x="5970" y="2517"/>
            <a:chExt cx="1976" cy="717"/>
          </a:xfrm>
        </p:grpSpPr>
        <p:sp>
          <p:nvSpPr>
            <p:cNvPr id="35" name="AutoShape 12"/>
            <p:cNvSpPr>
              <a:spLocks noChangeAspect="1" noChangeArrowheads="1" noTextEdit="1"/>
            </p:cNvSpPr>
            <p:nvPr/>
          </p:nvSpPr>
          <p:spPr bwMode="auto">
            <a:xfrm>
              <a:off x="5970" y="2517"/>
              <a:ext cx="1976"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Freeform 14"/>
            <p:cNvSpPr/>
            <p:nvPr/>
          </p:nvSpPr>
          <p:spPr bwMode="auto">
            <a:xfrm>
              <a:off x="7622" y="2676"/>
              <a:ext cx="168" cy="182"/>
            </a:xfrm>
            <a:custGeom>
              <a:avLst/>
              <a:gdLst>
                <a:gd name="T0" fmla="*/ 34 w 86"/>
                <a:gd name="T1" fmla="*/ 0 h 93"/>
                <a:gd name="T2" fmla="*/ 58 w 86"/>
                <a:gd name="T3" fmla="*/ 93 h 93"/>
                <a:gd name="T4" fmla="*/ 34 w 86"/>
                <a:gd name="T5" fmla="*/ 0 h 93"/>
              </a:gdLst>
              <a:ahLst/>
              <a:cxnLst>
                <a:cxn ang="0">
                  <a:pos x="T0" y="T1"/>
                </a:cxn>
                <a:cxn ang="0">
                  <a:pos x="T2" y="T3"/>
                </a:cxn>
                <a:cxn ang="0">
                  <a:pos x="T4" y="T5"/>
                </a:cxn>
              </a:cxnLst>
              <a:rect l="0" t="0" r="r" b="b"/>
              <a:pathLst>
                <a:path w="86" h="93">
                  <a:moveTo>
                    <a:pt x="34" y="0"/>
                  </a:moveTo>
                  <a:cubicBezTo>
                    <a:pt x="34" y="0"/>
                    <a:pt x="86" y="33"/>
                    <a:pt x="58" y="93"/>
                  </a:cubicBezTo>
                  <a:cubicBezTo>
                    <a:pt x="58" y="93"/>
                    <a:pt x="0" y="69"/>
                    <a:pt x="34"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 name="Freeform 15"/>
            <p:cNvSpPr>
              <a:spLocks noEditPoints="1"/>
            </p:cNvSpPr>
            <p:nvPr/>
          </p:nvSpPr>
          <p:spPr bwMode="auto">
            <a:xfrm>
              <a:off x="7689" y="2682"/>
              <a:ext cx="37" cy="107"/>
            </a:xfrm>
            <a:custGeom>
              <a:avLst/>
              <a:gdLst>
                <a:gd name="T0" fmla="*/ 2 w 19"/>
                <a:gd name="T1" fmla="*/ 8 h 55"/>
                <a:gd name="T2" fmla="*/ 1 w 19"/>
                <a:gd name="T3" fmla="*/ 8 h 55"/>
                <a:gd name="T4" fmla="*/ 2 w 19"/>
                <a:gd name="T5" fmla="*/ 11 h 55"/>
                <a:gd name="T6" fmla="*/ 3 w 19"/>
                <a:gd name="T7" fmla="*/ 11 h 55"/>
                <a:gd name="T8" fmla="*/ 2 w 19"/>
                <a:gd name="T9" fmla="*/ 8 h 55"/>
                <a:gd name="T10" fmla="*/ 1 w 19"/>
                <a:gd name="T11" fmla="*/ 4 h 55"/>
                <a:gd name="T12" fmla="*/ 1 w 19"/>
                <a:gd name="T13" fmla="*/ 0 h 55"/>
                <a:gd name="T14" fmla="*/ 0 w 19"/>
                <a:gd name="T15" fmla="*/ 0 h 55"/>
                <a:gd name="T16" fmla="*/ 0 w 19"/>
                <a:gd name="T17" fmla="*/ 0 h 55"/>
                <a:gd name="T18" fmla="*/ 1 w 19"/>
                <a:gd name="T19" fmla="*/ 4 h 55"/>
                <a:gd name="T20" fmla="*/ 5 w 19"/>
                <a:gd name="T21" fmla="*/ 22 h 55"/>
                <a:gd name="T22" fmla="*/ 4 w 19"/>
                <a:gd name="T23" fmla="*/ 22 h 55"/>
                <a:gd name="T24" fmla="*/ 5 w 19"/>
                <a:gd name="T25" fmla="*/ 26 h 55"/>
                <a:gd name="T26" fmla="*/ 6 w 19"/>
                <a:gd name="T27" fmla="*/ 26 h 55"/>
                <a:gd name="T28" fmla="*/ 5 w 19"/>
                <a:gd name="T29" fmla="*/ 22 h 55"/>
                <a:gd name="T30" fmla="*/ 3 w 19"/>
                <a:gd name="T31" fmla="*/ 15 h 55"/>
                <a:gd name="T32" fmla="*/ 3 w 19"/>
                <a:gd name="T33" fmla="*/ 15 h 55"/>
                <a:gd name="T34" fmla="*/ 3 w 19"/>
                <a:gd name="T35" fmla="*/ 19 h 55"/>
                <a:gd name="T36" fmla="*/ 4 w 19"/>
                <a:gd name="T37" fmla="*/ 19 h 55"/>
                <a:gd name="T38" fmla="*/ 3 w 19"/>
                <a:gd name="T39" fmla="*/ 15 h 55"/>
                <a:gd name="T40" fmla="*/ 7 w 19"/>
                <a:gd name="T41" fmla="*/ 29 h 55"/>
                <a:gd name="T42" fmla="*/ 6 w 19"/>
                <a:gd name="T43" fmla="*/ 30 h 55"/>
                <a:gd name="T44" fmla="*/ 7 w 19"/>
                <a:gd name="T45" fmla="*/ 33 h 55"/>
                <a:gd name="T46" fmla="*/ 8 w 19"/>
                <a:gd name="T47" fmla="*/ 33 h 55"/>
                <a:gd name="T48" fmla="*/ 7 w 19"/>
                <a:gd name="T49" fmla="*/ 29 h 55"/>
                <a:gd name="T50" fmla="*/ 12 w 19"/>
                <a:gd name="T51" fmla="*/ 43 h 55"/>
                <a:gd name="T52" fmla="*/ 11 w 19"/>
                <a:gd name="T53" fmla="*/ 44 h 55"/>
                <a:gd name="T54" fmla="*/ 13 w 19"/>
                <a:gd name="T55" fmla="*/ 47 h 55"/>
                <a:gd name="T56" fmla="*/ 14 w 19"/>
                <a:gd name="T57" fmla="*/ 47 h 55"/>
                <a:gd name="T58" fmla="*/ 12 w 19"/>
                <a:gd name="T59" fmla="*/ 43 h 55"/>
                <a:gd name="T60" fmla="*/ 9 w 19"/>
                <a:gd name="T61" fmla="*/ 37 h 55"/>
                <a:gd name="T62" fmla="*/ 9 w 19"/>
                <a:gd name="T63" fmla="*/ 37 h 55"/>
                <a:gd name="T64" fmla="*/ 10 w 19"/>
                <a:gd name="T65" fmla="*/ 40 h 55"/>
                <a:gd name="T66" fmla="*/ 11 w 19"/>
                <a:gd name="T67" fmla="*/ 40 h 55"/>
                <a:gd name="T68" fmla="*/ 9 w 19"/>
                <a:gd name="T69" fmla="*/ 37 h 55"/>
                <a:gd name="T70" fmla="*/ 18 w 19"/>
                <a:gd name="T71" fmla="*/ 55 h 55"/>
                <a:gd name="T72" fmla="*/ 19 w 19"/>
                <a:gd name="T73" fmla="*/ 51 h 55"/>
                <a:gd name="T74" fmla="*/ 15 w 19"/>
                <a:gd name="T75" fmla="*/ 49 h 55"/>
                <a:gd name="T76" fmla="*/ 14 w 19"/>
                <a:gd name="T77" fmla="*/ 53 h 55"/>
                <a:gd name="T78" fmla="*/ 18 w 19"/>
                <a:gd name="T7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 h="55">
                  <a:moveTo>
                    <a:pt x="2" y="8"/>
                  </a:moveTo>
                  <a:cubicBezTo>
                    <a:pt x="1" y="8"/>
                    <a:pt x="1" y="8"/>
                    <a:pt x="1" y="8"/>
                  </a:cubicBezTo>
                  <a:cubicBezTo>
                    <a:pt x="1" y="9"/>
                    <a:pt x="2" y="10"/>
                    <a:pt x="2" y="11"/>
                  </a:cubicBezTo>
                  <a:cubicBezTo>
                    <a:pt x="3" y="11"/>
                    <a:pt x="3" y="11"/>
                    <a:pt x="3" y="11"/>
                  </a:cubicBezTo>
                  <a:cubicBezTo>
                    <a:pt x="2" y="10"/>
                    <a:pt x="2" y="9"/>
                    <a:pt x="2" y="8"/>
                  </a:cubicBezTo>
                  <a:close/>
                  <a:moveTo>
                    <a:pt x="1" y="4"/>
                  </a:moveTo>
                  <a:cubicBezTo>
                    <a:pt x="1" y="1"/>
                    <a:pt x="1" y="0"/>
                    <a:pt x="1" y="0"/>
                  </a:cubicBezTo>
                  <a:cubicBezTo>
                    <a:pt x="0" y="0"/>
                    <a:pt x="0" y="0"/>
                    <a:pt x="0" y="0"/>
                  </a:cubicBezTo>
                  <a:cubicBezTo>
                    <a:pt x="0" y="0"/>
                    <a:pt x="0" y="0"/>
                    <a:pt x="0" y="0"/>
                  </a:cubicBezTo>
                  <a:cubicBezTo>
                    <a:pt x="0" y="0"/>
                    <a:pt x="0" y="1"/>
                    <a:pt x="1" y="4"/>
                  </a:cubicBezTo>
                  <a:close/>
                  <a:moveTo>
                    <a:pt x="5" y="22"/>
                  </a:moveTo>
                  <a:cubicBezTo>
                    <a:pt x="4" y="22"/>
                    <a:pt x="4" y="22"/>
                    <a:pt x="4" y="22"/>
                  </a:cubicBezTo>
                  <a:cubicBezTo>
                    <a:pt x="5" y="24"/>
                    <a:pt x="5" y="25"/>
                    <a:pt x="5" y="26"/>
                  </a:cubicBezTo>
                  <a:cubicBezTo>
                    <a:pt x="6" y="26"/>
                    <a:pt x="6" y="26"/>
                    <a:pt x="6" y="26"/>
                  </a:cubicBezTo>
                  <a:cubicBezTo>
                    <a:pt x="6" y="25"/>
                    <a:pt x="5" y="23"/>
                    <a:pt x="5" y="22"/>
                  </a:cubicBezTo>
                  <a:close/>
                  <a:moveTo>
                    <a:pt x="3" y="15"/>
                  </a:moveTo>
                  <a:cubicBezTo>
                    <a:pt x="3" y="15"/>
                    <a:pt x="3" y="15"/>
                    <a:pt x="3" y="15"/>
                  </a:cubicBezTo>
                  <a:cubicBezTo>
                    <a:pt x="3" y="16"/>
                    <a:pt x="3" y="17"/>
                    <a:pt x="3" y="19"/>
                  </a:cubicBezTo>
                  <a:cubicBezTo>
                    <a:pt x="4" y="19"/>
                    <a:pt x="4" y="19"/>
                    <a:pt x="4" y="19"/>
                  </a:cubicBezTo>
                  <a:cubicBezTo>
                    <a:pt x="4" y="17"/>
                    <a:pt x="4" y="16"/>
                    <a:pt x="3" y="15"/>
                  </a:cubicBezTo>
                  <a:close/>
                  <a:moveTo>
                    <a:pt x="7" y="29"/>
                  </a:moveTo>
                  <a:cubicBezTo>
                    <a:pt x="6" y="30"/>
                    <a:pt x="6" y="30"/>
                    <a:pt x="6" y="30"/>
                  </a:cubicBezTo>
                  <a:cubicBezTo>
                    <a:pt x="7" y="31"/>
                    <a:pt x="7" y="32"/>
                    <a:pt x="7" y="33"/>
                  </a:cubicBezTo>
                  <a:cubicBezTo>
                    <a:pt x="8" y="33"/>
                    <a:pt x="8" y="33"/>
                    <a:pt x="8" y="33"/>
                  </a:cubicBezTo>
                  <a:cubicBezTo>
                    <a:pt x="8" y="32"/>
                    <a:pt x="7" y="31"/>
                    <a:pt x="7" y="29"/>
                  </a:cubicBezTo>
                  <a:close/>
                  <a:moveTo>
                    <a:pt x="12" y="43"/>
                  </a:moveTo>
                  <a:cubicBezTo>
                    <a:pt x="11" y="44"/>
                    <a:pt x="11" y="44"/>
                    <a:pt x="11" y="44"/>
                  </a:cubicBezTo>
                  <a:cubicBezTo>
                    <a:pt x="12" y="45"/>
                    <a:pt x="12" y="46"/>
                    <a:pt x="13" y="47"/>
                  </a:cubicBezTo>
                  <a:cubicBezTo>
                    <a:pt x="14" y="47"/>
                    <a:pt x="14" y="47"/>
                    <a:pt x="14" y="47"/>
                  </a:cubicBezTo>
                  <a:cubicBezTo>
                    <a:pt x="13" y="46"/>
                    <a:pt x="13" y="45"/>
                    <a:pt x="12" y="43"/>
                  </a:cubicBezTo>
                  <a:close/>
                  <a:moveTo>
                    <a:pt x="9" y="37"/>
                  </a:moveTo>
                  <a:cubicBezTo>
                    <a:pt x="9" y="37"/>
                    <a:pt x="9" y="37"/>
                    <a:pt x="9" y="37"/>
                  </a:cubicBezTo>
                  <a:cubicBezTo>
                    <a:pt x="9" y="38"/>
                    <a:pt x="9" y="39"/>
                    <a:pt x="10" y="40"/>
                  </a:cubicBezTo>
                  <a:cubicBezTo>
                    <a:pt x="11" y="40"/>
                    <a:pt x="11" y="40"/>
                    <a:pt x="11" y="40"/>
                  </a:cubicBezTo>
                  <a:cubicBezTo>
                    <a:pt x="10" y="39"/>
                    <a:pt x="10" y="38"/>
                    <a:pt x="9" y="37"/>
                  </a:cubicBezTo>
                  <a:close/>
                  <a:moveTo>
                    <a:pt x="18" y="55"/>
                  </a:moveTo>
                  <a:cubicBezTo>
                    <a:pt x="19" y="54"/>
                    <a:pt x="19" y="52"/>
                    <a:pt x="19" y="51"/>
                  </a:cubicBezTo>
                  <a:cubicBezTo>
                    <a:pt x="18" y="49"/>
                    <a:pt x="16" y="49"/>
                    <a:pt x="15" y="49"/>
                  </a:cubicBezTo>
                  <a:cubicBezTo>
                    <a:pt x="14" y="50"/>
                    <a:pt x="13" y="52"/>
                    <a:pt x="14" y="53"/>
                  </a:cubicBezTo>
                  <a:cubicBezTo>
                    <a:pt x="14" y="55"/>
                    <a:pt x="16" y="55"/>
                    <a:pt x="18" y="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 name="Freeform 16"/>
            <p:cNvSpPr/>
            <p:nvPr/>
          </p:nvSpPr>
          <p:spPr bwMode="auto">
            <a:xfrm>
              <a:off x="7513" y="2705"/>
              <a:ext cx="131" cy="155"/>
            </a:xfrm>
            <a:custGeom>
              <a:avLst/>
              <a:gdLst>
                <a:gd name="T0" fmla="*/ 0 w 67"/>
                <a:gd name="T1" fmla="*/ 10 h 79"/>
                <a:gd name="T2" fmla="*/ 67 w 67"/>
                <a:gd name="T3" fmla="*/ 60 h 79"/>
                <a:gd name="T4" fmla="*/ 0 w 67"/>
                <a:gd name="T5" fmla="*/ 10 h 79"/>
              </a:gdLst>
              <a:ahLst/>
              <a:cxnLst>
                <a:cxn ang="0">
                  <a:pos x="T0" y="T1"/>
                </a:cxn>
                <a:cxn ang="0">
                  <a:pos x="T2" y="T3"/>
                </a:cxn>
                <a:cxn ang="0">
                  <a:pos x="T4" y="T5"/>
                </a:cxn>
              </a:cxnLst>
              <a:rect l="0" t="0" r="r" b="b"/>
              <a:pathLst>
                <a:path w="67" h="79">
                  <a:moveTo>
                    <a:pt x="0" y="10"/>
                  </a:moveTo>
                  <a:cubicBezTo>
                    <a:pt x="0" y="10"/>
                    <a:pt x="52" y="0"/>
                    <a:pt x="67" y="60"/>
                  </a:cubicBezTo>
                  <a:cubicBezTo>
                    <a:pt x="67" y="60"/>
                    <a:pt x="17" y="79"/>
                    <a:pt x="0" y="10"/>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 name="Freeform 17"/>
            <p:cNvSpPr>
              <a:spLocks noEditPoints="1"/>
            </p:cNvSpPr>
            <p:nvPr/>
          </p:nvSpPr>
          <p:spPr bwMode="auto">
            <a:xfrm>
              <a:off x="7515" y="2727"/>
              <a:ext cx="88" cy="60"/>
            </a:xfrm>
            <a:custGeom>
              <a:avLst/>
              <a:gdLst>
                <a:gd name="T0" fmla="*/ 5 w 45"/>
                <a:gd name="T1" fmla="*/ 4 h 31"/>
                <a:gd name="T2" fmla="*/ 5 w 45"/>
                <a:gd name="T3" fmla="*/ 5 h 31"/>
                <a:gd name="T4" fmla="*/ 8 w 45"/>
                <a:gd name="T5" fmla="*/ 7 h 31"/>
                <a:gd name="T6" fmla="*/ 8 w 45"/>
                <a:gd name="T7" fmla="*/ 7 h 31"/>
                <a:gd name="T8" fmla="*/ 5 w 45"/>
                <a:gd name="T9" fmla="*/ 4 h 31"/>
                <a:gd name="T10" fmla="*/ 3 w 45"/>
                <a:gd name="T11" fmla="*/ 2 h 31"/>
                <a:gd name="T12" fmla="*/ 0 w 45"/>
                <a:gd name="T13" fmla="*/ 0 h 31"/>
                <a:gd name="T14" fmla="*/ 0 w 45"/>
                <a:gd name="T15" fmla="*/ 0 h 31"/>
                <a:gd name="T16" fmla="*/ 0 w 45"/>
                <a:gd name="T17" fmla="*/ 0 h 31"/>
                <a:gd name="T18" fmla="*/ 2 w 45"/>
                <a:gd name="T19" fmla="*/ 3 h 31"/>
                <a:gd name="T20" fmla="*/ 3 w 45"/>
                <a:gd name="T21" fmla="*/ 2 h 31"/>
                <a:gd name="T22" fmla="*/ 16 w 45"/>
                <a:gd name="T23" fmla="*/ 13 h 31"/>
                <a:gd name="T24" fmla="*/ 16 w 45"/>
                <a:gd name="T25" fmla="*/ 14 h 31"/>
                <a:gd name="T26" fmla="*/ 19 w 45"/>
                <a:gd name="T27" fmla="*/ 16 h 31"/>
                <a:gd name="T28" fmla="*/ 19 w 45"/>
                <a:gd name="T29" fmla="*/ 15 h 31"/>
                <a:gd name="T30" fmla="*/ 16 w 45"/>
                <a:gd name="T31" fmla="*/ 13 h 31"/>
                <a:gd name="T32" fmla="*/ 11 w 45"/>
                <a:gd name="T33" fmla="*/ 9 h 31"/>
                <a:gd name="T34" fmla="*/ 10 w 45"/>
                <a:gd name="T35" fmla="*/ 9 h 31"/>
                <a:gd name="T36" fmla="*/ 13 w 45"/>
                <a:gd name="T37" fmla="*/ 12 h 31"/>
                <a:gd name="T38" fmla="*/ 13 w 45"/>
                <a:gd name="T39" fmla="*/ 11 h 31"/>
                <a:gd name="T40" fmla="*/ 11 w 45"/>
                <a:gd name="T41" fmla="*/ 9 h 31"/>
                <a:gd name="T42" fmla="*/ 22 w 45"/>
                <a:gd name="T43" fmla="*/ 17 h 31"/>
                <a:gd name="T44" fmla="*/ 22 w 45"/>
                <a:gd name="T45" fmla="*/ 18 h 31"/>
                <a:gd name="T46" fmla="*/ 24 w 45"/>
                <a:gd name="T47" fmla="*/ 20 h 31"/>
                <a:gd name="T48" fmla="*/ 25 w 45"/>
                <a:gd name="T49" fmla="*/ 19 h 31"/>
                <a:gd name="T50" fmla="*/ 22 w 45"/>
                <a:gd name="T51" fmla="*/ 17 h 31"/>
                <a:gd name="T52" fmla="*/ 34 w 45"/>
                <a:gd name="T53" fmla="*/ 24 h 31"/>
                <a:gd name="T54" fmla="*/ 34 w 45"/>
                <a:gd name="T55" fmla="*/ 25 h 31"/>
                <a:gd name="T56" fmla="*/ 37 w 45"/>
                <a:gd name="T57" fmla="*/ 26 h 31"/>
                <a:gd name="T58" fmla="*/ 37 w 45"/>
                <a:gd name="T59" fmla="*/ 26 h 31"/>
                <a:gd name="T60" fmla="*/ 34 w 45"/>
                <a:gd name="T61" fmla="*/ 24 h 31"/>
                <a:gd name="T62" fmla="*/ 28 w 45"/>
                <a:gd name="T63" fmla="*/ 21 h 31"/>
                <a:gd name="T64" fmla="*/ 27 w 45"/>
                <a:gd name="T65" fmla="*/ 21 h 31"/>
                <a:gd name="T66" fmla="*/ 30 w 45"/>
                <a:gd name="T67" fmla="*/ 23 h 31"/>
                <a:gd name="T68" fmla="*/ 31 w 45"/>
                <a:gd name="T69" fmla="*/ 23 h 31"/>
                <a:gd name="T70" fmla="*/ 28 w 45"/>
                <a:gd name="T71" fmla="*/ 21 h 31"/>
                <a:gd name="T72" fmla="*/ 44 w 45"/>
                <a:gd name="T73" fmla="*/ 29 h 31"/>
                <a:gd name="T74" fmla="*/ 43 w 45"/>
                <a:gd name="T75" fmla="*/ 25 h 31"/>
                <a:gd name="T76" fmla="*/ 39 w 45"/>
                <a:gd name="T77" fmla="*/ 27 h 31"/>
                <a:gd name="T78" fmla="*/ 41 w 45"/>
                <a:gd name="T79" fmla="*/ 30 h 31"/>
                <a:gd name="T80" fmla="*/ 44 w 45"/>
                <a:gd name="T81"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31">
                  <a:moveTo>
                    <a:pt x="5" y="4"/>
                  </a:moveTo>
                  <a:cubicBezTo>
                    <a:pt x="5" y="5"/>
                    <a:pt x="5" y="5"/>
                    <a:pt x="5" y="5"/>
                  </a:cubicBezTo>
                  <a:cubicBezTo>
                    <a:pt x="6" y="6"/>
                    <a:pt x="7" y="6"/>
                    <a:pt x="8" y="7"/>
                  </a:cubicBezTo>
                  <a:cubicBezTo>
                    <a:pt x="8" y="7"/>
                    <a:pt x="8" y="7"/>
                    <a:pt x="8" y="7"/>
                  </a:cubicBezTo>
                  <a:cubicBezTo>
                    <a:pt x="7" y="6"/>
                    <a:pt x="6" y="5"/>
                    <a:pt x="5" y="4"/>
                  </a:cubicBezTo>
                  <a:close/>
                  <a:moveTo>
                    <a:pt x="3" y="2"/>
                  </a:moveTo>
                  <a:cubicBezTo>
                    <a:pt x="1" y="0"/>
                    <a:pt x="0" y="0"/>
                    <a:pt x="0" y="0"/>
                  </a:cubicBezTo>
                  <a:cubicBezTo>
                    <a:pt x="0" y="0"/>
                    <a:pt x="0" y="0"/>
                    <a:pt x="0" y="0"/>
                  </a:cubicBezTo>
                  <a:cubicBezTo>
                    <a:pt x="0" y="0"/>
                    <a:pt x="0" y="0"/>
                    <a:pt x="0" y="0"/>
                  </a:cubicBezTo>
                  <a:cubicBezTo>
                    <a:pt x="0" y="0"/>
                    <a:pt x="1" y="1"/>
                    <a:pt x="2" y="3"/>
                  </a:cubicBezTo>
                  <a:lnTo>
                    <a:pt x="3" y="2"/>
                  </a:lnTo>
                  <a:close/>
                  <a:moveTo>
                    <a:pt x="16" y="13"/>
                  </a:moveTo>
                  <a:cubicBezTo>
                    <a:pt x="16" y="14"/>
                    <a:pt x="16" y="14"/>
                    <a:pt x="16" y="14"/>
                  </a:cubicBezTo>
                  <a:cubicBezTo>
                    <a:pt x="17" y="14"/>
                    <a:pt x="18" y="15"/>
                    <a:pt x="19" y="16"/>
                  </a:cubicBezTo>
                  <a:cubicBezTo>
                    <a:pt x="19" y="15"/>
                    <a:pt x="19" y="15"/>
                    <a:pt x="19" y="15"/>
                  </a:cubicBezTo>
                  <a:cubicBezTo>
                    <a:pt x="18" y="14"/>
                    <a:pt x="17" y="14"/>
                    <a:pt x="16" y="13"/>
                  </a:cubicBezTo>
                  <a:close/>
                  <a:moveTo>
                    <a:pt x="11" y="9"/>
                  </a:moveTo>
                  <a:cubicBezTo>
                    <a:pt x="10" y="9"/>
                    <a:pt x="10" y="9"/>
                    <a:pt x="10" y="9"/>
                  </a:cubicBezTo>
                  <a:cubicBezTo>
                    <a:pt x="11" y="10"/>
                    <a:pt x="12" y="11"/>
                    <a:pt x="13" y="12"/>
                  </a:cubicBezTo>
                  <a:cubicBezTo>
                    <a:pt x="13" y="11"/>
                    <a:pt x="13" y="11"/>
                    <a:pt x="13" y="11"/>
                  </a:cubicBezTo>
                  <a:cubicBezTo>
                    <a:pt x="13" y="10"/>
                    <a:pt x="12" y="10"/>
                    <a:pt x="11" y="9"/>
                  </a:cubicBezTo>
                  <a:close/>
                  <a:moveTo>
                    <a:pt x="22" y="17"/>
                  </a:moveTo>
                  <a:cubicBezTo>
                    <a:pt x="22" y="18"/>
                    <a:pt x="22" y="18"/>
                    <a:pt x="22" y="18"/>
                  </a:cubicBezTo>
                  <a:cubicBezTo>
                    <a:pt x="22" y="18"/>
                    <a:pt x="23" y="19"/>
                    <a:pt x="24" y="20"/>
                  </a:cubicBezTo>
                  <a:cubicBezTo>
                    <a:pt x="25" y="19"/>
                    <a:pt x="25" y="19"/>
                    <a:pt x="25" y="19"/>
                  </a:cubicBezTo>
                  <a:cubicBezTo>
                    <a:pt x="24" y="18"/>
                    <a:pt x="23" y="18"/>
                    <a:pt x="22" y="17"/>
                  </a:cubicBezTo>
                  <a:close/>
                  <a:moveTo>
                    <a:pt x="34" y="24"/>
                  </a:moveTo>
                  <a:cubicBezTo>
                    <a:pt x="34" y="25"/>
                    <a:pt x="34" y="25"/>
                    <a:pt x="34" y="25"/>
                  </a:cubicBezTo>
                  <a:cubicBezTo>
                    <a:pt x="35" y="25"/>
                    <a:pt x="36" y="26"/>
                    <a:pt x="37" y="26"/>
                  </a:cubicBezTo>
                  <a:cubicBezTo>
                    <a:pt x="37" y="26"/>
                    <a:pt x="37" y="26"/>
                    <a:pt x="37" y="26"/>
                  </a:cubicBezTo>
                  <a:cubicBezTo>
                    <a:pt x="36" y="25"/>
                    <a:pt x="35" y="25"/>
                    <a:pt x="34" y="24"/>
                  </a:cubicBezTo>
                  <a:close/>
                  <a:moveTo>
                    <a:pt x="28" y="21"/>
                  </a:moveTo>
                  <a:cubicBezTo>
                    <a:pt x="27" y="21"/>
                    <a:pt x="27" y="21"/>
                    <a:pt x="27" y="21"/>
                  </a:cubicBezTo>
                  <a:cubicBezTo>
                    <a:pt x="28" y="22"/>
                    <a:pt x="29" y="23"/>
                    <a:pt x="30" y="23"/>
                  </a:cubicBezTo>
                  <a:cubicBezTo>
                    <a:pt x="31" y="23"/>
                    <a:pt x="31" y="23"/>
                    <a:pt x="31" y="23"/>
                  </a:cubicBezTo>
                  <a:cubicBezTo>
                    <a:pt x="30" y="22"/>
                    <a:pt x="29" y="21"/>
                    <a:pt x="28" y="21"/>
                  </a:cubicBezTo>
                  <a:close/>
                  <a:moveTo>
                    <a:pt x="44" y="29"/>
                  </a:moveTo>
                  <a:cubicBezTo>
                    <a:pt x="45" y="27"/>
                    <a:pt x="44" y="26"/>
                    <a:pt x="43" y="25"/>
                  </a:cubicBezTo>
                  <a:cubicBezTo>
                    <a:pt x="42" y="25"/>
                    <a:pt x="40" y="25"/>
                    <a:pt x="39" y="27"/>
                  </a:cubicBezTo>
                  <a:cubicBezTo>
                    <a:pt x="39" y="28"/>
                    <a:pt x="39" y="30"/>
                    <a:pt x="41" y="30"/>
                  </a:cubicBezTo>
                  <a:cubicBezTo>
                    <a:pt x="42" y="31"/>
                    <a:pt x="44" y="30"/>
                    <a:pt x="44"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 name="Freeform 18"/>
            <p:cNvSpPr/>
            <p:nvPr/>
          </p:nvSpPr>
          <p:spPr bwMode="auto">
            <a:xfrm>
              <a:off x="7605" y="2517"/>
              <a:ext cx="162" cy="129"/>
            </a:xfrm>
            <a:custGeom>
              <a:avLst/>
              <a:gdLst>
                <a:gd name="T0" fmla="*/ 0 w 83"/>
                <a:gd name="T1" fmla="*/ 66 h 66"/>
                <a:gd name="T2" fmla="*/ 72 w 83"/>
                <a:gd name="T3" fmla="*/ 0 h 66"/>
                <a:gd name="T4" fmla="*/ 0 w 83"/>
                <a:gd name="T5" fmla="*/ 66 h 66"/>
              </a:gdLst>
              <a:ahLst/>
              <a:cxnLst>
                <a:cxn ang="0">
                  <a:pos x="T0" y="T1"/>
                </a:cxn>
                <a:cxn ang="0">
                  <a:pos x="T2" y="T3"/>
                </a:cxn>
                <a:cxn ang="0">
                  <a:pos x="T4" y="T5"/>
                </a:cxn>
              </a:cxnLst>
              <a:rect l="0" t="0" r="r" b="b"/>
              <a:pathLst>
                <a:path w="83" h="66">
                  <a:moveTo>
                    <a:pt x="0" y="66"/>
                  </a:moveTo>
                  <a:cubicBezTo>
                    <a:pt x="0" y="66"/>
                    <a:pt x="0" y="4"/>
                    <a:pt x="72" y="0"/>
                  </a:cubicBezTo>
                  <a:cubicBezTo>
                    <a:pt x="72" y="0"/>
                    <a:pt x="83" y="61"/>
                    <a:pt x="0" y="66"/>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 name="Freeform 19"/>
            <p:cNvSpPr>
              <a:spLocks noEditPoints="1"/>
            </p:cNvSpPr>
            <p:nvPr/>
          </p:nvSpPr>
          <p:spPr bwMode="auto">
            <a:xfrm>
              <a:off x="7607" y="2556"/>
              <a:ext cx="88" cy="88"/>
            </a:xfrm>
            <a:custGeom>
              <a:avLst/>
              <a:gdLst>
                <a:gd name="T0" fmla="*/ 7 w 45"/>
                <a:gd name="T1" fmla="*/ 40 h 45"/>
                <a:gd name="T2" fmla="*/ 7 w 45"/>
                <a:gd name="T3" fmla="*/ 40 h 45"/>
                <a:gd name="T4" fmla="*/ 11 w 45"/>
                <a:gd name="T5" fmla="*/ 38 h 45"/>
                <a:gd name="T6" fmla="*/ 10 w 45"/>
                <a:gd name="T7" fmla="*/ 37 h 45"/>
                <a:gd name="T8" fmla="*/ 7 w 45"/>
                <a:gd name="T9" fmla="*/ 40 h 45"/>
                <a:gd name="T10" fmla="*/ 4 w 45"/>
                <a:gd name="T11" fmla="*/ 42 h 45"/>
                <a:gd name="T12" fmla="*/ 0 w 45"/>
                <a:gd name="T13" fmla="*/ 45 h 45"/>
                <a:gd name="T14" fmla="*/ 1 w 45"/>
                <a:gd name="T15" fmla="*/ 45 h 45"/>
                <a:gd name="T16" fmla="*/ 1 w 45"/>
                <a:gd name="T17" fmla="*/ 45 h 45"/>
                <a:gd name="T18" fmla="*/ 4 w 45"/>
                <a:gd name="T19" fmla="*/ 43 h 45"/>
                <a:gd name="T20" fmla="*/ 4 w 45"/>
                <a:gd name="T21" fmla="*/ 42 h 45"/>
                <a:gd name="T22" fmla="*/ 19 w 45"/>
                <a:gd name="T23" fmla="*/ 29 h 45"/>
                <a:gd name="T24" fmla="*/ 20 w 45"/>
                <a:gd name="T25" fmla="*/ 30 h 45"/>
                <a:gd name="T26" fmla="*/ 23 w 45"/>
                <a:gd name="T27" fmla="*/ 27 h 45"/>
                <a:gd name="T28" fmla="*/ 22 w 45"/>
                <a:gd name="T29" fmla="*/ 26 h 45"/>
                <a:gd name="T30" fmla="*/ 19 w 45"/>
                <a:gd name="T31" fmla="*/ 29 h 45"/>
                <a:gd name="T32" fmla="*/ 13 w 45"/>
                <a:gd name="T33" fmla="*/ 35 h 45"/>
                <a:gd name="T34" fmla="*/ 14 w 45"/>
                <a:gd name="T35" fmla="*/ 35 h 45"/>
                <a:gd name="T36" fmla="*/ 17 w 45"/>
                <a:gd name="T37" fmla="*/ 33 h 45"/>
                <a:gd name="T38" fmla="*/ 16 w 45"/>
                <a:gd name="T39" fmla="*/ 32 h 45"/>
                <a:gd name="T40" fmla="*/ 13 w 45"/>
                <a:gd name="T41" fmla="*/ 35 h 45"/>
                <a:gd name="T42" fmla="*/ 25 w 45"/>
                <a:gd name="T43" fmla="*/ 24 h 45"/>
                <a:gd name="T44" fmla="*/ 26 w 45"/>
                <a:gd name="T45" fmla="*/ 24 h 45"/>
                <a:gd name="T46" fmla="*/ 28 w 45"/>
                <a:gd name="T47" fmla="*/ 21 h 45"/>
                <a:gd name="T48" fmla="*/ 28 w 45"/>
                <a:gd name="T49" fmla="*/ 21 h 45"/>
                <a:gd name="T50" fmla="*/ 25 w 45"/>
                <a:gd name="T51" fmla="*/ 24 h 45"/>
                <a:gd name="T52" fmla="*/ 36 w 45"/>
                <a:gd name="T53" fmla="*/ 11 h 45"/>
                <a:gd name="T54" fmla="*/ 36 w 45"/>
                <a:gd name="T55" fmla="*/ 12 h 45"/>
                <a:gd name="T56" fmla="*/ 39 w 45"/>
                <a:gd name="T57" fmla="*/ 9 h 45"/>
                <a:gd name="T58" fmla="*/ 38 w 45"/>
                <a:gd name="T59" fmla="*/ 8 h 45"/>
                <a:gd name="T60" fmla="*/ 36 w 45"/>
                <a:gd name="T61" fmla="*/ 11 h 45"/>
                <a:gd name="T62" fmla="*/ 30 w 45"/>
                <a:gd name="T63" fmla="*/ 18 h 45"/>
                <a:gd name="T64" fmla="*/ 31 w 45"/>
                <a:gd name="T65" fmla="*/ 18 h 45"/>
                <a:gd name="T66" fmla="*/ 34 w 45"/>
                <a:gd name="T67" fmla="*/ 15 h 45"/>
                <a:gd name="T68" fmla="*/ 33 w 45"/>
                <a:gd name="T69" fmla="*/ 15 h 45"/>
                <a:gd name="T70" fmla="*/ 30 w 45"/>
                <a:gd name="T71" fmla="*/ 18 h 45"/>
                <a:gd name="T72" fmla="*/ 43 w 45"/>
                <a:gd name="T73" fmla="*/ 1 h 45"/>
                <a:gd name="T74" fmla="*/ 39 w 45"/>
                <a:gd name="T75" fmla="*/ 1 h 45"/>
                <a:gd name="T76" fmla="*/ 40 w 45"/>
                <a:gd name="T77" fmla="*/ 6 h 45"/>
                <a:gd name="T78" fmla="*/ 44 w 45"/>
                <a:gd name="T79" fmla="*/ 5 h 45"/>
                <a:gd name="T80" fmla="*/ 43 w 45"/>
                <a:gd name="T81"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45">
                  <a:moveTo>
                    <a:pt x="7" y="40"/>
                  </a:moveTo>
                  <a:cubicBezTo>
                    <a:pt x="7" y="40"/>
                    <a:pt x="7" y="40"/>
                    <a:pt x="7" y="40"/>
                  </a:cubicBezTo>
                  <a:cubicBezTo>
                    <a:pt x="8" y="40"/>
                    <a:pt x="9" y="39"/>
                    <a:pt x="11" y="38"/>
                  </a:cubicBezTo>
                  <a:cubicBezTo>
                    <a:pt x="10" y="37"/>
                    <a:pt x="10" y="37"/>
                    <a:pt x="10" y="37"/>
                  </a:cubicBezTo>
                  <a:cubicBezTo>
                    <a:pt x="9" y="38"/>
                    <a:pt x="8" y="39"/>
                    <a:pt x="7" y="40"/>
                  </a:cubicBezTo>
                  <a:close/>
                  <a:moveTo>
                    <a:pt x="4" y="42"/>
                  </a:moveTo>
                  <a:cubicBezTo>
                    <a:pt x="2" y="44"/>
                    <a:pt x="0" y="45"/>
                    <a:pt x="0" y="45"/>
                  </a:cubicBezTo>
                  <a:cubicBezTo>
                    <a:pt x="1" y="45"/>
                    <a:pt x="1" y="45"/>
                    <a:pt x="1" y="45"/>
                  </a:cubicBezTo>
                  <a:cubicBezTo>
                    <a:pt x="1" y="45"/>
                    <a:pt x="1" y="45"/>
                    <a:pt x="1" y="45"/>
                  </a:cubicBezTo>
                  <a:cubicBezTo>
                    <a:pt x="1" y="45"/>
                    <a:pt x="2" y="44"/>
                    <a:pt x="4" y="43"/>
                  </a:cubicBezTo>
                  <a:lnTo>
                    <a:pt x="4" y="42"/>
                  </a:lnTo>
                  <a:close/>
                  <a:moveTo>
                    <a:pt x="19" y="29"/>
                  </a:moveTo>
                  <a:cubicBezTo>
                    <a:pt x="20" y="30"/>
                    <a:pt x="20" y="30"/>
                    <a:pt x="20" y="30"/>
                  </a:cubicBezTo>
                  <a:cubicBezTo>
                    <a:pt x="21" y="29"/>
                    <a:pt x="22" y="28"/>
                    <a:pt x="23" y="27"/>
                  </a:cubicBezTo>
                  <a:cubicBezTo>
                    <a:pt x="22" y="26"/>
                    <a:pt x="22" y="26"/>
                    <a:pt x="22" y="26"/>
                  </a:cubicBezTo>
                  <a:cubicBezTo>
                    <a:pt x="21" y="27"/>
                    <a:pt x="20" y="28"/>
                    <a:pt x="19" y="29"/>
                  </a:cubicBezTo>
                  <a:close/>
                  <a:moveTo>
                    <a:pt x="13" y="35"/>
                  </a:moveTo>
                  <a:cubicBezTo>
                    <a:pt x="14" y="35"/>
                    <a:pt x="14" y="35"/>
                    <a:pt x="14" y="35"/>
                  </a:cubicBezTo>
                  <a:cubicBezTo>
                    <a:pt x="15" y="34"/>
                    <a:pt x="16" y="33"/>
                    <a:pt x="17" y="33"/>
                  </a:cubicBezTo>
                  <a:cubicBezTo>
                    <a:pt x="16" y="32"/>
                    <a:pt x="16" y="32"/>
                    <a:pt x="16" y="32"/>
                  </a:cubicBezTo>
                  <a:cubicBezTo>
                    <a:pt x="15" y="33"/>
                    <a:pt x="14" y="34"/>
                    <a:pt x="13" y="35"/>
                  </a:cubicBezTo>
                  <a:close/>
                  <a:moveTo>
                    <a:pt x="25" y="24"/>
                  </a:moveTo>
                  <a:cubicBezTo>
                    <a:pt x="26" y="24"/>
                    <a:pt x="26" y="24"/>
                    <a:pt x="26" y="24"/>
                  </a:cubicBezTo>
                  <a:cubicBezTo>
                    <a:pt x="26" y="23"/>
                    <a:pt x="27" y="22"/>
                    <a:pt x="28" y="21"/>
                  </a:cubicBezTo>
                  <a:cubicBezTo>
                    <a:pt x="28" y="21"/>
                    <a:pt x="28" y="21"/>
                    <a:pt x="28" y="21"/>
                  </a:cubicBezTo>
                  <a:cubicBezTo>
                    <a:pt x="27" y="22"/>
                    <a:pt x="26" y="23"/>
                    <a:pt x="25" y="24"/>
                  </a:cubicBezTo>
                  <a:close/>
                  <a:moveTo>
                    <a:pt x="36" y="11"/>
                  </a:moveTo>
                  <a:cubicBezTo>
                    <a:pt x="36" y="12"/>
                    <a:pt x="36" y="12"/>
                    <a:pt x="36" y="12"/>
                  </a:cubicBezTo>
                  <a:cubicBezTo>
                    <a:pt x="37" y="11"/>
                    <a:pt x="38" y="10"/>
                    <a:pt x="39" y="9"/>
                  </a:cubicBezTo>
                  <a:cubicBezTo>
                    <a:pt x="38" y="8"/>
                    <a:pt x="38" y="8"/>
                    <a:pt x="38" y="8"/>
                  </a:cubicBezTo>
                  <a:cubicBezTo>
                    <a:pt x="37" y="9"/>
                    <a:pt x="36" y="10"/>
                    <a:pt x="36" y="11"/>
                  </a:cubicBezTo>
                  <a:close/>
                  <a:moveTo>
                    <a:pt x="30" y="18"/>
                  </a:moveTo>
                  <a:cubicBezTo>
                    <a:pt x="31" y="18"/>
                    <a:pt x="31" y="18"/>
                    <a:pt x="31" y="18"/>
                  </a:cubicBezTo>
                  <a:cubicBezTo>
                    <a:pt x="32" y="17"/>
                    <a:pt x="33" y="16"/>
                    <a:pt x="34" y="15"/>
                  </a:cubicBezTo>
                  <a:cubicBezTo>
                    <a:pt x="33" y="15"/>
                    <a:pt x="33" y="15"/>
                    <a:pt x="33" y="15"/>
                  </a:cubicBezTo>
                  <a:cubicBezTo>
                    <a:pt x="32" y="16"/>
                    <a:pt x="31" y="17"/>
                    <a:pt x="30" y="18"/>
                  </a:cubicBezTo>
                  <a:close/>
                  <a:moveTo>
                    <a:pt x="43" y="1"/>
                  </a:moveTo>
                  <a:cubicBezTo>
                    <a:pt x="42" y="0"/>
                    <a:pt x="40" y="0"/>
                    <a:pt x="39" y="1"/>
                  </a:cubicBezTo>
                  <a:cubicBezTo>
                    <a:pt x="38" y="3"/>
                    <a:pt x="38" y="5"/>
                    <a:pt x="40" y="6"/>
                  </a:cubicBezTo>
                  <a:cubicBezTo>
                    <a:pt x="41" y="7"/>
                    <a:pt x="43" y="6"/>
                    <a:pt x="44" y="5"/>
                  </a:cubicBezTo>
                  <a:cubicBezTo>
                    <a:pt x="45" y="3"/>
                    <a:pt x="44" y="2"/>
                    <a:pt x="4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 name="Freeform 20"/>
            <p:cNvSpPr/>
            <p:nvPr/>
          </p:nvSpPr>
          <p:spPr bwMode="auto">
            <a:xfrm>
              <a:off x="7328" y="2617"/>
              <a:ext cx="177" cy="186"/>
            </a:xfrm>
            <a:custGeom>
              <a:avLst/>
              <a:gdLst>
                <a:gd name="T0" fmla="*/ 39 w 91"/>
                <a:gd name="T1" fmla="*/ 95 h 95"/>
                <a:gd name="T2" fmla="*/ 58 w 91"/>
                <a:gd name="T3" fmla="*/ 0 h 95"/>
                <a:gd name="T4" fmla="*/ 39 w 91"/>
                <a:gd name="T5" fmla="*/ 95 h 95"/>
              </a:gdLst>
              <a:ahLst/>
              <a:cxnLst>
                <a:cxn ang="0">
                  <a:pos x="T0" y="T1"/>
                </a:cxn>
                <a:cxn ang="0">
                  <a:pos x="T2" y="T3"/>
                </a:cxn>
                <a:cxn ang="0">
                  <a:pos x="T4" y="T5"/>
                </a:cxn>
              </a:cxnLst>
              <a:rect l="0" t="0" r="r" b="b"/>
              <a:pathLst>
                <a:path w="91" h="95">
                  <a:moveTo>
                    <a:pt x="39" y="95"/>
                  </a:moveTo>
                  <a:cubicBezTo>
                    <a:pt x="39" y="95"/>
                    <a:pt x="91" y="62"/>
                    <a:pt x="58" y="0"/>
                  </a:cubicBezTo>
                  <a:cubicBezTo>
                    <a:pt x="58" y="0"/>
                    <a:pt x="0" y="23"/>
                    <a:pt x="39" y="95"/>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 name="Freeform 21"/>
            <p:cNvSpPr>
              <a:spLocks noEditPoints="1"/>
            </p:cNvSpPr>
            <p:nvPr/>
          </p:nvSpPr>
          <p:spPr bwMode="auto">
            <a:xfrm>
              <a:off x="7404" y="2672"/>
              <a:ext cx="29" cy="117"/>
            </a:xfrm>
            <a:custGeom>
              <a:avLst/>
              <a:gdLst>
                <a:gd name="T0" fmla="*/ 1 w 15"/>
                <a:gd name="T1" fmla="*/ 52 h 60"/>
                <a:gd name="T2" fmla="*/ 0 w 15"/>
                <a:gd name="T3" fmla="*/ 52 h 60"/>
                <a:gd name="T4" fmla="*/ 1 w 15"/>
                <a:gd name="T5" fmla="*/ 48 h 60"/>
                <a:gd name="T6" fmla="*/ 2 w 15"/>
                <a:gd name="T7" fmla="*/ 48 h 60"/>
                <a:gd name="T8" fmla="*/ 1 w 15"/>
                <a:gd name="T9" fmla="*/ 52 h 60"/>
                <a:gd name="T10" fmla="*/ 1 w 15"/>
                <a:gd name="T11" fmla="*/ 56 h 60"/>
                <a:gd name="T12" fmla="*/ 1 w 15"/>
                <a:gd name="T13" fmla="*/ 60 h 60"/>
                <a:gd name="T14" fmla="*/ 0 w 15"/>
                <a:gd name="T15" fmla="*/ 60 h 60"/>
                <a:gd name="T16" fmla="*/ 0 w 15"/>
                <a:gd name="T17" fmla="*/ 60 h 60"/>
                <a:gd name="T18" fmla="*/ 0 w 15"/>
                <a:gd name="T19" fmla="*/ 56 h 60"/>
                <a:gd name="T20" fmla="*/ 1 w 15"/>
                <a:gd name="T21" fmla="*/ 56 h 60"/>
                <a:gd name="T22" fmla="*/ 3 w 15"/>
                <a:gd name="T23" fmla="*/ 36 h 60"/>
                <a:gd name="T24" fmla="*/ 2 w 15"/>
                <a:gd name="T25" fmla="*/ 36 h 60"/>
                <a:gd name="T26" fmla="*/ 3 w 15"/>
                <a:gd name="T27" fmla="*/ 32 h 60"/>
                <a:gd name="T28" fmla="*/ 4 w 15"/>
                <a:gd name="T29" fmla="*/ 32 h 60"/>
                <a:gd name="T30" fmla="*/ 3 w 15"/>
                <a:gd name="T31" fmla="*/ 36 h 60"/>
                <a:gd name="T32" fmla="*/ 2 w 15"/>
                <a:gd name="T33" fmla="*/ 44 h 60"/>
                <a:gd name="T34" fmla="*/ 1 w 15"/>
                <a:gd name="T35" fmla="*/ 44 h 60"/>
                <a:gd name="T36" fmla="*/ 2 w 15"/>
                <a:gd name="T37" fmla="*/ 40 h 60"/>
                <a:gd name="T38" fmla="*/ 2 w 15"/>
                <a:gd name="T39" fmla="*/ 40 h 60"/>
                <a:gd name="T40" fmla="*/ 2 w 15"/>
                <a:gd name="T41" fmla="*/ 44 h 60"/>
                <a:gd name="T42" fmla="*/ 4 w 15"/>
                <a:gd name="T43" fmla="*/ 29 h 60"/>
                <a:gd name="T44" fmla="*/ 3 w 15"/>
                <a:gd name="T45" fmla="*/ 28 h 60"/>
                <a:gd name="T46" fmla="*/ 4 w 15"/>
                <a:gd name="T47" fmla="*/ 24 h 60"/>
                <a:gd name="T48" fmla="*/ 5 w 15"/>
                <a:gd name="T49" fmla="*/ 25 h 60"/>
                <a:gd name="T50" fmla="*/ 4 w 15"/>
                <a:gd name="T51" fmla="*/ 29 h 60"/>
                <a:gd name="T52" fmla="*/ 8 w 15"/>
                <a:gd name="T53" fmla="*/ 13 h 60"/>
                <a:gd name="T54" fmla="*/ 7 w 15"/>
                <a:gd name="T55" fmla="*/ 13 h 60"/>
                <a:gd name="T56" fmla="*/ 9 w 15"/>
                <a:gd name="T57" fmla="*/ 9 h 60"/>
                <a:gd name="T58" fmla="*/ 10 w 15"/>
                <a:gd name="T59" fmla="*/ 9 h 60"/>
                <a:gd name="T60" fmla="*/ 8 w 15"/>
                <a:gd name="T61" fmla="*/ 13 h 60"/>
                <a:gd name="T62" fmla="*/ 6 w 15"/>
                <a:gd name="T63" fmla="*/ 21 h 60"/>
                <a:gd name="T64" fmla="*/ 5 w 15"/>
                <a:gd name="T65" fmla="*/ 21 h 60"/>
                <a:gd name="T66" fmla="*/ 6 w 15"/>
                <a:gd name="T67" fmla="*/ 17 h 60"/>
                <a:gd name="T68" fmla="*/ 7 w 15"/>
                <a:gd name="T69" fmla="*/ 17 h 60"/>
                <a:gd name="T70" fmla="*/ 6 w 15"/>
                <a:gd name="T71" fmla="*/ 21 h 60"/>
                <a:gd name="T72" fmla="*/ 13 w 15"/>
                <a:gd name="T73" fmla="*/ 1 h 60"/>
                <a:gd name="T74" fmla="*/ 15 w 15"/>
                <a:gd name="T75" fmla="*/ 5 h 60"/>
                <a:gd name="T76" fmla="*/ 11 w 15"/>
                <a:gd name="T77" fmla="*/ 6 h 60"/>
                <a:gd name="T78" fmla="*/ 9 w 15"/>
                <a:gd name="T79" fmla="*/ 3 h 60"/>
                <a:gd name="T80" fmla="*/ 13 w 15"/>
                <a:gd name="T81"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 h="60">
                  <a:moveTo>
                    <a:pt x="1" y="52"/>
                  </a:moveTo>
                  <a:cubicBezTo>
                    <a:pt x="0" y="52"/>
                    <a:pt x="0" y="52"/>
                    <a:pt x="0" y="52"/>
                  </a:cubicBezTo>
                  <a:cubicBezTo>
                    <a:pt x="1" y="51"/>
                    <a:pt x="1" y="50"/>
                    <a:pt x="1" y="48"/>
                  </a:cubicBezTo>
                  <a:cubicBezTo>
                    <a:pt x="2" y="48"/>
                    <a:pt x="2" y="48"/>
                    <a:pt x="2" y="48"/>
                  </a:cubicBezTo>
                  <a:cubicBezTo>
                    <a:pt x="1" y="50"/>
                    <a:pt x="1" y="51"/>
                    <a:pt x="1" y="52"/>
                  </a:cubicBezTo>
                  <a:close/>
                  <a:moveTo>
                    <a:pt x="1" y="56"/>
                  </a:moveTo>
                  <a:cubicBezTo>
                    <a:pt x="1" y="59"/>
                    <a:pt x="1" y="60"/>
                    <a:pt x="1" y="60"/>
                  </a:cubicBezTo>
                  <a:cubicBezTo>
                    <a:pt x="0" y="60"/>
                    <a:pt x="0" y="60"/>
                    <a:pt x="0" y="60"/>
                  </a:cubicBezTo>
                  <a:cubicBezTo>
                    <a:pt x="0" y="60"/>
                    <a:pt x="0" y="60"/>
                    <a:pt x="0" y="60"/>
                  </a:cubicBezTo>
                  <a:cubicBezTo>
                    <a:pt x="0" y="60"/>
                    <a:pt x="0" y="59"/>
                    <a:pt x="0" y="56"/>
                  </a:cubicBezTo>
                  <a:lnTo>
                    <a:pt x="1" y="56"/>
                  </a:lnTo>
                  <a:close/>
                  <a:moveTo>
                    <a:pt x="3" y="36"/>
                  </a:moveTo>
                  <a:cubicBezTo>
                    <a:pt x="2" y="36"/>
                    <a:pt x="2" y="36"/>
                    <a:pt x="2" y="36"/>
                  </a:cubicBezTo>
                  <a:cubicBezTo>
                    <a:pt x="2" y="35"/>
                    <a:pt x="3" y="34"/>
                    <a:pt x="3" y="32"/>
                  </a:cubicBezTo>
                  <a:cubicBezTo>
                    <a:pt x="4" y="32"/>
                    <a:pt x="4" y="32"/>
                    <a:pt x="4" y="32"/>
                  </a:cubicBezTo>
                  <a:cubicBezTo>
                    <a:pt x="3" y="34"/>
                    <a:pt x="3" y="35"/>
                    <a:pt x="3" y="36"/>
                  </a:cubicBezTo>
                  <a:close/>
                  <a:moveTo>
                    <a:pt x="2" y="44"/>
                  </a:moveTo>
                  <a:cubicBezTo>
                    <a:pt x="1" y="44"/>
                    <a:pt x="1" y="44"/>
                    <a:pt x="1" y="44"/>
                  </a:cubicBezTo>
                  <a:cubicBezTo>
                    <a:pt x="1" y="43"/>
                    <a:pt x="1" y="42"/>
                    <a:pt x="2" y="40"/>
                  </a:cubicBezTo>
                  <a:cubicBezTo>
                    <a:pt x="2" y="40"/>
                    <a:pt x="2" y="40"/>
                    <a:pt x="2" y="40"/>
                  </a:cubicBezTo>
                  <a:cubicBezTo>
                    <a:pt x="2" y="42"/>
                    <a:pt x="2" y="43"/>
                    <a:pt x="2" y="44"/>
                  </a:cubicBezTo>
                  <a:close/>
                  <a:moveTo>
                    <a:pt x="4" y="29"/>
                  </a:moveTo>
                  <a:cubicBezTo>
                    <a:pt x="3" y="28"/>
                    <a:pt x="3" y="28"/>
                    <a:pt x="3" y="28"/>
                  </a:cubicBezTo>
                  <a:cubicBezTo>
                    <a:pt x="4" y="27"/>
                    <a:pt x="4" y="26"/>
                    <a:pt x="4" y="24"/>
                  </a:cubicBezTo>
                  <a:cubicBezTo>
                    <a:pt x="5" y="25"/>
                    <a:pt x="5" y="25"/>
                    <a:pt x="5" y="25"/>
                  </a:cubicBezTo>
                  <a:cubicBezTo>
                    <a:pt x="5" y="26"/>
                    <a:pt x="5" y="27"/>
                    <a:pt x="4" y="29"/>
                  </a:cubicBezTo>
                  <a:close/>
                  <a:moveTo>
                    <a:pt x="8" y="13"/>
                  </a:moveTo>
                  <a:cubicBezTo>
                    <a:pt x="7" y="13"/>
                    <a:pt x="7" y="13"/>
                    <a:pt x="7" y="13"/>
                  </a:cubicBezTo>
                  <a:cubicBezTo>
                    <a:pt x="8" y="12"/>
                    <a:pt x="8" y="10"/>
                    <a:pt x="9" y="9"/>
                  </a:cubicBezTo>
                  <a:cubicBezTo>
                    <a:pt x="10" y="9"/>
                    <a:pt x="10" y="9"/>
                    <a:pt x="10" y="9"/>
                  </a:cubicBezTo>
                  <a:cubicBezTo>
                    <a:pt x="9" y="11"/>
                    <a:pt x="9" y="12"/>
                    <a:pt x="8" y="13"/>
                  </a:cubicBezTo>
                  <a:close/>
                  <a:moveTo>
                    <a:pt x="6" y="21"/>
                  </a:moveTo>
                  <a:cubicBezTo>
                    <a:pt x="5" y="21"/>
                    <a:pt x="5" y="21"/>
                    <a:pt x="5" y="21"/>
                  </a:cubicBezTo>
                  <a:cubicBezTo>
                    <a:pt x="6" y="19"/>
                    <a:pt x="6" y="18"/>
                    <a:pt x="6" y="17"/>
                  </a:cubicBezTo>
                  <a:cubicBezTo>
                    <a:pt x="7" y="17"/>
                    <a:pt x="7" y="17"/>
                    <a:pt x="7" y="17"/>
                  </a:cubicBezTo>
                  <a:cubicBezTo>
                    <a:pt x="7" y="18"/>
                    <a:pt x="6" y="19"/>
                    <a:pt x="6" y="21"/>
                  </a:cubicBezTo>
                  <a:close/>
                  <a:moveTo>
                    <a:pt x="13" y="1"/>
                  </a:moveTo>
                  <a:cubicBezTo>
                    <a:pt x="14" y="1"/>
                    <a:pt x="15" y="3"/>
                    <a:pt x="15" y="5"/>
                  </a:cubicBezTo>
                  <a:cubicBezTo>
                    <a:pt x="14" y="6"/>
                    <a:pt x="12" y="7"/>
                    <a:pt x="11" y="6"/>
                  </a:cubicBezTo>
                  <a:cubicBezTo>
                    <a:pt x="9" y="6"/>
                    <a:pt x="8" y="4"/>
                    <a:pt x="9" y="3"/>
                  </a:cubicBezTo>
                  <a:cubicBezTo>
                    <a:pt x="10" y="1"/>
                    <a:pt x="11" y="0"/>
                    <a:pt x="1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 name="Freeform 22"/>
            <p:cNvSpPr/>
            <p:nvPr/>
          </p:nvSpPr>
          <p:spPr bwMode="auto">
            <a:xfrm>
              <a:off x="7757" y="2580"/>
              <a:ext cx="187" cy="192"/>
            </a:xfrm>
            <a:custGeom>
              <a:avLst/>
              <a:gdLst>
                <a:gd name="T0" fmla="*/ 0 w 96"/>
                <a:gd name="T1" fmla="*/ 58 h 98"/>
                <a:gd name="T2" fmla="*/ 96 w 96"/>
                <a:gd name="T3" fmla="*/ 48 h 98"/>
                <a:gd name="T4" fmla="*/ 0 w 96"/>
                <a:gd name="T5" fmla="*/ 58 h 98"/>
              </a:gdLst>
              <a:ahLst/>
              <a:cxnLst>
                <a:cxn ang="0">
                  <a:pos x="T0" y="T1"/>
                </a:cxn>
                <a:cxn ang="0">
                  <a:pos x="T2" y="T3"/>
                </a:cxn>
                <a:cxn ang="0">
                  <a:pos x="T4" y="T5"/>
                </a:cxn>
              </a:cxnLst>
              <a:rect l="0" t="0" r="r" b="b"/>
              <a:pathLst>
                <a:path w="96" h="98">
                  <a:moveTo>
                    <a:pt x="0" y="58"/>
                  </a:moveTo>
                  <a:cubicBezTo>
                    <a:pt x="0" y="58"/>
                    <a:pt x="47" y="98"/>
                    <a:pt x="96" y="48"/>
                  </a:cubicBezTo>
                  <a:cubicBezTo>
                    <a:pt x="96" y="48"/>
                    <a:pt x="58" y="0"/>
                    <a:pt x="0" y="58"/>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 name="Freeform 23"/>
            <p:cNvSpPr>
              <a:spLocks noEditPoints="1"/>
            </p:cNvSpPr>
            <p:nvPr/>
          </p:nvSpPr>
          <p:spPr bwMode="auto">
            <a:xfrm>
              <a:off x="7770" y="2672"/>
              <a:ext cx="117" cy="19"/>
            </a:xfrm>
            <a:custGeom>
              <a:avLst/>
              <a:gdLst>
                <a:gd name="T0" fmla="*/ 7 w 60"/>
                <a:gd name="T1" fmla="*/ 8 h 10"/>
                <a:gd name="T2" fmla="*/ 7 w 60"/>
                <a:gd name="T3" fmla="*/ 7 h 10"/>
                <a:gd name="T4" fmla="*/ 11 w 60"/>
                <a:gd name="T5" fmla="*/ 6 h 10"/>
                <a:gd name="T6" fmla="*/ 11 w 60"/>
                <a:gd name="T7" fmla="*/ 7 h 10"/>
                <a:gd name="T8" fmla="*/ 7 w 60"/>
                <a:gd name="T9" fmla="*/ 8 h 10"/>
                <a:gd name="T10" fmla="*/ 4 w 60"/>
                <a:gd name="T11" fmla="*/ 9 h 10"/>
                <a:gd name="T12" fmla="*/ 0 w 60"/>
                <a:gd name="T13" fmla="*/ 10 h 10"/>
                <a:gd name="T14" fmla="*/ 0 w 60"/>
                <a:gd name="T15" fmla="*/ 9 h 10"/>
                <a:gd name="T16" fmla="*/ 0 w 60"/>
                <a:gd name="T17" fmla="*/ 9 h 10"/>
                <a:gd name="T18" fmla="*/ 3 w 60"/>
                <a:gd name="T19" fmla="*/ 8 h 10"/>
                <a:gd name="T20" fmla="*/ 4 w 60"/>
                <a:gd name="T21" fmla="*/ 9 h 10"/>
                <a:gd name="T22" fmla="*/ 23 w 60"/>
                <a:gd name="T23" fmla="*/ 5 h 10"/>
                <a:gd name="T24" fmla="*/ 23 w 60"/>
                <a:gd name="T25" fmla="*/ 4 h 10"/>
                <a:gd name="T26" fmla="*/ 27 w 60"/>
                <a:gd name="T27" fmla="*/ 3 h 10"/>
                <a:gd name="T28" fmla="*/ 27 w 60"/>
                <a:gd name="T29" fmla="*/ 4 h 10"/>
                <a:gd name="T30" fmla="*/ 23 w 60"/>
                <a:gd name="T31" fmla="*/ 5 h 10"/>
                <a:gd name="T32" fmla="*/ 15 w 60"/>
                <a:gd name="T33" fmla="*/ 6 h 10"/>
                <a:gd name="T34" fmla="*/ 15 w 60"/>
                <a:gd name="T35" fmla="*/ 5 h 10"/>
                <a:gd name="T36" fmla="*/ 19 w 60"/>
                <a:gd name="T37" fmla="*/ 5 h 10"/>
                <a:gd name="T38" fmla="*/ 19 w 60"/>
                <a:gd name="T39" fmla="*/ 5 h 10"/>
                <a:gd name="T40" fmla="*/ 15 w 60"/>
                <a:gd name="T41" fmla="*/ 6 h 10"/>
                <a:gd name="T42" fmla="*/ 31 w 60"/>
                <a:gd name="T43" fmla="*/ 4 h 10"/>
                <a:gd name="T44" fmla="*/ 31 w 60"/>
                <a:gd name="T45" fmla="*/ 3 h 10"/>
                <a:gd name="T46" fmla="*/ 35 w 60"/>
                <a:gd name="T47" fmla="*/ 3 h 10"/>
                <a:gd name="T48" fmla="*/ 35 w 60"/>
                <a:gd name="T49" fmla="*/ 3 h 10"/>
                <a:gd name="T50" fmla="*/ 31 w 60"/>
                <a:gd name="T51" fmla="*/ 4 h 10"/>
                <a:gd name="T52" fmla="*/ 47 w 60"/>
                <a:gd name="T53" fmla="*/ 3 h 10"/>
                <a:gd name="T54" fmla="*/ 47 w 60"/>
                <a:gd name="T55" fmla="*/ 2 h 10"/>
                <a:gd name="T56" fmla="*/ 51 w 60"/>
                <a:gd name="T57" fmla="*/ 2 h 10"/>
                <a:gd name="T58" fmla="*/ 51 w 60"/>
                <a:gd name="T59" fmla="*/ 3 h 10"/>
                <a:gd name="T60" fmla="*/ 47 w 60"/>
                <a:gd name="T61" fmla="*/ 3 h 10"/>
                <a:gd name="T62" fmla="*/ 39 w 60"/>
                <a:gd name="T63" fmla="*/ 3 h 10"/>
                <a:gd name="T64" fmla="*/ 39 w 60"/>
                <a:gd name="T65" fmla="*/ 2 h 10"/>
                <a:gd name="T66" fmla="*/ 43 w 60"/>
                <a:gd name="T67" fmla="*/ 2 h 10"/>
                <a:gd name="T68" fmla="*/ 43 w 60"/>
                <a:gd name="T69" fmla="*/ 3 h 10"/>
                <a:gd name="T70" fmla="*/ 39 w 60"/>
                <a:gd name="T71" fmla="*/ 3 h 10"/>
                <a:gd name="T72" fmla="*/ 60 w 60"/>
                <a:gd name="T73" fmla="*/ 4 h 10"/>
                <a:gd name="T74" fmla="*/ 57 w 60"/>
                <a:gd name="T75" fmla="*/ 7 h 10"/>
                <a:gd name="T76" fmla="*/ 54 w 60"/>
                <a:gd name="T77" fmla="*/ 3 h 10"/>
                <a:gd name="T78" fmla="*/ 57 w 60"/>
                <a:gd name="T79" fmla="*/ 1 h 10"/>
                <a:gd name="T80" fmla="*/ 60 w 60"/>
                <a:gd name="T8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10">
                  <a:moveTo>
                    <a:pt x="7" y="8"/>
                  </a:moveTo>
                  <a:cubicBezTo>
                    <a:pt x="7" y="7"/>
                    <a:pt x="7" y="7"/>
                    <a:pt x="7" y="7"/>
                  </a:cubicBezTo>
                  <a:cubicBezTo>
                    <a:pt x="8" y="7"/>
                    <a:pt x="10" y="6"/>
                    <a:pt x="11" y="6"/>
                  </a:cubicBezTo>
                  <a:cubicBezTo>
                    <a:pt x="11" y="7"/>
                    <a:pt x="11" y="7"/>
                    <a:pt x="11" y="7"/>
                  </a:cubicBezTo>
                  <a:cubicBezTo>
                    <a:pt x="10" y="7"/>
                    <a:pt x="9" y="8"/>
                    <a:pt x="7" y="8"/>
                  </a:cubicBezTo>
                  <a:close/>
                  <a:moveTo>
                    <a:pt x="4" y="9"/>
                  </a:moveTo>
                  <a:cubicBezTo>
                    <a:pt x="1" y="9"/>
                    <a:pt x="0" y="10"/>
                    <a:pt x="0" y="10"/>
                  </a:cubicBezTo>
                  <a:cubicBezTo>
                    <a:pt x="0" y="9"/>
                    <a:pt x="0" y="9"/>
                    <a:pt x="0" y="9"/>
                  </a:cubicBezTo>
                  <a:cubicBezTo>
                    <a:pt x="0" y="9"/>
                    <a:pt x="0" y="9"/>
                    <a:pt x="0" y="9"/>
                  </a:cubicBezTo>
                  <a:cubicBezTo>
                    <a:pt x="0" y="9"/>
                    <a:pt x="1" y="9"/>
                    <a:pt x="3" y="8"/>
                  </a:cubicBezTo>
                  <a:lnTo>
                    <a:pt x="4" y="9"/>
                  </a:lnTo>
                  <a:close/>
                  <a:moveTo>
                    <a:pt x="23" y="5"/>
                  </a:moveTo>
                  <a:cubicBezTo>
                    <a:pt x="23" y="4"/>
                    <a:pt x="23" y="4"/>
                    <a:pt x="23" y="4"/>
                  </a:cubicBezTo>
                  <a:cubicBezTo>
                    <a:pt x="24" y="4"/>
                    <a:pt x="26" y="4"/>
                    <a:pt x="27" y="3"/>
                  </a:cubicBezTo>
                  <a:cubicBezTo>
                    <a:pt x="27" y="4"/>
                    <a:pt x="27" y="4"/>
                    <a:pt x="27" y="4"/>
                  </a:cubicBezTo>
                  <a:cubicBezTo>
                    <a:pt x="26" y="4"/>
                    <a:pt x="24" y="5"/>
                    <a:pt x="23" y="5"/>
                  </a:cubicBezTo>
                  <a:close/>
                  <a:moveTo>
                    <a:pt x="15" y="6"/>
                  </a:moveTo>
                  <a:cubicBezTo>
                    <a:pt x="15" y="5"/>
                    <a:pt x="15" y="5"/>
                    <a:pt x="15" y="5"/>
                  </a:cubicBezTo>
                  <a:cubicBezTo>
                    <a:pt x="16" y="5"/>
                    <a:pt x="18" y="5"/>
                    <a:pt x="19" y="5"/>
                  </a:cubicBezTo>
                  <a:cubicBezTo>
                    <a:pt x="19" y="5"/>
                    <a:pt x="19" y="5"/>
                    <a:pt x="19" y="5"/>
                  </a:cubicBezTo>
                  <a:cubicBezTo>
                    <a:pt x="18" y="6"/>
                    <a:pt x="17" y="6"/>
                    <a:pt x="15" y="6"/>
                  </a:cubicBezTo>
                  <a:close/>
                  <a:moveTo>
                    <a:pt x="31" y="4"/>
                  </a:moveTo>
                  <a:cubicBezTo>
                    <a:pt x="31" y="3"/>
                    <a:pt x="31" y="3"/>
                    <a:pt x="31" y="3"/>
                  </a:cubicBezTo>
                  <a:cubicBezTo>
                    <a:pt x="32" y="3"/>
                    <a:pt x="34" y="3"/>
                    <a:pt x="35" y="3"/>
                  </a:cubicBezTo>
                  <a:cubicBezTo>
                    <a:pt x="35" y="3"/>
                    <a:pt x="35" y="3"/>
                    <a:pt x="35" y="3"/>
                  </a:cubicBezTo>
                  <a:cubicBezTo>
                    <a:pt x="34" y="3"/>
                    <a:pt x="32" y="4"/>
                    <a:pt x="31" y="4"/>
                  </a:cubicBezTo>
                  <a:close/>
                  <a:moveTo>
                    <a:pt x="47" y="3"/>
                  </a:moveTo>
                  <a:cubicBezTo>
                    <a:pt x="47" y="2"/>
                    <a:pt x="47" y="2"/>
                    <a:pt x="47" y="2"/>
                  </a:cubicBezTo>
                  <a:cubicBezTo>
                    <a:pt x="48" y="2"/>
                    <a:pt x="50" y="2"/>
                    <a:pt x="51" y="2"/>
                  </a:cubicBezTo>
                  <a:cubicBezTo>
                    <a:pt x="51" y="3"/>
                    <a:pt x="51" y="3"/>
                    <a:pt x="51" y="3"/>
                  </a:cubicBezTo>
                  <a:cubicBezTo>
                    <a:pt x="50" y="3"/>
                    <a:pt x="48" y="3"/>
                    <a:pt x="47" y="3"/>
                  </a:cubicBezTo>
                  <a:close/>
                  <a:moveTo>
                    <a:pt x="39" y="3"/>
                  </a:moveTo>
                  <a:cubicBezTo>
                    <a:pt x="39" y="2"/>
                    <a:pt x="39" y="2"/>
                    <a:pt x="39" y="2"/>
                  </a:cubicBezTo>
                  <a:cubicBezTo>
                    <a:pt x="40" y="2"/>
                    <a:pt x="42" y="2"/>
                    <a:pt x="43" y="2"/>
                  </a:cubicBezTo>
                  <a:cubicBezTo>
                    <a:pt x="43" y="3"/>
                    <a:pt x="43" y="3"/>
                    <a:pt x="43" y="3"/>
                  </a:cubicBezTo>
                  <a:cubicBezTo>
                    <a:pt x="42" y="3"/>
                    <a:pt x="40" y="3"/>
                    <a:pt x="39" y="3"/>
                  </a:cubicBezTo>
                  <a:close/>
                  <a:moveTo>
                    <a:pt x="60" y="4"/>
                  </a:moveTo>
                  <a:cubicBezTo>
                    <a:pt x="60" y="5"/>
                    <a:pt x="58" y="7"/>
                    <a:pt x="57" y="7"/>
                  </a:cubicBezTo>
                  <a:cubicBezTo>
                    <a:pt x="55" y="6"/>
                    <a:pt x="54" y="5"/>
                    <a:pt x="54" y="3"/>
                  </a:cubicBezTo>
                  <a:cubicBezTo>
                    <a:pt x="54" y="2"/>
                    <a:pt x="56" y="0"/>
                    <a:pt x="57" y="1"/>
                  </a:cubicBezTo>
                  <a:cubicBezTo>
                    <a:pt x="59" y="1"/>
                    <a:pt x="60" y="2"/>
                    <a:pt x="6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 name="Freeform 24"/>
            <p:cNvSpPr/>
            <p:nvPr/>
          </p:nvSpPr>
          <p:spPr bwMode="auto">
            <a:xfrm>
              <a:off x="7281" y="2462"/>
              <a:ext cx="505" cy="523"/>
            </a:xfrm>
            <a:custGeom>
              <a:avLst/>
              <a:gdLst>
                <a:gd name="T0" fmla="*/ 0 w 259"/>
                <a:gd name="T1" fmla="*/ 267 h 267"/>
                <a:gd name="T2" fmla="*/ 259 w 259"/>
                <a:gd name="T3" fmla="*/ 142 h 267"/>
              </a:gdLst>
              <a:ahLst/>
              <a:cxnLst>
                <a:cxn ang="0">
                  <a:pos x="T0" y="T1"/>
                </a:cxn>
                <a:cxn ang="0">
                  <a:pos x="T2" y="T3"/>
                </a:cxn>
              </a:cxnLst>
              <a:rect l="0" t="0" r="r" b="b"/>
              <a:pathLst>
                <a:path w="259" h="267">
                  <a:moveTo>
                    <a:pt x="0" y="267"/>
                  </a:moveTo>
                  <a:cubicBezTo>
                    <a:pt x="0" y="267"/>
                    <a:pt x="155" y="0"/>
                    <a:pt x="259" y="142"/>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7" name="Freeform 25"/>
            <p:cNvSpPr/>
            <p:nvPr/>
          </p:nvSpPr>
          <p:spPr bwMode="auto">
            <a:xfrm>
              <a:off x="7755" y="2727"/>
              <a:ext cx="111" cy="125"/>
            </a:xfrm>
            <a:custGeom>
              <a:avLst/>
              <a:gdLst>
                <a:gd name="T0" fmla="*/ 11 w 57"/>
                <a:gd name="T1" fmla="*/ 0 h 64"/>
                <a:gd name="T2" fmla="*/ 48 w 57"/>
                <a:gd name="T3" fmla="*/ 64 h 64"/>
                <a:gd name="T4" fmla="*/ 11 w 57"/>
                <a:gd name="T5" fmla="*/ 0 h 64"/>
              </a:gdLst>
              <a:ahLst/>
              <a:cxnLst>
                <a:cxn ang="0">
                  <a:pos x="T0" y="T1"/>
                </a:cxn>
                <a:cxn ang="0">
                  <a:pos x="T2" y="T3"/>
                </a:cxn>
                <a:cxn ang="0">
                  <a:pos x="T4" y="T5"/>
                </a:cxn>
              </a:cxnLst>
              <a:rect l="0" t="0" r="r" b="b"/>
              <a:pathLst>
                <a:path w="57" h="64">
                  <a:moveTo>
                    <a:pt x="11" y="0"/>
                  </a:moveTo>
                  <a:cubicBezTo>
                    <a:pt x="11" y="0"/>
                    <a:pt x="57" y="11"/>
                    <a:pt x="48" y="64"/>
                  </a:cubicBezTo>
                  <a:cubicBezTo>
                    <a:pt x="48" y="64"/>
                    <a:pt x="0" y="61"/>
                    <a:pt x="11" y="0"/>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 name="Freeform 26"/>
            <p:cNvSpPr>
              <a:spLocks noEditPoints="1"/>
            </p:cNvSpPr>
            <p:nvPr/>
          </p:nvSpPr>
          <p:spPr bwMode="auto">
            <a:xfrm>
              <a:off x="7778" y="2729"/>
              <a:ext cx="51" cy="78"/>
            </a:xfrm>
            <a:custGeom>
              <a:avLst/>
              <a:gdLst>
                <a:gd name="T0" fmla="*/ 3 w 26"/>
                <a:gd name="T1" fmla="*/ 5 h 40"/>
                <a:gd name="T2" fmla="*/ 2 w 26"/>
                <a:gd name="T3" fmla="*/ 6 h 40"/>
                <a:gd name="T4" fmla="*/ 4 w 26"/>
                <a:gd name="T5" fmla="*/ 8 h 40"/>
                <a:gd name="T6" fmla="*/ 4 w 26"/>
                <a:gd name="T7" fmla="*/ 8 h 40"/>
                <a:gd name="T8" fmla="*/ 3 w 26"/>
                <a:gd name="T9" fmla="*/ 5 h 40"/>
                <a:gd name="T10" fmla="*/ 2 w 26"/>
                <a:gd name="T11" fmla="*/ 3 h 40"/>
                <a:gd name="T12" fmla="*/ 0 w 26"/>
                <a:gd name="T13" fmla="*/ 0 h 40"/>
                <a:gd name="T14" fmla="*/ 0 w 26"/>
                <a:gd name="T15" fmla="*/ 0 h 40"/>
                <a:gd name="T16" fmla="*/ 0 w 26"/>
                <a:gd name="T17" fmla="*/ 0 h 40"/>
                <a:gd name="T18" fmla="*/ 1 w 26"/>
                <a:gd name="T19" fmla="*/ 3 h 40"/>
                <a:gd name="T20" fmla="*/ 2 w 26"/>
                <a:gd name="T21" fmla="*/ 3 h 40"/>
                <a:gd name="T22" fmla="*/ 8 w 26"/>
                <a:gd name="T23" fmla="*/ 16 h 40"/>
                <a:gd name="T24" fmla="*/ 8 w 26"/>
                <a:gd name="T25" fmla="*/ 17 h 40"/>
                <a:gd name="T26" fmla="*/ 9 w 26"/>
                <a:gd name="T27" fmla="*/ 19 h 40"/>
                <a:gd name="T28" fmla="*/ 10 w 26"/>
                <a:gd name="T29" fmla="*/ 19 h 40"/>
                <a:gd name="T30" fmla="*/ 8 w 26"/>
                <a:gd name="T31" fmla="*/ 16 h 40"/>
                <a:gd name="T32" fmla="*/ 5 w 26"/>
                <a:gd name="T33" fmla="*/ 11 h 40"/>
                <a:gd name="T34" fmla="*/ 5 w 26"/>
                <a:gd name="T35" fmla="*/ 11 h 40"/>
                <a:gd name="T36" fmla="*/ 6 w 26"/>
                <a:gd name="T37" fmla="*/ 14 h 40"/>
                <a:gd name="T38" fmla="*/ 7 w 26"/>
                <a:gd name="T39" fmla="*/ 14 h 40"/>
                <a:gd name="T40" fmla="*/ 5 w 26"/>
                <a:gd name="T41" fmla="*/ 11 h 40"/>
                <a:gd name="T42" fmla="*/ 11 w 26"/>
                <a:gd name="T43" fmla="*/ 22 h 40"/>
                <a:gd name="T44" fmla="*/ 11 w 26"/>
                <a:gd name="T45" fmla="*/ 22 h 40"/>
                <a:gd name="T46" fmla="*/ 13 w 26"/>
                <a:gd name="T47" fmla="*/ 25 h 40"/>
                <a:gd name="T48" fmla="*/ 13 w 26"/>
                <a:gd name="T49" fmla="*/ 24 h 40"/>
                <a:gd name="T50" fmla="*/ 11 w 26"/>
                <a:gd name="T51" fmla="*/ 22 h 40"/>
                <a:gd name="T52" fmla="*/ 19 w 26"/>
                <a:gd name="T53" fmla="*/ 32 h 40"/>
                <a:gd name="T54" fmla="*/ 18 w 26"/>
                <a:gd name="T55" fmla="*/ 32 h 40"/>
                <a:gd name="T56" fmla="*/ 20 w 26"/>
                <a:gd name="T57" fmla="*/ 34 h 40"/>
                <a:gd name="T58" fmla="*/ 21 w 26"/>
                <a:gd name="T59" fmla="*/ 34 h 40"/>
                <a:gd name="T60" fmla="*/ 19 w 26"/>
                <a:gd name="T61" fmla="*/ 32 h 40"/>
                <a:gd name="T62" fmla="*/ 15 w 26"/>
                <a:gd name="T63" fmla="*/ 27 h 40"/>
                <a:gd name="T64" fmla="*/ 14 w 26"/>
                <a:gd name="T65" fmla="*/ 27 h 40"/>
                <a:gd name="T66" fmla="*/ 16 w 26"/>
                <a:gd name="T67" fmla="*/ 30 h 40"/>
                <a:gd name="T68" fmla="*/ 17 w 26"/>
                <a:gd name="T69" fmla="*/ 29 h 40"/>
                <a:gd name="T70" fmla="*/ 15 w 26"/>
                <a:gd name="T71" fmla="*/ 27 h 40"/>
                <a:gd name="T72" fmla="*/ 25 w 26"/>
                <a:gd name="T73" fmla="*/ 39 h 40"/>
                <a:gd name="T74" fmla="*/ 25 w 26"/>
                <a:gd name="T75" fmla="*/ 36 h 40"/>
                <a:gd name="T76" fmla="*/ 22 w 26"/>
                <a:gd name="T77" fmla="*/ 36 h 40"/>
                <a:gd name="T78" fmla="*/ 22 w 26"/>
                <a:gd name="T79" fmla="*/ 39 h 40"/>
                <a:gd name="T80" fmla="*/ 25 w 26"/>
                <a:gd name="T81"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 h="40">
                  <a:moveTo>
                    <a:pt x="3" y="5"/>
                  </a:moveTo>
                  <a:cubicBezTo>
                    <a:pt x="2" y="6"/>
                    <a:pt x="2" y="6"/>
                    <a:pt x="2" y="6"/>
                  </a:cubicBezTo>
                  <a:cubicBezTo>
                    <a:pt x="3" y="7"/>
                    <a:pt x="3" y="7"/>
                    <a:pt x="4" y="8"/>
                  </a:cubicBezTo>
                  <a:cubicBezTo>
                    <a:pt x="4" y="8"/>
                    <a:pt x="4" y="8"/>
                    <a:pt x="4" y="8"/>
                  </a:cubicBezTo>
                  <a:cubicBezTo>
                    <a:pt x="4" y="7"/>
                    <a:pt x="3" y="6"/>
                    <a:pt x="3" y="5"/>
                  </a:cubicBezTo>
                  <a:close/>
                  <a:moveTo>
                    <a:pt x="2" y="3"/>
                  </a:moveTo>
                  <a:cubicBezTo>
                    <a:pt x="1" y="1"/>
                    <a:pt x="0" y="0"/>
                    <a:pt x="0" y="0"/>
                  </a:cubicBezTo>
                  <a:cubicBezTo>
                    <a:pt x="0" y="0"/>
                    <a:pt x="0" y="0"/>
                    <a:pt x="0" y="0"/>
                  </a:cubicBezTo>
                  <a:cubicBezTo>
                    <a:pt x="0" y="0"/>
                    <a:pt x="0" y="0"/>
                    <a:pt x="0" y="0"/>
                  </a:cubicBezTo>
                  <a:cubicBezTo>
                    <a:pt x="0" y="0"/>
                    <a:pt x="0" y="1"/>
                    <a:pt x="1" y="3"/>
                  </a:cubicBezTo>
                  <a:lnTo>
                    <a:pt x="2" y="3"/>
                  </a:lnTo>
                  <a:close/>
                  <a:moveTo>
                    <a:pt x="8" y="16"/>
                  </a:moveTo>
                  <a:cubicBezTo>
                    <a:pt x="8" y="17"/>
                    <a:pt x="8" y="17"/>
                    <a:pt x="8" y="17"/>
                  </a:cubicBezTo>
                  <a:cubicBezTo>
                    <a:pt x="8" y="18"/>
                    <a:pt x="9" y="18"/>
                    <a:pt x="9" y="19"/>
                  </a:cubicBezTo>
                  <a:cubicBezTo>
                    <a:pt x="10" y="19"/>
                    <a:pt x="10" y="19"/>
                    <a:pt x="10" y="19"/>
                  </a:cubicBezTo>
                  <a:cubicBezTo>
                    <a:pt x="9" y="18"/>
                    <a:pt x="9" y="17"/>
                    <a:pt x="8" y="16"/>
                  </a:cubicBezTo>
                  <a:close/>
                  <a:moveTo>
                    <a:pt x="5" y="11"/>
                  </a:moveTo>
                  <a:cubicBezTo>
                    <a:pt x="5" y="11"/>
                    <a:pt x="5" y="11"/>
                    <a:pt x="5" y="11"/>
                  </a:cubicBezTo>
                  <a:cubicBezTo>
                    <a:pt x="5" y="12"/>
                    <a:pt x="6" y="13"/>
                    <a:pt x="6" y="14"/>
                  </a:cubicBezTo>
                  <a:cubicBezTo>
                    <a:pt x="7" y="14"/>
                    <a:pt x="7" y="14"/>
                    <a:pt x="7" y="14"/>
                  </a:cubicBezTo>
                  <a:cubicBezTo>
                    <a:pt x="6" y="13"/>
                    <a:pt x="6" y="12"/>
                    <a:pt x="5" y="11"/>
                  </a:cubicBezTo>
                  <a:close/>
                  <a:moveTo>
                    <a:pt x="11" y="22"/>
                  </a:moveTo>
                  <a:cubicBezTo>
                    <a:pt x="11" y="22"/>
                    <a:pt x="11" y="22"/>
                    <a:pt x="11" y="22"/>
                  </a:cubicBezTo>
                  <a:cubicBezTo>
                    <a:pt x="12" y="23"/>
                    <a:pt x="12" y="24"/>
                    <a:pt x="13" y="25"/>
                  </a:cubicBezTo>
                  <a:cubicBezTo>
                    <a:pt x="13" y="24"/>
                    <a:pt x="13" y="24"/>
                    <a:pt x="13" y="24"/>
                  </a:cubicBezTo>
                  <a:cubicBezTo>
                    <a:pt x="13" y="23"/>
                    <a:pt x="12" y="22"/>
                    <a:pt x="11" y="22"/>
                  </a:cubicBezTo>
                  <a:close/>
                  <a:moveTo>
                    <a:pt x="19" y="32"/>
                  </a:moveTo>
                  <a:cubicBezTo>
                    <a:pt x="18" y="32"/>
                    <a:pt x="18" y="32"/>
                    <a:pt x="18" y="32"/>
                  </a:cubicBezTo>
                  <a:cubicBezTo>
                    <a:pt x="19" y="33"/>
                    <a:pt x="19" y="34"/>
                    <a:pt x="20" y="34"/>
                  </a:cubicBezTo>
                  <a:cubicBezTo>
                    <a:pt x="21" y="34"/>
                    <a:pt x="21" y="34"/>
                    <a:pt x="21" y="34"/>
                  </a:cubicBezTo>
                  <a:cubicBezTo>
                    <a:pt x="20" y="33"/>
                    <a:pt x="19" y="32"/>
                    <a:pt x="19" y="32"/>
                  </a:cubicBezTo>
                  <a:close/>
                  <a:moveTo>
                    <a:pt x="15" y="27"/>
                  </a:moveTo>
                  <a:cubicBezTo>
                    <a:pt x="14" y="27"/>
                    <a:pt x="14" y="27"/>
                    <a:pt x="14" y="27"/>
                  </a:cubicBezTo>
                  <a:cubicBezTo>
                    <a:pt x="15" y="28"/>
                    <a:pt x="16" y="29"/>
                    <a:pt x="16" y="30"/>
                  </a:cubicBezTo>
                  <a:cubicBezTo>
                    <a:pt x="17" y="29"/>
                    <a:pt x="17" y="29"/>
                    <a:pt x="17" y="29"/>
                  </a:cubicBezTo>
                  <a:cubicBezTo>
                    <a:pt x="16" y="28"/>
                    <a:pt x="15" y="28"/>
                    <a:pt x="15" y="27"/>
                  </a:cubicBezTo>
                  <a:close/>
                  <a:moveTo>
                    <a:pt x="25" y="39"/>
                  </a:moveTo>
                  <a:cubicBezTo>
                    <a:pt x="26" y="38"/>
                    <a:pt x="26" y="37"/>
                    <a:pt x="25" y="36"/>
                  </a:cubicBezTo>
                  <a:cubicBezTo>
                    <a:pt x="25" y="35"/>
                    <a:pt x="23" y="35"/>
                    <a:pt x="22" y="36"/>
                  </a:cubicBezTo>
                  <a:cubicBezTo>
                    <a:pt x="21" y="37"/>
                    <a:pt x="21" y="38"/>
                    <a:pt x="22" y="39"/>
                  </a:cubicBezTo>
                  <a:cubicBezTo>
                    <a:pt x="23" y="40"/>
                    <a:pt x="24" y="40"/>
                    <a:pt x="2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 name="Freeform 27"/>
            <p:cNvSpPr/>
            <p:nvPr/>
          </p:nvSpPr>
          <p:spPr bwMode="auto">
            <a:xfrm>
              <a:off x="6960" y="2740"/>
              <a:ext cx="183" cy="194"/>
            </a:xfrm>
            <a:custGeom>
              <a:avLst/>
              <a:gdLst>
                <a:gd name="T0" fmla="*/ 44 w 94"/>
                <a:gd name="T1" fmla="*/ 0 h 99"/>
                <a:gd name="T2" fmla="*/ 56 w 94"/>
                <a:gd name="T3" fmla="*/ 99 h 99"/>
                <a:gd name="T4" fmla="*/ 44 w 94"/>
                <a:gd name="T5" fmla="*/ 0 h 99"/>
              </a:gdLst>
              <a:ahLst/>
              <a:cxnLst>
                <a:cxn ang="0">
                  <a:pos x="T0" y="T1"/>
                </a:cxn>
                <a:cxn ang="0">
                  <a:pos x="T2" y="T3"/>
                </a:cxn>
                <a:cxn ang="0">
                  <a:pos x="T4" y="T5"/>
                </a:cxn>
              </a:cxnLst>
              <a:rect l="0" t="0" r="r" b="b"/>
              <a:pathLst>
                <a:path w="94" h="99">
                  <a:moveTo>
                    <a:pt x="44" y="0"/>
                  </a:moveTo>
                  <a:cubicBezTo>
                    <a:pt x="44" y="0"/>
                    <a:pt x="94" y="41"/>
                    <a:pt x="56" y="99"/>
                  </a:cubicBezTo>
                  <a:cubicBezTo>
                    <a:pt x="56" y="99"/>
                    <a:pt x="0" y="66"/>
                    <a:pt x="44"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 name="Freeform 28"/>
            <p:cNvSpPr>
              <a:spLocks noEditPoints="1"/>
            </p:cNvSpPr>
            <p:nvPr/>
          </p:nvSpPr>
          <p:spPr bwMode="auto">
            <a:xfrm>
              <a:off x="7046" y="2746"/>
              <a:ext cx="25" cy="116"/>
            </a:xfrm>
            <a:custGeom>
              <a:avLst/>
              <a:gdLst>
                <a:gd name="T0" fmla="*/ 1 w 13"/>
                <a:gd name="T1" fmla="*/ 8 h 59"/>
                <a:gd name="T2" fmla="*/ 0 w 13"/>
                <a:gd name="T3" fmla="*/ 8 h 59"/>
                <a:gd name="T4" fmla="*/ 0 w 13"/>
                <a:gd name="T5" fmla="*/ 12 h 59"/>
                <a:gd name="T6" fmla="*/ 1 w 13"/>
                <a:gd name="T7" fmla="*/ 12 h 59"/>
                <a:gd name="T8" fmla="*/ 1 w 13"/>
                <a:gd name="T9" fmla="*/ 8 h 59"/>
                <a:gd name="T10" fmla="*/ 1 w 13"/>
                <a:gd name="T11" fmla="*/ 4 h 59"/>
                <a:gd name="T12" fmla="*/ 1 w 13"/>
                <a:gd name="T13" fmla="*/ 0 h 59"/>
                <a:gd name="T14" fmla="*/ 0 w 13"/>
                <a:gd name="T15" fmla="*/ 0 h 59"/>
                <a:gd name="T16" fmla="*/ 0 w 13"/>
                <a:gd name="T17" fmla="*/ 0 h 59"/>
                <a:gd name="T18" fmla="*/ 0 w 13"/>
                <a:gd name="T19" fmla="*/ 4 h 59"/>
                <a:gd name="T20" fmla="*/ 1 w 13"/>
                <a:gd name="T21" fmla="*/ 4 h 59"/>
                <a:gd name="T22" fmla="*/ 2 w 13"/>
                <a:gd name="T23" fmla="*/ 23 h 59"/>
                <a:gd name="T24" fmla="*/ 1 w 13"/>
                <a:gd name="T25" fmla="*/ 24 h 59"/>
                <a:gd name="T26" fmla="*/ 1 w 13"/>
                <a:gd name="T27" fmla="*/ 27 h 59"/>
                <a:gd name="T28" fmla="*/ 2 w 13"/>
                <a:gd name="T29" fmla="*/ 27 h 59"/>
                <a:gd name="T30" fmla="*/ 2 w 13"/>
                <a:gd name="T31" fmla="*/ 23 h 59"/>
                <a:gd name="T32" fmla="*/ 1 w 13"/>
                <a:gd name="T33" fmla="*/ 16 h 59"/>
                <a:gd name="T34" fmla="*/ 0 w 13"/>
                <a:gd name="T35" fmla="*/ 16 h 59"/>
                <a:gd name="T36" fmla="*/ 1 w 13"/>
                <a:gd name="T37" fmla="*/ 20 h 59"/>
                <a:gd name="T38" fmla="*/ 1 w 13"/>
                <a:gd name="T39" fmla="*/ 20 h 59"/>
                <a:gd name="T40" fmla="*/ 1 w 13"/>
                <a:gd name="T41" fmla="*/ 16 h 59"/>
                <a:gd name="T42" fmla="*/ 3 w 13"/>
                <a:gd name="T43" fmla="*/ 31 h 59"/>
                <a:gd name="T44" fmla="*/ 2 w 13"/>
                <a:gd name="T45" fmla="*/ 31 h 59"/>
                <a:gd name="T46" fmla="*/ 3 w 13"/>
                <a:gd name="T47" fmla="*/ 35 h 59"/>
                <a:gd name="T48" fmla="*/ 3 w 13"/>
                <a:gd name="T49" fmla="*/ 35 h 59"/>
                <a:gd name="T50" fmla="*/ 3 w 13"/>
                <a:gd name="T51" fmla="*/ 31 h 59"/>
                <a:gd name="T52" fmla="*/ 6 w 13"/>
                <a:gd name="T53" fmla="*/ 46 h 59"/>
                <a:gd name="T54" fmla="*/ 5 w 13"/>
                <a:gd name="T55" fmla="*/ 47 h 59"/>
                <a:gd name="T56" fmla="*/ 7 w 13"/>
                <a:gd name="T57" fmla="*/ 50 h 59"/>
                <a:gd name="T58" fmla="*/ 7 w 13"/>
                <a:gd name="T59" fmla="*/ 50 h 59"/>
                <a:gd name="T60" fmla="*/ 6 w 13"/>
                <a:gd name="T61" fmla="*/ 46 h 59"/>
                <a:gd name="T62" fmla="*/ 4 w 13"/>
                <a:gd name="T63" fmla="*/ 39 h 59"/>
                <a:gd name="T64" fmla="*/ 3 w 13"/>
                <a:gd name="T65" fmla="*/ 39 h 59"/>
                <a:gd name="T66" fmla="*/ 4 w 13"/>
                <a:gd name="T67" fmla="*/ 43 h 59"/>
                <a:gd name="T68" fmla="*/ 5 w 13"/>
                <a:gd name="T69" fmla="*/ 43 h 59"/>
                <a:gd name="T70" fmla="*/ 4 w 13"/>
                <a:gd name="T71" fmla="*/ 39 h 59"/>
                <a:gd name="T72" fmla="*/ 10 w 13"/>
                <a:gd name="T73" fmla="*/ 58 h 59"/>
                <a:gd name="T74" fmla="*/ 12 w 13"/>
                <a:gd name="T75" fmla="*/ 55 h 59"/>
                <a:gd name="T76" fmla="*/ 8 w 13"/>
                <a:gd name="T77" fmla="*/ 53 h 59"/>
                <a:gd name="T78" fmla="*/ 6 w 13"/>
                <a:gd name="T79" fmla="*/ 57 h 59"/>
                <a:gd name="T80" fmla="*/ 10 w 13"/>
                <a:gd name="T81" fmla="*/ 5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 h="59">
                  <a:moveTo>
                    <a:pt x="1" y="8"/>
                  </a:moveTo>
                  <a:cubicBezTo>
                    <a:pt x="0" y="8"/>
                    <a:pt x="0" y="8"/>
                    <a:pt x="0" y="8"/>
                  </a:cubicBezTo>
                  <a:cubicBezTo>
                    <a:pt x="0" y="9"/>
                    <a:pt x="0" y="10"/>
                    <a:pt x="0" y="12"/>
                  </a:cubicBezTo>
                  <a:cubicBezTo>
                    <a:pt x="1" y="12"/>
                    <a:pt x="1" y="12"/>
                    <a:pt x="1" y="12"/>
                  </a:cubicBezTo>
                  <a:cubicBezTo>
                    <a:pt x="1" y="10"/>
                    <a:pt x="1" y="9"/>
                    <a:pt x="1" y="8"/>
                  </a:cubicBezTo>
                  <a:close/>
                  <a:moveTo>
                    <a:pt x="1" y="4"/>
                  </a:moveTo>
                  <a:cubicBezTo>
                    <a:pt x="1" y="2"/>
                    <a:pt x="1" y="0"/>
                    <a:pt x="1" y="0"/>
                  </a:cubicBezTo>
                  <a:cubicBezTo>
                    <a:pt x="0" y="0"/>
                    <a:pt x="0" y="0"/>
                    <a:pt x="0" y="0"/>
                  </a:cubicBezTo>
                  <a:cubicBezTo>
                    <a:pt x="0" y="0"/>
                    <a:pt x="0" y="0"/>
                    <a:pt x="0" y="0"/>
                  </a:cubicBezTo>
                  <a:cubicBezTo>
                    <a:pt x="0" y="0"/>
                    <a:pt x="0" y="2"/>
                    <a:pt x="0" y="4"/>
                  </a:cubicBezTo>
                  <a:lnTo>
                    <a:pt x="1" y="4"/>
                  </a:lnTo>
                  <a:close/>
                  <a:moveTo>
                    <a:pt x="2" y="23"/>
                  </a:moveTo>
                  <a:cubicBezTo>
                    <a:pt x="1" y="24"/>
                    <a:pt x="1" y="24"/>
                    <a:pt x="1" y="24"/>
                  </a:cubicBezTo>
                  <a:cubicBezTo>
                    <a:pt x="1" y="25"/>
                    <a:pt x="1" y="26"/>
                    <a:pt x="1" y="27"/>
                  </a:cubicBezTo>
                  <a:cubicBezTo>
                    <a:pt x="2" y="27"/>
                    <a:pt x="2" y="27"/>
                    <a:pt x="2" y="27"/>
                  </a:cubicBezTo>
                  <a:cubicBezTo>
                    <a:pt x="2" y="26"/>
                    <a:pt x="2" y="25"/>
                    <a:pt x="2" y="23"/>
                  </a:cubicBezTo>
                  <a:close/>
                  <a:moveTo>
                    <a:pt x="1" y="16"/>
                  </a:moveTo>
                  <a:cubicBezTo>
                    <a:pt x="0" y="16"/>
                    <a:pt x="0" y="16"/>
                    <a:pt x="0" y="16"/>
                  </a:cubicBezTo>
                  <a:cubicBezTo>
                    <a:pt x="0" y="17"/>
                    <a:pt x="0" y="18"/>
                    <a:pt x="1" y="20"/>
                  </a:cubicBezTo>
                  <a:cubicBezTo>
                    <a:pt x="1" y="20"/>
                    <a:pt x="1" y="20"/>
                    <a:pt x="1" y="20"/>
                  </a:cubicBezTo>
                  <a:cubicBezTo>
                    <a:pt x="1" y="18"/>
                    <a:pt x="1" y="17"/>
                    <a:pt x="1" y="16"/>
                  </a:cubicBezTo>
                  <a:close/>
                  <a:moveTo>
                    <a:pt x="3" y="31"/>
                  </a:moveTo>
                  <a:cubicBezTo>
                    <a:pt x="2" y="31"/>
                    <a:pt x="2" y="31"/>
                    <a:pt x="2" y="31"/>
                  </a:cubicBezTo>
                  <a:cubicBezTo>
                    <a:pt x="2" y="33"/>
                    <a:pt x="2" y="34"/>
                    <a:pt x="3" y="35"/>
                  </a:cubicBezTo>
                  <a:cubicBezTo>
                    <a:pt x="3" y="35"/>
                    <a:pt x="3" y="35"/>
                    <a:pt x="3" y="35"/>
                  </a:cubicBezTo>
                  <a:cubicBezTo>
                    <a:pt x="3" y="34"/>
                    <a:pt x="3" y="32"/>
                    <a:pt x="3" y="31"/>
                  </a:cubicBezTo>
                  <a:close/>
                  <a:moveTo>
                    <a:pt x="6" y="46"/>
                  </a:moveTo>
                  <a:cubicBezTo>
                    <a:pt x="5" y="47"/>
                    <a:pt x="5" y="47"/>
                    <a:pt x="5" y="47"/>
                  </a:cubicBezTo>
                  <a:cubicBezTo>
                    <a:pt x="6" y="48"/>
                    <a:pt x="6" y="49"/>
                    <a:pt x="7" y="50"/>
                  </a:cubicBezTo>
                  <a:cubicBezTo>
                    <a:pt x="7" y="50"/>
                    <a:pt x="7" y="50"/>
                    <a:pt x="7" y="50"/>
                  </a:cubicBezTo>
                  <a:cubicBezTo>
                    <a:pt x="7" y="49"/>
                    <a:pt x="7" y="48"/>
                    <a:pt x="6" y="46"/>
                  </a:cubicBezTo>
                  <a:close/>
                  <a:moveTo>
                    <a:pt x="4" y="39"/>
                  </a:moveTo>
                  <a:cubicBezTo>
                    <a:pt x="3" y="39"/>
                    <a:pt x="3" y="39"/>
                    <a:pt x="3" y="39"/>
                  </a:cubicBezTo>
                  <a:cubicBezTo>
                    <a:pt x="4" y="40"/>
                    <a:pt x="4" y="42"/>
                    <a:pt x="4" y="43"/>
                  </a:cubicBezTo>
                  <a:cubicBezTo>
                    <a:pt x="5" y="43"/>
                    <a:pt x="5" y="43"/>
                    <a:pt x="5" y="43"/>
                  </a:cubicBezTo>
                  <a:cubicBezTo>
                    <a:pt x="5" y="41"/>
                    <a:pt x="4" y="40"/>
                    <a:pt x="4" y="39"/>
                  </a:cubicBezTo>
                  <a:close/>
                  <a:moveTo>
                    <a:pt x="10" y="58"/>
                  </a:moveTo>
                  <a:cubicBezTo>
                    <a:pt x="12" y="58"/>
                    <a:pt x="13" y="56"/>
                    <a:pt x="12" y="55"/>
                  </a:cubicBezTo>
                  <a:cubicBezTo>
                    <a:pt x="11" y="53"/>
                    <a:pt x="10" y="52"/>
                    <a:pt x="8" y="53"/>
                  </a:cubicBezTo>
                  <a:cubicBezTo>
                    <a:pt x="7" y="53"/>
                    <a:pt x="6" y="55"/>
                    <a:pt x="6" y="57"/>
                  </a:cubicBezTo>
                  <a:cubicBezTo>
                    <a:pt x="7" y="58"/>
                    <a:pt x="9" y="59"/>
                    <a:pt x="10"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1" name="Freeform 29"/>
            <p:cNvSpPr/>
            <p:nvPr/>
          </p:nvSpPr>
          <p:spPr bwMode="auto">
            <a:xfrm>
              <a:off x="6859" y="2762"/>
              <a:ext cx="120" cy="147"/>
            </a:xfrm>
            <a:custGeom>
              <a:avLst/>
              <a:gdLst>
                <a:gd name="T0" fmla="*/ 0 w 62"/>
                <a:gd name="T1" fmla="*/ 2 h 75"/>
                <a:gd name="T2" fmla="*/ 62 w 62"/>
                <a:gd name="T3" fmla="*/ 63 h 75"/>
                <a:gd name="T4" fmla="*/ 0 w 62"/>
                <a:gd name="T5" fmla="*/ 2 h 75"/>
              </a:gdLst>
              <a:ahLst/>
              <a:cxnLst>
                <a:cxn ang="0">
                  <a:pos x="T0" y="T1"/>
                </a:cxn>
                <a:cxn ang="0">
                  <a:pos x="T2" y="T3"/>
                </a:cxn>
                <a:cxn ang="0">
                  <a:pos x="T4" y="T5"/>
                </a:cxn>
              </a:cxnLst>
              <a:rect l="0" t="0" r="r" b="b"/>
              <a:pathLst>
                <a:path w="62" h="75">
                  <a:moveTo>
                    <a:pt x="0" y="2"/>
                  </a:moveTo>
                  <a:cubicBezTo>
                    <a:pt x="0" y="2"/>
                    <a:pt x="55" y="0"/>
                    <a:pt x="62" y="63"/>
                  </a:cubicBezTo>
                  <a:cubicBezTo>
                    <a:pt x="62" y="63"/>
                    <a:pt x="8" y="75"/>
                    <a:pt x="0" y="2"/>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2" name="Freeform 30"/>
            <p:cNvSpPr>
              <a:spLocks noEditPoints="1"/>
            </p:cNvSpPr>
            <p:nvPr/>
          </p:nvSpPr>
          <p:spPr bwMode="auto">
            <a:xfrm>
              <a:off x="6860" y="2768"/>
              <a:ext cx="82" cy="74"/>
            </a:xfrm>
            <a:custGeom>
              <a:avLst/>
              <a:gdLst>
                <a:gd name="T0" fmla="*/ 5 w 42"/>
                <a:gd name="T1" fmla="*/ 6 h 38"/>
                <a:gd name="T2" fmla="*/ 4 w 42"/>
                <a:gd name="T3" fmla="*/ 6 h 38"/>
                <a:gd name="T4" fmla="*/ 7 w 42"/>
                <a:gd name="T5" fmla="*/ 9 h 38"/>
                <a:gd name="T6" fmla="*/ 7 w 42"/>
                <a:gd name="T7" fmla="*/ 8 h 38"/>
                <a:gd name="T8" fmla="*/ 5 w 42"/>
                <a:gd name="T9" fmla="*/ 6 h 38"/>
                <a:gd name="T10" fmla="*/ 3 w 42"/>
                <a:gd name="T11" fmla="*/ 3 h 38"/>
                <a:gd name="T12" fmla="*/ 0 w 42"/>
                <a:gd name="T13" fmla="*/ 0 h 38"/>
                <a:gd name="T14" fmla="*/ 0 w 42"/>
                <a:gd name="T15" fmla="*/ 1 h 38"/>
                <a:gd name="T16" fmla="*/ 0 w 42"/>
                <a:gd name="T17" fmla="*/ 1 h 38"/>
                <a:gd name="T18" fmla="*/ 2 w 42"/>
                <a:gd name="T19" fmla="*/ 3 h 38"/>
                <a:gd name="T20" fmla="*/ 3 w 42"/>
                <a:gd name="T21" fmla="*/ 3 h 38"/>
                <a:gd name="T22" fmla="*/ 15 w 42"/>
                <a:gd name="T23" fmla="*/ 16 h 38"/>
                <a:gd name="T24" fmla="*/ 14 w 42"/>
                <a:gd name="T25" fmla="*/ 17 h 38"/>
                <a:gd name="T26" fmla="*/ 17 w 42"/>
                <a:gd name="T27" fmla="*/ 19 h 38"/>
                <a:gd name="T28" fmla="*/ 17 w 42"/>
                <a:gd name="T29" fmla="*/ 19 h 38"/>
                <a:gd name="T30" fmla="*/ 15 w 42"/>
                <a:gd name="T31" fmla="*/ 16 h 38"/>
                <a:gd name="T32" fmla="*/ 10 w 42"/>
                <a:gd name="T33" fmla="*/ 11 h 38"/>
                <a:gd name="T34" fmla="*/ 9 w 42"/>
                <a:gd name="T35" fmla="*/ 12 h 38"/>
                <a:gd name="T36" fmla="*/ 12 w 42"/>
                <a:gd name="T37" fmla="*/ 14 h 38"/>
                <a:gd name="T38" fmla="*/ 12 w 42"/>
                <a:gd name="T39" fmla="*/ 14 h 38"/>
                <a:gd name="T40" fmla="*/ 10 w 42"/>
                <a:gd name="T41" fmla="*/ 11 h 38"/>
                <a:gd name="T42" fmla="*/ 20 w 42"/>
                <a:gd name="T43" fmla="*/ 21 h 38"/>
                <a:gd name="T44" fmla="*/ 20 w 42"/>
                <a:gd name="T45" fmla="*/ 22 h 38"/>
                <a:gd name="T46" fmla="*/ 22 w 42"/>
                <a:gd name="T47" fmla="*/ 24 h 38"/>
                <a:gd name="T48" fmla="*/ 23 w 42"/>
                <a:gd name="T49" fmla="*/ 23 h 38"/>
                <a:gd name="T50" fmla="*/ 20 w 42"/>
                <a:gd name="T51" fmla="*/ 21 h 38"/>
                <a:gd name="T52" fmla="*/ 31 w 42"/>
                <a:gd name="T53" fmla="*/ 30 h 38"/>
                <a:gd name="T54" fmla="*/ 31 w 42"/>
                <a:gd name="T55" fmla="*/ 31 h 38"/>
                <a:gd name="T56" fmla="*/ 34 w 42"/>
                <a:gd name="T57" fmla="*/ 32 h 38"/>
                <a:gd name="T58" fmla="*/ 34 w 42"/>
                <a:gd name="T59" fmla="*/ 32 h 38"/>
                <a:gd name="T60" fmla="*/ 31 w 42"/>
                <a:gd name="T61" fmla="*/ 30 h 38"/>
                <a:gd name="T62" fmla="*/ 26 w 42"/>
                <a:gd name="T63" fmla="*/ 26 h 38"/>
                <a:gd name="T64" fmla="*/ 25 w 42"/>
                <a:gd name="T65" fmla="*/ 26 h 38"/>
                <a:gd name="T66" fmla="*/ 28 w 42"/>
                <a:gd name="T67" fmla="*/ 28 h 38"/>
                <a:gd name="T68" fmla="*/ 28 w 42"/>
                <a:gd name="T69" fmla="*/ 28 h 38"/>
                <a:gd name="T70" fmla="*/ 26 w 42"/>
                <a:gd name="T71" fmla="*/ 26 h 38"/>
                <a:gd name="T72" fmla="*/ 41 w 42"/>
                <a:gd name="T73" fmla="*/ 36 h 38"/>
                <a:gd name="T74" fmla="*/ 40 w 42"/>
                <a:gd name="T75" fmla="*/ 32 h 38"/>
                <a:gd name="T76" fmla="*/ 37 w 42"/>
                <a:gd name="T77" fmla="*/ 33 h 38"/>
                <a:gd name="T78" fmla="*/ 38 w 42"/>
                <a:gd name="T79" fmla="*/ 37 h 38"/>
                <a:gd name="T80" fmla="*/ 41 w 42"/>
                <a:gd name="T81"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 h="38">
                  <a:moveTo>
                    <a:pt x="5" y="6"/>
                  </a:moveTo>
                  <a:cubicBezTo>
                    <a:pt x="4" y="6"/>
                    <a:pt x="4" y="6"/>
                    <a:pt x="4" y="6"/>
                  </a:cubicBezTo>
                  <a:cubicBezTo>
                    <a:pt x="5" y="7"/>
                    <a:pt x="6" y="8"/>
                    <a:pt x="7" y="9"/>
                  </a:cubicBezTo>
                  <a:cubicBezTo>
                    <a:pt x="7" y="8"/>
                    <a:pt x="7" y="8"/>
                    <a:pt x="7" y="8"/>
                  </a:cubicBezTo>
                  <a:cubicBezTo>
                    <a:pt x="6" y="7"/>
                    <a:pt x="6" y="7"/>
                    <a:pt x="5" y="6"/>
                  </a:cubicBezTo>
                  <a:close/>
                  <a:moveTo>
                    <a:pt x="3" y="3"/>
                  </a:moveTo>
                  <a:cubicBezTo>
                    <a:pt x="1" y="1"/>
                    <a:pt x="0" y="0"/>
                    <a:pt x="0" y="0"/>
                  </a:cubicBezTo>
                  <a:cubicBezTo>
                    <a:pt x="0" y="1"/>
                    <a:pt x="0" y="1"/>
                    <a:pt x="0" y="1"/>
                  </a:cubicBezTo>
                  <a:cubicBezTo>
                    <a:pt x="0" y="1"/>
                    <a:pt x="0" y="1"/>
                    <a:pt x="0" y="1"/>
                  </a:cubicBezTo>
                  <a:cubicBezTo>
                    <a:pt x="0" y="1"/>
                    <a:pt x="0" y="2"/>
                    <a:pt x="2" y="3"/>
                  </a:cubicBezTo>
                  <a:lnTo>
                    <a:pt x="3" y="3"/>
                  </a:lnTo>
                  <a:close/>
                  <a:moveTo>
                    <a:pt x="15" y="16"/>
                  </a:moveTo>
                  <a:cubicBezTo>
                    <a:pt x="14" y="17"/>
                    <a:pt x="14" y="17"/>
                    <a:pt x="14" y="17"/>
                  </a:cubicBezTo>
                  <a:cubicBezTo>
                    <a:pt x="15" y="18"/>
                    <a:pt x="16" y="18"/>
                    <a:pt x="17" y="19"/>
                  </a:cubicBezTo>
                  <a:cubicBezTo>
                    <a:pt x="17" y="19"/>
                    <a:pt x="17" y="19"/>
                    <a:pt x="17" y="19"/>
                  </a:cubicBezTo>
                  <a:cubicBezTo>
                    <a:pt x="16" y="18"/>
                    <a:pt x="16" y="17"/>
                    <a:pt x="15" y="16"/>
                  </a:cubicBezTo>
                  <a:close/>
                  <a:moveTo>
                    <a:pt x="10" y="11"/>
                  </a:moveTo>
                  <a:cubicBezTo>
                    <a:pt x="9" y="12"/>
                    <a:pt x="9" y="12"/>
                    <a:pt x="9" y="12"/>
                  </a:cubicBezTo>
                  <a:cubicBezTo>
                    <a:pt x="10" y="12"/>
                    <a:pt x="11" y="13"/>
                    <a:pt x="12" y="14"/>
                  </a:cubicBezTo>
                  <a:cubicBezTo>
                    <a:pt x="12" y="14"/>
                    <a:pt x="12" y="14"/>
                    <a:pt x="12" y="14"/>
                  </a:cubicBezTo>
                  <a:cubicBezTo>
                    <a:pt x="11" y="13"/>
                    <a:pt x="10" y="12"/>
                    <a:pt x="10" y="11"/>
                  </a:cubicBezTo>
                  <a:close/>
                  <a:moveTo>
                    <a:pt x="20" y="21"/>
                  </a:moveTo>
                  <a:cubicBezTo>
                    <a:pt x="20" y="22"/>
                    <a:pt x="20" y="22"/>
                    <a:pt x="20" y="22"/>
                  </a:cubicBezTo>
                  <a:cubicBezTo>
                    <a:pt x="20" y="22"/>
                    <a:pt x="21" y="23"/>
                    <a:pt x="22" y="24"/>
                  </a:cubicBezTo>
                  <a:cubicBezTo>
                    <a:pt x="23" y="23"/>
                    <a:pt x="23" y="23"/>
                    <a:pt x="23" y="23"/>
                  </a:cubicBezTo>
                  <a:cubicBezTo>
                    <a:pt x="22" y="23"/>
                    <a:pt x="21" y="22"/>
                    <a:pt x="20" y="21"/>
                  </a:cubicBezTo>
                  <a:close/>
                  <a:moveTo>
                    <a:pt x="31" y="30"/>
                  </a:moveTo>
                  <a:cubicBezTo>
                    <a:pt x="31" y="31"/>
                    <a:pt x="31" y="31"/>
                    <a:pt x="31" y="31"/>
                  </a:cubicBezTo>
                  <a:cubicBezTo>
                    <a:pt x="32" y="31"/>
                    <a:pt x="33" y="32"/>
                    <a:pt x="34" y="32"/>
                  </a:cubicBezTo>
                  <a:cubicBezTo>
                    <a:pt x="34" y="32"/>
                    <a:pt x="34" y="32"/>
                    <a:pt x="34" y="32"/>
                  </a:cubicBezTo>
                  <a:cubicBezTo>
                    <a:pt x="33" y="31"/>
                    <a:pt x="32" y="31"/>
                    <a:pt x="31" y="30"/>
                  </a:cubicBezTo>
                  <a:close/>
                  <a:moveTo>
                    <a:pt x="26" y="26"/>
                  </a:moveTo>
                  <a:cubicBezTo>
                    <a:pt x="25" y="26"/>
                    <a:pt x="25" y="26"/>
                    <a:pt x="25" y="26"/>
                  </a:cubicBezTo>
                  <a:cubicBezTo>
                    <a:pt x="26" y="27"/>
                    <a:pt x="27" y="28"/>
                    <a:pt x="28" y="28"/>
                  </a:cubicBezTo>
                  <a:cubicBezTo>
                    <a:pt x="28" y="28"/>
                    <a:pt x="28" y="28"/>
                    <a:pt x="28" y="28"/>
                  </a:cubicBezTo>
                  <a:cubicBezTo>
                    <a:pt x="27" y="27"/>
                    <a:pt x="27" y="26"/>
                    <a:pt x="26" y="26"/>
                  </a:cubicBezTo>
                  <a:close/>
                  <a:moveTo>
                    <a:pt x="41" y="36"/>
                  </a:moveTo>
                  <a:cubicBezTo>
                    <a:pt x="42" y="35"/>
                    <a:pt x="42" y="33"/>
                    <a:pt x="40" y="32"/>
                  </a:cubicBezTo>
                  <a:cubicBezTo>
                    <a:pt x="39" y="32"/>
                    <a:pt x="38" y="32"/>
                    <a:pt x="37" y="33"/>
                  </a:cubicBezTo>
                  <a:cubicBezTo>
                    <a:pt x="36" y="35"/>
                    <a:pt x="36" y="36"/>
                    <a:pt x="38" y="37"/>
                  </a:cubicBezTo>
                  <a:cubicBezTo>
                    <a:pt x="39" y="38"/>
                    <a:pt x="41" y="37"/>
                    <a:pt x="41"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3" name="Freeform 31"/>
            <p:cNvSpPr/>
            <p:nvPr/>
          </p:nvSpPr>
          <p:spPr bwMode="auto">
            <a:xfrm>
              <a:off x="6964" y="2574"/>
              <a:ext cx="167" cy="137"/>
            </a:xfrm>
            <a:custGeom>
              <a:avLst/>
              <a:gdLst>
                <a:gd name="T0" fmla="*/ 0 w 86"/>
                <a:gd name="T1" fmla="*/ 64 h 70"/>
                <a:gd name="T2" fmla="*/ 83 w 86"/>
                <a:gd name="T3" fmla="*/ 5 h 70"/>
                <a:gd name="T4" fmla="*/ 0 w 86"/>
                <a:gd name="T5" fmla="*/ 64 h 70"/>
              </a:gdLst>
              <a:ahLst/>
              <a:cxnLst>
                <a:cxn ang="0">
                  <a:pos x="T0" y="T1"/>
                </a:cxn>
                <a:cxn ang="0">
                  <a:pos x="T2" y="T3"/>
                </a:cxn>
                <a:cxn ang="0">
                  <a:pos x="T4" y="T5"/>
                </a:cxn>
              </a:cxnLst>
              <a:rect l="0" t="0" r="r" b="b"/>
              <a:pathLst>
                <a:path w="86" h="70">
                  <a:moveTo>
                    <a:pt x="0" y="64"/>
                  </a:moveTo>
                  <a:cubicBezTo>
                    <a:pt x="0" y="64"/>
                    <a:pt x="9" y="0"/>
                    <a:pt x="83" y="5"/>
                  </a:cubicBezTo>
                  <a:cubicBezTo>
                    <a:pt x="83" y="5"/>
                    <a:pt x="86" y="70"/>
                    <a:pt x="0" y="64"/>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 name="Freeform 32"/>
            <p:cNvSpPr>
              <a:spLocks noEditPoints="1"/>
            </p:cNvSpPr>
            <p:nvPr/>
          </p:nvSpPr>
          <p:spPr bwMode="auto">
            <a:xfrm>
              <a:off x="6966" y="2617"/>
              <a:ext cx="101" cy="80"/>
            </a:xfrm>
            <a:custGeom>
              <a:avLst/>
              <a:gdLst>
                <a:gd name="T0" fmla="*/ 8 w 52"/>
                <a:gd name="T1" fmla="*/ 36 h 41"/>
                <a:gd name="T2" fmla="*/ 8 w 52"/>
                <a:gd name="T3" fmla="*/ 37 h 41"/>
                <a:gd name="T4" fmla="*/ 12 w 52"/>
                <a:gd name="T5" fmla="*/ 35 h 41"/>
                <a:gd name="T6" fmla="*/ 11 w 52"/>
                <a:gd name="T7" fmla="*/ 34 h 41"/>
                <a:gd name="T8" fmla="*/ 8 w 52"/>
                <a:gd name="T9" fmla="*/ 36 h 41"/>
                <a:gd name="T10" fmla="*/ 4 w 52"/>
                <a:gd name="T11" fmla="*/ 38 h 41"/>
                <a:gd name="T12" fmla="*/ 0 w 52"/>
                <a:gd name="T13" fmla="*/ 40 h 41"/>
                <a:gd name="T14" fmla="*/ 1 w 52"/>
                <a:gd name="T15" fmla="*/ 41 h 41"/>
                <a:gd name="T16" fmla="*/ 1 w 52"/>
                <a:gd name="T17" fmla="*/ 41 h 41"/>
                <a:gd name="T18" fmla="*/ 5 w 52"/>
                <a:gd name="T19" fmla="*/ 39 h 41"/>
                <a:gd name="T20" fmla="*/ 4 w 52"/>
                <a:gd name="T21" fmla="*/ 38 h 41"/>
                <a:gd name="T22" fmla="*/ 22 w 52"/>
                <a:gd name="T23" fmla="*/ 27 h 41"/>
                <a:gd name="T24" fmla="*/ 22 w 52"/>
                <a:gd name="T25" fmla="*/ 28 h 41"/>
                <a:gd name="T26" fmla="*/ 26 w 52"/>
                <a:gd name="T27" fmla="*/ 25 h 41"/>
                <a:gd name="T28" fmla="*/ 25 w 52"/>
                <a:gd name="T29" fmla="*/ 25 h 41"/>
                <a:gd name="T30" fmla="*/ 22 w 52"/>
                <a:gd name="T31" fmla="*/ 27 h 41"/>
                <a:gd name="T32" fmla="*/ 15 w 52"/>
                <a:gd name="T33" fmla="*/ 32 h 41"/>
                <a:gd name="T34" fmla="*/ 15 w 52"/>
                <a:gd name="T35" fmla="*/ 32 h 41"/>
                <a:gd name="T36" fmla="*/ 19 w 52"/>
                <a:gd name="T37" fmla="*/ 30 h 41"/>
                <a:gd name="T38" fmla="*/ 18 w 52"/>
                <a:gd name="T39" fmla="*/ 29 h 41"/>
                <a:gd name="T40" fmla="*/ 15 w 52"/>
                <a:gd name="T41" fmla="*/ 32 h 41"/>
                <a:gd name="T42" fmla="*/ 29 w 52"/>
                <a:gd name="T43" fmla="*/ 22 h 41"/>
                <a:gd name="T44" fmla="*/ 29 w 52"/>
                <a:gd name="T45" fmla="*/ 23 h 41"/>
                <a:gd name="T46" fmla="*/ 32 w 52"/>
                <a:gd name="T47" fmla="*/ 20 h 41"/>
                <a:gd name="T48" fmla="*/ 32 w 52"/>
                <a:gd name="T49" fmla="*/ 19 h 41"/>
                <a:gd name="T50" fmla="*/ 29 w 52"/>
                <a:gd name="T51" fmla="*/ 22 h 41"/>
                <a:gd name="T52" fmla="*/ 41 w 52"/>
                <a:gd name="T53" fmla="*/ 11 h 41"/>
                <a:gd name="T54" fmla="*/ 42 w 52"/>
                <a:gd name="T55" fmla="*/ 12 h 41"/>
                <a:gd name="T56" fmla="*/ 45 w 52"/>
                <a:gd name="T57" fmla="*/ 8 h 41"/>
                <a:gd name="T58" fmla="*/ 44 w 52"/>
                <a:gd name="T59" fmla="*/ 8 h 41"/>
                <a:gd name="T60" fmla="*/ 41 w 52"/>
                <a:gd name="T61" fmla="*/ 11 h 41"/>
                <a:gd name="T62" fmla="*/ 35 w 52"/>
                <a:gd name="T63" fmla="*/ 17 h 41"/>
                <a:gd name="T64" fmla="*/ 36 w 52"/>
                <a:gd name="T65" fmla="*/ 17 h 41"/>
                <a:gd name="T66" fmla="*/ 39 w 52"/>
                <a:gd name="T67" fmla="*/ 14 h 41"/>
                <a:gd name="T68" fmla="*/ 38 w 52"/>
                <a:gd name="T69" fmla="*/ 14 h 41"/>
                <a:gd name="T70" fmla="*/ 35 w 52"/>
                <a:gd name="T71" fmla="*/ 17 h 41"/>
                <a:gd name="T72" fmla="*/ 50 w 52"/>
                <a:gd name="T73" fmla="*/ 1 h 41"/>
                <a:gd name="T74" fmla="*/ 46 w 52"/>
                <a:gd name="T75" fmla="*/ 1 h 41"/>
                <a:gd name="T76" fmla="*/ 46 w 52"/>
                <a:gd name="T77" fmla="*/ 6 h 41"/>
                <a:gd name="T78" fmla="*/ 51 w 52"/>
                <a:gd name="T79" fmla="*/ 5 h 41"/>
                <a:gd name="T80" fmla="*/ 50 w 52"/>
                <a:gd name="T81" fmla="*/ 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41">
                  <a:moveTo>
                    <a:pt x="8" y="36"/>
                  </a:moveTo>
                  <a:cubicBezTo>
                    <a:pt x="8" y="37"/>
                    <a:pt x="8" y="37"/>
                    <a:pt x="8" y="37"/>
                  </a:cubicBezTo>
                  <a:cubicBezTo>
                    <a:pt x="9" y="36"/>
                    <a:pt x="10" y="35"/>
                    <a:pt x="12" y="35"/>
                  </a:cubicBezTo>
                  <a:cubicBezTo>
                    <a:pt x="11" y="34"/>
                    <a:pt x="11" y="34"/>
                    <a:pt x="11" y="34"/>
                  </a:cubicBezTo>
                  <a:cubicBezTo>
                    <a:pt x="10" y="35"/>
                    <a:pt x="9" y="36"/>
                    <a:pt x="8" y="36"/>
                  </a:cubicBezTo>
                  <a:close/>
                  <a:moveTo>
                    <a:pt x="4" y="38"/>
                  </a:moveTo>
                  <a:cubicBezTo>
                    <a:pt x="2" y="40"/>
                    <a:pt x="0" y="40"/>
                    <a:pt x="0" y="40"/>
                  </a:cubicBezTo>
                  <a:cubicBezTo>
                    <a:pt x="1" y="41"/>
                    <a:pt x="1" y="41"/>
                    <a:pt x="1" y="41"/>
                  </a:cubicBezTo>
                  <a:cubicBezTo>
                    <a:pt x="1" y="41"/>
                    <a:pt x="1" y="41"/>
                    <a:pt x="1" y="41"/>
                  </a:cubicBezTo>
                  <a:cubicBezTo>
                    <a:pt x="1" y="41"/>
                    <a:pt x="2" y="40"/>
                    <a:pt x="5" y="39"/>
                  </a:cubicBezTo>
                  <a:lnTo>
                    <a:pt x="4" y="38"/>
                  </a:lnTo>
                  <a:close/>
                  <a:moveTo>
                    <a:pt x="22" y="27"/>
                  </a:moveTo>
                  <a:cubicBezTo>
                    <a:pt x="22" y="28"/>
                    <a:pt x="22" y="28"/>
                    <a:pt x="22" y="28"/>
                  </a:cubicBezTo>
                  <a:cubicBezTo>
                    <a:pt x="23" y="27"/>
                    <a:pt x="25" y="26"/>
                    <a:pt x="26" y="25"/>
                  </a:cubicBezTo>
                  <a:cubicBezTo>
                    <a:pt x="25" y="25"/>
                    <a:pt x="25" y="25"/>
                    <a:pt x="25" y="25"/>
                  </a:cubicBezTo>
                  <a:cubicBezTo>
                    <a:pt x="24" y="25"/>
                    <a:pt x="23" y="26"/>
                    <a:pt x="22" y="27"/>
                  </a:cubicBezTo>
                  <a:close/>
                  <a:moveTo>
                    <a:pt x="15" y="32"/>
                  </a:moveTo>
                  <a:cubicBezTo>
                    <a:pt x="15" y="32"/>
                    <a:pt x="15" y="32"/>
                    <a:pt x="15" y="32"/>
                  </a:cubicBezTo>
                  <a:cubicBezTo>
                    <a:pt x="16" y="32"/>
                    <a:pt x="18" y="31"/>
                    <a:pt x="19" y="30"/>
                  </a:cubicBezTo>
                  <a:cubicBezTo>
                    <a:pt x="18" y="29"/>
                    <a:pt x="18" y="29"/>
                    <a:pt x="18" y="29"/>
                  </a:cubicBezTo>
                  <a:cubicBezTo>
                    <a:pt x="17" y="30"/>
                    <a:pt x="16" y="31"/>
                    <a:pt x="15" y="32"/>
                  </a:cubicBezTo>
                  <a:close/>
                  <a:moveTo>
                    <a:pt x="29" y="22"/>
                  </a:moveTo>
                  <a:cubicBezTo>
                    <a:pt x="29" y="23"/>
                    <a:pt x="29" y="23"/>
                    <a:pt x="29" y="23"/>
                  </a:cubicBezTo>
                  <a:cubicBezTo>
                    <a:pt x="30" y="22"/>
                    <a:pt x="31" y="21"/>
                    <a:pt x="32" y="20"/>
                  </a:cubicBezTo>
                  <a:cubicBezTo>
                    <a:pt x="32" y="19"/>
                    <a:pt x="32" y="19"/>
                    <a:pt x="32" y="19"/>
                  </a:cubicBezTo>
                  <a:cubicBezTo>
                    <a:pt x="31" y="20"/>
                    <a:pt x="30" y="21"/>
                    <a:pt x="29" y="22"/>
                  </a:cubicBezTo>
                  <a:close/>
                  <a:moveTo>
                    <a:pt x="41" y="11"/>
                  </a:moveTo>
                  <a:cubicBezTo>
                    <a:pt x="42" y="12"/>
                    <a:pt x="42" y="12"/>
                    <a:pt x="42" y="12"/>
                  </a:cubicBezTo>
                  <a:cubicBezTo>
                    <a:pt x="43" y="11"/>
                    <a:pt x="44" y="10"/>
                    <a:pt x="45" y="8"/>
                  </a:cubicBezTo>
                  <a:cubicBezTo>
                    <a:pt x="44" y="8"/>
                    <a:pt x="44" y="8"/>
                    <a:pt x="44" y="8"/>
                  </a:cubicBezTo>
                  <a:cubicBezTo>
                    <a:pt x="43" y="9"/>
                    <a:pt x="42" y="10"/>
                    <a:pt x="41" y="11"/>
                  </a:cubicBezTo>
                  <a:close/>
                  <a:moveTo>
                    <a:pt x="35" y="17"/>
                  </a:moveTo>
                  <a:cubicBezTo>
                    <a:pt x="36" y="17"/>
                    <a:pt x="36" y="17"/>
                    <a:pt x="36" y="17"/>
                  </a:cubicBezTo>
                  <a:cubicBezTo>
                    <a:pt x="37" y="16"/>
                    <a:pt x="38" y="15"/>
                    <a:pt x="39" y="14"/>
                  </a:cubicBezTo>
                  <a:cubicBezTo>
                    <a:pt x="38" y="14"/>
                    <a:pt x="38" y="14"/>
                    <a:pt x="38" y="14"/>
                  </a:cubicBezTo>
                  <a:cubicBezTo>
                    <a:pt x="37" y="15"/>
                    <a:pt x="36" y="16"/>
                    <a:pt x="35" y="17"/>
                  </a:cubicBezTo>
                  <a:close/>
                  <a:moveTo>
                    <a:pt x="50" y="1"/>
                  </a:moveTo>
                  <a:cubicBezTo>
                    <a:pt x="49" y="0"/>
                    <a:pt x="47" y="0"/>
                    <a:pt x="46" y="1"/>
                  </a:cubicBezTo>
                  <a:cubicBezTo>
                    <a:pt x="45" y="2"/>
                    <a:pt x="45" y="4"/>
                    <a:pt x="46" y="6"/>
                  </a:cubicBezTo>
                  <a:cubicBezTo>
                    <a:pt x="47" y="7"/>
                    <a:pt x="49" y="7"/>
                    <a:pt x="51" y="5"/>
                  </a:cubicBezTo>
                  <a:cubicBezTo>
                    <a:pt x="52" y="4"/>
                    <a:pt x="52" y="2"/>
                    <a:pt x="5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5" name="Freeform 33"/>
            <p:cNvSpPr/>
            <p:nvPr/>
          </p:nvSpPr>
          <p:spPr bwMode="auto">
            <a:xfrm>
              <a:off x="6677" y="2646"/>
              <a:ext cx="172" cy="185"/>
            </a:xfrm>
            <a:custGeom>
              <a:avLst/>
              <a:gdLst>
                <a:gd name="T0" fmla="*/ 30 w 88"/>
                <a:gd name="T1" fmla="*/ 94 h 94"/>
                <a:gd name="T2" fmla="*/ 62 w 88"/>
                <a:gd name="T3" fmla="*/ 0 h 94"/>
                <a:gd name="T4" fmla="*/ 30 w 88"/>
                <a:gd name="T5" fmla="*/ 94 h 94"/>
              </a:gdLst>
              <a:ahLst/>
              <a:cxnLst>
                <a:cxn ang="0">
                  <a:pos x="T0" y="T1"/>
                </a:cxn>
                <a:cxn ang="0">
                  <a:pos x="T2" y="T3"/>
                </a:cxn>
                <a:cxn ang="0">
                  <a:pos x="T4" y="T5"/>
                </a:cxn>
              </a:cxnLst>
              <a:rect l="0" t="0" r="r" b="b"/>
              <a:pathLst>
                <a:path w="88" h="94">
                  <a:moveTo>
                    <a:pt x="30" y="94"/>
                  </a:moveTo>
                  <a:cubicBezTo>
                    <a:pt x="30" y="94"/>
                    <a:pt x="88" y="68"/>
                    <a:pt x="62" y="0"/>
                  </a:cubicBezTo>
                  <a:cubicBezTo>
                    <a:pt x="62" y="0"/>
                    <a:pt x="0" y="15"/>
                    <a:pt x="30" y="94"/>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6" name="Freeform 34"/>
            <p:cNvSpPr>
              <a:spLocks noEditPoints="1"/>
            </p:cNvSpPr>
            <p:nvPr/>
          </p:nvSpPr>
          <p:spPr bwMode="auto">
            <a:xfrm>
              <a:off x="6738" y="2701"/>
              <a:ext cx="45" cy="118"/>
            </a:xfrm>
            <a:custGeom>
              <a:avLst/>
              <a:gdLst>
                <a:gd name="T0" fmla="*/ 2 w 23"/>
                <a:gd name="T1" fmla="*/ 52 h 60"/>
                <a:gd name="T2" fmla="*/ 1 w 23"/>
                <a:gd name="T3" fmla="*/ 52 h 60"/>
                <a:gd name="T4" fmla="*/ 2 w 23"/>
                <a:gd name="T5" fmla="*/ 48 h 60"/>
                <a:gd name="T6" fmla="*/ 3 w 23"/>
                <a:gd name="T7" fmla="*/ 48 h 60"/>
                <a:gd name="T8" fmla="*/ 2 w 23"/>
                <a:gd name="T9" fmla="*/ 52 h 60"/>
                <a:gd name="T10" fmla="*/ 1 w 23"/>
                <a:gd name="T11" fmla="*/ 56 h 60"/>
                <a:gd name="T12" fmla="*/ 1 w 23"/>
                <a:gd name="T13" fmla="*/ 60 h 60"/>
                <a:gd name="T14" fmla="*/ 0 w 23"/>
                <a:gd name="T15" fmla="*/ 60 h 60"/>
                <a:gd name="T16" fmla="*/ 0 w 23"/>
                <a:gd name="T17" fmla="*/ 60 h 60"/>
                <a:gd name="T18" fmla="*/ 1 w 23"/>
                <a:gd name="T19" fmla="*/ 56 h 60"/>
                <a:gd name="T20" fmla="*/ 6 w 23"/>
                <a:gd name="T21" fmla="*/ 36 h 60"/>
                <a:gd name="T22" fmla="*/ 5 w 23"/>
                <a:gd name="T23" fmla="*/ 36 h 60"/>
                <a:gd name="T24" fmla="*/ 6 w 23"/>
                <a:gd name="T25" fmla="*/ 32 h 60"/>
                <a:gd name="T26" fmla="*/ 7 w 23"/>
                <a:gd name="T27" fmla="*/ 32 h 60"/>
                <a:gd name="T28" fmla="*/ 6 w 23"/>
                <a:gd name="T29" fmla="*/ 36 h 60"/>
                <a:gd name="T30" fmla="*/ 4 w 23"/>
                <a:gd name="T31" fmla="*/ 44 h 60"/>
                <a:gd name="T32" fmla="*/ 3 w 23"/>
                <a:gd name="T33" fmla="*/ 44 h 60"/>
                <a:gd name="T34" fmla="*/ 4 w 23"/>
                <a:gd name="T35" fmla="*/ 40 h 60"/>
                <a:gd name="T36" fmla="*/ 5 w 23"/>
                <a:gd name="T37" fmla="*/ 40 h 60"/>
                <a:gd name="T38" fmla="*/ 4 w 23"/>
                <a:gd name="T39" fmla="*/ 44 h 60"/>
                <a:gd name="T40" fmla="*/ 8 w 23"/>
                <a:gd name="T41" fmla="*/ 28 h 60"/>
                <a:gd name="T42" fmla="*/ 8 w 23"/>
                <a:gd name="T43" fmla="*/ 28 h 60"/>
                <a:gd name="T44" fmla="*/ 9 w 23"/>
                <a:gd name="T45" fmla="*/ 24 h 60"/>
                <a:gd name="T46" fmla="*/ 10 w 23"/>
                <a:gd name="T47" fmla="*/ 24 h 60"/>
                <a:gd name="T48" fmla="*/ 8 w 23"/>
                <a:gd name="T49" fmla="*/ 28 h 60"/>
                <a:gd name="T50" fmla="*/ 15 w 23"/>
                <a:gd name="T51" fmla="*/ 13 h 60"/>
                <a:gd name="T52" fmla="*/ 14 w 23"/>
                <a:gd name="T53" fmla="*/ 12 h 60"/>
                <a:gd name="T54" fmla="*/ 16 w 23"/>
                <a:gd name="T55" fmla="*/ 8 h 60"/>
                <a:gd name="T56" fmla="*/ 17 w 23"/>
                <a:gd name="T57" fmla="*/ 9 h 60"/>
                <a:gd name="T58" fmla="*/ 15 w 23"/>
                <a:gd name="T59" fmla="*/ 13 h 60"/>
                <a:gd name="T60" fmla="*/ 11 w 23"/>
                <a:gd name="T61" fmla="*/ 20 h 60"/>
                <a:gd name="T62" fmla="*/ 11 w 23"/>
                <a:gd name="T63" fmla="*/ 20 h 60"/>
                <a:gd name="T64" fmla="*/ 12 w 23"/>
                <a:gd name="T65" fmla="*/ 16 h 60"/>
                <a:gd name="T66" fmla="*/ 13 w 23"/>
                <a:gd name="T67" fmla="*/ 16 h 60"/>
                <a:gd name="T68" fmla="*/ 11 w 23"/>
                <a:gd name="T69" fmla="*/ 20 h 60"/>
                <a:gd name="T70" fmla="*/ 21 w 23"/>
                <a:gd name="T71" fmla="*/ 1 h 60"/>
                <a:gd name="T72" fmla="*/ 22 w 23"/>
                <a:gd name="T73" fmla="*/ 5 h 60"/>
                <a:gd name="T74" fmla="*/ 18 w 23"/>
                <a:gd name="T75" fmla="*/ 6 h 60"/>
                <a:gd name="T76" fmla="*/ 17 w 23"/>
                <a:gd name="T77" fmla="*/ 2 h 60"/>
                <a:gd name="T78" fmla="*/ 21 w 23"/>
                <a:gd name="T79"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 h="60">
                  <a:moveTo>
                    <a:pt x="2" y="52"/>
                  </a:moveTo>
                  <a:cubicBezTo>
                    <a:pt x="1" y="52"/>
                    <a:pt x="1" y="52"/>
                    <a:pt x="1" y="52"/>
                  </a:cubicBezTo>
                  <a:cubicBezTo>
                    <a:pt x="2" y="50"/>
                    <a:pt x="2" y="49"/>
                    <a:pt x="2" y="48"/>
                  </a:cubicBezTo>
                  <a:cubicBezTo>
                    <a:pt x="3" y="48"/>
                    <a:pt x="3" y="48"/>
                    <a:pt x="3" y="48"/>
                  </a:cubicBezTo>
                  <a:cubicBezTo>
                    <a:pt x="3" y="49"/>
                    <a:pt x="2" y="51"/>
                    <a:pt x="2" y="52"/>
                  </a:cubicBezTo>
                  <a:close/>
                  <a:moveTo>
                    <a:pt x="1" y="56"/>
                  </a:moveTo>
                  <a:cubicBezTo>
                    <a:pt x="1" y="59"/>
                    <a:pt x="1" y="60"/>
                    <a:pt x="1" y="60"/>
                  </a:cubicBezTo>
                  <a:cubicBezTo>
                    <a:pt x="0" y="60"/>
                    <a:pt x="0" y="60"/>
                    <a:pt x="0" y="60"/>
                  </a:cubicBezTo>
                  <a:cubicBezTo>
                    <a:pt x="0" y="60"/>
                    <a:pt x="0" y="60"/>
                    <a:pt x="0" y="60"/>
                  </a:cubicBezTo>
                  <a:cubicBezTo>
                    <a:pt x="0" y="60"/>
                    <a:pt x="0" y="58"/>
                    <a:pt x="1" y="56"/>
                  </a:cubicBezTo>
                  <a:close/>
                  <a:moveTo>
                    <a:pt x="6" y="36"/>
                  </a:moveTo>
                  <a:cubicBezTo>
                    <a:pt x="5" y="36"/>
                    <a:pt x="5" y="36"/>
                    <a:pt x="5" y="36"/>
                  </a:cubicBezTo>
                  <a:cubicBezTo>
                    <a:pt x="6" y="34"/>
                    <a:pt x="6" y="33"/>
                    <a:pt x="6" y="32"/>
                  </a:cubicBezTo>
                  <a:cubicBezTo>
                    <a:pt x="7" y="32"/>
                    <a:pt x="7" y="32"/>
                    <a:pt x="7" y="32"/>
                  </a:cubicBezTo>
                  <a:cubicBezTo>
                    <a:pt x="7" y="33"/>
                    <a:pt x="6" y="34"/>
                    <a:pt x="6" y="36"/>
                  </a:cubicBezTo>
                  <a:close/>
                  <a:moveTo>
                    <a:pt x="4" y="44"/>
                  </a:moveTo>
                  <a:cubicBezTo>
                    <a:pt x="3" y="44"/>
                    <a:pt x="3" y="44"/>
                    <a:pt x="3" y="44"/>
                  </a:cubicBezTo>
                  <a:cubicBezTo>
                    <a:pt x="3" y="42"/>
                    <a:pt x="4" y="41"/>
                    <a:pt x="4" y="40"/>
                  </a:cubicBezTo>
                  <a:cubicBezTo>
                    <a:pt x="5" y="40"/>
                    <a:pt x="5" y="40"/>
                    <a:pt x="5" y="40"/>
                  </a:cubicBezTo>
                  <a:cubicBezTo>
                    <a:pt x="5" y="41"/>
                    <a:pt x="4" y="43"/>
                    <a:pt x="4" y="44"/>
                  </a:cubicBezTo>
                  <a:close/>
                  <a:moveTo>
                    <a:pt x="8" y="28"/>
                  </a:moveTo>
                  <a:cubicBezTo>
                    <a:pt x="8" y="28"/>
                    <a:pt x="8" y="28"/>
                    <a:pt x="8" y="28"/>
                  </a:cubicBezTo>
                  <a:cubicBezTo>
                    <a:pt x="8" y="26"/>
                    <a:pt x="9" y="25"/>
                    <a:pt x="9" y="24"/>
                  </a:cubicBezTo>
                  <a:cubicBezTo>
                    <a:pt x="10" y="24"/>
                    <a:pt x="10" y="24"/>
                    <a:pt x="10" y="24"/>
                  </a:cubicBezTo>
                  <a:cubicBezTo>
                    <a:pt x="9" y="25"/>
                    <a:pt x="9" y="27"/>
                    <a:pt x="8" y="28"/>
                  </a:cubicBezTo>
                  <a:close/>
                  <a:moveTo>
                    <a:pt x="15" y="13"/>
                  </a:moveTo>
                  <a:cubicBezTo>
                    <a:pt x="14" y="12"/>
                    <a:pt x="14" y="12"/>
                    <a:pt x="14" y="12"/>
                  </a:cubicBezTo>
                  <a:cubicBezTo>
                    <a:pt x="15" y="11"/>
                    <a:pt x="15" y="10"/>
                    <a:pt x="16" y="8"/>
                  </a:cubicBezTo>
                  <a:cubicBezTo>
                    <a:pt x="17" y="9"/>
                    <a:pt x="17" y="9"/>
                    <a:pt x="17" y="9"/>
                  </a:cubicBezTo>
                  <a:cubicBezTo>
                    <a:pt x="16" y="10"/>
                    <a:pt x="15" y="11"/>
                    <a:pt x="15" y="13"/>
                  </a:cubicBezTo>
                  <a:close/>
                  <a:moveTo>
                    <a:pt x="11" y="20"/>
                  </a:moveTo>
                  <a:cubicBezTo>
                    <a:pt x="11" y="20"/>
                    <a:pt x="11" y="20"/>
                    <a:pt x="11" y="20"/>
                  </a:cubicBezTo>
                  <a:cubicBezTo>
                    <a:pt x="11" y="18"/>
                    <a:pt x="12" y="17"/>
                    <a:pt x="12" y="16"/>
                  </a:cubicBezTo>
                  <a:cubicBezTo>
                    <a:pt x="13" y="16"/>
                    <a:pt x="13" y="16"/>
                    <a:pt x="13" y="16"/>
                  </a:cubicBezTo>
                  <a:cubicBezTo>
                    <a:pt x="12" y="18"/>
                    <a:pt x="12" y="19"/>
                    <a:pt x="11" y="20"/>
                  </a:cubicBezTo>
                  <a:close/>
                  <a:moveTo>
                    <a:pt x="21" y="1"/>
                  </a:moveTo>
                  <a:cubicBezTo>
                    <a:pt x="23" y="1"/>
                    <a:pt x="23" y="3"/>
                    <a:pt x="22" y="5"/>
                  </a:cubicBezTo>
                  <a:cubicBezTo>
                    <a:pt x="21" y="6"/>
                    <a:pt x="20" y="7"/>
                    <a:pt x="18" y="6"/>
                  </a:cubicBezTo>
                  <a:cubicBezTo>
                    <a:pt x="17" y="5"/>
                    <a:pt x="16" y="3"/>
                    <a:pt x="17" y="2"/>
                  </a:cubicBezTo>
                  <a:cubicBezTo>
                    <a:pt x="18" y="0"/>
                    <a:pt x="20" y="0"/>
                    <a:pt x="2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7" name="Freeform 35"/>
            <p:cNvSpPr/>
            <p:nvPr/>
          </p:nvSpPr>
          <p:spPr bwMode="auto">
            <a:xfrm>
              <a:off x="7145" y="2687"/>
              <a:ext cx="191" cy="202"/>
            </a:xfrm>
            <a:custGeom>
              <a:avLst/>
              <a:gdLst>
                <a:gd name="T0" fmla="*/ 0 w 98"/>
                <a:gd name="T1" fmla="*/ 65 h 103"/>
                <a:gd name="T2" fmla="*/ 98 w 98"/>
                <a:gd name="T3" fmla="*/ 46 h 103"/>
                <a:gd name="T4" fmla="*/ 0 w 98"/>
                <a:gd name="T5" fmla="*/ 65 h 103"/>
              </a:gdLst>
              <a:ahLst/>
              <a:cxnLst>
                <a:cxn ang="0">
                  <a:pos x="T0" y="T1"/>
                </a:cxn>
                <a:cxn ang="0">
                  <a:pos x="T2" y="T3"/>
                </a:cxn>
                <a:cxn ang="0">
                  <a:pos x="T4" y="T5"/>
                </a:cxn>
              </a:cxnLst>
              <a:rect l="0" t="0" r="r" b="b"/>
              <a:pathLst>
                <a:path w="98" h="103">
                  <a:moveTo>
                    <a:pt x="0" y="65"/>
                  </a:moveTo>
                  <a:cubicBezTo>
                    <a:pt x="0" y="65"/>
                    <a:pt x="52" y="103"/>
                    <a:pt x="98" y="46"/>
                  </a:cubicBezTo>
                  <a:cubicBezTo>
                    <a:pt x="98" y="46"/>
                    <a:pt x="54" y="0"/>
                    <a:pt x="0" y="65"/>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8" name="Freeform 36"/>
            <p:cNvSpPr>
              <a:spLocks noEditPoints="1"/>
            </p:cNvSpPr>
            <p:nvPr/>
          </p:nvSpPr>
          <p:spPr bwMode="auto">
            <a:xfrm>
              <a:off x="7157" y="2783"/>
              <a:ext cx="120" cy="30"/>
            </a:xfrm>
            <a:custGeom>
              <a:avLst/>
              <a:gdLst>
                <a:gd name="T0" fmla="*/ 8 w 62"/>
                <a:gd name="T1" fmla="*/ 12 h 15"/>
                <a:gd name="T2" fmla="*/ 8 w 62"/>
                <a:gd name="T3" fmla="*/ 11 h 15"/>
                <a:gd name="T4" fmla="*/ 12 w 62"/>
                <a:gd name="T5" fmla="*/ 10 h 15"/>
                <a:gd name="T6" fmla="*/ 12 w 62"/>
                <a:gd name="T7" fmla="*/ 11 h 15"/>
                <a:gd name="T8" fmla="*/ 8 w 62"/>
                <a:gd name="T9" fmla="*/ 12 h 15"/>
                <a:gd name="T10" fmla="*/ 4 w 62"/>
                <a:gd name="T11" fmla="*/ 13 h 15"/>
                <a:gd name="T12" fmla="*/ 1 w 62"/>
                <a:gd name="T13" fmla="*/ 15 h 15"/>
                <a:gd name="T14" fmla="*/ 0 w 62"/>
                <a:gd name="T15" fmla="*/ 14 h 15"/>
                <a:gd name="T16" fmla="*/ 0 w 62"/>
                <a:gd name="T17" fmla="*/ 14 h 15"/>
                <a:gd name="T18" fmla="*/ 4 w 62"/>
                <a:gd name="T19" fmla="*/ 13 h 15"/>
                <a:gd name="T20" fmla="*/ 24 w 62"/>
                <a:gd name="T21" fmla="*/ 7 h 15"/>
                <a:gd name="T22" fmla="*/ 24 w 62"/>
                <a:gd name="T23" fmla="*/ 6 h 15"/>
                <a:gd name="T24" fmla="*/ 28 w 62"/>
                <a:gd name="T25" fmla="*/ 6 h 15"/>
                <a:gd name="T26" fmla="*/ 28 w 62"/>
                <a:gd name="T27" fmla="*/ 6 h 15"/>
                <a:gd name="T28" fmla="*/ 24 w 62"/>
                <a:gd name="T29" fmla="*/ 7 h 15"/>
                <a:gd name="T30" fmla="*/ 16 w 62"/>
                <a:gd name="T31" fmla="*/ 9 h 15"/>
                <a:gd name="T32" fmla="*/ 16 w 62"/>
                <a:gd name="T33" fmla="*/ 9 h 15"/>
                <a:gd name="T34" fmla="*/ 20 w 62"/>
                <a:gd name="T35" fmla="*/ 7 h 15"/>
                <a:gd name="T36" fmla="*/ 20 w 62"/>
                <a:gd name="T37" fmla="*/ 8 h 15"/>
                <a:gd name="T38" fmla="*/ 16 w 62"/>
                <a:gd name="T39" fmla="*/ 9 h 15"/>
                <a:gd name="T40" fmla="*/ 32 w 62"/>
                <a:gd name="T41" fmla="*/ 6 h 15"/>
                <a:gd name="T42" fmla="*/ 32 w 62"/>
                <a:gd name="T43" fmla="*/ 5 h 15"/>
                <a:gd name="T44" fmla="*/ 36 w 62"/>
                <a:gd name="T45" fmla="*/ 4 h 15"/>
                <a:gd name="T46" fmla="*/ 36 w 62"/>
                <a:gd name="T47" fmla="*/ 5 h 15"/>
                <a:gd name="T48" fmla="*/ 32 w 62"/>
                <a:gd name="T49" fmla="*/ 6 h 15"/>
                <a:gd name="T50" fmla="*/ 49 w 62"/>
                <a:gd name="T51" fmla="*/ 3 h 15"/>
                <a:gd name="T52" fmla="*/ 49 w 62"/>
                <a:gd name="T53" fmla="*/ 2 h 15"/>
                <a:gd name="T54" fmla="*/ 53 w 62"/>
                <a:gd name="T55" fmla="*/ 2 h 15"/>
                <a:gd name="T56" fmla="*/ 53 w 62"/>
                <a:gd name="T57" fmla="*/ 3 h 15"/>
                <a:gd name="T58" fmla="*/ 49 w 62"/>
                <a:gd name="T59" fmla="*/ 3 h 15"/>
                <a:gd name="T60" fmla="*/ 41 w 62"/>
                <a:gd name="T61" fmla="*/ 4 h 15"/>
                <a:gd name="T62" fmla="*/ 40 w 62"/>
                <a:gd name="T63" fmla="*/ 3 h 15"/>
                <a:gd name="T64" fmla="*/ 45 w 62"/>
                <a:gd name="T65" fmla="*/ 3 h 15"/>
                <a:gd name="T66" fmla="*/ 45 w 62"/>
                <a:gd name="T67" fmla="*/ 4 h 15"/>
                <a:gd name="T68" fmla="*/ 41 w 62"/>
                <a:gd name="T69" fmla="*/ 4 h 15"/>
                <a:gd name="T70" fmla="*/ 62 w 62"/>
                <a:gd name="T71" fmla="*/ 3 h 15"/>
                <a:gd name="T72" fmla="*/ 59 w 62"/>
                <a:gd name="T73" fmla="*/ 6 h 15"/>
                <a:gd name="T74" fmla="*/ 56 w 62"/>
                <a:gd name="T75" fmla="*/ 3 h 15"/>
                <a:gd name="T76" fmla="*/ 59 w 62"/>
                <a:gd name="T77" fmla="*/ 0 h 15"/>
                <a:gd name="T78" fmla="*/ 62 w 62"/>
                <a:gd name="T7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2" h="15">
                  <a:moveTo>
                    <a:pt x="8" y="12"/>
                  </a:moveTo>
                  <a:cubicBezTo>
                    <a:pt x="8" y="11"/>
                    <a:pt x="8" y="11"/>
                    <a:pt x="8" y="11"/>
                  </a:cubicBezTo>
                  <a:cubicBezTo>
                    <a:pt x="9" y="11"/>
                    <a:pt x="11" y="10"/>
                    <a:pt x="12" y="10"/>
                  </a:cubicBezTo>
                  <a:cubicBezTo>
                    <a:pt x="12" y="11"/>
                    <a:pt x="12" y="11"/>
                    <a:pt x="12" y="11"/>
                  </a:cubicBezTo>
                  <a:cubicBezTo>
                    <a:pt x="11" y="11"/>
                    <a:pt x="10" y="12"/>
                    <a:pt x="8" y="12"/>
                  </a:cubicBezTo>
                  <a:close/>
                  <a:moveTo>
                    <a:pt x="4" y="13"/>
                  </a:moveTo>
                  <a:cubicBezTo>
                    <a:pt x="2" y="14"/>
                    <a:pt x="1" y="15"/>
                    <a:pt x="1" y="15"/>
                  </a:cubicBezTo>
                  <a:cubicBezTo>
                    <a:pt x="0" y="14"/>
                    <a:pt x="0" y="14"/>
                    <a:pt x="0" y="14"/>
                  </a:cubicBezTo>
                  <a:cubicBezTo>
                    <a:pt x="0" y="14"/>
                    <a:pt x="0" y="14"/>
                    <a:pt x="0" y="14"/>
                  </a:cubicBezTo>
                  <a:cubicBezTo>
                    <a:pt x="0" y="14"/>
                    <a:pt x="2" y="13"/>
                    <a:pt x="4" y="13"/>
                  </a:cubicBezTo>
                  <a:close/>
                  <a:moveTo>
                    <a:pt x="24" y="7"/>
                  </a:moveTo>
                  <a:cubicBezTo>
                    <a:pt x="24" y="6"/>
                    <a:pt x="24" y="6"/>
                    <a:pt x="24" y="6"/>
                  </a:cubicBezTo>
                  <a:cubicBezTo>
                    <a:pt x="25" y="6"/>
                    <a:pt x="27" y="6"/>
                    <a:pt x="28" y="6"/>
                  </a:cubicBezTo>
                  <a:cubicBezTo>
                    <a:pt x="28" y="6"/>
                    <a:pt x="28" y="6"/>
                    <a:pt x="28" y="6"/>
                  </a:cubicBezTo>
                  <a:cubicBezTo>
                    <a:pt x="27" y="7"/>
                    <a:pt x="26" y="7"/>
                    <a:pt x="24" y="7"/>
                  </a:cubicBezTo>
                  <a:close/>
                  <a:moveTo>
                    <a:pt x="16" y="9"/>
                  </a:moveTo>
                  <a:cubicBezTo>
                    <a:pt x="16" y="9"/>
                    <a:pt x="16" y="9"/>
                    <a:pt x="16" y="9"/>
                  </a:cubicBezTo>
                  <a:cubicBezTo>
                    <a:pt x="17" y="8"/>
                    <a:pt x="19" y="8"/>
                    <a:pt x="20" y="7"/>
                  </a:cubicBezTo>
                  <a:cubicBezTo>
                    <a:pt x="20" y="8"/>
                    <a:pt x="20" y="8"/>
                    <a:pt x="20" y="8"/>
                  </a:cubicBezTo>
                  <a:cubicBezTo>
                    <a:pt x="19" y="9"/>
                    <a:pt x="18" y="9"/>
                    <a:pt x="16" y="9"/>
                  </a:cubicBezTo>
                  <a:close/>
                  <a:moveTo>
                    <a:pt x="32" y="6"/>
                  </a:moveTo>
                  <a:cubicBezTo>
                    <a:pt x="32" y="5"/>
                    <a:pt x="32" y="5"/>
                    <a:pt x="32" y="5"/>
                  </a:cubicBezTo>
                  <a:cubicBezTo>
                    <a:pt x="34" y="4"/>
                    <a:pt x="35" y="4"/>
                    <a:pt x="36" y="4"/>
                  </a:cubicBezTo>
                  <a:cubicBezTo>
                    <a:pt x="36" y="5"/>
                    <a:pt x="36" y="5"/>
                    <a:pt x="36" y="5"/>
                  </a:cubicBezTo>
                  <a:cubicBezTo>
                    <a:pt x="35" y="5"/>
                    <a:pt x="34" y="5"/>
                    <a:pt x="32" y="6"/>
                  </a:cubicBezTo>
                  <a:close/>
                  <a:moveTo>
                    <a:pt x="49" y="3"/>
                  </a:moveTo>
                  <a:cubicBezTo>
                    <a:pt x="49" y="2"/>
                    <a:pt x="49" y="2"/>
                    <a:pt x="49" y="2"/>
                  </a:cubicBezTo>
                  <a:cubicBezTo>
                    <a:pt x="50" y="2"/>
                    <a:pt x="52" y="2"/>
                    <a:pt x="53" y="2"/>
                  </a:cubicBezTo>
                  <a:cubicBezTo>
                    <a:pt x="53" y="3"/>
                    <a:pt x="53" y="3"/>
                    <a:pt x="53" y="3"/>
                  </a:cubicBezTo>
                  <a:cubicBezTo>
                    <a:pt x="52" y="3"/>
                    <a:pt x="50" y="3"/>
                    <a:pt x="49" y="3"/>
                  </a:cubicBezTo>
                  <a:close/>
                  <a:moveTo>
                    <a:pt x="41" y="4"/>
                  </a:moveTo>
                  <a:cubicBezTo>
                    <a:pt x="40" y="3"/>
                    <a:pt x="40" y="3"/>
                    <a:pt x="40" y="3"/>
                  </a:cubicBezTo>
                  <a:cubicBezTo>
                    <a:pt x="42" y="3"/>
                    <a:pt x="43" y="3"/>
                    <a:pt x="45" y="3"/>
                  </a:cubicBezTo>
                  <a:cubicBezTo>
                    <a:pt x="45" y="4"/>
                    <a:pt x="45" y="4"/>
                    <a:pt x="45" y="4"/>
                  </a:cubicBezTo>
                  <a:cubicBezTo>
                    <a:pt x="43" y="4"/>
                    <a:pt x="42" y="4"/>
                    <a:pt x="41" y="4"/>
                  </a:cubicBezTo>
                  <a:close/>
                  <a:moveTo>
                    <a:pt x="62" y="3"/>
                  </a:moveTo>
                  <a:cubicBezTo>
                    <a:pt x="62" y="5"/>
                    <a:pt x="61" y="6"/>
                    <a:pt x="59" y="6"/>
                  </a:cubicBezTo>
                  <a:cubicBezTo>
                    <a:pt x="58" y="6"/>
                    <a:pt x="56" y="5"/>
                    <a:pt x="56" y="3"/>
                  </a:cubicBezTo>
                  <a:cubicBezTo>
                    <a:pt x="56" y="1"/>
                    <a:pt x="57" y="0"/>
                    <a:pt x="59" y="0"/>
                  </a:cubicBezTo>
                  <a:cubicBezTo>
                    <a:pt x="61" y="0"/>
                    <a:pt x="62" y="1"/>
                    <a:pt x="6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9" name="Freeform 37"/>
            <p:cNvSpPr/>
            <p:nvPr/>
          </p:nvSpPr>
          <p:spPr bwMode="auto">
            <a:xfrm>
              <a:off x="6586" y="2505"/>
              <a:ext cx="551" cy="498"/>
            </a:xfrm>
            <a:custGeom>
              <a:avLst/>
              <a:gdLst>
                <a:gd name="T0" fmla="*/ 0 w 283"/>
                <a:gd name="T1" fmla="*/ 254 h 254"/>
                <a:gd name="T2" fmla="*/ 283 w 283"/>
                <a:gd name="T3" fmla="*/ 161 h 254"/>
              </a:gdLst>
              <a:ahLst/>
              <a:cxnLst>
                <a:cxn ang="0">
                  <a:pos x="T0" y="T1"/>
                </a:cxn>
                <a:cxn ang="0">
                  <a:pos x="T2" y="T3"/>
                </a:cxn>
              </a:cxnLst>
              <a:rect l="0" t="0" r="r" b="b"/>
              <a:pathLst>
                <a:path w="283" h="254">
                  <a:moveTo>
                    <a:pt x="0" y="254"/>
                  </a:moveTo>
                  <a:cubicBezTo>
                    <a:pt x="0" y="254"/>
                    <a:pt x="195" y="0"/>
                    <a:pt x="283" y="161"/>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60" name="Freeform 38"/>
            <p:cNvSpPr/>
            <p:nvPr/>
          </p:nvSpPr>
          <p:spPr bwMode="auto">
            <a:xfrm>
              <a:off x="6498" y="2880"/>
              <a:ext cx="255" cy="268"/>
            </a:xfrm>
            <a:custGeom>
              <a:avLst/>
              <a:gdLst>
                <a:gd name="T0" fmla="*/ 63 w 131"/>
                <a:gd name="T1" fmla="*/ 0 h 137"/>
                <a:gd name="T2" fmla="*/ 77 w 131"/>
                <a:gd name="T3" fmla="*/ 137 h 137"/>
                <a:gd name="T4" fmla="*/ 63 w 131"/>
                <a:gd name="T5" fmla="*/ 0 h 137"/>
              </a:gdLst>
              <a:ahLst/>
              <a:cxnLst>
                <a:cxn ang="0">
                  <a:pos x="T0" y="T1"/>
                </a:cxn>
                <a:cxn ang="0">
                  <a:pos x="T2" y="T3"/>
                </a:cxn>
                <a:cxn ang="0">
                  <a:pos x="T4" y="T5"/>
                </a:cxn>
              </a:cxnLst>
              <a:rect l="0" t="0" r="r" b="b"/>
              <a:pathLst>
                <a:path w="131" h="137">
                  <a:moveTo>
                    <a:pt x="63" y="0"/>
                  </a:moveTo>
                  <a:cubicBezTo>
                    <a:pt x="63" y="0"/>
                    <a:pt x="131" y="58"/>
                    <a:pt x="77" y="137"/>
                  </a:cubicBezTo>
                  <a:cubicBezTo>
                    <a:pt x="77" y="137"/>
                    <a:pt x="0" y="91"/>
                    <a:pt x="63"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1" name="Freeform 39"/>
            <p:cNvSpPr>
              <a:spLocks noEditPoints="1"/>
            </p:cNvSpPr>
            <p:nvPr/>
          </p:nvSpPr>
          <p:spPr bwMode="auto">
            <a:xfrm>
              <a:off x="6621" y="2887"/>
              <a:ext cx="31" cy="161"/>
            </a:xfrm>
            <a:custGeom>
              <a:avLst/>
              <a:gdLst>
                <a:gd name="T0" fmla="*/ 1 w 16"/>
                <a:gd name="T1" fmla="*/ 11 h 82"/>
                <a:gd name="T2" fmla="*/ 0 w 16"/>
                <a:gd name="T3" fmla="*/ 11 h 82"/>
                <a:gd name="T4" fmla="*/ 0 w 16"/>
                <a:gd name="T5" fmla="*/ 17 h 82"/>
                <a:gd name="T6" fmla="*/ 1 w 16"/>
                <a:gd name="T7" fmla="*/ 17 h 82"/>
                <a:gd name="T8" fmla="*/ 1 w 16"/>
                <a:gd name="T9" fmla="*/ 11 h 82"/>
                <a:gd name="T10" fmla="*/ 1 w 16"/>
                <a:gd name="T11" fmla="*/ 6 h 82"/>
                <a:gd name="T12" fmla="*/ 1 w 16"/>
                <a:gd name="T13" fmla="*/ 0 h 82"/>
                <a:gd name="T14" fmla="*/ 0 w 16"/>
                <a:gd name="T15" fmla="*/ 0 h 82"/>
                <a:gd name="T16" fmla="*/ 0 w 16"/>
                <a:gd name="T17" fmla="*/ 0 h 82"/>
                <a:gd name="T18" fmla="*/ 0 w 16"/>
                <a:gd name="T19" fmla="*/ 6 h 82"/>
                <a:gd name="T20" fmla="*/ 1 w 16"/>
                <a:gd name="T21" fmla="*/ 6 h 82"/>
                <a:gd name="T22" fmla="*/ 2 w 16"/>
                <a:gd name="T23" fmla="*/ 33 h 82"/>
                <a:gd name="T24" fmla="*/ 1 w 16"/>
                <a:gd name="T25" fmla="*/ 33 h 82"/>
                <a:gd name="T26" fmla="*/ 1 w 16"/>
                <a:gd name="T27" fmla="*/ 38 h 82"/>
                <a:gd name="T28" fmla="*/ 2 w 16"/>
                <a:gd name="T29" fmla="*/ 38 h 82"/>
                <a:gd name="T30" fmla="*/ 2 w 16"/>
                <a:gd name="T31" fmla="*/ 33 h 82"/>
                <a:gd name="T32" fmla="*/ 1 w 16"/>
                <a:gd name="T33" fmla="*/ 22 h 82"/>
                <a:gd name="T34" fmla="*/ 0 w 16"/>
                <a:gd name="T35" fmla="*/ 22 h 82"/>
                <a:gd name="T36" fmla="*/ 0 w 16"/>
                <a:gd name="T37" fmla="*/ 27 h 82"/>
                <a:gd name="T38" fmla="*/ 1 w 16"/>
                <a:gd name="T39" fmla="*/ 27 h 82"/>
                <a:gd name="T40" fmla="*/ 1 w 16"/>
                <a:gd name="T41" fmla="*/ 22 h 82"/>
                <a:gd name="T42" fmla="*/ 3 w 16"/>
                <a:gd name="T43" fmla="*/ 44 h 82"/>
                <a:gd name="T44" fmla="*/ 2 w 16"/>
                <a:gd name="T45" fmla="*/ 44 h 82"/>
                <a:gd name="T46" fmla="*/ 3 w 16"/>
                <a:gd name="T47" fmla="*/ 49 h 82"/>
                <a:gd name="T48" fmla="*/ 4 w 16"/>
                <a:gd name="T49" fmla="*/ 49 h 82"/>
                <a:gd name="T50" fmla="*/ 3 w 16"/>
                <a:gd name="T51" fmla="*/ 44 h 82"/>
                <a:gd name="T52" fmla="*/ 7 w 16"/>
                <a:gd name="T53" fmla="*/ 65 h 82"/>
                <a:gd name="T54" fmla="*/ 6 w 16"/>
                <a:gd name="T55" fmla="*/ 65 h 82"/>
                <a:gd name="T56" fmla="*/ 8 w 16"/>
                <a:gd name="T57" fmla="*/ 70 h 82"/>
                <a:gd name="T58" fmla="*/ 9 w 16"/>
                <a:gd name="T59" fmla="*/ 70 h 82"/>
                <a:gd name="T60" fmla="*/ 7 w 16"/>
                <a:gd name="T61" fmla="*/ 65 h 82"/>
                <a:gd name="T62" fmla="*/ 5 w 16"/>
                <a:gd name="T63" fmla="*/ 54 h 82"/>
                <a:gd name="T64" fmla="*/ 4 w 16"/>
                <a:gd name="T65" fmla="*/ 54 h 82"/>
                <a:gd name="T66" fmla="*/ 5 w 16"/>
                <a:gd name="T67" fmla="*/ 60 h 82"/>
                <a:gd name="T68" fmla="*/ 6 w 16"/>
                <a:gd name="T69" fmla="*/ 59 h 82"/>
                <a:gd name="T70" fmla="*/ 5 w 16"/>
                <a:gd name="T71" fmla="*/ 54 h 82"/>
                <a:gd name="T72" fmla="*/ 13 w 16"/>
                <a:gd name="T73" fmla="*/ 82 h 82"/>
                <a:gd name="T74" fmla="*/ 15 w 16"/>
                <a:gd name="T75" fmla="*/ 76 h 82"/>
                <a:gd name="T76" fmla="*/ 10 w 16"/>
                <a:gd name="T77" fmla="*/ 74 h 82"/>
                <a:gd name="T78" fmla="*/ 8 w 16"/>
                <a:gd name="T79" fmla="*/ 79 h 82"/>
                <a:gd name="T80" fmla="*/ 13 w 16"/>
                <a:gd name="T8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 h="82">
                  <a:moveTo>
                    <a:pt x="1" y="11"/>
                  </a:moveTo>
                  <a:cubicBezTo>
                    <a:pt x="0" y="11"/>
                    <a:pt x="0" y="11"/>
                    <a:pt x="0" y="11"/>
                  </a:cubicBezTo>
                  <a:cubicBezTo>
                    <a:pt x="0" y="13"/>
                    <a:pt x="0" y="15"/>
                    <a:pt x="0" y="17"/>
                  </a:cubicBezTo>
                  <a:cubicBezTo>
                    <a:pt x="1" y="17"/>
                    <a:pt x="1" y="17"/>
                    <a:pt x="1" y="17"/>
                  </a:cubicBezTo>
                  <a:cubicBezTo>
                    <a:pt x="1" y="15"/>
                    <a:pt x="1" y="13"/>
                    <a:pt x="1" y="11"/>
                  </a:cubicBezTo>
                  <a:close/>
                  <a:moveTo>
                    <a:pt x="1" y="6"/>
                  </a:moveTo>
                  <a:cubicBezTo>
                    <a:pt x="1" y="2"/>
                    <a:pt x="1" y="0"/>
                    <a:pt x="1" y="0"/>
                  </a:cubicBezTo>
                  <a:cubicBezTo>
                    <a:pt x="0" y="0"/>
                    <a:pt x="0" y="0"/>
                    <a:pt x="0" y="0"/>
                  </a:cubicBezTo>
                  <a:cubicBezTo>
                    <a:pt x="0" y="0"/>
                    <a:pt x="0" y="0"/>
                    <a:pt x="0" y="0"/>
                  </a:cubicBezTo>
                  <a:cubicBezTo>
                    <a:pt x="0" y="0"/>
                    <a:pt x="0" y="2"/>
                    <a:pt x="0" y="6"/>
                  </a:cubicBezTo>
                  <a:lnTo>
                    <a:pt x="1" y="6"/>
                  </a:lnTo>
                  <a:close/>
                  <a:moveTo>
                    <a:pt x="2" y="33"/>
                  </a:moveTo>
                  <a:cubicBezTo>
                    <a:pt x="1" y="33"/>
                    <a:pt x="1" y="33"/>
                    <a:pt x="1" y="33"/>
                  </a:cubicBezTo>
                  <a:cubicBezTo>
                    <a:pt x="1" y="35"/>
                    <a:pt x="1" y="36"/>
                    <a:pt x="1" y="38"/>
                  </a:cubicBezTo>
                  <a:cubicBezTo>
                    <a:pt x="2" y="38"/>
                    <a:pt x="2" y="38"/>
                    <a:pt x="2" y="38"/>
                  </a:cubicBezTo>
                  <a:cubicBezTo>
                    <a:pt x="2" y="36"/>
                    <a:pt x="2" y="35"/>
                    <a:pt x="2" y="33"/>
                  </a:cubicBezTo>
                  <a:close/>
                  <a:moveTo>
                    <a:pt x="1" y="22"/>
                  </a:moveTo>
                  <a:cubicBezTo>
                    <a:pt x="0" y="22"/>
                    <a:pt x="0" y="22"/>
                    <a:pt x="0" y="22"/>
                  </a:cubicBezTo>
                  <a:cubicBezTo>
                    <a:pt x="0" y="24"/>
                    <a:pt x="0" y="26"/>
                    <a:pt x="0" y="27"/>
                  </a:cubicBezTo>
                  <a:cubicBezTo>
                    <a:pt x="1" y="27"/>
                    <a:pt x="1" y="27"/>
                    <a:pt x="1" y="27"/>
                  </a:cubicBezTo>
                  <a:cubicBezTo>
                    <a:pt x="1" y="26"/>
                    <a:pt x="1" y="24"/>
                    <a:pt x="1" y="22"/>
                  </a:cubicBezTo>
                  <a:close/>
                  <a:moveTo>
                    <a:pt x="3" y="44"/>
                  </a:moveTo>
                  <a:cubicBezTo>
                    <a:pt x="2" y="44"/>
                    <a:pt x="2" y="44"/>
                    <a:pt x="2" y="44"/>
                  </a:cubicBezTo>
                  <a:cubicBezTo>
                    <a:pt x="2" y="45"/>
                    <a:pt x="3" y="47"/>
                    <a:pt x="3" y="49"/>
                  </a:cubicBezTo>
                  <a:cubicBezTo>
                    <a:pt x="4" y="49"/>
                    <a:pt x="4" y="49"/>
                    <a:pt x="4" y="49"/>
                  </a:cubicBezTo>
                  <a:cubicBezTo>
                    <a:pt x="4" y="47"/>
                    <a:pt x="3" y="45"/>
                    <a:pt x="3" y="44"/>
                  </a:cubicBezTo>
                  <a:close/>
                  <a:moveTo>
                    <a:pt x="7" y="65"/>
                  </a:moveTo>
                  <a:cubicBezTo>
                    <a:pt x="6" y="65"/>
                    <a:pt x="6" y="65"/>
                    <a:pt x="6" y="65"/>
                  </a:cubicBezTo>
                  <a:cubicBezTo>
                    <a:pt x="7" y="67"/>
                    <a:pt x="7" y="68"/>
                    <a:pt x="8" y="70"/>
                  </a:cubicBezTo>
                  <a:cubicBezTo>
                    <a:pt x="9" y="70"/>
                    <a:pt x="9" y="70"/>
                    <a:pt x="9" y="70"/>
                  </a:cubicBezTo>
                  <a:cubicBezTo>
                    <a:pt x="8" y="68"/>
                    <a:pt x="8" y="66"/>
                    <a:pt x="7" y="65"/>
                  </a:cubicBezTo>
                  <a:close/>
                  <a:moveTo>
                    <a:pt x="5" y="54"/>
                  </a:moveTo>
                  <a:cubicBezTo>
                    <a:pt x="4" y="54"/>
                    <a:pt x="4" y="54"/>
                    <a:pt x="4" y="54"/>
                  </a:cubicBezTo>
                  <a:cubicBezTo>
                    <a:pt x="4" y="56"/>
                    <a:pt x="5" y="58"/>
                    <a:pt x="5" y="60"/>
                  </a:cubicBezTo>
                  <a:cubicBezTo>
                    <a:pt x="6" y="59"/>
                    <a:pt x="6" y="59"/>
                    <a:pt x="6" y="59"/>
                  </a:cubicBezTo>
                  <a:cubicBezTo>
                    <a:pt x="6" y="58"/>
                    <a:pt x="5" y="56"/>
                    <a:pt x="5" y="54"/>
                  </a:cubicBezTo>
                  <a:close/>
                  <a:moveTo>
                    <a:pt x="13" y="82"/>
                  </a:moveTo>
                  <a:cubicBezTo>
                    <a:pt x="15" y="81"/>
                    <a:pt x="16" y="79"/>
                    <a:pt x="15" y="76"/>
                  </a:cubicBezTo>
                  <a:cubicBezTo>
                    <a:pt x="15" y="74"/>
                    <a:pt x="12" y="73"/>
                    <a:pt x="10" y="74"/>
                  </a:cubicBezTo>
                  <a:cubicBezTo>
                    <a:pt x="8" y="75"/>
                    <a:pt x="7" y="77"/>
                    <a:pt x="8" y="79"/>
                  </a:cubicBezTo>
                  <a:cubicBezTo>
                    <a:pt x="8" y="81"/>
                    <a:pt x="11" y="82"/>
                    <a:pt x="13"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2" name="Freeform 40"/>
            <p:cNvSpPr/>
            <p:nvPr/>
          </p:nvSpPr>
          <p:spPr bwMode="auto">
            <a:xfrm>
              <a:off x="6360" y="2905"/>
              <a:ext cx="167" cy="206"/>
            </a:xfrm>
            <a:custGeom>
              <a:avLst/>
              <a:gdLst>
                <a:gd name="T0" fmla="*/ 0 w 86"/>
                <a:gd name="T1" fmla="*/ 3 h 105"/>
                <a:gd name="T2" fmla="*/ 86 w 86"/>
                <a:gd name="T3" fmla="*/ 89 h 105"/>
                <a:gd name="T4" fmla="*/ 0 w 86"/>
                <a:gd name="T5" fmla="*/ 3 h 105"/>
              </a:gdLst>
              <a:ahLst/>
              <a:cxnLst>
                <a:cxn ang="0">
                  <a:pos x="T0" y="T1"/>
                </a:cxn>
                <a:cxn ang="0">
                  <a:pos x="T2" y="T3"/>
                </a:cxn>
                <a:cxn ang="0">
                  <a:pos x="T4" y="T5"/>
                </a:cxn>
              </a:cxnLst>
              <a:rect l="0" t="0" r="r" b="b"/>
              <a:pathLst>
                <a:path w="86" h="105">
                  <a:moveTo>
                    <a:pt x="0" y="3"/>
                  </a:moveTo>
                  <a:cubicBezTo>
                    <a:pt x="0" y="3"/>
                    <a:pt x="77" y="0"/>
                    <a:pt x="86" y="89"/>
                  </a:cubicBezTo>
                  <a:cubicBezTo>
                    <a:pt x="86" y="89"/>
                    <a:pt x="9" y="105"/>
                    <a:pt x="0" y="3"/>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3" name="Freeform 41"/>
            <p:cNvSpPr>
              <a:spLocks noEditPoints="1"/>
            </p:cNvSpPr>
            <p:nvPr/>
          </p:nvSpPr>
          <p:spPr bwMode="auto">
            <a:xfrm>
              <a:off x="6362" y="2913"/>
              <a:ext cx="115" cy="104"/>
            </a:xfrm>
            <a:custGeom>
              <a:avLst/>
              <a:gdLst>
                <a:gd name="T0" fmla="*/ 8 w 59"/>
                <a:gd name="T1" fmla="*/ 8 h 53"/>
                <a:gd name="T2" fmla="*/ 7 w 59"/>
                <a:gd name="T3" fmla="*/ 8 h 53"/>
                <a:gd name="T4" fmla="*/ 10 w 59"/>
                <a:gd name="T5" fmla="*/ 12 h 53"/>
                <a:gd name="T6" fmla="*/ 11 w 59"/>
                <a:gd name="T7" fmla="*/ 12 h 53"/>
                <a:gd name="T8" fmla="*/ 8 w 59"/>
                <a:gd name="T9" fmla="*/ 8 h 53"/>
                <a:gd name="T10" fmla="*/ 4 w 59"/>
                <a:gd name="T11" fmla="*/ 4 h 53"/>
                <a:gd name="T12" fmla="*/ 1 w 59"/>
                <a:gd name="T13" fmla="*/ 0 h 53"/>
                <a:gd name="T14" fmla="*/ 0 w 59"/>
                <a:gd name="T15" fmla="*/ 1 h 53"/>
                <a:gd name="T16" fmla="*/ 0 w 59"/>
                <a:gd name="T17" fmla="*/ 1 h 53"/>
                <a:gd name="T18" fmla="*/ 4 w 59"/>
                <a:gd name="T19" fmla="*/ 5 h 53"/>
                <a:gd name="T20" fmla="*/ 4 w 59"/>
                <a:gd name="T21" fmla="*/ 4 h 53"/>
                <a:gd name="T22" fmla="*/ 21 w 59"/>
                <a:gd name="T23" fmla="*/ 23 h 53"/>
                <a:gd name="T24" fmla="*/ 20 w 59"/>
                <a:gd name="T25" fmla="*/ 23 h 53"/>
                <a:gd name="T26" fmla="*/ 24 w 59"/>
                <a:gd name="T27" fmla="*/ 27 h 53"/>
                <a:gd name="T28" fmla="*/ 25 w 59"/>
                <a:gd name="T29" fmla="*/ 26 h 53"/>
                <a:gd name="T30" fmla="*/ 21 w 59"/>
                <a:gd name="T31" fmla="*/ 23 h 53"/>
                <a:gd name="T32" fmla="*/ 14 w 59"/>
                <a:gd name="T33" fmla="*/ 15 h 53"/>
                <a:gd name="T34" fmla="*/ 13 w 59"/>
                <a:gd name="T35" fmla="*/ 16 h 53"/>
                <a:gd name="T36" fmla="*/ 17 w 59"/>
                <a:gd name="T37" fmla="*/ 20 h 53"/>
                <a:gd name="T38" fmla="*/ 18 w 59"/>
                <a:gd name="T39" fmla="*/ 19 h 53"/>
                <a:gd name="T40" fmla="*/ 14 w 59"/>
                <a:gd name="T41" fmla="*/ 15 h 53"/>
                <a:gd name="T42" fmla="*/ 28 w 59"/>
                <a:gd name="T43" fmla="*/ 30 h 53"/>
                <a:gd name="T44" fmla="*/ 28 w 59"/>
                <a:gd name="T45" fmla="*/ 30 h 53"/>
                <a:gd name="T46" fmla="*/ 31 w 59"/>
                <a:gd name="T47" fmla="*/ 34 h 53"/>
                <a:gd name="T48" fmla="*/ 32 w 59"/>
                <a:gd name="T49" fmla="*/ 33 h 53"/>
                <a:gd name="T50" fmla="*/ 28 w 59"/>
                <a:gd name="T51" fmla="*/ 30 h 53"/>
                <a:gd name="T52" fmla="*/ 44 w 59"/>
                <a:gd name="T53" fmla="*/ 42 h 53"/>
                <a:gd name="T54" fmla="*/ 43 w 59"/>
                <a:gd name="T55" fmla="*/ 43 h 53"/>
                <a:gd name="T56" fmla="*/ 47 w 59"/>
                <a:gd name="T57" fmla="*/ 46 h 53"/>
                <a:gd name="T58" fmla="*/ 48 w 59"/>
                <a:gd name="T59" fmla="*/ 45 h 53"/>
                <a:gd name="T60" fmla="*/ 44 w 59"/>
                <a:gd name="T61" fmla="*/ 42 h 53"/>
                <a:gd name="T62" fmla="*/ 36 w 59"/>
                <a:gd name="T63" fmla="*/ 36 h 53"/>
                <a:gd name="T64" fmla="*/ 35 w 59"/>
                <a:gd name="T65" fmla="*/ 37 h 53"/>
                <a:gd name="T66" fmla="*/ 39 w 59"/>
                <a:gd name="T67" fmla="*/ 40 h 53"/>
                <a:gd name="T68" fmla="*/ 40 w 59"/>
                <a:gd name="T69" fmla="*/ 39 h 53"/>
                <a:gd name="T70" fmla="*/ 36 w 59"/>
                <a:gd name="T71" fmla="*/ 36 h 53"/>
                <a:gd name="T72" fmla="*/ 57 w 59"/>
                <a:gd name="T73" fmla="*/ 51 h 53"/>
                <a:gd name="T74" fmla="*/ 56 w 59"/>
                <a:gd name="T75" fmla="*/ 46 h 53"/>
                <a:gd name="T76" fmla="*/ 51 w 59"/>
                <a:gd name="T77" fmla="*/ 47 h 53"/>
                <a:gd name="T78" fmla="*/ 52 w 59"/>
                <a:gd name="T79" fmla="*/ 52 h 53"/>
                <a:gd name="T80" fmla="*/ 57 w 59"/>
                <a:gd name="T81" fmla="*/ 5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53">
                  <a:moveTo>
                    <a:pt x="8" y="8"/>
                  </a:moveTo>
                  <a:cubicBezTo>
                    <a:pt x="7" y="8"/>
                    <a:pt x="7" y="8"/>
                    <a:pt x="7" y="8"/>
                  </a:cubicBezTo>
                  <a:cubicBezTo>
                    <a:pt x="8" y="10"/>
                    <a:pt x="9" y="11"/>
                    <a:pt x="10" y="12"/>
                  </a:cubicBezTo>
                  <a:cubicBezTo>
                    <a:pt x="11" y="12"/>
                    <a:pt x="11" y="12"/>
                    <a:pt x="11" y="12"/>
                  </a:cubicBezTo>
                  <a:cubicBezTo>
                    <a:pt x="10" y="10"/>
                    <a:pt x="8" y="9"/>
                    <a:pt x="8" y="8"/>
                  </a:cubicBezTo>
                  <a:close/>
                  <a:moveTo>
                    <a:pt x="4" y="4"/>
                  </a:moveTo>
                  <a:cubicBezTo>
                    <a:pt x="2" y="1"/>
                    <a:pt x="1" y="0"/>
                    <a:pt x="1" y="0"/>
                  </a:cubicBezTo>
                  <a:cubicBezTo>
                    <a:pt x="0" y="1"/>
                    <a:pt x="0" y="1"/>
                    <a:pt x="0" y="1"/>
                  </a:cubicBezTo>
                  <a:cubicBezTo>
                    <a:pt x="0" y="1"/>
                    <a:pt x="0" y="1"/>
                    <a:pt x="0" y="1"/>
                  </a:cubicBezTo>
                  <a:cubicBezTo>
                    <a:pt x="0" y="1"/>
                    <a:pt x="2" y="2"/>
                    <a:pt x="4" y="5"/>
                  </a:cubicBezTo>
                  <a:lnTo>
                    <a:pt x="4" y="4"/>
                  </a:lnTo>
                  <a:close/>
                  <a:moveTo>
                    <a:pt x="21" y="23"/>
                  </a:moveTo>
                  <a:cubicBezTo>
                    <a:pt x="20" y="23"/>
                    <a:pt x="20" y="23"/>
                    <a:pt x="20" y="23"/>
                  </a:cubicBezTo>
                  <a:cubicBezTo>
                    <a:pt x="21" y="25"/>
                    <a:pt x="23" y="26"/>
                    <a:pt x="24" y="27"/>
                  </a:cubicBezTo>
                  <a:cubicBezTo>
                    <a:pt x="25" y="26"/>
                    <a:pt x="25" y="26"/>
                    <a:pt x="25" y="26"/>
                  </a:cubicBezTo>
                  <a:cubicBezTo>
                    <a:pt x="23" y="25"/>
                    <a:pt x="22" y="24"/>
                    <a:pt x="21" y="23"/>
                  </a:cubicBezTo>
                  <a:close/>
                  <a:moveTo>
                    <a:pt x="14" y="15"/>
                  </a:moveTo>
                  <a:cubicBezTo>
                    <a:pt x="13" y="16"/>
                    <a:pt x="13" y="16"/>
                    <a:pt x="13" y="16"/>
                  </a:cubicBezTo>
                  <a:cubicBezTo>
                    <a:pt x="14" y="17"/>
                    <a:pt x="16" y="18"/>
                    <a:pt x="17" y="20"/>
                  </a:cubicBezTo>
                  <a:cubicBezTo>
                    <a:pt x="18" y="19"/>
                    <a:pt x="18" y="19"/>
                    <a:pt x="18" y="19"/>
                  </a:cubicBezTo>
                  <a:cubicBezTo>
                    <a:pt x="16" y="18"/>
                    <a:pt x="15" y="17"/>
                    <a:pt x="14" y="15"/>
                  </a:cubicBezTo>
                  <a:close/>
                  <a:moveTo>
                    <a:pt x="28" y="30"/>
                  </a:moveTo>
                  <a:cubicBezTo>
                    <a:pt x="28" y="30"/>
                    <a:pt x="28" y="30"/>
                    <a:pt x="28" y="30"/>
                  </a:cubicBezTo>
                  <a:cubicBezTo>
                    <a:pt x="29" y="31"/>
                    <a:pt x="30" y="33"/>
                    <a:pt x="31" y="34"/>
                  </a:cubicBezTo>
                  <a:cubicBezTo>
                    <a:pt x="32" y="33"/>
                    <a:pt x="32" y="33"/>
                    <a:pt x="32" y="33"/>
                  </a:cubicBezTo>
                  <a:cubicBezTo>
                    <a:pt x="31" y="32"/>
                    <a:pt x="29" y="31"/>
                    <a:pt x="28" y="30"/>
                  </a:cubicBezTo>
                  <a:close/>
                  <a:moveTo>
                    <a:pt x="44" y="42"/>
                  </a:moveTo>
                  <a:cubicBezTo>
                    <a:pt x="43" y="43"/>
                    <a:pt x="43" y="43"/>
                    <a:pt x="43" y="43"/>
                  </a:cubicBezTo>
                  <a:cubicBezTo>
                    <a:pt x="44" y="44"/>
                    <a:pt x="46" y="45"/>
                    <a:pt x="47" y="46"/>
                  </a:cubicBezTo>
                  <a:cubicBezTo>
                    <a:pt x="48" y="45"/>
                    <a:pt x="48" y="45"/>
                    <a:pt x="48" y="45"/>
                  </a:cubicBezTo>
                  <a:cubicBezTo>
                    <a:pt x="46" y="44"/>
                    <a:pt x="45" y="43"/>
                    <a:pt x="44" y="42"/>
                  </a:cubicBezTo>
                  <a:close/>
                  <a:moveTo>
                    <a:pt x="36" y="36"/>
                  </a:moveTo>
                  <a:cubicBezTo>
                    <a:pt x="35" y="37"/>
                    <a:pt x="35" y="37"/>
                    <a:pt x="35" y="37"/>
                  </a:cubicBezTo>
                  <a:cubicBezTo>
                    <a:pt x="36" y="38"/>
                    <a:pt x="38" y="39"/>
                    <a:pt x="39" y="40"/>
                  </a:cubicBezTo>
                  <a:cubicBezTo>
                    <a:pt x="40" y="39"/>
                    <a:pt x="40" y="39"/>
                    <a:pt x="40" y="39"/>
                  </a:cubicBezTo>
                  <a:cubicBezTo>
                    <a:pt x="38" y="38"/>
                    <a:pt x="37" y="37"/>
                    <a:pt x="36" y="36"/>
                  </a:cubicBezTo>
                  <a:close/>
                  <a:moveTo>
                    <a:pt x="57" y="51"/>
                  </a:moveTo>
                  <a:cubicBezTo>
                    <a:pt x="59" y="49"/>
                    <a:pt x="58" y="47"/>
                    <a:pt x="56" y="46"/>
                  </a:cubicBezTo>
                  <a:cubicBezTo>
                    <a:pt x="55" y="45"/>
                    <a:pt x="52" y="45"/>
                    <a:pt x="51" y="47"/>
                  </a:cubicBezTo>
                  <a:cubicBezTo>
                    <a:pt x="50" y="49"/>
                    <a:pt x="50" y="51"/>
                    <a:pt x="52" y="52"/>
                  </a:cubicBezTo>
                  <a:cubicBezTo>
                    <a:pt x="54" y="53"/>
                    <a:pt x="56" y="53"/>
                    <a:pt x="57"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4" name="Freeform 42"/>
            <p:cNvSpPr/>
            <p:nvPr/>
          </p:nvSpPr>
          <p:spPr bwMode="auto">
            <a:xfrm>
              <a:off x="6510" y="2646"/>
              <a:ext cx="230" cy="194"/>
            </a:xfrm>
            <a:custGeom>
              <a:avLst/>
              <a:gdLst>
                <a:gd name="T0" fmla="*/ 0 w 118"/>
                <a:gd name="T1" fmla="*/ 88 h 99"/>
                <a:gd name="T2" fmla="*/ 116 w 118"/>
                <a:gd name="T3" fmla="*/ 9 h 99"/>
                <a:gd name="T4" fmla="*/ 0 w 118"/>
                <a:gd name="T5" fmla="*/ 88 h 99"/>
              </a:gdLst>
              <a:ahLst/>
              <a:cxnLst>
                <a:cxn ang="0">
                  <a:pos x="T0" y="T1"/>
                </a:cxn>
                <a:cxn ang="0">
                  <a:pos x="T2" y="T3"/>
                </a:cxn>
                <a:cxn ang="0">
                  <a:pos x="T4" y="T5"/>
                </a:cxn>
              </a:cxnLst>
              <a:rect l="0" t="0" r="r" b="b"/>
              <a:pathLst>
                <a:path w="118" h="99">
                  <a:moveTo>
                    <a:pt x="0" y="88"/>
                  </a:moveTo>
                  <a:cubicBezTo>
                    <a:pt x="0" y="88"/>
                    <a:pt x="13" y="0"/>
                    <a:pt x="116" y="9"/>
                  </a:cubicBezTo>
                  <a:cubicBezTo>
                    <a:pt x="116" y="9"/>
                    <a:pt x="118" y="99"/>
                    <a:pt x="0" y="88"/>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 name="Freeform 43"/>
            <p:cNvSpPr>
              <a:spLocks noEditPoints="1"/>
            </p:cNvSpPr>
            <p:nvPr/>
          </p:nvSpPr>
          <p:spPr bwMode="auto">
            <a:xfrm>
              <a:off x="6512" y="2707"/>
              <a:ext cx="142" cy="110"/>
            </a:xfrm>
            <a:custGeom>
              <a:avLst/>
              <a:gdLst>
                <a:gd name="T0" fmla="*/ 11 w 73"/>
                <a:gd name="T1" fmla="*/ 50 h 56"/>
                <a:gd name="T2" fmla="*/ 11 w 73"/>
                <a:gd name="T3" fmla="*/ 51 h 56"/>
                <a:gd name="T4" fmla="*/ 16 w 73"/>
                <a:gd name="T5" fmla="*/ 48 h 56"/>
                <a:gd name="T6" fmla="*/ 16 w 73"/>
                <a:gd name="T7" fmla="*/ 47 h 56"/>
                <a:gd name="T8" fmla="*/ 11 w 73"/>
                <a:gd name="T9" fmla="*/ 50 h 56"/>
                <a:gd name="T10" fmla="*/ 6 w 73"/>
                <a:gd name="T11" fmla="*/ 53 h 56"/>
                <a:gd name="T12" fmla="*/ 0 w 73"/>
                <a:gd name="T13" fmla="*/ 55 h 56"/>
                <a:gd name="T14" fmla="*/ 1 w 73"/>
                <a:gd name="T15" fmla="*/ 56 h 56"/>
                <a:gd name="T16" fmla="*/ 1 w 73"/>
                <a:gd name="T17" fmla="*/ 56 h 56"/>
                <a:gd name="T18" fmla="*/ 6 w 73"/>
                <a:gd name="T19" fmla="*/ 54 h 56"/>
                <a:gd name="T20" fmla="*/ 6 w 73"/>
                <a:gd name="T21" fmla="*/ 53 h 56"/>
                <a:gd name="T22" fmla="*/ 31 w 73"/>
                <a:gd name="T23" fmla="*/ 37 h 56"/>
                <a:gd name="T24" fmla="*/ 31 w 73"/>
                <a:gd name="T25" fmla="*/ 38 h 56"/>
                <a:gd name="T26" fmla="*/ 36 w 73"/>
                <a:gd name="T27" fmla="*/ 35 h 56"/>
                <a:gd name="T28" fmla="*/ 35 w 73"/>
                <a:gd name="T29" fmla="*/ 34 h 56"/>
                <a:gd name="T30" fmla="*/ 31 w 73"/>
                <a:gd name="T31" fmla="*/ 37 h 56"/>
                <a:gd name="T32" fmla="*/ 21 w 73"/>
                <a:gd name="T33" fmla="*/ 44 h 56"/>
                <a:gd name="T34" fmla="*/ 21 w 73"/>
                <a:gd name="T35" fmla="*/ 45 h 56"/>
                <a:gd name="T36" fmla="*/ 26 w 73"/>
                <a:gd name="T37" fmla="*/ 42 h 56"/>
                <a:gd name="T38" fmla="*/ 26 w 73"/>
                <a:gd name="T39" fmla="*/ 41 h 56"/>
                <a:gd name="T40" fmla="*/ 21 w 73"/>
                <a:gd name="T41" fmla="*/ 44 h 56"/>
                <a:gd name="T42" fmla="*/ 40 w 73"/>
                <a:gd name="T43" fmla="*/ 31 h 56"/>
                <a:gd name="T44" fmla="*/ 41 w 73"/>
                <a:gd name="T45" fmla="*/ 32 h 56"/>
                <a:gd name="T46" fmla="*/ 45 w 73"/>
                <a:gd name="T47" fmla="*/ 28 h 56"/>
                <a:gd name="T48" fmla="*/ 45 w 73"/>
                <a:gd name="T49" fmla="*/ 27 h 56"/>
                <a:gd name="T50" fmla="*/ 40 w 73"/>
                <a:gd name="T51" fmla="*/ 31 h 56"/>
                <a:gd name="T52" fmla="*/ 58 w 73"/>
                <a:gd name="T53" fmla="*/ 16 h 56"/>
                <a:gd name="T54" fmla="*/ 59 w 73"/>
                <a:gd name="T55" fmla="*/ 16 h 56"/>
                <a:gd name="T56" fmla="*/ 63 w 73"/>
                <a:gd name="T57" fmla="*/ 12 h 56"/>
                <a:gd name="T58" fmla="*/ 62 w 73"/>
                <a:gd name="T59" fmla="*/ 12 h 56"/>
                <a:gd name="T60" fmla="*/ 58 w 73"/>
                <a:gd name="T61" fmla="*/ 16 h 56"/>
                <a:gd name="T62" fmla="*/ 49 w 73"/>
                <a:gd name="T63" fmla="*/ 23 h 56"/>
                <a:gd name="T64" fmla="*/ 50 w 73"/>
                <a:gd name="T65" fmla="*/ 24 h 56"/>
                <a:gd name="T66" fmla="*/ 54 w 73"/>
                <a:gd name="T67" fmla="*/ 20 h 56"/>
                <a:gd name="T68" fmla="*/ 54 w 73"/>
                <a:gd name="T69" fmla="*/ 20 h 56"/>
                <a:gd name="T70" fmla="*/ 49 w 73"/>
                <a:gd name="T71" fmla="*/ 23 h 56"/>
                <a:gd name="T72" fmla="*/ 71 w 73"/>
                <a:gd name="T73" fmla="*/ 2 h 56"/>
                <a:gd name="T74" fmla="*/ 65 w 73"/>
                <a:gd name="T75" fmla="*/ 2 h 56"/>
                <a:gd name="T76" fmla="*/ 65 w 73"/>
                <a:gd name="T77" fmla="*/ 8 h 56"/>
                <a:gd name="T78" fmla="*/ 71 w 73"/>
                <a:gd name="T79" fmla="*/ 8 h 56"/>
                <a:gd name="T80" fmla="*/ 71 w 73"/>
                <a:gd name="T81"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 h="56">
                  <a:moveTo>
                    <a:pt x="11" y="50"/>
                  </a:moveTo>
                  <a:cubicBezTo>
                    <a:pt x="11" y="51"/>
                    <a:pt x="11" y="51"/>
                    <a:pt x="11" y="51"/>
                  </a:cubicBezTo>
                  <a:cubicBezTo>
                    <a:pt x="13" y="50"/>
                    <a:pt x="15" y="49"/>
                    <a:pt x="16" y="48"/>
                  </a:cubicBezTo>
                  <a:cubicBezTo>
                    <a:pt x="16" y="47"/>
                    <a:pt x="16" y="47"/>
                    <a:pt x="16" y="47"/>
                  </a:cubicBezTo>
                  <a:cubicBezTo>
                    <a:pt x="14" y="48"/>
                    <a:pt x="12" y="49"/>
                    <a:pt x="11" y="50"/>
                  </a:cubicBezTo>
                  <a:close/>
                  <a:moveTo>
                    <a:pt x="6" y="53"/>
                  </a:moveTo>
                  <a:cubicBezTo>
                    <a:pt x="2" y="54"/>
                    <a:pt x="1" y="55"/>
                    <a:pt x="0" y="55"/>
                  </a:cubicBezTo>
                  <a:cubicBezTo>
                    <a:pt x="1" y="56"/>
                    <a:pt x="1" y="56"/>
                    <a:pt x="1" y="56"/>
                  </a:cubicBezTo>
                  <a:cubicBezTo>
                    <a:pt x="1" y="56"/>
                    <a:pt x="1" y="56"/>
                    <a:pt x="1" y="56"/>
                  </a:cubicBezTo>
                  <a:cubicBezTo>
                    <a:pt x="1" y="56"/>
                    <a:pt x="3" y="55"/>
                    <a:pt x="6" y="54"/>
                  </a:cubicBezTo>
                  <a:lnTo>
                    <a:pt x="6" y="53"/>
                  </a:lnTo>
                  <a:close/>
                  <a:moveTo>
                    <a:pt x="31" y="37"/>
                  </a:moveTo>
                  <a:cubicBezTo>
                    <a:pt x="31" y="38"/>
                    <a:pt x="31" y="38"/>
                    <a:pt x="31" y="38"/>
                  </a:cubicBezTo>
                  <a:cubicBezTo>
                    <a:pt x="33" y="37"/>
                    <a:pt x="34" y="36"/>
                    <a:pt x="36" y="35"/>
                  </a:cubicBezTo>
                  <a:cubicBezTo>
                    <a:pt x="35" y="34"/>
                    <a:pt x="35" y="34"/>
                    <a:pt x="35" y="34"/>
                  </a:cubicBezTo>
                  <a:cubicBezTo>
                    <a:pt x="34" y="35"/>
                    <a:pt x="32" y="36"/>
                    <a:pt x="31" y="37"/>
                  </a:cubicBezTo>
                  <a:close/>
                  <a:moveTo>
                    <a:pt x="21" y="44"/>
                  </a:moveTo>
                  <a:cubicBezTo>
                    <a:pt x="21" y="45"/>
                    <a:pt x="21" y="45"/>
                    <a:pt x="21" y="45"/>
                  </a:cubicBezTo>
                  <a:cubicBezTo>
                    <a:pt x="23" y="44"/>
                    <a:pt x="25" y="43"/>
                    <a:pt x="26" y="42"/>
                  </a:cubicBezTo>
                  <a:cubicBezTo>
                    <a:pt x="26" y="41"/>
                    <a:pt x="26" y="41"/>
                    <a:pt x="26" y="41"/>
                  </a:cubicBezTo>
                  <a:cubicBezTo>
                    <a:pt x="24" y="42"/>
                    <a:pt x="22" y="43"/>
                    <a:pt x="21" y="44"/>
                  </a:cubicBezTo>
                  <a:close/>
                  <a:moveTo>
                    <a:pt x="40" y="31"/>
                  </a:moveTo>
                  <a:cubicBezTo>
                    <a:pt x="41" y="32"/>
                    <a:pt x="41" y="32"/>
                    <a:pt x="41" y="32"/>
                  </a:cubicBezTo>
                  <a:cubicBezTo>
                    <a:pt x="42" y="30"/>
                    <a:pt x="44" y="29"/>
                    <a:pt x="45" y="28"/>
                  </a:cubicBezTo>
                  <a:cubicBezTo>
                    <a:pt x="45" y="27"/>
                    <a:pt x="45" y="27"/>
                    <a:pt x="45" y="27"/>
                  </a:cubicBezTo>
                  <a:cubicBezTo>
                    <a:pt x="43" y="28"/>
                    <a:pt x="42" y="30"/>
                    <a:pt x="40" y="31"/>
                  </a:cubicBezTo>
                  <a:close/>
                  <a:moveTo>
                    <a:pt x="58" y="16"/>
                  </a:moveTo>
                  <a:cubicBezTo>
                    <a:pt x="59" y="16"/>
                    <a:pt x="59" y="16"/>
                    <a:pt x="59" y="16"/>
                  </a:cubicBezTo>
                  <a:cubicBezTo>
                    <a:pt x="60" y="15"/>
                    <a:pt x="61" y="14"/>
                    <a:pt x="63" y="12"/>
                  </a:cubicBezTo>
                  <a:cubicBezTo>
                    <a:pt x="62" y="12"/>
                    <a:pt x="62" y="12"/>
                    <a:pt x="62" y="12"/>
                  </a:cubicBezTo>
                  <a:cubicBezTo>
                    <a:pt x="60" y="13"/>
                    <a:pt x="59" y="14"/>
                    <a:pt x="58" y="16"/>
                  </a:cubicBezTo>
                  <a:close/>
                  <a:moveTo>
                    <a:pt x="49" y="23"/>
                  </a:moveTo>
                  <a:cubicBezTo>
                    <a:pt x="50" y="24"/>
                    <a:pt x="50" y="24"/>
                    <a:pt x="50" y="24"/>
                  </a:cubicBezTo>
                  <a:cubicBezTo>
                    <a:pt x="51" y="23"/>
                    <a:pt x="53" y="22"/>
                    <a:pt x="54" y="20"/>
                  </a:cubicBezTo>
                  <a:cubicBezTo>
                    <a:pt x="54" y="20"/>
                    <a:pt x="54" y="20"/>
                    <a:pt x="54" y="20"/>
                  </a:cubicBezTo>
                  <a:cubicBezTo>
                    <a:pt x="52" y="21"/>
                    <a:pt x="51" y="22"/>
                    <a:pt x="49" y="23"/>
                  </a:cubicBezTo>
                  <a:close/>
                  <a:moveTo>
                    <a:pt x="71" y="2"/>
                  </a:moveTo>
                  <a:cubicBezTo>
                    <a:pt x="69" y="0"/>
                    <a:pt x="66" y="0"/>
                    <a:pt x="65" y="2"/>
                  </a:cubicBezTo>
                  <a:cubicBezTo>
                    <a:pt x="63" y="4"/>
                    <a:pt x="63" y="7"/>
                    <a:pt x="65" y="8"/>
                  </a:cubicBezTo>
                  <a:cubicBezTo>
                    <a:pt x="67" y="10"/>
                    <a:pt x="69" y="10"/>
                    <a:pt x="71" y="8"/>
                  </a:cubicBezTo>
                  <a:cubicBezTo>
                    <a:pt x="73" y="6"/>
                    <a:pt x="73" y="4"/>
                    <a:pt x="7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 name="Freeform 44"/>
            <p:cNvSpPr/>
            <p:nvPr/>
          </p:nvSpPr>
          <p:spPr bwMode="auto">
            <a:xfrm>
              <a:off x="6110" y="2740"/>
              <a:ext cx="236" cy="257"/>
            </a:xfrm>
            <a:custGeom>
              <a:avLst/>
              <a:gdLst>
                <a:gd name="T0" fmla="*/ 40 w 121"/>
                <a:gd name="T1" fmla="*/ 131 h 131"/>
                <a:gd name="T2" fmla="*/ 87 w 121"/>
                <a:gd name="T3" fmla="*/ 0 h 131"/>
                <a:gd name="T4" fmla="*/ 40 w 121"/>
                <a:gd name="T5" fmla="*/ 131 h 131"/>
              </a:gdLst>
              <a:ahLst/>
              <a:cxnLst>
                <a:cxn ang="0">
                  <a:pos x="T0" y="T1"/>
                </a:cxn>
                <a:cxn ang="0">
                  <a:pos x="T2" y="T3"/>
                </a:cxn>
                <a:cxn ang="0">
                  <a:pos x="T4" y="T5"/>
                </a:cxn>
              </a:cxnLst>
              <a:rect l="0" t="0" r="r" b="b"/>
              <a:pathLst>
                <a:path w="121" h="131">
                  <a:moveTo>
                    <a:pt x="40" y="131"/>
                  </a:moveTo>
                  <a:cubicBezTo>
                    <a:pt x="40" y="131"/>
                    <a:pt x="121" y="96"/>
                    <a:pt x="87" y="0"/>
                  </a:cubicBezTo>
                  <a:cubicBezTo>
                    <a:pt x="87" y="0"/>
                    <a:pt x="0" y="21"/>
                    <a:pt x="40" y="131"/>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7" name="Freeform 45"/>
            <p:cNvSpPr>
              <a:spLocks noEditPoints="1"/>
            </p:cNvSpPr>
            <p:nvPr/>
          </p:nvSpPr>
          <p:spPr bwMode="auto">
            <a:xfrm>
              <a:off x="6192" y="2817"/>
              <a:ext cx="64" cy="162"/>
            </a:xfrm>
            <a:custGeom>
              <a:avLst/>
              <a:gdLst>
                <a:gd name="T0" fmla="*/ 3 w 33"/>
                <a:gd name="T1" fmla="*/ 72 h 83"/>
                <a:gd name="T2" fmla="*/ 2 w 33"/>
                <a:gd name="T3" fmla="*/ 72 h 83"/>
                <a:gd name="T4" fmla="*/ 3 w 33"/>
                <a:gd name="T5" fmla="*/ 66 h 83"/>
                <a:gd name="T6" fmla="*/ 4 w 33"/>
                <a:gd name="T7" fmla="*/ 66 h 83"/>
                <a:gd name="T8" fmla="*/ 3 w 33"/>
                <a:gd name="T9" fmla="*/ 72 h 83"/>
                <a:gd name="T10" fmla="*/ 2 w 33"/>
                <a:gd name="T11" fmla="*/ 78 h 83"/>
                <a:gd name="T12" fmla="*/ 1 w 33"/>
                <a:gd name="T13" fmla="*/ 83 h 83"/>
                <a:gd name="T14" fmla="*/ 0 w 33"/>
                <a:gd name="T15" fmla="*/ 83 h 83"/>
                <a:gd name="T16" fmla="*/ 0 w 33"/>
                <a:gd name="T17" fmla="*/ 83 h 83"/>
                <a:gd name="T18" fmla="*/ 1 w 33"/>
                <a:gd name="T19" fmla="*/ 77 h 83"/>
                <a:gd name="T20" fmla="*/ 2 w 33"/>
                <a:gd name="T21" fmla="*/ 78 h 83"/>
                <a:gd name="T22" fmla="*/ 9 w 33"/>
                <a:gd name="T23" fmla="*/ 50 h 83"/>
                <a:gd name="T24" fmla="*/ 8 w 33"/>
                <a:gd name="T25" fmla="*/ 49 h 83"/>
                <a:gd name="T26" fmla="*/ 9 w 33"/>
                <a:gd name="T27" fmla="*/ 44 h 83"/>
                <a:gd name="T28" fmla="*/ 11 w 33"/>
                <a:gd name="T29" fmla="*/ 44 h 83"/>
                <a:gd name="T30" fmla="*/ 9 w 33"/>
                <a:gd name="T31" fmla="*/ 50 h 83"/>
                <a:gd name="T32" fmla="*/ 6 w 33"/>
                <a:gd name="T33" fmla="*/ 61 h 83"/>
                <a:gd name="T34" fmla="*/ 5 w 33"/>
                <a:gd name="T35" fmla="*/ 60 h 83"/>
                <a:gd name="T36" fmla="*/ 6 w 33"/>
                <a:gd name="T37" fmla="*/ 55 h 83"/>
                <a:gd name="T38" fmla="*/ 7 w 33"/>
                <a:gd name="T39" fmla="*/ 55 h 83"/>
                <a:gd name="T40" fmla="*/ 6 w 33"/>
                <a:gd name="T41" fmla="*/ 61 h 83"/>
                <a:gd name="T42" fmla="*/ 12 w 33"/>
                <a:gd name="T43" fmla="*/ 39 h 83"/>
                <a:gd name="T44" fmla="*/ 11 w 33"/>
                <a:gd name="T45" fmla="*/ 38 h 83"/>
                <a:gd name="T46" fmla="*/ 13 w 33"/>
                <a:gd name="T47" fmla="*/ 33 h 83"/>
                <a:gd name="T48" fmla="*/ 14 w 33"/>
                <a:gd name="T49" fmla="*/ 33 h 83"/>
                <a:gd name="T50" fmla="*/ 12 w 33"/>
                <a:gd name="T51" fmla="*/ 39 h 83"/>
                <a:gd name="T52" fmla="*/ 21 w 33"/>
                <a:gd name="T53" fmla="*/ 18 h 83"/>
                <a:gd name="T54" fmla="*/ 20 w 33"/>
                <a:gd name="T55" fmla="*/ 17 h 83"/>
                <a:gd name="T56" fmla="*/ 23 w 33"/>
                <a:gd name="T57" fmla="*/ 12 h 83"/>
                <a:gd name="T58" fmla="*/ 24 w 33"/>
                <a:gd name="T59" fmla="*/ 13 h 83"/>
                <a:gd name="T60" fmla="*/ 21 w 33"/>
                <a:gd name="T61" fmla="*/ 18 h 83"/>
                <a:gd name="T62" fmla="*/ 17 w 33"/>
                <a:gd name="T63" fmla="*/ 28 h 83"/>
                <a:gd name="T64" fmla="*/ 15 w 33"/>
                <a:gd name="T65" fmla="*/ 28 h 83"/>
                <a:gd name="T66" fmla="*/ 18 w 33"/>
                <a:gd name="T67" fmla="*/ 22 h 83"/>
                <a:gd name="T68" fmla="*/ 19 w 33"/>
                <a:gd name="T69" fmla="*/ 23 h 83"/>
                <a:gd name="T70" fmla="*/ 17 w 33"/>
                <a:gd name="T71" fmla="*/ 28 h 83"/>
                <a:gd name="T72" fmla="*/ 31 w 33"/>
                <a:gd name="T73" fmla="*/ 1 h 83"/>
                <a:gd name="T74" fmla="*/ 32 w 33"/>
                <a:gd name="T75" fmla="*/ 7 h 83"/>
                <a:gd name="T76" fmla="*/ 26 w 33"/>
                <a:gd name="T77" fmla="*/ 9 h 83"/>
                <a:gd name="T78" fmla="*/ 25 w 33"/>
                <a:gd name="T79" fmla="*/ 3 h 83"/>
                <a:gd name="T80" fmla="*/ 31 w 33"/>
                <a:gd name="T81"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83">
                  <a:moveTo>
                    <a:pt x="3" y="72"/>
                  </a:moveTo>
                  <a:cubicBezTo>
                    <a:pt x="2" y="72"/>
                    <a:pt x="2" y="72"/>
                    <a:pt x="2" y="72"/>
                  </a:cubicBezTo>
                  <a:cubicBezTo>
                    <a:pt x="2" y="70"/>
                    <a:pt x="3" y="68"/>
                    <a:pt x="3" y="66"/>
                  </a:cubicBezTo>
                  <a:cubicBezTo>
                    <a:pt x="4" y="66"/>
                    <a:pt x="4" y="66"/>
                    <a:pt x="4" y="66"/>
                  </a:cubicBezTo>
                  <a:cubicBezTo>
                    <a:pt x="4" y="68"/>
                    <a:pt x="3" y="70"/>
                    <a:pt x="3" y="72"/>
                  </a:cubicBezTo>
                  <a:close/>
                  <a:moveTo>
                    <a:pt x="2" y="78"/>
                  </a:moveTo>
                  <a:cubicBezTo>
                    <a:pt x="1" y="81"/>
                    <a:pt x="1" y="83"/>
                    <a:pt x="1" y="83"/>
                  </a:cubicBezTo>
                  <a:cubicBezTo>
                    <a:pt x="0" y="83"/>
                    <a:pt x="0" y="83"/>
                    <a:pt x="0" y="83"/>
                  </a:cubicBezTo>
                  <a:cubicBezTo>
                    <a:pt x="0" y="83"/>
                    <a:pt x="0" y="83"/>
                    <a:pt x="0" y="83"/>
                  </a:cubicBezTo>
                  <a:cubicBezTo>
                    <a:pt x="0" y="83"/>
                    <a:pt x="0" y="81"/>
                    <a:pt x="1" y="77"/>
                  </a:cubicBezTo>
                  <a:lnTo>
                    <a:pt x="2" y="78"/>
                  </a:lnTo>
                  <a:close/>
                  <a:moveTo>
                    <a:pt x="9" y="50"/>
                  </a:moveTo>
                  <a:cubicBezTo>
                    <a:pt x="8" y="49"/>
                    <a:pt x="8" y="49"/>
                    <a:pt x="8" y="49"/>
                  </a:cubicBezTo>
                  <a:cubicBezTo>
                    <a:pt x="8" y="48"/>
                    <a:pt x="9" y="46"/>
                    <a:pt x="9" y="44"/>
                  </a:cubicBezTo>
                  <a:cubicBezTo>
                    <a:pt x="11" y="44"/>
                    <a:pt x="11" y="44"/>
                    <a:pt x="11" y="44"/>
                  </a:cubicBezTo>
                  <a:cubicBezTo>
                    <a:pt x="10" y="46"/>
                    <a:pt x="9" y="48"/>
                    <a:pt x="9" y="50"/>
                  </a:cubicBezTo>
                  <a:close/>
                  <a:moveTo>
                    <a:pt x="6" y="61"/>
                  </a:moveTo>
                  <a:cubicBezTo>
                    <a:pt x="5" y="60"/>
                    <a:pt x="5" y="60"/>
                    <a:pt x="5" y="60"/>
                  </a:cubicBezTo>
                  <a:cubicBezTo>
                    <a:pt x="5" y="59"/>
                    <a:pt x="6" y="57"/>
                    <a:pt x="6" y="55"/>
                  </a:cubicBezTo>
                  <a:cubicBezTo>
                    <a:pt x="7" y="55"/>
                    <a:pt x="7" y="55"/>
                    <a:pt x="7" y="55"/>
                  </a:cubicBezTo>
                  <a:cubicBezTo>
                    <a:pt x="7" y="57"/>
                    <a:pt x="6" y="59"/>
                    <a:pt x="6" y="61"/>
                  </a:cubicBezTo>
                  <a:close/>
                  <a:moveTo>
                    <a:pt x="12" y="39"/>
                  </a:moveTo>
                  <a:cubicBezTo>
                    <a:pt x="11" y="38"/>
                    <a:pt x="11" y="38"/>
                    <a:pt x="11" y="38"/>
                  </a:cubicBezTo>
                  <a:cubicBezTo>
                    <a:pt x="12" y="37"/>
                    <a:pt x="13" y="35"/>
                    <a:pt x="13" y="33"/>
                  </a:cubicBezTo>
                  <a:cubicBezTo>
                    <a:pt x="14" y="33"/>
                    <a:pt x="14" y="33"/>
                    <a:pt x="14" y="33"/>
                  </a:cubicBezTo>
                  <a:cubicBezTo>
                    <a:pt x="14" y="35"/>
                    <a:pt x="13" y="37"/>
                    <a:pt x="12" y="39"/>
                  </a:cubicBezTo>
                  <a:close/>
                  <a:moveTo>
                    <a:pt x="21" y="18"/>
                  </a:moveTo>
                  <a:cubicBezTo>
                    <a:pt x="20" y="17"/>
                    <a:pt x="20" y="17"/>
                    <a:pt x="20" y="17"/>
                  </a:cubicBezTo>
                  <a:cubicBezTo>
                    <a:pt x="21" y="15"/>
                    <a:pt x="22" y="14"/>
                    <a:pt x="23" y="12"/>
                  </a:cubicBezTo>
                  <a:cubicBezTo>
                    <a:pt x="24" y="13"/>
                    <a:pt x="24" y="13"/>
                    <a:pt x="24" y="13"/>
                  </a:cubicBezTo>
                  <a:cubicBezTo>
                    <a:pt x="23" y="14"/>
                    <a:pt x="22" y="16"/>
                    <a:pt x="21" y="18"/>
                  </a:cubicBezTo>
                  <a:close/>
                  <a:moveTo>
                    <a:pt x="17" y="28"/>
                  </a:moveTo>
                  <a:cubicBezTo>
                    <a:pt x="15" y="28"/>
                    <a:pt x="15" y="28"/>
                    <a:pt x="15" y="28"/>
                  </a:cubicBezTo>
                  <a:cubicBezTo>
                    <a:pt x="16" y="26"/>
                    <a:pt x="17" y="24"/>
                    <a:pt x="18" y="22"/>
                  </a:cubicBezTo>
                  <a:cubicBezTo>
                    <a:pt x="19" y="23"/>
                    <a:pt x="19" y="23"/>
                    <a:pt x="19" y="23"/>
                  </a:cubicBezTo>
                  <a:cubicBezTo>
                    <a:pt x="18" y="25"/>
                    <a:pt x="17" y="26"/>
                    <a:pt x="17" y="28"/>
                  </a:cubicBezTo>
                  <a:close/>
                  <a:moveTo>
                    <a:pt x="31" y="1"/>
                  </a:moveTo>
                  <a:cubicBezTo>
                    <a:pt x="33" y="2"/>
                    <a:pt x="33" y="5"/>
                    <a:pt x="32" y="7"/>
                  </a:cubicBezTo>
                  <a:cubicBezTo>
                    <a:pt x="31" y="9"/>
                    <a:pt x="28" y="10"/>
                    <a:pt x="26" y="9"/>
                  </a:cubicBezTo>
                  <a:cubicBezTo>
                    <a:pt x="24" y="8"/>
                    <a:pt x="23" y="5"/>
                    <a:pt x="25" y="3"/>
                  </a:cubicBezTo>
                  <a:cubicBezTo>
                    <a:pt x="26" y="1"/>
                    <a:pt x="28" y="0"/>
                    <a:pt x="3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8" name="Freeform 46"/>
            <p:cNvSpPr/>
            <p:nvPr/>
          </p:nvSpPr>
          <p:spPr bwMode="auto">
            <a:xfrm>
              <a:off x="6757" y="2811"/>
              <a:ext cx="267" cy="280"/>
            </a:xfrm>
            <a:custGeom>
              <a:avLst/>
              <a:gdLst>
                <a:gd name="T0" fmla="*/ 0 w 137"/>
                <a:gd name="T1" fmla="*/ 89 h 143"/>
                <a:gd name="T2" fmla="*/ 137 w 137"/>
                <a:gd name="T3" fmla="*/ 66 h 143"/>
                <a:gd name="T4" fmla="*/ 0 w 137"/>
                <a:gd name="T5" fmla="*/ 89 h 143"/>
              </a:gdLst>
              <a:ahLst/>
              <a:cxnLst>
                <a:cxn ang="0">
                  <a:pos x="T0" y="T1"/>
                </a:cxn>
                <a:cxn ang="0">
                  <a:pos x="T2" y="T3"/>
                </a:cxn>
                <a:cxn ang="0">
                  <a:pos x="T4" y="T5"/>
                </a:cxn>
              </a:cxnLst>
              <a:rect l="0" t="0" r="r" b="b"/>
              <a:pathLst>
                <a:path w="137" h="143">
                  <a:moveTo>
                    <a:pt x="0" y="89"/>
                  </a:moveTo>
                  <a:cubicBezTo>
                    <a:pt x="0" y="89"/>
                    <a:pt x="71" y="143"/>
                    <a:pt x="137" y="66"/>
                  </a:cubicBezTo>
                  <a:cubicBezTo>
                    <a:pt x="137" y="66"/>
                    <a:pt x="77" y="0"/>
                    <a:pt x="0" y="89"/>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9" name="Freeform 47"/>
            <p:cNvSpPr>
              <a:spLocks noEditPoints="1"/>
            </p:cNvSpPr>
            <p:nvPr/>
          </p:nvSpPr>
          <p:spPr bwMode="auto">
            <a:xfrm>
              <a:off x="6775" y="2946"/>
              <a:ext cx="167" cy="37"/>
            </a:xfrm>
            <a:custGeom>
              <a:avLst/>
              <a:gdLst>
                <a:gd name="T0" fmla="*/ 11 w 86"/>
                <a:gd name="T1" fmla="*/ 15 h 19"/>
                <a:gd name="T2" fmla="*/ 11 w 86"/>
                <a:gd name="T3" fmla="*/ 14 h 19"/>
                <a:gd name="T4" fmla="*/ 16 w 86"/>
                <a:gd name="T5" fmla="*/ 12 h 19"/>
                <a:gd name="T6" fmla="*/ 17 w 86"/>
                <a:gd name="T7" fmla="*/ 13 h 19"/>
                <a:gd name="T8" fmla="*/ 11 w 86"/>
                <a:gd name="T9" fmla="*/ 15 h 19"/>
                <a:gd name="T10" fmla="*/ 6 w 86"/>
                <a:gd name="T11" fmla="*/ 17 h 19"/>
                <a:gd name="T12" fmla="*/ 0 w 86"/>
                <a:gd name="T13" fmla="*/ 19 h 19"/>
                <a:gd name="T14" fmla="*/ 0 w 86"/>
                <a:gd name="T15" fmla="*/ 17 h 19"/>
                <a:gd name="T16" fmla="*/ 0 w 86"/>
                <a:gd name="T17" fmla="*/ 17 h 19"/>
                <a:gd name="T18" fmla="*/ 5 w 86"/>
                <a:gd name="T19" fmla="*/ 16 h 19"/>
                <a:gd name="T20" fmla="*/ 6 w 86"/>
                <a:gd name="T21" fmla="*/ 17 h 19"/>
                <a:gd name="T22" fmla="*/ 33 w 86"/>
                <a:gd name="T23" fmla="*/ 9 h 19"/>
                <a:gd name="T24" fmla="*/ 33 w 86"/>
                <a:gd name="T25" fmla="*/ 8 h 19"/>
                <a:gd name="T26" fmla="*/ 39 w 86"/>
                <a:gd name="T27" fmla="*/ 6 h 19"/>
                <a:gd name="T28" fmla="*/ 39 w 86"/>
                <a:gd name="T29" fmla="*/ 8 h 19"/>
                <a:gd name="T30" fmla="*/ 33 w 86"/>
                <a:gd name="T31" fmla="*/ 9 h 19"/>
                <a:gd name="T32" fmla="*/ 22 w 86"/>
                <a:gd name="T33" fmla="*/ 12 h 19"/>
                <a:gd name="T34" fmla="*/ 22 w 86"/>
                <a:gd name="T35" fmla="*/ 11 h 19"/>
                <a:gd name="T36" fmla="*/ 27 w 86"/>
                <a:gd name="T37" fmla="*/ 9 h 19"/>
                <a:gd name="T38" fmla="*/ 28 w 86"/>
                <a:gd name="T39" fmla="*/ 10 h 19"/>
                <a:gd name="T40" fmla="*/ 22 w 86"/>
                <a:gd name="T41" fmla="*/ 12 h 19"/>
                <a:gd name="T42" fmla="*/ 45 w 86"/>
                <a:gd name="T43" fmla="*/ 7 h 19"/>
                <a:gd name="T44" fmla="*/ 44 w 86"/>
                <a:gd name="T45" fmla="*/ 5 h 19"/>
                <a:gd name="T46" fmla="*/ 50 w 86"/>
                <a:gd name="T47" fmla="*/ 5 h 19"/>
                <a:gd name="T48" fmla="*/ 50 w 86"/>
                <a:gd name="T49" fmla="*/ 6 h 19"/>
                <a:gd name="T50" fmla="*/ 45 w 86"/>
                <a:gd name="T51" fmla="*/ 7 h 19"/>
                <a:gd name="T52" fmla="*/ 67 w 86"/>
                <a:gd name="T53" fmla="*/ 4 h 19"/>
                <a:gd name="T54" fmla="*/ 67 w 86"/>
                <a:gd name="T55" fmla="*/ 3 h 19"/>
                <a:gd name="T56" fmla="*/ 73 w 86"/>
                <a:gd name="T57" fmla="*/ 3 h 19"/>
                <a:gd name="T58" fmla="*/ 73 w 86"/>
                <a:gd name="T59" fmla="*/ 4 h 19"/>
                <a:gd name="T60" fmla="*/ 67 w 86"/>
                <a:gd name="T61" fmla="*/ 4 h 19"/>
                <a:gd name="T62" fmla="*/ 56 w 86"/>
                <a:gd name="T63" fmla="*/ 5 h 19"/>
                <a:gd name="T64" fmla="*/ 56 w 86"/>
                <a:gd name="T65" fmla="*/ 4 h 19"/>
                <a:gd name="T66" fmla="*/ 62 w 86"/>
                <a:gd name="T67" fmla="*/ 3 h 19"/>
                <a:gd name="T68" fmla="*/ 62 w 86"/>
                <a:gd name="T69" fmla="*/ 4 h 19"/>
                <a:gd name="T70" fmla="*/ 56 w 86"/>
                <a:gd name="T71" fmla="*/ 5 h 19"/>
                <a:gd name="T72" fmla="*/ 86 w 86"/>
                <a:gd name="T73" fmla="*/ 4 h 19"/>
                <a:gd name="T74" fmla="*/ 82 w 86"/>
                <a:gd name="T75" fmla="*/ 8 h 19"/>
                <a:gd name="T76" fmla="*/ 78 w 86"/>
                <a:gd name="T77" fmla="*/ 4 h 19"/>
                <a:gd name="T78" fmla="*/ 82 w 86"/>
                <a:gd name="T79" fmla="*/ 0 h 19"/>
                <a:gd name="T80" fmla="*/ 86 w 86"/>
                <a:gd name="T81"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 h="19">
                  <a:moveTo>
                    <a:pt x="11" y="15"/>
                  </a:moveTo>
                  <a:cubicBezTo>
                    <a:pt x="11" y="14"/>
                    <a:pt x="11" y="14"/>
                    <a:pt x="11" y="14"/>
                  </a:cubicBezTo>
                  <a:cubicBezTo>
                    <a:pt x="12" y="13"/>
                    <a:pt x="14" y="13"/>
                    <a:pt x="16" y="12"/>
                  </a:cubicBezTo>
                  <a:cubicBezTo>
                    <a:pt x="17" y="13"/>
                    <a:pt x="17" y="13"/>
                    <a:pt x="17" y="13"/>
                  </a:cubicBezTo>
                  <a:cubicBezTo>
                    <a:pt x="15" y="14"/>
                    <a:pt x="13" y="14"/>
                    <a:pt x="11" y="15"/>
                  </a:cubicBezTo>
                  <a:close/>
                  <a:moveTo>
                    <a:pt x="6" y="17"/>
                  </a:moveTo>
                  <a:cubicBezTo>
                    <a:pt x="2" y="18"/>
                    <a:pt x="0" y="19"/>
                    <a:pt x="0" y="19"/>
                  </a:cubicBezTo>
                  <a:cubicBezTo>
                    <a:pt x="0" y="17"/>
                    <a:pt x="0" y="17"/>
                    <a:pt x="0" y="17"/>
                  </a:cubicBezTo>
                  <a:cubicBezTo>
                    <a:pt x="0" y="17"/>
                    <a:pt x="0" y="17"/>
                    <a:pt x="0" y="17"/>
                  </a:cubicBezTo>
                  <a:cubicBezTo>
                    <a:pt x="0" y="17"/>
                    <a:pt x="2" y="17"/>
                    <a:pt x="5" y="16"/>
                  </a:cubicBezTo>
                  <a:lnTo>
                    <a:pt x="6" y="17"/>
                  </a:lnTo>
                  <a:close/>
                  <a:moveTo>
                    <a:pt x="33" y="9"/>
                  </a:moveTo>
                  <a:cubicBezTo>
                    <a:pt x="33" y="8"/>
                    <a:pt x="33" y="8"/>
                    <a:pt x="33" y="8"/>
                  </a:cubicBezTo>
                  <a:cubicBezTo>
                    <a:pt x="35" y="7"/>
                    <a:pt x="37" y="7"/>
                    <a:pt x="39" y="6"/>
                  </a:cubicBezTo>
                  <a:cubicBezTo>
                    <a:pt x="39" y="8"/>
                    <a:pt x="39" y="8"/>
                    <a:pt x="39" y="8"/>
                  </a:cubicBezTo>
                  <a:cubicBezTo>
                    <a:pt x="37" y="8"/>
                    <a:pt x="35" y="8"/>
                    <a:pt x="33" y="9"/>
                  </a:cubicBezTo>
                  <a:close/>
                  <a:moveTo>
                    <a:pt x="22" y="12"/>
                  </a:moveTo>
                  <a:cubicBezTo>
                    <a:pt x="22" y="11"/>
                    <a:pt x="22" y="11"/>
                    <a:pt x="22" y="11"/>
                  </a:cubicBezTo>
                  <a:cubicBezTo>
                    <a:pt x="24" y="10"/>
                    <a:pt x="26" y="10"/>
                    <a:pt x="27" y="9"/>
                  </a:cubicBezTo>
                  <a:cubicBezTo>
                    <a:pt x="28" y="10"/>
                    <a:pt x="28" y="10"/>
                    <a:pt x="28" y="10"/>
                  </a:cubicBezTo>
                  <a:cubicBezTo>
                    <a:pt x="26" y="11"/>
                    <a:pt x="24" y="11"/>
                    <a:pt x="22" y="12"/>
                  </a:cubicBezTo>
                  <a:close/>
                  <a:moveTo>
                    <a:pt x="45" y="7"/>
                  </a:moveTo>
                  <a:cubicBezTo>
                    <a:pt x="44" y="5"/>
                    <a:pt x="44" y="5"/>
                    <a:pt x="44" y="5"/>
                  </a:cubicBezTo>
                  <a:cubicBezTo>
                    <a:pt x="46" y="5"/>
                    <a:pt x="48" y="5"/>
                    <a:pt x="50" y="5"/>
                  </a:cubicBezTo>
                  <a:cubicBezTo>
                    <a:pt x="50" y="6"/>
                    <a:pt x="50" y="6"/>
                    <a:pt x="50" y="6"/>
                  </a:cubicBezTo>
                  <a:cubicBezTo>
                    <a:pt x="48" y="6"/>
                    <a:pt x="46" y="6"/>
                    <a:pt x="45" y="7"/>
                  </a:cubicBezTo>
                  <a:close/>
                  <a:moveTo>
                    <a:pt x="67" y="4"/>
                  </a:moveTo>
                  <a:cubicBezTo>
                    <a:pt x="67" y="3"/>
                    <a:pt x="67" y="3"/>
                    <a:pt x="67" y="3"/>
                  </a:cubicBezTo>
                  <a:cubicBezTo>
                    <a:pt x="69" y="3"/>
                    <a:pt x="71" y="3"/>
                    <a:pt x="73" y="3"/>
                  </a:cubicBezTo>
                  <a:cubicBezTo>
                    <a:pt x="73" y="4"/>
                    <a:pt x="73" y="4"/>
                    <a:pt x="73" y="4"/>
                  </a:cubicBezTo>
                  <a:cubicBezTo>
                    <a:pt x="71" y="4"/>
                    <a:pt x="69" y="4"/>
                    <a:pt x="67" y="4"/>
                  </a:cubicBezTo>
                  <a:close/>
                  <a:moveTo>
                    <a:pt x="56" y="5"/>
                  </a:moveTo>
                  <a:cubicBezTo>
                    <a:pt x="56" y="4"/>
                    <a:pt x="56" y="4"/>
                    <a:pt x="56" y="4"/>
                  </a:cubicBezTo>
                  <a:cubicBezTo>
                    <a:pt x="58" y="4"/>
                    <a:pt x="60" y="3"/>
                    <a:pt x="62" y="3"/>
                  </a:cubicBezTo>
                  <a:cubicBezTo>
                    <a:pt x="62" y="4"/>
                    <a:pt x="62" y="4"/>
                    <a:pt x="62" y="4"/>
                  </a:cubicBezTo>
                  <a:cubicBezTo>
                    <a:pt x="60" y="4"/>
                    <a:pt x="58" y="5"/>
                    <a:pt x="56" y="5"/>
                  </a:cubicBezTo>
                  <a:close/>
                  <a:moveTo>
                    <a:pt x="86" y="4"/>
                  </a:moveTo>
                  <a:cubicBezTo>
                    <a:pt x="86" y="6"/>
                    <a:pt x="84" y="8"/>
                    <a:pt x="82" y="8"/>
                  </a:cubicBezTo>
                  <a:cubicBezTo>
                    <a:pt x="80" y="8"/>
                    <a:pt x="78" y="6"/>
                    <a:pt x="78" y="4"/>
                  </a:cubicBezTo>
                  <a:cubicBezTo>
                    <a:pt x="78" y="1"/>
                    <a:pt x="80" y="0"/>
                    <a:pt x="82" y="0"/>
                  </a:cubicBezTo>
                  <a:cubicBezTo>
                    <a:pt x="84" y="0"/>
                    <a:pt x="86" y="1"/>
                    <a:pt x="86"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0" name="Freeform 48"/>
            <p:cNvSpPr/>
            <p:nvPr/>
          </p:nvSpPr>
          <p:spPr bwMode="auto">
            <a:xfrm>
              <a:off x="5976" y="2552"/>
              <a:ext cx="771" cy="678"/>
            </a:xfrm>
            <a:custGeom>
              <a:avLst/>
              <a:gdLst>
                <a:gd name="T0" fmla="*/ 0 w 396"/>
                <a:gd name="T1" fmla="*/ 346 h 346"/>
                <a:gd name="T2" fmla="*/ 396 w 396"/>
                <a:gd name="T3" fmla="*/ 225 h 346"/>
              </a:gdLst>
              <a:ahLst/>
              <a:cxnLst>
                <a:cxn ang="0">
                  <a:pos x="T0" y="T1"/>
                </a:cxn>
                <a:cxn ang="0">
                  <a:pos x="T2" y="T3"/>
                </a:cxn>
              </a:cxnLst>
              <a:rect l="0" t="0" r="r" b="b"/>
              <a:pathLst>
                <a:path w="396" h="346">
                  <a:moveTo>
                    <a:pt x="0" y="346"/>
                  </a:moveTo>
                  <a:cubicBezTo>
                    <a:pt x="0" y="346"/>
                    <a:pt x="278" y="0"/>
                    <a:pt x="396" y="225"/>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grpSp>
      <p:grpSp>
        <p:nvGrpSpPr>
          <p:cNvPr id="30" name="Group 9"/>
          <p:cNvGrpSpPr>
            <a:grpSpLocks noChangeAspect="1"/>
          </p:cNvGrpSpPr>
          <p:nvPr/>
        </p:nvGrpSpPr>
        <p:grpSpPr bwMode="auto">
          <a:xfrm>
            <a:off x="9038099" y="5246124"/>
            <a:ext cx="280987" cy="787400"/>
            <a:chOff x="6465" y="2967"/>
            <a:chExt cx="177" cy="496"/>
          </a:xfrm>
        </p:grpSpPr>
        <p:sp>
          <p:nvSpPr>
            <p:cNvPr id="31" name="AutoShape 8"/>
            <p:cNvSpPr>
              <a:spLocks noChangeAspect="1" noChangeArrowheads="1" noTextEdit="1"/>
            </p:cNvSpPr>
            <p:nvPr/>
          </p:nvSpPr>
          <p:spPr bwMode="auto">
            <a:xfrm>
              <a:off x="6465" y="2967"/>
              <a:ext cx="177"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 name="Freeform 10"/>
            <p:cNvSpPr>
              <a:spLocks noEditPoints="1"/>
            </p:cNvSpPr>
            <p:nvPr/>
          </p:nvSpPr>
          <p:spPr bwMode="auto">
            <a:xfrm>
              <a:off x="6463" y="2967"/>
              <a:ext cx="179" cy="494"/>
            </a:xfrm>
            <a:custGeom>
              <a:avLst/>
              <a:gdLst>
                <a:gd name="T0" fmla="*/ 95 w 179"/>
                <a:gd name="T1" fmla="*/ 0 h 494"/>
                <a:gd name="T2" fmla="*/ 83 w 179"/>
                <a:gd name="T3" fmla="*/ 175 h 494"/>
                <a:gd name="T4" fmla="*/ 83 w 179"/>
                <a:gd name="T5" fmla="*/ 163 h 494"/>
                <a:gd name="T6" fmla="*/ 95 w 179"/>
                <a:gd name="T7" fmla="*/ 211 h 494"/>
                <a:gd name="T8" fmla="*/ 86 w 179"/>
                <a:gd name="T9" fmla="*/ 211 h 494"/>
                <a:gd name="T10" fmla="*/ 95 w 179"/>
                <a:gd name="T11" fmla="*/ 232 h 494"/>
                <a:gd name="T12" fmla="*/ 86 w 179"/>
                <a:gd name="T13" fmla="*/ 276 h 494"/>
                <a:gd name="T14" fmla="*/ 86 w 179"/>
                <a:gd name="T15" fmla="*/ 264 h 494"/>
                <a:gd name="T16" fmla="*/ 95 w 179"/>
                <a:gd name="T17" fmla="*/ 304 h 494"/>
                <a:gd name="T18" fmla="*/ 86 w 179"/>
                <a:gd name="T19" fmla="*/ 304 h 494"/>
                <a:gd name="T20" fmla="*/ 95 w 179"/>
                <a:gd name="T21" fmla="*/ 328 h 494"/>
                <a:gd name="T22" fmla="*/ 86 w 179"/>
                <a:gd name="T23" fmla="*/ 369 h 494"/>
                <a:gd name="T24" fmla="*/ 86 w 179"/>
                <a:gd name="T25" fmla="*/ 359 h 494"/>
                <a:gd name="T26" fmla="*/ 95 w 179"/>
                <a:gd name="T27" fmla="*/ 398 h 494"/>
                <a:gd name="T28" fmla="*/ 86 w 179"/>
                <a:gd name="T29" fmla="*/ 398 h 494"/>
                <a:gd name="T30" fmla="*/ 95 w 179"/>
                <a:gd name="T31" fmla="*/ 419 h 494"/>
                <a:gd name="T32" fmla="*/ 86 w 179"/>
                <a:gd name="T33" fmla="*/ 460 h 494"/>
                <a:gd name="T34" fmla="*/ 86 w 179"/>
                <a:gd name="T35" fmla="*/ 451 h 494"/>
                <a:gd name="T36" fmla="*/ 95 w 179"/>
                <a:gd name="T37" fmla="*/ 494 h 494"/>
                <a:gd name="T38" fmla="*/ 86 w 179"/>
                <a:gd name="T39" fmla="*/ 494 h 494"/>
                <a:gd name="T40" fmla="*/ 179 w 179"/>
                <a:gd name="T41" fmla="*/ 93 h 494"/>
                <a:gd name="T42" fmla="*/ 0 w 179"/>
                <a:gd name="T43" fmla="*/ 93 h 494"/>
                <a:gd name="T44" fmla="*/ 0 w 179"/>
                <a:gd name="T45" fmla="*/ 82 h 494"/>
                <a:gd name="T46" fmla="*/ 150 w 179"/>
                <a:gd name="T47" fmla="*/ 22 h 494"/>
                <a:gd name="T48" fmla="*/ 159 w 179"/>
                <a:gd name="T49" fmla="*/ 29 h 494"/>
                <a:gd name="T50" fmla="*/ 39 w 179"/>
                <a:gd name="T51" fmla="*/ 144 h 494"/>
                <a:gd name="T52" fmla="*/ 140 w 179"/>
                <a:gd name="T53" fmla="*/ 144 h 494"/>
                <a:gd name="T54" fmla="*/ 150 w 179"/>
                <a:gd name="T55" fmla="*/ 137 h 494"/>
                <a:gd name="T56" fmla="*/ 32 w 179"/>
                <a:gd name="T57" fmla="*/ 38 h 494"/>
                <a:gd name="T58" fmla="*/ 22 w 179"/>
                <a:gd name="T59" fmla="*/ 29 h 494"/>
                <a:gd name="T60" fmla="*/ 59 w 179"/>
                <a:gd name="T61" fmla="*/ 26 h 494"/>
                <a:gd name="T62" fmla="*/ 108 w 179"/>
                <a:gd name="T63" fmla="*/ 141 h 494"/>
                <a:gd name="T64" fmla="*/ 118 w 179"/>
                <a:gd name="T65" fmla="*/ 139 h 494"/>
                <a:gd name="T66" fmla="*/ 142 w 179"/>
                <a:gd name="T67" fmla="*/ 60 h 494"/>
                <a:gd name="T68" fmla="*/ 152 w 179"/>
                <a:gd name="T69" fmla="*/ 58 h 494"/>
                <a:gd name="T70" fmla="*/ 34 w 179"/>
                <a:gd name="T71" fmla="*/ 105 h 494"/>
                <a:gd name="T72" fmla="*/ 120 w 179"/>
                <a:gd name="T73" fmla="*/ 26 h 494"/>
                <a:gd name="T74" fmla="*/ 118 w 179"/>
                <a:gd name="T75" fmla="*/ 36 h 494"/>
                <a:gd name="T76" fmla="*/ 68 w 179"/>
                <a:gd name="T77" fmla="*/ 151 h 494"/>
                <a:gd name="T78" fmla="*/ 59 w 179"/>
                <a:gd name="T79" fmla="*/ 149 h 494"/>
                <a:gd name="T80" fmla="*/ 142 w 179"/>
                <a:gd name="T81" fmla="*/ 115 h 494"/>
                <a:gd name="T82" fmla="*/ 24 w 179"/>
                <a:gd name="T83" fmla="*/ 67 h 494"/>
                <a:gd name="T84" fmla="*/ 27 w 179"/>
                <a:gd name="T85" fmla="*/ 58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494">
                  <a:moveTo>
                    <a:pt x="83" y="12"/>
                  </a:moveTo>
                  <a:lnTo>
                    <a:pt x="95" y="12"/>
                  </a:lnTo>
                  <a:lnTo>
                    <a:pt x="95" y="0"/>
                  </a:lnTo>
                  <a:lnTo>
                    <a:pt x="83" y="0"/>
                  </a:lnTo>
                  <a:lnTo>
                    <a:pt x="83" y="12"/>
                  </a:lnTo>
                  <a:close/>
                  <a:moveTo>
                    <a:pt x="83" y="175"/>
                  </a:moveTo>
                  <a:lnTo>
                    <a:pt x="95" y="175"/>
                  </a:lnTo>
                  <a:lnTo>
                    <a:pt x="95" y="163"/>
                  </a:lnTo>
                  <a:lnTo>
                    <a:pt x="83" y="163"/>
                  </a:lnTo>
                  <a:lnTo>
                    <a:pt x="83" y="175"/>
                  </a:lnTo>
                  <a:close/>
                  <a:moveTo>
                    <a:pt x="86" y="211"/>
                  </a:moveTo>
                  <a:lnTo>
                    <a:pt x="95" y="211"/>
                  </a:lnTo>
                  <a:lnTo>
                    <a:pt x="95" y="201"/>
                  </a:lnTo>
                  <a:lnTo>
                    <a:pt x="86" y="201"/>
                  </a:lnTo>
                  <a:lnTo>
                    <a:pt x="86" y="211"/>
                  </a:lnTo>
                  <a:close/>
                  <a:moveTo>
                    <a:pt x="86" y="242"/>
                  </a:moveTo>
                  <a:lnTo>
                    <a:pt x="95" y="242"/>
                  </a:lnTo>
                  <a:lnTo>
                    <a:pt x="95" y="232"/>
                  </a:lnTo>
                  <a:lnTo>
                    <a:pt x="86" y="232"/>
                  </a:lnTo>
                  <a:lnTo>
                    <a:pt x="86" y="242"/>
                  </a:lnTo>
                  <a:close/>
                  <a:moveTo>
                    <a:pt x="86" y="276"/>
                  </a:moveTo>
                  <a:lnTo>
                    <a:pt x="95" y="276"/>
                  </a:lnTo>
                  <a:lnTo>
                    <a:pt x="95" y="264"/>
                  </a:lnTo>
                  <a:lnTo>
                    <a:pt x="86" y="264"/>
                  </a:lnTo>
                  <a:lnTo>
                    <a:pt x="86" y="276"/>
                  </a:lnTo>
                  <a:close/>
                  <a:moveTo>
                    <a:pt x="86" y="304"/>
                  </a:moveTo>
                  <a:lnTo>
                    <a:pt x="95" y="304"/>
                  </a:lnTo>
                  <a:lnTo>
                    <a:pt x="95" y="295"/>
                  </a:lnTo>
                  <a:lnTo>
                    <a:pt x="86" y="295"/>
                  </a:lnTo>
                  <a:lnTo>
                    <a:pt x="86" y="304"/>
                  </a:lnTo>
                  <a:close/>
                  <a:moveTo>
                    <a:pt x="86" y="338"/>
                  </a:moveTo>
                  <a:lnTo>
                    <a:pt x="95" y="338"/>
                  </a:lnTo>
                  <a:lnTo>
                    <a:pt x="95" y="328"/>
                  </a:lnTo>
                  <a:lnTo>
                    <a:pt x="86" y="328"/>
                  </a:lnTo>
                  <a:lnTo>
                    <a:pt x="86" y="338"/>
                  </a:lnTo>
                  <a:close/>
                  <a:moveTo>
                    <a:pt x="86" y="369"/>
                  </a:moveTo>
                  <a:lnTo>
                    <a:pt x="95" y="369"/>
                  </a:lnTo>
                  <a:lnTo>
                    <a:pt x="95" y="359"/>
                  </a:lnTo>
                  <a:lnTo>
                    <a:pt x="86" y="359"/>
                  </a:lnTo>
                  <a:lnTo>
                    <a:pt x="86" y="369"/>
                  </a:lnTo>
                  <a:close/>
                  <a:moveTo>
                    <a:pt x="86" y="398"/>
                  </a:moveTo>
                  <a:lnTo>
                    <a:pt x="95" y="398"/>
                  </a:lnTo>
                  <a:lnTo>
                    <a:pt x="95" y="388"/>
                  </a:lnTo>
                  <a:lnTo>
                    <a:pt x="86" y="388"/>
                  </a:lnTo>
                  <a:lnTo>
                    <a:pt x="86" y="398"/>
                  </a:lnTo>
                  <a:close/>
                  <a:moveTo>
                    <a:pt x="86" y="429"/>
                  </a:moveTo>
                  <a:lnTo>
                    <a:pt x="95" y="429"/>
                  </a:lnTo>
                  <a:lnTo>
                    <a:pt x="95" y="419"/>
                  </a:lnTo>
                  <a:lnTo>
                    <a:pt x="86" y="419"/>
                  </a:lnTo>
                  <a:lnTo>
                    <a:pt x="86" y="429"/>
                  </a:lnTo>
                  <a:close/>
                  <a:moveTo>
                    <a:pt x="86" y="460"/>
                  </a:moveTo>
                  <a:lnTo>
                    <a:pt x="95" y="460"/>
                  </a:lnTo>
                  <a:lnTo>
                    <a:pt x="95" y="451"/>
                  </a:lnTo>
                  <a:lnTo>
                    <a:pt x="86" y="451"/>
                  </a:lnTo>
                  <a:lnTo>
                    <a:pt x="86" y="460"/>
                  </a:lnTo>
                  <a:close/>
                  <a:moveTo>
                    <a:pt x="86" y="494"/>
                  </a:moveTo>
                  <a:lnTo>
                    <a:pt x="95" y="494"/>
                  </a:lnTo>
                  <a:lnTo>
                    <a:pt x="95" y="484"/>
                  </a:lnTo>
                  <a:lnTo>
                    <a:pt x="86" y="484"/>
                  </a:lnTo>
                  <a:lnTo>
                    <a:pt x="86" y="494"/>
                  </a:lnTo>
                  <a:close/>
                  <a:moveTo>
                    <a:pt x="167" y="82"/>
                  </a:moveTo>
                  <a:lnTo>
                    <a:pt x="167" y="93"/>
                  </a:lnTo>
                  <a:lnTo>
                    <a:pt x="179" y="93"/>
                  </a:lnTo>
                  <a:lnTo>
                    <a:pt x="179" y="82"/>
                  </a:lnTo>
                  <a:lnTo>
                    <a:pt x="167" y="82"/>
                  </a:lnTo>
                  <a:close/>
                  <a:moveTo>
                    <a:pt x="0" y="93"/>
                  </a:moveTo>
                  <a:lnTo>
                    <a:pt x="12" y="93"/>
                  </a:lnTo>
                  <a:lnTo>
                    <a:pt x="12" y="82"/>
                  </a:lnTo>
                  <a:lnTo>
                    <a:pt x="0" y="82"/>
                  </a:lnTo>
                  <a:lnTo>
                    <a:pt x="0" y="93"/>
                  </a:lnTo>
                  <a:close/>
                  <a:moveTo>
                    <a:pt x="159" y="29"/>
                  </a:moveTo>
                  <a:lnTo>
                    <a:pt x="150" y="22"/>
                  </a:lnTo>
                  <a:lnTo>
                    <a:pt x="140" y="29"/>
                  </a:lnTo>
                  <a:lnTo>
                    <a:pt x="150" y="38"/>
                  </a:lnTo>
                  <a:lnTo>
                    <a:pt x="159" y="29"/>
                  </a:lnTo>
                  <a:close/>
                  <a:moveTo>
                    <a:pt x="22" y="144"/>
                  </a:moveTo>
                  <a:lnTo>
                    <a:pt x="32" y="153"/>
                  </a:lnTo>
                  <a:lnTo>
                    <a:pt x="39" y="144"/>
                  </a:lnTo>
                  <a:lnTo>
                    <a:pt x="32" y="137"/>
                  </a:lnTo>
                  <a:lnTo>
                    <a:pt x="22" y="144"/>
                  </a:lnTo>
                  <a:close/>
                  <a:moveTo>
                    <a:pt x="140" y="144"/>
                  </a:moveTo>
                  <a:lnTo>
                    <a:pt x="150" y="153"/>
                  </a:lnTo>
                  <a:lnTo>
                    <a:pt x="159" y="144"/>
                  </a:lnTo>
                  <a:lnTo>
                    <a:pt x="150" y="137"/>
                  </a:lnTo>
                  <a:lnTo>
                    <a:pt x="140" y="144"/>
                  </a:lnTo>
                  <a:close/>
                  <a:moveTo>
                    <a:pt x="22" y="29"/>
                  </a:moveTo>
                  <a:lnTo>
                    <a:pt x="32" y="38"/>
                  </a:lnTo>
                  <a:lnTo>
                    <a:pt x="39" y="29"/>
                  </a:lnTo>
                  <a:lnTo>
                    <a:pt x="32" y="22"/>
                  </a:lnTo>
                  <a:lnTo>
                    <a:pt x="22" y="29"/>
                  </a:lnTo>
                  <a:close/>
                  <a:moveTo>
                    <a:pt x="71" y="31"/>
                  </a:moveTo>
                  <a:lnTo>
                    <a:pt x="68" y="24"/>
                  </a:lnTo>
                  <a:lnTo>
                    <a:pt x="59" y="26"/>
                  </a:lnTo>
                  <a:lnTo>
                    <a:pt x="61" y="36"/>
                  </a:lnTo>
                  <a:lnTo>
                    <a:pt x="71" y="31"/>
                  </a:lnTo>
                  <a:close/>
                  <a:moveTo>
                    <a:pt x="108" y="141"/>
                  </a:moveTo>
                  <a:lnTo>
                    <a:pt x="113" y="151"/>
                  </a:lnTo>
                  <a:lnTo>
                    <a:pt x="120" y="149"/>
                  </a:lnTo>
                  <a:lnTo>
                    <a:pt x="118" y="139"/>
                  </a:lnTo>
                  <a:lnTo>
                    <a:pt x="108" y="141"/>
                  </a:lnTo>
                  <a:close/>
                  <a:moveTo>
                    <a:pt x="152" y="58"/>
                  </a:moveTo>
                  <a:lnTo>
                    <a:pt x="142" y="60"/>
                  </a:lnTo>
                  <a:lnTo>
                    <a:pt x="147" y="70"/>
                  </a:lnTo>
                  <a:lnTo>
                    <a:pt x="157" y="65"/>
                  </a:lnTo>
                  <a:lnTo>
                    <a:pt x="152" y="58"/>
                  </a:lnTo>
                  <a:close/>
                  <a:moveTo>
                    <a:pt x="27" y="117"/>
                  </a:moveTo>
                  <a:lnTo>
                    <a:pt x="36" y="115"/>
                  </a:lnTo>
                  <a:lnTo>
                    <a:pt x="34" y="105"/>
                  </a:lnTo>
                  <a:lnTo>
                    <a:pt x="24" y="108"/>
                  </a:lnTo>
                  <a:lnTo>
                    <a:pt x="27" y="117"/>
                  </a:lnTo>
                  <a:close/>
                  <a:moveTo>
                    <a:pt x="120" y="26"/>
                  </a:moveTo>
                  <a:lnTo>
                    <a:pt x="110" y="24"/>
                  </a:lnTo>
                  <a:lnTo>
                    <a:pt x="108" y="31"/>
                  </a:lnTo>
                  <a:lnTo>
                    <a:pt x="118" y="36"/>
                  </a:lnTo>
                  <a:lnTo>
                    <a:pt x="120" y="26"/>
                  </a:lnTo>
                  <a:close/>
                  <a:moveTo>
                    <a:pt x="59" y="149"/>
                  </a:moveTo>
                  <a:lnTo>
                    <a:pt x="68" y="151"/>
                  </a:lnTo>
                  <a:lnTo>
                    <a:pt x="71" y="141"/>
                  </a:lnTo>
                  <a:lnTo>
                    <a:pt x="63" y="139"/>
                  </a:lnTo>
                  <a:lnTo>
                    <a:pt x="59" y="149"/>
                  </a:lnTo>
                  <a:close/>
                  <a:moveTo>
                    <a:pt x="157" y="108"/>
                  </a:moveTo>
                  <a:lnTo>
                    <a:pt x="147" y="105"/>
                  </a:lnTo>
                  <a:lnTo>
                    <a:pt x="142" y="115"/>
                  </a:lnTo>
                  <a:lnTo>
                    <a:pt x="152" y="117"/>
                  </a:lnTo>
                  <a:lnTo>
                    <a:pt x="157" y="108"/>
                  </a:lnTo>
                  <a:close/>
                  <a:moveTo>
                    <a:pt x="24" y="67"/>
                  </a:moveTo>
                  <a:lnTo>
                    <a:pt x="34" y="70"/>
                  </a:lnTo>
                  <a:lnTo>
                    <a:pt x="36" y="60"/>
                  </a:lnTo>
                  <a:lnTo>
                    <a:pt x="27" y="58"/>
                  </a:lnTo>
                  <a:lnTo>
                    <a:pt x="24" y="67"/>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pic>
        <p:nvPicPr>
          <p:cNvPr id="8" name="图片 7"/>
          <p:cNvPicPr>
            <a:picLocks noChangeAspect="1"/>
          </p:cNvPicPr>
          <p:nvPr/>
        </p:nvPicPr>
        <p:blipFill>
          <a:blip r:embed="rId3"/>
          <a:stretch>
            <a:fillRect/>
          </a:stretch>
        </p:blipFill>
        <p:spPr>
          <a:xfrm rot="14280866">
            <a:off x="10784148" y="-236036"/>
            <a:ext cx="1563506" cy="1542934"/>
          </a:xfrm>
          <a:prstGeom prst="rect">
            <a:avLst/>
          </a:prstGeom>
        </p:spPr>
      </p:pic>
      <p:grpSp>
        <p:nvGrpSpPr>
          <p:cNvPr id="71" name="Group 13"/>
          <p:cNvGrpSpPr>
            <a:grpSpLocks noChangeAspect="1"/>
          </p:cNvGrpSpPr>
          <p:nvPr/>
        </p:nvGrpSpPr>
        <p:grpSpPr bwMode="auto">
          <a:xfrm rot="20413722" flipH="1">
            <a:off x="254208" y="5485668"/>
            <a:ext cx="2489318" cy="903259"/>
            <a:chOff x="5970" y="2517"/>
            <a:chExt cx="1976" cy="717"/>
          </a:xfrm>
        </p:grpSpPr>
        <p:sp>
          <p:nvSpPr>
            <p:cNvPr id="72" name="AutoShape 12"/>
            <p:cNvSpPr>
              <a:spLocks noChangeAspect="1" noChangeArrowheads="1" noTextEdit="1"/>
            </p:cNvSpPr>
            <p:nvPr/>
          </p:nvSpPr>
          <p:spPr bwMode="auto">
            <a:xfrm>
              <a:off x="5970" y="2517"/>
              <a:ext cx="1976"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3" name="Freeform 14"/>
            <p:cNvSpPr/>
            <p:nvPr/>
          </p:nvSpPr>
          <p:spPr bwMode="auto">
            <a:xfrm>
              <a:off x="7622" y="2676"/>
              <a:ext cx="168" cy="182"/>
            </a:xfrm>
            <a:custGeom>
              <a:avLst/>
              <a:gdLst>
                <a:gd name="T0" fmla="*/ 34 w 86"/>
                <a:gd name="T1" fmla="*/ 0 h 93"/>
                <a:gd name="T2" fmla="*/ 58 w 86"/>
                <a:gd name="T3" fmla="*/ 93 h 93"/>
                <a:gd name="T4" fmla="*/ 34 w 86"/>
                <a:gd name="T5" fmla="*/ 0 h 93"/>
              </a:gdLst>
              <a:ahLst/>
              <a:cxnLst>
                <a:cxn ang="0">
                  <a:pos x="T0" y="T1"/>
                </a:cxn>
                <a:cxn ang="0">
                  <a:pos x="T2" y="T3"/>
                </a:cxn>
                <a:cxn ang="0">
                  <a:pos x="T4" y="T5"/>
                </a:cxn>
              </a:cxnLst>
              <a:rect l="0" t="0" r="r" b="b"/>
              <a:pathLst>
                <a:path w="86" h="93">
                  <a:moveTo>
                    <a:pt x="34" y="0"/>
                  </a:moveTo>
                  <a:cubicBezTo>
                    <a:pt x="34" y="0"/>
                    <a:pt x="86" y="33"/>
                    <a:pt x="58" y="93"/>
                  </a:cubicBezTo>
                  <a:cubicBezTo>
                    <a:pt x="58" y="93"/>
                    <a:pt x="0" y="69"/>
                    <a:pt x="34"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4" name="Freeform 15"/>
            <p:cNvSpPr>
              <a:spLocks noEditPoints="1"/>
            </p:cNvSpPr>
            <p:nvPr/>
          </p:nvSpPr>
          <p:spPr bwMode="auto">
            <a:xfrm>
              <a:off x="7689" y="2682"/>
              <a:ext cx="37" cy="107"/>
            </a:xfrm>
            <a:custGeom>
              <a:avLst/>
              <a:gdLst>
                <a:gd name="T0" fmla="*/ 2 w 19"/>
                <a:gd name="T1" fmla="*/ 8 h 55"/>
                <a:gd name="T2" fmla="*/ 1 w 19"/>
                <a:gd name="T3" fmla="*/ 8 h 55"/>
                <a:gd name="T4" fmla="*/ 2 w 19"/>
                <a:gd name="T5" fmla="*/ 11 h 55"/>
                <a:gd name="T6" fmla="*/ 3 w 19"/>
                <a:gd name="T7" fmla="*/ 11 h 55"/>
                <a:gd name="T8" fmla="*/ 2 w 19"/>
                <a:gd name="T9" fmla="*/ 8 h 55"/>
                <a:gd name="T10" fmla="*/ 1 w 19"/>
                <a:gd name="T11" fmla="*/ 4 h 55"/>
                <a:gd name="T12" fmla="*/ 1 w 19"/>
                <a:gd name="T13" fmla="*/ 0 h 55"/>
                <a:gd name="T14" fmla="*/ 0 w 19"/>
                <a:gd name="T15" fmla="*/ 0 h 55"/>
                <a:gd name="T16" fmla="*/ 0 w 19"/>
                <a:gd name="T17" fmla="*/ 0 h 55"/>
                <a:gd name="T18" fmla="*/ 1 w 19"/>
                <a:gd name="T19" fmla="*/ 4 h 55"/>
                <a:gd name="T20" fmla="*/ 5 w 19"/>
                <a:gd name="T21" fmla="*/ 22 h 55"/>
                <a:gd name="T22" fmla="*/ 4 w 19"/>
                <a:gd name="T23" fmla="*/ 22 h 55"/>
                <a:gd name="T24" fmla="*/ 5 w 19"/>
                <a:gd name="T25" fmla="*/ 26 h 55"/>
                <a:gd name="T26" fmla="*/ 6 w 19"/>
                <a:gd name="T27" fmla="*/ 26 h 55"/>
                <a:gd name="T28" fmla="*/ 5 w 19"/>
                <a:gd name="T29" fmla="*/ 22 h 55"/>
                <a:gd name="T30" fmla="*/ 3 w 19"/>
                <a:gd name="T31" fmla="*/ 15 h 55"/>
                <a:gd name="T32" fmla="*/ 3 w 19"/>
                <a:gd name="T33" fmla="*/ 15 h 55"/>
                <a:gd name="T34" fmla="*/ 3 w 19"/>
                <a:gd name="T35" fmla="*/ 19 h 55"/>
                <a:gd name="T36" fmla="*/ 4 w 19"/>
                <a:gd name="T37" fmla="*/ 19 h 55"/>
                <a:gd name="T38" fmla="*/ 3 w 19"/>
                <a:gd name="T39" fmla="*/ 15 h 55"/>
                <a:gd name="T40" fmla="*/ 7 w 19"/>
                <a:gd name="T41" fmla="*/ 29 h 55"/>
                <a:gd name="T42" fmla="*/ 6 w 19"/>
                <a:gd name="T43" fmla="*/ 30 h 55"/>
                <a:gd name="T44" fmla="*/ 7 w 19"/>
                <a:gd name="T45" fmla="*/ 33 h 55"/>
                <a:gd name="T46" fmla="*/ 8 w 19"/>
                <a:gd name="T47" fmla="*/ 33 h 55"/>
                <a:gd name="T48" fmla="*/ 7 w 19"/>
                <a:gd name="T49" fmla="*/ 29 h 55"/>
                <a:gd name="T50" fmla="*/ 12 w 19"/>
                <a:gd name="T51" fmla="*/ 43 h 55"/>
                <a:gd name="T52" fmla="*/ 11 w 19"/>
                <a:gd name="T53" fmla="*/ 44 h 55"/>
                <a:gd name="T54" fmla="*/ 13 w 19"/>
                <a:gd name="T55" fmla="*/ 47 h 55"/>
                <a:gd name="T56" fmla="*/ 14 w 19"/>
                <a:gd name="T57" fmla="*/ 47 h 55"/>
                <a:gd name="T58" fmla="*/ 12 w 19"/>
                <a:gd name="T59" fmla="*/ 43 h 55"/>
                <a:gd name="T60" fmla="*/ 9 w 19"/>
                <a:gd name="T61" fmla="*/ 37 h 55"/>
                <a:gd name="T62" fmla="*/ 9 w 19"/>
                <a:gd name="T63" fmla="*/ 37 h 55"/>
                <a:gd name="T64" fmla="*/ 10 w 19"/>
                <a:gd name="T65" fmla="*/ 40 h 55"/>
                <a:gd name="T66" fmla="*/ 11 w 19"/>
                <a:gd name="T67" fmla="*/ 40 h 55"/>
                <a:gd name="T68" fmla="*/ 9 w 19"/>
                <a:gd name="T69" fmla="*/ 37 h 55"/>
                <a:gd name="T70" fmla="*/ 18 w 19"/>
                <a:gd name="T71" fmla="*/ 55 h 55"/>
                <a:gd name="T72" fmla="*/ 19 w 19"/>
                <a:gd name="T73" fmla="*/ 51 h 55"/>
                <a:gd name="T74" fmla="*/ 15 w 19"/>
                <a:gd name="T75" fmla="*/ 49 h 55"/>
                <a:gd name="T76" fmla="*/ 14 w 19"/>
                <a:gd name="T77" fmla="*/ 53 h 55"/>
                <a:gd name="T78" fmla="*/ 18 w 19"/>
                <a:gd name="T7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 h="55">
                  <a:moveTo>
                    <a:pt x="2" y="8"/>
                  </a:moveTo>
                  <a:cubicBezTo>
                    <a:pt x="1" y="8"/>
                    <a:pt x="1" y="8"/>
                    <a:pt x="1" y="8"/>
                  </a:cubicBezTo>
                  <a:cubicBezTo>
                    <a:pt x="1" y="9"/>
                    <a:pt x="2" y="10"/>
                    <a:pt x="2" y="11"/>
                  </a:cubicBezTo>
                  <a:cubicBezTo>
                    <a:pt x="3" y="11"/>
                    <a:pt x="3" y="11"/>
                    <a:pt x="3" y="11"/>
                  </a:cubicBezTo>
                  <a:cubicBezTo>
                    <a:pt x="2" y="10"/>
                    <a:pt x="2" y="9"/>
                    <a:pt x="2" y="8"/>
                  </a:cubicBezTo>
                  <a:close/>
                  <a:moveTo>
                    <a:pt x="1" y="4"/>
                  </a:moveTo>
                  <a:cubicBezTo>
                    <a:pt x="1" y="1"/>
                    <a:pt x="1" y="0"/>
                    <a:pt x="1" y="0"/>
                  </a:cubicBezTo>
                  <a:cubicBezTo>
                    <a:pt x="0" y="0"/>
                    <a:pt x="0" y="0"/>
                    <a:pt x="0" y="0"/>
                  </a:cubicBezTo>
                  <a:cubicBezTo>
                    <a:pt x="0" y="0"/>
                    <a:pt x="0" y="0"/>
                    <a:pt x="0" y="0"/>
                  </a:cubicBezTo>
                  <a:cubicBezTo>
                    <a:pt x="0" y="0"/>
                    <a:pt x="0" y="1"/>
                    <a:pt x="1" y="4"/>
                  </a:cubicBezTo>
                  <a:close/>
                  <a:moveTo>
                    <a:pt x="5" y="22"/>
                  </a:moveTo>
                  <a:cubicBezTo>
                    <a:pt x="4" y="22"/>
                    <a:pt x="4" y="22"/>
                    <a:pt x="4" y="22"/>
                  </a:cubicBezTo>
                  <a:cubicBezTo>
                    <a:pt x="5" y="24"/>
                    <a:pt x="5" y="25"/>
                    <a:pt x="5" y="26"/>
                  </a:cubicBezTo>
                  <a:cubicBezTo>
                    <a:pt x="6" y="26"/>
                    <a:pt x="6" y="26"/>
                    <a:pt x="6" y="26"/>
                  </a:cubicBezTo>
                  <a:cubicBezTo>
                    <a:pt x="6" y="25"/>
                    <a:pt x="5" y="23"/>
                    <a:pt x="5" y="22"/>
                  </a:cubicBezTo>
                  <a:close/>
                  <a:moveTo>
                    <a:pt x="3" y="15"/>
                  </a:moveTo>
                  <a:cubicBezTo>
                    <a:pt x="3" y="15"/>
                    <a:pt x="3" y="15"/>
                    <a:pt x="3" y="15"/>
                  </a:cubicBezTo>
                  <a:cubicBezTo>
                    <a:pt x="3" y="16"/>
                    <a:pt x="3" y="17"/>
                    <a:pt x="3" y="19"/>
                  </a:cubicBezTo>
                  <a:cubicBezTo>
                    <a:pt x="4" y="19"/>
                    <a:pt x="4" y="19"/>
                    <a:pt x="4" y="19"/>
                  </a:cubicBezTo>
                  <a:cubicBezTo>
                    <a:pt x="4" y="17"/>
                    <a:pt x="4" y="16"/>
                    <a:pt x="3" y="15"/>
                  </a:cubicBezTo>
                  <a:close/>
                  <a:moveTo>
                    <a:pt x="7" y="29"/>
                  </a:moveTo>
                  <a:cubicBezTo>
                    <a:pt x="6" y="30"/>
                    <a:pt x="6" y="30"/>
                    <a:pt x="6" y="30"/>
                  </a:cubicBezTo>
                  <a:cubicBezTo>
                    <a:pt x="7" y="31"/>
                    <a:pt x="7" y="32"/>
                    <a:pt x="7" y="33"/>
                  </a:cubicBezTo>
                  <a:cubicBezTo>
                    <a:pt x="8" y="33"/>
                    <a:pt x="8" y="33"/>
                    <a:pt x="8" y="33"/>
                  </a:cubicBezTo>
                  <a:cubicBezTo>
                    <a:pt x="8" y="32"/>
                    <a:pt x="7" y="31"/>
                    <a:pt x="7" y="29"/>
                  </a:cubicBezTo>
                  <a:close/>
                  <a:moveTo>
                    <a:pt x="12" y="43"/>
                  </a:moveTo>
                  <a:cubicBezTo>
                    <a:pt x="11" y="44"/>
                    <a:pt x="11" y="44"/>
                    <a:pt x="11" y="44"/>
                  </a:cubicBezTo>
                  <a:cubicBezTo>
                    <a:pt x="12" y="45"/>
                    <a:pt x="12" y="46"/>
                    <a:pt x="13" y="47"/>
                  </a:cubicBezTo>
                  <a:cubicBezTo>
                    <a:pt x="14" y="47"/>
                    <a:pt x="14" y="47"/>
                    <a:pt x="14" y="47"/>
                  </a:cubicBezTo>
                  <a:cubicBezTo>
                    <a:pt x="13" y="46"/>
                    <a:pt x="13" y="45"/>
                    <a:pt x="12" y="43"/>
                  </a:cubicBezTo>
                  <a:close/>
                  <a:moveTo>
                    <a:pt x="9" y="37"/>
                  </a:moveTo>
                  <a:cubicBezTo>
                    <a:pt x="9" y="37"/>
                    <a:pt x="9" y="37"/>
                    <a:pt x="9" y="37"/>
                  </a:cubicBezTo>
                  <a:cubicBezTo>
                    <a:pt x="9" y="38"/>
                    <a:pt x="9" y="39"/>
                    <a:pt x="10" y="40"/>
                  </a:cubicBezTo>
                  <a:cubicBezTo>
                    <a:pt x="11" y="40"/>
                    <a:pt x="11" y="40"/>
                    <a:pt x="11" y="40"/>
                  </a:cubicBezTo>
                  <a:cubicBezTo>
                    <a:pt x="10" y="39"/>
                    <a:pt x="10" y="38"/>
                    <a:pt x="9" y="37"/>
                  </a:cubicBezTo>
                  <a:close/>
                  <a:moveTo>
                    <a:pt x="18" y="55"/>
                  </a:moveTo>
                  <a:cubicBezTo>
                    <a:pt x="19" y="54"/>
                    <a:pt x="19" y="52"/>
                    <a:pt x="19" y="51"/>
                  </a:cubicBezTo>
                  <a:cubicBezTo>
                    <a:pt x="18" y="49"/>
                    <a:pt x="16" y="49"/>
                    <a:pt x="15" y="49"/>
                  </a:cubicBezTo>
                  <a:cubicBezTo>
                    <a:pt x="14" y="50"/>
                    <a:pt x="13" y="52"/>
                    <a:pt x="14" y="53"/>
                  </a:cubicBezTo>
                  <a:cubicBezTo>
                    <a:pt x="14" y="55"/>
                    <a:pt x="16" y="55"/>
                    <a:pt x="18" y="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5" name="Freeform 16"/>
            <p:cNvSpPr/>
            <p:nvPr/>
          </p:nvSpPr>
          <p:spPr bwMode="auto">
            <a:xfrm>
              <a:off x="7513" y="2705"/>
              <a:ext cx="131" cy="155"/>
            </a:xfrm>
            <a:custGeom>
              <a:avLst/>
              <a:gdLst>
                <a:gd name="T0" fmla="*/ 0 w 67"/>
                <a:gd name="T1" fmla="*/ 10 h 79"/>
                <a:gd name="T2" fmla="*/ 67 w 67"/>
                <a:gd name="T3" fmla="*/ 60 h 79"/>
                <a:gd name="T4" fmla="*/ 0 w 67"/>
                <a:gd name="T5" fmla="*/ 10 h 79"/>
              </a:gdLst>
              <a:ahLst/>
              <a:cxnLst>
                <a:cxn ang="0">
                  <a:pos x="T0" y="T1"/>
                </a:cxn>
                <a:cxn ang="0">
                  <a:pos x="T2" y="T3"/>
                </a:cxn>
                <a:cxn ang="0">
                  <a:pos x="T4" y="T5"/>
                </a:cxn>
              </a:cxnLst>
              <a:rect l="0" t="0" r="r" b="b"/>
              <a:pathLst>
                <a:path w="67" h="79">
                  <a:moveTo>
                    <a:pt x="0" y="10"/>
                  </a:moveTo>
                  <a:cubicBezTo>
                    <a:pt x="0" y="10"/>
                    <a:pt x="52" y="0"/>
                    <a:pt x="67" y="60"/>
                  </a:cubicBezTo>
                  <a:cubicBezTo>
                    <a:pt x="67" y="60"/>
                    <a:pt x="17" y="79"/>
                    <a:pt x="0" y="10"/>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6" name="Freeform 17"/>
            <p:cNvSpPr>
              <a:spLocks noEditPoints="1"/>
            </p:cNvSpPr>
            <p:nvPr/>
          </p:nvSpPr>
          <p:spPr bwMode="auto">
            <a:xfrm>
              <a:off x="7515" y="2727"/>
              <a:ext cx="88" cy="60"/>
            </a:xfrm>
            <a:custGeom>
              <a:avLst/>
              <a:gdLst>
                <a:gd name="T0" fmla="*/ 5 w 45"/>
                <a:gd name="T1" fmla="*/ 4 h 31"/>
                <a:gd name="T2" fmla="*/ 5 w 45"/>
                <a:gd name="T3" fmla="*/ 5 h 31"/>
                <a:gd name="T4" fmla="*/ 8 w 45"/>
                <a:gd name="T5" fmla="*/ 7 h 31"/>
                <a:gd name="T6" fmla="*/ 8 w 45"/>
                <a:gd name="T7" fmla="*/ 7 h 31"/>
                <a:gd name="T8" fmla="*/ 5 w 45"/>
                <a:gd name="T9" fmla="*/ 4 h 31"/>
                <a:gd name="T10" fmla="*/ 3 w 45"/>
                <a:gd name="T11" fmla="*/ 2 h 31"/>
                <a:gd name="T12" fmla="*/ 0 w 45"/>
                <a:gd name="T13" fmla="*/ 0 h 31"/>
                <a:gd name="T14" fmla="*/ 0 w 45"/>
                <a:gd name="T15" fmla="*/ 0 h 31"/>
                <a:gd name="T16" fmla="*/ 0 w 45"/>
                <a:gd name="T17" fmla="*/ 0 h 31"/>
                <a:gd name="T18" fmla="*/ 2 w 45"/>
                <a:gd name="T19" fmla="*/ 3 h 31"/>
                <a:gd name="T20" fmla="*/ 3 w 45"/>
                <a:gd name="T21" fmla="*/ 2 h 31"/>
                <a:gd name="T22" fmla="*/ 16 w 45"/>
                <a:gd name="T23" fmla="*/ 13 h 31"/>
                <a:gd name="T24" fmla="*/ 16 w 45"/>
                <a:gd name="T25" fmla="*/ 14 h 31"/>
                <a:gd name="T26" fmla="*/ 19 w 45"/>
                <a:gd name="T27" fmla="*/ 16 h 31"/>
                <a:gd name="T28" fmla="*/ 19 w 45"/>
                <a:gd name="T29" fmla="*/ 15 h 31"/>
                <a:gd name="T30" fmla="*/ 16 w 45"/>
                <a:gd name="T31" fmla="*/ 13 h 31"/>
                <a:gd name="T32" fmla="*/ 11 w 45"/>
                <a:gd name="T33" fmla="*/ 9 h 31"/>
                <a:gd name="T34" fmla="*/ 10 w 45"/>
                <a:gd name="T35" fmla="*/ 9 h 31"/>
                <a:gd name="T36" fmla="*/ 13 w 45"/>
                <a:gd name="T37" fmla="*/ 12 h 31"/>
                <a:gd name="T38" fmla="*/ 13 w 45"/>
                <a:gd name="T39" fmla="*/ 11 h 31"/>
                <a:gd name="T40" fmla="*/ 11 w 45"/>
                <a:gd name="T41" fmla="*/ 9 h 31"/>
                <a:gd name="T42" fmla="*/ 22 w 45"/>
                <a:gd name="T43" fmla="*/ 17 h 31"/>
                <a:gd name="T44" fmla="*/ 22 w 45"/>
                <a:gd name="T45" fmla="*/ 18 h 31"/>
                <a:gd name="T46" fmla="*/ 24 w 45"/>
                <a:gd name="T47" fmla="*/ 20 h 31"/>
                <a:gd name="T48" fmla="*/ 25 w 45"/>
                <a:gd name="T49" fmla="*/ 19 h 31"/>
                <a:gd name="T50" fmla="*/ 22 w 45"/>
                <a:gd name="T51" fmla="*/ 17 h 31"/>
                <a:gd name="T52" fmla="*/ 34 w 45"/>
                <a:gd name="T53" fmla="*/ 24 h 31"/>
                <a:gd name="T54" fmla="*/ 34 w 45"/>
                <a:gd name="T55" fmla="*/ 25 h 31"/>
                <a:gd name="T56" fmla="*/ 37 w 45"/>
                <a:gd name="T57" fmla="*/ 26 h 31"/>
                <a:gd name="T58" fmla="*/ 37 w 45"/>
                <a:gd name="T59" fmla="*/ 26 h 31"/>
                <a:gd name="T60" fmla="*/ 34 w 45"/>
                <a:gd name="T61" fmla="*/ 24 h 31"/>
                <a:gd name="T62" fmla="*/ 28 w 45"/>
                <a:gd name="T63" fmla="*/ 21 h 31"/>
                <a:gd name="T64" fmla="*/ 27 w 45"/>
                <a:gd name="T65" fmla="*/ 21 h 31"/>
                <a:gd name="T66" fmla="*/ 30 w 45"/>
                <a:gd name="T67" fmla="*/ 23 h 31"/>
                <a:gd name="T68" fmla="*/ 31 w 45"/>
                <a:gd name="T69" fmla="*/ 23 h 31"/>
                <a:gd name="T70" fmla="*/ 28 w 45"/>
                <a:gd name="T71" fmla="*/ 21 h 31"/>
                <a:gd name="T72" fmla="*/ 44 w 45"/>
                <a:gd name="T73" fmla="*/ 29 h 31"/>
                <a:gd name="T74" fmla="*/ 43 w 45"/>
                <a:gd name="T75" fmla="*/ 25 h 31"/>
                <a:gd name="T76" fmla="*/ 39 w 45"/>
                <a:gd name="T77" fmla="*/ 27 h 31"/>
                <a:gd name="T78" fmla="*/ 41 w 45"/>
                <a:gd name="T79" fmla="*/ 30 h 31"/>
                <a:gd name="T80" fmla="*/ 44 w 45"/>
                <a:gd name="T81"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31">
                  <a:moveTo>
                    <a:pt x="5" y="4"/>
                  </a:moveTo>
                  <a:cubicBezTo>
                    <a:pt x="5" y="5"/>
                    <a:pt x="5" y="5"/>
                    <a:pt x="5" y="5"/>
                  </a:cubicBezTo>
                  <a:cubicBezTo>
                    <a:pt x="6" y="6"/>
                    <a:pt x="7" y="6"/>
                    <a:pt x="8" y="7"/>
                  </a:cubicBezTo>
                  <a:cubicBezTo>
                    <a:pt x="8" y="7"/>
                    <a:pt x="8" y="7"/>
                    <a:pt x="8" y="7"/>
                  </a:cubicBezTo>
                  <a:cubicBezTo>
                    <a:pt x="7" y="6"/>
                    <a:pt x="6" y="5"/>
                    <a:pt x="5" y="4"/>
                  </a:cubicBezTo>
                  <a:close/>
                  <a:moveTo>
                    <a:pt x="3" y="2"/>
                  </a:moveTo>
                  <a:cubicBezTo>
                    <a:pt x="1" y="0"/>
                    <a:pt x="0" y="0"/>
                    <a:pt x="0" y="0"/>
                  </a:cubicBezTo>
                  <a:cubicBezTo>
                    <a:pt x="0" y="0"/>
                    <a:pt x="0" y="0"/>
                    <a:pt x="0" y="0"/>
                  </a:cubicBezTo>
                  <a:cubicBezTo>
                    <a:pt x="0" y="0"/>
                    <a:pt x="0" y="0"/>
                    <a:pt x="0" y="0"/>
                  </a:cubicBezTo>
                  <a:cubicBezTo>
                    <a:pt x="0" y="0"/>
                    <a:pt x="1" y="1"/>
                    <a:pt x="2" y="3"/>
                  </a:cubicBezTo>
                  <a:lnTo>
                    <a:pt x="3" y="2"/>
                  </a:lnTo>
                  <a:close/>
                  <a:moveTo>
                    <a:pt x="16" y="13"/>
                  </a:moveTo>
                  <a:cubicBezTo>
                    <a:pt x="16" y="14"/>
                    <a:pt x="16" y="14"/>
                    <a:pt x="16" y="14"/>
                  </a:cubicBezTo>
                  <a:cubicBezTo>
                    <a:pt x="17" y="14"/>
                    <a:pt x="18" y="15"/>
                    <a:pt x="19" y="16"/>
                  </a:cubicBezTo>
                  <a:cubicBezTo>
                    <a:pt x="19" y="15"/>
                    <a:pt x="19" y="15"/>
                    <a:pt x="19" y="15"/>
                  </a:cubicBezTo>
                  <a:cubicBezTo>
                    <a:pt x="18" y="14"/>
                    <a:pt x="17" y="14"/>
                    <a:pt x="16" y="13"/>
                  </a:cubicBezTo>
                  <a:close/>
                  <a:moveTo>
                    <a:pt x="11" y="9"/>
                  </a:moveTo>
                  <a:cubicBezTo>
                    <a:pt x="10" y="9"/>
                    <a:pt x="10" y="9"/>
                    <a:pt x="10" y="9"/>
                  </a:cubicBezTo>
                  <a:cubicBezTo>
                    <a:pt x="11" y="10"/>
                    <a:pt x="12" y="11"/>
                    <a:pt x="13" y="12"/>
                  </a:cubicBezTo>
                  <a:cubicBezTo>
                    <a:pt x="13" y="11"/>
                    <a:pt x="13" y="11"/>
                    <a:pt x="13" y="11"/>
                  </a:cubicBezTo>
                  <a:cubicBezTo>
                    <a:pt x="13" y="10"/>
                    <a:pt x="12" y="10"/>
                    <a:pt x="11" y="9"/>
                  </a:cubicBezTo>
                  <a:close/>
                  <a:moveTo>
                    <a:pt x="22" y="17"/>
                  </a:moveTo>
                  <a:cubicBezTo>
                    <a:pt x="22" y="18"/>
                    <a:pt x="22" y="18"/>
                    <a:pt x="22" y="18"/>
                  </a:cubicBezTo>
                  <a:cubicBezTo>
                    <a:pt x="22" y="18"/>
                    <a:pt x="23" y="19"/>
                    <a:pt x="24" y="20"/>
                  </a:cubicBezTo>
                  <a:cubicBezTo>
                    <a:pt x="25" y="19"/>
                    <a:pt x="25" y="19"/>
                    <a:pt x="25" y="19"/>
                  </a:cubicBezTo>
                  <a:cubicBezTo>
                    <a:pt x="24" y="18"/>
                    <a:pt x="23" y="18"/>
                    <a:pt x="22" y="17"/>
                  </a:cubicBezTo>
                  <a:close/>
                  <a:moveTo>
                    <a:pt x="34" y="24"/>
                  </a:moveTo>
                  <a:cubicBezTo>
                    <a:pt x="34" y="25"/>
                    <a:pt x="34" y="25"/>
                    <a:pt x="34" y="25"/>
                  </a:cubicBezTo>
                  <a:cubicBezTo>
                    <a:pt x="35" y="25"/>
                    <a:pt x="36" y="26"/>
                    <a:pt x="37" y="26"/>
                  </a:cubicBezTo>
                  <a:cubicBezTo>
                    <a:pt x="37" y="26"/>
                    <a:pt x="37" y="26"/>
                    <a:pt x="37" y="26"/>
                  </a:cubicBezTo>
                  <a:cubicBezTo>
                    <a:pt x="36" y="25"/>
                    <a:pt x="35" y="25"/>
                    <a:pt x="34" y="24"/>
                  </a:cubicBezTo>
                  <a:close/>
                  <a:moveTo>
                    <a:pt x="28" y="21"/>
                  </a:moveTo>
                  <a:cubicBezTo>
                    <a:pt x="27" y="21"/>
                    <a:pt x="27" y="21"/>
                    <a:pt x="27" y="21"/>
                  </a:cubicBezTo>
                  <a:cubicBezTo>
                    <a:pt x="28" y="22"/>
                    <a:pt x="29" y="23"/>
                    <a:pt x="30" y="23"/>
                  </a:cubicBezTo>
                  <a:cubicBezTo>
                    <a:pt x="31" y="23"/>
                    <a:pt x="31" y="23"/>
                    <a:pt x="31" y="23"/>
                  </a:cubicBezTo>
                  <a:cubicBezTo>
                    <a:pt x="30" y="22"/>
                    <a:pt x="29" y="21"/>
                    <a:pt x="28" y="21"/>
                  </a:cubicBezTo>
                  <a:close/>
                  <a:moveTo>
                    <a:pt x="44" y="29"/>
                  </a:moveTo>
                  <a:cubicBezTo>
                    <a:pt x="45" y="27"/>
                    <a:pt x="44" y="26"/>
                    <a:pt x="43" y="25"/>
                  </a:cubicBezTo>
                  <a:cubicBezTo>
                    <a:pt x="42" y="25"/>
                    <a:pt x="40" y="25"/>
                    <a:pt x="39" y="27"/>
                  </a:cubicBezTo>
                  <a:cubicBezTo>
                    <a:pt x="39" y="28"/>
                    <a:pt x="39" y="30"/>
                    <a:pt x="41" y="30"/>
                  </a:cubicBezTo>
                  <a:cubicBezTo>
                    <a:pt x="42" y="31"/>
                    <a:pt x="44" y="30"/>
                    <a:pt x="44"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7" name="Freeform 18"/>
            <p:cNvSpPr/>
            <p:nvPr/>
          </p:nvSpPr>
          <p:spPr bwMode="auto">
            <a:xfrm>
              <a:off x="7605" y="2517"/>
              <a:ext cx="162" cy="129"/>
            </a:xfrm>
            <a:custGeom>
              <a:avLst/>
              <a:gdLst>
                <a:gd name="T0" fmla="*/ 0 w 83"/>
                <a:gd name="T1" fmla="*/ 66 h 66"/>
                <a:gd name="T2" fmla="*/ 72 w 83"/>
                <a:gd name="T3" fmla="*/ 0 h 66"/>
                <a:gd name="T4" fmla="*/ 0 w 83"/>
                <a:gd name="T5" fmla="*/ 66 h 66"/>
              </a:gdLst>
              <a:ahLst/>
              <a:cxnLst>
                <a:cxn ang="0">
                  <a:pos x="T0" y="T1"/>
                </a:cxn>
                <a:cxn ang="0">
                  <a:pos x="T2" y="T3"/>
                </a:cxn>
                <a:cxn ang="0">
                  <a:pos x="T4" y="T5"/>
                </a:cxn>
              </a:cxnLst>
              <a:rect l="0" t="0" r="r" b="b"/>
              <a:pathLst>
                <a:path w="83" h="66">
                  <a:moveTo>
                    <a:pt x="0" y="66"/>
                  </a:moveTo>
                  <a:cubicBezTo>
                    <a:pt x="0" y="66"/>
                    <a:pt x="0" y="4"/>
                    <a:pt x="72" y="0"/>
                  </a:cubicBezTo>
                  <a:cubicBezTo>
                    <a:pt x="72" y="0"/>
                    <a:pt x="83" y="61"/>
                    <a:pt x="0" y="66"/>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8" name="Freeform 19"/>
            <p:cNvSpPr>
              <a:spLocks noEditPoints="1"/>
            </p:cNvSpPr>
            <p:nvPr/>
          </p:nvSpPr>
          <p:spPr bwMode="auto">
            <a:xfrm>
              <a:off x="7607" y="2556"/>
              <a:ext cx="88" cy="88"/>
            </a:xfrm>
            <a:custGeom>
              <a:avLst/>
              <a:gdLst>
                <a:gd name="T0" fmla="*/ 7 w 45"/>
                <a:gd name="T1" fmla="*/ 40 h 45"/>
                <a:gd name="T2" fmla="*/ 7 w 45"/>
                <a:gd name="T3" fmla="*/ 40 h 45"/>
                <a:gd name="T4" fmla="*/ 11 w 45"/>
                <a:gd name="T5" fmla="*/ 38 h 45"/>
                <a:gd name="T6" fmla="*/ 10 w 45"/>
                <a:gd name="T7" fmla="*/ 37 h 45"/>
                <a:gd name="T8" fmla="*/ 7 w 45"/>
                <a:gd name="T9" fmla="*/ 40 h 45"/>
                <a:gd name="T10" fmla="*/ 4 w 45"/>
                <a:gd name="T11" fmla="*/ 42 h 45"/>
                <a:gd name="T12" fmla="*/ 0 w 45"/>
                <a:gd name="T13" fmla="*/ 45 h 45"/>
                <a:gd name="T14" fmla="*/ 1 w 45"/>
                <a:gd name="T15" fmla="*/ 45 h 45"/>
                <a:gd name="T16" fmla="*/ 1 w 45"/>
                <a:gd name="T17" fmla="*/ 45 h 45"/>
                <a:gd name="T18" fmla="*/ 4 w 45"/>
                <a:gd name="T19" fmla="*/ 43 h 45"/>
                <a:gd name="T20" fmla="*/ 4 w 45"/>
                <a:gd name="T21" fmla="*/ 42 h 45"/>
                <a:gd name="T22" fmla="*/ 19 w 45"/>
                <a:gd name="T23" fmla="*/ 29 h 45"/>
                <a:gd name="T24" fmla="*/ 20 w 45"/>
                <a:gd name="T25" fmla="*/ 30 h 45"/>
                <a:gd name="T26" fmla="*/ 23 w 45"/>
                <a:gd name="T27" fmla="*/ 27 h 45"/>
                <a:gd name="T28" fmla="*/ 22 w 45"/>
                <a:gd name="T29" fmla="*/ 26 h 45"/>
                <a:gd name="T30" fmla="*/ 19 w 45"/>
                <a:gd name="T31" fmla="*/ 29 h 45"/>
                <a:gd name="T32" fmla="*/ 13 w 45"/>
                <a:gd name="T33" fmla="*/ 35 h 45"/>
                <a:gd name="T34" fmla="*/ 14 w 45"/>
                <a:gd name="T35" fmla="*/ 35 h 45"/>
                <a:gd name="T36" fmla="*/ 17 w 45"/>
                <a:gd name="T37" fmla="*/ 33 h 45"/>
                <a:gd name="T38" fmla="*/ 16 w 45"/>
                <a:gd name="T39" fmla="*/ 32 h 45"/>
                <a:gd name="T40" fmla="*/ 13 w 45"/>
                <a:gd name="T41" fmla="*/ 35 h 45"/>
                <a:gd name="T42" fmla="*/ 25 w 45"/>
                <a:gd name="T43" fmla="*/ 24 h 45"/>
                <a:gd name="T44" fmla="*/ 26 w 45"/>
                <a:gd name="T45" fmla="*/ 24 h 45"/>
                <a:gd name="T46" fmla="*/ 28 w 45"/>
                <a:gd name="T47" fmla="*/ 21 h 45"/>
                <a:gd name="T48" fmla="*/ 28 w 45"/>
                <a:gd name="T49" fmla="*/ 21 h 45"/>
                <a:gd name="T50" fmla="*/ 25 w 45"/>
                <a:gd name="T51" fmla="*/ 24 h 45"/>
                <a:gd name="T52" fmla="*/ 36 w 45"/>
                <a:gd name="T53" fmla="*/ 11 h 45"/>
                <a:gd name="T54" fmla="*/ 36 w 45"/>
                <a:gd name="T55" fmla="*/ 12 h 45"/>
                <a:gd name="T56" fmla="*/ 39 w 45"/>
                <a:gd name="T57" fmla="*/ 9 h 45"/>
                <a:gd name="T58" fmla="*/ 38 w 45"/>
                <a:gd name="T59" fmla="*/ 8 h 45"/>
                <a:gd name="T60" fmla="*/ 36 w 45"/>
                <a:gd name="T61" fmla="*/ 11 h 45"/>
                <a:gd name="T62" fmla="*/ 30 w 45"/>
                <a:gd name="T63" fmla="*/ 18 h 45"/>
                <a:gd name="T64" fmla="*/ 31 w 45"/>
                <a:gd name="T65" fmla="*/ 18 h 45"/>
                <a:gd name="T66" fmla="*/ 34 w 45"/>
                <a:gd name="T67" fmla="*/ 15 h 45"/>
                <a:gd name="T68" fmla="*/ 33 w 45"/>
                <a:gd name="T69" fmla="*/ 15 h 45"/>
                <a:gd name="T70" fmla="*/ 30 w 45"/>
                <a:gd name="T71" fmla="*/ 18 h 45"/>
                <a:gd name="T72" fmla="*/ 43 w 45"/>
                <a:gd name="T73" fmla="*/ 1 h 45"/>
                <a:gd name="T74" fmla="*/ 39 w 45"/>
                <a:gd name="T75" fmla="*/ 1 h 45"/>
                <a:gd name="T76" fmla="*/ 40 w 45"/>
                <a:gd name="T77" fmla="*/ 6 h 45"/>
                <a:gd name="T78" fmla="*/ 44 w 45"/>
                <a:gd name="T79" fmla="*/ 5 h 45"/>
                <a:gd name="T80" fmla="*/ 43 w 45"/>
                <a:gd name="T81"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45">
                  <a:moveTo>
                    <a:pt x="7" y="40"/>
                  </a:moveTo>
                  <a:cubicBezTo>
                    <a:pt x="7" y="40"/>
                    <a:pt x="7" y="40"/>
                    <a:pt x="7" y="40"/>
                  </a:cubicBezTo>
                  <a:cubicBezTo>
                    <a:pt x="8" y="40"/>
                    <a:pt x="9" y="39"/>
                    <a:pt x="11" y="38"/>
                  </a:cubicBezTo>
                  <a:cubicBezTo>
                    <a:pt x="10" y="37"/>
                    <a:pt x="10" y="37"/>
                    <a:pt x="10" y="37"/>
                  </a:cubicBezTo>
                  <a:cubicBezTo>
                    <a:pt x="9" y="38"/>
                    <a:pt x="8" y="39"/>
                    <a:pt x="7" y="40"/>
                  </a:cubicBezTo>
                  <a:close/>
                  <a:moveTo>
                    <a:pt x="4" y="42"/>
                  </a:moveTo>
                  <a:cubicBezTo>
                    <a:pt x="2" y="44"/>
                    <a:pt x="0" y="45"/>
                    <a:pt x="0" y="45"/>
                  </a:cubicBezTo>
                  <a:cubicBezTo>
                    <a:pt x="1" y="45"/>
                    <a:pt x="1" y="45"/>
                    <a:pt x="1" y="45"/>
                  </a:cubicBezTo>
                  <a:cubicBezTo>
                    <a:pt x="1" y="45"/>
                    <a:pt x="1" y="45"/>
                    <a:pt x="1" y="45"/>
                  </a:cubicBezTo>
                  <a:cubicBezTo>
                    <a:pt x="1" y="45"/>
                    <a:pt x="2" y="44"/>
                    <a:pt x="4" y="43"/>
                  </a:cubicBezTo>
                  <a:lnTo>
                    <a:pt x="4" y="42"/>
                  </a:lnTo>
                  <a:close/>
                  <a:moveTo>
                    <a:pt x="19" y="29"/>
                  </a:moveTo>
                  <a:cubicBezTo>
                    <a:pt x="20" y="30"/>
                    <a:pt x="20" y="30"/>
                    <a:pt x="20" y="30"/>
                  </a:cubicBezTo>
                  <a:cubicBezTo>
                    <a:pt x="21" y="29"/>
                    <a:pt x="22" y="28"/>
                    <a:pt x="23" y="27"/>
                  </a:cubicBezTo>
                  <a:cubicBezTo>
                    <a:pt x="22" y="26"/>
                    <a:pt x="22" y="26"/>
                    <a:pt x="22" y="26"/>
                  </a:cubicBezTo>
                  <a:cubicBezTo>
                    <a:pt x="21" y="27"/>
                    <a:pt x="20" y="28"/>
                    <a:pt x="19" y="29"/>
                  </a:cubicBezTo>
                  <a:close/>
                  <a:moveTo>
                    <a:pt x="13" y="35"/>
                  </a:moveTo>
                  <a:cubicBezTo>
                    <a:pt x="14" y="35"/>
                    <a:pt x="14" y="35"/>
                    <a:pt x="14" y="35"/>
                  </a:cubicBezTo>
                  <a:cubicBezTo>
                    <a:pt x="15" y="34"/>
                    <a:pt x="16" y="33"/>
                    <a:pt x="17" y="33"/>
                  </a:cubicBezTo>
                  <a:cubicBezTo>
                    <a:pt x="16" y="32"/>
                    <a:pt x="16" y="32"/>
                    <a:pt x="16" y="32"/>
                  </a:cubicBezTo>
                  <a:cubicBezTo>
                    <a:pt x="15" y="33"/>
                    <a:pt x="14" y="34"/>
                    <a:pt x="13" y="35"/>
                  </a:cubicBezTo>
                  <a:close/>
                  <a:moveTo>
                    <a:pt x="25" y="24"/>
                  </a:moveTo>
                  <a:cubicBezTo>
                    <a:pt x="26" y="24"/>
                    <a:pt x="26" y="24"/>
                    <a:pt x="26" y="24"/>
                  </a:cubicBezTo>
                  <a:cubicBezTo>
                    <a:pt x="26" y="23"/>
                    <a:pt x="27" y="22"/>
                    <a:pt x="28" y="21"/>
                  </a:cubicBezTo>
                  <a:cubicBezTo>
                    <a:pt x="28" y="21"/>
                    <a:pt x="28" y="21"/>
                    <a:pt x="28" y="21"/>
                  </a:cubicBezTo>
                  <a:cubicBezTo>
                    <a:pt x="27" y="22"/>
                    <a:pt x="26" y="23"/>
                    <a:pt x="25" y="24"/>
                  </a:cubicBezTo>
                  <a:close/>
                  <a:moveTo>
                    <a:pt x="36" y="11"/>
                  </a:moveTo>
                  <a:cubicBezTo>
                    <a:pt x="36" y="12"/>
                    <a:pt x="36" y="12"/>
                    <a:pt x="36" y="12"/>
                  </a:cubicBezTo>
                  <a:cubicBezTo>
                    <a:pt x="37" y="11"/>
                    <a:pt x="38" y="10"/>
                    <a:pt x="39" y="9"/>
                  </a:cubicBezTo>
                  <a:cubicBezTo>
                    <a:pt x="38" y="8"/>
                    <a:pt x="38" y="8"/>
                    <a:pt x="38" y="8"/>
                  </a:cubicBezTo>
                  <a:cubicBezTo>
                    <a:pt x="37" y="9"/>
                    <a:pt x="36" y="10"/>
                    <a:pt x="36" y="11"/>
                  </a:cubicBezTo>
                  <a:close/>
                  <a:moveTo>
                    <a:pt x="30" y="18"/>
                  </a:moveTo>
                  <a:cubicBezTo>
                    <a:pt x="31" y="18"/>
                    <a:pt x="31" y="18"/>
                    <a:pt x="31" y="18"/>
                  </a:cubicBezTo>
                  <a:cubicBezTo>
                    <a:pt x="32" y="17"/>
                    <a:pt x="33" y="16"/>
                    <a:pt x="34" y="15"/>
                  </a:cubicBezTo>
                  <a:cubicBezTo>
                    <a:pt x="33" y="15"/>
                    <a:pt x="33" y="15"/>
                    <a:pt x="33" y="15"/>
                  </a:cubicBezTo>
                  <a:cubicBezTo>
                    <a:pt x="32" y="16"/>
                    <a:pt x="31" y="17"/>
                    <a:pt x="30" y="18"/>
                  </a:cubicBezTo>
                  <a:close/>
                  <a:moveTo>
                    <a:pt x="43" y="1"/>
                  </a:moveTo>
                  <a:cubicBezTo>
                    <a:pt x="42" y="0"/>
                    <a:pt x="40" y="0"/>
                    <a:pt x="39" y="1"/>
                  </a:cubicBezTo>
                  <a:cubicBezTo>
                    <a:pt x="38" y="3"/>
                    <a:pt x="38" y="5"/>
                    <a:pt x="40" y="6"/>
                  </a:cubicBezTo>
                  <a:cubicBezTo>
                    <a:pt x="41" y="7"/>
                    <a:pt x="43" y="6"/>
                    <a:pt x="44" y="5"/>
                  </a:cubicBezTo>
                  <a:cubicBezTo>
                    <a:pt x="45" y="3"/>
                    <a:pt x="44" y="2"/>
                    <a:pt x="4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9" name="Freeform 20"/>
            <p:cNvSpPr/>
            <p:nvPr/>
          </p:nvSpPr>
          <p:spPr bwMode="auto">
            <a:xfrm>
              <a:off x="7328" y="2617"/>
              <a:ext cx="177" cy="186"/>
            </a:xfrm>
            <a:custGeom>
              <a:avLst/>
              <a:gdLst>
                <a:gd name="T0" fmla="*/ 39 w 91"/>
                <a:gd name="T1" fmla="*/ 95 h 95"/>
                <a:gd name="T2" fmla="*/ 58 w 91"/>
                <a:gd name="T3" fmla="*/ 0 h 95"/>
                <a:gd name="T4" fmla="*/ 39 w 91"/>
                <a:gd name="T5" fmla="*/ 95 h 95"/>
              </a:gdLst>
              <a:ahLst/>
              <a:cxnLst>
                <a:cxn ang="0">
                  <a:pos x="T0" y="T1"/>
                </a:cxn>
                <a:cxn ang="0">
                  <a:pos x="T2" y="T3"/>
                </a:cxn>
                <a:cxn ang="0">
                  <a:pos x="T4" y="T5"/>
                </a:cxn>
              </a:cxnLst>
              <a:rect l="0" t="0" r="r" b="b"/>
              <a:pathLst>
                <a:path w="91" h="95">
                  <a:moveTo>
                    <a:pt x="39" y="95"/>
                  </a:moveTo>
                  <a:cubicBezTo>
                    <a:pt x="39" y="95"/>
                    <a:pt x="91" y="62"/>
                    <a:pt x="58" y="0"/>
                  </a:cubicBezTo>
                  <a:cubicBezTo>
                    <a:pt x="58" y="0"/>
                    <a:pt x="0" y="23"/>
                    <a:pt x="39" y="95"/>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0" name="Freeform 21"/>
            <p:cNvSpPr>
              <a:spLocks noEditPoints="1"/>
            </p:cNvSpPr>
            <p:nvPr/>
          </p:nvSpPr>
          <p:spPr bwMode="auto">
            <a:xfrm>
              <a:off x="7404" y="2672"/>
              <a:ext cx="29" cy="117"/>
            </a:xfrm>
            <a:custGeom>
              <a:avLst/>
              <a:gdLst>
                <a:gd name="T0" fmla="*/ 1 w 15"/>
                <a:gd name="T1" fmla="*/ 52 h 60"/>
                <a:gd name="T2" fmla="*/ 0 w 15"/>
                <a:gd name="T3" fmla="*/ 52 h 60"/>
                <a:gd name="T4" fmla="*/ 1 w 15"/>
                <a:gd name="T5" fmla="*/ 48 h 60"/>
                <a:gd name="T6" fmla="*/ 2 w 15"/>
                <a:gd name="T7" fmla="*/ 48 h 60"/>
                <a:gd name="T8" fmla="*/ 1 w 15"/>
                <a:gd name="T9" fmla="*/ 52 h 60"/>
                <a:gd name="T10" fmla="*/ 1 w 15"/>
                <a:gd name="T11" fmla="*/ 56 h 60"/>
                <a:gd name="T12" fmla="*/ 1 w 15"/>
                <a:gd name="T13" fmla="*/ 60 h 60"/>
                <a:gd name="T14" fmla="*/ 0 w 15"/>
                <a:gd name="T15" fmla="*/ 60 h 60"/>
                <a:gd name="T16" fmla="*/ 0 w 15"/>
                <a:gd name="T17" fmla="*/ 60 h 60"/>
                <a:gd name="T18" fmla="*/ 0 w 15"/>
                <a:gd name="T19" fmla="*/ 56 h 60"/>
                <a:gd name="T20" fmla="*/ 1 w 15"/>
                <a:gd name="T21" fmla="*/ 56 h 60"/>
                <a:gd name="T22" fmla="*/ 3 w 15"/>
                <a:gd name="T23" fmla="*/ 36 h 60"/>
                <a:gd name="T24" fmla="*/ 2 w 15"/>
                <a:gd name="T25" fmla="*/ 36 h 60"/>
                <a:gd name="T26" fmla="*/ 3 w 15"/>
                <a:gd name="T27" fmla="*/ 32 h 60"/>
                <a:gd name="T28" fmla="*/ 4 w 15"/>
                <a:gd name="T29" fmla="*/ 32 h 60"/>
                <a:gd name="T30" fmla="*/ 3 w 15"/>
                <a:gd name="T31" fmla="*/ 36 h 60"/>
                <a:gd name="T32" fmla="*/ 2 w 15"/>
                <a:gd name="T33" fmla="*/ 44 h 60"/>
                <a:gd name="T34" fmla="*/ 1 w 15"/>
                <a:gd name="T35" fmla="*/ 44 h 60"/>
                <a:gd name="T36" fmla="*/ 2 w 15"/>
                <a:gd name="T37" fmla="*/ 40 h 60"/>
                <a:gd name="T38" fmla="*/ 2 w 15"/>
                <a:gd name="T39" fmla="*/ 40 h 60"/>
                <a:gd name="T40" fmla="*/ 2 w 15"/>
                <a:gd name="T41" fmla="*/ 44 h 60"/>
                <a:gd name="T42" fmla="*/ 4 w 15"/>
                <a:gd name="T43" fmla="*/ 29 h 60"/>
                <a:gd name="T44" fmla="*/ 3 w 15"/>
                <a:gd name="T45" fmla="*/ 28 h 60"/>
                <a:gd name="T46" fmla="*/ 4 w 15"/>
                <a:gd name="T47" fmla="*/ 24 h 60"/>
                <a:gd name="T48" fmla="*/ 5 w 15"/>
                <a:gd name="T49" fmla="*/ 25 h 60"/>
                <a:gd name="T50" fmla="*/ 4 w 15"/>
                <a:gd name="T51" fmla="*/ 29 h 60"/>
                <a:gd name="T52" fmla="*/ 8 w 15"/>
                <a:gd name="T53" fmla="*/ 13 h 60"/>
                <a:gd name="T54" fmla="*/ 7 w 15"/>
                <a:gd name="T55" fmla="*/ 13 h 60"/>
                <a:gd name="T56" fmla="*/ 9 w 15"/>
                <a:gd name="T57" fmla="*/ 9 h 60"/>
                <a:gd name="T58" fmla="*/ 10 w 15"/>
                <a:gd name="T59" fmla="*/ 9 h 60"/>
                <a:gd name="T60" fmla="*/ 8 w 15"/>
                <a:gd name="T61" fmla="*/ 13 h 60"/>
                <a:gd name="T62" fmla="*/ 6 w 15"/>
                <a:gd name="T63" fmla="*/ 21 h 60"/>
                <a:gd name="T64" fmla="*/ 5 w 15"/>
                <a:gd name="T65" fmla="*/ 21 h 60"/>
                <a:gd name="T66" fmla="*/ 6 w 15"/>
                <a:gd name="T67" fmla="*/ 17 h 60"/>
                <a:gd name="T68" fmla="*/ 7 w 15"/>
                <a:gd name="T69" fmla="*/ 17 h 60"/>
                <a:gd name="T70" fmla="*/ 6 w 15"/>
                <a:gd name="T71" fmla="*/ 21 h 60"/>
                <a:gd name="T72" fmla="*/ 13 w 15"/>
                <a:gd name="T73" fmla="*/ 1 h 60"/>
                <a:gd name="T74" fmla="*/ 15 w 15"/>
                <a:gd name="T75" fmla="*/ 5 h 60"/>
                <a:gd name="T76" fmla="*/ 11 w 15"/>
                <a:gd name="T77" fmla="*/ 6 h 60"/>
                <a:gd name="T78" fmla="*/ 9 w 15"/>
                <a:gd name="T79" fmla="*/ 3 h 60"/>
                <a:gd name="T80" fmla="*/ 13 w 15"/>
                <a:gd name="T81"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 h="60">
                  <a:moveTo>
                    <a:pt x="1" y="52"/>
                  </a:moveTo>
                  <a:cubicBezTo>
                    <a:pt x="0" y="52"/>
                    <a:pt x="0" y="52"/>
                    <a:pt x="0" y="52"/>
                  </a:cubicBezTo>
                  <a:cubicBezTo>
                    <a:pt x="1" y="51"/>
                    <a:pt x="1" y="50"/>
                    <a:pt x="1" y="48"/>
                  </a:cubicBezTo>
                  <a:cubicBezTo>
                    <a:pt x="2" y="48"/>
                    <a:pt x="2" y="48"/>
                    <a:pt x="2" y="48"/>
                  </a:cubicBezTo>
                  <a:cubicBezTo>
                    <a:pt x="1" y="50"/>
                    <a:pt x="1" y="51"/>
                    <a:pt x="1" y="52"/>
                  </a:cubicBezTo>
                  <a:close/>
                  <a:moveTo>
                    <a:pt x="1" y="56"/>
                  </a:moveTo>
                  <a:cubicBezTo>
                    <a:pt x="1" y="59"/>
                    <a:pt x="1" y="60"/>
                    <a:pt x="1" y="60"/>
                  </a:cubicBezTo>
                  <a:cubicBezTo>
                    <a:pt x="0" y="60"/>
                    <a:pt x="0" y="60"/>
                    <a:pt x="0" y="60"/>
                  </a:cubicBezTo>
                  <a:cubicBezTo>
                    <a:pt x="0" y="60"/>
                    <a:pt x="0" y="60"/>
                    <a:pt x="0" y="60"/>
                  </a:cubicBezTo>
                  <a:cubicBezTo>
                    <a:pt x="0" y="60"/>
                    <a:pt x="0" y="59"/>
                    <a:pt x="0" y="56"/>
                  </a:cubicBezTo>
                  <a:lnTo>
                    <a:pt x="1" y="56"/>
                  </a:lnTo>
                  <a:close/>
                  <a:moveTo>
                    <a:pt x="3" y="36"/>
                  </a:moveTo>
                  <a:cubicBezTo>
                    <a:pt x="2" y="36"/>
                    <a:pt x="2" y="36"/>
                    <a:pt x="2" y="36"/>
                  </a:cubicBezTo>
                  <a:cubicBezTo>
                    <a:pt x="2" y="35"/>
                    <a:pt x="3" y="34"/>
                    <a:pt x="3" y="32"/>
                  </a:cubicBezTo>
                  <a:cubicBezTo>
                    <a:pt x="4" y="32"/>
                    <a:pt x="4" y="32"/>
                    <a:pt x="4" y="32"/>
                  </a:cubicBezTo>
                  <a:cubicBezTo>
                    <a:pt x="3" y="34"/>
                    <a:pt x="3" y="35"/>
                    <a:pt x="3" y="36"/>
                  </a:cubicBezTo>
                  <a:close/>
                  <a:moveTo>
                    <a:pt x="2" y="44"/>
                  </a:moveTo>
                  <a:cubicBezTo>
                    <a:pt x="1" y="44"/>
                    <a:pt x="1" y="44"/>
                    <a:pt x="1" y="44"/>
                  </a:cubicBezTo>
                  <a:cubicBezTo>
                    <a:pt x="1" y="43"/>
                    <a:pt x="1" y="42"/>
                    <a:pt x="2" y="40"/>
                  </a:cubicBezTo>
                  <a:cubicBezTo>
                    <a:pt x="2" y="40"/>
                    <a:pt x="2" y="40"/>
                    <a:pt x="2" y="40"/>
                  </a:cubicBezTo>
                  <a:cubicBezTo>
                    <a:pt x="2" y="42"/>
                    <a:pt x="2" y="43"/>
                    <a:pt x="2" y="44"/>
                  </a:cubicBezTo>
                  <a:close/>
                  <a:moveTo>
                    <a:pt x="4" y="29"/>
                  </a:moveTo>
                  <a:cubicBezTo>
                    <a:pt x="3" y="28"/>
                    <a:pt x="3" y="28"/>
                    <a:pt x="3" y="28"/>
                  </a:cubicBezTo>
                  <a:cubicBezTo>
                    <a:pt x="4" y="27"/>
                    <a:pt x="4" y="26"/>
                    <a:pt x="4" y="24"/>
                  </a:cubicBezTo>
                  <a:cubicBezTo>
                    <a:pt x="5" y="25"/>
                    <a:pt x="5" y="25"/>
                    <a:pt x="5" y="25"/>
                  </a:cubicBezTo>
                  <a:cubicBezTo>
                    <a:pt x="5" y="26"/>
                    <a:pt x="5" y="27"/>
                    <a:pt x="4" y="29"/>
                  </a:cubicBezTo>
                  <a:close/>
                  <a:moveTo>
                    <a:pt x="8" y="13"/>
                  </a:moveTo>
                  <a:cubicBezTo>
                    <a:pt x="7" y="13"/>
                    <a:pt x="7" y="13"/>
                    <a:pt x="7" y="13"/>
                  </a:cubicBezTo>
                  <a:cubicBezTo>
                    <a:pt x="8" y="12"/>
                    <a:pt x="8" y="10"/>
                    <a:pt x="9" y="9"/>
                  </a:cubicBezTo>
                  <a:cubicBezTo>
                    <a:pt x="10" y="9"/>
                    <a:pt x="10" y="9"/>
                    <a:pt x="10" y="9"/>
                  </a:cubicBezTo>
                  <a:cubicBezTo>
                    <a:pt x="9" y="11"/>
                    <a:pt x="9" y="12"/>
                    <a:pt x="8" y="13"/>
                  </a:cubicBezTo>
                  <a:close/>
                  <a:moveTo>
                    <a:pt x="6" y="21"/>
                  </a:moveTo>
                  <a:cubicBezTo>
                    <a:pt x="5" y="21"/>
                    <a:pt x="5" y="21"/>
                    <a:pt x="5" y="21"/>
                  </a:cubicBezTo>
                  <a:cubicBezTo>
                    <a:pt x="6" y="19"/>
                    <a:pt x="6" y="18"/>
                    <a:pt x="6" y="17"/>
                  </a:cubicBezTo>
                  <a:cubicBezTo>
                    <a:pt x="7" y="17"/>
                    <a:pt x="7" y="17"/>
                    <a:pt x="7" y="17"/>
                  </a:cubicBezTo>
                  <a:cubicBezTo>
                    <a:pt x="7" y="18"/>
                    <a:pt x="6" y="19"/>
                    <a:pt x="6" y="21"/>
                  </a:cubicBezTo>
                  <a:close/>
                  <a:moveTo>
                    <a:pt x="13" y="1"/>
                  </a:moveTo>
                  <a:cubicBezTo>
                    <a:pt x="14" y="1"/>
                    <a:pt x="15" y="3"/>
                    <a:pt x="15" y="5"/>
                  </a:cubicBezTo>
                  <a:cubicBezTo>
                    <a:pt x="14" y="6"/>
                    <a:pt x="12" y="7"/>
                    <a:pt x="11" y="6"/>
                  </a:cubicBezTo>
                  <a:cubicBezTo>
                    <a:pt x="9" y="6"/>
                    <a:pt x="8" y="4"/>
                    <a:pt x="9" y="3"/>
                  </a:cubicBezTo>
                  <a:cubicBezTo>
                    <a:pt x="10" y="1"/>
                    <a:pt x="11" y="0"/>
                    <a:pt x="1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1" name="Freeform 22"/>
            <p:cNvSpPr/>
            <p:nvPr/>
          </p:nvSpPr>
          <p:spPr bwMode="auto">
            <a:xfrm>
              <a:off x="7757" y="2580"/>
              <a:ext cx="187" cy="192"/>
            </a:xfrm>
            <a:custGeom>
              <a:avLst/>
              <a:gdLst>
                <a:gd name="T0" fmla="*/ 0 w 96"/>
                <a:gd name="T1" fmla="*/ 58 h 98"/>
                <a:gd name="T2" fmla="*/ 96 w 96"/>
                <a:gd name="T3" fmla="*/ 48 h 98"/>
                <a:gd name="T4" fmla="*/ 0 w 96"/>
                <a:gd name="T5" fmla="*/ 58 h 98"/>
              </a:gdLst>
              <a:ahLst/>
              <a:cxnLst>
                <a:cxn ang="0">
                  <a:pos x="T0" y="T1"/>
                </a:cxn>
                <a:cxn ang="0">
                  <a:pos x="T2" y="T3"/>
                </a:cxn>
                <a:cxn ang="0">
                  <a:pos x="T4" y="T5"/>
                </a:cxn>
              </a:cxnLst>
              <a:rect l="0" t="0" r="r" b="b"/>
              <a:pathLst>
                <a:path w="96" h="98">
                  <a:moveTo>
                    <a:pt x="0" y="58"/>
                  </a:moveTo>
                  <a:cubicBezTo>
                    <a:pt x="0" y="58"/>
                    <a:pt x="47" y="98"/>
                    <a:pt x="96" y="48"/>
                  </a:cubicBezTo>
                  <a:cubicBezTo>
                    <a:pt x="96" y="48"/>
                    <a:pt x="58" y="0"/>
                    <a:pt x="0" y="58"/>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2" name="Freeform 23"/>
            <p:cNvSpPr>
              <a:spLocks noEditPoints="1"/>
            </p:cNvSpPr>
            <p:nvPr/>
          </p:nvSpPr>
          <p:spPr bwMode="auto">
            <a:xfrm>
              <a:off x="7770" y="2672"/>
              <a:ext cx="117" cy="19"/>
            </a:xfrm>
            <a:custGeom>
              <a:avLst/>
              <a:gdLst>
                <a:gd name="T0" fmla="*/ 7 w 60"/>
                <a:gd name="T1" fmla="*/ 8 h 10"/>
                <a:gd name="T2" fmla="*/ 7 w 60"/>
                <a:gd name="T3" fmla="*/ 7 h 10"/>
                <a:gd name="T4" fmla="*/ 11 w 60"/>
                <a:gd name="T5" fmla="*/ 6 h 10"/>
                <a:gd name="T6" fmla="*/ 11 w 60"/>
                <a:gd name="T7" fmla="*/ 7 h 10"/>
                <a:gd name="T8" fmla="*/ 7 w 60"/>
                <a:gd name="T9" fmla="*/ 8 h 10"/>
                <a:gd name="T10" fmla="*/ 4 w 60"/>
                <a:gd name="T11" fmla="*/ 9 h 10"/>
                <a:gd name="T12" fmla="*/ 0 w 60"/>
                <a:gd name="T13" fmla="*/ 10 h 10"/>
                <a:gd name="T14" fmla="*/ 0 w 60"/>
                <a:gd name="T15" fmla="*/ 9 h 10"/>
                <a:gd name="T16" fmla="*/ 0 w 60"/>
                <a:gd name="T17" fmla="*/ 9 h 10"/>
                <a:gd name="T18" fmla="*/ 3 w 60"/>
                <a:gd name="T19" fmla="*/ 8 h 10"/>
                <a:gd name="T20" fmla="*/ 4 w 60"/>
                <a:gd name="T21" fmla="*/ 9 h 10"/>
                <a:gd name="T22" fmla="*/ 23 w 60"/>
                <a:gd name="T23" fmla="*/ 5 h 10"/>
                <a:gd name="T24" fmla="*/ 23 w 60"/>
                <a:gd name="T25" fmla="*/ 4 h 10"/>
                <a:gd name="T26" fmla="*/ 27 w 60"/>
                <a:gd name="T27" fmla="*/ 3 h 10"/>
                <a:gd name="T28" fmla="*/ 27 w 60"/>
                <a:gd name="T29" fmla="*/ 4 h 10"/>
                <a:gd name="T30" fmla="*/ 23 w 60"/>
                <a:gd name="T31" fmla="*/ 5 h 10"/>
                <a:gd name="T32" fmla="*/ 15 w 60"/>
                <a:gd name="T33" fmla="*/ 6 h 10"/>
                <a:gd name="T34" fmla="*/ 15 w 60"/>
                <a:gd name="T35" fmla="*/ 5 h 10"/>
                <a:gd name="T36" fmla="*/ 19 w 60"/>
                <a:gd name="T37" fmla="*/ 5 h 10"/>
                <a:gd name="T38" fmla="*/ 19 w 60"/>
                <a:gd name="T39" fmla="*/ 5 h 10"/>
                <a:gd name="T40" fmla="*/ 15 w 60"/>
                <a:gd name="T41" fmla="*/ 6 h 10"/>
                <a:gd name="T42" fmla="*/ 31 w 60"/>
                <a:gd name="T43" fmla="*/ 4 h 10"/>
                <a:gd name="T44" fmla="*/ 31 w 60"/>
                <a:gd name="T45" fmla="*/ 3 h 10"/>
                <a:gd name="T46" fmla="*/ 35 w 60"/>
                <a:gd name="T47" fmla="*/ 3 h 10"/>
                <a:gd name="T48" fmla="*/ 35 w 60"/>
                <a:gd name="T49" fmla="*/ 3 h 10"/>
                <a:gd name="T50" fmla="*/ 31 w 60"/>
                <a:gd name="T51" fmla="*/ 4 h 10"/>
                <a:gd name="T52" fmla="*/ 47 w 60"/>
                <a:gd name="T53" fmla="*/ 3 h 10"/>
                <a:gd name="T54" fmla="*/ 47 w 60"/>
                <a:gd name="T55" fmla="*/ 2 h 10"/>
                <a:gd name="T56" fmla="*/ 51 w 60"/>
                <a:gd name="T57" fmla="*/ 2 h 10"/>
                <a:gd name="T58" fmla="*/ 51 w 60"/>
                <a:gd name="T59" fmla="*/ 3 h 10"/>
                <a:gd name="T60" fmla="*/ 47 w 60"/>
                <a:gd name="T61" fmla="*/ 3 h 10"/>
                <a:gd name="T62" fmla="*/ 39 w 60"/>
                <a:gd name="T63" fmla="*/ 3 h 10"/>
                <a:gd name="T64" fmla="*/ 39 w 60"/>
                <a:gd name="T65" fmla="*/ 2 h 10"/>
                <a:gd name="T66" fmla="*/ 43 w 60"/>
                <a:gd name="T67" fmla="*/ 2 h 10"/>
                <a:gd name="T68" fmla="*/ 43 w 60"/>
                <a:gd name="T69" fmla="*/ 3 h 10"/>
                <a:gd name="T70" fmla="*/ 39 w 60"/>
                <a:gd name="T71" fmla="*/ 3 h 10"/>
                <a:gd name="T72" fmla="*/ 60 w 60"/>
                <a:gd name="T73" fmla="*/ 4 h 10"/>
                <a:gd name="T74" fmla="*/ 57 w 60"/>
                <a:gd name="T75" fmla="*/ 7 h 10"/>
                <a:gd name="T76" fmla="*/ 54 w 60"/>
                <a:gd name="T77" fmla="*/ 3 h 10"/>
                <a:gd name="T78" fmla="*/ 57 w 60"/>
                <a:gd name="T79" fmla="*/ 1 h 10"/>
                <a:gd name="T80" fmla="*/ 60 w 60"/>
                <a:gd name="T8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10">
                  <a:moveTo>
                    <a:pt x="7" y="8"/>
                  </a:moveTo>
                  <a:cubicBezTo>
                    <a:pt x="7" y="7"/>
                    <a:pt x="7" y="7"/>
                    <a:pt x="7" y="7"/>
                  </a:cubicBezTo>
                  <a:cubicBezTo>
                    <a:pt x="8" y="7"/>
                    <a:pt x="10" y="6"/>
                    <a:pt x="11" y="6"/>
                  </a:cubicBezTo>
                  <a:cubicBezTo>
                    <a:pt x="11" y="7"/>
                    <a:pt x="11" y="7"/>
                    <a:pt x="11" y="7"/>
                  </a:cubicBezTo>
                  <a:cubicBezTo>
                    <a:pt x="10" y="7"/>
                    <a:pt x="9" y="8"/>
                    <a:pt x="7" y="8"/>
                  </a:cubicBezTo>
                  <a:close/>
                  <a:moveTo>
                    <a:pt x="4" y="9"/>
                  </a:moveTo>
                  <a:cubicBezTo>
                    <a:pt x="1" y="9"/>
                    <a:pt x="0" y="10"/>
                    <a:pt x="0" y="10"/>
                  </a:cubicBezTo>
                  <a:cubicBezTo>
                    <a:pt x="0" y="9"/>
                    <a:pt x="0" y="9"/>
                    <a:pt x="0" y="9"/>
                  </a:cubicBezTo>
                  <a:cubicBezTo>
                    <a:pt x="0" y="9"/>
                    <a:pt x="0" y="9"/>
                    <a:pt x="0" y="9"/>
                  </a:cubicBezTo>
                  <a:cubicBezTo>
                    <a:pt x="0" y="9"/>
                    <a:pt x="1" y="9"/>
                    <a:pt x="3" y="8"/>
                  </a:cubicBezTo>
                  <a:lnTo>
                    <a:pt x="4" y="9"/>
                  </a:lnTo>
                  <a:close/>
                  <a:moveTo>
                    <a:pt x="23" y="5"/>
                  </a:moveTo>
                  <a:cubicBezTo>
                    <a:pt x="23" y="4"/>
                    <a:pt x="23" y="4"/>
                    <a:pt x="23" y="4"/>
                  </a:cubicBezTo>
                  <a:cubicBezTo>
                    <a:pt x="24" y="4"/>
                    <a:pt x="26" y="4"/>
                    <a:pt x="27" y="3"/>
                  </a:cubicBezTo>
                  <a:cubicBezTo>
                    <a:pt x="27" y="4"/>
                    <a:pt x="27" y="4"/>
                    <a:pt x="27" y="4"/>
                  </a:cubicBezTo>
                  <a:cubicBezTo>
                    <a:pt x="26" y="4"/>
                    <a:pt x="24" y="5"/>
                    <a:pt x="23" y="5"/>
                  </a:cubicBezTo>
                  <a:close/>
                  <a:moveTo>
                    <a:pt x="15" y="6"/>
                  </a:moveTo>
                  <a:cubicBezTo>
                    <a:pt x="15" y="5"/>
                    <a:pt x="15" y="5"/>
                    <a:pt x="15" y="5"/>
                  </a:cubicBezTo>
                  <a:cubicBezTo>
                    <a:pt x="16" y="5"/>
                    <a:pt x="18" y="5"/>
                    <a:pt x="19" y="5"/>
                  </a:cubicBezTo>
                  <a:cubicBezTo>
                    <a:pt x="19" y="5"/>
                    <a:pt x="19" y="5"/>
                    <a:pt x="19" y="5"/>
                  </a:cubicBezTo>
                  <a:cubicBezTo>
                    <a:pt x="18" y="6"/>
                    <a:pt x="17" y="6"/>
                    <a:pt x="15" y="6"/>
                  </a:cubicBezTo>
                  <a:close/>
                  <a:moveTo>
                    <a:pt x="31" y="4"/>
                  </a:moveTo>
                  <a:cubicBezTo>
                    <a:pt x="31" y="3"/>
                    <a:pt x="31" y="3"/>
                    <a:pt x="31" y="3"/>
                  </a:cubicBezTo>
                  <a:cubicBezTo>
                    <a:pt x="32" y="3"/>
                    <a:pt x="34" y="3"/>
                    <a:pt x="35" y="3"/>
                  </a:cubicBezTo>
                  <a:cubicBezTo>
                    <a:pt x="35" y="3"/>
                    <a:pt x="35" y="3"/>
                    <a:pt x="35" y="3"/>
                  </a:cubicBezTo>
                  <a:cubicBezTo>
                    <a:pt x="34" y="3"/>
                    <a:pt x="32" y="4"/>
                    <a:pt x="31" y="4"/>
                  </a:cubicBezTo>
                  <a:close/>
                  <a:moveTo>
                    <a:pt x="47" y="3"/>
                  </a:moveTo>
                  <a:cubicBezTo>
                    <a:pt x="47" y="2"/>
                    <a:pt x="47" y="2"/>
                    <a:pt x="47" y="2"/>
                  </a:cubicBezTo>
                  <a:cubicBezTo>
                    <a:pt x="48" y="2"/>
                    <a:pt x="50" y="2"/>
                    <a:pt x="51" y="2"/>
                  </a:cubicBezTo>
                  <a:cubicBezTo>
                    <a:pt x="51" y="3"/>
                    <a:pt x="51" y="3"/>
                    <a:pt x="51" y="3"/>
                  </a:cubicBezTo>
                  <a:cubicBezTo>
                    <a:pt x="50" y="3"/>
                    <a:pt x="48" y="3"/>
                    <a:pt x="47" y="3"/>
                  </a:cubicBezTo>
                  <a:close/>
                  <a:moveTo>
                    <a:pt x="39" y="3"/>
                  </a:moveTo>
                  <a:cubicBezTo>
                    <a:pt x="39" y="2"/>
                    <a:pt x="39" y="2"/>
                    <a:pt x="39" y="2"/>
                  </a:cubicBezTo>
                  <a:cubicBezTo>
                    <a:pt x="40" y="2"/>
                    <a:pt x="42" y="2"/>
                    <a:pt x="43" y="2"/>
                  </a:cubicBezTo>
                  <a:cubicBezTo>
                    <a:pt x="43" y="3"/>
                    <a:pt x="43" y="3"/>
                    <a:pt x="43" y="3"/>
                  </a:cubicBezTo>
                  <a:cubicBezTo>
                    <a:pt x="42" y="3"/>
                    <a:pt x="40" y="3"/>
                    <a:pt x="39" y="3"/>
                  </a:cubicBezTo>
                  <a:close/>
                  <a:moveTo>
                    <a:pt x="60" y="4"/>
                  </a:moveTo>
                  <a:cubicBezTo>
                    <a:pt x="60" y="5"/>
                    <a:pt x="58" y="7"/>
                    <a:pt x="57" y="7"/>
                  </a:cubicBezTo>
                  <a:cubicBezTo>
                    <a:pt x="55" y="6"/>
                    <a:pt x="54" y="5"/>
                    <a:pt x="54" y="3"/>
                  </a:cubicBezTo>
                  <a:cubicBezTo>
                    <a:pt x="54" y="2"/>
                    <a:pt x="56" y="0"/>
                    <a:pt x="57" y="1"/>
                  </a:cubicBezTo>
                  <a:cubicBezTo>
                    <a:pt x="59" y="1"/>
                    <a:pt x="60" y="2"/>
                    <a:pt x="6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3" name="Freeform 24"/>
            <p:cNvSpPr/>
            <p:nvPr/>
          </p:nvSpPr>
          <p:spPr bwMode="auto">
            <a:xfrm>
              <a:off x="7281" y="2462"/>
              <a:ext cx="505" cy="523"/>
            </a:xfrm>
            <a:custGeom>
              <a:avLst/>
              <a:gdLst>
                <a:gd name="T0" fmla="*/ 0 w 259"/>
                <a:gd name="T1" fmla="*/ 267 h 267"/>
                <a:gd name="T2" fmla="*/ 259 w 259"/>
                <a:gd name="T3" fmla="*/ 142 h 267"/>
              </a:gdLst>
              <a:ahLst/>
              <a:cxnLst>
                <a:cxn ang="0">
                  <a:pos x="T0" y="T1"/>
                </a:cxn>
                <a:cxn ang="0">
                  <a:pos x="T2" y="T3"/>
                </a:cxn>
              </a:cxnLst>
              <a:rect l="0" t="0" r="r" b="b"/>
              <a:pathLst>
                <a:path w="259" h="267">
                  <a:moveTo>
                    <a:pt x="0" y="267"/>
                  </a:moveTo>
                  <a:cubicBezTo>
                    <a:pt x="0" y="267"/>
                    <a:pt x="155" y="0"/>
                    <a:pt x="259" y="142"/>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84" name="Freeform 25"/>
            <p:cNvSpPr/>
            <p:nvPr/>
          </p:nvSpPr>
          <p:spPr bwMode="auto">
            <a:xfrm>
              <a:off x="7755" y="2727"/>
              <a:ext cx="111" cy="125"/>
            </a:xfrm>
            <a:custGeom>
              <a:avLst/>
              <a:gdLst>
                <a:gd name="T0" fmla="*/ 11 w 57"/>
                <a:gd name="T1" fmla="*/ 0 h 64"/>
                <a:gd name="T2" fmla="*/ 48 w 57"/>
                <a:gd name="T3" fmla="*/ 64 h 64"/>
                <a:gd name="T4" fmla="*/ 11 w 57"/>
                <a:gd name="T5" fmla="*/ 0 h 64"/>
              </a:gdLst>
              <a:ahLst/>
              <a:cxnLst>
                <a:cxn ang="0">
                  <a:pos x="T0" y="T1"/>
                </a:cxn>
                <a:cxn ang="0">
                  <a:pos x="T2" y="T3"/>
                </a:cxn>
                <a:cxn ang="0">
                  <a:pos x="T4" y="T5"/>
                </a:cxn>
              </a:cxnLst>
              <a:rect l="0" t="0" r="r" b="b"/>
              <a:pathLst>
                <a:path w="57" h="64">
                  <a:moveTo>
                    <a:pt x="11" y="0"/>
                  </a:moveTo>
                  <a:cubicBezTo>
                    <a:pt x="11" y="0"/>
                    <a:pt x="57" y="11"/>
                    <a:pt x="48" y="64"/>
                  </a:cubicBezTo>
                  <a:cubicBezTo>
                    <a:pt x="48" y="64"/>
                    <a:pt x="0" y="61"/>
                    <a:pt x="11" y="0"/>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5" name="Freeform 26"/>
            <p:cNvSpPr>
              <a:spLocks noEditPoints="1"/>
            </p:cNvSpPr>
            <p:nvPr/>
          </p:nvSpPr>
          <p:spPr bwMode="auto">
            <a:xfrm>
              <a:off x="7778" y="2729"/>
              <a:ext cx="51" cy="78"/>
            </a:xfrm>
            <a:custGeom>
              <a:avLst/>
              <a:gdLst>
                <a:gd name="T0" fmla="*/ 3 w 26"/>
                <a:gd name="T1" fmla="*/ 5 h 40"/>
                <a:gd name="T2" fmla="*/ 2 w 26"/>
                <a:gd name="T3" fmla="*/ 6 h 40"/>
                <a:gd name="T4" fmla="*/ 4 w 26"/>
                <a:gd name="T5" fmla="*/ 8 h 40"/>
                <a:gd name="T6" fmla="*/ 4 w 26"/>
                <a:gd name="T7" fmla="*/ 8 h 40"/>
                <a:gd name="T8" fmla="*/ 3 w 26"/>
                <a:gd name="T9" fmla="*/ 5 h 40"/>
                <a:gd name="T10" fmla="*/ 2 w 26"/>
                <a:gd name="T11" fmla="*/ 3 h 40"/>
                <a:gd name="T12" fmla="*/ 0 w 26"/>
                <a:gd name="T13" fmla="*/ 0 h 40"/>
                <a:gd name="T14" fmla="*/ 0 w 26"/>
                <a:gd name="T15" fmla="*/ 0 h 40"/>
                <a:gd name="T16" fmla="*/ 0 w 26"/>
                <a:gd name="T17" fmla="*/ 0 h 40"/>
                <a:gd name="T18" fmla="*/ 1 w 26"/>
                <a:gd name="T19" fmla="*/ 3 h 40"/>
                <a:gd name="T20" fmla="*/ 2 w 26"/>
                <a:gd name="T21" fmla="*/ 3 h 40"/>
                <a:gd name="T22" fmla="*/ 8 w 26"/>
                <a:gd name="T23" fmla="*/ 16 h 40"/>
                <a:gd name="T24" fmla="*/ 8 w 26"/>
                <a:gd name="T25" fmla="*/ 17 h 40"/>
                <a:gd name="T26" fmla="*/ 9 w 26"/>
                <a:gd name="T27" fmla="*/ 19 h 40"/>
                <a:gd name="T28" fmla="*/ 10 w 26"/>
                <a:gd name="T29" fmla="*/ 19 h 40"/>
                <a:gd name="T30" fmla="*/ 8 w 26"/>
                <a:gd name="T31" fmla="*/ 16 h 40"/>
                <a:gd name="T32" fmla="*/ 5 w 26"/>
                <a:gd name="T33" fmla="*/ 11 h 40"/>
                <a:gd name="T34" fmla="*/ 5 w 26"/>
                <a:gd name="T35" fmla="*/ 11 h 40"/>
                <a:gd name="T36" fmla="*/ 6 w 26"/>
                <a:gd name="T37" fmla="*/ 14 h 40"/>
                <a:gd name="T38" fmla="*/ 7 w 26"/>
                <a:gd name="T39" fmla="*/ 14 h 40"/>
                <a:gd name="T40" fmla="*/ 5 w 26"/>
                <a:gd name="T41" fmla="*/ 11 h 40"/>
                <a:gd name="T42" fmla="*/ 11 w 26"/>
                <a:gd name="T43" fmla="*/ 22 h 40"/>
                <a:gd name="T44" fmla="*/ 11 w 26"/>
                <a:gd name="T45" fmla="*/ 22 h 40"/>
                <a:gd name="T46" fmla="*/ 13 w 26"/>
                <a:gd name="T47" fmla="*/ 25 h 40"/>
                <a:gd name="T48" fmla="*/ 13 w 26"/>
                <a:gd name="T49" fmla="*/ 24 h 40"/>
                <a:gd name="T50" fmla="*/ 11 w 26"/>
                <a:gd name="T51" fmla="*/ 22 h 40"/>
                <a:gd name="T52" fmla="*/ 19 w 26"/>
                <a:gd name="T53" fmla="*/ 32 h 40"/>
                <a:gd name="T54" fmla="*/ 18 w 26"/>
                <a:gd name="T55" fmla="*/ 32 h 40"/>
                <a:gd name="T56" fmla="*/ 20 w 26"/>
                <a:gd name="T57" fmla="*/ 34 h 40"/>
                <a:gd name="T58" fmla="*/ 21 w 26"/>
                <a:gd name="T59" fmla="*/ 34 h 40"/>
                <a:gd name="T60" fmla="*/ 19 w 26"/>
                <a:gd name="T61" fmla="*/ 32 h 40"/>
                <a:gd name="T62" fmla="*/ 15 w 26"/>
                <a:gd name="T63" fmla="*/ 27 h 40"/>
                <a:gd name="T64" fmla="*/ 14 w 26"/>
                <a:gd name="T65" fmla="*/ 27 h 40"/>
                <a:gd name="T66" fmla="*/ 16 w 26"/>
                <a:gd name="T67" fmla="*/ 30 h 40"/>
                <a:gd name="T68" fmla="*/ 17 w 26"/>
                <a:gd name="T69" fmla="*/ 29 h 40"/>
                <a:gd name="T70" fmla="*/ 15 w 26"/>
                <a:gd name="T71" fmla="*/ 27 h 40"/>
                <a:gd name="T72" fmla="*/ 25 w 26"/>
                <a:gd name="T73" fmla="*/ 39 h 40"/>
                <a:gd name="T74" fmla="*/ 25 w 26"/>
                <a:gd name="T75" fmla="*/ 36 h 40"/>
                <a:gd name="T76" fmla="*/ 22 w 26"/>
                <a:gd name="T77" fmla="*/ 36 h 40"/>
                <a:gd name="T78" fmla="*/ 22 w 26"/>
                <a:gd name="T79" fmla="*/ 39 h 40"/>
                <a:gd name="T80" fmla="*/ 25 w 26"/>
                <a:gd name="T81"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 h="40">
                  <a:moveTo>
                    <a:pt x="3" y="5"/>
                  </a:moveTo>
                  <a:cubicBezTo>
                    <a:pt x="2" y="6"/>
                    <a:pt x="2" y="6"/>
                    <a:pt x="2" y="6"/>
                  </a:cubicBezTo>
                  <a:cubicBezTo>
                    <a:pt x="3" y="7"/>
                    <a:pt x="3" y="7"/>
                    <a:pt x="4" y="8"/>
                  </a:cubicBezTo>
                  <a:cubicBezTo>
                    <a:pt x="4" y="8"/>
                    <a:pt x="4" y="8"/>
                    <a:pt x="4" y="8"/>
                  </a:cubicBezTo>
                  <a:cubicBezTo>
                    <a:pt x="4" y="7"/>
                    <a:pt x="3" y="6"/>
                    <a:pt x="3" y="5"/>
                  </a:cubicBezTo>
                  <a:close/>
                  <a:moveTo>
                    <a:pt x="2" y="3"/>
                  </a:moveTo>
                  <a:cubicBezTo>
                    <a:pt x="1" y="1"/>
                    <a:pt x="0" y="0"/>
                    <a:pt x="0" y="0"/>
                  </a:cubicBezTo>
                  <a:cubicBezTo>
                    <a:pt x="0" y="0"/>
                    <a:pt x="0" y="0"/>
                    <a:pt x="0" y="0"/>
                  </a:cubicBezTo>
                  <a:cubicBezTo>
                    <a:pt x="0" y="0"/>
                    <a:pt x="0" y="0"/>
                    <a:pt x="0" y="0"/>
                  </a:cubicBezTo>
                  <a:cubicBezTo>
                    <a:pt x="0" y="0"/>
                    <a:pt x="0" y="1"/>
                    <a:pt x="1" y="3"/>
                  </a:cubicBezTo>
                  <a:lnTo>
                    <a:pt x="2" y="3"/>
                  </a:lnTo>
                  <a:close/>
                  <a:moveTo>
                    <a:pt x="8" y="16"/>
                  </a:moveTo>
                  <a:cubicBezTo>
                    <a:pt x="8" y="17"/>
                    <a:pt x="8" y="17"/>
                    <a:pt x="8" y="17"/>
                  </a:cubicBezTo>
                  <a:cubicBezTo>
                    <a:pt x="8" y="18"/>
                    <a:pt x="9" y="18"/>
                    <a:pt x="9" y="19"/>
                  </a:cubicBezTo>
                  <a:cubicBezTo>
                    <a:pt x="10" y="19"/>
                    <a:pt x="10" y="19"/>
                    <a:pt x="10" y="19"/>
                  </a:cubicBezTo>
                  <a:cubicBezTo>
                    <a:pt x="9" y="18"/>
                    <a:pt x="9" y="17"/>
                    <a:pt x="8" y="16"/>
                  </a:cubicBezTo>
                  <a:close/>
                  <a:moveTo>
                    <a:pt x="5" y="11"/>
                  </a:moveTo>
                  <a:cubicBezTo>
                    <a:pt x="5" y="11"/>
                    <a:pt x="5" y="11"/>
                    <a:pt x="5" y="11"/>
                  </a:cubicBezTo>
                  <a:cubicBezTo>
                    <a:pt x="5" y="12"/>
                    <a:pt x="6" y="13"/>
                    <a:pt x="6" y="14"/>
                  </a:cubicBezTo>
                  <a:cubicBezTo>
                    <a:pt x="7" y="14"/>
                    <a:pt x="7" y="14"/>
                    <a:pt x="7" y="14"/>
                  </a:cubicBezTo>
                  <a:cubicBezTo>
                    <a:pt x="6" y="13"/>
                    <a:pt x="6" y="12"/>
                    <a:pt x="5" y="11"/>
                  </a:cubicBezTo>
                  <a:close/>
                  <a:moveTo>
                    <a:pt x="11" y="22"/>
                  </a:moveTo>
                  <a:cubicBezTo>
                    <a:pt x="11" y="22"/>
                    <a:pt x="11" y="22"/>
                    <a:pt x="11" y="22"/>
                  </a:cubicBezTo>
                  <a:cubicBezTo>
                    <a:pt x="12" y="23"/>
                    <a:pt x="12" y="24"/>
                    <a:pt x="13" y="25"/>
                  </a:cubicBezTo>
                  <a:cubicBezTo>
                    <a:pt x="13" y="24"/>
                    <a:pt x="13" y="24"/>
                    <a:pt x="13" y="24"/>
                  </a:cubicBezTo>
                  <a:cubicBezTo>
                    <a:pt x="13" y="23"/>
                    <a:pt x="12" y="22"/>
                    <a:pt x="11" y="22"/>
                  </a:cubicBezTo>
                  <a:close/>
                  <a:moveTo>
                    <a:pt x="19" y="32"/>
                  </a:moveTo>
                  <a:cubicBezTo>
                    <a:pt x="18" y="32"/>
                    <a:pt x="18" y="32"/>
                    <a:pt x="18" y="32"/>
                  </a:cubicBezTo>
                  <a:cubicBezTo>
                    <a:pt x="19" y="33"/>
                    <a:pt x="19" y="34"/>
                    <a:pt x="20" y="34"/>
                  </a:cubicBezTo>
                  <a:cubicBezTo>
                    <a:pt x="21" y="34"/>
                    <a:pt x="21" y="34"/>
                    <a:pt x="21" y="34"/>
                  </a:cubicBezTo>
                  <a:cubicBezTo>
                    <a:pt x="20" y="33"/>
                    <a:pt x="19" y="32"/>
                    <a:pt x="19" y="32"/>
                  </a:cubicBezTo>
                  <a:close/>
                  <a:moveTo>
                    <a:pt x="15" y="27"/>
                  </a:moveTo>
                  <a:cubicBezTo>
                    <a:pt x="14" y="27"/>
                    <a:pt x="14" y="27"/>
                    <a:pt x="14" y="27"/>
                  </a:cubicBezTo>
                  <a:cubicBezTo>
                    <a:pt x="15" y="28"/>
                    <a:pt x="16" y="29"/>
                    <a:pt x="16" y="30"/>
                  </a:cubicBezTo>
                  <a:cubicBezTo>
                    <a:pt x="17" y="29"/>
                    <a:pt x="17" y="29"/>
                    <a:pt x="17" y="29"/>
                  </a:cubicBezTo>
                  <a:cubicBezTo>
                    <a:pt x="16" y="28"/>
                    <a:pt x="15" y="28"/>
                    <a:pt x="15" y="27"/>
                  </a:cubicBezTo>
                  <a:close/>
                  <a:moveTo>
                    <a:pt x="25" y="39"/>
                  </a:moveTo>
                  <a:cubicBezTo>
                    <a:pt x="26" y="38"/>
                    <a:pt x="26" y="37"/>
                    <a:pt x="25" y="36"/>
                  </a:cubicBezTo>
                  <a:cubicBezTo>
                    <a:pt x="25" y="35"/>
                    <a:pt x="23" y="35"/>
                    <a:pt x="22" y="36"/>
                  </a:cubicBezTo>
                  <a:cubicBezTo>
                    <a:pt x="21" y="37"/>
                    <a:pt x="21" y="38"/>
                    <a:pt x="22" y="39"/>
                  </a:cubicBezTo>
                  <a:cubicBezTo>
                    <a:pt x="23" y="40"/>
                    <a:pt x="24" y="40"/>
                    <a:pt x="2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6" name="Freeform 27"/>
            <p:cNvSpPr/>
            <p:nvPr/>
          </p:nvSpPr>
          <p:spPr bwMode="auto">
            <a:xfrm>
              <a:off x="6960" y="2740"/>
              <a:ext cx="183" cy="194"/>
            </a:xfrm>
            <a:custGeom>
              <a:avLst/>
              <a:gdLst>
                <a:gd name="T0" fmla="*/ 44 w 94"/>
                <a:gd name="T1" fmla="*/ 0 h 99"/>
                <a:gd name="T2" fmla="*/ 56 w 94"/>
                <a:gd name="T3" fmla="*/ 99 h 99"/>
                <a:gd name="T4" fmla="*/ 44 w 94"/>
                <a:gd name="T5" fmla="*/ 0 h 99"/>
              </a:gdLst>
              <a:ahLst/>
              <a:cxnLst>
                <a:cxn ang="0">
                  <a:pos x="T0" y="T1"/>
                </a:cxn>
                <a:cxn ang="0">
                  <a:pos x="T2" y="T3"/>
                </a:cxn>
                <a:cxn ang="0">
                  <a:pos x="T4" y="T5"/>
                </a:cxn>
              </a:cxnLst>
              <a:rect l="0" t="0" r="r" b="b"/>
              <a:pathLst>
                <a:path w="94" h="99">
                  <a:moveTo>
                    <a:pt x="44" y="0"/>
                  </a:moveTo>
                  <a:cubicBezTo>
                    <a:pt x="44" y="0"/>
                    <a:pt x="94" y="41"/>
                    <a:pt x="56" y="99"/>
                  </a:cubicBezTo>
                  <a:cubicBezTo>
                    <a:pt x="56" y="99"/>
                    <a:pt x="0" y="66"/>
                    <a:pt x="44"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7" name="Freeform 28"/>
            <p:cNvSpPr>
              <a:spLocks noEditPoints="1"/>
            </p:cNvSpPr>
            <p:nvPr/>
          </p:nvSpPr>
          <p:spPr bwMode="auto">
            <a:xfrm>
              <a:off x="7046" y="2746"/>
              <a:ext cx="25" cy="116"/>
            </a:xfrm>
            <a:custGeom>
              <a:avLst/>
              <a:gdLst>
                <a:gd name="T0" fmla="*/ 1 w 13"/>
                <a:gd name="T1" fmla="*/ 8 h 59"/>
                <a:gd name="T2" fmla="*/ 0 w 13"/>
                <a:gd name="T3" fmla="*/ 8 h 59"/>
                <a:gd name="T4" fmla="*/ 0 w 13"/>
                <a:gd name="T5" fmla="*/ 12 h 59"/>
                <a:gd name="T6" fmla="*/ 1 w 13"/>
                <a:gd name="T7" fmla="*/ 12 h 59"/>
                <a:gd name="T8" fmla="*/ 1 w 13"/>
                <a:gd name="T9" fmla="*/ 8 h 59"/>
                <a:gd name="T10" fmla="*/ 1 w 13"/>
                <a:gd name="T11" fmla="*/ 4 h 59"/>
                <a:gd name="T12" fmla="*/ 1 w 13"/>
                <a:gd name="T13" fmla="*/ 0 h 59"/>
                <a:gd name="T14" fmla="*/ 0 w 13"/>
                <a:gd name="T15" fmla="*/ 0 h 59"/>
                <a:gd name="T16" fmla="*/ 0 w 13"/>
                <a:gd name="T17" fmla="*/ 0 h 59"/>
                <a:gd name="T18" fmla="*/ 0 w 13"/>
                <a:gd name="T19" fmla="*/ 4 h 59"/>
                <a:gd name="T20" fmla="*/ 1 w 13"/>
                <a:gd name="T21" fmla="*/ 4 h 59"/>
                <a:gd name="T22" fmla="*/ 2 w 13"/>
                <a:gd name="T23" fmla="*/ 23 h 59"/>
                <a:gd name="T24" fmla="*/ 1 w 13"/>
                <a:gd name="T25" fmla="*/ 24 h 59"/>
                <a:gd name="T26" fmla="*/ 1 w 13"/>
                <a:gd name="T27" fmla="*/ 27 h 59"/>
                <a:gd name="T28" fmla="*/ 2 w 13"/>
                <a:gd name="T29" fmla="*/ 27 h 59"/>
                <a:gd name="T30" fmla="*/ 2 w 13"/>
                <a:gd name="T31" fmla="*/ 23 h 59"/>
                <a:gd name="T32" fmla="*/ 1 w 13"/>
                <a:gd name="T33" fmla="*/ 16 h 59"/>
                <a:gd name="T34" fmla="*/ 0 w 13"/>
                <a:gd name="T35" fmla="*/ 16 h 59"/>
                <a:gd name="T36" fmla="*/ 1 w 13"/>
                <a:gd name="T37" fmla="*/ 20 h 59"/>
                <a:gd name="T38" fmla="*/ 1 w 13"/>
                <a:gd name="T39" fmla="*/ 20 h 59"/>
                <a:gd name="T40" fmla="*/ 1 w 13"/>
                <a:gd name="T41" fmla="*/ 16 h 59"/>
                <a:gd name="T42" fmla="*/ 3 w 13"/>
                <a:gd name="T43" fmla="*/ 31 h 59"/>
                <a:gd name="T44" fmla="*/ 2 w 13"/>
                <a:gd name="T45" fmla="*/ 31 h 59"/>
                <a:gd name="T46" fmla="*/ 3 w 13"/>
                <a:gd name="T47" fmla="*/ 35 h 59"/>
                <a:gd name="T48" fmla="*/ 3 w 13"/>
                <a:gd name="T49" fmla="*/ 35 h 59"/>
                <a:gd name="T50" fmla="*/ 3 w 13"/>
                <a:gd name="T51" fmla="*/ 31 h 59"/>
                <a:gd name="T52" fmla="*/ 6 w 13"/>
                <a:gd name="T53" fmla="*/ 46 h 59"/>
                <a:gd name="T54" fmla="*/ 5 w 13"/>
                <a:gd name="T55" fmla="*/ 47 h 59"/>
                <a:gd name="T56" fmla="*/ 7 w 13"/>
                <a:gd name="T57" fmla="*/ 50 h 59"/>
                <a:gd name="T58" fmla="*/ 7 w 13"/>
                <a:gd name="T59" fmla="*/ 50 h 59"/>
                <a:gd name="T60" fmla="*/ 6 w 13"/>
                <a:gd name="T61" fmla="*/ 46 h 59"/>
                <a:gd name="T62" fmla="*/ 4 w 13"/>
                <a:gd name="T63" fmla="*/ 39 h 59"/>
                <a:gd name="T64" fmla="*/ 3 w 13"/>
                <a:gd name="T65" fmla="*/ 39 h 59"/>
                <a:gd name="T66" fmla="*/ 4 w 13"/>
                <a:gd name="T67" fmla="*/ 43 h 59"/>
                <a:gd name="T68" fmla="*/ 5 w 13"/>
                <a:gd name="T69" fmla="*/ 43 h 59"/>
                <a:gd name="T70" fmla="*/ 4 w 13"/>
                <a:gd name="T71" fmla="*/ 39 h 59"/>
                <a:gd name="T72" fmla="*/ 10 w 13"/>
                <a:gd name="T73" fmla="*/ 58 h 59"/>
                <a:gd name="T74" fmla="*/ 12 w 13"/>
                <a:gd name="T75" fmla="*/ 55 h 59"/>
                <a:gd name="T76" fmla="*/ 8 w 13"/>
                <a:gd name="T77" fmla="*/ 53 h 59"/>
                <a:gd name="T78" fmla="*/ 6 w 13"/>
                <a:gd name="T79" fmla="*/ 57 h 59"/>
                <a:gd name="T80" fmla="*/ 10 w 13"/>
                <a:gd name="T81" fmla="*/ 5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 h="59">
                  <a:moveTo>
                    <a:pt x="1" y="8"/>
                  </a:moveTo>
                  <a:cubicBezTo>
                    <a:pt x="0" y="8"/>
                    <a:pt x="0" y="8"/>
                    <a:pt x="0" y="8"/>
                  </a:cubicBezTo>
                  <a:cubicBezTo>
                    <a:pt x="0" y="9"/>
                    <a:pt x="0" y="10"/>
                    <a:pt x="0" y="12"/>
                  </a:cubicBezTo>
                  <a:cubicBezTo>
                    <a:pt x="1" y="12"/>
                    <a:pt x="1" y="12"/>
                    <a:pt x="1" y="12"/>
                  </a:cubicBezTo>
                  <a:cubicBezTo>
                    <a:pt x="1" y="10"/>
                    <a:pt x="1" y="9"/>
                    <a:pt x="1" y="8"/>
                  </a:cubicBezTo>
                  <a:close/>
                  <a:moveTo>
                    <a:pt x="1" y="4"/>
                  </a:moveTo>
                  <a:cubicBezTo>
                    <a:pt x="1" y="2"/>
                    <a:pt x="1" y="0"/>
                    <a:pt x="1" y="0"/>
                  </a:cubicBezTo>
                  <a:cubicBezTo>
                    <a:pt x="0" y="0"/>
                    <a:pt x="0" y="0"/>
                    <a:pt x="0" y="0"/>
                  </a:cubicBezTo>
                  <a:cubicBezTo>
                    <a:pt x="0" y="0"/>
                    <a:pt x="0" y="0"/>
                    <a:pt x="0" y="0"/>
                  </a:cubicBezTo>
                  <a:cubicBezTo>
                    <a:pt x="0" y="0"/>
                    <a:pt x="0" y="2"/>
                    <a:pt x="0" y="4"/>
                  </a:cubicBezTo>
                  <a:lnTo>
                    <a:pt x="1" y="4"/>
                  </a:lnTo>
                  <a:close/>
                  <a:moveTo>
                    <a:pt x="2" y="23"/>
                  </a:moveTo>
                  <a:cubicBezTo>
                    <a:pt x="1" y="24"/>
                    <a:pt x="1" y="24"/>
                    <a:pt x="1" y="24"/>
                  </a:cubicBezTo>
                  <a:cubicBezTo>
                    <a:pt x="1" y="25"/>
                    <a:pt x="1" y="26"/>
                    <a:pt x="1" y="27"/>
                  </a:cubicBezTo>
                  <a:cubicBezTo>
                    <a:pt x="2" y="27"/>
                    <a:pt x="2" y="27"/>
                    <a:pt x="2" y="27"/>
                  </a:cubicBezTo>
                  <a:cubicBezTo>
                    <a:pt x="2" y="26"/>
                    <a:pt x="2" y="25"/>
                    <a:pt x="2" y="23"/>
                  </a:cubicBezTo>
                  <a:close/>
                  <a:moveTo>
                    <a:pt x="1" y="16"/>
                  </a:moveTo>
                  <a:cubicBezTo>
                    <a:pt x="0" y="16"/>
                    <a:pt x="0" y="16"/>
                    <a:pt x="0" y="16"/>
                  </a:cubicBezTo>
                  <a:cubicBezTo>
                    <a:pt x="0" y="17"/>
                    <a:pt x="0" y="18"/>
                    <a:pt x="1" y="20"/>
                  </a:cubicBezTo>
                  <a:cubicBezTo>
                    <a:pt x="1" y="20"/>
                    <a:pt x="1" y="20"/>
                    <a:pt x="1" y="20"/>
                  </a:cubicBezTo>
                  <a:cubicBezTo>
                    <a:pt x="1" y="18"/>
                    <a:pt x="1" y="17"/>
                    <a:pt x="1" y="16"/>
                  </a:cubicBezTo>
                  <a:close/>
                  <a:moveTo>
                    <a:pt x="3" y="31"/>
                  </a:moveTo>
                  <a:cubicBezTo>
                    <a:pt x="2" y="31"/>
                    <a:pt x="2" y="31"/>
                    <a:pt x="2" y="31"/>
                  </a:cubicBezTo>
                  <a:cubicBezTo>
                    <a:pt x="2" y="33"/>
                    <a:pt x="2" y="34"/>
                    <a:pt x="3" y="35"/>
                  </a:cubicBezTo>
                  <a:cubicBezTo>
                    <a:pt x="3" y="35"/>
                    <a:pt x="3" y="35"/>
                    <a:pt x="3" y="35"/>
                  </a:cubicBezTo>
                  <a:cubicBezTo>
                    <a:pt x="3" y="34"/>
                    <a:pt x="3" y="32"/>
                    <a:pt x="3" y="31"/>
                  </a:cubicBezTo>
                  <a:close/>
                  <a:moveTo>
                    <a:pt x="6" y="46"/>
                  </a:moveTo>
                  <a:cubicBezTo>
                    <a:pt x="5" y="47"/>
                    <a:pt x="5" y="47"/>
                    <a:pt x="5" y="47"/>
                  </a:cubicBezTo>
                  <a:cubicBezTo>
                    <a:pt x="6" y="48"/>
                    <a:pt x="6" y="49"/>
                    <a:pt x="7" y="50"/>
                  </a:cubicBezTo>
                  <a:cubicBezTo>
                    <a:pt x="7" y="50"/>
                    <a:pt x="7" y="50"/>
                    <a:pt x="7" y="50"/>
                  </a:cubicBezTo>
                  <a:cubicBezTo>
                    <a:pt x="7" y="49"/>
                    <a:pt x="7" y="48"/>
                    <a:pt x="6" y="46"/>
                  </a:cubicBezTo>
                  <a:close/>
                  <a:moveTo>
                    <a:pt x="4" y="39"/>
                  </a:moveTo>
                  <a:cubicBezTo>
                    <a:pt x="3" y="39"/>
                    <a:pt x="3" y="39"/>
                    <a:pt x="3" y="39"/>
                  </a:cubicBezTo>
                  <a:cubicBezTo>
                    <a:pt x="4" y="40"/>
                    <a:pt x="4" y="42"/>
                    <a:pt x="4" y="43"/>
                  </a:cubicBezTo>
                  <a:cubicBezTo>
                    <a:pt x="5" y="43"/>
                    <a:pt x="5" y="43"/>
                    <a:pt x="5" y="43"/>
                  </a:cubicBezTo>
                  <a:cubicBezTo>
                    <a:pt x="5" y="41"/>
                    <a:pt x="4" y="40"/>
                    <a:pt x="4" y="39"/>
                  </a:cubicBezTo>
                  <a:close/>
                  <a:moveTo>
                    <a:pt x="10" y="58"/>
                  </a:moveTo>
                  <a:cubicBezTo>
                    <a:pt x="12" y="58"/>
                    <a:pt x="13" y="56"/>
                    <a:pt x="12" y="55"/>
                  </a:cubicBezTo>
                  <a:cubicBezTo>
                    <a:pt x="11" y="53"/>
                    <a:pt x="10" y="52"/>
                    <a:pt x="8" y="53"/>
                  </a:cubicBezTo>
                  <a:cubicBezTo>
                    <a:pt x="7" y="53"/>
                    <a:pt x="6" y="55"/>
                    <a:pt x="6" y="57"/>
                  </a:cubicBezTo>
                  <a:cubicBezTo>
                    <a:pt x="7" y="58"/>
                    <a:pt x="9" y="59"/>
                    <a:pt x="10"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8" name="Freeform 29"/>
            <p:cNvSpPr/>
            <p:nvPr/>
          </p:nvSpPr>
          <p:spPr bwMode="auto">
            <a:xfrm>
              <a:off x="6859" y="2762"/>
              <a:ext cx="120" cy="147"/>
            </a:xfrm>
            <a:custGeom>
              <a:avLst/>
              <a:gdLst>
                <a:gd name="T0" fmla="*/ 0 w 62"/>
                <a:gd name="T1" fmla="*/ 2 h 75"/>
                <a:gd name="T2" fmla="*/ 62 w 62"/>
                <a:gd name="T3" fmla="*/ 63 h 75"/>
                <a:gd name="T4" fmla="*/ 0 w 62"/>
                <a:gd name="T5" fmla="*/ 2 h 75"/>
              </a:gdLst>
              <a:ahLst/>
              <a:cxnLst>
                <a:cxn ang="0">
                  <a:pos x="T0" y="T1"/>
                </a:cxn>
                <a:cxn ang="0">
                  <a:pos x="T2" y="T3"/>
                </a:cxn>
                <a:cxn ang="0">
                  <a:pos x="T4" y="T5"/>
                </a:cxn>
              </a:cxnLst>
              <a:rect l="0" t="0" r="r" b="b"/>
              <a:pathLst>
                <a:path w="62" h="75">
                  <a:moveTo>
                    <a:pt x="0" y="2"/>
                  </a:moveTo>
                  <a:cubicBezTo>
                    <a:pt x="0" y="2"/>
                    <a:pt x="55" y="0"/>
                    <a:pt x="62" y="63"/>
                  </a:cubicBezTo>
                  <a:cubicBezTo>
                    <a:pt x="62" y="63"/>
                    <a:pt x="8" y="75"/>
                    <a:pt x="0" y="2"/>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9" name="Freeform 30"/>
            <p:cNvSpPr>
              <a:spLocks noEditPoints="1"/>
            </p:cNvSpPr>
            <p:nvPr/>
          </p:nvSpPr>
          <p:spPr bwMode="auto">
            <a:xfrm>
              <a:off x="6860" y="2768"/>
              <a:ext cx="82" cy="74"/>
            </a:xfrm>
            <a:custGeom>
              <a:avLst/>
              <a:gdLst>
                <a:gd name="T0" fmla="*/ 5 w 42"/>
                <a:gd name="T1" fmla="*/ 6 h 38"/>
                <a:gd name="T2" fmla="*/ 4 w 42"/>
                <a:gd name="T3" fmla="*/ 6 h 38"/>
                <a:gd name="T4" fmla="*/ 7 w 42"/>
                <a:gd name="T5" fmla="*/ 9 h 38"/>
                <a:gd name="T6" fmla="*/ 7 w 42"/>
                <a:gd name="T7" fmla="*/ 8 h 38"/>
                <a:gd name="T8" fmla="*/ 5 w 42"/>
                <a:gd name="T9" fmla="*/ 6 h 38"/>
                <a:gd name="T10" fmla="*/ 3 w 42"/>
                <a:gd name="T11" fmla="*/ 3 h 38"/>
                <a:gd name="T12" fmla="*/ 0 w 42"/>
                <a:gd name="T13" fmla="*/ 0 h 38"/>
                <a:gd name="T14" fmla="*/ 0 w 42"/>
                <a:gd name="T15" fmla="*/ 1 h 38"/>
                <a:gd name="T16" fmla="*/ 0 w 42"/>
                <a:gd name="T17" fmla="*/ 1 h 38"/>
                <a:gd name="T18" fmla="*/ 2 w 42"/>
                <a:gd name="T19" fmla="*/ 3 h 38"/>
                <a:gd name="T20" fmla="*/ 3 w 42"/>
                <a:gd name="T21" fmla="*/ 3 h 38"/>
                <a:gd name="T22" fmla="*/ 15 w 42"/>
                <a:gd name="T23" fmla="*/ 16 h 38"/>
                <a:gd name="T24" fmla="*/ 14 w 42"/>
                <a:gd name="T25" fmla="*/ 17 h 38"/>
                <a:gd name="T26" fmla="*/ 17 w 42"/>
                <a:gd name="T27" fmla="*/ 19 h 38"/>
                <a:gd name="T28" fmla="*/ 17 w 42"/>
                <a:gd name="T29" fmla="*/ 19 h 38"/>
                <a:gd name="T30" fmla="*/ 15 w 42"/>
                <a:gd name="T31" fmla="*/ 16 h 38"/>
                <a:gd name="T32" fmla="*/ 10 w 42"/>
                <a:gd name="T33" fmla="*/ 11 h 38"/>
                <a:gd name="T34" fmla="*/ 9 w 42"/>
                <a:gd name="T35" fmla="*/ 12 h 38"/>
                <a:gd name="T36" fmla="*/ 12 w 42"/>
                <a:gd name="T37" fmla="*/ 14 h 38"/>
                <a:gd name="T38" fmla="*/ 12 w 42"/>
                <a:gd name="T39" fmla="*/ 14 h 38"/>
                <a:gd name="T40" fmla="*/ 10 w 42"/>
                <a:gd name="T41" fmla="*/ 11 h 38"/>
                <a:gd name="T42" fmla="*/ 20 w 42"/>
                <a:gd name="T43" fmla="*/ 21 h 38"/>
                <a:gd name="T44" fmla="*/ 20 w 42"/>
                <a:gd name="T45" fmla="*/ 22 h 38"/>
                <a:gd name="T46" fmla="*/ 22 w 42"/>
                <a:gd name="T47" fmla="*/ 24 h 38"/>
                <a:gd name="T48" fmla="*/ 23 w 42"/>
                <a:gd name="T49" fmla="*/ 23 h 38"/>
                <a:gd name="T50" fmla="*/ 20 w 42"/>
                <a:gd name="T51" fmla="*/ 21 h 38"/>
                <a:gd name="T52" fmla="*/ 31 w 42"/>
                <a:gd name="T53" fmla="*/ 30 h 38"/>
                <a:gd name="T54" fmla="*/ 31 w 42"/>
                <a:gd name="T55" fmla="*/ 31 h 38"/>
                <a:gd name="T56" fmla="*/ 34 w 42"/>
                <a:gd name="T57" fmla="*/ 32 h 38"/>
                <a:gd name="T58" fmla="*/ 34 w 42"/>
                <a:gd name="T59" fmla="*/ 32 h 38"/>
                <a:gd name="T60" fmla="*/ 31 w 42"/>
                <a:gd name="T61" fmla="*/ 30 h 38"/>
                <a:gd name="T62" fmla="*/ 26 w 42"/>
                <a:gd name="T63" fmla="*/ 26 h 38"/>
                <a:gd name="T64" fmla="*/ 25 w 42"/>
                <a:gd name="T65" fmla="*/ 26 h 38"/>
                <a:gd name="T66" fmla="*/ 28 w 42"/>
                <a:gd name="T67" fmla="*/ 28 h 38"/>
                <a:gd name="T68" fmla="*/ 28 w 42"/>
                <a:gd name="T69" fmla="*/ 28 h 38"/>
                <a:gd name="T70" fmla="*/ 26 w 42"/>
                <a:gd name="T71" fmla="*/ 26 h 38"/>
                <a:gd name="T72" fmla="*/ 41 w 42"/>
                <a:gd name="T73" fmla="*/ 36 h 38"/>
                <a:gd name="T74" fmla="*/ 40 w 42"/>
                <a:gd name="T75" fmla="*/ 32 h 38"/>
                <a:gd name="T76" fmla="*/ 37 w 42"/>
                <a:gd name="T77" fmla="*/ 33 h 38"/>
                <a:gd name="T78" fmla="*/ 38 w 42"/>
                <a:gd name="T79" fmla="*/ 37 h 38"/>
                <a:gd name="T80" fmla="*/ 41 w 42"/>
                <a:gd name="T81"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 h="38">
                  <a:moveTo>
                    <a:pt x="5" y="6"/>
                  </a:moveTo>
                  <a:cubicBezTo>
                    <a:pt x="4" y="6"/>
                    <a:pt x="4" y="6"/>
                    <a:pt x="4" y="6"/>
                  </a:cubicBezTo>
                  <a:cubicBezTo>
                    <a:pt x="5" y="7"/>
                    <a:pt x="6" y="8"/>
                    <a:pt x="7" y="9"/>
                  </a:cubicBezTo>
                  <a:cubicBezTo>
                    <a:pt x="7" y="8"/>
                    <a:pt x="7" y="8"/>
                    <a:pt x="7" y="8"/>
                  </a:cubicBezTo>
                  <a:cubicBezTo>
                    <a:pt x="6" y="7"/>
                    <a:pt x="6" y="7"/>
                    <a:pt x="5" y="6"/>
                  </a:cubicBezTo>
                  <a:close/>
                  <a:moveTo>
                    <a:pt x="3" y="3"/>
                  </a:moveTo>
                  <a:cubicBezTo>
                    <a:pt x="1" y="1"/>
                    <a:pt x="0" y="0"/>
                    <a:pt x="0" y="0"/>
                  </a:cubicBezTo>
                  <a:cubicBezTo>
                    <a:pt x="0" y="1"/>
                    <a:pt x="0" y="1"/>
                    <a:pt x="0" y="1"/>
                  </a:cubicBezTo>
                  <a:cubicBezTo>
                    <a:pt x="0" y="1"/>
                    <a:pt x="0" y="1"/>
                    <a:pt x="0" y="1"/>
                  </a:cubicBezTo>
                  <a:cubicBezTo>
                    <a:pt x="0" y="1"/>
                    <a:pt x="0" y="2"/>
                    <a:pt x="2" y="3"/>
                  </a:cubicBezTo>
                  <a:lnTo>
                    <a:pt x="3" y="3"/>
                  </a:lnTo>
                  <a:close/>
                  <a:moveTo>
                    <a:pt x="15" y="16"/>
                  </a:moveTo>
                  <a:cubicBezTo>
                    <a:pt x="14" y="17"/>
                    <a:pt x="14" y="17"/>
                    <a:pt x="14" y="17"/>
                  </a:cubicBezTo>
                  <a:cubicBezTo>
                    <a:pt x="15" y="18"/>
                    <a:pt x="16" y="18"/>
                    <a:pt x="17" y="19"/>
                  </a:cubicBezTo>
                  <a:cubicBezTo>
                    <a:pt x="17" y="19"/>
                    <a:pt x="17" y="19"/>
                    <a:pt x="17" y="19"/>
                  </a:cubicBezTo>
                  <a:cubicBezTo>
                    <a:pt x="16" y="18"/>
                    <a:pt x="16" y="17"/>
                    <a:pt x="15" y="16"/>
                  </a:cubicBezTo>
                  <a:close/>
                  <a:moveTo>
                    <a:pt x="10" y="11"/>
                  </a:moveTo>
                  <a:cubicBezTo>
                    <a:pt x="9" y="12"/>
                    <a:pt x="9" y="12"/>
                    <a:pt x="9" y="12"/>
                  </a:cubicBezTo>
                  <a:cubicBezTo>
                    <a:pt x="10" y="12"/>
                    <a:pt x="11" y="13"/>
                    <a:pt x="12" y="14"/>
                  </a:cubicBezTo>
                  <a:cubicBezTo>
                    <a:pt x="12" y="14"/>
                    <a:pt x="12" y="14"/>
                    <a:pt x="12" y="14"/>
                  </a:cubicBezTo>
                  <a:cubicBezTo>
                    <a:pt x="11" y="13"/>
                    <a:pt x="10" y="12"/>
                    <a:pt x="10" y="11"/>
                  </a:cubicBezTo>
                  <a:close/>
                  <a:moveTo>
                    <a:pt x="20" y="21"/>
                  </a:moveTo>
                  <a:cubicBezTo>
                    <a:pt x="20" y="22"/>
                    <a:pt x="20" y="22"/>
                    <a:pt x="20" y="22"/>
                  </a:cubicBezTo>
                  <a:cubicBezTo>
                    <a:pt x="20" y="22"/>
                    <a:pt x="21" y="23"/>
                    <a:pt x="22" y="24"/>
                  </a:cubicBezTo>
                  <a:cubicBezTo>
                    <a:pt x="23" y="23"/>
                    <a:pt x="23" y="23"/>
                    <a:pt x="23" y="23"/>
                  </a:cubicBezTo>
                  <a:cubicBezTo>
                    <a:pt x="22" y="23"/>
                    <a:pt x="21" y="22"/>
                    <a:pt x="20" y="21"/>
                  </a:cubicBezTo>
                  <a:close/>
                  <a:moveTo>
                    <a:pt x="31" y="30"/>
                  </a:moveTo>
                  <a:cubicBezTo>
                    <a:pt x="31" y="31"/>
                    <a:pt x="31" y="31"/>
                    <a:pt x="31" y="31"/>
                  </a:cubicBezTo>
                  <a:cubicBezTo>
                    <a:pt x="32" y="31"/>
                    <a:pt x="33" y="32"/>
                    <a:pt x="34" y="32"/>
                  </a:cubicBezTo>
                  <a:cubicBezTo>
                    <a:pt x="34" y="32"/>
                    <a:pt x="34" y="32"/>
                    <a:pt x="34" y="32"/>
                  </a:cubicBezTo>
                  <a:cubicBezTo>
                    <a:pt x="33" y="31"/>
                    <a:pt x="32" y="31"/>
                    <a:pt x="31" y="30"/>
                  </a:cubicBezTo>
                  <a:close/>
                  <a:moveTo>
                    <a:pt x="26" y="26"/>
                  </a:moveTo>
                  <a:cubicBezTo>
                    <a:pt x="25" y="26"/>
                    <a:pt x="25" y="26"/>
                    <a:pt x="25" y="26"/>
                  </a:cubicBezTo>
                  <a:cubicBezTo>
                    <a:pt x="26" y="27"/>
                    <a:pt x="27" y="28"/>
                    <a:pt x="28" y="28"/>
                  </a:cubicBezTo>
                  <a:cubicBezTo>
                    <a:pt x="28" y="28"/>
                    <a:pt x="28" y="28"/>
                    <a:pt x="28" y="28"/>
                  </a:cubicBezTo>
                  <a:cubicBezTo>
                    <a:pt x="27" y="27"/>
                    <a:pt x="27" y="26"/>
                    <a:pt x="26" y="26"/>
                  </a:cubicBezTo>
                  <a:close/>
                  <a:moveTo>
                    <a:pt x="41" y="36"/>
                  </a:moveTo>
                  <a:cubicBezTo>
                    <a:pt x="42" y="35"/>
                    <a:pt x="42" y="33"/>
                    <a:pt x="40" y="32"/>
                  </a:cubicBezTo>
                  <a:cubicBezTo>
                    <a:pt x="39" y="32"/>
                    <a:pt x="38" y="32"/>
                    <a:pt x="37" y="33"/>
                  </a:cubicBezTo>
                  <a:cubicBezTo>
                    <a:pt x="36" y="35"/>
                    <a:pt x="36" y="36"/>
                    <a:pt x="38" y="37"/>
                  </a:cubicBezTo>
                  <a:cubicBezTo>
                    <a:pt x="39" y="38"/>
                    <a:pt x="41" y="37"/>
                    <a:pt x="41"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0" name="Freeform 31"/>
            <p:cNvSpPr/>
            <p:nvPr/>
          </p:nvSpPr>
          <p:spPr bwMode="auto">
            <a:xfrm>
              <a:off x="6964" y="2574"/>
              <a:ext cx="167" cy="137"/>
            </a:xfrm>
            <a:custGeom>
              <a:avLst/>
              <a:gdLst>
                <a:gd name="T0" fmla="*/ 0 w 86"/>
                <a:gd name="T1" fmla="*/ 64 h 70"/>
                <a:gd name="T2" fmla="*/ 83 w 86"/>
                <a:gd name="T3" fmla="*/ 5 h 70"/>
                <a:gd name="T4" fmla="*/ 0 w 86"/>
                <a:gd name="T5" fmla="*/ 64 h 70"/>
              </a:gdLst>
              <a:ahLst/>
              <a:cxnLst>
                <a:cxn ang="0">
                  <a:pos x="T0" y="T1"/>
                </a:cxn>
                <a:cxn ang="0">
                  <a:pos x="T2" y="T3"/>
                </a:cxn>
                <a:cxn ang="0">
                  <a:pos x="T4" y="T5"/>
                </a:cxn>
              </a:cxnLst>
              <a:rect l="0" t="0" r="r" b="b"/>
              <a:pathLst>
                <a:path w="86" h="70">
                  <a:moveTo>
                    <a:pt x="0" y="64"/>
                  </a:moveTo>
                  <a:cubicBezTo>
                    <a:pt x="0" y="64"/>
                    <a:pt x="9" y="0"/>
                    <a:pt x="83" y="5"/>
                  </a:cubicBezTo>
                  <a:cubicBezTo>
                    <a:pt x="83" y="5"/>
                    <a:pt x="86" y="70"/>
                    <a:pt x="0" y="64"/>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1" name="Freeform 32"/>
            <p:cNvSpPr>
              <a:spLocks noEditPoints="1"/>
            </p:cNvSpPr>
            <p:nvPr/>
          </p:nvSpPr>
          <p:spPr bwMode="auto">
            <a:xfrm>
              <a:off x="6966" y="2617"/>
              <a:ext cx="101" cy="80"/>
            </a:xfrm>
            <a:custGeom>
              <a:avLst/>
              <a:gdLst>
                <a:gd name="T0" fmla="*/ 8 w 52"/>
                <a:gd name="T1" fmla="*/ 36 h 41"/>
                <a:gd name="T2" fmla="*/ 8 w 52"/>
                <a:gd name="T3" fmla="*/ 37 h 41"/>
                <a:gd name="T4" fmla="*/ 12 w 52"/>
                <a:gd name="T5" fmla="*/ 35 h 41"/>
                <a:gd name="T6" fmla="*/ 11 w 52"/>
                <a:gd name="T7" fmla="*/ 34 h 41"/>
                <a:gd name="T8" fmla="*/ 8 w 52"/>
                <a:gd name="T9" fmla="*/ 36 h 41"/>
                <a:gd name="T10" fmla="*/ 4 w 52"/>
                <a:gd name="T11" fmla="*/ 38 h 41"/>
                <a:gd name="T12" fmla="*/ 0 w 52"/>
                <a:gd name="T13" fmla="*/ 40 h 41"/>
                <a:gd name="T14" fmla="*/ 1 w 52"/>
                <a:gd name="T15" fmla="*/ 41 h 41"/>
                <a:gd name="T16" fmla="*/ 1 w 52"/>
                <a:gd name="T17" fmla="*/ 41 h 41"/>
                <a:gd name="T18" fmla="*/ 5 w 52"/>
                <a:gd name="T19" fmla="*/ 39 h 41"/>
                <a:gd name="T20" fmla="*/ 4 w 52"/>
                <a:gd name="T21" fmla="*/ 38 h 41"/>
                <a:gd name="T22" fmla="*/ 22 w 52"/>
                <a:gd name="T23" fmla="*/ 27 h 41"/>
                <a:gd name="T24" fmla="*/ 22 w 52"/>
                <a:gd name="T25" fmla="*/ 28 h 41"/>
                <a:gd name="T26" fmla="*/ 26 w 52"/>
                <a:gd name="T27" fmla="*/ 25 h 41"/>
                <a:gd name="T28" fmla="*/ 25 w 52"/>
                <a:gd name="T29" fmla="*/ 25 h 41"/>
                <a:gd name="T30" fmla="*/ 22 w 52"/>
                <a:gd name="T31" fmla="*/ 27 h 41"/>
                <a:gd name="T32" fmla="*/ 15 w 52"/>
                <a:gd name="T33" fmla="*/ 32 h 41"/>
                <a:gd name="T34" fmla="*/ 15 w 52"/>
                <a:gd name="T35" fmla="*/ 32 h 41"/>
                <a:gd name="T36" fmla="*/ 19 w 52"/>
                <a:gd name="T37" fmla="*/ 30 h 41"/>
                <a:gd name="T38" fmla="*/ 18 w 52"/>
                <a:gd name="T39" fmla="*/ 29 h 41"/>
                <a:gd name="T40" fmla="*/ 15 w 52"/>
                <a:gd name="T41" fmla="*/ 32 h 41"/>
                <a:gd name="T42" fmla="*/ 29 w 52"/>
                <a:gd name="T43" fmla="*/ 22 h 41"/>
                <a:gd name="T44" fmla="*/ 29 w 52"/>
                <a:gd name="T45" fmla="*/ 23 h 41"/>
                <a:gd name="T46" fmla="*/ 32 w 52"/>
                <a:gd name="T47" fmla="*/ 20 h 41"/>
                <a:gd name="T48" fmla="*/ 32 w 52"/>
                <a:gd name="T49" fmla="*/ 19 h 41"/>
                <a:gd name="T50" fmla="*/ 29 w 52"/>
                <a:gd name="T51" fmla="*/ 22 h 41"/>
                <a:gd name="T52" fmla="*/ 41 w 52"/>
                <a:gd name="T53" fmla="*/ 11 h 41"/>
                <a:gd name="T54" fmla="*/ 42 w 52"/>
                <a:gd name="T55" fmla="*/ 12 h 41"/>
                <a:gd name="T56" fmla="*/ 45 w 52"/>
                <a:gd name="T57" fmla="*/ 8 h 41"/>
                <a:gd name="T58" fmla="*/ 44 w 52"/>
                <a:gd name="T59" fmla="*/ 8 h 41"/>
                <a:gd name="T60" fmla="*/ 41 w 52"/>
                <a:gd name="T61" fmla="*/ 11 h 41"/>
                <a:gd name="T62" fmla="*/ 35 w 52"/>
                <a:gd name="T63" fmla="*/ 17 h 41"/>
                <a:gd name="T64" fmla="*/ 36 w 52"/>
                <a:gd name="T65" fmla="*/ 17 h 41"/>
                <a:gd name="T66" fmla="*/ 39 w 52"/>
                <a:gd name="T67" fmla="*/ 14 h 41"/>
                <a:gd name="T68" fmla="*/ 38 w 52"/>
                <a:gd name="T69" fmla="*/ 14 h 41"/>
                <a:gd name="T70" fmla="*/ 35 w 52"/>
                <a:gd name="T71" fmla="*/ 17 h 41"/>
                <a:gd name="T72" fmla="*/ 50 w 52"/>
                <a:gd name="T73" fmla="*/ 1 h 41"/>
                <a:gd name="T74" fmla="*/ 46 w 52"/>
                <a:gd name="T75" fmla="*/ 1 h 41"/>
                <a:gd name="T76" fmla="*/ 46 w 52"/>
                <a:gd name="T77" fmla="*/ 6 h 41"/>
                <a:gd name="T78" fmla="*/ 51 w 52"/>
                <a:gd name="T79" fmla="*/ 5 h 41"/>
                <a:gd name="T80" fmla="*/ 50 w 52"/>
                <a:gd name="T81" fmla="*/ 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41">
                  <a:moveTo>
                    <a:pt x="8" y="36"/>
                  </a:moveTo>
                  <a:cubicBezTo>
                    <a:pt x="8" y="37"/>
                    <a:pt x="8" y="37"/>
                    <a:pt x="8" y="37"/>
                  </a:cubicBezTo>
                  <a:cubicBezTo>
                    <a:pt x="9" y="36"/>
                    <a:pt x="10" y="35"/>
                    <a:pt x="12" y="35"/>
                  </a:cubicBezTo>
                  <a:cubicBezTo>
                    <a:pt x="11" y="34"/>
                    <a:pt x="11" y="34"/>
                    <a:pt x="11" y="34"/>
                  </a:cubicBezTo>
                  <a:cubicBezTo>
                    <a:pt x="10" y="35"/>
                    <a:pt x="9" y="36"/>
                    <a:pt x="8" y="36"/>
                  </a:cubicBezTo>
                  <a:close/>
                  <a:moveTo>
                    <a:pt x="4" y="38"/>
                  </a:moveTo>
                  <a:cubicBezTo>
                    <a:pt x="2" y="40"/>
                    <a:pt x="0" y="40"/>
                    <a:pt x="0" y="40"/>
                  </a:cubicBezTo>
                  <a:cubicBezTo>
                    <a:pt x="1" y="41"/>
                    <a:pt x="1" y="41"/>
                    <a:pt x="1" y="41"/>
                  </a:cubicBezTo>
                  <a:cubicBezTo>
                    <a:pt x="1" y="41"/>
                    <a:pt x="1" y="41"/>
                    <a:pt x="1" y="41"/>
                  </a:cubicBezTo>
                  <a:cubicBezTo>
                    <a:pt x="1" y="41"/>
                    <a:pt x="2" y="40"/>
                    <a:pt x="5" y="39"/>
                  </a:cubicBezTo>
                  <a:lnTo>
                    <a:pt x="4" y="38"/>
                  </a:lnTo>
                  <a:close/>
                  <a:moveTo>
                    <a:pt x="22" y="27"/>
                  </a:moveTo>
                  <a:cubicBezTo>
                    <a:pt x="22" y="28"/>
                    <a:pt x="22" y="28"/>
                    <a:pt x="22" y="28"/>
                  </a:cubicBezTo>
                  <a:cubicBezTo>
                    <a:pt x="23" y="27"/>
                    <a:pt x="25" y="26"/>
                    <a:pt x="26" y="25"/>
                  </a:cubicBezTo>
                  <a:cubicBezTo>
                    <a:pt x="25" y="25"/>
                    <a:pt x="25" y="25"/>
                    <a:pt x="25" y="25"/>
                  </a:cubicBezTo>
                  <a:cubicBezTo>
                    <a:pt x="24" y="25"/>
                    <a:pt x="23" y="26"/>
                    <a:pt x="22" y="27"/>
                  </a:cubicBezTo>
                  <a:close/>
                  <a:moveTo>
                    <a:pt x="15" y="32"/>
                  </a:moveTo>
                  <a:cubicBezTo>
                    <a:pt x="15" y="32"/>
                    <a:pt x="15" y="32"/>
                    <a:pt x="15" y="32"/>
                  </a:cubicBezTo>
                  <a:cubicBezTo>
                    <a:pt x="16" y="32"/>
                    <a:pt x="18" y="31"/>
                    <a:pt x="19" y="30"/>
                  </a:cubicBezTo>
                  <a:cubicBezTo>
                    <a:pt x="18" y="29"/>
                    <a:pt x="18" y="29"/>
                    <a:pt x="18" y="29"/>
                  </a:cubicBezTo>
                  <a:cubicBezTo>
                    <a:pt x="17" y="30"/>
                    <a:pt x="16" y="31"/>
                    <a:pt x="15" y="32"/>
                  </a:cubicBezTo>
                  <a:close/>
                  <a:moveTo>
                    <a:pt x="29" y="22"/>
                  </a:moveTo>
                  <a:cubicBezTo>
                    <a:pt x="29" y="23"/>
                    <a:pt x="29" y="23"/>
                    <a:pt x="29" y="23"/>
                  </a:cubicBezTo>
                  <a:cubicBezTo>
                    <a:pt x="30" y="22"/>
                    <a:pt x="31" y="21"/>
                    <a:pt x="32" y="20"/>
                  </a:cubicBezTo>
                  <a:cubicBezTo>
                    <a:pt x="32" y="19"/>
                    <a:pt x="32" y="19"/>
                    <a:pt x="32" y="19"/>
                  </a:cubicBezTo>
                  <a:cubicBezTo>
                    <a:pt x="31" y="20"/>
                    <a:pt x="30" y="21"/>
                    <a:pt x="29" y="22"/>
                  </a:cubicBezTo>
                  <a:close/>
                  <a:moveTo>
                    <a:pt x="41" y="11"/>
                  </a:moveTo>
                  <a:cubicBezTo>
                    <a:pt x="42" y="12"/>
                    <a:pt x="42" y="12"/>
                    <a:pt x="42" y="12"/>
                  </a:cubicBezTo>
                  <a:cubicBezTo>
                    <a:pt x="43" y="11"/>
                    <a:pt x="44" y="10"/>
                    <a:pt x="45" y="8"/>
                  </a:cubicBezTo>
                  <a:cubicBezTo>
                    <a:pt x="44" y="8"/>
                    <a:pt x="44" y="8"/>
                    <a:pt x="44" y="8"/>
                  </a:cubicBezTo>
                  <a:cubicBezTo>
                    <a:pt x="43" y="9"/>
                    <a:pt x="42" y="10"/>
                    <a:pt x="41" y="11"/>
                  </a:cubicBezTo>
                  <a:close/>
                  <a:moveTo>
                    <a:pt x="35" y="17"/>
                  </a:moveTo>
                  <a:cubicBezTo>
                    <a:pt x="36" y="17"/>
                    <a:pt x="36" y="17"/>
                    <a:pt x="36" y="17"/>
                  </a:cubicBezTo>
                  <a:cubicBezTo>
                    <a:pt x="37" y="16"/>
                    <a:pt x="38" y="15"/>
                    <a:pt x="39" y="14"/>
                  </a:cubicBezTo>
                  <a:cubicBezTo>
                    <a:pt x="38" y="14"/>
                    <a:pt x="38" y="14"/>
                    <a:pt x="38" y="14"/>
                  </a:cubicBezTo>
                  <a:cubicBezTo>
                    <a:pt x="37" y="15"/>
                    <a:pt x="36" y="16"/>
                    <a:pt x="35" y="17"/>
                  </a:cubicBezTo>
                  <a:close/>
                  <a:moveTo>
                    <a:pt x="50" y="1"/>
                  </a:moveTo>
                  <a:cubicBezTo>
                    <a:pt x="49" y="0"/>
                    <a:pt x="47" y="0"/>
                    <a:pt x="46" y="1"/>
                  </a:cubicBezTo>
                  <a:cubicBezTo>
                    <a:pt x="45" y="2"/>
                    <a:pt x="45" y="4"/>
                    <a:pt x="46" y="6"/>
                  </a:cubicBezTo>
                  <a:cubicBezTo>
                    <a:pt x="47" y="7"/>
                    <a:pt x="49" y="7"/>
                    <a:pt x="51" y="5"/>
                  </a:cubicBezTo>
                  <a:cubicBezTo>
                    <a:pt x="52" y="4"/>
                    <a:pt x="52" y="2"/>
                    <a:pt x="5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2" name="Freeform 33"/>
            <p:cNvSpPr/>
            <p:nvPr/>
          </p:nvSpPr>
          <p:spPr bwMode="auto">
            <a:xfrm>
              <a:off x="6677" y="2646"/>
              <a:ext cx="172" cy="185"/>
            </a:xfrm>
            <a:custGeom>
              <a:avLst/>
              <a:gdLst>
                <a:gd name="T0" fmla="*/ 30 w 88"/>
                <a:gd name="T1" fmla="*/ 94 h 94"/>
                <a:gd name="T2" fmla="*/ 62 w 88"/>
                <a:gd name="T3" fmla="*/ 0 h 94"/>
                <a:gd name="T4" fmla="*/ 30 w 88"/>
                <a:gd name="T5" fmla="*/ 94 h 94"/>
              </a:gdLst>
              <a:ahLst/>
              <a:cxnLst>
                <a:cxn ang="0">
                  <a:pos x="T0" y="T1"/>
                </a:cxn>
                <a:cxn ang="0">
                  <a:pos x="T2" y="T3"/>
                </a:cxn>
                <a:cxn ang="0">
                  <a:pos x="T4" y="T5"/>
                </a:cxn>
              </a:cxnLst>
              <a:rect l="0" t="0" r="r" b="b"/>
              <a:pathLst>
                <a:path w="88" h="94">
                  <a:moveTo>
                    <a:pt x="30" y="94"/>
                  </a:moveTo>
                  <a:cubicBezTo>
                    <a:pt x="30" y="94"/>
                    <a:pt x="88" y="68"/>
                    <a:pt x="62" y="0"/>
                  </a:cubicBezTo>
                  <a:cubicBezTo>
                    <a:pt x="62" y="0"/>
                    <a:pt x="0" y="15"/>
                    <a:pt x="30" y="94"/>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3" name="Freeform 34"/>
            <p:cNvSpPr>
              <a:spLocks noEditPoints="1"/>
            </p:cNvSpPr>
            <p:nvPr/>
          </p:nvSpPr>
          <p:spPr bwMode="auto">
            <a:xfrm>
              <a:off x="6738" y="2701"/>
              <a:ext cx="45" cy="118"/>
            </a:xfrm>
            <a:custGeom>
              <a:avLst/>
              <a:gdLst>
                <a:gd name="T0" fmla="*/ 2 w 23"/>
                <a:gd name="T1" fmla="*/ 52 h 60"/>
                <a:gd name="T2" fmla="*/ 1 w 23"/>
                <a:gd name="T3" fmla="*/ 52 h 60"/>
                <a:gd name="T4" fmla="*/ 2 w 23"/>
                <a:gd name="T5" fmla="*/ 48 h 60"/>
                <a:gd name="T6" fmla="*/ 3 w 23"/>
                <a:gd name="T7" fmla="*/ 48 h 60"/>
                <a:gd name="T8" fmla="*/ 2 w 23"/>
                <a:gd name="T9" fmla="*/ 52 h 60"/>
                <a:gd name="T10" fmla="*/ 1 w 23"/>
                <a:gd name="T11" fmla="*/ 56 h 60"/>
                <a:gd name="T12" fmla="*/ 1 w 23"/>
                <a:gd name="T13" fmla="*/ 60 h 60"/>
                <a:gd name="T14" fmla="*/ 0 w 23"/>
                <a:gd name="T15" fmla="*/ 60 h 60"/>
                <a:gd name="T16" fmla="*/ 0 w 23"/>
                <a:gd name="T17" fmla="*/ 60 h 60"/>
                <a:gd name="T18" fmla="*/ 1 w 23"/>
                <a:gd name="T19" fmla="*/ 56 h 60"/>
                <a:gd name="T20" fmla="*/ 6 w 23"/>
                <a:gd name="T21" fmla="*/ 36 h 60"/>
                <a:gd name="T22" fmla="*/ 5 w 23"/>
                <a:gd name="T23" fmla="*/ 36 h 60"/>
                <a:gd name="T24" fmla="*/ 6 w 23"/>
                <a:gd name="T25" fmla="*/ 32 h 60"/>
                <a:gd name="T26" fmla="*/ 7 w 23"/>
                <a:gd name="T27" fmla="*/ 32 h 60"/>
                <a:gd name="T28" fmla="*/ 6 w 23"/>
                <a:gd name="T29" fmla="*/ 36 h 60"/>
                <a:gd name="T30" fmla="*/ 4 w 23"/>
                <a:gd name="T31" fmla="*/ 44 h 60"/>
                <a:gd name="T32" fmla="*/ 3 w 23"/>
                <a:gd name="T33" fmla="*/ 44 h 60"/>
                <a:gd name="T34" fmla="*/ 4 w 23"/>
                <a:gd name="T35" fmla="*/ 40 h 60"/>
                <a:gd name="T36" fmla="*/ 5 w 23"/>
                <a:gd name="T37" fmla="*/ 40 h 60"/>
                <a:gd name="T38" fmla="*/ 4 w 23"/>
                <a:gd name="T39" fmla="*/ 44 h 60"/>
                <a:gd name="T40" fmla="*/ 8 w 23"/>
                <a:gd name="T41" fmla="*/ 28 h 60"/>
                <a:gd name="T42" fmla="*/ 8 w 23"/>
                <a:gd name="T43" fmla="*/ 28 h 60"/>
                <a:gd name="T44" fmla="*/ 9 w 23"/>
                <a:gd name="T45" fmla="*/ 24 h 60"/>
                <a:gd name="T46" fmla="*/ 10 w 23"/>
                <a:gd name="T47" fmla="*/ 24 h 60"/>
                <a:gd name="T48" fmla="*/ 8 w 23"/>
                <a:gd name="T49" fmla="*/ 28 h 60"/>
                <a:gd name="T50" fmla="*/ 15 w 23"/>
                <a:gd name="T51" fmla="*/ 13 h 60"/>
                <a:gd name="T52" fmla="*/ 14 w 23"/>
                <a:gd name="T53" fmla="*/ 12 h 60"/>
                <a:gd name="T54" fmla="*/ 16 w 23"/>
                <a:gd name="T55" fmla="*/ 8 h 60"/>
                <a:gd name="T56" fmla="*/ 17 w 23"/>
                <a:gd name="T57" fmla="*/ 9 h 60"/>
                <a:gd name="T58" fmla="*/ 15 w 23"/>
                <a:gd name="T59" fmla="*/ 13 h 60"/>
                <a:gd name="T60" fmla="*/ 11 w 23"/>
                <a:gd name="T61" fmla="*/ 20 h 60"/>
                <a:gd name="T62" fmla="*/ 11 w 23"/>
                <a:gd name="T63" fmla="*/ 20 h 60"/>
                <a:gd name="T64" fmla="*/ 12 w 23"/>
                <a:gd name="T65" fmla="*/ 16 h 60"/>
                <a:gd name="T66" fmla="*/ 13 w 23"/>
                <a:gd name="T67" fmla="*/ 16 h 60"/>
                <a:gd name="T68" fmla="*/ 11 w 23"/>
                <a:gd name="T69" fmla="*/ 20 h 60"/>
                <a:gd name="T70" fmla="*/ 21 w 23"/>
                <a:gd name="T71" fmla="*/ 1 h 60"/>
                <a:gd name="T72" fmla="*/ 22 w 23"/>
                <a:gd name="T73" fmla="*/ 5 h 60"/>
                <a:gd name="T74" fmla="*/ 18 w 23"/>
                <a:gd name="T75" fmla="*/ 6 h 60"/>
                <a:gd name="T76" fmla="*/ 17 w 23"/>
                <a:gd name="T77" fmla="*/ 2 h 60"/>
                <a:gd name="T78" fmla="*/ 21 w 23"/>
                <a:gd name="T79"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 h="60">
                  <a:moveTo>
                    <a:pt x="2" y="52"/>
                  </a:moveTo>
                  <a:cubicBezTo>
                    <a:pt x="1" y="52"/>
                    <a:pt x="1" y="52"/>
                    <a:pt x="1" y="52"/>
                  </a:cubicBezTo>
                  <a:cubicBezTo>
                    <a:pt x="2" y="50"/>
                    <a:pt x="2" y="49"/>
                    <a:pt x="2" y="48"/>
                  </a:cubicBezTo>
                  <a:cubicBezTo>
                    <a:pt x="3" y="48"/>
                    <a:pt x="3" y="48"/>
                    <a:pt x="3" y="48"/>
                  </a:cubicBezTo>
                  <a:cubicBezTo>
                    <a:pt x="3" y="49"/>
                    <a:pt x="2" y="51"/>
                    <a:pt x="2" y="52"/>
                  </a:cubicBezTo>
                  <a:close/>
                  <a:moveTo>
                    <a:pt x="1" y="56"/>
                  </a:moveTo>
                  <a:cubicBezTo>
                    <a:pt x="1" y="59"/>
                    <a:pt x="1" y="60"/>
                    <a:pt x="1" y="60"/>
                  </a:cubicBezTo>
                  <a:cubicBezTo>
                    <a:pt x="0" y="60"/>
                    <a:pt x="0" y="60"/>
                    <a:pt x="0" y="60"/>
                  </a:cubicBezTo>
                  <a:cubicBezTo>
                    <a:pt x="0" y="60"/>
                    <a:pt x="0" y="60"/>
                    <a:pt x="0" y="60"/>
                  </a:cubicBezTo>
                  <a:cubicBezTo>
                    <a:pt x="0" y="60"/>
                    <a:pt x="0" y="58"/>
                    <a:pt x="1" y="56"/>
                  </a:cubicBezTo>
                  <a:close/>
                  <a:moveTo>
                    <a:pt x="6" y="36"/>
                  </a:moveTo>
                  <a:cubicBezTo>
                    <a:pt x="5" y="36"/>
                    <a:pt x="5" y="36"/>
                    <a:pt x="5" y="36"/>
                  </a:cubicBezTo>
                  <a:cubicBezTo>
                    <a:pt x="6" y="34"/>
                    <a:pt x="6" y="33"/>
                    <a:pt x="6" y="32"/>
                  </a:cubicBezTo>
                  <a:cubicBezTo>
                    <a:pt x="7" y="32"/>
                    <a:pt x="7" y="32"/>
                    <a:pt x="7" y="32"/>
                  </a:cubicBezTo>
                  <a:cubicBezTo>
                    <a:pt x="7" y="33"/>
                    <a:pt x="6" y="34"/>
                    <a:pt x="6" y="36"/>
                  </a:cubicBezTo>
                  <a:close/>
                  <a:moveTo>
                    <a:pt x="4" y="44"/>
                  </a:moveTo>
                  <a:cubicBezTo>
                    <a:pt x="3" y="44"/>
                    <a:pt x="3" y="44"/>
                    <a:pt x="3" y="44"/>
                  </a:cubicBezTo>
                  <a:cubicBezTo>
                    <a:pt x="3" y="42"/>
                    <a:pt x="4" y="41"/>
                    <a:pt x="4" y="40"/>
                  </a:cubicBezTo>
                  <a:cubicBezTo>
                    <a:pt x="5" y="40"/>
                    <a:pt x="5" y="40"/>
                    <a:pt x="5" y="40"/>
                  </a:cubicBezTo>
                  <a:cubicBezTo>
                    <a:pt x="5" y="41"/>
                    <a:pt x="4" y="43"/>
                    <a:pt x="4" y="44"/>
                  </a:cubicBezTo>
                  <a:close/>
                  <a:moveTo>
                    <a:pt x="8" y="28"/>
                  </a:moveTo>
                  <a:cubicBezTo>
                    <a:pt x="8" y="28"/>
                    <a:pt x="8" y="28"/>
                    <a:pt x="8" y="28"/>
                  </a:cubicBezTo>
                  <a:cubicBezTo>
                    <a:pt x="8" y="26"/>
                    <a:pt x="9" y="25"/>
                    <a:pt x="9" y="24"/>
                  </a:cubicBezTo>
                  <a:cubicBezTo>
                    <a:pt x="10" y="24"/>
                    <a:pt x="10" y="24"/>
                    <a:pt x="10" y="24"/>
                  </a:cubicBezTo>
                  <a:cubicBezTo>
                    <a:pt x="9" y="25"/>
                    <a:pt x="9" y="27"/>
                    <a:pt x="8" y="28"/>
                  </a:cubicBezTo>
                  <a:close/>
                  <a:moveTo>
                    <a:pt x="15" y="13"/>
                  </a:moveTo>
                  <a:cubicBezTo>
                    <a:pt x="14" y="12"/>
                    <a:pt x="14" y="12"/>
                    <a:pt x="14" y="12"/>
                  </a:cubicBezTo>
                  <a:cubicBezTo>
                    <a:pt x="15" y="11"/>
                    <a:pt x="15" y="10"/>
                    <a:pt x="16" y="8"/>
                  </a:cubicBezTo>
                  <a:cubicBezTo>
                    <a:pt x="17" y="9"/>
                    <a:pt x="17" y="9"/>
                    <a:pt x="17" y="9"/>
                  </a:cubicBezTo>
                  <a:cubicBezTo>
                    <a:pt x="16" y="10"/>
                    <a:pt x="15" y="11"/>
                    <a:pt x="15" y="13"/>
                  </a:cubicBezTo>
                  <a:close/>
                  <a:moveTo>
                    <a:pt x="11" y="20"/>
                  </a:moveTo>
                  <a:cubicBezTo>
                    <a:pt x="11" y="20"/>
                    <a:pt x="11" y="20"/>
                    <a:pt x="11" y="20"/>
                  </a:cubicBezTo>
                  <a:cubicBezTo>
                    <a:pt x="11" y="18"/>
                    <a:pt x="12" y="17"/>
                    <a:pt x="12" y="16"/>
                  </a:cubicBezTo>
                  <a:cubicBezTo>
                    <a:pt x="13" y="16"/>
                    <a:pt x="13" y="16"/>
                    <a:pt x="13" y="16"/>
                  </a:cubicBezTo>
                  <a:cubicBezTo>
                    <a:pt x="12" y="18"/>
                    <a:pt x="12" y="19"/>
                    <a:pt x="11" y="20"/>
                  </a:cubicBezTo>
                  <a:close/>
                  <a:moveTo>
                    <a:pt x="21" y="1"/>
                  </a:moveTo>
                  <a:cubicBezTo>
                    <a:pt x="23" y="1"/>
                    <a:pt x="23" y="3"/>
                    <a:pt x="22" y="5"/>
                  </a:cubicBezTo>
                  <a:cubicBezTo>
                    <a:pt x="21" y="6"/>
                    <a:pt x="20" y="7"/>
                    <a:pt x="18" y="6"/>
                  </a:cubicBezTo>
                  <a:cubicBezTo>
                    <a:pt x="17" y="5"/>
                    <a:pt x="16" y="3"/>
                    <a:pt x="17" y="2"/>
                  </a:cubicBezTo>
                  <a:cubicBezTo>
                    <a:pt x="18" y="0"/>
                    <a:pt x="20" y="0"/>
                    <a:pt x="2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4" name="Freeform 35"/>
            <p:cNvSpPr/>
            <p:nvPr/>
          </p:nvSpPr>
          <p:spPr bwMode="auto">
            <a:xfrm>
              <a:off x="7145" y="2687"/>
              <a:ext cx="191" cy="202"/>
            </a:xfrm>
            <a:custGeom>
              <a:avLst/>
              <a:gdLst>
                <a:gd name="T0" fmla="*/ 0 w 98"/>
                <a:gd name="T1" fmla="*/ 65 h 103"/>
                <a:gd name="T2" fmla="*/ 98 w 98"/>
                <a:gd name="T3" fmla="*/ 46 h 103"/>
                <a:gd name="T4" fmla="*/ 0 w 98"/>
                <a:gd name="T5" fmla="*/ 65 h 103"/>
              </a:gdLst>
              <a:ahLst/>
              <a:cxnLst>
                <a:cxn ang="0">
                  <a:pos x="T0" y="T1"/>
                </a:cxn>
                <a:cxn ang="0">
                  <a:pos x="T2" y="T3"/>
                </a:cxn>
                <a:cxn ang="0">
                  <a:pos x="T4" y="T5"/>
                </a:cxn>
              </a:cxnLst>
              <a:rect l="0" t="0" r="r" b="b"/>
              <a:pathLst>
                <a:path w="98" h="103">
                  <a:moveTo>
                    <a:pt x="0" y="65"/>
                  </a:moveTo>
                  <a:cubicBezTo>
                    <a:pt x="0" y="65"/>
                    <a:pt x="52" y="103"/>
                    <a:pt x="98" y="46"/>
                  </a:cubicBezTo>
                  <a:cubicBezTo>
                    <a:pt x="98" y="46"/>
                    <a:pt x="54" y="0"/>
                    <a:pt x="0" y="65"/>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5" name="Freeform 36"/>
            <p:cNvSpPr>
              <a:spLocks noEditPoints="1"/>
            </p:cNvSpPr>
            <p:nvPr/>
          </p:nvSpPr>
          <p:spPr bwMode="auto">
            <a:xfrm>
              <a:off x="7157" y="2783"/>
              <a:ext cx="120" cy="30"/>
            </a:xfrm>
            <a:custGeom>
              <a:avLst/>
              <a:gdLst>
                <a:gd name="T0" fmla="*/ 8 w 62"/>
                <a:gd name="T1" fmla="*/ 12 h 15"/>
                <a:gd name="T2" fmla="*/ 8 w 62"/>
                <a:gd name="T3" fmla="*/ 11 h 15"/>
                <a:gd name="T4" fmla="*/ 12 w 62"/>
                <a:gd name="T5" fmla="*/ 10 h 15"/>
                <a:gd name="T6" fmla="*/ 12 w 62"/>
                <a:gd name="T7" fmla="*/ 11 h 15"/>
                <a:gd name="T8" fmla="*/ 8 w 62"/>
                <a:gd name="T9" fmla="*/ 12 h 15"/>
                <a:gd name="T10" fmla="*/ 4 w 62"/>
                <a:gd name="T11" fmla="*/ 13 h 15"/>
                <a:gd name="T12" fmla="*/ 1 w 62"/>
                <a:gd name="T13" fmla="*/ 15 h 15"/>
                <a:gd name="T14" fmla="*/ 0 w 62"/>
                <a:gd name="T15" fmla="*/ 14 h 15"/>
                <a:gd name="T16" fmla="*/ 0 w 62"/>
                <a:gd name="T17" fmla="*/ 14 h 15"/>
                <a:gd name="T18" fmla="*/ 4 w 62"/>
                <a:gd name="T19" fmla="*/ 13 h 15"/>
                <a:gd name="T20" fmla="*/ 24 w 62"/>
                <a:gd name="T21" fmla="*/ 7 h 15"/>
                <a:gd name="T22" fmla="*/ 24 w 62"/>
                <a:gd name="T23" fmla="*/ 6 h 15"/>
                <a:gd name="T24" fmla="*/ 28 w 62"/>
                <a:gd name="T25" fmla="*/ 6 h 15"/>
                <a:gd name="T26" fmla="*/ 28 w 62"/>
                <a:gd name="T27" fmla="*/ 6 h 15"/>
                <a:gd name="T28" fmla="*/ 24 w 62"/>
                <a:gd name="T29" fmla="*/ 7 h 15"/>
                <a:gd name="T30" fmla="*/ 16 w 62"/>
                <a:gd name="T31" fmla="*/ 9 h 15"/>
                <a:gd name="T32" fmla="*/ 16 w 62"/>
                <a:gd name="T33" fmla="*/ 9 h 15"/>
                <a:gd name="T34" fmla="*/ 20 w 62"/>
                <a:gd name="T35" fmla="*/ 7 h 15"/>
                <a:gd name="T36" fmla="*/ 20 w 62"/>
                <a:gd name="T37" fmla="*/ 8 h 15"/>
                <a:gd name="T38" fmla="*/ 16 w 62"/>
                <a:gd name="T39" fmla="*/ 9 h 15"/>
                <a:gd name="T40" fmla="*/ 32 w 62"/>
                <a:gd name="T41" fmla="*/ 6 h 15"/>
                <a:gd name="T42" fmla="*/ 32 w 62"/>
                <a:gd name="T43" fmla="*/ 5 h 15"/>
                <a:gd name="T44" fmla="*/ 36 w 62"/>
                <a:gd name="T45" fmla="*/ 4 h 15"/>
                <a:gd name="T46" fmla="*/ 36 w 62"/>
                <a:gd name="T47" fmla="*/ 5 h 15"/>
                <a:gd name="T48" fmla="*/ 32 w 62"/>
                <a:gd name="T49" fmla="*/ 6 h 15"/>
                <a:gd name="T50" fmla="*/ 49 w 62"/>
                <a:gd name="T51" fmla="*/ 3 h 15"/>
                <a:gd name="T52" fmla="*/ 49 w 62"/>
                <a:gd name="T53" fmla="*/ 2 h 15"/>
                <a:gd name="T54" fmla="*/ 53 w 62"/>
                <a:gd name="T55" fmla="*/ 2 h 15"/>
                <a:gd name="T56" fmla="*/ 53 w 62"/>
                <a:gd name="T57" fmla="*/ 3 h 15"/>
                <a:gd name="T58" fmla="*/ 49 w 62"/>
                <a:gd name="T59" fmla="*/ 3 h 15"/>
                <a:gd name="T60" fmla="*/ 41 w 62"/>
                <a:gd name="T61" fmla="*/ 4 h 15"/>
                <a:gd name="T62" fmla="*/ 40 w 62"/>
                <a:gd name="T63" fmla="*/ 3 h 15"/>
                <a:gd name="T64" fmla="*/ 45 w 62"/>
                <a:gd name="T65" fmla="*/ 3 h 15"/>
                <a:gd name="T66" fmla="*/ 45 w 62"/>
                <a:gd name="T67" fmla="*/ 4 h 15"/>
                <a:gd name="T68" fmla="*/ 41 w 62"/>
                <a:gd name="T69" fmla="*/ 4 h 15"/>
                <a:gd name="T70" fmla="*/ 62 w 62"/>
                <a:gd name="T71" fmla="*/ 3 h 15"/>
                <a:gd name="T72" fmla="*/ 59 w 62"/>
                <a:gd name="T73" fmla="*/ 6 h 15"/>
                <a:gd name="T74" fmla="*/ 56 w 62"/>
                <a:gd name="T75" fmla="*/ 3 h 15"/>
                <a:gd name="T76" fmla="*/ 59 w 62"/>
                <a:gd name="T77" fmla="*/ 0 h 15"/>
                <a:gd name="T78" fmla="*/ 62 w 62"/>
                <a:gd name="T7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2" h="15">
                  <a:moveTo>
                    <a:pt x="8" y="12"/>
                  </a:moveTo>
                  <a:cubicBezTo>
                    <a:pt x="8" y="11"/>
                    <a:pt x="8" y="11"/>
                    <a:pt x="8" y="11"/>
                  </a:cubicBezTo>
                  <a:cubicBezTo>
                    <a:pt x="9" y="11"/>
                    <a:pt x="11" y="10"/>
                    <a:pt x="12" y="10"/>
                  </a:cubicBezTo>
                  <a:cubicBezTo>
                    <a:pt x="12" y="11"/>
                    <a:pt x="12" y="11"/>
                    <a:pt x="12" y="11"/>
                  </a:cubicBezTo>
                  <a:cubicBezTo>
                    <a:pt x="11" y="11"/>
                    <a:pt x="10" y="12"/>
                    <a:pt x="8" y="12"/>
                  </a:cubicBezTo>
                  <a:close/>
                  <a:moveTo>
                    <a:pt x="4" y="13"/>
                  </a:moveTo>
                  <a:cubicBezTo>
                    <a:pt x="2" y="14"/>
                    <a:pt x="1" y="15"/>
                    <a:pt x="1" y="15"/>
                  </a:cubicBezTo>
                  <a:cubicBezTo>
                    <a:pt x="0" y="14"/>
                    <a:pt x="0" y="14"/>
                    <a:pt x="0" y="14"/>
                  </a:cubicBezTo>
                  <a:cubicBezTo>
                    <a:pt x="0" y="14"/>
                    <a:pt x="0" y="14"/>
                    <a:pt x="0" y="14"/>
                  </a:cubicBezTo>
                  <a:cubicBezTo>
                    <a:pt x="0" y="14"/>
                    <a:pt x="2" y="13"/>
                    <a:pt x="4" y="13"/>
                  </a:cubicBezTo>
                  <a:close/>
                  <a:moveTo>
                    <a:pt x="24" y="7"/>
                  </a:moveTo>
                  <a:cubicBezTo>
                    <a:pt x="24" y="6"/>
                    <a:pt x="24" y="6"/>
                    <a:pt x="24" y="6"/>
                  </a:cubicBezTo>
                  <a:cubicBezTo>
                    <a:pt x="25" y="6"/>
                    <a:pt x="27" y="6"/>
                    <a:pt x="28" y="6"/>
                  </a:cubicBezTo>
                  <a:cubicBezTo>
                    <a:pt x="28" y="6"/>
                    <a:pt x="28" y="6"/>
                    <a:pt x="28" y="6"/>
                  </a:cubicBezTo>
                  <a:cubicBezTo>
                    <a:pt x="27" y="7"/>
                    <a:pt x="26" y="7"/>
                    <a:pt x="24" y="7"/>
                  </a:cubicBezTo>
                  <a:close/>
                  <a:moveTo>
                    <a:pt x="16" y="9"/>
                  </a:moveTo>
                  <a:cubicBezTo>
                    <a:pt x="16" y="9"/>
                    <a:pt x="16" y="9"/>
                    <a:pt x="16" y="9"/>
                  </a:cubicBezTo>
                  <a:cubicBezTo>
                    <a:pt x="17" y="8"/>
                    <a:pt x="19" y="8"/>
                    <a:pt x="20" y="7"/>
                  </a:cubicBezTo>
                  <a:cubicBezTo>
                    <a:pt x="20" y="8"/>
                    <a:pt x="20" y="8"/>
                    <a:pt x="20" y="8"/>
                  </a:cubicBezTo>
                  <a:cubicBezTo>
                    <a:pt x="19" y="9"/>
                    <a:pt x="18" y="9"/>
                    <a:pt x="16" y="9"/>
                  </a:cubicBezTo>
                  <a:close/>
                  <a:moveTo>
                    <a:pt x="32" y="6"/>
                  </a:moveTo>
                  <a:cubicBezTo>
                    <a:pt x="32" y="5"/>
                    <a:pt x="32" y="5"/>
                    <a:pt x="32" y="5"/>
                  </a:cubicBezTo>
                  <a:cubicBezTo>
                    <a:pt x="34" y="4"/>
                    <a:pt x="35" y="4"/>
                    <a:pt x="36" y="4"/>
                  </a:cubicBezTo>
                  <a:cubicBezTo>
                    <a:pt x="36" y="5"/>
                    <a:pt x="36" y="5"/>
                    <a:pt x="36" y="5"/>
                  </a:cubicBezTo>
                  <a:cubicBezTo>
                    <a:pt x="35" y="5"/>
                    <a:pt x="34" y="5"/>
                    <a:pt x="32" y="6"/>
                  </a:cubicBezTo>
                  <a:close/>
                  <a:moveTo>
                    <a:pt x="49" y="3"/>
                  </a:moveTo>
                  <a:cubicBezTo>
                    <a:pt x="49" y="2"/>
                    <a:pt x="49" y="2"/>
                    <a:pt x="49" y="2"/>
                  </a:cubicBezTo>
                  <a:cubicBezTo>
                    <a:pt x="50" y="2"/>
                    <a:pt x="52" y="2"/>
                    <a:pt x="53" y="2"/>
                  </a:cubicBezTo>
                  <a:cubicBezTo>
                    <a:pt x="53" y="3"/>
                    <a:pt x="53" y="3"/>
                    <a:pt x="53" y="3"/>
                  </a:cubicBezTo>
                  <a:cubicBezTo>
                    <a:pt x="52" y="3"/>
                    <a:pt x="50" y="3"/>
                    <a:pt x="49" y="3"/>
                  </a:cubicBezTo>
                  <a:close/>
                  <a:moveTo>
                    <a:pt x="41" y="4"/>
                  </a:moveTo>
                  <a:cubicBezTo>
                    <a:pt x="40" y="3"/>
                    <a:pt x="40" y="3"/>
                    <a:pt x="40" y="3"/>
                  </a:cubicBezTo>
                  <a:cubicBezTo>
                    <a:pt x="42" y="3"/>
                    <a:pt x="43" y="3"/>
                    <a:pt x="45" y="3"/>
                  </a:cubicBezTo>
                  <a:cubicBezTo>
                    <a:pt x="45" y="4"/>
                    <a:pt x="45" y="4"/>
                    <a:pt x="45" y="4"/>
                  </a:cubicBezTo>
                  <a:cubicBezTo>
                    <a:pt x="43" y="4"/>
                    <a:pt x="42" y="4"/>
                    <a:pt x="41" y="4"/>
                  </a:cubicBezTo>
                  <a:close/>
                  <a:moveTo>
                    <a:pt x="62" y="3"/>
                  </a:moveTo>
                  <a:cubicBezTo>
                    <a:pt x="62" y="5"/>
                    <a:pt x="61" y="6"/>
                    <a:pt x="59" y="6"/>
                  </a:cubicBezTo>
                  <a:cubicBezTo>
                    <a:pt x="58" y="6"/>
                    <a:pt x="56" y="5"/>
                    <a:pt x="56" y="3"/>
                  </a:cubicBezTo>
                  <a:cubicBezTo>
                    <a:pt x="56" y="1"/>
                    <a:pt x="57" y="0"/>
                    <a:pt x="59" y="0"/>
                  </a:cubicBezTo>
                  <a:cubicBezTo>
                    <a:pt x="61" y="0"/>
                    <a:pt x="62" y="1"/>
                    <a:pt x="6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6" name="Freeform 37"/>
            <p:cNvSpPr/>
            <p:nvPr/>
          </p:nvSpPr>
          <p:spPr bwMode="auto">
            <a:xfrm>
              <a:off x="6586" y="2505"/>
              <a:ext cx="551" cy="498"/>
            </a:xfrm>
            <a:custGeom>
              <a:avLst/>
              <a:gdLst>
                <a:gd name="T0" fmla="*/ 0 w 283"/>
                <a:gd name="T1" fmla="*/ 254 h 254"/>
                <a:gd name="T2" fmla="*/ 283 w 283"/>
                <a:gd name="T3" fmla="*/ 161 h 254"/>
              </a:gdLst>
              <a:ahLst/>
              <a:cxnLst>
                <a:cxn ang="0">
                  <a:pos x="T0" y="T1"/>
                </a:cxn>
                <a:cxn ang="0">
                  <a:pos x="T2" y="T3"/>
                </a:cxn>
              </a:cxnLst>
              <a:rect l="0" t="0" r="r" b="b"/>
              <a:pathLst>
                <a:path w="283" h="254">
                  <a:moveTo>
                    <a:pt x="0" y="254"/>
                  </a:moveTo>
                  <a:cubicBezTo>
                    <a:pt x="0" y="254"/>
                    <a:pt x="195" y="0"/>
                    <a:pt x="283" y="161"/>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97" name="Freeform 38"/>
            <p:cNvSpPr/>
            <p:nvPr/>
          </p:nvSpPr>
          <p:spPr bwMode="auto">
            <a:xfrm>
              <a:off x="6498" y="2880"/>
              <a:ext cx="255" cy="268"/>
            </a:xfrm>
            <a:custGeom>
              <a:avLst/>
              <a:gdLst>
                <a:gd name="T0" fmla="*/ 63 w 131"/>
                <a:gd name="T1" fmla="*/ 0 h 137"/>
                <a:gd name="T2" fmla="*/ 77 w 131"/>
                <a:gd name="T3" fmla="*/ 137 h 137"/>
                <a:gd name="T4" fmla="*/ 63 w 131"/>
                <a:gd name="T5" fmla="*/ 0 h 137"/>
              </a:gdLst>
              <a:ahLst/>
              <a:cxnLst>
                <a:cxn ang="0">
                  <a:pos x="T0" y="T1"/>
                </a:cxn>
                <a:cxn ang="0">
                  <a:pos x="T2" y="T3"/>
                </a:cxn>
                <a:cxn ang="0">
                  <a:pos x="T4" y="T5"/>
                </a:cxn>
              </a:cxnLst>
              <a:rect l="0" t="0" r="r" b="b"/>
              <a:pathLst>
                <a:path w="131" h="137">
                  <a:moveTo>
                    <a:pt x="63" y="0"/>
                  </a:moveTo>
                  <a:cubicBezTo>
                    <a:pt x="63" y="0"/>
                    <a:pt x="131" y="58"/>
                    <a:pt x="77" y="137"/>
                  </a:cubicBezTo>
                  <a:cubicBezTo>
                    <a:pt x="77" y="137"/>
                    <a:pt x="0" y="91"/>
                    <a:pt x="63"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8" name="Freeform 39"/>
            <p:cNvSpPr>
              <a:spLocks noEditPoints="1"/>
            </p:cNvSpPr>
            <p:nvPr/>
          </p:nvSpPr>
          <p:spPr bwMode="auto">
            <a:xfrm>
              <a:off x="6621" y="2887"/>
              <a:ext cx="31" cy="161"/>
            </a:xfrm>
            <a:custGeom>
              <a:avLst/>
              <a:gdLst>
                <a:gd name="T0" fmla="*/ 1 w 16"/>
                <a:gd name="T1" fmla="*/ 11 h 82"/>
                <a:gd name="T2" fmla="*/ 0 w 16"/>
                <a:gd name="T3" fmla="*/ 11 h 82"/>
                <a:gd name="T4" fmla="*/ 0 w 16"/>
                <a:gd name="T5" fmla="*/ 17 h 82"/>
                <a:gd name="T6" fmla="*/ 1 w 16"/>
                <a:gd name="T7" fmla="*/ 17 h 82"/>
                <a:gd name="T8" fmla="*/ 1 w 16"/>
                <a:gd name="T9" fmla="*/ 11 h 82"/>
                <a:gd name="T10" fmla="*/ 1 w 16"/>
                <a:gd name="T11" fmla="*/ 6 h 82"/>
                <a:gd name="T12" fmla="*/ 1 w 16"/>
                <a:gd name="T13" fmla="*/ 0 h 82"/>
                <a:gd name="T14" fmla="*/ 0 w 16"/>
                <a:gd name="T15" fmla="*/ 0 h 82"/>
                <a:gd name="T16" fmla="*/ 0 w 16"/>
                <a:gd name="T17" fmla="*/ 0 h 82"/>
                <a:gd name="T18" fmla="*/ 0 w 16"/>
                <a:gd name="T19" fmla="*/ 6 h 82"/>
                <a:gd name="T20" fmla="*/ 1 w 16"/>
                <a:gd name="T21" fmla="*/ 6 h 82"/>
                <a:gd name="T22" fmla="*/ 2 w 16"/>
                <a:gd name="T23" fmla="*/ 33 h 82"/>
                <a:gd name="T24" fmla="*/ 1 w 16"/>
                <a:gd name="T25" fmla="*/ 33 h 82"/>
                <a:gd name="T26" fmla="*/ 1 w 16"/>
                <a:gd name="T27" fmla="*/ 38 h 82"/>
                <a:gd name="T28" fmla="*/ 2 w 16"/>
                <a:gd name="T29" fmla="*/ 38 h 82"/>
                <a:gd name="T30" fmla="*/ 2 w 16"/>
                <a:gd name="T31" fmla="*/ 33 h 82"/>
                <a:gd name="T32" fmla="*/ 1 w 16"/>
                <a:gd name="T33" fmla="*/ 22 h 82"/>
                <a:gd name="T34" fmla="*/ 0 w 16"/>
                <a:gd name="T35" fmla="*/ 22 h 82"/>
                <a:gd name="T36" fmla="*/ 0 w 16"/>
                <a:gd name="T37" fmla="*/ 27 h 82"/>
                <a:gd name="T38" fmla="*/ 1 w 16"/>
                <a:gd name="T39" fmla="*/ 27 h 82"/>
                <a:gd name="T40" fmla="*/ 1 w 16"/>
                <a:gd name="T41" fmla="*/ 22 h 82"/>
                <a:gd name="T42" fmla="*/ 3 w 16"/>
                <a:gd name="T43" fmla="*/ 44 h 82"/>
                <a:gd name="T44" fmla="*/ 2 w 16"/>
                <a:gd name="T45" fmla="*/ 44 h 82"/>
                <a:gd name="T46" fmla="*/ 3 w 16"/>
                <a:gd name="T47" fmla="*/ 49 h 82"/>
                <a:gd name="T48" fmla="*/ 4 w 16"/>
                <a:gd name="T49" fmla="*/ 49 h 82"/>
                <a:gd name="T50" fmla="*/ 3 w 16"/>
                <a:gd name="T51" fmla="*/ 44 h 82"/>
                <a:gd name="T52" fmla="*/ 7 w 16"/>
                <a:gd name="T53" fmla="*/ 65 h 82"/>
                <a:gd name="T54" fmla="*/ 6 w 16"/>
                <a:gd name="T55" fmla="*/ 65 h 82"/>
                <a:gd name="T56" fmla="*/ 8 w 16"/>
                <a:gd name="T57" fmla="*/ 70 h 82"/>
                <a:gd name="T58" fmla="*/ 9 w 16"/>
                <a:gd name="T59" fmla="*/ 70 h 82"/>
                <a:gd name="T60" fmla="*/ 7 w 16"/>
                <a:gd name="T61" fmla="*/ 65 h 82"/>
                <a:gd name="T62" fmla="*/ 5 w 16"/>
                <a:gd name="T63" fmla="*/ 54 h 82"/>
                <a:gd name="T64" fmla="*/ 4 w 16"/>
                <a:gd name="T65" fmla="*/ 54 h 82"/>
                <a:gd name="T66" fmla="*/ 5 w 16"/>
                <a:gd name="T67" fmla="*/ 60 h 82"/>
                <a:gd name="T68" fmla="*/ 6 w 16"/>
                <a:gd name="T69" fmla="*/ 59 h 82"/>
                <a:gd name="T70" fmla="*/ 5 w 16"/>
                <a:gd name="T71" fmla="*/ 54 h 82"/>
                <a:gd name="T72" fmla="*/ 13 w 16"/>
                <a:gd name="T73" fmla="*/ 82 h 82"/>
                <a:gd name="T74" fmla="*/ 15 w 16"/>
                <a:gd name="T75" fmla="*/ 76 h 82"/>
                <a:gd name="T76" fmla="*/ 10 w 16"/>
                <a:gd name="T77" fmla="*/ 74 h 82"/>
                <a:gd name="T78" fmla="*/ 8 w 16"/>
                <a:gd name="T79" fmla="*/ 79 h 82"/>
                <a:gd name="T80" fmla="*/ 13 w 16"/>
                <a:gd name="T8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 h="82">
                  <a:moveTo>
                    <a:pt x="1" y="11"/>
                  </a:moveTo>
                  <a:cubicBezTo>
                    <a:pt x="0" y="11"/>
                    <a:pt x="0" y="11"/>
                    <a:pt x="0" y="11"/>
                  </a:cubicBezTo>
                  <a:cubicBezTo>
                    <a:pt x="0" y="13"/>
                    <a:pt x="0" y="15"/>
                    <a:pt x="0" y="17"/>
                  </a:cubicBezTo>
                  <a:cubicBezTo>
                    <a:pt x="1" y="17"/>
                    <a:pt x="1" y="17"/>
                    <a:pt x="1" y="17"/>
                  </a:cubicBezTo>
                  <a:cubicBezTo>
                    <a:pt x="1" y="15"/>
                    <a:pt x="1" y="13"/>
                    <a:pt x="1" y="11"/>
                  </a:cubicBezTo>
                  <a:close/>
                  <a:moveTo>
                    <a:pt x="1" y="6"/>
                  </a:moveTo>
                  <a:cubicBezTo>
                    <a:pt x="1" y="2"/>
                    <a:pt x="1" y="0"/>
                    <a:pt x="1" y="0"/>
                  </a:cubicBezTo>
                  <a:cubicBezTo>
                    <a:pt x="0" y="0"/>
                    <a:pt x="0" y="0"/>
                    <a:pt x="0" y="0"/>
                  </a:cubicBezTo>
                  <a:cubicBezTo>
                    <a:pt x="0" y="0"/>
                    <a:pt x="0" y="0"/>
                    <a:pt x="0" y="0"/>
                  </a:cubicBezTo>
                  <a:cubicBezTo>
                    <a:pt x="0" y="0"/>
                    <a:pt x="0" y="2"/>
                    <a:pt x="0" y="6"/>
                  </a:cubicBezTo>
                  <a:lnTo>
                    <a:pt x="1" y="6"/>
                  </a:lnTo>
                  <a:close/>
                  <a:moveTo>
                    <a:pt x="2" y="33"/>
                  </a:moveTo>
                  <a:cubicBezTo>
                    <a:pt x="1" y="33"/>
                    <a:pt x="1" y="33"/>
                    <a:pt x="1" y="33"/>
                  </a:cubicBezTo>
                  <a:cubicBezTo>
                    <a:pt x="1" y="35"/>
                    <a:pt x="1" y="36"/>
                    <a:pt x="1" y="38"/>
                  </a:cubicBezTo>
                  <a:cubicBezTo>
                    <a:pt x="2" y="38"/>
                    <a:pt x="2" y="38"/>
                    <a:pt x="2" y="38"/>
                  </a:cubicBezTo>
                  <a:cubicBezTo>
                    <a:pt x="2" y="36"/>
                    <a:pt x="2" y="35"/>
                    <a:pt x="2" y="33"/>
                  </a:cubicBezTo>
                  <a:close/>
                  <a:moveTo>
                    <a:pt x="1" y="22"/>
                  </a:moveTo>
                  <a:cubicBezTo>
                    <a:pt x="0" y="22"/>
                    <a:pt x="0" y="22"/>
                    <a:pt x="0" y="22"/>
                  </a:cubicBezTo>
                  <a:cubicBezTo>
                    <a:pt x="0" y="24"/>
                    <a:pt x="0" y="26"/>
                    <a:pt x="0" y="27"/>
                  </a:cubicBezTo>
                  <a:cubicBezTo>
                    <a:pt x="1" y="27"/>
                    <a:pt x="1" y="27"/>
                    <a:pt x="1" y="27"/>
                  </a:cubicBezTo>
                  <a:cubicBezTo>
                    <a:pt x="1" y="26"/>
                    <a:pt x="1" y="24"/>
                    <a:pt x="1" y="22"/>
                  </a:cubicBezTo>
                  <a:close/>
                  <a:moveTo>
                    <a:pt x="3" y="44"/>
                  </a:moveTo>
                  <a:cubicBezTo>
                    <a:pt x="2" y="44"/>
                    <a:pt x="2" y="44"/>
                    <a:pt x="2" y="44"/>
                  </a:cubicBezTo>
                  <a:cubicBezTo>
                    <a:pt x="2" y="45"/>
                    <a:pt x="3" y="47"/>
                    <a:pt x="3" y="49"/>
                  </a:cubicBezTo>
                  <a:cubicBezTo>
                    <a:pt x="4" y="49"/>
                    <a:pt x="4" y="49"/>
                    <a:pt x="4" y="49"/>
                  </a:cubicBezTo>
                  <a:cubicBezTo>
                    <a:pt x="4" y="47"/>
                    <a:pt x="3" y="45"/>
                    <a:pt x="3" y="44"/>
                  </a:cubicBezTo>
                  <a:close/>
                  <a:moveTo>
                    <a:pt x="7" y="65"/>
                  </a:moveTo>
                  <a:cubicBezTo>
                    <a:pt x="6" y="65"/>
                    <a:pt x="6" y="65"/>
                    <a:pt x="6" y="65"/>
                  </a:cubicBezTo>
                  <a:cubicBezTo>
                    <a:pt x="7" y="67"/>
                    <a:pt x="7" y="68"/>
                    <a:pt x="8" y="70"/>
                  </a:cubicBezTo>
                  <a:cubicBezTo>
                    <a:pt x="9" y="70"/>
                    <a:pt x="9" y="70"/>
                    <a:pt x="9" y="70"/>
                  </a:cubicBezTo>
                  <a:cubicBezTo>
                    <a:pt x="8" y="68"/>
                    <a:pt x="8" y="66"/>
                    <a:pt x="7" y="65"/>
                  </a:cubicBezTo>
                  <a:close/>
                  <a:moveTo>
                    <a:pt x="5" y="54"/>
                  </a:moveTo>
                  <a:cubicBezTo>
                    <a:pt x="4" y="54"/>
                    <a:pt x="4" y="54"/>
                    <a:pt x="4" y="54"/>
                  </a:cubicBezTo>
                  <a:cubicBezTo>
                    <a:pt x="4" y="56"/>
                    <a:pt x="5" y="58"/>
                    <a:pt x="5" y="60"/>
                  </a:cubicBezTo>
                  <a:cubicBezTo>
                    <a:pt x="6" y="59"/>
                    <a:pt x="6" y="59"/>
                    <a:pt x="6" y="59"/>
                  </a:cubicBezTo>
                  <a:cubicBezTo>
                    <a:pt x="6" y="58"/>
                    <a:pt x="5" y="56"/>
                    <a:pt x="5" y="54"/>
                  </a:cubicBezTo>
                  <a:close/>
                  <a:moveTo>
                    <a:pt x="13" y="82"/>
                  </a:moveTo>
                  <a:cubicBezTo>
                    <a:pt x="15" y="81"/>
                    <a:pt x="16" y="79"/>
                    <a:pt x="15" y="76"/>
                  </a:cubicBezTo>
                  <a:cubicBezTo>
                    <a:pt x="15" y="74"/>
                    <a:pt x="12" y="73"/>
                    <a:pt x="10" y="74"/>
                  </a:cubicBezTo>
                  <a:cubicBezTo>
                    <a:pt x="8" y="75"/>
                    <a:pt x="7" y="77"/>
                    <a:pt x="8" y="79"/>
                  </a:cubicBezTo>
                  <a:cubicBezTo>
                    <a:pt x="8" y="81"/>
                    <a:pt x="11" y="82"/>
                    <a:pt x="13"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9" name="Freeform 40"/>
            <p:cNvSpPr/>
            <p:nvPr/>
          </p:nvSpPr>
          <p:spPr bwMode="auto">
            <a:xfrm>
              <a:off x="6360" y="2905"/>
              <a:ext cx="167" cy="206"/>
            </a:xfrm>
            <a:custGeom>
              <a:avLst/>
              <a:gdLst>
                <a:gd name="T0" fmla="*/ 0 w 86"/>
                <a:gd name="T1" fmla="*/ 3 h 105"/>
                <a:gd name="T2" fmla="*/ 86 w 86"/>
                <a:gd name="T3" fmla="*/ 89 h 105"/>
                <a:gd name="T4" fmla="*/ 0 w 86"/>
                <a:gd name="T5" fmla="*/ 3 h 105"/>
              </a:gdLst>
              <a:ahLst/>
              <a:cxnLst>
                <a:cxn ang="0">
                  <a:pos x="T0" y="T1"/>
                </a:cxn>
                <a:cxn ang="0">
                  <a:pos x="T2" y="T3"/>
                </a:cxn>
                <a:cxn ang="0">
                  <a:pos x="T4" y="T5"/>
                </a:cxn>
              </a:cxnLst>
              <a:rect l="0" t="0" r="r" b="b"/>
              <a:pathLst>
                <a:path w="86" h="105">
                  <a:moveTo>
                    <a:pt x="0" y="3"/>
                  </a:moveTo>
                  <a:cubicBezTo>
                    <a:pt x="0" y="3"/>
                    <a:pt x="77" y="0"/>
                    <a:pt x="86" y="89"/>
                  </a:cubicBezTo>
                  <a:cubicBezTo>
                    <a:pt x="86" y="89"/>
                    <a:pt x="9" y="105"/>
                    <a:pt x="0" y="3"/>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0" name="Freeform 41"/>
            <p:cNvSpPr>
              <a:spLocks noEditPoints="1"/>
            </p:cNvSpPr>
            <p:nvPr/>
          </p:nvSpPr>
          <p:spPr bwMode="auto">
            <a:xfrm>
              <a:off x="6362" y="2913"/>
              <a:ext cx="115" cy="104"/>
            </a:xfrm>
            <a:custGeom>
              <a:avLst/>
              <a:gdLst>
                <a:gd name="T0" fmla="*/ 8 w 59"/>
                <a:gd name="T1" fmla="*/ 8 h 53"/>
                <a:gd name="T2" fmla="*/ 7 w 59"/>
                <a:gd name="T3" fmla="*/ 8 h 53"/>
                <a:gd name="T4" fmla="*/ 10 w 59"/>
                <a:gd name="T5" fmla="*/ 12 h 53"/>
                <a:gd name="T6" fmla="*/ 11 w 59"/>
                <a:gd name="T7" fmla="*/ 12 h 53"/>
                <a:gd name="T8" fmla="*/ 8 w 59"/>
                <a:gd name="T9" fmla="*/ 8 h 53"/>
                <a:gd name="T10" fmla="*/ 4 w 59"/>
                <a:gd name="T11" fmla="*/ 4 h 53"/>
                <a:gd name="T12" fmla="*/ 1 w 59"/>
                <a:gd name="T13" fmla="*/ 0 h 53"/>
                <a:gd name="T14" fmla="*/ 0 w 59"/>
                <a:gd name="T15" fmla="*/ 1 h 53"/>
                <a:gd name="T16" fmla="*/ 0 w 59"/>
                <a:gd name="T17" fmla="*/ 1 h 53"/>
                <a:gd name="T18" fmla="*/ 4 w 59"/>
                <a:gd name="T19" fmla="*/ 5 h 53"/>
                <a:gd name="T20" fmla="*/ 4 w 59"/>
                <a:gd name="T21" fmla="*/ 4 h 53"/>
                <a:gd name="T22" fmla="*/ 21 w 59"/>
                <a:gd name="T23" fmla="*/ 23 h 53"/>
                <a:gd name="T24" fmla="*/ 20 w 59"/>
                <a:gd name="T25" fmla="*/ 23 h 53"/>
                <a:gd name="T26" fmla="*/ 24 w 59"/>
                <a:gd name="T27" fmla="*/ 27 h 53"/>
                <a:gd name="T28" fmla="*/ 25 w 59"/>
                <a:gd name="T29" fmla="*/ 26 h 53"/>
                <a:gd name="T30" fmla="*/ 21 w 59"/>
                <a:gd name="T31" fmla="*/ 23 h 53"/>
                <a:gd name="T32" fmla="*/ 14 w 59"/>
                <a:gd name="T33" fmla="*/ 15 h 53"/>
                <a:gd name="T34" fmla="*/ 13 w 59"/>
                <a:gd name="T35" fmla="*/ 16 h 53"/>
                <a:gd name="T36" fmla="*/ 17 w 59"/>
                <a:gd name="T37" fmla="*/ 20 h 53"/>
                <a:gd name="T38" fmla="*/ 18 w 59"/>
                <a:gd name="T39" fmla="*/ 19 h 53"/>
                <a:gd name="T40" fmla="*/ 14 w 59"/>
                <a:gd name="T41" fmla="*/ 15 h 53"/>
                <a:gd name="T42" fmla="*/ 28 w 59"/>
                <a:gd name="T43" fmla="*/ 30 h 53"/>
                <a:gd name="T44" fmla="*/ 28 w 59"/>
                <a:gd name="T45" fmla="*/ 30 h 53"/>
                <a:gd name="T46" fmla="*/ 31 w 59"/>
                <a:gd name="T47" fmla="*/ 34 h 53"/>
                <a:gd name="T48" fmla="*/ 32 w 59"/>
                <a:gd name="T49" fmla="*/ 33 h 53"/>
                <a:gd name="T50" fmla="*/ 28 w 59"/>
                <a:gd name="T51" fmla="*/ 30 h 53"/>
                <a:gd name="T52" fmla="*/ 44 w 59"/>
                <a:gd name="T53" fmla="*/ 42 h 53"/>
                <a:gd name="T54" fmla="*/ 43 w 59"/>
                <a:gd name="T55" fmla="*/ 43 h 53"/>
                <a:gd name="T56" fmla="*/ 47 w 59"/>
                <a:gd name="T57" fmla="*/ 46 h 53"/>
                <a:gd name="T58" fmla="*/ 48 w 59"/>
                <a:gd name="T59" fmla="*/ 45 h 53"/>
                <a:gd name="T60" fmla="*/ 44 w 59"/>
                <a:gd name="T61" fmla="*/ 42 h 53"/>
                <a:gd name="T62" fmla="*/ 36 w 59"/>
                <a:gd name="T63" fmla="*/ 36 h 53"/>
                <a:gd name="T64" fmla="*/ 35 w 59"/>
                <a:gd name="T65" fmla="*/ 37 h 53"/>
                <a:gd name="T66" fmla="*/ 39 w 59"/>
                <a:gd name="T67" fmla="*/ 40 h 53"/>
                <a:gd name="T68" fmla="*/ 40 w 59"/>
                <a:gd name="T69" fmla="*/ 39 h 53"/>
                <a:gd name="T70" fmla="*/ 36 w 59"/>
                <a:gd name="T71" fmla="*/ 36 h 53"/>
                <a:gd name="T72" fmla="*/ 57 w 59"/>
                <a:gd name="T73" fmla="*/ 51 h 53"/>
                <a:gd name="T74" fmla="*/ 56 w 59"/>
                <a:gd name="T75" fmla="*/ 46 h 53"/>
                <a:gd name="T76" fmla="*/ 51 w 59"/>
                <a:gd name="T77" fmla="*/ 47 h 53"/>
                <a:gd name="T78" fmla="*/ 52 w 59"/>
                <a:gd name="T79" fmla="*/ 52 h 53"/>
                <a:gd name="T80" fmla="*/ 57 w 59"/>
                <a:gd name="T81" fmla="*/ 5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53">
                  <a:moveTo>
                    <a:pt x="8" y="8"/>
                  </a:moveTo>
                  <a:cubicBezTo>
                    <a:pt x="7" y="8"/>
                    <a:pt x="7" y="8"/>
                    <a:pt x="7" y="8"/>
                  </a:cubicBezTo>
                  <a:cubicBezTo>
                    <a:pt x="8" y="10"/>
                    <a:pt x="9" y="11"/>
                    <a:pt x="10" y="12"/>
                  </a:cubicBezTo>
                  <a:cubicBezTo>
                    <a:pt x="11" y="12"/>
                    <a:pt x="11" y="12"/>
                    <a:pt x="11" y="12"/>
                  </a:cubicBezTo>
                  <a:cubicBezTo>
                    <a:pt x="10" y="10"/>
                    <a:pt x="8" y="9"/>
                    <a:pt x="8" y="8"/>
                  </a:cubicBezTo>
                  <a:close/>
                  <a:moveTo>
                    <a:pt x="4" y="4"/>
                  </a:moveTo>
                  <a:cubicBezTo>
                    <a:pt x="2" y="1"/>
                    <a:pt x="1" y="0"/>
                    <a:pt x="1" y="0"/>
                  </a:cubicBezTo>
                  <a:cubicBezTo>
                    <a:pt x="0" y="1"/>
                    <a:pt x="0" y="1"/>
                    <a:pt x="0" y="1"/>
                  </a:cubicBezTo>
                  <a:cubicBezTo>
                    <a:pt x="0" y="1"/>
                    <a:pt x="0" y="1"/>
                    <a:pt x="0" y="1"/>
                  </a:cubicBezTo>
                  <a:cubicBezTo>
                    <a:pt x="0" y="1"/>
                    <a:pt x="2" y="2"/>
                    <a:pt x="4" y="5"/>
                  </a:cubicBezTo>
                  <a:lnTo>
                    <a:pt x="4" y="4"/>
                  </a:lnTo>
                  <a:close/>
                  <a:moveTo>
                    <a:pt x="21" y="23"/>
                  </a:moveTo>
                  <a:cubicBezTo>
                    <a:pt x="20" y="23"/>
                    <a:pt x="20" y="23"/>
                    <a:pt x="20" y="23"/>
                  </a:cubicBezTo>
                  <a:cubicBezTo>
                    <a:pt x="21" y="25"/>
                    <a:pt x="23" y="26"/>
                    <a:pt x="24" y="27"/>
                  </a:cubicBezTo>
                  <a:cubicBezTo>
                    <a:pt x="25" y="26"/>
                    <a:pt x="25" y="26"/>
                    <a:pt x="25" y="26"/>
                  </a:cubicBezTo>
                  <a:cubicBezTo>
                    <a:pt x="23" y="25"/>
                    <a:pt x="22" y="24"/>
                    <a:pt x="21" y="23"/>
                  </a:cubicBezTo>
                  <a:close/>
                  <a:moveTo>
                    <a:pt x="14" y="15"/>
                  </a:moveTo>
                  <a:cubicBezTo>
                    <a:pt x="13" y="16"/>
                    <a:pt x="13" y="16"/>
                    <a:pt x="13" y="16"/>
                  </a:cubicBezTo>
                  <a:cubicBezTo>
                    <a:pt x="14" y="17"/>
                    <a:pt x="16" y="18"/>
                    <a:pt x="17" y="20"/>
                  </a:cubicBezTo>
                  <a:cubicBezTo>
                    <a:pt x="18" y="19"/>
                    <a:pt x="18" y="19"/>
                    <a:pt x="18" y="19"/>
                  </a:cubicBezTo>
                  <a:cubicBezTo>
                    <a:pt x="16" y="18"/>
                    <a:pt x="15" y="17"/>
                    <a:pt x="14" y="15"/>
                  </a:cubicBezTo>
                  <a:close/>
                  <a:moveTo>
                    <a:pt x="28" y="30"/>
                  </a:moveTo>
                  <a:cubicBezTo>
                    <a:pt x="28" y="30"/>
                    <a:pt x="28" y="30"/>
                    <a:pt x="28" y="30"/>
                  </a:cubicBezTo>
                  <a:cubicBezTo>
                    <a:pt x="29" y="31"/>
                    <a:pt x="30" y="33"/>
                    <a:pt x="31" y="34"/>
                  </a:cubicBezTo>
                  <a:cubicBezTo>
                    <a:pt x="32" y="33"/>
                    <a:pt x="32" y="33"/>
                    <a:pt x="32" y="33"/>
                  </a:cubicBezTo>
                  <a:cubicBezTo>
                    <a:pt x="31" y="32"/>
                    <a:pt x="29" y="31"/>
                    <a:pt x="28" y="30"/>
                  </a:cubicBezTo>
                  <a:close/>
                  <a:moveTo>
                    <a:pt x="44" y="42"/>
                  </a:moveTo>
                  <a:cubicBezTo>
                    <a:pt x="43" y="43"/>
                    <a:pt x="43" y="43"/>
                    <a:pt x="43" y="43"/>
                  </a:cubicBezTo>
                  <a:cubicBezTo>
                    <a:pt x="44" y="44"/>
                    <a:pt x="46" y="45"/>
                    <a:pt x="47" y="46"/>
                  </a:cubicBezTo>
                  <a:cubicBezTo>
                    <a:pt x="48" y="45"/>
                    <a:pt x="48" y="45"/>
                    <a:pt x="48" y="45"/>
                  </a:cubicBezTo>
                  <a:cubicBezTo>
                    <a:pt x="46" y="44"/>
                    <a:pt x="45" y="43"/>
                    <a:pt x="44" y="42"/>
                  </a:cubicBezTo>
                  <a:close/>
                  <a:moveTo>
                    <a:pt x="36" y="36"/>
                  </a:moveTo>
                  <a:cubicBezTo>
                    <a:pt x="35" y="37"/>
                    <a:pt x="35" y="37"/>
                    <a:pt x="35" y="37"/>
                  </a:cubicBezTo>
                  <a:cubicBezTo>
                    <a:pt x="36" y="38"/>
                    <a:pt x="38" y="39"/>
                    <a:pt x="39" y="40"/>
                  </a:cubicBezTo>
                  <a:cubicBezTo>
                    <a:pt x="40" y="39"/>
                    <a:pt x="40" y="39"/>
                    <a:pt x="40" y="39"/>
                  </a:cubicBezTo>
                  <a:cubicBezTo>
                    <a:pt x="38" y="38"/>
                    <a:pt x="37" y="37"/>
                    <a:pt x="36" y="36"/>
                  </a:cubicBezTo>
                  <a:close/>
                  <a:moveTo>
                    <a:pt x="57" y="51"/>
                  </a:moveTo>
                  <a:cubicBezTo>
                    <a:pt x="59" y="49"/>
                    <a:pt x="58" y="47"/>
                    <a:pt x="56" y="46"/>
                  </a:cubicBezTo>
                  <a:cubicBezTo>
                    <a:pt x="55" y="45"/>
                    <a:pt x="52" y="45"/>
                    <a:pt x="51" y="47"/>
                  </a:cubicBezTo>
                  <a:cubicBezTo>
                    <a:pt x="50" y="49"/>
                    <a:pt x="50" y="51"/>
                    <a:pt x="52" y="52"/>
                  </a:cubicBezTo>
                  <a:cubicBezTo>
                    <a:pt x="54" y="53"/>
                    <a:pt x="56" y="53"/>
                    <a:pt x="57"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1" name="Freeform 42"/>
            <p:cNvSpPr/>
            <p:nvPr/>
          </p:nvSpPr>
          <p:spPr bwMode="auto">
            <a:xfrm>
              <a:off x="6510" y="2646"/>
              <a:ext cx="230" cy="194"/>
            </a:xfrm>
            <a:custGeom>
              <a:avLst/>
              <a:gdLst>
                <a:gd name="T0" fmla="*/ 0 w 118"/>
                <a:gd name="T1" fmla="*/ 88 h 99"/>
                <a:gd name="T2" fmla="*/ 116 w 118"/>
                <a:gd name="T3" fmla="*/ 9 h 99"/>
                <a:gd name="T4" fmla="*/ 0 w 118"/>
                <a:gd name="T5" fmla="*/ 88 h 99"/>
              </a:gdLst>
              <a:ahLst/>
              <a:cxnLst>
                <a:cxn ang="0">
                  <a:pos x="T0" y="T1"/>
                </a:cxn>
                <a:cxn ang="0">
                  <a:pos x="T2" y="T3"/>
                </a:cxn>
                <a:cxn ang="0">
                  <a:pos x="T4" y="T5"/>
                </a:cxn>
              </a:cxnLst>
              <a:rect l="0" t="0" r="r" b="b"/>
              <a:pathLst>
                <a:path w="118" h="99">
                  <a:moveTo>
                    <a:pt x="0" y="88"/>
                  </a:moveTo>
                  <a:cubicBezTo>
                    <a:pt x="0" y="88"/>
                    <a:pt x="13" y="0"/>
                    <a:pt x="116" y="9"/>
                  </a:cubicBezTo>
                  <a:cubicBezTo>
                    <a:pt x="116" y="9"/>
                    <a:pt x="118" y="99"/>
                    <a:pt x="0" y="88"/>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2" name="Freeform 43"/>
            <p:cNvSpPr>
              <a:spLocks noEditPoints="1"/>
            </p:cNvSpPr>
            <p:nvPr/>
          </p:nvSpPr>
          <p:spPr bwMode="auto">
            <a:xfrm>
              <a:off x="6512" y="2707"/>
              <a:ext cx="142" cy="110"/>
            </a:xfrm>
            <a:custGeom>
              <a:avLst/>
              <a:gdLst>
                <a:gd name="T0" fmla="*/ 11 w 73"/>
                <a:gd name="T1" fmla="*/ 50 h 56"/>
                <a:gd name="T2" fmla="*/ 11 w 73"/>
                <a:gd name="T3" fmla="*/ 51 h 56"/>
                <a:gd name="T4" fmla="*/ 16 w 73"/>
                <a:gd name="T5" fmla="*/ 48 h 56"/>
                <a:gd name="T6" fmla="*/ 16 w 73"/>
                <a:gd name="T7" fmla="*/ 47 h 56"/>
                <a:gd name="T8" fmla="*/ 11 w 73"/>
                <a:gd name="T9" fmla="*/ 50 h 56"/>
                <a:gd name="T10" fmla="*/ 6 w 73"/>
                <a:gd name="T11" fmla="*/ 53 h 56"/>
                <a:gd name="T12" fmla="*/ 0 w 73"/>
                <a:gd name="T13" fmla="*/ 55 h 56"/>
                <a:gd name="T14" fmla="*/ 1 w 73"/>
                <a:gd name="T15" fmla="*/ 56 h 56"/>
                <a:gd name="T16" fmla="*/ 1 w 73"/>
                <a:gd name="T17" fmla="*/ 56 h 56"/>
                <a:gd name="T18" fmla="*/ 6 w 73"/>
                <a:gd name="T19" fmla="*/ 54 h 56"/>
                <a:gd name="T20" fmla="*/ 6 w 73"/>
                <a:gd name="T21" fmla="*/ 53 h 56"/>
                <a:gd name="T22" fmla="*/ 31 w 73"/>
                <a:gd name="T23" fmla="*/ 37 h 56"/>
                <a:gd name="T24" fmla="*/ 31 w 73"/>
                <a:gd name="T25" fmla="*/ 38 h 56"/>
                <a:gd name="T26" fmla="*/ 36 w 73"/>
                <a:gd name="T27" fmla="*/ 35 h 56"/>
                <a:gd name="T28" fmla="*/ 35 w 73"/>
                <a:gd name="T29" fmla="*/ 34 h 56"/>
                <a:gd name="T30" fmla="*/ 31 w 73"/>
                <a:gd name="T31" fmla="*/ 37 h 56"/>
                <a:gd name="T32" fmla="*/ 21 w 73"/>
                <a:gd name="T33" fmla="*/ 44 h 56"/>
                <a:gd name="T34" fmla="*/ 21 w 73"/>
                <a:gd name="T35" fmla="*/ 45 h 56"/>
                <a:gd name="T36" fmla="*/ 26 w 73"/>
                <a:gd name="T37" fmla="*/ 42 h 56"/>
                <a:gd name="T38" fmla="*/ 26 w 73"/>
                <a:gd name="T39" fmla="*/ 41 h 56"/>
                <a:gd name="T40" fmla="*/ 21 w 73"/>
                <a:gd name="T41" fmla="*/ 44 h 56"/>
                <a:gd name="T42" fmla="*/ 40 w 73"/>
                <a:gd name="T43" fmla="*/ 31 h 56"/>
                <a:gd name="T44" fmla="*/ 41 w 73"/>
                <a:gd name="T45" fmla="*/ 32 h 56"/>
                <a:gd name="T46" fmla="*/ 45 w 73"/>
                <a:gd name="T47" fmla="*/ 28 h 56"/>
                <a:gd name="T48" fmla="*/ 45 w 73"/>
                <a:gd name="T49" fmla="*/ 27 h 56"/>
                <a:gd name="T50" fmla="*/ 40 w 73"/>
                <a:gd name="T51" fmla="*/ 31 h 56"/>
                <a:gd name="T52" fmla="*/ 58 w 73"/>
                <a:gd name="T53" fmla="*/ 16 h 56"/>
                <a:gd name="T54" fmla="*/ 59 w 73"/>
                <a:gd name="T55" fmla="*/ 16 h 56"/>
                <a:gd name="T56" fmla="*/ 63 w 73"/>
                <a:gd name="T57" fmla="*/ 12 h 56"/>
                <a:gd name="T58" fmla="*/ 62 w 73"/>
                <a:gd name="T59" fmla="*/ 12 h 56"/>
                <a:gd name="T60" fmla="*/ 58 w 73"/>
                <a:gd name="T61" fmla="*/ 16 h 56"/>
                <a:gd name="T62" fmla="*/ 49 w 73"/>
                <a:gd name="T63" fmla="*/ 23 h 56"/>
                <a:gd name="T64" fmla="*/ 50 w 73"/>
                <a:gd name="T65" fmla="*/ 24 h 56"/>
                <a:gd name="T66" fmla="*/ 54 w 73"/>
                <a:gd name="T67" fmla="*/ 20 h 56"/>
                <a:gd name="T68" fmla="*/ 54 w 73"/>
                <a:gd name="T69" fmla="*/ 20 h 56"/>
                <a:gd name="T70" fmla="*/ 49 w 73"/>
                <a:gd name="T71" fmla="*/ 23 h 56"/>
                <a:gd name="T72" fmla="*/ 71 w 73"/>
                <a:gd name="T73" fmla="*/ 2 h 56"/>
                <a:gd name="T74" fmla="*/ 65 w 73"/>
                <a:gd name="T75" fmla="*/ 2 h 56"/>
                <a:gd name="T76" fmla="*/ 65 w 73"/>
                <a:gd name="T77" fmla="*/ 8 h 56"/>
                <a:gd name="T78" fmla="*/ 71 w 73"/>
                <a:gd name="T79" fmla="*/ 8 h 56"/>
                <a:gd name="T80" fmla="*/ 71 w 73"/>
                <a:gd name="T81"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 h="56">
                  <a:moveTo>
                    <a:pt x="11" y="50"/>
                  </a:moveTo>
                  <a:cubicBezTo>
                    <a:pt x="11" y="51"/>
                    <a:pt x="11" y="51"/>
                    <a:pt x="11" y="51"/>
                  </a:cubicBezTo>
                  <a:cubicBezTo>
                    <a:pt x="13" y="50"/>
                    <a:pt x="15" y="49"/>
                    <a:pt x="16" y="48"/>
                  </a:cubicBezTo>
                  <a:cubicBezTo>
                    <a:pt x="16" y="47"/>
                    <a:pt x="16" y="47"/>
                    <a:pt x="16" y="47"/>
                  </a:cubicBezTo>
                  <a:cubicBezTo>
                    <a:pt x="14" y="48"/>
                    <a:pt x="12" y="49"/>
                    <a:pt x="11" y="50"/>
                  </a:cubicBezTo>
                  <a:close/>
                  <a:moveTo>
                    <a:pt x="6" y="53"/>
                  </a:moveTo>
                  <a:cubicBezTo>
                    <a:pt x="2" y="54"/>
                    <a:pt x="1" y="55"/>
                    <a:pt x="0" y="55"/>
                  </a:cubicBezTo>
                  <a:cubicBezTo>
                    <a:pt x="1" y="56"/>
                    <a:pt x="1" y="56"/>
                    <a:pt x="1" y="56"/>
                  </a:cubicBezTo>
                  <a:cubicBezTo>
                    <a:pt x="1" y="56"/>
                    <a:pt x="1" y="56"/>
                    <a:pt x="1" y="56"/>
                  </a:cubicBezTo>
                  <a:cubicBezTo>
                    <a:pt x="1" y="56"/>
                    <a:pt x="3" y="55"/>
                    <a:pt x="6" y="54"/>
                  </a:cubicBezTo>
                  <a:lnTo>
                    <a:pt x="6" y="53"/>
                  </a:lnTo>
                  <a:close/>
                  <a:moveTo>
                    <a:pt x="31" y="37"/>
                  </a:moveTo>
                  <a:cubicBezTo>
                    <a:pt x="31" y="38"/>
                    <a:pt x="31" y="38"/>
                    <a:pt x="31" y="38"/>
                  </a:cubicBezTo>
                  <a:cubicBezTo>
                    <a:pt x="33" y="37"/>
                    <a:pt x="34" y="36"/>
                    <a:pt x="36" y="35"/>
                  </a:cubicBezTo>
                  <a:cubicBezTo>
                    <a:pt x="35" y="34"/>
                    <a:pt x="35" y="34"/>
                    <a:pt x="35" y="34"/>
                  </a:cubicBezTo>
                  <a:cubicBezTo>
                    <a:pt x="34" y="35"/>
                    <a:pt x="32" y="36"/>
                    <a:pt x="31" y="37"/>
                  </a:cubicBezTo>
                  <a:close/>
                  <a:moveTo>
                    <a:pt x="21" y="44"/>
                  </a:moveTo>
                  <a:cubicBezTo>
                    <a:pt x="21" y="45"/>
                    <a:pt x="21" y="45"/>
                    <a:pt x="21" y="45"/>
                  </a:cubicBezTo>
                  <a:cubicBezTo>
                    <a:pt x="23" y="44"/>
                    <a:pt x="25" y="43"/>
                    <a:pt x="26" y="42"/>
                  </a:cubicBezTo>
                  <a:cubicBezTo>
                    <a:pt x="26" y="41"/>
                    <a:pt x="26" y="41"/>
                    <a:pt x="26" y="41"/>
                  </a:cubicBezTo>
                  <a:cubicBezTo>
                    <a:pt x="24" y="42"/>
                    <a:pt x="22" y="43"/>
                    <a:pt x="21" y="44"/>
                  </a:cubicBezTo>
                  <a:close/>
                  <a:moveTo>
                    <a:pt x="40" y="31"/>
                  </a:moveTo>
                  <a:cubicBezTo>
                    <a:pt x="41" y="32"/>
                    <a:pt x="41" y="32"/>
                    <a:pt x="41" y="32"/>
                  </a:cubicBezTo>
                  <a:cubicBezTo>
                    <a:pt x="42" y="30"/>
                    <a:pt x="44" y="29"/>
                    <a:pt x="45" y="28"/>
                  </a:cubicBezTo>
                  <a:cubicBezTo>
                    <a:pt x="45" y="27"/>
                    <a:pt x="45" y="27"/>
                    <a:pt x="45" y="27"/>
                  </a:cubicBezTo>
                  <a:cubicBezTo>
                    <a:pt x="43" y="28"/>
                    <a:pt x="42" y="30"/>
                    <a:pt x="40" y="31"/>
                  </a:cubicBezTo>
                  <a:close/>
                  <a:moveTo>
                    <a:pt x="58" y="16"/>
                  </a:moveTo>
                  <a:cubicBezTo>
                    <a:pt x="59" y="16"/>
                    <a:pt x="59" y="16"/>
                    <a:pt x="59" y="16"/>
                  </a:cubicBezTo>
                  <a:cubicBezTo>
                    <a:pt x="60" y="15"/>
                    <a:pt x="61" y="14"/>
                    <a:pt x="63" y="12"/>
                  </a:cubicBezTo>
                  <a:cubicBezTo>
                    <a:pt x="62" y="12"/>
                    <a:pt x="62" y="12"/>
                    <a:pt x="62" y="12"/>
                  </a:cubicBezTo>
                  <a:cubicBezTo>
                    <a:pt x="60" y="13"/>
                    <a:pt x="59" y="14"/>
                    <a:pt x="58" y="16"/>
                  </a:cubicBezTo>
                  <a:close/>
                  <a:moveTo>
                    <a:pt x="49" y="23"/>
                  </a:moveTo>
                  <a:cubicBezTo>
                    <a:pt x="50" y="24"/>
                    <a:pt x="50" y="24"/>
                    <a:pt x="50" y="24"/>
                  </a:cubicBezTo>
                  <a:cubicBezTo>
                    <a:pt x="51" y="23"/>
                    <a:pt x="53" y="22"/>
                    <a:pt x="54" y="20"/>
                  </a:cubicBezTo>
                  <a:cubicBezTo>
                    <a:pt x="54" y="20"/>
                    <a:pt x="54" y="20"/>
                    <a:pt x="54" y="20"/>
                  </a:cubicBezTo>
                  <a:cubicBezTo>
                    <a:pt x="52" y="21"/>
                    <a:pt x="51" y="22"/>
                    <a:pt x="49" y="23"/>
                  </a:cubicBezTo>
                  <a:close/>
                  <a:moveTo>
                    <a:pt x="71" y="2"/>
                  </a:moveTo>
                  <a:cubicBezTo>
                    <a:pt x="69" y="0"/>
                    <a:pt x="66" y="0"/>
                    <a:pt x="65" y="2"/>
                  </a:cubicBezTo>
                  <a:cubicBezTo>
                    <a:pt x="63" y="4"/>
                    <a:pt x="63" y="7"/>
                    <a:pt x="65" y="8"/>
                  </a:cubicBezTo>
                  <a:cubicBezTo>
                    <a:pt x="67" y="10"/>
                    <a:pt x="69" y="10"/>
                    <a:pt x="71" y="8"/>
                  </a:cubicBezTo>
                  <a:cubicBezTo>
                    <a:pt x="73" y="6"/>
                    <a:pt x="73" y="4"/>
                    <a:pt x="7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3" name="Freeform 44"/>
            <p:cNvSpPr/>
            <p:nvPr/>
          </p:nvSpPr>
          <p:spPr bwMode="auto">
            <a:xfrm>
              <a:off x="6110" y="2740"/>
              <a:ext cx="236" cy="257"/>
            </a:xfrm>
            <a:custGeom>
              <a:avLst/>
              <a:gdLst>
                <a:gd name="T0" fmla="*/ 40 w 121"/>
                <a:gd name="T1" fmla="*/ 131 h 131"/>
                <a:gd name="T2" fmla="*/ 87 w 121"/>
                <a:gd name="T3" fmla="*/ 0 h 131"/>
                <a:gd name="T4" fmla="*/ 40 w 121"/>
                <a:gd name="T5" fmla="*/ 131 h 131"/>
              </a:gdLst>
              <a:ahLst/>
              <a:cxnLst>
                <a:cxn ang="0">
                  <a:pos x="T0" y="T1"/>
                </a:cxn>
                <a:cxn ang="0">
                  <a:pos x="T2" y="T3"/>
                </a:cxn>
                <a:cxn ang="0">
                  <a:pos x="T4" y="T5"/>
                </a:cxn>
              </a:cxnLst>
              <a:rect l="0" t="0" r="r" b="b"/>
              <a:pathLst>
                <a:path w="121" h="131">
                  <a:moveTo>
                    <a:pt x="40" y="131"/>
                  </a:moveTo>
                  <a:cubicBezTo>
                    <a:pt x="40" y="131"/>
                    <a:pt x="121" y="96"/>
                    <a:pt x="87" y="0"/>
                  </a:cubicBezTo>
                  <a:cubicBezTo>
                    <a:pt x="87" y="0"/>
                    <a:pt x="0" y="21"/>
                    <a:pt x="40" y="131"/>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4" name="Freeform 45"/>
            <p:cNvSpPr>
              <a:spLocks noEditPoints="1"/>
            </p:cNvSpPr>
            <p:nvPr/>
          </p:nvSpPr>
          <p:spPr bwMode="auto">
            <a:xfrm>
              <a:off x="6192" y="2817"/>
              <a:ext cx="64" cy="162"/>
            </a:xfrm>
            <a:custGeom>
              <a:avLst/>
              <a:gdLst>
                <a:gd name="T0" fmla="*/ 3 w 33"/>
                <a:gd name="T1" fmla="*/ 72 h 83"/>
                <a:gd name="T2" fmla="*/ 2 w 33"/>
                <a:gd name="T3" fmla="*/ 72 h 83"/>
                <a:gd name="T4" fmla="*/ 3 w 33"/>
                <a:gd name="T5" fmla="*/ 66 h 83"/>
                <a:gd name="T6" fmla="*/ 4 w 33"/>
                <a:gd name="T7" fmla="*/ 66 h 83"/>
                <a:gd name="T8" fmla="*/ 3 w 33"/>
                <a:gd name="T9" fmla="*/ 72 h 83"/>
                <a:gd name="T10" fmla="*/ 2 w 33"/>
                <a:gd name="T11" fmla="*/ 78 h 83"/>
                <a:gd name="T12" fmla="*/ 1 w 33"/>
                <a:gd name="T13" fmla="*/ 83 h 83"/>
                <a:gd name="T14" fmla="*/ 0 w 33"/>
                <a:gd name="T15" fmla="*/ 83 h 83"/>
                <a:gd name="T16" fmla="*/ 0 w 33"/>
                <a:gd name="T17" fmla="*/ 83 h 83"/>
                <a:gd name="T18" fmla="*/ 1 w 33"/>
                <a:gd name="T19" fmla="*/ 77 h 83"/>
                <a:gd name="T20" fmla="*/ 2 w 33"/>
                <a:gd name="T21" fmla="*/ 78 h 83"/>
                <a:gd name="T22" fmla="*/ 9 w 33"/>
                <a:gd name="T23" fmla="*/ 50 h 83"/>
                <a:gd name="T24" fmla="*/ 8 w 33"/>
                <a:gd name="T25" fmla="*/ 49 h 83"/>
                <a:gd name="T26" fmla="*/ 9 w 33"/>
                <a:gd name="T27" fmla="*/ 44 h 83"/>
                <a:gd name="T28" fmla="*/ 11 w 33"/>
                <a:gd name="T29" fmla="*/ 44 h 83"/>
                <a:gd name="T30" fmla="*/ 9 w 33"/>
                <a:gd name="T31" fmla="*/ 50 h 83"/>
                <a:gd name="T32" fmla="*/ 6 w 33"/>
                <a:gd name="T33" fmla="*/ 61 h 83"/>
                <a:gd name="T34" fmla="*/ 5 w 33"/>
                <a:gd name="T35" fmla="*/ 60 h 83"/>
                <a:gd name="T36" fmla="*/ 6 w 33"/>
                <a:gd name="T37" fmla="*/ 55 h 83"/>
                <a:gd name="T38" fmla="*/ 7 w 33"/>
                <a:gd name="T39" fmla="*/ 55 h 83"/>
                <a:gd name="T40" fmla="*/ 6 w 33"/>
                <a:gd name="T41" fmla="*/ 61 h 83"/>
                <a:gd name="T42" fmla="*/ 12 w 33"/>
                <a:gd name="T43" fmla="*/ 39 h 83"/>
                <a:gd name="T44" fmla="*/ 11 w 33"/>
                <a:gd name="T45" fmla="*/ 38 h 83"/>
                <a:gd name="T46" fmla="*/ 13 w 33"/>
                <a:gd name="T47" fmla="*/ 33 h 83"/>
                <a:gd name="T48" fmla="*/ 14 w 33"/>
                <a:gd name="T49" fmla="*/ 33 h 83"/>
                <a:gd name="T50" fmla="*/ 12 w 33"/>
                <a:gd name="T51" fmla="*/ 39 h 83"/>
                <a:gd name="T52" fmla="*/ 21 w 33"/>
                <a:gd name="T53" fmla="*/ 18 h 83"/>
                <a:gd name="T54" fmla="*/ 20 w 33"/>
                <a:gd name="T55" fmla="*/ 17 h 83"/>
                <a:gd name="T56" fmla="*/ 23 w 33"/>
                <a:gd name="T57" fmla="*/ 12 h 83"/>
                <a:gd name="T58" fmla="*/ 24 w 33"/>
                <a:gd name="T59" fmla="*/ 13 h 83"/>
                <a:gd name="T60" fmla="*/ 21 w 33"/>
                <a:gd name="T61" fmla="*/ 18 h 83"/>
                <a:gd name="T62" fmla="*/ 17 w 33"/>
                <a:gd name="T63" fmla="*/ 28 h 83"/>
                <a:gd name="T64" fmla="*/ 15 w 33"/>
                <a:gd name="T65" fmla="*/ 28 h 83"/>
                <a:gd name="T66" fmla="*/ 18 w 33"/>
                <a:gd name="T67" fmla="*/ 22 h 83"/>
                <a:gd name="T68" fmla="*/ 19 w 33"/>
                <a:gd name="T69" fmla="*/ 23 h 83"/>
                <a:gd name="T70" fmla="*/ 17 w 33"/>
                <a:gd name="T71" fmla="*/ 28 h 83"/>
                <a:gd name="T72" fmla="*/ 31 w 33"/>
                <a:gd name="T73" fmla="*/ 1 h 83"/>
                <a:gd name="T74" fmla="*/ 32 w 33"/>
                <a:gd name="T75" fmla="*/ 7 h 83"/>
                <a:gd name="T76" fmla="*/ 26 w 33"/>
                <a:gd name="T77" fmla="*/ 9 h 83"/>
                <a:gd name="T78" fmla="*/ 25 w 33"/>
                <a:gd name="T79" fmla="*/ 3 h 83"/>
                <a:gd name="T80" fmla="*/ 31 w 33"/>
                <a:gd name="T81"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83">
                  <a:moveTo>
                    <a:pt x="3" y="72"/>
                  </a:moveTo>
                  <a:cubicBezTo>
                    <a:pt x="2" y="72"/>
                    <a:pt x="2" y="72"/>
                    <a:pt x="2" y="72"/>
                  </a:cubicBezTo>
                  <a:cubicBezTo>
                    <a:pt x="2" y="70"/>
                    <a:pt x="3" y="68"/>
                    <a:pt x="3" y="66"/>
                  </a:cubicBezTo>
                  <a:cubicBezTo>
                    <a:pt x="4" y="66"/>
                    <a:pt x="4" y="66"/>
                    <a:pt x="4" y="66"/>
                  </a:cubicBezTo>
                  <a:cubicBezTo>
                    <a:pt x="4" y="68"/>
                    <a:pt x="3" y="70"/>
                    <a:pt x="3" y="72"/>
                  </a:cubicBezTo>
                  <a:close/>
                  <a:moveTo>
                    <a:pt x="2" y="78"/>
                  </a:moveTo>
                  <a:cubicBezTo>
                    <a:pt x="1" y="81"/>
                    <a:pt x="1" y="83"/>
                    <a:pt x="1" y="83"/>
                  </a:cubicBezTo>
                  <a:cubicBezTo>
                    <a:pt x="0" y="83"/>
                    <a:pt x="0" y="83"/>
                    <a:pt x="0" y="83"/>
                  </a:cubicBezTo>
                  <a:cubicBezTo>
                    <a:pt x="0" y="83"/>
                    <a:pt x="0" y="83"/>
                    <a:pt x="0" y="83"/>
                  </a:cubicBezTo>
                  <a:cubicBezTo>
                    <a:pt x="0" y="83"/>
                    <a:pt x="0" y="81"/>
                    <a:pt x="1" y="77"/>
                  </a:cubicBezTo>
                  <a:lnTo>
                    <a:pt x="2" y="78"/>
                  </a:lnTo>
                  <a:close/>
                  <a:moveTo>
                    <a:pt x="9" y="50"/>
                  </a:moveTo>
                  <a:cubicBezTo>
                    <a:pt x="8" y="49"/>
                    <a:pt x="8" y="49"/>
                    <a:pt x="8" y="49"/>
                  </a:cubicBezTo>
                  <a:cubicBezTo>
                    <a:pt x="8" y="48"/>
                    <a:pt x="9" y="46"/>
                    <a:pt x="9" y="44"/>
                  </a:cubicBezTo>
                  <a:cubicBezTo>
                    <a:pt x="11" y="44"/>
                    <a:pt x="11" y="44"/>
                    <a:pt x="11" y="44"/>
                  </a:cubicBezTo>
                  <a:cubicBezTo>
                    <a:pt x="10" y="46"/>
                    <a:pt x="9" y="48"/>
                    <a:pt x="9" y="50"/>
                  </a:cubicBezTo>
                  <a:close/>
                  <a:moveTo>
                    <a:pt x="6" y="61"/>
                  </a:moveTo>
                  <a:cubicBezTo>
                    <a:pt x="5" y="60"/>
                    <a:pt x="5" y="60"/>
                    <a:pt x="5" y="60"/>
                  </a:cubicBezTo>
                  <a:cubicBezTo>
                    <a:pt x="5" y="59"/>
                    <a:pt x="6" y="57"/>
                    <a:pt x="6" y="55"/>
                  </a:cubicBezTo>
                  <a:cubicBezTo>
                    <a:pt x="7" y="55"/>
                    <a:pt x="7" y="55"/>
                    <a:pt x="7" y="55"/>
                  </a:cubicBezTo>
                  <a:cubicBezTo>
                    <a:pt x="7" y="57"/>
                    <a:pt x="6" y="59"/>
                    <a:pt x="6" y="61"/>
                  </a:cubicBezTo>
                  <a:close/>
                  <a:moveTo>
                    <a:pt x="12" y="39"/>
                  </a:moveTo>
                  <a:cubicBezTo>
                    <a:pt x="11" y="38"/>
                    <a:pt x="11" y="38"/>
                    <a:pt x="11" y="38"/>
                  </a:cubicBezTo>
                  <a:cubicBezTo>
                    <a:pt x="12" y="37"/>
                    <a:pt x="13" y="35"/>
                    <a:pt x="13" y="33"/>
                  </a:cubicBezTo>
                  <a:cubicBezTo>
                    <a:pt x="14" y="33"/>
                    <a:pt x="14" y="33"/>
                    <a:pt x="14" y="33"/>
                  </a:cubicBezTo>
                  <a:cubicBezTo>
                    <a:pt x="14" y="35"/>
                    <a:pt x="13" y="37"/>
                    <a:pt x="12" y="39"/>
                  </a:cubicBezTo>
                  <a:close/>
                  <a:moveTo>
                    <a:pt x="21" y="18"/>
                  </a:moveTo>
                  <a:cubicBezTo>
                    <a:pt x="20" y="17"/>
                    <a:pt x="20" y="17"/>
                    <a:pt x="20" y="17"/>
                  </a:cubicBezTo>
                  <a:cubicBezTo>
                    <a:pt x="21" y="15"/>
                    <a:pt x="22" y="14"/>
                    <a:pt x="23" y="12"/>
                  </a:cubicBezTo>
                  <a:cubicBezTo>
                    <a:pt x="24" y="13"/>
                    <a:pt x="24" y="13"/>
                    <a:pt x="24" y="13"/>
                  </a:cubicBezTo>
                  <a:cubicBezTo>
                    <a:pt x="23" y="14"/>
                    <a:pt x="22" y="16"/>
                    <a:pt x="21" y="18"/>
                  </a:cubicBezTo>
                  <a:close/>
                  <a:moveTo>
                    <a:pt x="17" y="28"/>
                  </a:moveTo>
                  <a:cubicBezTo>
                    <a:pt x="15" y="28"/>
                    <a:pt x="15" y="28"/>
                    <a:pt x="15" y="28"/>
                  </a:cubicBezTo>
                  <a:cubicBezTo>
                    <a:pt x="16" y="26"/>
                    <a:pt x="17" y="24"/>
                    <a:pt x="18" y="22"/>
                  </a:cubicBezTo>
                  <a:cubicBezTo>
                    <a:pt x="19" y="23"/>
                    <a:pt x="19" y="23"/>
                    <a:pt x="19" y="23"/>
                  </a:cubicBezTo>
                  <a:cubicBezTo>
                    <a:pt x="18" y="25"/>
                    <a:pt x="17" y="26"/>
                    <a:pt x="17" y="28"/>
                  </a:cubicBezTo>
                  <a:close/>
                  <a:moveTo>
                    <a:pt x="31" y="1"/>
                  </a:moveTo>
                  <a:cubicBezTo>
                    <a:pt x="33" y="2"/>
                    <a:pt x="33" y="5"/>
                    <a:pt x="32" y="7"/>
                  </a:cubicBezTo>
                  <a:cubicBezTo>
                    <a:pt x="31" y="9"/>
                    <a:pt x="28" y="10"/>
                    <a:pt x="26" y="9"/>
                  </a:cubicBezTo>
                  <a:cubicBezTo>
                    <a:pt x="24" y="8"/>
                    <a:pt x="23" y="5"/>
                    <a:pt x="25" y="3"/>
                  </a:cubicBezTo>
                  <a:cubicBezTo>
                    <a:pt x="26" y="1"/>
                    <a:pt x="28" y="0"/>
                    <a:pt x="3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5" name="Freeform 46"/>
            <p:cNvSpPr/>
            <p:nvPr/>
          </p:nvSpPr>
          <p:spPr bwMode="auto">
            <a:xfrm>
              <a:off x="6757" y="2811"/>
              <a:ext cx="267" cy="280"/>
            </a:xfrm>
            <a:custGeom>
              <a:avLst/>
              <a:gdLst>
                <a:gd name="T0" fmla="*/ 0 w 137"/>
                <a:gd name="T1" fmla="*/ 89 h 143"/>
                <a:gd name="T2" fmla="*/ 137 w 137"/>
                <a:gd name="T3" fmla="*/ 66 h 143"/>
                <a:gd name="T4" fmla="*/ 0 w 137"/>
                <a:gd name="T5" fmla="*/ 89 h 143"/>
              </a:gdLst>
              <a:ahLst/>
              <a:cxnLst>
                <a:cxn ang="0">
                  <a:pos x="T0" y="T1"/>
                </a:cxn>
                <a:cxn ang="0">
                  <a:pos x="T2" y="T3"/>
                </a:cxn>
                <a:cxn ang="0">
                  <a:pos x="T4" y="T5"/>
                </a:cxn>
              </a:cxnLst>
              <a:rect l="0" t="0" r="r" b="b"/>
              <a:pathLst>
                <a:path w="137" h="143">
                  <a:moveTo>
                    <a:pt x="0" y="89"/>
                  </a:moveTo>
                  <a:cubicBezTo>
                    <a:pt x="0" y="89"/>
                    <a:pt x="71" y="143"/>
                    <a:pt x="137" y="66"/>
                  </a:cubicBezTo>
                  <a:cubicBezTo>
                    <a:pt x="137" y="66"/>
                    <a:pt x="77" y="0"/>
                    <a:pt x="0" y="89"/>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6" name="Freeform 47"/>
            <p:cNvSpPr>
              <a:spLocks noEditPoints="1"/>
            </p:cNvSpPr>
            <p:nvPr/>
          </p:nvSpPr>
          <p:spPr bwMode="auto">
            <a:xfrm>
              <a:off x="6775" y="2946"/>
              <a:ext cx="167" cy="37"/>
            </a:xfrm>
            <a:custGeom>
              <a:avLst/>
              <a:gdLst>
                <a:gd name="T0" fmla="*/ 11 w 86"/>
                <a:gd name="T1" fmla="*/ 15 h 19"/>
                <a:gd name="T2" fmla="*/ 11 w 86"/>
                <a:gd name="T3" fmla="*/ 14 h 19"/>
                <a:gd name="T4" fmla="*/ 16 w 86"/>
                <a:gd name="T5" fmla="*/ 12 h 19"/>
                <a:gd name="T6" fmla="*/ 17 w 86"/>
                <a:gd name="T7" fmla="*/ 13 h 19"/>
                <a:gd name="T8" fmla="*/ 11 w 86"/>
                <a:gd name="T9" fmla="*/ 15 h 19"/>
                <a:gd name="T10" fmla="*/ 6 w 86"/>
                <a:gd name="T11" fmla="*/ 17 h 19"/>
                <a:gd name="T12" fmla="*/ 0 w 86"/>
                <a:gd name="T13" fmla="*/ 19 h 19"/>
                <a:gd name="T14" fmla="*/ 0 w 86"/>
                <a:gd name="T15" fmla="*/ 17 h 19"/>
                <a:gd name="T16" fmla="*/ 0 w 86"/>
                <a:gd name="T17" fmla="*/ 17 h 19"/>
                <a:gd name="T18" fmla="*/ 5 w 86"/>
                <a:gd name="T19" fmla="*/ 16 h 19"/>
                <a:gd name="T20" fmla="*/ 6 w 86"/>
                <a:gd name="T21" fmla="*/ 17 h 19"/>
                <a:gd name="T22" fmla="*/ 33 w 86"/>
                <a:gd name="T23" fmla="*/ 9 h 19"/>
                <a:gd name="T24" fmla="*/ 33 w 86"/>
                <a:gd name="T25" fmla="*/ 8 h 19"/>
                <a:gd name="T26" fmla="*/ 39 w 86"/>
                <a:gd name="T27" fmla="*/ 6 h 19"/>
                <a:gd name="T28" fmla="*/ 39 w 86"/>
                <a:gd name="T29" fmla="*/ 8 h 19"/>
                <a:gd name="T30" fmla="*/ 33 w 86"/>
                <a:gd name="T31" fmla="*/ 9 h 19"/>
                <a:gd name="T32" fmla="*/ 22 w 86"/>
                <a:gd name="T33" fmla="*/ 12 h 19"/>
                <a:gd name="T34" fmla="*/ 22 w 86"/>
                <a:gd name="T35" fmla="*/ 11 h 19"/>
                <a:gd name="T36" fmla="*/ 27 w 86"/>
                <a:gd name="T37" fmla="*/ 9 h 19"/>
                <a:gd name="T38" fmla="*/ 28 w 86"/>
                <a:gd name="T39" fmla="*/ 10 h 19"/>
                <a:gd name="T40" fmla="*/ 22 w 86"/>
                <a:gd name="T41" fmla="*/ 12 h 19"/>
                <a:gd name="T42" fmla="*/ 45 w 86"/>
                <a:gd name="T43" fmla="*/ 7 h 19"/>
                <a:gd name="T44" fmla="*/ 44 w 86"/>
                <a:gd name="T45" fmla="*/ 5 h 19"/>
                <a:gd name="T46" fmla="*/ 50 w 86"/>
                <a:gd name="T47" fmla="*/ 5 h 19"/>
                <a:gd name="T48" fmla="*/ 50 w 86"/>
                <a:gd name="T49" fmla="*/ 6 h 19"/>
                <a:gd name="T50" fmla="*/ 45 w 86"/>
                <a:gd name="T51" fmla="*/ 7 h 19"/>
                <a:gd name="T52" fmla="*/ 67 w 86"/>
                <a:gd name="T53" fmla="*/ 4 h 19"/>
                <a:gd name="T54" fmla="*/ 67 w 86"/>
                <a:gd name="T55" fmla="*/ 3 h 19"/>
                <a:gd name="T56" fmla="*/ 73 w 86"/>
                <a:gd name="T57" fmla="*/ 3 h 19"/>
                <a:gd name="T58" fmla="*/ 73 w 86"/>
                <a:gd name="T59" fmla="*/ 4 h 19"/>
                <a:gd name="T60" fmla="*/ 67 w 86"/>
                <a:gd name="T61" fmla="*/ 4 h 19"/>
                <a:gd name="T62" fmla="*/ 56 w 86"/>
                <a:gd name="T63" fmla="*/ 5 h 19"/>
                <a:gd name="T64" fmla="*/ 56 w 86"/>
                <a:gd name="T65" fmla="*/ 4 h 19"/>
                <a:gd name="T66" fmla="*/ 62 w 86"/>
                <a:gd name="T67" fmla="*/ 3 h 19"/>
                <a:gd name="T68" fmla="*/ 62 w 86"/>
                <a:gd name="T69" fmla="*/ 4 h 19"/>
                <a:gd name="T70" fmla="*/ 56 w 86"/>
                <a:gd name="T71" fmla="*/ 5 h 19"/>
                <a:gd name="T72" fmla="*/ 86 w 86"/>
                <a:gd name="T73" fmla="*/ 4 h 19"/>
                <a:gd name="T74" fmla="*/ 82 w 86"/>
                <a:gd name="T75" fmla="*/ 8 h 19"/>
                <a:gd name="T76" fmla="*/ 78 w 86"/>
                <a:gd name="T77" fmla="*/ 4 h 19"/>
                <a:gd name="T78" fmla="*/ 82 w 86"/>
                <a:gd name="T79" fmla="*/ 0 h 19"/>
                <a:gd name="T80" fmla="*/ 86 w 86"/>
                <a:gd name="T81"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 h="19">
                  <a:moveTo>
                    <a:pt x="11" y="15"/>
                  </a:moveTo>
                  <a:cubicBezTo>
                    <a:pt x="11" y="14"/>
                    <a:pt x="11" y="14"/>
                    <a:pt x="11" y="14"/>
                  </a:cubicBezTo>
                  <a:cubicBezTo>
                    <a:pt x="12" y="13"/>
                    <a:pt x="14" y="13"/>
                    <a:pt x="16" y="12"/>
                  </a:cubicBezTo>
                  <a:cubicBezTo>
                    <a:pt x="17" y="13"/>
                    <a:pt x="17" y="13"/>
                    <a:pt x="17" y="13"/>
                  </a:cubicBezTo>
                  <a:cubicBezTo>
                    <a:pt x="15" y="14"/>
                    <a:pt x="13" y="14"/>
                    <a:pt x="11" y="15"/>
                  </a:cubicBezTo>
                  <a:close/>
                  <a:moveTo>
                    <a:pt x="6" y="17"/>
                  </a:moveTo>
                  <a:cubicBezTo>
                    <a:pt x="2" y="18"/>
                    <a:pt x="0" y="19"/>
                    <a:pt x="0" y="19"/>
                  </a:cubicBezTo>
                  <a:cubicBezTo>
                    <a:pt x="0" y="17"/>
                    <a:pt x="0" y="17"/>
                    <a:pt x="0" y="17"/>
                  </a:cubicBezTo>
                  <a:cubicBezTo>
                    <a:pt x="0" y="17"/>
                    <a:pt x="0" y="17"/>
                    <a:pt x="0" y="17"/>
                  </a:cubicBezTo>
                  <a:cubicBezTo>
                    <a:pt x="0" y="17"/>
                    <a:pt x="2" y="17"/>
                    <a:pt x="5" y="16"/>
                  </a:cubicBezTo>
                  <a:lnTo>
                    <a:pt x="6" y="17"/>
                  </a:lnTo>
                  <a:close/>
                  <a:moveTo>
                    <a:pt x="33" y="9"/>
                  </a:moveTo>
                  <a:cubicBezTo>
                    <a:pt x="33" y="8"/>
                    <a:pt x="33" y="8"/>
                    <a:pt x="33" y="8"/>
                  </a:cubicBezTo>
                  <a:cubicBezTo>
                    <a:pt x="35" y="7"/>
                    <a:pt x="37" y="7"/>
                    <a:pt x="39" y="6"/>
                  </a:cubicBezTo>
                  <a:cubicBezTo>
                    <a:pt x="39" y="8"/>
                    <a:pt x="39" y="8"/>
                    <a:pt x="39" y="8"/>
                  </a:cubicBezTo>
                  <a:cubicBezTo>
                    <a:pt x="37" y="8"/>
                    <a:pt x="35" y="8"/>
                    <a:pt x="33" y="9"/>
                  </a:cubicBezTo>
                  <a:close/>
                  <a:moveTo>
                    <a:pt x="22" y="12"/>
                  </a:moveTo>
                  <a:cubicBezTo>
                    <a:pt x="22" y="11"/>
                    <a:pt x="22" y="11"/>
                    <a:pt x="22" y="11"/>
                  </a:cubicBezTo>
                  <a:cubicBezTo>
                    <a:pt x="24" y="10"/>
                    <a:pt x="26" y="10"/>
                    <a:pt x="27" y="9"/>
                  </a:cubicBezTo>
                  <a:cubicBezTo>
                    <a:pt x="28" y="10"/>
                    <a:pt x="28" y="10"/>
                    <a:pt x="28" y="10"/>
                  </a:cubicBezTo>
                  <a:cubicBezTo>
                    <a:pt x="26" y="11"/>
                    <a:pt x="24" y="11"/>
                    <a:pt x="22" y="12"/>
                  </a:cubicBezTo>
                  <a:close/>
                  <a:moveTo>
                    <a:pt x="45" y="7"/>
                  </a:moveTo>
                  <a:cubicBezTo>
                    <a:pt x="44" y="5"/>
                    <a:pt x="44" y="5"/>
                    <a:pt x="44" y="5"/>
                  </a:cubicBezTo>
                  <a:cubicBezTo>
                    <a:pt x="46" y="5"/>
                    <a:pt x="48" y="5"/>
                    <a:pt x="50" y="5"/>
                  </a:cubicBezTo>
                  <a:cubicBezTo>
                    <a:pt x="50" y="6"/>
                    <a:pt x="50" y="6"/>
                    <a:pt x="50" y="6"/>
                  </a:cubicBezTo>
                  <a:cubicBezTo>
                    <a:pt x="48" y="6"/>
                    <a:pt x="46" y="6"/>
                    <a:pt x="45" y="7"/>
                  </a:cubicBezTo>
                  <a:close/>
                  <a:moveTo>
                    <a:pt x="67" y="4"/>
                  </a:moveTo>
                  <a:cubicBezTo>
                    <a:pt x="67" y="3"/>
                    <a:pt x="67" y="3"/>
                    <a:pt x="67" y="3"/>
                  </a:cubicBezTo>
                  <a:cubicBezTo>
                    <a:pt x="69" y="3"/>
                    <a:pt x="71" y="3"/>
                    <a:pt x="73" y="3"/>
                  </a:cubicBezTo>
                  <a:cubicBezTo>
                    <a:pt x="73" y="4"/>
                    <a:pt x="73" y="4"/>
                    <a:pt x="73" y="4"/>
                  </a:cubicBezTo>
                  <a:cubicBezTo>
                    <a:pt x="71" y="4"/>
                    <a:pt x="69" y="4"/>
                    <a:pt x="67" y="4"/>
                  </a:cubicBezTo>
                  <a:close/>
                  <a:moveTo>
                    <a:pt x="56" y="5"/>
                  </a:moveTo>
                  <a:cubicBezTo>
                    <a:pt x="56" y="4"/>
                    <a:pt x="56" y="4"/>
                    <a:pt x="56" y="4"/>
                  </a:cubicBezTo>
                  <a:cubicBezTo>
                    <a:pt x="58" y="4"/>
                    <a:pt x="60" y="3"/>
                    <a:pt x="62" y="3"/>
                  </a:cubicBezTo>
                  <a:cubicBezTo>
                    <a:pt x="62" y="4"/>
                    <a:pt x="62" y="4"/>
                    <a:pt x="62" y="4"/>
                  </a:cubicBezTo>
                  <a:cubicBezTo>
                    <a:pt x="60" y="4"/>
                    <a:pt x="58" y="5"/>
                    <a:pt x="56" y="5"/>
                  </a:cubicBezTo>
                  <a:close/>
                  <a:moveTo>
                    <a:pt x="86" y="4"/>
                  </a:moveTo>
                  <a:cubicBezTo>
                    <a:pt x="86" y="6"/>
                    <a:pt x="84" y="8"/>
                    <a:pt x="82" y="8"/>
                  </a:cubicBezTo>
                  <a:cubicBezTo>
                    <a:pt x="80" y="8"/>
                    <a:pt x="78" y="6"/>
                    <a:pt x="78" y="4"/>
                  </a:cubicBezTo>
                  <a:cubicBezTo>
                    <a:pt x="78" y="1"/>
                    <a:pt x="80" y="0"/>
                    <a:pt x="82" y="0"/>
                  </a:cubicBezTo>
                  <a:cubicBezTo>
                    <a:pt x="84" y="0"/>
                    <a:pt x="86" y="1"/>
                    <a:pt x="86"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7" name="Freeform 48"/>
            <p:cNvSpPr/>
            <p:nvPr/>
          </p:nvSpPr>
          <p:spPr bwMode="auto">
            <a:xfrm>
              <a:off x="5976" y="2552"/>
              <a:ext cx="771" cy="678"/>
            </a:xfrm>
            <a:custGeom>
              <a:avLst/>
              <a:gdLst>
                <a:gd name="T0" fmla="*/ 0 w 396"/>
                <a:gd name="T1" fmla="*/ 346 h 346"/>
                <a:gd name="T2" fmla="*/ 396 w 396"/>
                <a:gd name="T3" fmla="*/ 225 h 346"/>
              </a:gdLst>
              <a:ahLst/>
              <a:cxnLst>
                <a:cxn ang="0">
                  <a:pos x="T0" y="T1"/>
                </a:cxn>
                <a:cxn ang="0">
                  <a:pos x="T2" y="T3"/>
                </a:cxn>
              </a:cxnLst>
              <a:rect l="0" t="0" r="r" b="b"/>
              <a:pathLst>
                <a:path w="396" h="346">
                  <a:moveTo>
                    <a:pt x="0" y="346"/>
                  </a:moveTo>
                  <a:cubicBezTo>
                    <a:pt x="0" y="346"/>
                    <a:pt x="278" y="0"/>
                    <a:pt x="396" y="225"/>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grpSp>
      <p:pic>
        <p:nvPicPr>
          <p:cNvPr id="19" name="图片 18"/>
          <p:cNvPicPr>
            <a:picLocks noChangeAspect="1"/>
          </p:cNvPicPr>
          <p:nvPr/>
        </p:nvPicPr>
        <p:blipFill rotWithShape="1">
          <a:blip r:embed="rId4" cstate="email"/>
          <a:srcRect/>
          <a:stretch>
            <a:fillRect/>
          </a:stretch>
        </p:blipFill>
        <p:spPr>
          <a:xfrm>
            <a:off x="1498866" y="1575040"/>
            <a:ext cx="2324559" cy="2269475"/>
          </a:xfrm>
          <a:prstGeom prst="rect">
            <a:avLst/>
          </a:prstGeom>
        </p:spPr>
      </p:pic>
      <p:grpSp>
        <p:nvGrpSpPr>
          <p:cNvPr id="21" name="Group 4"/>
          <p:cNvGrpSpPr>
            <a:grpSpLocks noChangeAspect="1"/>
          </p:cNvGrpSpPr>
          <p:nvPr/>
        </p:nvGrpSpPr>
        <p:grpSpPr bwMode="auto">
          <a:xfrm>
            <a:off x="1824816" y="5197397"/>
            <a:ext cx="481644" cy="760751"/>
            <a:chOff x="2070" y="2664"/>
            <a:chExt cx="390" cy="616"/>
          </a:xfrm>
        </p:grpSpPr>
        <p:sp>
          <p:nvSpPr>
            <p:cNvPr id="22" name="AutoShape 3"/>
            <p:cNvSpPr>
              <a:spLocks noChangeAspect="1" noChangeArrowheads="1" noTextEdit="1"/>
            </p:cNvSpPr>
            <p:nvPr/>
          </p:nvSpPr>
          <p:spPr bwMode="auto">
            <a:xfrm>
              <a:off x="2070" y="2664"/>
              <a:ext cx="390"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 name="Freeform 5"/>
            <p:cNvSpPr>
              <a:spLocks noEditPoints="1"/>
            </p:cNvSpPr>
            <p:nvPr/>
          </p:nvSpPr>
          <p:spPr bwMode="auto">
            <a:xfrm>
              <a:off x="2070" y="2664"/>
              <a:ext cx="221" cy="616"/>
            </a:xfrm>
            <a:custGeom>
              <a:avLst/>
              <a:gdLst>
                <a:gd name="T0" fmla="*/ 120 w 221"/>
                <a:gd name="T1" fmla="*/ 0 h 616"/>
                <a:gd name="T2" fmla="*/ 103 w 221"/>
                <a:gd name="T3" fmla="*/ 220 h 616"/>
                <a:gd name="T4" fmla="*/ 103 w 221"/>
                <a:gd name="T5" fmla="*/ 203 h 616"/>
                <a:gd name="T6" fmla="*/ 118 w 221"/>
                <a:gd name="T7" fmla="*/ 265 h 616"/>
                <a:gd name="T8" fmla="*/ 106 w 221"/>
                <a:gd name="T9" fmla="*/ 265 h 616"/>
                <a:gd name="T10" fmla="*/ 118 w 221"/>
                <a:gd name="T11" fmla="*/ 291 h 616"/>
                <a:gd name="T12" fmla="*/ 106 w 221"/>
                <a:gd name="T13" fmla="*/ 344 h 616"/>
                <a:gd name="T14" fmla="*/ 106 w 221"/>
                <a:gd name="T15" fmla="*/ 332 h 616"/>
                <a:gd name="T16" fmla="*/ 118 w 221"/>
                <a:gd name="T17" fmla="*/ 382 h 616"/>
                <a:gd name="T18" fmla="*/ 106 w 221"/>
                <a:gd name="T19" fmla="*/ 382 h 616"/>
                <a:gd name="T20" fmla="*/ 118 w 221"/>
                <a:gd name="T21" fmla="*/ 411 h 616"/>
                <a:gd name="T22" fmla="*/ 106 w 221"/>
                <a:gd name="T23" fmla="*/ 463 h 616"/>
                <a:gd name="T24" fmla="*/ 106 w 221"/>
                <a:gd name="T25" fmla="*/ 449 h 616"/>
                <a:gd name="T26" fmla="*/ 118 w 221"/>
                <a:gd name="T27" fmla="*/ 499 h 616"/>
                <a:gd name="T28" fmla="*/ 106 w 221"/>
                <a:gd name="T29" fmla="*/ 499 h 616"/>
                <a:gd name="T30" fmla="*/ 118 w 221"/>
                <a:gd name="T31" fmla="*/ 525 h 616"/>
                <a:gd name="T32" fmla="*/ 106 w 221"/>
                <a:gd name="T33" fmla="*/ 578 h 616"/>
                <a:gd name="T34" fmla="*/ 106 w 221"/>
                <a:gd name="T35" fmla="*/ 566 h 616"/>
                <a:gd name="T36" fmla="*/ 118 w 221"/>
                <a:gd name="T37" fmla="*/ 616 h 616"/>
                <a:gd name="T38" fmla="*/ 106 w 221"/>
                <a:gd name="T39" fmla="*/ 616 h 616"/>
                <a:gd name="T40" fmla="*/ 221 w 221"/>
                <a:gd name="T41" fmla="*/ 117 h 616"/>
                <a:gd name="T42" fmla="*/ 0 w 221"/>
                <a:gd name="T43" fmla="*/ 117 h 616"/>
                <a:gd name="T44" fmla="*/ 0 w 221"/>
                <a:gd name="T45" fmla="*/ 103 h 616"/>
                <a:gd name="T46" fmla="*/ 183 w 221"/>
                <a:gd name="T47" fmla="*/ 26 h 616"/>
                <a:gd name="T48" fmla="*/ 195 w 221"/>
                <a:gd name="T49" fmla="*/ 38 h 616"/>
                <a:gd name="T50" fmla="*/ 50 w 221"/>
                <a:gd name="T51" fmla="*/ 182 h 616"/>
                <a:gd name="T52" fmla="*/ 171 w 221"/>
                <a:gd name="T53" fmla="*/ 182 h 616"/>
                <a:gd name="T54" fmla="*/ 183 w 221"/>
                <a:gd name="T55" fmla="*/ 170 h 616"/>
                <a:gd name="T56" fmla="*/ 38 w 221"/>
                <a:gd name="T57" fmla="*/ 50 h 616"/>
                <a:gd name="T58" fmla="*/ 26 w 221"/>
                <a:gd name="T59" fmla="*/ 38 h 616"/>
                <a:gd name="T60" fmla="*/ 72 w 221"/>
                <a:gd name="T61" fmla="*/ 34 h 616"/>
                <a:gd name="T62" fmla="*/ 132 w 221"/>
                <a:gd name="T63" fmla="*/ 179 h 616"/>
                <a:gd name="T64" fmla="*/ 144 w 221"/>
                <a:gd name="T65" fmla="*/ 174 h 616"/>
                <a:gd name="T66" fmla="*/ 176 w 221"/>
                <a:gd name="T67" fmla="*/ 76 h 616"/>
                <a:gd name="T68" fmla="*/ 188 w 221"/>
                <a:gd name="T69" fmla="*/ 72 h 616"/>
                <a:gd name="T70" fmla="*/ 41 w 221"/>
                <a:gd name="T71" fmla="*/ 131 h 616"/>
                <a:gd name="T72" fmla="*/ 149 w 221"/>
                <a:gd name="T73" fmla="*/ 34 h 616"/>
                <a:gd name="T74" fmla="*/ 144 w 221"/>
                <a:gd name="T75" fmla="*/ 45 h 616"/>
                <a:gd name="T76" fmla="*/ 84 w 221"/>
                <a:gd name="T77" fmla="*/ 191 h 616"/>
                <a:gd name="T78" fmla="*/ 72 w 221"/>
                <a:gd name="T79" fmla="*/ 186 h 616"/>
                <a:gd name="T80" fmla="*/ 176 w 221"/>
                <a:gd name="T81" fmla="*/ 143 h 616"/>
                <a:gd name="T82" fmla="*/ 29 w 221"/>
                <a:gd name="T83" fmla="*/ 84 h 616"/>
                <a:gd name="T84" fmla="*/ 34 w 221"/>
                <a:gd name="T85" fmla="*/ 72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 h="616">
                  <a:moveTo>
                    <a:pt x="103" y="17"/>
                  </a:moveTo>
                  <a:lnTo>
                    <a:pt x="120" y="17"/>
                  </a:lnTo>
                  <a:lnTo>
                    <a:pt x="120" y="0"/>
                  </a:lnTo>
                  <a:lnTo>
                    <a:pt x="103" y="0"/>
                  </a:lnTo>
                  <a:lnTo>
                    <a:pt x="103" y="17"/>
                  </a:lnTo>
                  <a:close/>
                  <a:moveTo>
                    <a:pt x="103" y="220"/>
                  </a:moveTo>
                  <a:lnTo>
                    <a:pt x="120" y="220"/>
                  </a:lnTo>
                  <a:lnTo>
                    <a:pt x="120" y="203"/>
                  </a:lnTo>
                  <a:lnTo>
                    <a:pt x="103" y="203"/>
                  </a:lnTo>
                  <a:lnTo>
                    <a:pt x="103" y="220"/>
                  </a:lnTo>
                  <a:close/>
                  <a:moveTo>
                    <a:pt x="106" y="265"/>
                  </a:moveTo>
                  <a:lnTo>
                    <a:pt x="118" y="265"/>
                  </a:lnTo>
                  <a:lnTo>
                    <a:pt x="118" y="253"/>
                  </a:lnTo>
                  <a:lnTo>
                    <a:pt x="106" y="253"/>
                  </a:lnTo>
                  <a:lnTo>
                    <a:pt x="106" y="265"/>
                  </a:lnTo>
                  <a:close/>
                  <a:moveTo>
                    <a:pt x="106" y="303"/>
                  </a:moveTo>
                  <a:lnTo>
                    <a:pt x="118" y="303"/>
                  </a:lnTo>
                  <a:lnTo>
                    <a:pt x="118" y="291"/>
                  </a:lnTo>
                  <a:lnTo>
                    <a:pt x="106" y="291"/>
                  </a:lnTo>
                  <a:lnTo>
                    <a:pt x="106" y="303"/>
                  </a:lnTo>
                  <a:close/>
                  <a:moveTo>
                    <a:pt x="106" y="344"/>
                  </a:moveTo>
                  <a:lnTo>
                    <a:pt x="118" y="344"/>
                  </a:lnTo>
                  <a:lnTo>
                    <a:pt x="118" y="332"/>
                  </a:lnTo>
                  <a:lnTo>
                    <a:pt x="106" y="332"/>
                  </a:lnTo>
                  <a:lnTo>
                    <a:pt x="106" y="344"/>
                  </a:lnTo>
                  <a:close/>
                  <a:moveTo>
                    <a:pt x="106" y="382"/>
                  </a:moveTo>
                  <a:lnTo>
                    <a:pt x="118" y="382"/>
                  </a:lnTo>
                  <a:lnTo>
                    <a:pt x="118" y="370"/>
                  </a:lnTo>
                  <a:lnTo>
                    <a:pt x="106" y="370"/>
                  </a:lnTo>
                  <a:lnTo>
                    <a:pt x="106" y="382"/>
                  </a:lnTo>
                  <a:close/>
                  <a:moveTo>
                    <a:pt x="106" y="423"/>
                  </a:moveTo>
                  <a:lnTo>
                    <a:pt x="118" y="423"/>
                  </a:lnTo>
                  <a:lnTo>
                    <a:pt x="118" y="411"/>
                  </a:lnTo>
                  <a:lnTo>
                    <a:pt x="106" y="411"/>
                  </a:lnTo>
                  <a:lnTo>
                    <a:pt x="106" y="423"/>
                  </a:lnTo>
                  <a:close/>
                  <a:moveTo>
                    <a:pt x="106" y="463"/>
                  </a:moveTo>
                  <a:lnTo>
                    <a:pt x="118" y="463"/>
                  </a:lnTo>
                  <a:lnTo>
                    <a:pt x="118" y="449"/>
                  </a:lnTo>
                  <a:lnTo>
                    <a:pt x="106" y="449"/>
                  </a:lnTo>
                  <a:lnTo>
                    <a:pt x="106" y="463"/>
                  </a:lnTo>
                  <a:close/>
                  <a:moveTo>
                    <a:pt x="106" y="499"/>
                  </a:moveTo>
                  <a:lnTo>
                    <a:pt x="118" y="499"/>
                  </a:lnTo>
                  <a:lnTo>
                    <a:pt x="118" y="487"/>
                  </a:lnTo>
                  <a:lnTo>
                    <a:pt x="106" y="487"/>
                  </a:lnTo>
                  <a:lnTo>
                    <a:pt x="106" y="499"/>
                  </a:lnTo>
                  <a:close/>
                  <a:moveTo>
                    <a:pt x="106" y="537"/>
                  </a:moveTo>
                  <a:lnTo>
                    <a:pt x="118" y="537"/>
                  </a:lnTo>
                  <a:lnTo>
                    <a:pt x="118" y="525"/>
                  </a:lnTo>
                  <a:lnTo>
                    <a:pt x="106" y="525"/>
                  </a:lnTo>
                  <a:lnTo>
                    <a:pt x="106" y="537"/>
                  </a:lnTo>
                  <a:close/>
                  <a:moveTo>
                    <a:pt x="106" y="578"/>
                  </a:moveTo>
                  <a:lnTo>
                    <a:pt x="118" y="578"/>
                  </a:lnTo>
                  <a:lnTo>
                    <a:pt x="118" y="566"/>
                  </a:lnTo>
                  <a:lnTo>
                    <a:pt x="106" y="566"/>
                  </a:lnTo>
                  <a:lnTo>
                    <a:pt x="106" y="578"/>
                  </a:lnTo>
                  <a:close/>
                  <a:moveTo>
                    <a:pt x="106" y="616"/>
                  </a:moveTo>
                  <a:lnTo>
                    <a:pt x="118" y="616"/>
                  </a:lnTo>
                  <a:lnTo>
                    <a:pt x="118" y="604"/>
                  </a:lnTo>
                  <a:lnTo>
                    <a:pt x="106" y="604"/>
                  </a:lnTo>
                  <a:lnTo>
                    <a:pt x="106" y="616"/>
                  </a:lnTo>
                  <a:close/>
                  <a:moveTo>
                    <a:pt x="205" y="103"/>
                  </a:moveTo>
                  <a:lnTo>
                    <a:pt x="205" y="117"/>
                  </a:lnTo>
                  <a:lnTo>
                    <a:pt x="221" y="117"/>
                  </a:lnTo>
                  <a:lnTo>
                    <a:pt x="221" y="103"/>
                  </a:lnTo>
                  <a:lnTo>
                    <a:pt x="205" y="103"/>
                  </a:lnTo>
                  <a:close/>
                  <a:moveTo>
                    <a:pt x="0" y="117"/>
                  </a:moveTo>
                  <a:lnTo>
                    <a:pt x="17" y="117"/>
                  </a:lnTo>
                  <a:lnTo>
                    <a:pt x="17" y="103"/>
                  </a:lnTo>
                  <a:lnTo>
                    <a:pt x="0" y="103"/>
                  </a:lnTo>
                  <a:lnTo>
                    <a:pt x="0" y="117"/>
                  </a:lnTo>
                  <a:close/>
                  <a:moveTo>
                    <a:pt x="195" y="38"/>
                  </a:moveTo>
                  <a:lnTo>
                    <a:pt x="183" y="26"/>
                  </a:lnTo>
                  <a:lnTo>
                    <a:pt x="171" y="38"/>
                  </a:lnTo>
                  <a:lnTo>
                    <a:pt x="183" y="50"/>
                  </a:lnTo>
                  <a:lnTo>
                    <a:pt x="195" y="38"/>
                  </a:lnTo>
                  <a:close/>
                  <a:moveTo>
                    <a:pt x="26" y="182"/>
                  </a:moveTo>
                  <a:lnTo>
                    <a:pt x="38" y="194"/>
                  </a:lnTo>
                  <a:lnTo>
                    <a:pt x="50" y="182"/>
                  </a:lnTo>
                  <a:lnTo>
                    <a:pt x="38" y="170"/>
                  </a:lnTo>
                  <a:lnTo>
                    <a:pt x="26" y="182"/>
                  </a:lnTo>
                  <a:close/>
                  <a:moveTo>
                    <a:pt x="171" y="182"/>
                  </a:moveTo>
                  <a:lnTo>
                    <a:pt x="183" y="194"/>
                  </a:lnTo>
                  <a:lnTo>
                    <a:pt x="195" y="182"/>
                  </a:lnTo>
                  <a:lnTo>
                    <a:pt x="183" y="170"/>
                  </a:lnTo>
                  <a:lnTo>
                    <a:pt x="171" y="182"/>
                  </a:lnTo>
                  <a:close/>
                  <a:moveTo>
                    <a:pt x="26" y="38"/>
                  </a:moveTo>
                  <a:lnTo>
                    <a:pt x="38" y="50"/>
                  </a:lnTo>
                  <a:lnTo>
                    <a:pt x="50" y="38"/>
                  </a:lnTo>
                  <a:lnTo>
                    <a:pt x="38" y="26"/>
                  </a:lnTo>
                  <a:lnTo>
                    <a:pt x="26" y="38"/>
                  </a:lnTo>
                  <a:close/>
                  <a:moveTo>
                    <a:pt x="89" y="41"/>
                  </a:moveTo>
                  <a:lnTo>
                    <a:pt x="84" y="29"/>
                  </a:lnTo>
                  <a:lnTo>
                    <a:pt x="72" y="34"/>
                  </a:lnTo>
                  <a:lnTo>
                    <a:pt x="77" y="45"/>
                  </a:lnTo>
                  <a:lnTo>
                    <a:pt x="89" y="41"/>
                  </a:lnTo>
                  <a:close/>
                  <a:moveTo>
                    <a:pt x="132" y="179"/>
                  </a:moveTo>
                  <a:lnTo>
                    <a:pt x="137" y="191"/>
                  </a:lnTo>
                  <a:lnTo>
                    <a:pt x="149" y="186"/>
                  </a:lnTo>
                  <a:lnTo>
                    <a:pt x="144" y="174"/>
                  </a:lnTo>
                  <a:lnTo>
                    <a:pt x="132" y="179"/>
                  </a:lnTo>
                  <a:close/>
                  <a:moveTo>
                    <a:pt x="188" y="72"/>
                  </a:moveTo>
                  <a:lnTo>
                    <a:pt x="176" y="76"/>
                  </a:lnTo>
                  <a:lnTo>
                    <a:pt x="181" y="88"/>
                  </a:lnTo>
                  <a:lnTo>
                    <a:pt x="193" y="84"/>
                  </a:lnTo>
                  <a:lnTo>
                    <a:pt x="188" y="72"/>
                  </a:lnTo>
                  <a:close/>
                  <a:moveTo>
                    <a:pt x="34" y="148"/>
                  </a:moveTo>
                  <a:lnTo>
                    <a:pt x="46" y="143"/>
                  </a:lnTo>
                  <a:lnTo>
                    <a:pt x="41" y="131"/>
                  </a:lnTo>
                  <a:lnTo>
                    <a:pt x="29" y="136"/>
                  </a:lnTo>
                  <a:lnTo>
                    <a:pt x="34" y="148"/>
                  </a:lnTo>
                  <a:close/>
                  <a:moveTo>
                    <a:pt x="149" y="34"/>
                  </a:moveTo>
                  <a:lnTo>
                    <a:pt x="137" y="29"/>
                  </a:lnTo>
                  <a:lnTo>
                    <a:pt x="132" y="41"/>
                  </a:lnTo>
                  <a:lnTo>
                    <a:pt x="144" y="45"/>
                  </a:lnTo>
                  <a:lnTo>
                    <a:pt x="149" y="34"/>
                  </a:lnTo>
                  <a:close/>
                  <a:moveTo>
                    <a:pt x="72" y="186"/>
                  </a:moveTo>
                  <a:lnTo>
                    <a:pt x="84" y="191"/>
                  </a:lnTo>
                  <a:lnTo>
                    <a:pt x="89" y="179"/>
                  </a:lnTo>
                  <a:lnTo>
                    <a:pt x="77" y="174"/>
                  </a:lnTo>
                  <a:lnTo>
                    <a:pt x="72" y="186"/>
                  </a:lnTo>
                  <a:close/>
                  <a:moveTo>
                    <a:pt x="193" y="136"/>
                  </a:moveTo>
                  <a:lnTo>
                    <a:pt x="181" y="131"/>
                  </a:lnTo>
                  <a:lnTo>
                    <a:pt x="176" y="143"/>
                  </a:lnTo>
                  <a:lnTo>
                    <a:pt x="188" y="148"/>
                  </a:lnTo>
                  <a:lnTo>
                    <a:pt x="193" y="136"/>
                  </a:lnTo>
                  <a:close/>
                  <a:moveTo>
                    <a:pt x="29" y="84"/>
                  </a:moveTo>
                  <a:lnTo>
                    <a:pt x="41" y="88"/>
                  </a:lnTo>
                  <a:lnTo>
                    <a:pt x="46" y="76"/>
                  </a:lnTo>
                  <a:lnTo>
                    <a:pt x="34" y="72"/>
                  </a:lnTo>
                  <a:lnTo>
                    <a:pt x="29" y="84"/>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 name="Freeform 6"/>
            <p:cNvSpPr>
              <a:spLocks noEditPoints="1"/>
            </p:cNvSpPr>
            <p:nvPr/>
          </p:nvSpPr>
          <p:spPr bwMode="auto">
            <a:xfrm>
              <a:off x="2323" y="2996"/>
              <a:ext cx="135" cy="284"/>
            </a:xfrm>
            <a:custGeom>
              <a:avLst/>
              <a:gdLst>
                <a:gd name="T0" fmla="*/ 72 w 135"/>
                <a:gd name="T1" fmla="*/ 12 h 284"/>
                <a:gd name="T2" fmla="*/ 62 w 135"/>
                <a:gd name="T3" fmla="*/ 0 h 284"/>
                <a:gd name="T4" fmla="*/ 62 w 135"/>
                <a:gd name="T5" fmla="*/ 136 h 284"/>
                <a:gd name="T6" fmla="*/ 72 w 135"/>
                <a:gd name="T7" fmla="*/ 127 h 284"/>
                <a:gd name="T8" fmla="*/ 62 w 135"/>
                <a:gd name="T9" fmla="*/ 136 h 284"/>
                <a:gd name="T10" fmla="*/ 70 w 135"/>
                <a:gd name="T11" fmla="*/ 162 h 284"/>
                <a:gd name="T12" fmla="*/ 62 w 135"/>
                <a:gd name="T13" fmla="*/ 155 h 284"/>
                <a:gd name="T14" fmla="*/ 62 w 135"/>
                <a:gd name="T15" fmla="*/ 189 h 284"/>
                <a:gd name="T16" fmla="*/ 70 w 135"/>
                <a:gd name="T17" fmla="*/ 182 h 284"/>
                <a:gd name="T18" fmla="*/ 62 w 135"/>
                <a:gd name="T19" fmla="*/ 189 h 284"/>
                <a:gd name="T20" fmla="*/ 70 w 135"/>
                <a:gd name="T21" fmla="*/ 213 h 284"/>
                <a:gd name="T22" fmla="*/ 62 w 135"/>
                <a:gd name="T23" fmla="*/ 205 h 284"/>
                <a:gd name="T24" fmla="*/ 62 w 135"/>
                <a:gd name="T25" fmla="*/ 236 h 284"/>
                <a:gd name="T26" fmla="*/ 70 w 135"/>
                <a:gd name="T27" fmla="*/ 229 h 284"/>
                <a:gd name="T28" fmla="*/ 62 w 135"/>
                <a:gd name="T29" fmla="*/ 236 h 284"/>
                <a:gd name="T30" fmla="*/ 70 w 135"/>
                <a:gd name="T31" fmla="*/ 260 h 284"/>
                <a:gd name="T32" fmla="*/ 62 w 135"/>
                <a:gd name="T33" fmla="*/ 253 h 284"/>
                <a:gd name="T34" fmla="*/ 62 w 135"/>
                <a:gd name="T35" fmla="*/ 284 h 284"/>
                <a:gd name="T36" fmla="*/ 70 w 135"/>
                <a:gd name="T37" fmla="*/ 277 h 284"/>
                <a:gd name="T38" fmla="*/ 62 w 135"/>
                <a:gd name="T39" fmla="*/ 284 h 284"/>
                <a:gd name="T40" fmla="*/ 125 w 135"/>
                <a:gd name="T41" fmla="*/ 74 h 284"/>
                <a:gd name="T42" fmla="*/ 135 w 135"/>
                <a:gd name="T43" fmla="*/ 64 h 284"/>
                <a:gd name="T44" fmla="*/ 0 w 135"/>
                <a:gd name="T45" fmla="*/ 74 h 284"/>
                <a:gd name="T46" fmla="*/ 9 w 135"/>
                <a:gd name="T47" fmla="*/ 64 h 284"/>
                <a:gd name="T48" fmla="*/ 0 w 135"/>
                <a:gd name="T49" fmla="*/ 74 h 284"/>
                <a:gd name="T50" fmla="*/ 111 w 135"/>
                <a:gd name="T51" fmla="*/ 17 h 284"/>
                <a:gd name="T52" fmla="*/ 111 w 135"/>
                <a:gd name="T53" fmla="*/ 31 h 284"/>
                <a:gd name="T54" fmla="*/ 14 w 135"/>
                <a:gd name="T55" fmla="*/ 112 h 284"/>
                <a:gd name="T56" fmla="*/ 29 w 135"/>
                <a:gd name="T57" fmla="*/ 112 h 284"/>
                <a:gd name="T58" fmla="*/ 14 w 135"/>
                <a:gd name="T59" fmla="*/ 112 h 284"/>
                <a:gd name="T60" fmla="*/ 111 w 135"/>
                <a:gd name="T61" fmla="*/ 119 h 284"/>
                <a:gd name="T62" fmla="*/ 111 w 135"/>
                <a:gd name="T63" fmla="*/ 105 h 284"/>
                <a:gd name="T64" fmla="*/ 14 w 135"/>
                <a:gd name="T65" fmla="*/ 24 h 284"/>
                <a:gd name="T66" fmla="*/ 29 w 135"/>
                <a:gd name="T67" fmla="*/ 24 h 284"/>
                <a:gd name="T68" fmla="*/ 14 w 135"/>
                <a:gd name="T69" fmla="*/ 24 h 284"/>
                <a:gd name="T70" fmla="*/ 50 w 135"/>
                <a:gd name="T71" fmla="*/ 19 h 284"/>
                <a:gd name="T72" fmla="*/ 46 w 135"/>
                <a:gd name="T73" fmla="*/ 29 h 284"/>
                <a:gd name="T74" fmla="*/ 82 w 135"/>
                <a:gd name="T75" fmla="*/ 110 h 284"/>
                <a:gd name="T76" fmla="*/ 91 w 135"/>
                <a:gd name="T77" fmla="*/ 115 h 284"/>
                <a:gd name="T78" fmla="*/ 82 w 135"/>
                <a:gd name="T79" fmla="*/ 110 h 284"/>
                <a:gd name="T80" fmla="*/ 106 w 135"/>
                <a:gd name="T81" fmla="*/ 48 h 284"/>
                <a:gd name="T82" fmla="*/ 118 w 135"/>
                <a:gd name="T83" fmla="*/ 53 h 284"/>
                <a:gd name="T84" fmla="*/ 19 w 135"/>
                <a:gd name="T85" fmla="*/ 93 h 284"/>
                <a:gd name="T86" fmla="*/ 24 w 135"/>
                <a:gd name="T87" fmla="*/ 81 h 284"/>
                <a:gd name="T88" fmla="*/ 19 w 135"/>
                <a:gd name="T89" fmla="*/ 93 h 284"/>
                <a:gd name="T90" fmla="*/ 84 w 135"/>
                <a:gd name="T91" fmla="*/ 19 h 284"/>
                <a:gd name="T92" fmla="*/ 86 w 135"/>
                <a:gd name="T93" fmla="*/ 29 h 284"/>
                <a:gd name="T94" fmla="*/ 43 w 135"/>
                <a:gd name="T95" fmla="*/ 115 h 284"/>
                <a:gd name="T96" fmla="*/ 53 w 135"/>
                <a:gd name="T97" fmla="*/ 110 h 284"/>
                <a:gd name="T98" fmla="*/ 43 w 135"/>
                <a:gd name="T99" fmla="*/ 115 h 284"/>
                <a:gd name="T100" fmla="*/ 111 w 135"/>
                <a:gd name="T101" fmla="*/ 81 h 284"/>
                <a:gd name="T102" fmla="*/ 113 w 135"/>
                <a:gd name="T103" fmla="*/ 91 h 284"/>
                <a:gd name="T104" fmla="*/ 17 w 135"/>
                <a:gd name="T105" fmla="*/ 53 h 284"/>
                <a:gd name="T106" fmla="*/ 26 w 135"/>
                <a:gd name="T107" fmla="*/ 48 h 284"/>
                <a:gd name="T108" fmla="*/ 17 w 135"/>
                <a:gd name="T109" fmla="*/ 5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5" h="284">
                  <a:moveTo>
                    <a:pt x="62" y="12"/>
                  </a:moveTo>
                  <a:lnTo>
                    <a:pt x="72" y="12"/>
                  </a:lnTo>
                  <a:lnTo>
                    <a:pt x="72" y="0"/>
                  </a:lnTo>
                  <a:lnTo>
                    <a:pt x="62" y="0"/>
                  </a:lnTo>
                  <a:lnTo>
                    <a:pt x="62" y="12"/>
                  </a:lnTo>
                  <a:close/>
                  <a:moveTo>
                    <a:pt x="62" y="136"/>
                  </a:moveTo>
                  <a:lnTo>
                    <a:pt x="72" y="136"/>
                  </a:lnTo>
                  <a:lnTo>
                    <a:pt x="72" y="127"/>
                  </a:lnTo>
                  <a:lnTo>
                    <a:pt x="62" y="127"/>
                  </a:lnTo>
                  <a:lnTo>
                    <a:pt x="62" y="136"/>
                  </a:lnTo>
                  <a:close/>
                  <a:moveTo>
                    <a:pt x="62" y="162"/>
                  </a:moveTo>
                  <a:lnTo>
                    <a:pt x="70" y="162"/>
                  </a:lnTo>
                  <a:lnTo>
                    <a:pt x="70" y="155"/>
                  </a:lnTo>
                  <a:lnTo>
                    <a:pt x="62" y="155"/>
                  </a:lnTo>
                  <a:lnTo>
                    <a:pt x="62" y="162"/>
                  </a:lnTo>
                  <a:close/>
                  <a:moveTo>
                    <a:pt x="62" y="189"/>
                  </a:moveTo>
                  <a:lnTo>
                    <a:pt x="70" y="189"/>
                  </a:lnTo>
                  <a:lnTo>
                    <a:pt x="70" y="182"/>
                  </a:lnTo>
                  <a:lnTo>
                    <a:pt x="62" y="182"/>
                  </a:lnTo>
                  <a:lnTo>
                    <a:pt x="62" y="189"/>
                  </a:lnTo>
                  <a:close/>
                  <a:moveTo>
                    <a:pt x="62" y="213"/>
                  </a:moveTo>
                  <a:lnTo>
                    <a:pt x="70" y="213"/>
                  </a:lnTo>
                  <a:lnTo>
                    <a:pt x="70" y="205"/>
                  </a:lnTo>
                  <a:lnTo>
                    <a:pt x="62" y="205"/>
                  </a:lnTo>
                  <a:lnTo>
                    <a:pt x="62" y="213"/>
                  </a:lnTo>
                  <a:close/>
                  <a:moveTo>
                    <a:pt x="62" y="236"/>
                  </a:moveTo>
                  <a:lnTo>
                    <a:pt x="70" y="236"/>
                  </a:lnTo>
                  <a:lnTo>
                    <a:pt x="70" y="229"/>
                  </a:lnTo>
                  <a:lnTo>
                    <a:pt x="62" y="229"/>
                  </a:lnTo>
                  <a:lnTo>
                    <a:pt x="62" y="236"/>
                  </a:lnTo>
                  <a:close/>
                  <a:moveTo>
                    <a:pt x="62" y="260"/>
                  </a:moveTo>
                  <a:lnTo>
                    <a:pt x="70" y="260"/>
                  </a:lnTo>
                  <a:lnTo>
                    <a:pt x="70" y="253"/>
                  </a:lnTo>
                  <a:lnTo>
                    <a:pt x="62" y="253"/>
                  </a:lnTo>
                  <a:lnTo>
                    <a:pt x="62" y="260"/>
                  </a:lnTo>
                  <a:close/>
                  <a:moveTo>
                    <a:pt x="62" y="284"/>
                  </a:moveTo>
                  <a:lnTo>
                    <a:pt x="70" y="284"/>
                  </a:lnTo>
                  <a:lnTo>
                    <a:pt x="70" y="277"/>
                  </a:lnTo>
                  <a:lnTo>
                    <a:pt x="62" y="277"/>
                  </a:lnTo>
                  <a:lnTo>
                    <a:pt x="62" y="284"/>
                  </a:lnTo>
                  <a:close/>
                  <a:moveTo>
                    <a:pt x="125" y="64"/>
                  </a:moveTo>
                  <a:lnTo>
                    <a:pt x="125" y="74"/>
                  </a:lnTo>
                  <a:lnTo>
                    <a:pt x="135" y="74"/>
                  </a:lnTo>
                  <a:lnTo>
                    <a:pt x="135" y="64"/>
                  </a:lnTo>
                  <a:lnTo>
                    <a:pt x="125" y="64"/>
                  </a:lnTo>
                  <a:close/>
                  <a:moveTo>
                    <a:pt x="0" y="74"/>
                  </a:moveTo>
                  <a:lnTo>
                    <a:pt x="9" y="74"/>
                  </a:lnTo>
                  <a:lnTo>
                    <a:pt x="9" y="64"/>
                  </a:lnTo>
                  <a:lnTo>
                    <a:pt x="0" y="64"/>
                  </a:lnTo>
                  <a:lnTo>
                    <a:pt x="0" y="74"/>
                  </a:lnTo>
                  <a:close/>
                  <a:moveTo>
                    <a:pt x="118" y="24"/>
                  </a:moveTo>
                  <a:lnTo>
                    <a:pt x="111" y="17"/>
                  </a:lnTo>
                  <a:lnTo>
                    <a:pt x="106" y="24"/>
                  </a:lnTo>
                  <a:lnTo>
                    <a:pt x="111" y="31"/>
                  </a:lnTo>
                  <a:lnTo>
                    <a:pt x="118" y="24"/>
                  </a:lnTo>
                  <a:close/>
                  <a:moveTo>
                    <a:pt x="14" y="112"/>
                  </a:moveTo>
                  <a:lnTo>
                    <a:pt x="21" y="119"/>
                  </a:lnTo>
                  <a:lnTo>
                    <a:pt x="29" y="112"/>
                  </a:lnTo>
                  <a:lnTo>
                    <a:pt x="21" y="105"/>
                  </a:lnTo>
                  <a:lnTo>
                    <a:pt x="14" y="112"/>
                  </a:lnTo>
                  <a:close/>
                  <a:moveTo>
                    <a:pt x="106" y="112"/>
                  </a:moveTo>
                  <a:lnTo>
                    <a:pt x="111" y="119"/>
                  </a:lnTo>
                  <a:lnTo>
                    <a:pt x="118" y="112"/>
                  </a:lnTo>
                  <a:lnTo>
                    <a:pt x="111" y="105"/>
                  </a:lnTo>
                  <a:lnTo>
                    <a:pt x="106" y="112"/>
                  </a:lnTo>
                  <a:close/>
                  <a:moveTo>
                    <a:pt x="14" y="24"/>
                  </a:moveTo>
                  <a:lnTo>
                    <a:pt x="21" y="31"/>
                  </a:lnTo>
                  <a:lnTo>
                    <a:pt x="29" y="24"/>
                  </a:lnTo>
                  <a:lnTo>
                    <a:pt x="21" y="17"/>
                  </a:lnTo>
                  <a:lnTo>
                    <a:pt x="14" y="24"/>
                  </a:lnTo>
                  <a:close/>
                  <a:moveTo>
                    <a:pt x="53" y="26"/>
                  </a:moveTo>
                  <a:lnTo>
                    <a:pt x="50" y="19"/>
                  </a:lnTo>
                  <a:lnTo>
                    <a:pt x="43" y="22"/>
                  </a:lnTo>
                  <a:lnTo>
                    <a:pt x="46" y="29"/>
                  </a:lnTo>
                  <a:lnTo>
                    <a:pt x="53" y="26"/>
                  </a:lnTo>
                  <a:close/>
                  <a:moveTo>
                    <a:pt x="82" y="110"/>
                  </a:moveTo>
                  <a:lnTo>
                    <a:pt x="84" y="117"/>
                  </a:lnTo>
                  <a:lnTo>
                    <a:pt x="91" y="115"/>
                  </a:lnTo>
                  <a:lnTo>
                    <a:pt x="89" y="107"/>
                  </a:lnTo>
                  <a:lnTo>
                    <a:pt x="82" y="110"/>
                  </a:lnTo>
                  <a:close/>
                  <a:moveTo>
                    <a:pt x="113" y="45"/>
                  </a:moveTo>
                  <a:lnTo>
                    <a:pt x="106" y="48"/>
                  </a:lnTo>
                  <a:lnTo>
                    <a:pt x="111" y="55"/>
                  </a:lnTo>
                  <a:lnTo>
                    <a:pt x="118" y="53"/>
                  </a:lnTo>
                  <a:lnTo>
                    <a:pt x="113" y="45"/>
                  </a:lnTo>
                  <a:close/>
                  <a:moveTo>
                    <a:pt x="19" y="93"/>
                  </a:moveTo>
                  <a:lnTo>
                    <a:pt x="26" y="88"/>
                  </a:lnTo>
                  <a:lnTo>
                    <a:pt x="24" y="81"/>
                  </a:lnTo>
                  <a:lnTo>
                    <a:pt x="17" y="86"/>
                  </a:lnTo>
                  <a:lnTo>
                    <a:pt x="19" y="93"/>
                  </a:lnTo>
                  <a:close/>
                  <a:moveTo>
                    <a:pt x="91" y="22"/>
                  </a:moveTo>
                  <a:lnTo>
                    <a:pt x="84" y="19"/>
                  </a:lnTo>
                  <a:lnTo>
                    <a:pt x="82" y="26"/>
                  </a:lnTo>
                  <a:lnTo>
                    <a:pt x="86" y="29"/>
                  </a:lnTo>
                  <a:lnTo>
                    <a:pt x="91" y="22"/>
                  </a:lnTo>
                  <a:close/>
                  <a:moveTo>
                    <a:pt x="43" y="115"/>
                  </a:moveTo>
                  <a:lnTo>
                    <a:pt x="50" y="117"/>
                  </a:lnTo>
                  <a:lnTo>
                    <a:pt x="53" y="110"/>
                  </a:lnTo>
                  <a:lnTo>
                    <a:pt x="46" y="107"/>
                  </a:lnTo>
                  <a:lnTo>
                    <a:pt x="43" y="115"/>
                  </a:lnTo>
                  <a:close/>
                  <a:moveTo>
                    <a:pt x="118" y="86"/>
                  </a:moveTo>
                  <a:lnTo>
                    <a:pt x="111" y="81"/>
                  </a:lnTo>
                  <a:lnTo>
                    <a:pt x="106" y="88"/>
                  </a:lnTo>
                  <a:lnTo>
                    <a:pt x="113" y="91"/>
                  </a:lnTo>
                  <a:lnTo>
                    <a:pt x="118" y="86"/>
                  </a:lnTo>
                  <a:close/>
                  <a:moveTo>
                    <a:pt x="17" y="53"/>
                  </a:moveTo>
                  <a:lnTo>
                    <a:pt x="24" y="55"/>
                  </a:lnTo>
                  <a:lnTo>
                    <a:pt x="26" y="48"/>
                  </a:lnTo>
                  <a:lnTo>
                    <a:pt x="19" y="45"/>
                  </a:lnTo>
                  <a:lnTo>
                    <a:pt x="17" y="53"/>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25" name="Group 4"/>
          <p:cNvGrpSpPr>
            <a:grpSpLocks noChangeAspect="1"/>
          </p:cNvGrpSpPr>
          <p:nvPr/>
        </p:nvGrpSpPr>
        <p:grpSpPr bwMode="auto">
          <a:xfrm>
            <a:off x="-160056" y="5481999"/>
            <a:ext cx="481644" cy="760751"/>
            <a:chOff x="2070" y="2664"/>
            <a:chExt cx="390" cy="616"/>
          </a:xfrm>
        </p:grpSpPr>
        <p:sp>
          <p:nvSpPr>
            <p:cNvPr id="26" name="AutoShape 3"/>
            <p:cNvSpPr>
              <a:spLocks noChangeAspect="1" noChangeArrowheads="1" noTextEdit="1"/>
            </p:cNvSpPr>
            <p:nvPr/>
          </p:nvSpPr>
          <p:spPr bwMode="auto">
            <a:xfrm>
              <a:off x="2070" y="2664"/>
              <a:ext cx="390"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 name="Freeform 5"/>
            <p:cNvSpPr>
              <a:spLocks noEditPoints="1"/>
            </p:cNvSpPr>
            <p:nvPr/>
          </p:nvSpPr>
          <p:spPr bwMode="auto">
            <a:xfrm>
              <a:off x="2070" y="2664"/>
              <a:ext cx="221" cy="616"/>
            </a:xfrm>
            <a:custGeom>
              <a:avLst/>
              <a:gdLst>
                <a:gd name="T0" fmla="*/ 120 w 221"/>
                <a:gd name="T1" fmla="*/ 0 h 616"/>
                <a:gd name="T2" fmla="*/ 103 w 221"/>
                <a:gd name="T3" fmla="*/ 220 h 616"/>
                <a:gd name="T4" fmla="*/ 103 w 221"/>
                <a:gd name="T5" fmla="*/ 203 h 616"/>
                <a:gd name="T6" fmla="*/ 118 w 221"/>
                <a:gd name="T7" fmla="*/ 265 h 616"/>
                <a:gd name="T8" fmla="*/ 106 w 221"/>
                <a:gd name="T9" fmla="*/ 265 h 616"/>
                <a:gd name="T10" fmla="*/ 118 w 221"/>
                <a:gd name="T11" fmla="*/ 291 h 616"/>
                <a:gd name="T12" fmla="*/ 106 w 221"/>
                <a:gd name="T13" fmla="*/ 344 h 616"/>
                <a:gd name="T14" fmla="*/ 106 w 221"/>
                <a:gd name="T15" fmla="*/ 332 h 616"/>
                <a:gd name="T16" fmla="*/ 118 w 221"/>
                <a:gd name="T17" fmla="*/ 382 h 616"/>
                <a:gd name="T18" fmla="*/ 106 w 221"/>
                <a:gd name="T19" fmla="*/ 382 h 616"/>
                <a:gd name="T20" fmla="*/ 118 w 221"/>
                <a:gd name="T21" fmla="*/ 411 h 616"/>
                <a:gd name="T22" fmla="*/ 106 w 221"/>
                <a:gd name="T23" fmla="*/ 463 h 616"/>
                <a:gd name="T24" fmla="*/ 106 w 221"/>
                <a:gd name="T25" fmla="*/ 449 h 616"/>
                <a:gd name="T26" fmla="*/ 118 w 221"/>
                <a:gd name="T27" fmla="*/ 499 h 616"/>
                <a:gd name="T28" fmla="*/ 106 w 221"/>
                <a:gd name="T29" fmla="*/ 499 h 616"/>
                <a:gd name="T30" fmla="*/ 118 w 221"/>
                <a:gd name="T31" fmla="*/ 525 h 616"/>
                <a:gd name="T32" fmla="*/ 106 w 221"/>
                <a:gd name="T33" fmla="*/ 578 h 616"/>
                <a:gd name="T34" fmla="*/ 106 w 221"/>
                <a:gd name="T35" fmla="*/ 566 h 616"/>
                <a:gd name="T36" fmla="*/ 118 w 221"/>
                <a:gd name="T37" fmla="*/ 616 h 616"/>
                <a:gd name="T38" fmla="*/ 106 w 221"/>
                <a:gd name="T39" fmla="*/ 616 h 616"/>
                <a:gd name="T40" fmla="*/ 221 w 221"/>
                <a:gd name="T41" fmla="*/ 117 h 616"/>
                <a:gd name="T42" fmla="*/ 0 w 221"/>
                <a:gd name="T43" fmla="*/ 117 h 616"/>
                <a:gd name="T44" fmla="*/ 0 w 221"/>
                <a:gd name="T45" fmla="*/ 103 h 616"/>
                <a:gd name="T46" fmla="*/ 183 w 221"/>
                <a:gd name="T47" fmla="*/ 26 h 616"/>
                <a:gd name="T48" fmla="*/ 195 w 221"/>
                <a:gd name="T49" fmla="*/ 38 h 616"/>
                <a:gd name="T50" fmla="*/ 50 w 221"/>
                <a:gd name="T51" fmla="*/ 182 h 616"/>
                <a:gd name="T52" fmla="*/ 171 w 221"/>
                <a:gd name="T53" fmla="*/ 182 h 616"/>
                <a:gd name="T54" fmla="*/ 183 w 221"/>
                <a:gd name="T55" fmla="*/ 170 h 616"/>
                <a:gd name="T56" fmla="*/ 38 w 221"/>
                <a:gd name="T57" fmla="*/ 50 h 616"/>
                <a:gd name="T58" fmla="*/ 26 w 221"/>
                <a:gd name="T59" fmla="*/ 38 h 616"/>
                <a:gd name="T60" fmla="*/ 72 w 221"/>
                <a:gd name="T61" fmla="*/ 34 h 616"/>
                <a:gd name="T62" fmla="*/ 132 w 221"/>
                <a:gd name="T63" fmla="*/ 179 h 616"/>
                <a:gd name="T64" fmla="*/ 144 w 221"/>
                <a:gd name="T65" fmla="*/ 174 h 616"/>
                <a:gd name="T66" fmla="*/ 176 w 221"/>
                <a:gd name="T67" fmla="*/ 76 h 616"/>
                <a:gd name="T68" fmla="*/ 188 w 221"/>
                <a:gd name="T69" fmla="*/ 72 h 616"/>
                <a:gd name="T70" fmla="*/ 41 w 221"/>
                <a:gd name="T71" fmla="*/ 131 h 616"/>
                <a:gd name="T72" fmla="*/ 149 w 221"/>
                <a:gd name="T73" fmla="*/ 34 h 616"/>
                <a:gd name="T74" fmla="*/ 144 w 221"/>
                <a:gd name="T75" fmla="*/ 45 h 616"/>
                <a:gd name="T76" fmla="*/ 84 w 221"/>
                <a:gd name="T77" fmla="*/ 191 h 616"/>
                <a:gd name="T78" fmla="*/ 72 w 221"/>
                <a:gd name="T79" fmla="*/ 186 h 616"/>
                <a:gd name="T80" fmla="*/ 176 w 221"/>
                <a:gd name="T81" fmla="*/ 143 h 616"/>
                <a:gd name="T82" fmla="*/ 29 w 221"/>
                <a:gd name="T83" fmla="*/ 84 h 616"/>
                <a:gd name="T84" fmla="*/ 34 w 221"/>
                <a:gd name="T85" fmla="*/ 72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 h="616">
                  <a:moveTo>
                    <a:pt x="103" y="17"/>
                  </a:moveTo>
                  <a:lnTo>
                    <a:pt x="120" y="17"/>
                  </a:lnTo>
                  <a:lnTo>
                    <a:pt x="120" y="0"/>
                  </a:lnTo>
                  <a:lnTo>
                    <a:pt x="103" y="0"/>
                  </a:lnTo>
                  <a:lnTo>
                    <a:pt x="103" y="17"/>
                  </a:lnTo>
                  <a:close/>
                  <a:moveTo>
                    <a:pt x="103" y="220"/>
                  </a:moveTo>
                  <a:lnTo>
                    <a:pt x="120" y="220"/>
                  </a:lnTo>
                  <a:lnTo>
                    <a:pt x="120" y="203"/>
                  </a:lnTo>
                  <a:lnTo>
                    <a:pt x="103" y="203"/>
                  </a:lnTo>
                  <a:lnTo>
                    <a:pt x="103" y="220"/>
                  </a:lnTo>
                  <a:close/>
                  <a:moveTo>
                    <a:pt x="106" y="265"/>
                  </a:moveTo>
                  <a:lnTo>
                    <a:pt x="118" y="265"/>
                  </a:lnTo>
                  <a:lnTo>
                    <a:pt x="118" y="253"/>
                  </a:lnTo>
                  <a:lnTo>
                    <a:pt x="106" y="253"/>
                  </a:lnTo>
                  <a:lnTo>
                    <a:pt x="106" y="265"/>
                  </a:lnTo>
                  <a:close/>
                  <a:moveTo>
                    <a:pt x="106" y="303"/>
                  </a:moveTo>
                  <a:lnTo>
                    <a:pt x="118" y="303"/>
                  </a:lnTo>
                  <a:lnTo>
                    <a:pt x="118" y="291"/>
                  </a:lnTo>
                  <a:lnTo>
                    <a:pt x="106" y="291"/>
                  </a:lnTo>
                  <a:lnTo>
                    <a:pt x="106" y="303"/>
                  </a:lnTo>
                  <a:close/>
                  <a:moveTo>
                    <a:pt x="106" y="344"/>
                  </a:moveTo>
                  <a:lnTo>
                    <a:pt x="118" y="344"/>
                  </a:lnTo>
                  <a:lnTo>
                    <a:pt x="118" y="332"/>
                  </a:lnTo>
                  <a:lnTo>
                    <a:pt x="106" y="332"/>
                  </a:lnTo>
                  <a:lnTo>
                    <a:pt x="106" y="344"/>
                  </a:lnTo>
                  <a:close/>
                  <a:moveTo>
                    <a:pt x="106" y="382"/>
                  </a:moveTo>
                  <a:lnTo>
                    <a:pt x="118" y="382"/>
                  </a:lnTo>
                  <a:lnTo>
                    <a:pt x="118" y="370"/>
                  </a:lnTo>
                  <a:lnTo>
                    <a:pt x="106" y="370"/>
                  </a:lnTo>
                  <a:lnTo>
                    <a:pt x="106" y="382"/>
                  </a:lnTo>
                  <a:close/>
                  <a:moveTo>
                    <a:pt x="106" y="423"/>
                  </a:moveTo>
                  <a:lnTo>
                    <a:pt x="118" y="423"/>
                  </a:lnTo>
                  <a:lnTo>
                    <a:pt x="118" y="411"/>
                  </a:lnTo>
                  <a:lnTo>
                    <a:pt x="106" y="411"/>
                  </a:lnTo>
                  <a:lnTo>
                    <a:pt x="106" y="423"/>
                  </a:lnTo>
                  <a:close/>
                  <a:moveTo>
                    <a:pt x="106" y="463"/>
                  </a:moveTo>
                  <a:lnTo>
                    <a:pt x="118" y="463"/>
                  </a:lnTo>
                  <a:lnTo>
                    <a:pt x="118" y="449"/>
                  </a:lnTo>
                  <a:lnTo>
                    <a:pt x="106" y="449"/>
                  </a:lnTo>
                  <a:lnTo>
                    <a:pt x="106" y="463"/>
                  </a:lnTo>
                  <a:close/>
                  <a:moveTo>
                    <a:pt x="106" y="499"/>
                  </a:moveTo>
                  <a:lnTo>
                    <a:pt x="118" y="499"/>
                  </a:lnTo>
                  <a:lnTo>
                    <a:pt x="118" y="487"/>
                  </a:lnTo>
                  <a:lnTo>
                    <a:pt x="106" y="487"/>
                  </a:lnTo>
                  <a:lnTo>
                    <a:pt x="106" y="499"/>
                  </a:lnTo>
                  <a:close/>
                  <a:moveTo>
                    <a:pt x="106" y="537"/>
                  </a:moveTo>
                  <a:lnTo>
                    <a:pt x="118" y="537"/>
                  </a:lnTo>
                  <a:lnTo>
                    <a:pt x="118" y="525"/>
                  </a:lnTo>
                  <a:lnTo>
                    <a:pt x="106" y="525"/>
                  </a:lnTo>
                  <a:lnTo>
                    <a:pt x="106" y="537"/>
                  </a:lnTo>
                  <a:close/>
                  <a:moveTo>
                    <a:pt x="106" y="578"/>
                  </a:moveTo>
                  <a:lnTo>
                    <a:pt x="118" y="578"/>
                  </a:lnTo>
                  <a:lnTo>
                    <a:pt x="118" y="566"/>
                  </a:lnTo>
                  <a:lnTo>
                    <a:pt x="106" y="566"/>
                  </a:lnTo>
                  <a:lnTo>
                    <a:pt x="106" y="578"/>
                  </a:lnTo>
                  <a:close/>
                  <a:moveTo>
                    <a:pt x="106" y="616"/>
                  </a:moveTo>
                  <a:lnTo>
                    <a:pt x="118" y="616"/>
                  </a:lnTo>
                  <a:lnTo>
                    <a:pt x="118" y="604"/>
                  </a:lnTo>
                  <a:lnTo>
                    <a:pt x="106" y="604"/>
                  </a:lnTo>
                  <a:lnTo>
                    <a:pt x="106" y="616"/>
                  </a:lnTo>
                  <a:close/>
                  <a:moveTo>
                    <a:pt x="205" y="103"/>
                  </a:moveTo>
                  <a:lnTo>
                    <a:pt x="205" y="117"/>
                  </a:lnTo>
                  <a:lnTo>
                    <a:pt x="221" y="117"/>
                  </a:lnTo>
                  <a:lnTo>
                    <a:pt x="221" y="103"/>
                  </a:lnTo>
                  <a:lnTo>
                    <a:pt x="205" y="103"/>
                  </a:lnTo>
                  <a:close/>
                  <a:moveTo>
                    <a:pt x="0" y="117"/>
                  </a:moveTo>
                  <a:lnTo>
                    <a:pt x="17" y="117"/>
                  </a:lnTo>
                  <a:lnTo>
                    <a:pt x="17" y="103"/>
                  </a:lnTo>
                  <a:lnTo>
                    <a:pt x="0" y="103"/>
                  </a:lnTo>
                  <a:lnTo>
                    <a:pt x="0" y="117"/>
                  </a:lnTo>
                  <a:close/>
                  <a:moveTo>
                    <a:pt x="195" y="38"/>
                  </a:moveTo>
                  <a:lnTo>
                    <a:pt x="183" y="26"/>
                  </a:lnTo>
                  <a:lnTo>
                    <a:pt x="171" y="38"/>
                  </a:lnTo>
                  <a:lnTo>
                    <a:pt x="183" y="50"/>
                  </a:lnTo>
                  <a:lnTo>
                    <a:pt x="195" y="38"/>
                  </a:lnTo>
                  <a:close/>
                  <a:moveTo>
                    <a:pt x="26" y="182"/>
                  </a:moveTo>
                  <a:lnTo>
                    <a:pt x="38" y="194"/>
                  </a:lnTo>
                  <a:lnTo>
                    <a:pt x="50" y="182"/>
                  </a:lnTo>
                  <a:lnTo>
                    <a:pt x="38" y="170"/>
                  </a:lnTo>
                  <a:lnTo>
                    <a:pt x="26" y="182"/>
                  </a:lnTo>
                  <a:close/>
                  <a:moveTo>
                    <a:pt x="171" y="182"/>
                  </a:moveTo>
                  <a:lnTo>
                    <a:pt x="183" y="194"/>
                  </a:lnTo>
                  <a:lnTo>
                    <a:pt x="195" y="182"/>
                  </a:lnTo>
                  <a:lnTo>
                    <a:pt x="183" y="170"/>
                  </a:lnTo>
                  <a:lnTo>
                    <a:pt x="171" y="182"/>
                  </a:lnTo>
                  <a:close/>
                  <a:moveTo>
                    <a:pt x="26" y="38"/>
                  </a:moveTo>
                  <a:lnTo>
                    <a:pt x="38" y="50"/>
                  </a:lnTo>
                  <a:lnTo>
                    <a:pt x="50" y="38"/>
                  </a:lnTo>
                  <a:lnTo>
                    <a:pt x="38" y="26"/>
                  </a:lnTo>
                  <a:lnTo>
                    <a:pt x="26" y="38"/>
                  </a:lnTo>
                  <a:close/>
                  <a:moveTo>
                    <a:pt x="89" y="41"/>
                  </a:moveTo>
                  <a:lnTo>
                    <a:pt x="84" y="29"/>
                  </a:lnTo>
                  <a:lnTo>
                    <a:pt x="72" y="34"/>
                  </a:lnTo>
                  <a:lnTo>
                    <a:pt x="77" y="45"/>
                  </a:lnTo>
                  <a:lnTo>
                    <a:pt x="89" y="41"/>
                  </a:lnTo>
                  <a:close/>
                  <a:moveTo>
                    <a:pt x="132" y="179"/>
                  </a:moveTo>
                  <a:lnTo>
                    <a:pt x="137" y="191"/>
                  </a:lnTo>
                  <a:lnTo>
                    <a:pt x="149" y="186"/>
                  </a:lnTo>
                  <a:lnTo>
                    <a:pt x="144" y="174"/>
                  </a:lnTo>
                  <a:lnTo>
                    <a:pt x="132" y="179"/>
                  </a:lnTo>
                  <a:close/>
                  <a:moveTo>
                    <a:pt x="188" y="72"/>
                  </a:moveTo>
                  <a:lnTo>
                    <a:pt x="176" y="76"/>
                  </a:lnTo>
                  <a:lnTo>
                    <a:pt x="181" y="88"/>
                  </a:lnTo>
                  <a:lnTo>
                    <a:pt x="193" y="84"/>
                  </a:lnTo>
                  <a:lnTo>
                    <a:pt x="188" y="72"/>
                  </a:lnTo>
                  <a:close/>
                  <a:moveTo>
                    <a:pt x="34" y="148"/>
                  </a:moveTo>
                  <a:lnTo>
                    <a:pt x="46" y="143"/>
                  </a:lnTo>
                  <a:lnTo>
                    <a:pt x="41" y="131"/>
                  </a:lnTo>
                  <a:lnTo>
                    <a:pt x="29" y="136"/>
                  </a:lnTo>
                  <a:lnTo>
                    <a:pt x="34" y="148"/>
                  </a:lnTo>
                  <a:close/>
                  <a:moveTo>
                    <a:pt x="149" y="34"/>
                  </a:moveTo>
                  <a:lnTo>
                    <a:pt x="137" y="29"/>
                  </a:lnTo>
                  <a:lnTo>
                    <a:pt x="132" y="41"/>
                  </a:lnTo>
                  <a:lnTo>
                    <a:pt x="144" y="45"/>
                  </a:lnTo>
                  <a:lnTo>
                    <a:pt x="149" y="34"/>
                  </a:lnTo>
                  <a:close/>
                  <a:moveTo>
                    <a:pt x="72" y="186"/>
                  </a:moveTo>
                  <a:lnTo>
                    <a:pt x="84" y="191"/>
                  </a:lnTo>
                  <a:lnTo>
                    <a:pt x="89" y="179"/>
                  </a:lnTo>
                  <a:lnTo>
                    <a:pt x="77" y="174"/>
                  </a:lnTo>
                  <a:lnTo>
                    <a:pt x="72" y="186"/>
                  </a:lnTo>
                  <a:close/>
                  <a:moveTo>
                    <a:pt x="193" y="136"/>
                  </a:moveTo>
                  <a:lnTo>
                    <a:pt x="181" y="131"/>
                  </a:lnTo>
                  <a:lnTo>
                    <a:pt x="176" y="143"/>
                  </a:lnTo>
                  <a:lnTo>
                    <a:pt x="188" y="148"/>
                  </a:lnTo>
                  <a:lnTo>
                    <a:pt x="193" y="136"/>
                  </a:lnTo>
                  <a:close/>
                  <a:moveTo>
                    <a:pt x="29" y="84"/>
                  </a:moveTo>
                  <a:lnTo>
                    <a:pt x="41" y="88"/>
                  </a:lnTo>
                  <a:lnTo>
                    <a:pt x="46" y="76"/>
                  </a:lnTo>
                  <a:lnTo>
                    <a:pt x="34" y="72"/>
                  </a:lnTo>
                  <a:lnTo>
                    <a:pt x="29" y="84"/>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 name="Freeform 6"/>
            <p:cNvSpPr>
              <a:spLocks noEditPoints="1"/>
            </p:cNvSpPr>
            <p:nvPr/>
          </p:nvSpPr>
          <p:spPr bwMode="auto">
            <a:xfrm>
              <a:off x="2323" y="2996"/>
              <a:ext cx="135" cy="284"/>
            </a:xfrm>
            <a:custGeom>
              <a:avLst/>
              <a:gdLst>
                <a:gd name="T0" fmla="*/ 72 w 135"/>
                <a:gd name="T1" fmla="*/ 12 h 284"/>
                <a:gd name="T2" fmla="*/ 62 w 135"/>
                <a:gd name="T3" fmla="*/ 0 h 284"/>
                <a:gd name="T4" fmla="*/ 62 w 135"/>
                <a:gd name="T5" fmla="*/ 136 h 284"/>
                <a:gd name="T6" fmla="*/ 72 w 135"/>
                <a:gd name="T7" fmla="*/ 127 h 284"/>
                <a:gd name="T8" fmla="*/ 62 w 135"/>
                <a:gd name="T9" fmla="*/ 136 h 284"/>
                <a:gd name="T10" fmla="*/ 70 w 135"/>
                <a:gd name="T11" fmla="*/ 162 h 284"/>
                <a:gd name="T12" fmla="*/ 62 w 135"/>
                <a:gd name="T13" fmla="*/ 155 h 284"/>
                <a:gd name="T14" fmla="*/ 62 w 135"/>
                <a:gd name="T15" fmla="*/ 189 h 284"/>
                <a:gd name="T16" fmla="*/ 70 w 135"/>
                <a:gd name="T17" fmla="*/ 182 h 284"/>
                <a:gd name="T18" fmla="*/ 62 w 135"/>
                <a:gd name="T19" fmla="*/ 189 h 284"/>
                <a:gd name="T20" fmla="*/ 70 w 135"/>
                <a:gd name="T21" fmla="*/ 213 h 284"/>
                <a:gd name="T22" fmla="*/ 62 w 135"/>
                <a:gd name="T23" fmla="*/ 205 h 284"/>
                <a:gd name="T24" fmla="*/ 62 w 135"/>
                <a:gd name="T25" fmla="*/ 236 h 284"/>
                <a:gd name="T26" fmla="*/ 70 w 135"/>
                <a:gd name="T27" fmla="*/ 229 h 284"/>
                <a:gd name="T28" fmla="*/ 62 w 135"/>
                <a:gd name="T29" fmla="*/ 236 h 284"/>
                <a:gd name="T30" fmla="*/ 70 w 135"/>
                <a:gd name="T31" fmla="*/ 260 h 284"/>
                <a:gd name="T32" fmla="*/ 62 w 135"/>
                <a:gd name="T33" fmla="*/ 253 h 284"/>
                <a:gd name="T34" fmla="*/ 62 w 135"/>
                <a:gd name="T35" fmla="*/ 284 h 284"/>
                <a:gd name="T36" fmla="*/ 70 w 135"/>
                <a:gd name="T37" fmla="*/ 277 h 284"/>
                <a:gd name="T38" fmla="*/ 62 w 135"/>
                <a:gd name="T39" fmla="*/ 284 h 284"/>
                <a:gd name="T40" fmla="*/ 125 w 135"/>
                <a:gd name="T41" fmla="*/ 74 h 284"/>
                <a:gd name="T42" fmla="*/ 135 w 135"/>
                <a:gd name="T43" fmla="*/ 64 h 284"/>
                <a:gd name="T44" fmla="*/ 0 w 135"/>
                <a:gd name="T45" fmla="*/ 74 h 284"/>
                <a:gd name="T46" fmla="*/ 9 w 135"/>
                <a:gd name="T47" fmla="*/ 64 h 284"/>
                <a:gd name="T48" fmla="*/ 0 w 135"/>
                <a:gd name="T49" fmla="*/ 74 h 284"/>
                <a:gd name="T50" fmla="*/ 111 w 135"/>
                <a:gd name="T51" fmla="*/ 17 h 284"/>
                <a:gd name="T52" fmla="*/ 111 w 135"/>
                <a:gd name="T53" fmla="*/ 31 h 284"/>
                <a:gd name="T54" fmla="*/ 14 w 135"/>
                <a:gd name="T55" fmla="*/ 112 h 284"/>
                <a:gd name="T56" fmla="*/ 29 w 135"/>
                <a:gd name="T57" fmla="*/ 112 h 284"/>
                <a:gd name="T58" fmla="*/ 14 w 135"/>
                <a:gd name="T59" fmla="*/ 112 h 284"/>
                <a:gd name="T60" fmla="*/ 111 w 135"/>
                <a:gd name="T61" fmla="*/ 119 h 284"/>
                <a:gd name="T62" fmla="*/ 111 w 135"/>
                <a:gd name="T63" fmla="*/ 105 h 284"/>
                <a:gd name="T64" fmla="*/ 14 w 135"/>
                <a:gd name="T65" fmla="*/ 24 h 284"/>
                <a:gd name="T66" fmla="*/ 29 w 135"/>
                <a:gd name="T67" fmla="*/ 24 h 284"/>
                <a:gd name="T68" fmla="*/ 14 w 135"/>
                <a:gd name="T69" fmla="*/ 24 h 284"/>
                <a:gd name="T70" fmla="*/ 50 w 135"/>
                <a:gd name="T71" fmla="*/ 19 h 284"/>
                <a:gd name="T72" fmla="*/ 46 w 135"/>
                <a:gd name="T73" fmla="*/ 29 h 284"/>
                <a:gd name="T74" fmla="*/ 82 w 135"/>
                <a:gd name="T75" fmla="*/ 110 h 284"/>
                <a:gd name="T76" fmla="*/ 91 w 135"/>
                <a:gd name="T77" fmla="*/ 115 h 284"/>
                <a:gd name="T78" fmla="*/ 82 w 135"/>
                <a:gd name="T79" fmla="*/ 110 h 284"/>
                <a:gd name="T80" fmla="*/ 106 w 135"/>
                <a:gd name="T81" fmla="*/ 48 h 284"/>
                <a:gd name="T82" fmla="*/ 118 w 135"/>
                <a:gd name="T83" fmla="*/ 53 h 284"/>
                <a:gd name="T84" fmla="*/ 19 w 135"/>
                <a:gd name="T85" fmla="*/ 93 h 284"/>
                <a:gd name="T86" fmla="*/ 24 w 135"/>
                <a:gd name="T87" fmla="*/ 81 h 284"/>
                <a:gd name="T88" fmla="*/ 19 w 135"/>
                <a:gd name="T89" fmla="*/ 93 h 284"/>
                <a:gd name="T90" fmla="*/ 84 w 135"/>
                <a:gd name="T91" fmla="*/ 19 h 284"/>
                <a:gd name="T92" fmla="*/ 86 w 135"/>
                <a:gd name="T93" fmla="*/ 29 h 284"/>
                <a:gd name="T94" fmla="*/ 43 w 135"/>
                <a:gd name="T95" fmla="*/ 115 h 284"/>
                <a:gd name="T96" fmla="*/ 53 w 135"/>
                <a:gd name="T97" fmla="*/ 110 h 284"/>
                <a:gd name="T98" fmla="*/ 43 w 135"/>
                <a:gd name="T99" fmla="*/ 115 h 284"/>
                <a:gd name="T100" fmla="*/ 111 w 135"/>
                <a:gd name="T101" fmla="*/ 81 h 284"/>
                <a:gd name="T102" fmla="*/ 113 w 135"/>
                <a:gd name="T103" fmla="*/ 91 h 284"/>
                <a:gd name="T104" fmla="*/ 17 w 135"/>
                <a:gd name="T105" fmla="*/ 53 h 284"/>
                <a:gd name="T106" fmla="*/ 26 w 135"/>
                <a:gd name="T107" fmla="*/ 48 h 284"/>
                <a:gd name="T108" fmla="*/ 17 w 135"/>
                <a:gd name="T109" fmla="*/ 5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5" h="284">
                  <a:moveTo>
                    <a:pt x="62" y="12"/>
                  </a:moveTo>
                  <a:lnTo>
                    <a:pt x="72" y="12"/>
                  </a:lnTo>
                  <a:lnTo>
                    <a:pt x="72" y="0"/>
                  </a:lnTo>
                  <a:lnTo>
                    <a:pt x="62" y="0"/>
                  </a:lnTo>
                  <a:lnTo>
                    <a:pt x="62" y="12"/>
                  </a:lnTo>
                  <a:close/>
                  <a:moveTo>
                    <a:pt x="62" y="136"/>
                  </a:moveTo>
                  <a:lnTo>
                    <a:pt x="72" y="136"/>
                  </a:lnTo>
                  <a:lnTo>
                    <a:pt x="72" y="127"/>
                  </a:lnTo>
                  <a:lnTo>
                    <a:pt x="62" y="127"/>
                  </a:lnTo>
                  <a:lnTo>
                    <a:pt x="62" y="136"/>
                  </a:lnTo>
                  <a:close/>
                  <a:moveTo>
                    <a:pt x="62" y="162"/>
                  </a:moveTo>
                  <a:lnTo>
                    <a:pt x="70" y="162"/>
                  </a:lnTo>
                  <a:lnTo>
                    <a:pt x="70" y="155"/>
                  </a:lnTo>
                  <a:lnTo>
                    <a:pt x="62" y="155"/>
                  </a:lnTo>
                  <a:lnTo>
                    <a:pt x="62" y="162"/>
                  </a:lnTo>
                  <a:close/>
                  <a:moveTo>
                    <a:pt x="62" y="189"/>
                  </a:moveTo>
                  <a:lnTo>
                    <a:pt x="70" y="189"/>
                  </a:lnTo>
                  <a:lnTo>
                    <a:pt x="70" y="182"/>
                  </a:lnTo>
                  <a:lnTo>
                    <a:pt x="62" y="182"/>
                  </a:lnTo>
                  <a:lnTo>
                    <a:pt x="62" y="189"/>
                  </a:lnTo>
                  <a:close/>
                  <a:moveTo>
                    <a:pt x="62" y="213"/>
                  </a:moveTo>
                  <a:lnTo>
                    <a:pt x="70" y="213"/>
                  </a:lnTo>
                  <a:lnTo>
                    <a:pt x="70" y="205"/>
                  </a:lnTo>
                  <a:lnTo>
                    <a:pt x="62" y="205"/>
                  </a:lnTo>
                  <a:lnTo>
                    <a:pt x="62" y="213"/>
                  </a:lnTo>
                  <a:close/>
                  <a:moveTo>
                    <a:pt x="62" y="236"/>
                  </a:moveTo>
                  <a:lnTo>
                    <a:pt x="70" y="236"/>
                  </a:lnTo>
                  <a:lnTo>
                    <a:pt x="70" y="229"/>
                  </a:lnTo>
                  <a:lnTo>
                    <a:pt x="62" y="229"/>
                  </a:lnTo>
                  <a:lnTo>
                    <a:pt x="62" y="236"/>
                  </a:lnTo>
                  <a:close/>
                  <a:moveTo>
                    <a:pt x="62" y="260"/>
                  </a:moveTo>
                  <a:lnTo>
                    <a:pt x="70" y="260"/>
                  </a:lnTo>
                  <a:lnTo>
                    <a:pt x="70" y="253"/>
                  </a:lnTo>
                  <a:lnTo>
                    <a:pt x="62" y="253"/>
                  </a:lnTo>
                  <a:lnTo>
                    <a:pt x="62" y="260"/>
                  </a:lnTo>
                  <a:close/>
                  <a:moveTo>
                    <a:pt x="62" y="284"/>
                  </a:moveTo>
                  <a:lnTo>
                    <a:pt x="70" y="284"/>
                  </a:lnTo>
                  <a:lnTo>
                    <a:pt x="70" y="277"/>
                  </a:lnTo>
                  <a:lnTo>
                    <a:pt x="62" y="277"/>
                  </a:lnTo>
                  <a:lnTo>
                    <a:pt x="62" y="284"/>
                  </a:lnTo>
                  <a:close/>
                  <a:moveTo>
                    <a:pt x="125" y="64"/>
                  </a:moveTo>
                  <a:lnTo>
                    <a:pt x="125" y="74"/>
                  </a:lnTo>
                  <a:lnTo>
                    <a:pt x="135" y="74"/>
                  </a:lnTo>
                  <a:lnTo>
                    <a:pt x="135" y="64"/>
                  </a:lnTo>
                  <a:lnTo>
                    <a:pt x="125" y="64"/>
                  </a:lnTo>
                  <a:close/>
                  <a:moveTo>
                    <a:pt x="0" y="74"/>
                  </a:moveTo>
                  <a:lnTo>
                    <a:pt x="9" y="74"/>
                  </a:lnTo>
                  <a:lnTo>
                    <a:pt x="9" y="64"/>
                  </a:lnTo>
                  <a:lnTo>
                    <a:pt x="0" y="64"/>
                  </a:lnTo>
                  <a:lnTo>
                    <a:pt x="0" y="74"/>
                  </a:lnTo>
                  <a:close/>
                  <a:moveTo>
                    <a:pt x="118" y="24"/>
                  </a:moveTo>
                  <a:lnTo>
                    <a:pt x="111" y="17"/>
                  </a:lnTo>
                  <a:lnTo>
                    <a:pt x="106" y="24"/>
                  </a:lnTo>
                  <a:lnTo>
                    <a:pt x="111" y="31"/>
                  </a:lnTo>
                  <a:lnTo>
                    <a:pt x="118" y="24"/>
                  </a:lnTo>
                  <a:close/>
                  <a:moveTo>
                    <a:pt x="14" y="112"/>
                  </a:moveTo>
                  <a:lnTo>
                    <a:pt x="21" y="119"/>
                  </a:lnTo>
                  <a:lnTo>
                    <a:pt x="29" y="112"/>
                  </a:lnTo>
                  <a:lnTo>
                    <a:pt x="21" y="105"/>
                  </a:lnTo>
                  <a:lnTo>
                    <a:pt x="14" y="112"/>
                  </a:lnTo>
                  <a:close/>
                  <a:moveTo>
                    <a:pt x="106" y="112"/>
                  </a:moveTo>
                  <a:lnTo>
                    <a:pt x="111" y="119"/>
                  </a:lnTo>
                  <a:lnTo>
                    <a:pt x="118" y="112"/>
                  </a:lnTo>
                  <a:lnTo>
                    <a:pt x="111" y="105"/>
                  </a:lnTo>
                  <a:lnTo>
                    <a:pt x="106" y="112"/>
                  </a:lnTo>
                  <a:close/>
                  <a:moveTo>
                    <a:pt x="14" y="24"/>
                  </a:moveTo>
                  <a:lnTo>
                    <a:pt x="21" y="31"/>
                  </a:lnTo>
                  <a:lnTo>
                    <a:pt x="29" y="24"/>
                  </a:lnTo>
                  <a:lnTo>
                    <a:pt x="21" y="17"/>
                  </a:lnTo>
                  <a:lnTo>
                    <a:pt x="14" y="24"/>
                  </a:lnTo>
                  <a:close/>
                  <a:moveTo>
                    <a:pt x="53" y="26"/>
                  </a:moveTo>
                  <a:lnTo>
                    <a:pt x="50" y="19"/>
                  </a:lnTo>
                  <a:lnTo>
                    <a:pt x="43" y="22"/>
                  </a:lnTo>
                  <a:lnTo>
                    <a:pt x="46" y="29"/>
                  </a:lnTo>
                  <a:lnTo>
                    <a:pt x="53" y="26"/>
                  </a:lnTo>
                  <a:close/>
                  <a:moveTo>
                    <a:pt x="82" y="110"/>
                  </a:moveTo>
                  <a:lnTo>
                    <a:pt x="84" y="117"/>
                  </a:lnTo>
                  <a:lnTo>
                    <a:pt x="91" y="115"/>
                  </a:lnTo>
                  <a:lnTo>
                    <a:pt x="89" y="107"/>
                  </a:lnTo>
                  <a:lnTo>
                    <a:pt x="82" y="110"/>
                  </a:lnTo>
                  <a:close/>
                  <a:moveTo>
                    <a:pt x="113" y="45"/>
                  </a:moveTo>
                  <a:lnTo>
                    <a:pt x="106" y="48"/>
                  </a:lnTo>
                  <a:lnTo>
                    <a:pt x="111" y="55"/>
                  </a:lnTo>
                  <a:lnTo>
                    <a:pt x="118" y="53"/>
                  </a:lnTo>
                  <a:lnTo>
                    <a:pt x="113" y="45"/>
                  </a:lnTo>
                  <a:close/>
                  <a:moveTo>
                    <a:pt x="19" y="93"/>
                  </a:moveTo>
                  <a:lnTo>
                    <a:pt x="26" y="88"/>
                  </a:lnTo>
                  <a:lnTo>
                    <a:pt x="24" y="81"/>
                  </a:lnTo>
                  <a:lnTo>
                    <a:pt x="17" y="86"/>
                  </a:lnTo>
                  <a:lnTo>
                    <a:pt x="19" y="93"/>
                  </a:lnTo>
                  <a:close/>
                  <a:moveTo>
                    <a:pt x="91" y="22"/>
                  </a:moveTo>
                  <a:lnTo>
                    <a:pt x="84" y="19"/>
                  </a:lnTo>
                  <a:lnTo>
                    <a:pt x="82" y="26"/>
                  </a:lnTo>
                  <a:lnTo>
                    <a:pt x="86" y="29"/>
                  </a:lnTo>
                  <a:lnTo>
                    <a:pt x="91" y="22"/>
                  </a:lnTo>
                  <a:close/>
                  <a:moveTo>
                    <a:pt x="43" y="115"/>
                  </a:moveTo>
                  <a:lnTo>
                    <a:pt x="50" y="117"/>
                  </a:lnTo>
                  <a:lnTo>
                    <a:pt x="53" y="110"/>
                  </a:lnTo>
                  <a:lnTo>
                    <a:pt x="46" y="107"/>
                  </a:lnTo>
                  <a:lnTo>
                    <a:pt x="43" y="115"/>
                  </a:lnTo>
                  <a:close/>
                  <a:moveTo>
                    <a:pt x="118" y="86"/>
                  </a:moveTo>
                  <a:lnTo>
                    <a:pt x="111" y="81"/>
                  </a:lnTo>
                  <a:lnTo>
                    <a:pt x="106" y="88"/>
                  </a:lnTo>
                  <a:lnTo>
                    <a:pt x="113" y="91"/>
                  </a:lnTo>
                  <a:lnTo>
                    <a:pt x="118" y="86"/>
                  </a:lnTo>
                  <a:close/>
                  <a:moveTo>
                    <a:pt x="17" y="53"/>
                  </a:moveTo>
                  <a:lnTo>
                    <a:pt x="24" y="55"/>
                  </a:lnTo>
                  <a:lnTo>
                    <a:pt x="26" y="48"/>
                  </a:lnTo>
                  <a:lnTo>
                    <a:pt x="19" y="45"/>
                  </a:lnTo>
                  <a:lnTo>
                    <a:pt x="17" y="53"/>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4" name="Group 4"/>
          <p:cNvGrpSpPr>
            <a:grpSpLocks noChangeAspect="1"/>
          </p:cNvGrpSpPr>
          <p:nvPr/>
        </p:nvGrpSpPr>
        <p:grpSpPr bwMode="auto">
          <a:xfrm>
            <a:off x="364475" y="284998"/>
            <a:ext cx="1361470" cy="1316533"/>
            <a:chOff x="5798" y="441"/>
            <a:chExt cx="1121" cy="1084"/>
          </a:xfrm>
        </p:grpSpPr>
        <p:sp>
          <p:nvSpPr>
            <p:cNvPr id="10" name="AutoShape 3"/>
            <p:cNvSpPr>
              <a:spLocks noChangeAspect="1" noChangeArrowheads="1" noTextEdit="1"/>
            </p:cNvSpPr>
            <p:nvPr/>
          </p:nvSpPr>
          <p:spPr bwMode="auto">
            <a:xfrm>
              <a:off x="5798" y="441"/>
              <a:ext cx="1121" cy="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 name="Freeform 5"/>
            <p:cNvSpPr/>
            <p:nvPr/>
          </p:nvSpPr>
          <p:spPr bwMode="auto">
            <a:xfrm>
              <a:off x="5972" y="634"/>
              <a:ext cx="632" cy="628"/>
            </a:xfrm>
            <a:custGeom>
              <a:avLst/>
              <a:gdLst>
                <a:gd name="T0" fmla="*/ 6 w 885"/>
                <a:gd name="T1" fmla="*/ 430 h 879"/>
                <a:gd name="T2" fmla="*/ 452 w 885"/>
                <a:gd name="T3" fmla="*/ 6 h 879"/>
                <a:gd name="T4" fmla="*/ 879 w 885"/>
                <a:gd name="T5" fmla="*/ 449 h 879"/>
                <a:gd name="T6" fmla="*/ 433 w 885"/>
                <a:gd name="T7" fmla="*/ 873 h 879"/>
                <a:gd name="T8" fmla="*/ 6 w 885"/>
                <a:gd name="T9" fmla="*/ 430 h 879"/>
              </a:gdLst>
              <a:ahLst/>
              <a:cxnLst>
                <a:cxn ang="0">
                  <a:pos x="T0" y="T1"/>
                </a:cxn>
                <a:cxn ang="0">
                  <a:pos x="T2" y="T3"/>
                </a:cxn>
                <a:cxn ang="0">
                  <a:pos x="T4" y="T5"/>
                </a:cxn>
                <a:cxn ang="0">
                  <a:pos x="T6" y="T7"/>
                </a:cxn>
                <a:cxn ang="0">
                  <a:pos x="T8" y="T9"/>
                </a:cxn>
              </a:cxnLst>
              <a:rect l="0" t="0" r="r" b="b"/>
              <a:pathLst>
                <a:path w="885" h="879">
                  <a:moveTo>
                    <a:pt x="6" y="430"/>
                  </a:moveTo>
                  <a:cubicBezTo>
                    <a:pt x="11" y="190"/>
                    <a:pt x="211" y="0"/>
                    <a:pt x="452" y="6"/>
                  </a:cubicBezTo>
                  <a:cubicBezTo>
                    <a:pt x="694" y="11"/>
                    <a:pt x="885" y="210"/>
                    <a:pt x="879" y="449"/>
                  </a:cubicBezTo>
                  <a:cubicBezTo>
                    <a:pt x="874" y="689"/>
                    <a:pt x="674" y="879"/>
                    <a:pt x="433" y="873"/>
                  </a:cubicBezTo>
                  <a:cubicBezTo>
                    <a:pt x="191" y="868"/>
                    <a:pt x="0" y="669"/>
                    <a:pt x="6" y="430"/>
                  </a:cubicBezTo>
                  <a:close/>
                </a:path>
              </a:pathLst>
            </a:custGeom>
            <a:solidFill>
              <a:srgbClr val="F9F0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 name="Freeform 6"/>
            <p:cNvSpPr/>
            <p:nvPr/>
          </p:nvSpPr>
          <p:spPr bwMode="auto">
            <a:xfrm>
              <a:off x="6015" y="706"/>
              <a:ext cx="516" cy="496"/>
            </a:xfrm>
            <a:custGeom>
              <a:avLst/>
              <a:gdLst>
                <a:gd name="T0" fmla="*/ 435 w 722"/>
                <a:gd name="T1" fmla="*/ 10 h 694"/>
                <a:gd name="T2" fmla="*/ 102 w 722"/>
                <a:gd name="T3" fmla="*/ 138 h 694"/>
                <a:gd name="T4" fmla="*/ 158 w 722"/>
                <a:gd name="T5" fmla="*/ 578 h 694"/>
                <a:gd name="T6" fmla="*/ 616 w 722"/>
                <a:gd name="T7" fmla="*/ 575 h 694"/>
                <a:gd name="T8" fmla="*/ 713 w 722"/>
                <a:gd name="T9" fmla="*/ 375 h 694"/>
                <a:gd name="T10" fmla="*/ 629 w 722"/>
                <a:gd name="T11" fmla="*/ 122 h 694"/>
                <a:gd name="T12" fmla="*/ 435 w 722"/>
                <a:gd name="T13" fmla="*/ 10 h 694"/>
                <a:gd name="T14" fmla="*/ 435 w 722"/>
                <a:gd name="T15" fmla="*/ 13 h 694"/>
                <a:gd name="T16" fmla="*/ 638 w 722"/>
                <a:gd name="T17" fmla="*/ 140 h 694"/>
                <a:gd name="T18" fmla="*/ 705 w 722"/>
                <a:gd name="T19" fmla="*/ 419 h 694"/>
                <a:gd name="T20" fmla="*/ 273 w 722"/>
                <a:gd name="T21" fmla="*/ 641 h 694"/>
                <a:gd name="T22" fmla="*/ 67 w 722"/>
                <a:gd name="T23" fmla="*/ 208 h 694"/>
                <a:gd name="T24" fmla="*/ 421 w 722"/>
                <a:gd name="T25" fmla="*/ 12 h 694"/>
                <a:gd name="T26" fmla="*/ 435 w 722"/>
                <a:gd name="T27" fmla="*/ 13 h 694"/>
                <a:gd name="T28" fmla="*/ 435 w 722"/>
                <a:gd name="T29" fmla="*/ 1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2" h="694">
                  <a:moveTo>
                    <a:pt x="435" y="10"/>
                  </a:moveTo>
                  <a:cubicBezTo>
                    <a:pt x="313" y="0"/>
                    <a:pt x="178" y="37"/>
                    <a:pt x="102" y="138"/>
                  </a:cubicBezTo>
                  <a:cubicBezTo>
                    <a:pt x="0" y="273"/>
                    <a:pt x="36" y="469"/>
                    <a:pt x="158" y="578"/>
                  </a:cubicBezTo>
                  <a:cubicBezTo>
                    <a:pt x="284" y="691"/>
                    <a:pt x="490" y="683"/>
                    <a:pt x="616" y="575"/>
                  </a:cubicBezTo>
                  <a:cubicBezTo>
                    <a:pt x="675" y="525"/>
                    <a:pt x="710" y="453"/>
                    <a:pt x="713" y="375"/>
                  </a:cubicBezTo>
                  <a:cubicBezTo>
                    <a:pt x="716" y="288"/>
                    <a:pt x="681" y="191"/>
                    <a:pt x="629" y="122"/>
                  </a:cubicBezTo>
                  <a:cubicBezTo>
                    <a:pt x="583" y="59"/>
                    <a:pt x="513" y="18"/>
                    <a:pt x="435" y="10"/>
                  </a:cubicBezTo>
                  <a:cubicBezTo>
                    <a:pt x="433" y="10"/>
                    <a:pt x="433" y="13"/>
                    <a:pt x="435" y="13"/>
                  </a:cubicBezTo>
                  <a:cubicBezTo>
                    <a:pt x="520" y="22"/>
                    <a:pt x="591" y="70"/>
                    <a:pt x="638" y="140"/>
                  </a:cubicBezTo>
                  <a:cubicBezTo>
                    <a:pt x="691" y="217"/>
                    <a:pt x="722" y="326"/>
                    <a:pt x="705" y="419"/>
                  </a:cubicBezTo>
                  <a:cubicBezTo>
                    <a:pt x="670" y="609"/>
                    <a:pt x="442" y="694"/>
                    <a:pt x="273" y="641"/>
                  </a:cubicBezTo>
                  <a:cubicBezTo>
                    <a:pt x="97" y="585"/>
                    <a:pt x="1" y="379"/>
                    <a:pt x="67" y="208"/>
                  </a:cubicBezTo>
                  <a:cubicBezTo>
                    <a:pt x="122" y="64"/>
                    <a:pt x="277" y="5"/>
                    <a:pt x="421" y="12"/>
                  </a:cubicBezTo>
                  <a:cubicBezTo>
                    <a:pt x="426" y="13"/>
                    <a:pt x="430" y="13"/>
                    <a:pt x="435" y="13"/>
                  </a:cubicBezTo>
                  <a:cubicBezTo>
                    <a:pt x="437" y="14"/>
                    <a:pt x="437" y="11"/>
                    <a:pt x="435" y="1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 name="Freeform 7"/>
            <p:cNvSpPr/>
            <p:nvPr/>
          </p:nvSpPr>
          <p:spPr bwMode="auto">
            <a:xfrm>
              <a:off x="6094" y="760"/>
              <a:ext cx="427" cy="411"/>
            </a:xfrm>
            <a:custGeom>
              <a:avLst/>
              <a:gdLst>
                <a:gd name="T0" fmla="*/ 326 w 598"/>
                <a:gd name="T1" fmla="*/ 19 h 575"/>
                <a:gd name="T2" fmla="*/ 33 w 598"/>
                <a:gd name="T3" fmla="*/ 308 h 575"/>
                <a:gd name="T4" fmla="*/ 484 w 598"/>
                <a:gd name="T5" fmla="*/ 411 h 575"/>
                <a:gd name="T6" fmla="*/ 326 w 598"/>
                <a:gd name="T7" fmla="*/ 19 h 575"/>
              </a:gdLst>
              <a:ahLst/>
              <a:cxnLst>
                <a:cxn ang="0">
                  <a:pos x="T0" y="T1"/>
                </a:cxn>
                <a:cxn ang="0">
                  <a:pos x="T2" y="T3"/>
                </a:cxn>
                <a:cxn ang="0">
                  <a:pos x="T4" y="T5"/>
                </a:cxn>
                <a:cxn ang="0">
                  <a:pos x="T6" y="T7"/>
                </a:cxn>
              </a:cxnLst>
              <a:rect l="0" t="0" r="r" b="b"/>
              <a:pathLst>
                <a:path w="598" h="575">
                  <a:moveTo>
                    <a:pt x="326" y="19"/>
                  </a:moveTo>
                  <a:cubicBezTo>
                    <a:pt x="170" y="0"/>
                    <a:pt x="0" y="113"/>
                    <a:pt x="33" y="308"/>
                  </a:cubicBezTo>
                  <a:cubicBezTo>
                    <a:pt x="66" y="503"/>
                    <a:pt x="369" y="575"/>
                    <a:pt x="484" y="411"/>
                  </a:cubicBezTo>
                  <a:cubicBezTo>
                    <a:pt x="598" y="247"/>
                    <a:pt x="510" y="42"/>
                    <a:pt x="326" y="19"/>
                  </a:cubicBezTo>
                  <a:close/>
                </a:path>
              </a:pathLst>
            </a:custGeom>
            <a:solidFill>
              <a:srgbClr val="FFD4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 name="Freeform 8"/>
            <p:cNvSpPr/>
            <p:nvPr/>
          </p:nvSpPr>
          <p:spPr bwMode="auto">
            <a:xfrm>
              <a:off x="6135" y="788"/>
              <a:ext cx="336" cy="326"/>
            </a:xfrm>
            <a:custGeom>
              <a:avLst/>
              <a:gdLst>
                <a:gd name="T0" fmla="*/ 249 w 470"/>
                <a:gd name="T1" fmla="*/ 6 h 457"/>
                <a:gd name="T2" fmla="*/ 96 w 470"/>
                <a:gd name="T3" fmla="*/ 49 h 457"/>
                <a:gd name="T4" fmla="*/ 18 w 470"/>
                <a:gd name="T5" fmla="*/ 236 h 457"/>
                <a:gd name="T6" fmla="*/ 130 w 470"/>
                <a:gd name="T7" fmla="*/ 422 h 457"/>
                <a:gd name="T8" fmla="*/ 351 w 470"/>
                <a:gd name="T9" fmla="*/ 418 h 457"/>
                <a:gd name="T10" fmla="*/ 464 w 470"/>
                <a:gd name="T11" fmla="*/ 196 h 457"/>
                <a:gd name="T12" fmla="*/ 411 w 470"/>
                <a:gd name="T13" fmla="*/ 75 h 457"/>
                <a:gd name="T14" fmla="*/ 249 w 470"/>
                <a:gd name="T15" fmla="*/ 6 h 457"/>
                <a:gd name="T16" fmla="*/ 249 w 470"/>
                <a:gd name="T17" fmla="*/ 9 h 457"/>
                <a:gd name="T18" fmla="*/ 438 w 470"/>
                <a:gd name="T19" fmla="*/ 117 h 457"/>
                <a:gd name="T20" fmla="*/ 450 w 470"/>
                <a:gd name="T21" fmla="*/ 289 h 457"/>
                <a:gd name="T22" fmla="*/ 345 w 470"/>
                <a:gd name="T23" fmla="*/ 417 h 457"/>
                <a:gd name="T24" fmla="*/ 93 w 470"/>
                <a:gd name="T25" fmla="*/ 394 h 457"/>
                <a:gd name="T26" fmla="*/ 53 w 470"/>
                <a:gd name="T27" fmla="*/ 100 h 457"/>
                <a:gd name="T28" fmla="*/ 249 w 470"/>
                <a:gd name="T29" fmla="*/ 9 h 457"/>
                <a:gd name="T30" fmla="*/ 249 w 470"/>
                <a:gd name="T31" fmla="*/ 6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0" h="457">
                  <a:moveTo>
                    <a:pt x="249" y="6"/>
                  </a:moveTo>
                  <a:cubicBezTo>
                    <a:pt x="195" y="0"/>
                    <a:pt x="139" y="16"/>
                    <a:pt x="96" y="49"/>
                  </a:cubicBezTo>
                  <a:cubicBezTo>
                    <a:pt x="37" y="93"/>
                    <a:pt x="17" y="166"/>
                    <a:pt x="18" y="236"/>
                  </a:cubicBezTo>
                  <a:cubicBezTo>
                    <a:pt x="20" y="316"/>
                    <a:pt x="58" y="385"/>
                    <a:pt x="130" y="422"/>
                  </a:cubicBezTo>
                  <a:cubicBezTo>
                    <a:pt x="199" y="457"/>
                    <a:pt x="283" y="451"/>
                    <a:pt x="351" y="418"/>
                  </a:cubicBezTo>
                  <a:cubicBezTo>
                    <a:pt x="430" y="379"/>
                    <a:pt x="470" y="280"/>
                    <a:pt x="464" y="196"/>
                  </a:cubicBezTo>
                  <a:cubicBezTo>
                    <a:pt x="461" y="151"/>
                    <a:pt x="442" y="108"/>
                    <a:pt x="411" y="75"/>
                  </a:cubicBezTo>
                  <a:cubicBezTo>
                    <a:pt x="369" y="32"/>
                    <a:pt x="308" y="13"/>
                    <a:pt x="249" y="6"/>
                  </a:cubicBezTo>
                  <a:cubicBezTo>
                    <a:pt x="247" y="6"/>
                    <a:pt x="247" y="9"/>
                    <a:pt x="249" y="9"/>
                  </a:cubicBezTo>
                  <a:cubicBezTo>
                    <a:pt x="324" y="18"/>
                    <a:pt x="399" y="48"/>
                    <a:pt x="438" y="117"/>
                  </a:cubicBezTo>
                  <a:cubicBezTo>
                    <a:pt x="468" y="169"/>
                    <a:pt x="468" y="233"/>
                    <a:pt x="450" y="289"/>
                  </a:cubicBezTo>
                  <a:cubicBezTo>
                    <a:pt x="432" y="343"/>
                    <a:pt x="396" y="392"/>
                    <a:pt x="345" y="417"/>
                  </a:cubicBezTo>
                  <a:cubicBezTo>
                    <a:pt x="265" y="457"/>
                    <a:pt x="163" y="450"/>
                    <a:pt x="93" y="394"/>
                  </a:cubicBezTo>
                  <a:cubicBezTo>
                    <a:pt x="9" y="327"/>
                    <a:pt x="0" y="189"/>
                    <a:pt x="53" y="100"/>
                  </a:cubicBezTo>
                  <a:cubicBezTo>
                    <a:pt x="93" y="34"/>
                    <a:pt x="174" y="1"/>
                    <a:pt x="249" y="9"/>
                  </a:cubicBezTo>
                  <a:cubicBezTo>
                    <a:pt x="251" y="9"/>
                    <a:pt x="251" y="6"/>
                    <a:pt x="249" y="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 name="Freeform 9"/>
            <p:cNvSpPr/>
            <p:nvPr/>
          </p:nvSpPr>
          <p:spPr bwMode="auto">
            <a:xfrm>
              <a:off x="6252" y="897"/>
              <a:ext cx="57" cy="45"/>
            </a:xfrm>
            <a:custGeom>
              <a:avLst/>
              <a:gdLst>
                <a:gd name="T0" fmla="*/ 43 w 80"/>
                <a:gd name="T1" fmla="*/ 0 h 63"/>
                <a:gd name="T2" fmla="*/ 33 w 80"/>
                <a:gd name="T3" fmla="*/ 56 h 63"/>
                <a:gd name="T4" fmla="*/ 43 w 80"/>
                <a:gd name="T5" fmla="*/ 0 h 63"/>
              </a:gdLst>
              <a:ahLst/>
              <a:cxnLst>
                <a:cxn ang="0">
                  <a:pos x="T0" y="T1"/>
                </a:cxn>
                <a:cxn ang="0">
                  <a:pos x="T2" y="T3"/>
                </a:cxn>
                <a:cxn ang="0">
                  <a:pos x="T4" y="T5"/>
                </a:cxn>
              </a:cxnLst>
              <a:rect l="0" t="0" r="r" b="b"/>
              <a:pathLst>
                <a:path w="80" h="63">
                  <a:moveTo>
                    <a:pt x="43" y="0"/>
                  </a:moveTo>
                  <a:cubicBezTo>
                    <a:pt x="18" y="0"/>
                    <a:pt x="0" y="49"/>
                    <a:pt x="33" y="56"/>
                  </a:cubicBezTo>
                  <a:cubicBezTo>
                    <a:pt x="63" y="63"/>
                    <a:pt x="80" y="0"/>
                    <a:pt x="43" y="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 name="Freeform 10"/>
            <p:cNvSpPr/>
            <p:nvPr/>
          </p:nvSpPr>
          <p:spPr bwMode="auto">
            <a:xfrm>
              <a:off x="6375" y="942"/>
              <a:ext cx="53" cy="46"/>
            </a:xfrm>
            <a:custGeom>
              <a:avLst/>
              <a:gdLst>
                <a:gd name="T0" fmla="*/ 40 w 75"/>
                <a:gd name="T1" fmla="*/ 0 h 64"/>
                <a:gd name="T2" fmla="*/ 31 w 75"/>
                <a:gd name="T3" fmla="*/ 57 h 64"/>
                <a:gd name="T4" fmla="*/ 40 w 75"/>
                <a:gd name="T5" fmla="*/ 0 h 64"/>
              </a:gdLst>
              <a:ahLst/>
              <a:cxnLst>
                <a:cxn ang="0">
                  <a:pos x="T0" y="T1"/>
                </a:cxn>
                <a:cxn ang="0">
                  <a:pos x="T2" y="T3"/>
                </a:cxn>
                <a:cxn ang="0">
                  <a:pos x="T4" y="T5"/>
                </a:cxn>
              </a:cxnLst>
              <a:rect l="0" t="0" r="r" b="b"/>
              <a:pathLst>
                <a:path w="75" h="64">
                  <a:moveTo>
                    <a:pt x="40" y="0"/>
                  </a:moveTo>
                  <a:cubicBezTo>
                    <a:pt x="16" y="0"/>
                    <a:pt x="0" y="49"/>
                    <a:pt x="31" y="57"/>
                  </a:cubicBezTo>
                  <a:cubicBezTo>
                    <a:pt x="60" y="64"/>
                    <a:pt x="75" y="1"/>
                    <a:pt x="40" y="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 name="Freeform 11"/>
            <p:cNvSpPr/>
            <p:nvPr/>
          </p:nvSpPr>
          <p:spPr bwMode="auto">
            <a:xfrm>
              <a:off x="6248" y="984"/>
              <a:ext cx="85" cy="75"/>
            </a:xfrm>
            <a:custGeom>
              <a:avLst/>
              <a:gdLst>
                <a:gd name="T0" fmla="*/ 0 w 119"/>
                <a:gd name="T1" fmla="*/ 2 h 104"/>
                <a:gd name="T2" fmla="*/ 118 w 119"/>
                <a:gd name="T3" fmla="*/ 88 h 104"/>
                <a:gd name="T4" fmla="*/ 117 w 119"/>
                <a:gd name="T5" fmla="*/ 85 h 104"/>
                <a:gd name="T6" fmla="*/ 3 w 119"/>
                <a:gd name="T7" fmla="*/ 1 h 104"/>
                <a:gd name="T8" fmla="*/ 0 w 119"/>
                <a:gd name="T9" fmla="*/ 2 h 104"/>
              </a:gdLst>
              <a:ahLst/>
              <a:cxnLst>
                <a:cxn ang="0">
                  <a:pos x="T0" y="T1"/>
                </a:cxn>
                <a:cxn ang="0">
                  <a:pos x="T2" y="T3"/>
                </a:cxn>
                <a:cxn ang="0">
                  <a:pos x="T4" y="T5"/>
                </a:cxn>
                <a:cxn ang="0">
                  <a:pos x="T6" y="T7"/>
                </a:cxn>
                <a:cxn ang="0">
                  <a:pos x="T8" y="T9"/>
                </a:cxn>
              </a:cxnLst>
              <a:rect l="0" t="0" r="r" b="b"/>
              <a:pathLst>
                <a:path w="119" h="104">
                  <a:moveTo>
                    <a:pt x="0" y="2"/>
                  </a:moveTo>
                  <a:cubicBezTo>
                    <a:pt x="13" y="58"/>
                    <a:pt x="57" y="104"/>
                    <a:pt x="118" y="88"/>
                  </a:cubicBezTo>
                  <a:cubicBezTo>
                    <a:pt x="119" y="88"/>
                    <a:pt x="119" y="85"/>
                    <a:pt x="117" y="85"/>
                  </a:cubicBezTo>
                  <a:cubicBezTo>
                    <a:pt x="58" y="101"/>
                    <a:pt x="16" y="55"/>
                    <a:pt x="3" y="1"/>
                  </a:cubicBezTo>
                  <a:cubicBezTo>
                    <a:pt x="3" y="0"/>
                    <a:pt x="0" y="0"/>
                    <a:pt x="0" y="2"/>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 name="Freeform 12"/>
            <p:cNvSpPr/>
            <p:nvPr/>
          </p:nvSpPr>
          <p:spPr bwMode="auto">
            <a:xfrm>
              <a:off x="6223" y="972"/>
              <a:ext cx="46" cy="18"/>
            </a:xfrm>
            <a:custGeom>
              <a:avLst/>
              <a:gdLst>
                <a:gd name="T0" fmla="*/ 2 w 65"/>
                <a:gd name="T1" fmla="*/ 17 h 25"/>
                <a:gd name="T2" fmla="*/ 63 w 65"/>
                <a:gd name="T3" fmla="*/ 3 h 25"/>
                <a:gd name="T4" fmla="*/ 61 w 65"/>
                <a:gd name="T5" fmla="*/ 1 h 25"/>
                <a:gd name="T6" fmla="*/ 3 w 65"/>
                <a:gd name="T7" fmla="*/ 15 h 25"/>
                <a:gd name="T8" fmla="*/ 2 w 65"/>
                <a:gd name="T9" fmla="*/ 17 h 25"/>
              </a:gdLst>
              <a:ahLst/>
              <a:cxnLst>
                <a:cxn ang="0">
                  <a:pos x="T0" y="T1"/>
                </a:cxn>
                <a:cxn ang="0">
                  <a:pos x="T2" y="T3"/>
                </a:cxn>
                <a:cxn ang="0">
                  <a:pos x="T4" y="T5"/>
                </a:cxn>
                <a:cxn ang="0">
                  <a:pos x="T6" y="T7"/>
                </a:cxn>
                <a:cxn ang="0">
                  <a:pos x="T8" y="T9"/>
                </a:cxn>
              </a:cxnLst>
              <a:rect l="0" t="0" r="r" b="b"/>
              <a:pathLst>
                <a:path w="65" h="25">
                  <a:moveTo>
                    <a:pt x="2" y="17"/>
                  </a:moveTo>
                  <a:cubicBezTo>
                    <a:pt x="23" y="25"/>
                    <a:pt x="47" y="19"/>
                    <a:pt x="63" y="3"/>
                  </a:cubicBezTo>
                  <a:cubicBezTo>
                    <a:pt x="65" y="2"/>
                    <a:pt x="63" y="0"/>
                    <a:pt x="61" y="1"/>
                  </a:cubicBezTo>
                  <a:cubicBezTo>
                    <a:pt x="46" y="16"/>
                    <a:pt x="23" y="22"/>
                    <a:pt x="3" y="15"/>
                  </a:cubicBezTo>
                  <a:cubicBezTo>
                    <a:pt x="1" y="14"/>
                    <a:pt x="0" y="17"/>
                    <a:pt x="2" y="17"/>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 name="Freeform 13"/>
            <p:cNvSpPr/>
            <p:nvPr/>
          </p:nvSpPr>
          <p:spPr bwMode="auto">
            <a:xfrm>
              <a:off x="5977" y="649"/>
              <a:ext cx="635" cy="647"/>
            </a:xfrm>
            <a:custGeom>
              <a:avLst/>
              <a:gdLst>
                <a:gd name="T0" fmla="*/ 595 w 890"/>
                <a:gd name="T1" fmla="*/ 37 h 906"/>
                <a:gd name="T2" fmla="*/ 227 w 890"/>
                <a:gd name="T3" fmla="*/ 60 h 906"/>
                <a:gd name="T4" fmla="*/ 71 w 890"/>
                <a:gd name="T5" fmla="*/ 211 h 906"/>
                <a:gd name="T6" fmla="*/ 21 w 890"/>
                <a:gd name="T7" fmla="*/ 436 h 906"/>
                <a:gd name="T8" fmla="*/ 80 w 890"/>
                <a:gd name="T9" fmla="*/ 646 h 906"/>
                <a:gd name="T10" fmla="*/ 261 w 890"/>
                <a:gd name="T11" fmla="*/ 805 h 906"/>
                <a:gd name="T12" fmla="*/ 534 w 890"/>
                <a:gd name="T13" fmla="*/ 858 h 906"/>
                <a:gd name="T14" fmla="*/ 739 w 890"/>
                <a:gd name="T15" fmla="*/ 763 h 906"/>
                <a:gd name="T16" fmla="*/ 859 w 890"/>
                <a:gd name="T17" fmla="*/ 592 h 906"/>
                <a:gd name="T18" fmla="*/ 882 w 890"/>
                <a:gd name="T19" fmla="*/ 391 h 906"/>
                <a:gd name="T20" fmla="*/ 802 w 890"/>
                <a:gd name="T21" fmla="*/ 181 h 906"/>
                <a:gd name="T22" fmla="*/ 595 w 890"/>
                <a:gd name="T23" fmla="*/ 37 h 906"/>
                <a:gd name="T24" fmla="*/ 594 w 890"/>
                <a:gd name="T25" fmla="*/ 40 h 906"/>
                <a:gd name="T26" fmla="*/ 816 w 890"/>
                <a:gd name="T27" fmla="*/ 207 h 906"/>
                <a:gd name="T28" fmla="*/ 882 w 890"/>
                <a:gd name="T29" fmla="*/ 436 h 906"/>
                <a:gd name="T30" fmla="*/ 672 w 890"/>
                <a:gd name="T31" fmla="*/ 807 h 906"/>
                <a:gd name="T32" fmla="*/ 145 w 890"/>
                <a:gd name="T33" fmla="*/ 722 h 906"/>
                <a:gd name="T34" fmla="*/ 50 w 890"/>
                <a:gd name="T35" fmla="*/ 272 h 906"/>
                <a:gd name="T36" fmla="*/ 150 w 890"/>
                <a:gd name="T37" fmla="*/ 113 h 906"/>
                <a:gd name="T38" fmla="*/ 308 w 890"/>
                <a:gd name="T39" fmla="*/ 36 h 906"/>
                <a:gd name="T40" fmla="*/ 594 w 890"/>
                <a:gd name="T41" fmla="*/ 40 h 906"/>
                <a:gd name="T42" fmla="*/ 595 w 890"/>
                <a:gd name="T43" fmla="*/ 37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0" h="906">
                  <a:moveTo>
                    <a:pt x="595" y="37"/>
                  </a:moveTo>
                  <a:cubicBezTo>
                    <a:pt x="480" y="0"/>
                    <a:pt x="337" y="10"/>
                    <a:pt x="227" y="60"/>
                  </a:cubicBezTo>
                  <a:cubicBezTo>
                    <a:pt x="159" y="91"/>
                    <a:pt x="104" y="144"/>
                    <a:pt x="71" y="211"/>
                  </a:cubicBezTo>
                  <a:cubicBezTo>
                    <a:pt x="37" y="279"/>
                    <a:pt x="20" y="359"/>
                    <a:pt x="21" y="436"/>
                  </a:cubicBezTo>
                  <a:cubicBezTo>
                    <a:pt x="21" y="510"/>
                    <a:pt x="41" y="583"/>
                    <a:pt x="80" y="646"/>
                  </a:cubicBezTo>
                  <a:cubicBezTo>
                    <a:pt x="123" y="716"/>
                    <a:pt x="188" y="769"/>
                    <a:pt x="261" y="805"/>
                  </a:cubicBezTo>
                  <a:cubicBezTo>
                    <a:pt x="345" y="847"/>
                    <a:pt x="440" y="869"/>
                    <a:pt x="534" y="858"/>
                  </a:cubicBezTo>
                  <a:cubicBezTo>
                    <a:pt x="610" y="848"/>
                    <a:pt x="681" y="813"/>
                    <a:pt x="739" y="763"/>
                  </a:cubicBezTo>
                  <a:cubicBezTo>
                    <a:pt x="792" y="717"/>
                    <a:pt x="833" y="657"/>
                    <a:pt x="859" y="592"/>
                  </a:cubicBezTo>
                  <a:cubicBezTo>
                    <a:pt x="885" y="528"/>
                    <a:pt x="890" y="458"/>
                    <a:pt x="882" y="391"/>
                  </a:cubicBezTo>
                  <a:cubicBezTo>
                    <a:pt x="874" y="315"/>
                    <a:pt x="847" y="242"/>
                    <a:pt x="802" y="181"/>
                  </a:cubicBezTo>
                  <a:cubicBezTo>
                    <a:pt x="750" y="112"/>
                    <a:pt x="676" y="65"/>
                    <a:pt x="595" y="37"/>
                  </a:cubicBezTo>
                  <a:cubicBezTo>
                    <a:pt x="593" y="37"/>
                    <a:pt x="593" y="40"/>
                    <a:pt x="594" y="40"/>
                  </a:cubicBezTo>
                  <a:cubicBezTo>
                    <a:pt x="685" y="71"/>
                    <a:pt x="764" y="126"/>
                    <a:pt x="816" y="207"/>
                  </a:cubicBezTo>
                  <a:cubicBezTo>
                    <a:pt x="860" y="275"/>
                    <a:pt x="881" y="356"/>
                    <a:pt x="882" y="436"/>
                  </a:cubicBezTo>
                  <a:cubicBezTo>
                    <a:pt x="886" y="587"/>
                    <a:pt x="802" y="730"/>
                    <a:pt x="672" y="807"/>
                  </a:cubicBezTo>
                  <a:cubicBezTo>
                    <a:pt x="505" y="906"/>
                    <a:pt x="281" y="850"/>
                    <a:pt x="145" y="722"/>
                  </a:cubicBezTo>
                  <a:cubicBezTo>
                    <a:pt x="22" y="605"/>
                    <a:pt x="0" y="428"/>
                    <a:pt x="50" y="272"/>
                  </a:cubicBezTo>
                  <a:cubicBezTo>
                    <a:pt x="70" y="210"/>
                    <a:pt x="101" y="155"/>
                    <a:pt x="150" y="113"/>
                  </a:cubicBezTo>
                  <a:cubicBezTo>
                    <a:pt x="195" y="74"/>
                    <a:pt x="251" y="50"/>
                    <a:pt x="308" y="36"/>
                  </a:cubicBezTo>
                  <a:cubicBezTo>
                    <a:pt x="398" y="13"/>
                    <a:pt x="505" y="11"/>
                    <a:pt x="594" y="40"/>
                  </a:cubicBezTo>
                  <a:cubicBezTo>
                    <a:pt x="596" y="41"/>
                    <a:pt x="597" y="38"/>
                    <a:pt x="595" y="37"/>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 name="Freeform 14"/>
            <p:cNvSpPr/>
            <p:nvPr/>
          </p:nvSpPr>
          <p:spPr bwMode="auto">
            <a:xfrm>
              <a:off x="6376" y="1316"/>
              <a:ext cx="39" cy="148"/>
            </a:xfrm>
            <a:custGeom>
              <a:avLst/>
              <a:gdLst>
                <a:gd name="T0" fmla="*/ 2 w 55"/>
                <a:gd name="T1" fmla="*/ 8 h 207"/>
                <a:gd name="T2" fmla="*/ 45 w 55"/>
                <a:gd name="T3" fmla="*/ 201 h 207"/>
                <a:gd name="T4" fmla="*/ 54 w 55"/>
                <a:gd name="T5" fmla="*/ 199 h 207"/>
                <a:gd name="T6" fmla="*/ 10 w 55"/>
                <a:gd name="T7" fmla="*/ 5 h 207"/>
                <a:gd name="T8" fmla="*/ 2 w 55"/>
                <a:gd name="T9" fmla="*/ 8 h 207"/>
              </a:gdLst>
              <a:ahLst/>
              <a:cxnLst>
                <a:cxn ang="0">
                  <a:pos x="T0" y="T1"/>
                </a:cxn>
                <a:cxn ang="0">
                  <a:pos x="T2" y="T3"/>
                </a:cxn>
                <a:cxn ang="0">
                  <a:pos x="T4" y="T5"/>
                </a:cxn>
                <a:cxn ang="0">
                  <a:pos x="T6" y="T7"/>
                </a:cxn>
                <a:cxn ang="0">
                  <a:pos x="T8" y="T9"/>
                </a:cxn>
              </a:cxnLst>
              <a:rect l="0" t="0" r="r" b="b"/>
              <a:pathLst>
                <a:path w="55" h="207">
                  <a:moveTo>
                    <a:pt x="2" y="8"/>
                  </a:moveTo>
                  <a:cubicBezTo>
                    <a:pt x="16" y="72"/>
                    <a:pt x="30" y="137"/>
                    <a:pt x="45" y="201"/>
                  </a:cubicBezTo>
                  <a:cubicBezTo>
                    <a:pt x="46" y="207"/>
                    <a:pt x="55" y="204"/>
                    <a:pt x="54" y="199"/>
                  </a:cubicBezTo>
                  <a:cubicBezTo>
                    <a:pt x="39" y="134"/>
                    <a:pt x="25" y="70"/>
                    <a:pt x="10" y="5"/>
                  </a:cubicBezTo>
                  <a:cubicBezTo>
                    <a:pt x="9" y="0"/>
                    <a:pt x="0" y="2"/>
                    <a:pt x="2" y="8"/>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8" name="Freeform 15"/>
            <p:cNvSpPr/>
            <p:nvPr/>
          </p:nvSpPr>
          <p:spPr bwMode="auto">
            <a:xfrm>
              <a:off x="6506" y="1252"/>
              <a:ext cx="164" cy="229"/>
            </a:xfrm>
            <a:custGeom>
              <a:avLst/>
              <a:gdLst>
                <a:gd name="T0" fmla="*/ 4 w 229"/>
                <a:gd name="T1" fmla="*/ 9 h 321"/>
                <a:gd name="T2" fmla="*/ 218 w 229"/>
                <a:gd name="T3" fmla="*/ 316 h 321"/>
                <a:gd name="T4" fmla="*/ 226 w 229"/>
                <a:gd name="T5" fmla="*/ 312 h 321"/>
                <a:gd name="T6" fmla="*/ 11 w 229"/>
                <a:gd name="T7" fmla="*/ 5 h 321"/>
                <a:gd name="T8" fmla="*/ 4 w 229"/>
                <a:gd name="T9" fmla="*/ 9 h 321"/>
              </a:gdLst>
              <a:ahLst/>
              <a:cxnLst>
                <a:cxn ang="0">
                  <a:pos x="T0" y="T1"/>
                </a:cxn>
                <a:cxn ang="0">
                  <a:pos x="T2" y="T3"/>
                </a:cxn>
                <a:cxn ang="0">
                  <a:pos x="T4" y="T5"/>
                </a:cxn>
                <a:cxn ang="0">
                  <a:pos x="T6" y="T7"/>
                </a:cxn>
                <a:cxn ang="0">
                  <a:pos x="T8" y="T9"/>
                </a:cxn>
              </a:cxnLst>
              <a:rect l="0" t="0" r="r" b="b"/>
              <a:pathLst>
                <a:path w="229" h="321">
                  <a:moveTo>
                    <a:pt x="4" y="9"/>
                  </a:moveTo>
                  <a:cubicBezTo>
                    <a:pt x="75" y="112"/>
                    <a:pt x="146" y="214"/>
                    <a:pt x="218" y="316"/>
                  </a:cubicBezTo>
                  <a:cubicBezTo>
                    <a:pt x="221" y="321"/>
                    <a:pt x="229" y="316"/>
                    <a:pt x="226" y="312"/>
                  </a:cubicBezTo>
                  <a:cubicBezTo>
                    <a:pt x="154" y="209"/>
                    <a:pt x="83" y="107"/>
                    <a:pt x="11" y="5"/>
                  </a:cubicBezTo>
                  <a:cubicBezTo>
                    <a:pt x="8" y="0"/>
                    <a:pt x="0" y="5"/>
                    <a:pt x="4" y="9"/>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1" name="Freeform 16"/>
            <p:cNvSpPr/>
            <p:nvPr/>
          </p:nvSpPr>
          <p:spPr bwMode="auto">
            <a:xfrm>
              <a:off x="6616" y="1134"/>
              <a:ext cx="290" cy="150"/>
            </a:xfrm>
            <a:custGeom>
              <a:avLst/>
              <a:gdLst>
                <a:gd name="T0" fmla="*/ 5 w 406"/>
                <a:gd name="T1" fmla="*/ 11 h 210"/>
                <a:gd name="T2" fmla="*/ 396 w 406"/>
                <a:gd name="T3" fmla="*/ 207 h 210"/>
                <a:gd name="T4" fmla="*/ 401 w 406"/>
                <a:gd name="T5" fmla="*/ 200 h 210"/>
                <a:gd name="T6" fmla="*/ 9 w 406"/>
                <a:gd name="T7" fmla="*/ 3 h 210"/>
                <a:gd name="T8" fmla="*/ 5 w 406"/>
                <a:gd name="T9" fmla="*/ 11 h 210"/>
              </a:gdLst>
              <a:ahLst/>
              <a:cxnLst>
                <a:cxn ang="0">
                  <a:pos x="T0" y="T1"/>
                </a:cxn>
                <a:cxn ang="0">
                  <a:pos x="T2" y="T3"/>
                </a:cxn>
                <a:cxn ang="0">
                  <a:pos x="T4" y="T5"/>
                </a:cxn>
                <a:cxn ang="0">
                  <a:pos x="T6" y="T7"/>
                </a:cxn>
                <a:cxn ang="0">
                  <a:pos x="T8" y="T9"/>
                </a:cxn>
              </a:cxnLst>
              <a:rect l="0" t="0" r="r" b="b"/>
              <a:pathLst>
                <a:path w="406" h="210">
                  <a:moveTo>
                    <a:pt x="5" y="11"/>
                  </a:moveTo>
                  <a:cubicBezTo>
                    <a:pt x="135" y="76"/>
                    <a:pt x="266" y="142"/>
                    <a:pt x="396" y="207"/>
                  </a:cubicBezTo>
                  <a:cubicBezTo>
                    <a:pt x="401" y="210"/>
                    <a:pt x="406" y="202"/>
                    <a:pt x="401" y="200"/>
                  </a:cubicBezTo>
                  <a:cubicBezTo>
                    <a:pt x="270" y="134"/>
                    <a:pt x="140" y="68"/>
                    <a:pt x="9" y="3"/>
                  </a:cubicBezTo>
                  <a:cubicBezTo>
                    <a:pt x="4" y="0"/>
                    <a:pt x="0" y="8"/>
                    <a:pt x="5" y="11"/>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2" name="Freeform 17"/>
            <p:cNvSpPr/>
            <p:nvPr/>
          </p:nvSpPr>
          <p:spPr bwMode="auto">
            <a:xfrm>
              <a:off x="6171" y="1334"/>
              <a:ext cx="53" cy="194"/>
            </a:xfrm>
            <a:custGeom>
              <a:avLst/>
              <a:gdLst>
                <a:gd name="T0" fmla="*/ 65 w 75"/>
                <a:gd name="T1" fmla="*/ 6 h 272"/>
                <a:gd name="T2" fmla="*/ 1 w 75"/>
                <a:gd name="T3" fmla="*/ 264 h 272"/>
                <a:gd name="T4" fmla="*/ 10 w 75"/>
                <a:gd name="T5" fmla="*/ 266 h 272"/>
                <a:gd name="T6" fmla="*/ 74 w 75"/>
                <a:gd name="T7" fmla="*/ 8 h 272"/>
                <a:gd name="T8" fmla="*/ 65 w 75"/>
                <a:gd name="T9" fmla="*/ 6 h 272"/>
              </a:gdLst>
              <a:ahLst/>
              <a:cxnLst>
                <a:cxn ang="0">
                  <a:pos x="T0" y="T1"/>
                </a:cxn>
                <a:cxn ang="0">
                  <a:pos x="T2" y="T3"/>
                </a:cxn>
                <a:cxn ang="0">
                  <a:pos x="T4" y="T5"/>
                </a:cxn>
                <a:cxn ang="0">
                  <a:pos x="T6" y="T7"/>
                </a:cxn>
                <a:cxn ang="0">
                  <a:pos x="T8" y="T9"/>
                </a:cxn>
              </a:cxnLst>
              <a:rect l="0" t="0" r="r" b="b"/>
              <a:pathLst>
                <a:path w="75" h="272">
                  <a:moveTo>
                    <a:pt x="65" y="6"/>
                  </a:moveTo>
                  <a:cubicBezTo>
                    <a:pt x="44" y="92"/>
                    <a:pt x="22" y="178"/>
                    <a:pt x="1" y="264"/>
                  </a:cubicBezTo>
                  <a:cubicBezTo>
                    <a:pt x="0" y="269"/>
                    <a:pt x="8" y="272"/>
                    <a:pt x="10" y="266"/>
                  </a:cubicBezTo>
                  <a:cubicBezTo>
                    <a:pt x="31" y="180"/>
                    <a:pt x="52" y="94"/>
                    <a:pt x="74" y="8"/>
                  </a:cubicBezTo>
                  <a:cubicBezTo>
                    <a:pt x="75" y="2"/>
                    <a:pt x="66" y="0"/>
                    <a:pt x="65" y="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3" name="Freeform 18"/>
            <p:cNvSpPr/>
            <p:nvPr/>
          </p:nvSpPr>
          <p:spPr bwMode="auto">
            <a:xfrm>
              <a:off x="6605" y="724"/>
              <a:ext cx="166" cy="84"/>
            </a:xfrm>
            <a:custGeom>
              <a:avLst/>
              <a:gdLst>
                <a:gd name="T0" fmla="*/ 10 w 233"/>
                <a:gd name="T1" fmla="*/ 116 h 118"/>
                <a:gd name="T2" fmla="*/ 227 w 233"/>
                <a:gd name="T3" fmla="*/ 10 h 118"/>
                <a:gd name="T4" fmla="*/ 223 w 233"/>
                <a:gd name="T5" fmla="*/ 3 h 118"/>
                <a:gd name="T6" fmla="*/ 5 w 233"/>
                <a:gd name="T7" fmla="*/ 108 h 118"/>
                <a:gd name="T8" fmla="*/ 10 w 233"/>
                <a:gd name="T9" fmla="*/ 116 h 118"/>
              </a:gdLst>
              <a:ahLst/>
              <a:cxnLst>
                <a:cxn ang="0">
                  <a:pos x="T0" y="T1"/>
                </a:cxn>
                <a:cxn ang="0">
                  <a:pos x="T2" y="T3"/>
                </a:cxn>
                <a:cxn ang="0">
                  <a:pos x="T4" y="T5"/>
                </a:cxn>
                <a:cxn ang="0">
                  <a:pos x="T6" y="T7"/>
                </a:cxn>
                <a:cxn ang="0">
                  <a:pos x="T8" y="T9"/>
                </a:cxn>
              </a:cxnLst>
              <a:rect l="0" t="0" r="r" b="b"/>
              <a:pathLst>
                <a:path w="233" h="118">
                  <a:moveTo>
                    <a:pt x="10" y="116"/>
                  </a:moveTo>
                  <a:cubicBezTo>
                    <a:pt x="82" y="81"/>
                    <a:pt x="155" y="46"/>
                    <a:pt x="227" y="10"/>
                  </a:cubicBezTo>
                  <a:cubicBezTo>
                    <a:pt x="233" y="8"/>
                    <a:pt x="228" y="0"/>
                    <a:pt x="223" y="3"/>
                  </a:cubicBezTo>
                  <a:cubicBezTo>
                    <a:pt x="150" y="38"/>
                    <a:pt x="78" y="73"/>
                    <a:pt x="5" y="108"/>
                  </a:cubicBezTo>
                  <a:cubicBezTo>
                    <a:pt x="0" y="111"/>
                    <a:pt x="5" y="118"/>
                    <a:pt x="10" y="11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4" name="Freeform 19"/>
            <p:cNvSpPr/>
            <p:nvPr/>
          </p:nvSpPr>
          <p:spPr bwMode="auto">
            <a:xfrm>
              <a:off x="6656" y="927"/>
              <a:ext cx="264" cy="37"/>
            </a:xfrm>
            <a:custGeom>
              <a:avLst/>
              <a:gdLst>
                <a:gd name="T0" fmla="*/ 5 w 369"/>
                <a:gd name="T1" fmla="*/ 52 h 53"/>
                <a:gd name="T2" fmla="*/ 363 w 369"/>
                <a:gd name="T3" fmla="*/ 9 h 53"/>
                <a:gd name="T4" fmla="*/ 363 w 369"/>
                <a:gd name="T5" fmla="*/ 0 h 53"/>
                <a:gd name="T6" fmla="*/ 5 w 369"/>
                <a:gd name="T7" fmla="*/ 43 h 53"/>
                <a:gd name="T8" fmla="*/ 5 w 369"/>
                <a:gd name="T9" fmla="*/ 52 h 53"/>
              </a:gdLst>
              <a:ahLst/>
              <a:cxnLst>
                <a:cxn ang="0">
                  <a:pos x="T0" y="T1"/>
                </a:cxn>
                <a:cxn ang="0">
                  <a:pos x="T2" y="T3"/>
                </a:cxn>
                <a:cxn ang="0">
                  <a:pos x="T4" y="T5"/>
                </a:cxn>
                <a:cxn ang="0">
                  <a:pos x="T6" y="T7"/>
                </a:cxn>
                <a:cxn ang="0">
                  <a:pos x="T8" y="T9"/>
                </a:cxn>
              </a:cxnLst>
              <a:rect l="0" t="0" r="r" b="b"/>
              <a:pathLst>
                <a:path w="369" h="53">
                  <a:moveTo>
                    <a:pt x="5" y="52"/>
                  </a:moveTo>
                  <a:cubicBezTo>
                    <a:pt x="125" y="38"/>
                    <a:pt x="244" y="24"/>
                    <a:pt x="363" y="9"/>
                  </a:cubicBezTo>
                  <a:cubicBezTo>
                    <a:pt x="369" y="9"/>
                    <a:pt x="369" y="0"/>
                    <a:pt x="363" y="0"/>
                  </a:cubicBezTo>
                  <a:cubicBezTo>
                    <a:pt x="244" y="15"/>
                    <a:pt x="125" y="29"/>
                    <a:pt x="5" y="43"/>
                  </a:cubicBezTo>
                  <a:cubicBezTo>
                    <a:pt x="0" y="44"/>
                    <a:pt x="0" y="53"/>
                    <a:pt x="5" y="52"/>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5" name="Freeform 20"/>
            <p:cNvSpPr/>
            <p:nvPr/>
          </p:nvSpPr>
          <p:spPr bwMode="auto">
            <a:xfrm>
              <a:off x="5977" y="1212"/>
              <a:ext cx="75" cy="99"/>
            </a:xfrm>
            <a:custGeom>
              <a:avLst/>
              <a:gdLst>
                <a:gd name="T0" fmla="*/ 94 w 105"/>
                <a:gd name="T1" fmla="*/ 4 h 139"/>
                <a:gd name="T2" fmla="*/ 3 w 105"/>
                <a:gd name="T3" fmla="*/ 130 h 139"/>
                <a:gd name="T4" fmla="*/ 11 w 105"/>
                <a:gd name="T5" fmla="*/ 134 h 139"/>
                <a:gd name="T6" fmla="*/ 101 w 105"/>
                <a:gd name="T7" fmla="*/ 9 h 139"/>
                <a:gd name="T8" fmla="*/ 94 w 105"/>
                <a:gd name="T9" fmla="*/ 4 h 139"/>
              </a:gdLst>
              <a:ahLst/>
              <a:cxnLst>
                <a:cxn ang="0">
                  <a:pos x="T0" y="T1"/>
                </a:cxn>
                <a:cxn ang="0">
                  <a:pos x="T2" y="T3"/>
                </a:cxn>
                <a:cxn ang="0">
                  <a:pos x="T4" y="T5"/>
                </a:cxn>
                <a:cxn ang="0">
                  <a:pos x="T6" y="T7"/>
                </a:cxn>
                <a:cxn ang="0">
                  <a:pos x="T8" y="T9"/>
                </a:cxn>
              </a:cxnLst>
              <a:rect l="0" t="0" r="r" b="b"/>
              <a:pathLst>
                <a:path w="105" h="139">
                  <a:moveTo>
                    <a:pt x="94" y="4"/>
                  </a:moveTo>
                  <a:cubicBezTo>
                    <a:pt x="63" y="46"/>
                    <a:pt x="33" y="88"/>
                    <a:pt x="3" y="130"/>
                  </a:cubicBezTo>
                  <a:cubicBezTo>
                    <a:pt x="0" y="135"/>
                    <a:pt x="8" y="139"/>
                    <a:pt x="11" y="134"/>
                  </a:cubicBezTo>
                  <a:cubicBezTo>
                    <a:pt x="41" y="93"/>
                    <a:pt x="71" y="51"/>
                    <a:pt x="101" y="9"/>
                  </a:cubicBezTo>
                  <a:cubicBezTo>
                    <a:pt x="105" y="4"/>
                    <a:pt x="97" y="0"/>
                    <a:pt x="94" y="4"/>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6" name="Freeform 21"/>
            <p:cNvSpPr/>
            <p:nvPr/>
          </p:nvSpPr>
          <p:spPr bwMode="auto">
            <a:xfrm>
              <a:off x="5817" y="1024"/>
              <a:ext cx="137" cy="24"/>
            </a:xfrm>
            <a:custGeom>
              <a:avLst/>
              <a:gdLst>
                <a:gd name="T0" fmla="*/ 183 w 191"/>
                <a:gd name="T1" fmla="*/ 0 h 34"/>
                <a:gd name="T2" fmla="*/ 6 w 191"/>
                <a:gd name="T3" fmla="*/ 25 h 34"/>
                <a:gd name="T4" fmla="*/ 8 w 191"/>
                <a:gd name="T5" fmla="*/ 34 h 34"/>
                <a:gd name="T6" fmla="*/ 185 w 191"/>
                <a:gd name="T7" fmla="*/ 9 h 34"/>
                <a:gd name="T8" fmla="*/ 183 w 191"/>
                <a:gd name="T9" fmla="*/ 0 h 34"/>
              </a:gdLst>
              <a:ahLst/>
              <a:cxnLst>
                <a:cxn ang="0">
                  <a:pos x="T0" y="T1"/>
                </a:cxn>
                <a:cxn ang="0">
                  <a:pos x="T2" y="T3"/>
                </a:cxn>
                <a:cxn ang="0">
                  <a:pos x="T4" y="T5"/>
                </a:cxn>
                <a:cxn ang="0">
                  <a:pos x="T6" y="T7"/>
                </a:cxn>
                <a:cxn ang="0">
                  <a:pos x="T8" y="T9"/>
                </a:cxn>
              </a:cxnLst>
              <a:rect l="0" t="0" r="r" b="b"/>
              <a:pathLst>
                <a:path w="191" h="34">
                  <a:moveTo>
                    <a:pt x="183" y="0"/>
                  </a:moveTo>
                  <a:cubicBezTo>
                    <a:pt x="124" y="9"/>
                    <a:pt x="65" y="17"/>
                    <a:pt x="6" y="25"/>
                  </a:cubicBezTo>
                  <a:cubicBezTo>
                    <a:pt x="0" y="26"/>
                    <a:pt x="3" y="34"/>
                    <a:pt x="8" y="34"/>
                  </a:cubicBezTo>
                  <a:cubicBezTo>
                    <a:pt x="67" y="25"/>
                    <a:pt x="126" y="17"/>
                    <a:pt x="185" y="9"/>
                  </a:cubicBezTo>
                  <a:cubicBezTo>
                    <a:pt x="191" y="8"/>
                    <a:pt x="188" y="0"/>
                    <a:pt x="183" y="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7" name="Freeform 22"/>
            <p:cNvSpPr/>
            <p:nvPr/>
          </p:nvSpPr>
          <p:spPr bwMode="auto">
            <a:xfrm>
              <a:off x="5795" y="750"/>
              <a:ext cx="182" cy="97"/>
            </a:xfrm>
            <a:custGeom>
              <a:avLst/>
              <a:gdLst>
                <a:gd name="T0" fmla="*/ 249 w 254"/>
                <a:gd name="T1" fmla="*/ 126 h 137"/>
                <a:gd name="T2" fmla="*/ 10 w 254"/>
                <a:gd name="T3" fmla="*/ 3 h 137"/>
                <a:gd name="T4" fmla="*/ 6 w 254"/>
                <a:gd name="T5" fmla="*/ 11 h 137"/>
                <a:gd name="T6" fmla="*/ 244 w 254"/>
                <a:gd name="T7" fmla="*/ 134 h 137"/>
                <a:gd name="T8" fmla="*/ 249 w 254"/>
                <a:gd name="T9" fmla="*/ 126 h 137"/>
              </a:gdLst>
              <a:ahLst/>
              <a:cxnLst>
                <a:cxn ang="0">
                  <a:pos x="T0" y="T1"/>
                </a:cxn>
                <a:cxn ang="0">
                  <a:pos x="T2" y="T3"/>
                </a:cxn>
                <a:cxn ang="0">
                  <a:pos x="T4" y="T5"/>
                </a:cxn>
                <a:cxn ang="0">
                  <a:pos x="T6" y="T7"/>
                </a:cxn>
                <a:cxn ang="0">
                  <a:pos x="T8" y="T9"/>
                </a:cxn>
              </a:cxnLst>
              <a:rect l="0" t="0" r="r" b="b"/>
              <a:pathLst>
                <a:path w="254" h="137">
                  <a:moveTo>
                    <a:pt x="249" y="126"/>
                  </a:moveTo>
                  <a:cubicBezTo>
                    <a:pt x="169" y="85"/>
                    <a:pt x="90" y="44"/>
                    <a:pt x="10" y="3"/>
                  </a:cubicBezTo>
                  <a:cubicBezTo>
                    <a:pt x="5" y="0"/>
                    <a:pt x="0" y="8"/>
                    <a:pt x="6" y="11"/>
                  </a:cubicBezTo>
                  <a:cubicBezTo>
                    <a:pt x="85" y="52"/>
                    <a:pt x="165" y="93"/>
                    <a:pt x="244" y="134"/>
                  </a:cubicBezTo>
                  <a:cubicBezTo>
                    <a:pt x="249" y="137"/>
                    <a:pt x="254" y="129"/>
                    <a:pt x="249" y="12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8" name="Freeform 23"/>
            <p:cNvSpPr/>
            <p:nvPr/>
          </p:nvSpPr>
          <p:spPr bwMode="auto">
            <a:xfrm>
              <a:off x="6006" y="443"/>
              <a:ext cx="126" cy="237"/>
            </a:xfrm>
            <a:custGeom>
              <a:avLst/>
              <a:gdLst>
                <a:gd name="T0" fmla="*/ 175 w 177"/>
                <a:gd name="T1" fmla="*/ 322 h 331"/>
                <a:gd name="T2" fmla="*/ 10 w 177"/>
                <a:gd name="T3" fmla="*/ 5 h 331"/>
                <a:gd name="T4" fmla="*/ 2 w 177"/>
                <a:gd name="T5" fmla="*/ 10 h 331"/>
                <a:gd name="T6" fmla="*/ 167 w 177"/>
                <a:gd name="T7" fmla="*/ 326 h 331"/>
                <a:gd name="T8" fmla="*/ 175 w 177"/>
                <a:gd name="T9" fmla="*/ 322 h 331"/>
              </a:gdLst>
              <a:ahLst/>
              <a:cxnLst>
                <a:cxn ang="0">
                  <a:pos x="T0" y="T1"/>
                </a:cxn>
                <a:cxn ang="0">
                  <a:pos x="T2" y="T3"/>
                </a:cxn>
                <a:cxn ang="0">
                  <a:pos x="T4" y="T5"/>
                </a:cxn>
                <a:cxn ang="0">
                  <a:pos x="T6" y="T7"/>
                </a:cxn>
                <a:cxn ang="0">
                  <a:pos x="T8" y="T9"/>
                </a:cxn>
              </a:cxnLst>
              <a:rect l="0" t="0" r="r" b="b"/>
              <a:pathLst>
                <a:path w="177" h="331">
                  <a:moveTo>
                    <a:pt x="175" y="322"/>
                  </a:moveTo>
                  <a:cubicBezTo>
                    <a:pt x="120" y="216"/>
                    <a:pt x="65" y="111"/>
                    <a:pt x="10" y="5"/>
                  </a:cubicBezTo>
                  <a:cubicBezTo>
                    <a:pt x="7" y="0"/>
                    <a:pt x="0" y="5"/>
                    <a:pt x="2" y="10"/>
                  </a:cubicBezTo>
                  <a:cubicBezTo>
                    <a:pt x="57" y="115"/>
                    <a:pt x="112" y="221"/>
                    <a:pt x="167" y="326"/>
                  </a:cubicBezTo>
                  <a:cubicBezTo>
                    <a:pt x="170" y="331"/>
                    <a:pt x="177" y="327"/>
                    <a:pt x="175" y="322"/>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9" name="Freeform 24"/>
            <p:cNvSpPr/>
            <p:nvPr/>
          </p:nvSpPr>
          <p:spPr bwMode="auto">
            <a:xfrm>
              <a:off x="6364" y="440"/>
              <a:ext cx="85" cy="185"/>
            </a:xfrm>
            <a:custGeom>
              <a:avLst/>
              <a:gdLst>
                <a:gd name="T0" fmla="*/ 10 w 119"/>
                <a:gd name="T1" fmla="*/ 254 h 259"/>
                <a:gd name="T2" fmla="*/ 117 w 119"/>
                <a:gd name="T3" fmla="*/ 10 h 259"/>
                <a:gd name="T4" fmla="*/ 109 w 119"/>
                <a:gd name="T5" fmla="*/ 5 h 259"/>
                <a:gd name="T6" fmla="*/ 2 w 119"/>
                <a:gd name="T7" fmla="*/ 250 h 259"/>
                <a:gd name="T8" fmla="*/ 10 w 119"/>
                <a:gd name="T9" fmla="*/ 254 h 259"/>
              </a:gdLst>
              <a:ahLst/>
              <a:cxnLst>
                <a:cxn ang="0">
                  <a:pos x="T0" y="T1"/>
                </a:cxn>
                <a:cxn ang="0">
                  <a:pos x="T2" y="T3"/>
                </a:cxn>
                <a:cxn ang="0">
                  <a:pos x="T4" y="T5"/>
                </a:cxn>
                <a:cxn ang="0">
                  <a:pos x="T6" y="T7"/>
                </a:cxn>
                <a:cxn ang="0">
                  <a:pos x="T8" y="T9"/>
                </a:cxn>
              </a:cxnLst>
              <a:rect l="0" t="0" r="r" b="b"/>
              <a:pathLst>
                <a:path w="119" h="259">
                  <a:moveTo>
                    <a:pt x="10" y="254"/>
                  </a:moveTo>
                  <a:cubicBezTo>
                    <a:pt x="46" y="173"/>
                    <a:pt x="81" y="91"/>
                    <a:pt x="117" y="10"/>
                  </a:cubicBezTo>
                  <a:cubicBezTo>
                    <a:pt x="119" y="5"/>
                    <a:pt x="111" y="0"/>
                    <a:pt x="109" y="5"/>
                  </a:cubicBezTo>
                  <a:cubicBezTo>
                    <a:pt x="73" y="87"/>
                    <a:pt x="38" y="168"/>
                    <a:pt x="2" y="250"/>
                  </a:cubicBezTo>
                  <a:cubicBezTo>
                    <a:pt x="0" y="255"/>
                    <a:pt x="8" y="259"/>
                    <a:pt x="10" y="254"/>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pic>
        <p:nvPicPr>
          <p:cNvPr id="109" name="图片 108"/>
          <p:cNvPicPr>
            <a:picLocks noChangeAspect="1"/>
          </p:cNvPicPr>
          <p:nvPr/>
        </p:nvPicPr>
        <p:blipFill>
          <a:blip r:embed="rId5" cstate="email"/>
          <a:stretch>
            <a:fillRect/>
          </a:stretch>
        </p:blipFill>
        <p:spPr>
          <a:xfrm>
            <a:off x="2760234" y="514361"/>
            <a:ext cx="6398699" cy="3098847"/>
          </a:xfrm>
          <a:prstGeom prst="rect">
            <a:avLst/>
          </a:prstGeom>
        </p:spPr>
      </p:pic>
      <p:sp>
        <p:nvSpPr>
          <p:cNvPr id="110" name="文本框 109"/>
          <p:cNvSpPr txBox="1"/>
          <p:nvPr/>
        </p:nvSpPr>
        <p:spPr>
          <a:xfrm>
            <a:off x="2754007" y="3637465"/>
            <a:ext cx="6683985" cy="584775"/>
          </a:xfrm>
          <a:prstGeom prst="rect">
            <a:avLst/>
          </a:prstGeom>
          <a:noFill/>
        </p:spPr>
        <p:txBody>
          <a:bodyPr wrap="square" rtlCol="0">
            <a:spAutoFit/>
          </a:bodyPr>
          <a:lstStyle/>
          <a:p>
            <a:pPr algn="ctr"/>
            <a:r>
              <a:rPr lang="zh-CN" altLang="en-US" sz="3200" dirty="0">
                <a:solidFill>
                  <a:srgbClr val="78AB1D"/>
                </a:solidFill>
                <a:effectLst>
                  <a:outerShdw blurRad="38100" dist="38100" dir="2700000" algn="tl">
                    <a:srgbClr val="000000">
                      <a:alpha val="43137"/>
                    </a:srgbClr>
                  </a:outerShdw>
                </a:effectLst>
                <a:cs typeface="+mn-ea"/>
                <a:sym typeface="+mn-lt"/>
              </a:rPr>
              <a:t>演讲完毕 祝六一快乐</a:t>
            </a:r>
          </a:p>
        </p:txBody>
      </p:sp>
      <p:sp>
        <p:nvSpPr>
          <p:cNvPr id="122" name="文本框 121"/>
          <p:cNvSpPr txBox="1"/>
          <p:nvPr/>
        </p:nvSpPr>
        <p:spPr>
          <a:xfrm>
            <a:off x="2361308" y="4333664"/>
            <a:ext cx="6912768" cy="425053"/>
          </a:xfrm>
          <a:prstGeom prst="rect">
            <a:avLst/>
          </a:prstGeom>
          <a:noFill/>
        </p:spPr>
        <p:txBody>
          <a:bodyPr wrap="square" rtlCol="0">
            <a:spAutoFit/>
          </a:bodyPr>
          <a:lstStyle/>
          <a:p>
            <a:pPr algn="ctr">
              <a:lnSpc>
                <a:spcPct val="150000"/>
              </a:lnSpc>
            </a:pPr>
            <a:r>
              <a:rPr lang="en-US" altLang="zh-CN" sz="1600" dirty="0">
                <a:solidFill>
                  <a:schemeClr val="tx2"/>
                </a:solidFill>
                <a:cs typeface="+mn-ea"/>
                <a:sym typeface="+mn-lt"/>
              </a:rPr>
              <a:t>Happy flying dream for Children's Day</a:t>
            </a:r>
            <a:endParaRPr lang="zh-CN" altLang="en-US" sz="1600" dirty="0">
              <a:solidFill>
                <a:schemeClr val="tx2"/>
              </a:solidFill>
              <a:cs typeface="+mn-ea"/>
              <a:sym typeface="+mn-lt"/>
            </a:endParaRPr>
          </a:p>
        </p:txBody>
      </p:sp>
      <p:pic>
        <p:nvPicPr>
          <p:cNvPr id="120" name="图片 119" descr="D:\00000000000000000包图网小报\PNG\814.png"/>
          <p:cNvPicPr/>
          <p:nvPr/>
        </p:nvPicPr>
        <p:blipFill rotWithShape="1">
          <a:blip r:embed="rId6" cstate="email"/>
          <a:srcRect/>
          <a:stretch>
            <a:fillRect/>
          </a:stretch>
        </p:blipFill>
        <p:spPr bwMode="auto">
          <a:xfrm>
            <a:off x="8099818" y="3564134"/>
            <a:ext cx="3860767" cy="290111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3000" advTm="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50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1000"/>
                                        <p:tgtEl>
                                          <p:spTgt spid="71"/>
                                        </p:tgtEl>
                                      </p:cBhvr>
                                    </p:animEffect>
                                    <p:anim calcmode="lin" valueType="num">
                                      <p:cBhvr>
                                        <p:cTn id="13" dur="1000" fill="hold"/>
                                        <p:tgtEl>
                                          <p:spTgt spid="71"/>
                                        </p:tgtEl>
                                        <p:attrNameLst>
                                          <p:attrName>ppt_x</p:attrName>
                                        </p:attrNameLst>
                                      </p:cBhvr>
                                      <p:tavLst>
                                        <p:tav tm="0">
                                          <p:val>
                                            <p:strVal val="#ppt_x"/>
                                          </p:val>
                                        </p:tav>
                                        <p:tav tm="100000">
                                          <p:val>
                                            <p:strVal val="#ppt_x"/>
                                          </p:val>
                                        </p:tav>
                                      </p:tavLst>
                                    </p:anim>
                                    <p:anim calcmode="lin" valueType="num">
                                      <p:cBhvr>
                                        <p:cTn id="14" dur="1000" fill="hold"/>
                                        <p:tgtEl>
                                          <p:spTgt spid="71"/>
                                        </p:tgtEl>
                                        <p:attrNameLst>
                                          <p:attrName>ppt_y</p:attrName>
                                        </p:attrNameLst>
                                      </p:cBhvr>
                                      <p:tavLst>
                                        <p:tav tm="0">
                                          <p:val>
                                            <p:strVal val="#ppt_y+.1"/>
                                          </p:val>
                                        </p:tav>
                                        <p:tav tm="100000">
                                          <p:val>
                                            <p:strVal val="#ppt_y"/>
                                          </p:val>
                                        </p:tav>
                                      </p:tavLst>
                                    </p:anim>
                                  </p:childTnLst>
                                </p:cTn>
                              </p:par>
                              <p:par>
                                <p:cTn id="15" presetID="22" presetClass="entr" presetSubtype="4" fill="hold" nodeType="withEffect">
                                  <p:stCondLst>
                                    <p:cond delay="350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par>
                                <p:cTn id="18" presetID="22" presetClass="entr" presetSubtype="4" fill="hold" nodeType="withEffect">
                                  <p:stCondLst>
                                    <p:cond delay="3500"/>
                                  </p:stCondLst>
                                  <p:childTnLst>
                                    <p:set>
                                      <p:cBhvr>
                                        <p:cTn id="19" dur="1" fill="hold">
                                          <p:stCondLst>
                                            <p:cond delay="0"/>
                                          </p:stCondLst>
                                        </p:cTn>
                                        <p:tgtEl>
                                          <p:spTgt spid="25"/>
                                        </p:tgtEl>
                                        <p:attrNameLst>
                                          <p:attrName>style.visibility</p:attrName>
                                        </p:attrNameLst>
                                      </p:cBhvr>
                                      <p:to>
                                        <p:strVal val="visible"/>
                                      </p:to>
                                    </p:set>
                                    <p:animEffect transition="in" filter="wipe(down)">
                                      <p:cBhvr>
                                        <p:cTn id="20" dur="500"/>
                                        <p:tgtEl>
                                          <p:spTgt spid="25"/>
                                        </p:tgtEl>
                                      </p:cBhvr>
                                    </p:animEffect>
                                  </p:childTnLst>
                                </p:cTn>
                              </p:par>
                              <p:par>
                                <p:cTn id="21" presetID="22" presetClass="entr" presetSubtype="4" fill="hold" nodeType="withEffect">
                                  <p:stCondLst>
                                    <p:cond delay="3500"/>
                                  </p:stCondLst>
                                  <p:childTnLst>
                                    <p:set>
                                      <p:cBhvr>
                                        <p:cTn id="22" dur="1" fill="hold">
                                          <p:stCondLst>
                                            <p:cond delay="0"/>
                                          </p:stCondLst>
                                        </p:cTn>
                                        <p:tgtEl>
                                          <p:spTgt spid="30"/>
                                        </p:tgtEl>
                                        <p:attrNameLst>
                                          <p:attrName>style.visibility</p:attrName>
                                        </p:attrNameLst>
                                      </p:cBhvr>
                                      <p:to>
                                        <p:strVal val="visible"/>
                                      </p:to>
                                    </p:set>
                                    <p:animEffect transition="in" filter="wipe(down)">
                                      <p:cBhvr>
                                        <p:cTn id="23" dur="500"/>
                                        <p:tgtEl>
                                          <p:spTgt spid="30"/>
                                        </p:tgtEl>
                                      </p:cBhvr>
                                    </p:animEffect>
                                  </p:childTnLst>
                                </p:cTn>
                              </p:par>
                              <p:par>
                                <p:cTn id="24" presetID="22" presetClass="entr" presetSubtype="4" fill="hold" nodeType="withEffect">
                                  <p:stCondLst>
                                    <p:cond delay="4000"/>
                                  </p:stCondLst>
                                  <p:childTnLst>
                                    <p:set>
                                      <p:cBhvr>
                                        <p:cTn id="25" dur="1" fill="hold">
                                          <p:stCondLst>
                                            <p:cond delay="0"/>
                                          </p:stCondLst>
                                        </p:cTn>
                                        <p:tgtEl>
                                          <p:spTgt spid="19"/>
                                        </p:tgtEl>
                                        <p:attrNameLst>
                                          <p:attrName>style.visibility</p:attrName>
                                        </p:attrNameLst>
                                      </p:cBhvr>
                                      <p:to>
                                        <p:strVal val="visible"/>
                                      </p:to>
                                    </p:set>
                                    <p:animEffect transition="in" filter="wipe(down)">
                                      <p:cBhvr>
                                        <p:cTn id="26" dur="1500"/>
                                        <p:tgtEl>
                                          <p:spTgt spid="19"/>
                                        </p:tgtEl>
                                      </p:cBhvr>
                                    </p:animEffect>
                                  </p:childTnLst>
                                </p:cTn>
                              </p:par>
                              <p:par>
                                <p:cTn id="27" presetID="53" presetClass="entr" presetSubtype="16" fill="hold" nodeType="withEffect">
                                  <p:stCondLst>
                                    <p:cond delay="675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Effect transition="in" filter="fade">
                                      <p:cBhvr>
                                        <p:cTn id="31" dur="500"/>
                                        <p:tgtEl>
                                          <p:spTgt spid="4"/>
                                        </p:tgtEl>
                                      </p:cBhvr>
                                    </p:animEffect>
                                  </p:childTnLst>
                                </p:cTn>
                              </p:par>
                              <p:par>
                                <p:cTn id="32" presetID="10" presetClass="entr" presetSubtype="0" fill="hold" nodeType="withEffect">
                                  <p:stCondLst>
                                    <p:cond delay="725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750"/>
                                        <p:tgtEl>
                                          <p:spTgt spid="8"/>
                                        </p:tgtEl>
                                      </p:cBhvr>
                                    </p:animEffect>
                                  </p:childTnLst>
                                </p:cTn>
                              </p:par>
                            </p:childTnLst>
                          </p:cTn>
                        </p:par>
                        <p:par>
                          <p:cTn id="35" fill="hold">
                            <p:stCondLst>
                              <p:cond delay="3500"/>
                            </p:stCondLst>
                            <p:childTnLst>
                              <p:par>
                                <p:cTn id="36" presetID="26" presetClass="entr" presetSubtype="0" fill="hold" nodeType="afterEffect">
                                  <p:stCondLst>
                                    <p:cond delay="0"/>
                                  </p:stCondLst>
                                  <p:childTnLst>
                                    <p:set>
                                      <p:cBhvr>
                                        <p:cTn id="37" dur="1" fill="hold">
                                          <p:stCondLst>
                                            <p:cond delay="0"/>
                                          </p:stCondLst>
                                        </p:cTn>
                                        <p:tgtEl>
                                          <p:spTgt spid="109"/>
                                        </p:tgtEl>
                                        <p:attrNameLst>
                                          <p:attrName>style.visibility</p:attrName>
                                        </p:attrNameLst>
                                      </p:cBhvr>
                                      <p:to>
                                        <p:strVal val="visible"/>
                                      </p:to>
                                    </p:set>
                                    <p:animEffect transition="in" filter="wipe(down)">
                                      <p:cBhvr>
                                        <p:cTn id="38" dur="580">
                                          <p:stCondLst>
                                            <p:cond delay="0"/>
                                          </p:stCondLst>
                                        </p:cTn>
                                        <p:tgtEl>
                                          <p:spTgt spid="109"/>
                                        </p:tgtEl>
                                      </p:cBhvr>
                                    </p:animEffect>
                                    <p:anim calcmode="lin" valueType="num">
                                      <p:cBhvr>
                                        <p:cTn id="39" dur="1822" tmFilter="0,0; 0.14,0.36; 0.43,0.73; 0.71,0.91; 1.0,1.0">
                                          <p:stCondLst>
                                            <p:cond delay="0"/>
                                          </p:stCondLst>
                                        </p:cTn>
                                        <p:tgtEl>
                                          <p:spTgt spid="109"/>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109"/>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109"/>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109"/>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109"/>
                                        </p:tgtEl>
                                        <p:attrNameLst>
                                          <p:attrName>ppt_y</p:attrName>
                                        </p:attrNameLst>
                                      </p:cBhvr>
                                      <p:tavLst>
                                        <p:tav tm="0" fmla="#ppt_y-sin(pi*$)/81">
                                          <p:val>
                                            <p:fltVal val="0"/>
                                          </p:val>
                                        </p:tav>
                                        <p:tav tm="100000">
                                          <p:val>
                                            <p:fltVal val="1"/>
                                          </p:val>
                                        </p:tav>
                                      </p:tavLst>
                                    </p:anim>
                                    <p:animScale>
                                      <p:cBhvr>
                                        <p:cTn id="44" dur="26">
                                          <p:stCondLst>
                                            <p:cond delay="650"/>
                                          </p:stCondLst>
                                        </p:cTn>
                                        <p:tgtEl>
                                          <p:spTgt spid="109"/>
                                        </p:tgtEl>
                                      </p:cBhvr>
                                      <p:to x="100000" y="60000"/>
                                    </p:animScale>
                                    <p:animScale>
                                      <p:cBhvr>
                                        <p:cTn id="45" dur="166" decel="50000">
                                          <p:stCondLst>
                                            <p:cond delay="676"/>
                                          </p:stCondLst>
                                        </p:cTn>
                                        <p:tgtEl>
                                          <p:spTgt spid="109"/>
                                        </p:tgtEl>
                                      </p:cBhvr>
                                      <p:to x="100000" y="100000"/>
                                    </p:animScale>
                                    <p:animScale>
                                      <p:cBhvr>
                                        <p:cTn id="46" dur="26">
                                          <p:stCondLst>
                                            <p:cond delay="1312"/>
                                          </p:stCondLst>
                                        </p:cTn>
                                        <p:tgtEl>
                                          <p:spTgt spid="109"/>
                                        </p:tgtEl>
                                      </p:cBhvr>
                                      <p:to x="100000" y="80000"/>
                                    </p:animScale>
                                    <p:animScale>
                                      <p:cBhvr>
                                        <p:cTn id="47" dur="166" decel="50000">
                                          <p:stCondLst>
                                            <p:cond delay="1338"/>
                                          </p:stCondLst>
                                        </p:cTn>
                                        <p:tgtEl>
                                          <p:spTgt spid="109"/>
                                        </p:tgtEl>
                                      </p:cBhvr>
                                      <p:to x="100000" y="100000"/>
                                    </p:animScale>
                                    <p:animScale>
                                      <p:cBhvr>
                                        <p:cTn id="48" dur="26">
                                          <p:stCondLst>
                                            <p:cond delay="1642"/>
                                          </p:stCondLst>
                                        </p:cTn>
                                        <p:tgtEl>
                                          <p:spTgt spid="109"/>
                                        </p:tgtEl>
                                      </p:cBhvr>
                                      <p:to x="100000" y="90000"/>
                                    </p:animScale>
                                    <p:animScale>
                                      <p:cBhvr>
                                        <p:cTn id="49" dur="166" decel="50000">
                                          <p:stCondLst>
                                            <p:cond delay="1668"/>
                                          </p:stCondLst>
                                        </p:cTn>
                                        <p:tgtEl>
                                          <p:spTgt spid="109"/>
                                        </p:tgtEl>
                                      </p:cBhvr>
                                      <p:to x="100000" y="100000"/>
                                    </p:animScale>
                                    <p:animScale>
                                      <p:cBhvr>
                                        <p:cTn id="50" dur="26">
                                          <p:stCondLst>
                                            <p:cond delay="1808"/>
                                          </p:stCondLst>
                                        </p:cTn>
                                        <p:tgtEl>
                                          <p:spTgt spid="109"/>
                                        </p:tgtEl>
                                      </p:cBhvr>
                                      <p:to x="100000" y="95000"/>
                                    </p:animScale>
                                    <p:animScale>
                                      <p:cBhvr>
                                        <p:cTn id="51" dur="166" decel="50000">
                                          <p:stCondLst>
                                            <p:cond delay="1834"/>
                                          </p:stCondLst>
                                        </p:cTn>
                                        <p:tgtEl>
                                          <p:spTgt spid="109"/>
                                        </p:tgtEl>
                                      </p:cBhvr>
                                      <p:to x="100000" y="100000"/>
                                    </p:animScale>
                                  </p:childTnLst>
                                </p:cTn>
                              </p:par>
                            </p:childTnLst>
                          </p:cTn>
                        </p:par>
                        <p:par>
                          <p:cTn id="52" fill="hold">
                            <p:stCondLst>
                              <p:cond delay="5500"/>
                            </p:stCondLst>
                            <p:childTnLst>
                              <p:par>
                                <p:cTn id="53" presetID="16" presetClass="entr" presetSubtype="21" fill="hold" grpId="0" nodeType="afterEffect">
                                  <p:stCondLst>
                                    <p:cond delay="0"/>
                                  </p:stCondLst>
                                  <p:childTnLst>
                                    <p:set>
                                      <p:cBhvr>
                                        <p:cTn id="54" dur="1" fill="hold">
                                          <p:stCondLst>
                                            <p:cond delay="0"/>
                                          </p:stCondLst>
                                        </p:cTn>
                                        <p:tgtEl>
                                          <p:spTgt spid="110"/>
                                        </p:tgtEl>
                                        <p:attrNameLst>
                                          <p:attrName>style.visibility</p:attrName>
                                        </p:attrNameLst>
                                      </p:cBhvr>
                                      <p:to>
                                        <p:strVal val="visible"/>
                                      </p:to>
                                    </p:set>
                                    <p:animEffect transition="in" filter="barn(inVertical)">
                                      <p:cBhvr>
                                        <p:cTn id="55" dur="500"/>
                                        <p:tgtEl>
                                          <p:spTgt spid="110"/>
                                        </p:tgtEl>
                                      </p:cBhvr>
                                    </p:animEffect>
                                  </p:childTnLst>
                                </p:cTn>
                              </p:par>
                            </p:childTnLst>
                          </p:cTn>
                        </p:par>
                        <p:par>
                          <p:cTn id="56" fill="hold">
                            <p:stCondLst>
                              <p:cond delay="6000"/>
                            </p:stCondLst>
                            <p:childTnLst>
                              <p:par>
                                <p:cTn id="57" presetID="10" presetClass="entr" presetSubtype="0" fill="hold" grpId="0" nodeType="afterEffect">
                                  <p:stCondLst>
                                    <p:cond delay="0"/>
                                  </p:stCondLst>
                                  <p:childTnLst>
                                    <p:set>
                                      <p:cBhvr>
                                        <p:cTn id="58" dur="1" fill="hold">
                                          <p:stCondLst>
                                            <p:cond delay="0"/>
                                          </p:stCondLst>
                                        </p:cTn>
                                        <p:tgtEl>
                                          <p:spTgt spid="122"/>
                                        </p:tgtEl>
                                        <p:attrNameLst>
                                          <p:attrName>style.visibility</p:attrName>
                                        </p:attrNameLst>
                                      </p:cBhvr>
                                      <p:to>
                                        <p:strVal val="visible"/>
                                      </p:to>
                                    </p:set>
                                    <p:animEffect transition="in" filter="fade">
                                      <p:cBhvr>
                                        <p:cTn id="59" dur="19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13"/>
          <p:cNvGrpSpPr>
            <a:grpSpLocks noChangeAspect="1"/>
          </p:cNvGrpSpPr>
          <p:nvPr/>
        </p:nvGrpSpPr>
        <p:grpSpPr bwMode="auto">
          <a:xfrm rot="1186278">
            <a:off x="7725126" y="5365044"/>
            <a:ext cx="2489318" cy="903259"/>
            <a:chOff x="5970" y="2517"/>
            <a:chExt cx="1976" cy="717"/>
          </a:xfrm>
        </p:grpSpPr>
        <p:sp>
          <p:nvSpPr>
            <p:cNvPr id="35" name="AutoShape 12"/>
            <p:cNvSpPr>
              <a:spLocks noChangeAspect="1" noChangeArrowheads="1" noTextEdit="1"/>
            </p:cNvSpPr>
            <p:nvPr/>
          </p:nvSpPr>
          <p:spPr bwMode="auto">
            <a:xfrm>
              <a:off x="5970" y="2517"/>
              <a:ext cx="1976"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Freeform 14"/>
            <p:cNvSpPr/>
            <p:nvPr/>
          </p:nvSpPr>
          <p:spPr bwMode="auto">
            <a:xfrm>
              <a:off x="7622" y="2676"/>
              <a:ext cx="168" cy="182"/>
            </a:xfrm>
            <a:custGeom>
              <a:avLst/>
              <a:gdLst>
                <a:gd name="T0" fmla="*/ 34 w 86"/>
                <a:gd name="T1" fmla="*/ 0 h 93"/>
                <a:gd name="T2" fmla="*/ 58 w 86"/>
                <a:gd name="T3" fmla="*/ 93 h 93"/>
                <a:gd name="T4" fmla="*/ 34 w 86"/>
                <a:gd name="T5" fmla="*/ 0 h 93"/>
              </a:gdLst>
              <a:ahLst/>
              <a:cxnLst>
                <a:cxn ang="0">
                  <a:pos x="T0" y="T1"/>
                </a:cxn>
                <a:cxn ang="0">
                  <a:pos x="T2" y="T3"/>
                </a:cxn>
                <a:cxn ang="0">
                  <a:pos x="T4" y="T5"/>
                </a:cxn>
              </a:cxnLst>
              <a:rect l="0" t="0" r="r" b="b"/>
              <a:pathLst>
                <a:path w="86" h="93">
                  <a:moveTo>
                    <a:pt x="34" y="0"/>
                  </a:moveTo>
                  <a:cubicBezTo>
                    <a:pt x="34" y="0"/>
                    <a:pt x="86" y="33"/>
                    <a:pt x="58" y="93"/>
                  </a:cubicBezTo>
                  <a:cubicBezTo>
                    <a:pt x="58" y="93"/>
                    <a:pt x="0" y="69"/>
                    <a:pt x="34"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 name="Freeform 15"/>
            <p:cNvSpPr>
              <a:spLocks noEditPoints="1"/>
            </p:cNvSpPr>
            <p:nvPr/>
          </p:nvSpPr>
          <p:spPr bwMode="auto">
            <a:xfrm>
              <a:off x="7689" y="2682"/>
              <a:ext cx="37" cy="107"/>
            </a:xfrm>
            <a:custGeom>
              <a:avLst/>
              <a:gdLst>
                <a:gd name="T0" fmla="*/ 2 w 19"/>
                <a:gd name="T1" fmla="*/ 8 h 55"/>
                <a:gd name="T2" fmla="*/ 1 w 19"/>
                <a:gd name="T3" fmla="*/ 8 h 55"/>
                <a:gd name="T4" fmla="*/ 2 w 19"/>
                <a:gd name="T5" fmla="*/ 11 h 55"/>
                <a:gd name="T6" fmla="*/ 3 w 19"/>
                <a:gd name="T7" fmla="*/ 11 h 55"/>
                <a:gd name="T8" fmla="*/ 2 w 19"/>
                <a:gd name="T9" fmla="*/ 8 h 55"/>
                <a:gd name="T10" fmla="*/ 1 w 19"/>
                <a:gd name="T11" fmla="*/ 4 h 55"/>
                <a:gd name="T12" fmla="*/ 1 w 19"/>
                <a:gd name="T13" fmla="*/ 0 h 55"/>
                <a:gd name="T14" fmla="*/ 0 w 19"/>
                <a:gd name="T15" fmla="*/ 0 h 55"/>
                <a:gd name="T16" fmla="*/ 0 w 19"/>
                <a:gd name="T17" fmla="*/ 0 h 55"/>
                <a:gd name="T18" fmla="*/ 1 w 19"/>
                <a:gd name="T19" fmla="*/ 4 h 55"/>
                <a:gd name="T20" fmla="*/ 5 w 19"/>
                <a:gd name="T21" fmla="*/ 22 h 55"/>
                <a:gd name="T22" fmla="*/ 4 w 19"/>
                <a:gd name="T23" fmla="*/ 22 h 55"/>
                <a:gd name="T24" fmla="*/ 5 w 19"/>
                <a:gd name="T25" fmla="*/ 26 h 55"/>
                <a:gd name="T26" fmla="*/ 6 w 19"/>
                <a:gd name="T27" fmla="*/ 26 h 55"/>
                <a:gd name="T28" fmla="*/ 5 w 19"/>
                <a:gd name="T29" fmla="*/ 22 h 55"/>
                <a:gd name="T30" fmla="*/ 3 w 19"/>
                <a:gd name="T31" fmla="*/ 15 h 55"/>
                <a:gd name="T32" fmla="*/ 3 w 19"/>
                <a:gd name="T33" fmla="*/ 15 h 55"/>
                <a:gd name="T34" fmla="*/ 3 w 19"/>
                <a:gd name="T35" fmla="*/ 19 h 55"/>
                <a:gd name="T36" fmla="*/ 4 w 19"/>
                <a:gd name="T37" fmla="*/ 19 h 55"/>
                <a:gd name="T38" fmla="*/ 3 w 19"/>
                <a:gd name="T39" fmla="*/ 15 h 55"/>
                <a:gd name="T40" fmla="*/ 7 w 19"/>
                <a:gd name="T41" fmla="*/ 29 h 55"/>
                <a:gd name="T42" fmla="*/ 6 w 19"/>
                <a:gd name="T43" fmla="*/ 30 h 55"/>
                <a:gd name="T44" fmla="*/ 7 w 19"/>
                <a:gd name="T45" fmla="*/ 33 h 55"/>
                <a:gd name="T46" fmla="*/ 8 w 19"/>
                <a:gd name="T47" fmla="*/ 33 h 55"/>
                <a:gd name="T48" fmla="*/ 7 w 19"/>
                <a:gd name="T49" fmla="*/ 29 h 55"/>
                <a:gd name="T50" fmla="*/ 12 w 19"/>
                <a:gd name="T51" fmla="*/ 43 h 55"/>
                <a:gd name="T52" fmla="*/ 11 w 19"/>
                <a:gd name="T53" fmla="*/ 44 h 55"/>
                <a:gd name="T54" fmla="*/ 13 w 19"/>
                <a:gd name="T55" fmla="*/ 47 h 55"/>
                <a:gd name="T56" fmla="*/ 14 w 19"/>
                <a:gd name="T57" fmla="*/ 47 h 55"/>
                <a:gd name="T58" fmla="*/ 12 w 19"/>
                <a:gd name="T59" fmla="*/ 43 h 55"/>
                <a:gd name="T60" fmla="*/ 9 w 19"/>
                <a:gd name="T61" fmla="*/ 37 h 55"/>
                <a:gd name="T62" fmla="*/ 9 w 19"/>
                <a:gd name="T63" fmla="*/ 37 h 55"/>
                <a:gd name="T64" fmla="*/ 10 w 19"/>
                <a:gd name="T65" fmla="*/ 40 h 55"/>
                <a:gd name="T66" fmla="*/ 11 w 19"/>
                <a:gd name="T67" fmla="*/ 40 h 55"/>
                <a:gd name="T68" fmla="*/ 9 w 19"/>
                <a:gd name="T69" fmla="*/ 37 h 55"/>
                <a:gd name="T70" fmla="*/ 18 w 19"/>
                <a:gd name="T71" fmla="*/ 55 h 55"/>
                <a:gd name="T72" fmla="*/ 19 w 19"/>
                <a:gd name="T73" fmla="*/ 51 h 55"/>
                <a:gd name="T74" fmla="*/ 15 w 19"/>
                <a:gd name="T75" fmla="*/ 49 h 55"/>
                <a:gd name="T76" fmla="*/ 14 w 19"/>
                <a:gd name="T77" fmla="*/ 53 h 55"/>
                <a:gd name="T78" fmla="*/ 18 w 19"/>
                <a:gd name="T7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 h="55">
                  <a:moveTo>
                    <a:pt x="2" y="8"/>
                  </a:moveTo>
                  <a:cubicBezTo>
                    <a:pt x="1" y="8"/>
                    <a:pt x="1" y="8"/>
                    <a:pt x="1" y="8"/>
                  </a:cubicBezTo>
                  <a:cubicBezTo>
                    <a:pt x="1" y="9"/>
                    <a:pt x="2" y="10"/>
                    <a:pt x="2" y="11"/>
                  </a:cubicBezTo>
                  <a:cubicBezTo>
                    <a:pt x="3" y="11"/>
                    <a:pt x="3" y="11"/>
                    <a:pt x="3" y="11"/>
                  </a:cubicBezTo>
                  <a:cubicBezTo>
                    <a:pt x="2" y="10"/>
                    <a:pt x="2" y="9"/>
                    <a:pt x="2" y="8"/>
                  </a:cubicBezTo>
                  <a:close/>
                  <a:moveTo>
                    <a:pt x="1" y="4"/>
                  </a:moveTo>
                  <a:cubicBezTo>
                    <a:pt x="1" y="1"/>
                    <a:pt x="1" y="0"/>
                    <a:pt x="1" y="0"/>
                  </a:cubicBezTo>
                  <a:cubicBezTo>
                    <a:pt x="0" y="0"/>
                    <a:pt x="0" y="0"/>
                    <a:pt x="0" y="0"/>
                  </a:cubicBezTo>
                  <a:cubicBezTo>
                    <a:pt x="0" y="0"/>
                    <a:pt x="0" y="0"/>
                    <a:pt x="0" y="0"/>
                  </a:cubicBezTo>
                  <a:cubicBezTo>
                    <a:pt x="0" y="0"/>
                    <a:pt x="0" y="1"/>
                    <a:pt x="1" y="4"/>
                  </a:cubicBezTo>
                  <a:close/>
                  <a:moveTo>
                    <a:pt x="5" y="22"/>
                  </a:moveTo>
                  <a:cubicBezTo>
                    <a:pt x="4" y="22"/>
                    <a:pt x="4" y="22"/>
                    <a:pt x="4" y="22"/>
                  </a:cubicBezTo>
                  <a:cubicBezTo>
                    <a:pt x="5" y="24"/>
                    <a:pt x="5" y="25"/>
                    <a:pt x="5" y="26"/>
                  </a:cubicBezTo>
                  <a:cubicBezTo>
                    <a:pt x="6" y="26"/>
                    <a:pt x="6" y="26"/>
                    <a:pt x="6" y="26"/>
                  </a:cubicBezTo>
                  <a:cubicBezTo>
                    <a:pt x="6" y="25"/>
                    <a:pt x="5" y="23"/>
                    <a:pt x="5" y="22"/>
                  </a:cubicBezTo>
                  <a:close/>
                  <a:moveTo>
                    <a:pt x="3" y="15"/>
                  </a:moveTo>
                  <a:cubicBezTo>
                    <a:pt x="3" y="15"/>
                    <a:pt x="3" y="15"/>
                    <a:pt x="3" y="15"/>
                  </a:cubicBezTo>
                  <a:cubicBezTo>
                    <a:pt x="3" y="16"/>
                    <a:pt x="3" y="17"/>
                    <a:pt x="3" y="19"/>
                  </a:cubicBezTo>
                  <a:cubicBezTo>
                    <a:pt x="4" y="19"/>
                    <a:pt x="4" y="19"/>
                    <a:pt x="4" y="19"/>
                  </a:cubicBezTo>
                  <a:cubicBezTo>
                    <a:pt x="4" y="17"/>
                    <a:pt x="4" y="16"/>
                    <a:pt x="3" y="15"/>
                  </a:cubicBezTo>
                  <a:close/>
                  <a:moveTo>
                    <a:pt x="7" y="29"/>
                  </a:moveTo>
                  <a:cubicBezTo>
                    <a:pt x="6" y="30"/>
                    <a:pt x="6" y="30"/>
                    <a:pt x="6" y="30"/>
                  </a:cubicBezTo>
                  <a:cubicBezTo>
                    <a:pt x="7" y="31"/>
                    <a:pt x="7" y="32"/>
                    <a:pt x="7" y="33"/>
                  </a:cubicBezTo>
                  <a:cubicBezTo>
                    <a:pt x="8" y="33"/>
                    <a:pt x="8" y="33"/>
                    <a:pt x="8" y="33"/>
                  </a:cubicBezTo>
                  <a:cubicBezTo>
                    <a:pt x="8" y="32"/>
                    <a:pt x="7" y="31"/>
                    <a:pt x="7" y="29"/>
                  </a:cubicBezTo>
                  <a:close/>
                  <a:moveTo>
                    <a:pt x="12" y="43"/>
                  </a:moveTo>
                  <a:cubicBezTo>
                    <a:pt x="11" y="44"/>
                    <a:pt x="11" y="44"/>
                    <a:pt x="11" y="44"/>
                  </a:cubicBezTo>
                  <a:cubicBezTo>
                    <a:pt x="12" y="45"/>
                    <a:pt x="12" y="46"/>
                    <a:pt x="13" y="47"/>
                  </a:cubicBezTo>
                  <a:cubicBezTo>
                    <a:pt x="14" y="47"/>
                    <a:pt x="14" y="47"/>
                    <a:pt x="14" y="47"/>
                  </a:cubicBezTo>
                  <a:cubicBezTo>
                    <a:pt x="13" y="46"/>
                    <a:pt x="13" y="45"/>
                    <a:pt x="12" y="43"/>
                  </a:cubicBezTo>
                  <a:close/>
                  <a:moveTo>
                    <a:pt x="9" y="37"/>
                  </a:moveTo>
                  <a:cubicBezTo>
                    <a:pt x="9" y="37"/>
                    <a:pt x="9" y="37"/>
                    <a:pt x="9" y="37"/>
                  </a:cubicBezTo>
                  <a:cubicBezTo>
                    <a:pt x="9" y="38"/>
                    <a:pt x="9" y="39"/>
                    <a:pt x="10" y="40"/>
                  </a:cubicBezTo>
                  <a:cubicBezTo>
                    <a:pt x="11" y="40"/>
                    <a:pt x="11" y="40"/>
                    <a:pt x="11" y="40"/>
                  </a:cubicBezTo>
                  <a:cubicBezTo>
                    <a:pt x="10" y="39"/>
                    <a:pt x="10" y="38"/>
                    <a:pt x="9" y="37"/>
                  </a:cubicBezTo>
                  <a:close/>
                  <a:moveTo>
                    <a:pt x="18" y="55"/>
                  </a:moveTo>
                  <a:cubicBezTo>
                    <a:pt x="19" y="54"/>
                    <a:pt x="19" y="52"/>
                    <a:pt x="19" y="51"/>
                  </a:cubicBezTo>
                  <a:cubicBezTo>
                    <a:pt x="18" y="49"/>
                    <a:pt x="16" y="49"/>
                    <a:pt x="15" y="49"/>
                  </a:cubicBezTo>
                  <a:cubicBezTo>
                    <a:pt x="14" y="50"/>
                    <a:pt x="13" y="52"/>
                    <a:pt x="14" y="53"/>
                  </a:cubicBezTo>
                  <a:cubicBezTo>
                    <a:pt x="14" y="55"/>
                    <a:pt x="16" y="55"/>
                    <a:pt x="18" y="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 name="Freeform 16"/>
            <p:cNvSpPr/>
            <p:nvPr/>
          </p:nvSpPr>
          <p:spPr bwMode="auto">
            <a:xfrm>
              <a:off x="7513" y="2705"/>
              <a:ext cx="131" cy="155"/>
            </a:xfrm>
            <a:custGeom>
              <a:avLst/>
              <a:gdLst>
                <a:gd name="T0" fmla="*/ 0 w 67"/>
                <a:gd name="T1" fmla="*/ 10 h 79"/>
                <a:gd name="T2" fmla="*/ 67 w 67"/>
                <a:gd name="T3" fmla="*/ 60 h 79"/>
                <a:gd name="T4" fmla="*/ 0 w 67"/>
                <a:gd name="T5" fmla="*/ 10 h 79"/>
              </a:gdLst>
              <a:ahLst/>
              <a:cxnLst>
                <a:cxn ang="0">
                  <a:pos x="T0" y="T1"/>
                </a:cxn>
                <a:cxn ang="0">
                  <a:pos x="T2" y="T3"/>
                </a:cxn>
                <a:cxn ang="0">
                  <a:pos x="T4" y="T5"/>
                </a:cxn>
              </a:cxnLst>
              <a:rect l="0" t="0" r="r" b="b"/>
              <a:pathLst>
                <a:path w="67" h="79">
                  <a:moveTo>
                    <a:pt x="0" y="10"/>
                  </a:moveTo>
                  <a:cubicBezTo>
                    <a:pt x="0" y="10"/>
                    <a:pt x="52" y="0"/>
                    <a:pt x="67" y="60"/>
                  </a:cubicBezTo>
                  <a:cubicBezTo>
                    <a:pt x="67" y="60"/>
                    <a:pt x="17" y="79"/>
                    <a:pt x="0" y="10"/>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 name="Freeform 17"/>
            <p:cNvSpPr>
              <a:spLocks noEditPoints="1"/>
            </p:cNvSpPr>
            <p:nvPr/>
          </p:nvSpPr>
          <p:spPr bwMode="auto">
            <a:xfrm>
              <a:off x="7515" y="2727"/>
              <a:ext cx="88" cy="60"/>
            </a:xfrm>
            <a:custGeom>
              <a:avLst/>
              <a:gdLst>
                <a:gd name="T0" fmla="*/ 5 w 45"/>
                <a:gd name="T1" fmla="*/ 4 h 31"/>
                <a:gd name="T2" fmla="*/ 5 w 45"/>
                <a:gd name="T3" fmla="*/ 5 h 31"/>
                <a:gd name="T4" fmla="*/ 8 w 45"/>
                <a:gd name="T5" fmla="*/ 7 h 31"/>
                <a:gd name="T6" fmla="*/ 8 w 45"/>
                <a:gd name="T7" fmla="*/ 7 h 31"/>
                <a:gd name="T8" fmla="*/ 5 w 45"/>
                <a:gd name="T9" fmla="*/ 4 h 31"/>
                <a:gd name="T10" fmla="*/ 3 w 45"/>
                <a:gd name="T11" fmla="*/ 2 h 31"/>
                <a:gd name="T12" fmla="*/ 0 w 45"/>
                <a:gd name="T13" fmla="*/ 0 h 31"/>
                <a:gd name="T14" fmla="*/ 0 w 45"/>
                <a:gd name="T15" fmla="*/ 0 h 31"/>
                <a:gd name="T16" fmla="*/ 0 w 45"/>
                <a:gd name="T17" fmla="*/ 0 h 31"/>
                <a:gd name="T18" fmla="*/ 2 w 45"/>
                <a:gd name="T19" fmla="*/ 3 h 31"/>
                <a:gd name="T20" fmla="*/ 3 w 45"/>
                <a:gd name="T21" fmla="*/ 2 h 31"/>
                <a:gd name="T22" fmla="*/ 16 w 45"/>
                <a:gd name="T23" fmla="*/ 13 h 31"/>
                <a:gd name="T24" fmla="*/ 16 w 45"/>
                <a:gd name="T25" fmla="*/ 14 h 31"/>
                <a:gd name="T26" fmla="*/ 19 w 45"/>
                <a:gd name="T27" fmla="*/ 16 h 31"/>
                <a:gd name="T28" fmla="*/ 19 w 45"/>
                <a:gd name="T29" fmla="*/ 15 h 31"/>
                <a:gd name="T30" fmla="*/ 16 w 45"/>
                <a:gd name="T31" fmla="*/ 13 h 31"/>
                <a:gd name="T32" fmla="*/ 11 w 45"/>
                <a:gd name="T33" fmla="*/ 9 h 31"/>
                <a:gd name="T34" fmla="*/ 10 w 45"/>
                <a:gd name="T35" fmla="*/ 9 h 31"/>
                <a:gd name="T36" fmla="*/ 13 w 45"/>
                <a:gd name="T37" fmla="*/ 12 h 31"/>
                <a:gd name="T38" fmla="*/ 13 w 45"/>
                <a:gd name="T39" fmla="*/ 11 h 31"/>
                <a:gd name="T40" fmla="*/ 11 w 45"/>
                <a:gd name="T41" fmla="*/ 9 h 31"/>
                <a:gd name="T42" fmla="*/ 22 w 45"/>
                <a:gd name="T43" fmla="*/ 17 h 31"/>
                <a:gd name="T44" fmla="*/ 22 w 45"/>
                <a:gd name="T45" fmla="*/ 18 h 31"/>
                <a:gd name="T46" fmla="*/ 24 w 45"/>
                <a:gd name="T47" fmla="*/ 20 h 31"/>
                <a:gd name="T48" fmla="*/ 25 w 45"/>
                <a:gd name="T49" fmla="*/ 19 h 31"/>
                <a:gd name="T50" fmla="*/ 22 w 45"/>
                <a:gd name="T51" fmla="*/ 17 h 31"/>
                <a:gd name="T52" fmla="*/ 34 w 45"/>
                <a:gd name="T53" fmla="*/ 24 h 31"/>
                <a:gd name="T54" fmla="*/ 34 w 45"/>
                <a:gd name="T55" fmla="*/ 25 h 31"/>
                <a:gd name="T56" fmla="*/ 37 w 45"/>
                <a:gd name="T57" fmla="*/ 26 h 31"/>
                <a:gd name="T58" fmla="*/ 37 w 45"/>
                <a:gd name="T59" fmla="*/ 26 h 31"/>
                <a:gd name="T60" fmla="*/ 34 w 45"/>
                <a:gd name="T61" fmla="*/ 24 h 31"/>
                <a:gd name="T62" fmla="*/ 28 w 45"/>
                <a:gd name="T63" fmla="*/ 21 h 31"/>
                <a:gd name="T64" fmla="*/ 27 w 45"/>
                <a:gd name="T65" fmla="*/ 21 h 31"/>
                <a:gd name="T66" fmla="*/ 30 w 45"/>
                <a:gd name="T67" fmla="*/ 23 h 31"/>
                <a:gd name="T68" fmla="*/ 31 w 45"/>
                <a:gd name="T69" fmla="*/ 23 h 31"/>
                <a:gd name="T70" fmla="*/ 28 w 45"/>
                <a:gd name="T71" fmla="*/ 21 h 31"/>
                <a:gd name="T72" fmla="*/ 44 w 45"/>
                <a:gd name="T73" fmla="*/ 29 h 31"/>
                <a:gd name="T74" fmla="*/ 43 w 45"/>
                <a:gd name="T75" fmla="*/ 25 h 31"/>
                <a:gd name="T76" fmla="*/ 39 w 45"/>
                <a:gd name="T77" fmla="*/ 27 h 31"/>
                <a:gd name="T78" fmla="*/ 41 w 45"/>
                <a:gd name="T79" fmla="*/ 30 h 31"/>
                <a:gd name="T80" fmla="*/ 44 w 45"/>
                <a:gd name="T81"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31">
                  <a:moveTo>
                    <a:pt x="5" y="4"/>
                  </a:moveTo>
                  <a:cubicBezTo>
                    <a:pt x="5" y="5"/>
                    <a:pt x="5" y="5"/>
                    <a:pt x="5" y="5"/>
                  </a:cubicBezTo>
                  <a:cubicBezTo>
                    <a:pt x="6" y="6"/>
                    <a:pt x="7" y="6"/>
                    <a:pt x="8" y="7"/>
                  </a:cubicBezTo>
                  <a:cubicBezTo>
                    <a:pt x="8" y="7"/>
                    <a:pt x="8" y="7"/>
                    <a:pt x="8" y="7"/>
                  </a:cubicBezTo>
                  <a:cubicBezTo>
                    <a:pt x="7" y="6"/>
                    <a:pt x="6" y="5"/>
                    <a:pt x="5" y="4"/>
                  </a:cubicBezTo>
                  <a:close/>
                  <a:moveTo>
                    <a:pt x="3" y="2"/>
                  </a:moveTo>
                  <a:cubicBezTo>
                    <a:pt x="1" y="0"/>
                    <a:pt x="0" y="0"/>
                    <a:pt x="0" y="0"/>
                  </a:cubicBezTo>
                  <a:cubicBezTo>
                    <a:pt x="0" y="0"/>
                    <a:pt x="0" y="0"/>
                    <a:pt x="0" y="0"/>
                  </a:cubicBezTo>
                  <a:cubicBezTo>
                    <a:pt x="0" y="0"/>
                    <a:pt x="0" y="0"/>
                    <a:pt x="0" y="0"/>
                  </a:cubicBezTo>
                  <a:cubicBezTo>
                    <a:pt x="0" y="0"/>
                    <a:pt x="1" y="1"/>
                    <a:pt x="2" y="3"/>
                  </a:cubicBezTo>
                  <a:lnTo>
                    <a:pt x="3" y="2"/>
                  </a:lnTo>
                  <a:close/>
                  <a:moveTo>
                    <a:pt x="16" y="13"/>
                  </a:moveTo>
                  <a:cubicBezTo>
                    <a:pt x="16" y="14"/>
                    <a:pt x="16" y="14"/>
                    <a:pt x="16" y="14"/>
                  </a:cubicBezTo>
                  <a:cubicBezTo>
                    <a:pt x="17" y="14"/>
                    <a:pt x="18" y="15"/>
                    <a:pt x="19" y="16"/>
                  </a:cubicBezTo>
                  <a:cubicBezTo>
                    <a:pt x="19" y="15"/>
                    <a:pt x="19" y="15"/>
                    <a:pt x="19" y="15"/>
                  </a:cubicBezTo>
                  <a:cubicBezTo>
                    <a:pt x="18" y="14"/>
                    <a:pt x="17" y="14"/>
                    <a:pt x="16" y="13"/>
                  </a:cubicBezTo>
                  <a:close/>
                  <a:moveTo>
                    <a:pt x="11" y="9"/>
                  </a:moveTo>
                  <a:cubicBezTo>
                    <a:pt x="10" y="9"/>
                    <a:pt x="10" y="9"/>
                    <a:pt x="10" y="9"/>
                  </a:cubicBezTo>
                  <a:cubicBezTo>
                    <a:pt x="11" y="10"/>
                    <a:pt x="12" y="11"/>
                    <a:pt x="13" y="12"/>
                  </a:cubicBezTo>
                  <a:cubicBezTo>
                    <a:pt x="13" y="11"/>
                    <a:pt x="13" y="11"/>
                    <a:pt x="13" y="11"/>
                  </a:cubicBezTo>
                  <a:cubicBezTo>
                    <a:pt x="13" y="10"/>
                    <a:pt x="12" y="10"/>
                    <a:pt x="11" y="9"/>
                  </a:cubicBezTo>
                  <a:close/>
                  <a:moveTo>
                    <a:pt x="22" y="17"/>
                  </a:moveTo>
                  <a:cubicBezTo>
                    <a:pt x="22" y="18"/>
                    <a:pt x="22" y="18"/>
                    <a:pt x="22" y="18"/>
                  </a:cubicBezTo>
                  <a:cubicBezTo>
                    <a:pt x="22" y="18"/>
                    <a:pt x="23" y="19"/>
                    <a:pt x="24" y="20"/>
                  </a:cubicBezTo>
                  <a:cubicBezTo>
                    <a:pt x="25" y="19"/>
                    <a:pt x="25" y="19"/>
                    <a:pt x="25" y="19"/>
                  </a:cubicBezTo>
                  <a:cubicBezTo>
                    <a:pt x="24" y="18"/>
                    <a:pt x="23" y="18"/>
                    <a:pt x="22" y="17"/>
                  </a:cubicBezTo>
                  <a:close/>
                  <a:moveTo>
                    <a:pt x="34" y="24"/>
                  </a:moveTo>
                  <a:cubicBezTo>
                    <a:pt x="34" y="25"/>
                    <a:pt x="34" y="25"/>
                    <a:pt x="34" y="25"/>
                  </a:cubicBezTo>
                  <a:cubicBezTo>
                    <a:pt x="35" y="25"/>
                    <a:pt x="36" y="26"/>
                    <a:pt x="37" y="26"/>
                  </a:cubicBezTo>
                  <a:cubicBezTo>
                    <a:pt x="37" y="26"/>
                    <a:pt x="37" y="26"/>
                    <a:pt x="37" y="26"/>
                  </a:cubicBezTo>
                  <a:cubicBezTo>
                    <a:pt x="36" y="25"/>
                    <a:pt x="35" y="25"/>
                    <a:pt x="34" y="24"/>
                  </a:cubicBezTo>
                  <a:close/>
                  <a:moveTo>
                    <a:pt x="28" y="21"/>
                  </a:moveTo>
                  <a:cubicBezTo>
                    <a:pt x="27" y="21"/>
                    <a:pt x="27" y="21"/>
                    <a:pt x="27" y="21"/>
                  </a:cubicBezTo>
                  <a:cubicBezTo>
                    <a:pt x="28" y="22"/>
                    <a:pt x="29" y="23"/>
                    <a:pt x="30" y="23"/>
                  </a:cubicBezTo>
                  <a:cubicBezTo>
                    <a:pt x="31" y="23"/>
                    <a:pt x="31" y="23"/>
                    <a:pt x="31" y="23"/>
                  </a:cubicBezTo>
                  <a:cubicBezTo>
                    <a:pt x="30" y="22"/>
                    <a:pt x="29" y="21"/>
                    <a:pt x="28" y="21"/>
                  </a:cubicBezTo>
                  <a:close/>
                  <a:moveTo>
                    <a:pt x="44" y="29"/>
                  </a:moveTo>
                  <a:cubicBezTo>
                    <a:pt x="45" y="27"/>
                    <a:pt x="44" y="26"/>
                    <a:pt x="43" y="25"/>
                  </a:cubicBezTo>
                  <a:cubicBezTo>
                    <a:pt x="42" y="25"/>
                    <a:pt x="40" y="25"/>
                    <a:pt x="39" y="27"/>
                  </a:cubicBezTo>
                  <a:cubicBezTo>
                    <a:pt x="39" y="28"/>
                    <a:pt x="39" y="30"/>
                    <a:pt x="41" y="30"/>
                  </a:cubicBezTo>
                  <a:cubicBezTo>
                    <a:pt x="42" y="31"/>
                    <a:pt x="44" y="30"/>
                    <a:pt x="44"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 name="Freeform 18"/>
            <p:cNvSpPr/>
            <p:nvPr/>
          </p:nvSpPr>
          <p:spPr bwMode="auto">
            <a:xfrm>
              <a:off x="7605" y="2517"/>
              <a:ext cx="162" cy="129"/>
            </a:xfrm>
            <a:custGeom>
              <a:avLst/>
              <a:gdLst>
                <a:gd name="T0" fmla="*/ 0 w 83"/>
                <a:gd name="T1" fmla="*/ 66 h 66"/>
                <a:gd name="T2" fmla="*/ 72 w 83"/>
                <a:gd name="T3" fmla="*/ 0 h 66"/>
                <a:gd name="T4" fmla="*/ 0 w 83"/>
                <a:gd name="T5" fmla="*/ 66 h 66"/>
              </a:gdLst>
              <a:ahLst/>
              <a:cxnLst>
                <a:cxn ang="0">
                  <a:pos x="T0" y="T1"/>
                </a:cxn>
                <a:cxn ang="0">
                  <a:pos x="T2" y="T3"/>
                </a:cxn>
                <a:cxn ang="0">
                  <a:pos x="T4" y="T5"/>
                </a:cxn>
              </a:cxnLst>
              <a:rect l="0" t="0" r="r" b="b"/>
              <a:pathLst>
                <a:path w="83" h="66">
                  <a:moveTo>
                    <a:pt x="0" y="66"/>
                  </a:moveTo>
                  <a:cubicBezTo>
                    <a:pt x="0" y="66"/>
                    <a:pt x="0" y="4"/>
                    <a:pt x="72" y="0"/>
                  </a:cubicBezTo>
                  <a:cubicBezTo>
                    <a:pt x="72" y="0"/>
                    <a:pt x="83" y="61"/>
                    <a:pt x="0" y="66"/>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 name="Freeform 19"/>
            <p:cNvSpPr>
              <a:spLocks noEditPoints="1"/>
            </p:cNvSpPr>
            <p:nvPr/>
          </p:nvSpPr>
          <p:spPr bwMode="auto">
            <a:xfrm>
              <a:off x="7607" y="2556"/>
              <a:ext cx="88" cy="88"/>
            </a:xfrm>
            <a:custGeom>
              <a:avLst/>
              <a:gdLst>
                <a:gd name="T0" fmla="*/ 7 w 45"/>
                <a:gd name="T1" fmla="*/ 40 h 45"/>
                <a:gd name="T2" fmla="*/ 7 w 45"/>
                <a:gd name="T3" fmla="*/ 40 h 45"/>
                <a:gd name="T4" fmla="*/ 11 w 45"/>
                <a:gd name="T5" fmla="*/ 38 h 45"/>
                <a:gd name="T6" fmla="*/ 10 w 45"/>
                <a:gd name="T7" fmla="*/ 37 h 45"/>
                <a:gd name="T8" fmla="*/ 7 w 45"/>
                <a:gd name="T9" fmla="*/ 40 h 45"/>
                <a:gd name="T10" fmla="*/ 4 w 45"/>
                <a:gd name="T11" fmla="*/ 42 h 45"/>
                <a:gd name="T12" fmla="*/ 0 w 45"/>
                <a:gd name="T13" fmla="*/ 45 h 45"/>
                <a:gd name="T14" fmla="*/ 1 w 45"/>
                <a:gd name="T15" fmla="*/ 45 h 45"/>
                <a:gd name="T16" fmla="*/ 1 w 45"/>
                <a:gd name="T17" fmla="*/ 45 h 45"/>
                <a:gd name="T18" fmla="*/ 4 w 45"/>
                <a:gd name="T19" fmla="*/ 43 h 45"/>
                <a:gd name="T20" fmla="*/ 4 w 45"/>
                <a:gd name="T21" fmla="*/ 42 h 45"/>
                <a:gd name="T22" fmla="*/ 19 w 45"/>
                <a:gd name="T23" fmla="*/ 29 h 45"/>
                <a:gd name="T24" fmla="*/ 20 w 45"/>
                <a:gd name="T25" fmla="*/ 30 h 45"/>
                <a:gd name="T26" fmla="*/ 23 w 45"/>
                <a:gd name="T27" fmla="*/ 27 h 45"/>
                <a:gd name="T28" fmla="*/ 22 w 45"/>
                <a:gd name="T29" fmla="*/ 26 h 45"/>
                <a:gd name="T30" fmla="*/ 19 w 45"/>
                <a:gd name="T31" fmla="*/ 29 h 45"/>
                <a:gd name="T32" fmla="*/ 13 w 45"/>
                <a:gd name="T33" fmla="*/ 35 h 45"/>
                <a:gd name="T34" fmla="*/ 14 w 45"/>
                <a:gd name="T35" fmla="*/ 35 h 45"/>
                <a:gd name="T36" fmla="*/ 17 w 45"/>
                <a:gd name="T37" fmla="*/ 33 h 45"/>
                <a:gd name="T38" fmla="*/ 16 w 45"/>
                <a:gd name="T39" fmla="*/ 32 h 45"/>
                <a:gd name="T40" fmla="*/ 13 w 45"/>
                <a:gd name="T41" fmla="*/ 35 h 45"/>
                <a:gd name="T42" fmla="*/ 25 w 45"/>
                <a:gd name="T43" fmla="*/ 24 h 45"/>
                <a:gd name="T44" fmla="*/ 26 w 45"/>
                <a:gd name="T45" fmla="*/ 24 h 45"/>
                <a:gd name="T46" fmla="*/ 28 w 45"/>
                <a:gd name="T47" fmla="*/ 21 h 45"/>
                <a:gd name="T48" fmla="*/ 28 w 45"/>
                <a:gd name="T49" fmla="*/ 21 h 45"/>
                <a:gd name="T50" fmla="*/ 25 w 45"/>
                <a:gd name="T51" fmla="*/ 24 h 45"/>
                <a:gd name="T52" fmla="*/ 36 w 45"/>
                <a:gd name="T53" fmla="*/ 11 h 45"/>
                <a:gd name="T54" fmla="*/ 36 w 45"/>
                <a:gd name="T55" fmla="*/ 12 h 45"/>
                <a:gd name="T56" fmla="*/ 39 w 45"/>
                <a:gd name="T57" fmla="*/ 9 h 45"/>
                <a:gd name="T58" fmla="*/ 38 w 45"/>
                <a:gd name="T59" fmla="*/ 8 h 45"/>
                <a:gd name="T60" fmla="*/ 36 w 45"/>
                <a:gd name="T61" fmla="*/ 11 h 45"/>
                <a:gd name="T62" fmla="*/ 30 w 45"/>
                <a:gd name="T63" fmla="*/ 18 h 45"/>
                <a:gd name="T64" fmla="*/ 31 w 45"/>
                <a:gd name="T65" fmla="*/ 18 h 45"/>
                <a:gd name="T66" fmla="*/ 34 w 45"/>
                <a:gd name="T67" fmla="*/ 15 h 45"/>
                <a:gd name="T68" fmla="*/ 33 w 45"/>
                <a:gd name="T69" fmla="*/ 15 h 45"/>
                <a:gd name="T70" fmla="*/ 30 w 45"/>
                <a:gd name="T71" fmla="*/ 18 h 45"/>
                <a:gd name="T72" fmla="*/ 43 w 45"/>
                <a:gd name="T73" fmla="*/ 1 h 45"/>
                <a:gd name="T74" fmla="*/ 39 w 45"/>
                <a:gd name="T75" fmla="*/ 1 h 45"/>
                <a:gd name="T76" fmla="*/ 40 w 45"/>
                <a:gd name="T77" fmla="*/ 6 h 45"/>
                <a:gd name="T78" fmla="*/ 44 w 45"/>
                <a:gd name="T79" fmla="*/ 5 h 45"/>
                <a:gd name="T80" fmla="*/ 43 w 45"/>
                <a:gd name="T81"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 h="45">
                  <a:moveTo>
                    <a:pt x="7" y="40"/>
                  </a:moveTo>
                  <a:cubicBezTo>
                    <a:pt x="7" y="40"/>
                    <a:pt x="7" y="40"/>
                    <a:pt x="7" y="40"/>
                  </a:cubicBezTo>
                  <a:cubicBezTo>
                    <a:pt x="8" y="40"/>
                    <a:pt x="9" y="39"/>
                    <a:pt x="11" y="38"/>
                  </a:cubicBezTo>
                  <a:cubicBezTo>
                    <a:pt x="10" y="37"/>
                    <a:pt x="10" y="37"/>
                    <a:pt x="10" y="37"/>
                  </a:cubicBezTo>
                  <a:cubicBezTo>
                    <a:pt x="9" y="38"/>
                    <a:pt x="8" y="39"/>
                    <a:pt x="7" y="40"/>
                  </a:cubicBezTo>
                  <a:close/>
                  <a:moveTo>
                    <a:pt x="4" y="42"/>
                  </a:moveTo>
                  <a:cubicBezTo>
                    <a:pt x="2" y="44"/>
                    <a:pt x="0" y="45"/>
                    <a:pt x="0" y="45"/>
                  </a:cubicBezTo>
                  <a:cubicBezTo>
                    <a:pt x="1" y="45"/>
                    <a:pt x="1" y="45"/>
                    <a:pt x="1" y="45"/>
                  </a:cubicBezTo>
                  <a:cubicBezTo>
                    <a:pt x="1" y="45"/>
                    <a:pt x="1" y="45"/>
                    <a:pt x="1" y="45"/>
                  </a:cubicBezTo>
                  <a:cubicBezTo>
                    <a:pt x="1" y="45"/>
                    <a:pt x="2" y="44"/>
                    <a:pt x="4" y="43"/>
                  </a:cubicBezTo>
                  <a:lnTo>
                    <a:pt x="4" y="42"/>
                  </a:lnTo>
                  <a:close/>
                  <a:moveTo>
                    <a:pt x="19" y="29"/>
                  </a:moveTo>
                  <a:cubicBezTo>
                    <a:pt x="20" y="30"/>
                    <a:pt x="20" y="30"/>
                    <a:pt x="20" y="30"/>
                  </a:cubicBezTo>
                  <a:cubicBezTo>
                    <a:pt x="21" y="29"/>
                    <a:pt x="22" y="28"/>
                    <a:pt x="23" y="27"/>
                  </a:cubicBezTo>
                  <a:cubicBezTo>
                    <a:pt x="22" y="26"/>
                    <a:pt x="22" y="26"/>
                    <a:pt x="22" y="26"/>
                  </a:cubicBezTo>
                  <a:cubicBezTo>
                    <a:pt x="21" y="27"/>
                    <a:pt x="20" y="28"/>
                    <a:pt x="19" y="29"/>
                  </a:cubicBezTo>
                  <a:close/>
                  <a:moveTo>
                    <a:pt x="13" y="35"/>
                  </a:moveTo>
                  <a:cubicBezTo>
                    <a:pt x="14" y="35"/>
                    <a:pt x="14" y="35"/>
                    <a:pt x="14" y="35"/>
                  </a:cubicBezTo>
                  <a:cubicBezTo>
                    <a:pt x="15" y="34"/>
                    <a:pt x="16" y="33"/>
                    <a:pt x="17" y="33"/>
                  </a:cubicBezTo>
                  <a:cubicBezTo>
                    <a:pt x="16" y="32"/>
                    <a:pt x="16" y="32"/>
                    <a:pt x="16" y="32"/>
                  </a:cubicBezTo>
                  <a:cubicBezTo>
                    <a:pt x="15" y="33"/>
                    <a:pt x="14" y="34"/>
                    <a:pt x="13" y="35"/>
                  </a:cubicBezTo>
                  <a:close/>
                  <a:moveTo>
                    <a:pt x="25" y="24"/>
                  </a:moveTo>
                  <a:cubicBezTo>
                    <a:pt x="26" y="24"/>
                    <a:pt x="26" y="24"/>
                    <a:pt x="26" y="24"/>
                  </a:cubicBezTo>
                  <a:cubicBezTo>
                    <a:pt x="26" y="23"/>
                    <a:pt x="27" y="22"/>
                    <a:pt x="28" y="21"/>
                  </a:cubicBezTo>
                  <a:cubicBezTo>
                    <a:pt x="28" y="21"/>
                    <a:pt x="28" y="21"/>
                    <a:pt x="28" y="21"/>
                  </a:cubicBezTo>
                  <a:cubicBezTo>
                    <a:pt x="27" y="22"/>
                    <a:pt x="26" y="23"/>
                    <a:pt x="25" y="24"/>
                  </a:cubicBezTo>
                  <a:close/>
                  <a:moveTo>
                    <a:pt x="36" y="11"/>
                  </a:moveTo>
                  <a:cubicBezTo>
                    <a:pt x="36" y="12"/>
                    <a:pt x="36" y="12"/>
                    <a:pt x="36" y="12"/>
                  </a:cubicBezTo>
                  <a:cubicBezTo>
                    <a:pt x="37" y="11"/>
                    <a:pt x="38" y="10"/>
                    <a:pt x="39" y="9"/>
                  </a:cubicBezTo>
                  <a:cubicBezTo>
                    <a:pt x="38" y="8"/>
                    <a:pt x="38" y="8"/>
                    <a:pt x="38" y="8"/>
                  </a:cubicBezTo>
                  <a:cubicBezTo>
                    <a:pt x="37" y="9"/>
                    <a:pt x="36" y="10"/>
                    <a:pt x="36" y="11"/>
                  </a:cubicBezTo>
                  <a:close/>
                  <a:moveTo>
                    <a:pt x="30" y="18"/>
                  </a:moveTo>
                  <a:cubicBezTo>
                    <a:pt x="31" y="18"/>
                    <a:pt x="31" y="18"/>
                    <a:pt x="31" y="18"/>
                  </a:cubicBezTo>
                  <a:cubicBezTo>
                    <a:pt x="32" y="17"/>
                    <a:pt x="33" y="16"/>
                    <a:pt x="34" y="15"/>
                  </a:cubicBezTo>
                  <a:cubicBezTo>
                    <a:pt x="33" y="15"/>
                    <a:pt x="33" y="15"/>
                    <a:pt x="33" y="15"/>
                  </a:cubicBezTo>
                  <a:cubicBezTo>
                    <a:pt x="32" y="16"/>
                    <a:pt x="31" y="17"/>
                    <a:pt x="30" y="18"/>
                  </a:cubicBezTo>
                  <a:close/>
                  <a:moveTo>
                    <a:pt x="43" y="1"/>
                  </a:moveTo>
                  <a:cubicBezTo>
                    <a:pt x="42" y="0"/>
                    <a:pt x="40" y="0"/>
                    <a:pt x="39" y="1"/>
                  </a:cubicBezTo>
                  <a:cubicBezTo>
                    <a:pt x="38" y="3"/>
                    <a:pt x="38" y="5"/>
                    <a:pt x="40" y="6"/>
                  </a:cubicBezTo>
                  <a:cubicBezTo>
                    <a:pt x="41" y="7"/>
                    <a:pt x="43" y="6"/>
                    <a:pt x="44" y="5"/>
                  </a:cubicBezTo>
                  <a:cubicBezTo>
                    <a:pt x="45" y="3"/>
                    <a:pt x="44" y="2"/>
                    <a:pt x="4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 name="Freeform 20"/>
            <p:cNvSpPr/>
            <p:nvPr/>
          </p:nvSpPr>
          <p:spPr bwMode="auto">
            <a:xfrm>
              <a:off x="7328" y="2617"/>
              <a:ext cx="177" cy="186"/>
            </a:xfrm>
            <a:custGeom>
              <a:avLst/>
              <a:gdLst>
                <a:gd name="T0" fmla="*/ 39 w 91"/>
                <a:gd name="T1" fmla="*/ 95 h 95"/>
                <a:gd name="T2" fmla="*/ 58 w 91"/>
                <a:gd name="T3" fmla="*/ 0 h 95"/>
                <a:gd name="T4" fmla="*/ 39 w 91"/>
                <a:gd name="T5" fmla="*/ 95 h 95"/>
              </a:gdLst>
              <a:ahLst/>
              <a:cxnLst>
                <a:cxn ang="0">
                  <a:pos x="T0" y="T1"/>
                </a:cxn>
                <a:cxn ang="0">
                  <a:pos x="T2" y="T3"/>
                </a:cxn>
                <a:cxn ang="0">
                  <a:pos x="T4" y="T5"/>
                </a:cxn>
              </a:cxnLst>
              <a:rect l="0" t="0" r="r" b="b"/>
              <a:pathLst>
                <a:path w="91" h="95">
                  <a:moveTo>
                    <a:pt x="39" y="95"/>
                  </a:moveTo>
                  <a:cubicBezTo>
                    <a:pt x="39" y="95"/>
                    <a:pt x="91" y="62"/>
                    <a:pt x="58" y="0"/>
                  </a:cubicBezTo>
                  <a:cubicBezTo>
                    <a:pt x="58" y="0"/>
                    <a:pt x="0" y="23"/>
                    <a:pt x="39" y="95"/>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 name="Freeform 21"/>
            <p:cNvSpPr>
              <a:spLocks noEditPoints="1"/>
            </p:cNvSpPr>
            <p:nvPr/>
          </p:nvSpPr>
          <p:spPr bwMode="auto">
            <a:xfrm>
              <a:off x="7404" y="2672"/>
              <a:ext cx="29" cy="117"/>
            </a:xfrm>
            <a:custGeom>
              <a:avLst/>
              <a:gdLst>
                <a:gd name="T0" fmla="*/ 1 w 15"/>
                <a:gd name="T1" fmla="*/ 52 h 60"/>
                <a:gd name="T2" fmla="*/ 0 w 15"/>
                <a:gd name="T3" fmla="*/ 52 h 60"/>
                <a:gd name="T4" fmla="*/ 1 w 15"/>
                <a:gd name="T5" fmla="*/ 48 h 60"/>
                <a:gd name="T6" fmla="*/ 2 w 15"/>
                <a:gd name="T7" fmla="*/ 48 h 60"/>
                <a:gd name="T8" fmla="*/ 1 w 15"/>
                <a:gd name="T9" fmla="*/ 52 h 60"/>
                <a:gd name="T10" fmla="*/ 1 w 15"/>
                <a:gd name="T11" fmla="*/ 56 h 60"/>
                <a:gd name="T12" fmla="*/ 1 w 15"/>
                <a:gd name="T13" fmla="*/ 60 h 60"/>
                <a:gd name="T14" fmla="*/ 0 w 15"/>
                <a:gd name="T15" fmla="*/ 60 h 60"/>
                <a:gd name="T16" fmla="*/ 0 w 15"/>
                <a:gd name="T17" fmla="*/ 60 h 60"/>
                <a:gd name="T18" fmla="*/ 0 w 15"/>
                <a:gd name="T19" fmla="*/ 56 h 60"/>
                <a:gd name="T20" fmla="*/ 1 w 15"/>
                <a:gd name="T21" fmla="*/ 56 h 60"/>
                <a:gd name="T22" fmla="*/ 3 w 15"/>
                <a:gd name="T23" fmla="*/ 36 h 60"/>
                <a:gd name="T24" fmla="*/ 2 w 15"/>
                <a:gd name="T25" fmla="*/ 36 h 60"/>
                <a:gd name="T26" fmla="*/ 3 w 15"/>
                <a:gd name="T27" fmla="*/ 32 h 60"/>
                <a:gd name="T28" fmla="*/ 4 w 15"/>
                <a:gd name="T29" fmla="*/ 32 h 60"/>
                <a:gd name="T30" fmla="*/ 3 w 15"/>
                <a:gd name="T31" fmla="*/ 36 h 60"/>
                <a:gd name="T32" fmla="*/ 2 w 15"/>
                <a:gd name="T33" fmla="*/ 44 h 60"/>
                <a:gd name="T34" fmla="*/ 1 w 15"/>
                <a:gd name="T35" fmla="*/ 44 h 60"/>
                <a:gd name="T36" fmla="*/ 2 w 15"/>
                <a:gd name="T37" fmla="*/ 40 h 60"/>
                <a:gd name="T38" fmla="*/ 2 w 15"/>
                <a:gd name="T39" fmla="*/ 40 h 60"/>
                <a:gd name="T40" fmla="*/ 2 w 15"/>
                <a:gd name="T41" fmla="*/ 44 h 60"/>
                <a:gd name="T42" fmla="*/ 4 w 15"/>
                <a:gd name="T43" fmla="*/ 29 h 60"/>
                <a:gd name="T44" fmla="*/ 3 w 15"/>
                <a:gd name="T45" fmla="*/ 28 h 60"/>
                <a:gd name="T46" fmla="*/ 4 w 15"/>
                <a:gd name="T47" fmla="*/ 24 h 60"/>
                <a:gd name="T48" fmla="*/ 5 w 15"/>
                <a:gd name="T49" fmla="*/ 25 h 60"/>
                <a:gd name="T50" fmla="*/ 4 w 15"/>
                <a:gd name="T51" fmla="*/ 29 h 60"/>
                <a:gd name="T52" fmla="*/ 8 w 15"/>
                <a:gd name="T53" fmla="*/ 13 h 60"/>
                <a:gd name="T54" fmla="*/ 7 w 15"/>
                <a:gd name="T55" fmla="*/ 13 h 60"/>
                <a:gd name="T56" fmla="*/ 9 w 15"/>
                <a:gd name="T57" fmla="*/ 9 h 60"/>
                <a:gd name="T58" fmla="*/ 10 w 15"/>
                <a:gd name="T59" fmla="*/ 9 h 60"/>
                <a:gd name="T60" fmla="*/ 8 w 15"/>
                <a:gd name="T61" fmla="*/ 13 h 60"/>
                <a:gd name="T62" fmla="*/ 6 w 15"/>
                <a:gd name="T63" fmla="*/ 21 h 60"/>
                <a:gd name="T64" fmla="*/ 5 w 15"/>
                <a:gd name="T65" fmla="*/ 21 h 60"/>
                <a:gd name="T66" fmla="*/ 6 w 15"/>
                <a:gd name="T67" fmla="*/ 17 h 60"/>
                <a:gd name="T68" fmla="*/ 7 w 15"/>
                <a:gd name="T69" fmla="*/ 17 h 60"/>
                <a:gd name="T70" fmla="*/ 6 w 15"/>
                <a:gd name="T71" fmla="*/ 21 h 60"/>
                <a:gd name="T72" fmla="*/ 13 w 15"/>
                <a:gd name="T73" fmla="*/ 1 h 60"/>
                <a:gd name="T74" fmla="*/ 15 w 15"/>
                <a:gd name="T75" fmla="*/ 5 h 60"/>
                <a:gd name="T76" fmla="*/ 11 w 15"/>
                <a:gd name="T77" fmla="*/ 6 h 60"/>
                <a:gd name="T78" fmla="*/ 9 w 15"/>
                <a:gd name="T79" fmla="*/ 3 h 60"/>
                <a:gd name="T80" fmla="*/ 13 w 15"/>
                <a:gd name="T81"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 h="60">
                  <a:moveTo>
                    <a:pt x="1" y="52"/>
                  </a:moveTo>
                  <a:cubicBezTo>
                    <a:pt x="0" y="52"/>
                    <a:pt x="0" y="52"/>
                    <a:pt x="0" y="52"/>
                  </a:cubicBezTo>
                  <a:cubicBezTo>
                    <a:pt x="1" y="51"/>
                    <a:pt x="1" y="50"/>
                    <a:pt x="1" y="48"/>
                  </a:cubicBezTo>
                  <a:cubicBezTo>
                    <a:pt x="2" y="48"/>
                    <a:pt x="2" y="48"/>
                    <a:pt x="2" y="48"/>
                  </a:cubicBezTo>
                  <a:cubicBezTo>
                    <a:pt x="1" y="50"/>
                    <a:pt x="1" y="51"/>
                    <a:pt x="1" y="52"/>
                  </a:cubicBezTo>
                  <a:close/>
                  <a:moveTo>
                    <a:pt x="1" y="56"/>
                  </a:moveTo>
                  <a:cubicBezTo>
                    <a:pt x="1" y="59"/>
                    <a:pt x="1" y="60"/>
                    <a:pt x="1" y="60"/>
                  </a:cubicBezTo>
                  <a:cubicBezTo>
                    <a:pt x="0" y="60"/>
                    <a:pt x="0" y="60"/>
                    <a:pt x="0" y="60"/>
                  </a:cubicBezTo>
                  <a:cubicBezTo>
                    <a:pt x="0" y="60"/>
                    <a:pt x="0" y="60"/>
                    <a:pt x="0" y="60"/>
                  </a:cubicBezTo>
                  <a:cubicBezTo>
                    <a:pt x="0" y="60"/>
                    <a:pt x="0" y="59"/>
                    <a:pt x="0" y="56"/>
                  </a:cubicBezTo>
                  <a:lnTo>
                    <a:pt x="1" y="56"/>
                  </a:lnTo>
                  <a:close/>
                  <a:moveTo>
                    <a:pt x="3" y="36"/>
                  </a:moveTo>
                  <a:cubicBezTo>
                    <a:pt x="2" y="36"/>
                    <a:pt x="2" y="36"/>
                    <a:pt x="2" y="36"/>
                  </a:cubicBezTo>
                  <a:cubicBezTo>
                    <a:pt x="2" y="35"/>
                    <a:pt x="3" y="34"/>
                    <a:pt x="3" y="32"/>
                  </a:cubicBezTo>
                  <a:cubicBezTo>
                    <a:pt x="4" y="32"/>
                    <a:pt x="4" y="32"/>
                    <a:pt x="4" y="32"/>
                  </a:cubicBezTo>
                  <a:cubicBezTo>
                    <a:pt x="3" y="34"/>
                    <a:pt x="3" y="35"/>
                    <a:pt x="3" y="36"/>
                  </a:cubicBezTo>
                  <a:close/>
                  <a:moveTo>
                    <a:pt x="2" y="44"/>
                  </a:moveTo>
                  <a:cubicBezTo>
                    <a:pt x="1" y="44"/>
                    <a:pt x="1" y="44"/>
                    <a:pt x="1" y="44"/>
                  </a:cubicBezTo>
                  <a:cubicBezTo>
                    <a:pt x="1" y="43"/>
                    <a:pt x="1" y="42"/>
                    <a:pt x="2" y="40"/>
                  </a:cubicBezTo>
                  <a:cubicBezTo>
                    <a:pt x="2" y="40"/>
                    <a:pt x="2" y="40"/>
                    <a:pt x="2" y="40"/>
                  </a:cubicBezTo>
                  <a:cubicBezTo>
                    <a:pt x="2" y="42"/>
                    <a:pt x="2" y="43"/>
                    <a:pt x="2" y="44"/>
                  </a:cubicBezTo>
                  <a:close/>
                  <a:moveTo>
                    <a:pt x="4" y="29"/>
                  </a:moveTo>
                  <a:cubicBezTo>
                    <a:pt x="3" y="28"/>
                    <a:pt x="3" y="28"/>
                    <a:pt x="3" y="28"/>
                  </a:cubicBezTo>
                  <a:cubicBezTo>
                    <a:pt x="4" y="27"/>
                    <a:pt x="4" y="26"/>
                    <a:pt x="4" y="24"/>
                  </a:cubicBezTo>
                  <a:cubicBezTo>
                    <a:pt x="5" y="25"/>
                    <a:pt x="5" y="25"/>
                    <a:pt x="5" y="25"/>
                  </a:cubicBezTo>
                  <a:cubicBezTo>
                    <a:pt x="5" y="26"/>
                    <a:pt x="5" y="27"/>
                    <a:pt x="4" y="29"/>
                  </a:cubicBezTo>
                  <a:close/>
                  <a:moveTo>
                    <a:pt x="8" y="13"/>
                  </a:moveTo>
                  <a:cubicBezTo>
                    <a:pt x="7" y="13"/>
                    <a:pt x="7" y="13"/>
                    <a:pt x="7" y="13"/>
                  </a:cubicBezTo>
                  <a:cubicBezTo>
                    <a:pt x="8" y="12"/>
                    <a:pt x="8" y="10"/>
                    <a:pt x="9" y="9"/>
                  </a:cubicBezTo>
                  <a:cubicBezTo>
                    <a:pt x="10" y="9"/>
                    <a:pt x="10" y="9"/>
                    <a:pt x="10" y="9"/>
                  </a:cubicBezTo>
                  <a:cubicBezTo>
                    <a:pt x="9" y="11"/>
                    <a:pt x="9" y="12"/>
                    <a:pt x="8" y="13"/>
                  </a:cubicBezTo>
                  <a:close/>
                  <a:moveTo>
                    <a:pt x="6" y="21"/>
                  </a:moveTo>
                  <a:cubicBezTo>
                    <a:pt x="5" y="21"/>
                    <a:pt x="5" y="21"/>
                    <a:pt x="5" y="21"/>
                  </a:cubicBezTo>
                  <a:cubicBezTo>
                    <a:pt x="6" y="19"/>
                    <a:pt x="6" y="18"/>
                    <a:pt x="6" y="17"/>
                  </a:cubicBezTo>
                  <a:cubicBezTo>
                    <a:pt x="7" y="17"/>
                    <a:pt x="7" y="17"/>
                    <a:pt x="7" y="17"/>
                  </a:cubicBezTo>
                  <a:cubicBezTo>
                    <a:pt x="7" y="18"/>
                    <a:pt x="6" y="19"/>
                    <a:pt x="6" y="21"/>
                  </a:cubicBezTo>
                  <a:close/>
                  <a:moveTo>
                    <a:pt x="13" y="1"/>
                  </a:moveTo>
                  <a:cubicBezTo>
                    <a:pt x="14" y="1"/>
                    <a:pt x="15" y="3"/>
                    <a:pt x="15" y="5"/>
                  </a:cubicBezTo>
                  <a:cubicBezTo>
                    <a:pt x="14" y="6"/>
                    <a:pt x="12" y="7"/>
                    <a:pt x="11" y="6"/>
                  </a:cubicBezTo>
                  <a:cubicBezTo>
                    <a:pt x="9" y="6"/>
                    <a:pt x="8" y="4"/>
                    <a:pt x="9" y="3"/>
                  </a:cubicBezTo>
                  <a:cubicBezTo>
                    <a:pt x="10" y="1"/>
                    <a:pt x="11" y="0"/>
                    <a:pt x="1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 name="Freeform 22"/>
            <p:cNvSpPr/>
            <p:nvPr/>
          </p:nvSpPr>
          <p:spPr bwMode="auto">
            <a:xfrm>
              <a:off x="7757" y="2580"/>
              <a:ext cx="187" cy="192"/>
            </a:xfrm>
            <a:custGeom>
              <a:avLst/>
              <a:gdLst>
                <a:gd name="T0" fmla="*/ 0 w 96"/>
                <a:gd name="T1" fmla="*/ 58 h 98"/>
                <a:gd name="T2" fmla="*/ 96 w 96"/>
                <a:gd name="T3" fmla="*/ 48 h 98"/>
                <a:gd name="T4" fmla="*/ 0 w 96"/>
                <a:gd name="T5" fmla="*/ 58 h 98"/>
              </a:gdLst>
              <a:ahLst/>
              <a:cxnLst>
                <a:cxn ang="0">
                  <a:pos x="T0" y="T1"/>
                </a:cxn>
                <a:cxn ang="0">
                  <a:pos x="T2" y="T3"/>
                </a:cxn>
                <a:cxn ang="0">
                  <a:pos x="T4" y="T5"/>
                </a:cxn>
              </a:cxnLst>
              <a:rect l="0" t="0" r="r" b="b"/>
              <a:pathLst>
                <a:path w="96" h="98">
                  <a:moveTo>
                    <a:pt x="0" y="58"/>
                  </a:moveTo>
                  <a:cubicBezTo>
                    <a:pt x="0" y="58"/>
                    <a:pt x="47" y="98"/>
                    <a:pt x="96" y="48"/>
                  </a:cubicBezTo>
                  <a:cubicBezTo>
                    <a:pt x="96" y="48"/>
                    <a:pt x="58" y="0"/>
                    <a:pt x="0" y="58"/>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 name="Freeform 23"/>
            <p:cNvSpPr>
              <a:spLocks noEditPoints="1"/>
            </p:cNvSpPr>
            <p:nvPr/>
          </p:nvSpPr>
          <p:spPr bwMode="auto">
            <a:xfrm>
              <a:off x="7770" y="2672"/>
              <a:ext cx="117" cy="19"/>
            </a:xfrm>
            <a:custGeom>
              <a:avLst/>
              <a:gdLst>
                <a:gd name="T0" fmla="*/ 7 w 60"/>
                <a:gd name="T1" fmla="*/ 8 h 10"/>
                <a:gd name="T2" fmla="*/ 7 w 60"/>
                <a:gd name="T3" fmla="*/ 7 h 10"/>
                <a:gd name="T4" fmla="*/ 11 w 60"/>
                <a:gd name="T5" fmla="*/ 6 h 10"/>
                <a:gd name="T6" fmla="*/ 11 w 60"/>
                <a:gd name="T7" fmla="*/ 7 h 10"/>
                <a:gd name="T8" fmla="*/ 7 w 60"/>
                <a:gd name="T9" fmla="*/ 8 h 10"/>
                <a:gd name="T10" fmla="*/ 4 w 60"/>
                <a:gd name="T11" fmla="*/ 9 h 10"/>
                <a:gd name="T12" fmla="*/ 0 w 60"/>
                <a:gd name="T13" fmla="*/ 10 h 10"/>
                <a:gd name="T14" fmla="*/ 0 w 60"/>
                <a:gd name="T15" fmla="*/ 9 h 10"/>
                <a:gd name="T16" fmla="*/ 0 w 60"/>
                <a:gd name="T17" fmla="*/ 9 h 10"/>
                <a:gd name="T18" fmla="*/ 3 w 60"/>
                <a:gd name="T19" fmla="*/ 8 h 10"/>
                <a:gd name="T20" fmla="*/ 4 w 60"/>
                <a:gd name="T21" fmla="*/ 9 h 10"/>
                <a:gd name="T22" fmla="*/ 23 w 60"/>
                <a:gd name="T23" fmla="*/ 5 h 10"/>
                <a:gd name="T24" fmla="*/ 23 w 60"/>
                <a:gd name="T25" fmla="*/ 4 h 10"/>
                <a:gd name="T26" fmla="*/ 27 w 60"/>
                <a:gd name="T27" fmla="*/ 3 h 10"/>
                <a:gd name="T28" fmla="*/ 27 w 60"/>
                <a:gd name="T29" fmla="*/ 4 h 10"/>
                <a:gd name="T30" fmla="*/ 23 w 60"/>
                <a:gd name="T31" fmla="*/ 5 h 10"/>
                <a:gd name="T32" fmla="*/ 15 w 60"/>
                <a:gd name="T33" fmla="*/ 6 h 10"/>
                <a:gd name="T34" fmla="*/ 15 w 60"/>
                <a:gd name="T35" fmla="*/ 5 h 10"/>
                <a:gd name="T36" fmla="*/ 19 w 60"/>
                <a:gd name="T37" fmla="*/ 5 h 10"/>
                <a:gd name="T38" fmla="*/ 19 w 60"/>
                <a:gd name="T39" fmla="*/ 5 h 10"/>
                <a:gd name="T40" fmla="*/ 15 w 60"/>
                <a:gd name="T41" fmla="*/ 6 h 10"/>
                <a:gd name="T42" fmla="*/ 31 w 60"/>
                <a:gd name="T43" fmla="*/ 4 h 10"/>
                <a:gd name="T44" fmla="*/ 31 w 60"/>
                <a:gd name="T45" fmla="*/ 3 h 10"/>
                <a:gd name="T46" fmla="*/ 35 w 60"/>
                <a:gd name="T47" fmla="*/ 3 h 10"/>
                <a:gd name="T48" fmla="*/ 35 w 60"/>
                <a:gd name="T49" fmla="*/ 3 h 10"/>
                <a:gd name="T50" fmla="*/ 31 w 60"/>
                <a:gd name="T51" fmla="*/ 4 h 10"/>
                <a:gd name="T52" fmla="*/ 47 w 60"/>
                <a:gd name="T53" fmla="*/ 3 h 10"/>
                <a:gd name="T54" fmla="*/ 47 w 60"/>
                <a:gd name="T55" fmla="*/ 2 h 10"/>
                <a:gd name="T56" fmla="*/ 51 w 60"/>
                <a:gd name="T57" fmla="*/ 2 h 10"/>
                <a:gd name="T58" fmla="*/ 51 w 60"/>
                <a:gd name="T59" fmla="*/ 3 h 10"/>
                <a:gd name="T60" fmla="*/ 47 w 60"/>
                <a:gd name="T61" fmla="*/ 3 h 10"/>
                <a:gd name="T62" fmla="*/ 39 w 60"/>
                <a:gd name="T63" fmla="*/ 3 h 10"/>
                <a:gd name="T64" fmla="*/ 39 w 60"/>
                <a:gd name="T65" fmla="*/ 2 h 10"/>
                <a:gd name="T66" fmla="*/ 43 w 60"/>
                <a:gd name="T67" fmla="*/ 2 h 10"/>
                <a:gd name="T68" fmla="*/ 43 w 60"/>
                <a:gd name="T69" fmla="*/ 3 h 10"/>
                <a:gd name="T70" fmla="*/ 39 w 60"/>
                <a:gd name="T71" fmla="*/ 3 h 10"/>
                <a:gd name="T72" fmla="*/ 60 w 60"/>
                <a:gd name="T73" fmla="*/ 4 h 10"/>
                <a:gd name="T74" fmla="*/ 57 w 60"/>
                <a:gd name="T75" fmla="*/ 7 h 10"/>
                <a:gd name="T76" fmla="*/ 54 w 60"/>
                <a:gd name="T77" fmla="*/ 3 h 10"/>
                <a:gd name="T78" fmla="*/ 57 w 60"/>
                <a:gd name="T79" fmla="*/ 1 h 10"/>
                <a:gd name="T80" fmla="*/ 60 w 60"/>
                <a:gd name="T8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10">
                  <a:moveTo>
                    <a:pt x="7" y="8"/>
                  </a:moveTo>
                  <a:cubicBezTo>
                    <a:pt x="7" y="7"/>
                    <a:pt x="7" y="7"/>
                    <a:pt x="7" y="7"/>
                  </a:cubicBezTo>
                  <a:cubicBezTo>
                    <a:pt x="8" y="7"/>
                    <a:pt x="10" y="6"/>
                    <a:pt x="11" y="6"/>
                  </a:cubicBezTo>
                  <a:cubicBezTo>
                    <a:pt x="11" y="7"/>
                    <a:pt x="11" y="7"/>
                    <a:pt x="11" y="7"/>
                  </a:cubicBezTo>
                  <a:cubicBezTo>
                    <a:pt x="10" y="7"/>
                    <a:pt x="9" y="8"/>
                    <a:pt x="7" y="8"/>
                  </a:cubicBezTo>
                  <a:close/>
                  <a:moveTo>
                    <a:pt x="4" y="9"/>
                  </a:moveTo>
                  <a:cubicBezTo>
                    <a:pt x="1" y="9"/>
                    <a:pt x="0" y="10"/>
                    <a:pt x="0" y="10"/>
                  </a:cubicBezTo>
                  <a:cubicBezTo>
                    <a:pt x="0" y="9"/>
                    <a:pt x="0" y="9"/>
                    <a:pt x="0" y="9"/>
                  </a:cubicBezTo>
                  <a:cubicBezTo>
                    <a:pt x="0" y="9"/>
                    <a:pt x="0" y="9"/>
                    <a:pt x="0" y="9"/>
                  </a:cubicBezTo>
                  <a:cubicBezTo>
                    <a:pt x="0" y="9"/>
                    <a:pt x="1" y="9"/>
                    <a:pt x="3" y="8"/>
                  </a:cubicBezTo>
                  <a:lnTo>
                    <a:pt x="4" y="9"/>
                  </a:lnTo>
                  <a:close/>
                  <a:moveTo>
                    <a:pt x="23" y="5"/>
                  </a:moveTo>
                  <a:cubicBezTo>
                    <a:pt x="23" y="4"/>
                    <a:pt x="23" y="4"/>
                    <a:pt x="23" y="4"/>
                  </a:cubicBezTo>
                  <a:cubicBezTo>
                    <a:pt x="24" y="4"/>
                    <a:pt x="26" y="4"/>
                    <a:pt x="27" y="3"/>
                  </a:cubicBezTo>
                  <a:cubicBezTo>
                    <a:pt x="27" y="4"/>
                    <a:pt x="27" y="4"/>
                    <a:pt x="27" y="4"/>
                  </a:cubicBezTo>
                  <a:cubicBezTo>
                    <a:pt x="26" y="4"/>
                    <a:pt x="24" y="5"/>
                    <a:pt x="23" y="5"/>
                  </a:cubicBezTo>
                  <a:close/>
                  <a:moveTo>
                    <a:pt x="15" y="6"/>
                  </a:moveTo>
                  <a:cubicBezTo>
                    <a:pt x="15" y="5"/>
                    <a:pt x="15" y="5"/>
                    <a:pt x="15" y="5"/>
                  </a:cubicBezTo>
                  <a:cubicBezTo>
                    <a:pt x="16" y="5"/>
                    <a:pt x="18" y="5"/>
                    <a:pt x="19" y="5"/>
                  </a:cubicBezTo>
                  <a:cubicBezTo>
                    <a:pt x="19" y="5"/>
                    <a:pt x="19" y="5"/>
                    <a:pt x="19" y="5"/>
                  </a:cubicBezTo>
                  <a:cubicBezTo>
                    <a:pt x="18" y="6"/>
                    <a:pt x="17" y="6"/>
                    <a:pt x="15" y="6"/>
                  </a:cubicBezTo>
                  <a:close/>
                  <a:moveTo>
                    <a:pt x="31" y="4"/>
                  </a:moveTo>
                  <a:cubicBezTo>
                    <a:pt x="31" y="3"/>
                    <a:pt x="31" y="3"/>
                    <a:pt x="31" y="3"/>
                  </a:cubicBezTo>
                  <a:cubicBezTo>
                    <a:pt x="32" y="3"/>
                    <a:pt x="34" y="3"/>
                    <a:pt x="35" y="3"/>
                  </a:cubicBezTo>
                  <a:cubicBezTo>
                    <a:pt x="35" y="3"/>
                    <a:pt x="35" y="3"/>
                    <a:pt x="35" y="3"/>
                  </a:cubicBezTo>
                  <a:cubicBezTo>
                    <a:pt x="34" y="3"/>
                    <a:pt x="32" y="4"/>
                    <a:pt x="31" y="4"/>
                  </a:cubicBezTo>
                  <a:close/>
                  <a:moveTo>
                    <a:pt x="47" y="3"/>
                  </a:moveTo>
                  <a:cubicBezTo>
                    <a:pt x="47" y="2"/>
                    <a:pt x="47" y="2"/>
                    <a:pt x="47" y="2"/>
                  </a:cubicBezTo>
                  <a:cubicBezTo>
                    <a:pt x="48" y="2"/>
                    <a:pt x="50" y="2"/>
                    <a:pt x="51" y="2"/>
                  </a:cubicBezTo>
                  <a:cubicBezTo>
                    <a:pt x="51" y="3"/>
                    <a:pt x="51" y="3"/>
                    <a:pt x="51" y="3"/>
                  </a:cubicBezTo>
                  <a:cubicBezTo>
                    <a:pt x="50" y="3"/>
                    <a:pt x="48" y="3"/>
                    <a:pt x="47" y="3"/>
                  </a:cubicBezTo>
                  <a:close/>
                  <a:moveTo>
                    <a:pt x="39" y="3"/>
                  </a:moveTo>
                  <a:cubicBezTo>
                    <a:pt x="39" y="2"/>
                    <a:pt x="39" y="2"/>
                    <a:pt x="39" y="2"/>
                  </a:cubicBezTo>
                  <a:cubicBezTo>
                    <a:pt x="40" y="2"/>
                    <a:pt x="42" y="2"/>
                    <a:pt x="43" y="2"/>
                  </a:cubicBezTo>
                  <a:cubicBezTo>
                    <a:pt x="43" y="3"/>
                    <a:pt x="43" y="3"/>
                    <a:pt x="43" y="3"/>
                  </a:cubicBezTo>
                  <a:cubicBezTo>
                    <a:pt x="42" y="3"/>
                    <a:pt x="40" y="3"/>
                    <a:pt x="39" y="3"/>
                  </a:cubicBezTo>
                  <a:close/>
                  <a:moveTo>
                    <a:pt x="60" y="4"/>
                  </a:moveTo>
                  <a:cubicBezTo>
                    <a:pt x="60" y="5"/>
                    <a:pt x="58" y="7"/>
                    <a:pt x="57" y="7"/>
                  </a:cubicBezTo>
                  <a:cubicBezTo>
                    <a:pt x="55" y="6"/>
                    <a:pt x="54" y="5"/>
                    <a:pt x="54" y="3"/>
                  </a:cubicBezTo>
                  <a:cubicBezTo>
                    <a:pt x="54" y="2"/>
                    <a:pt x="56" y="0"/>
                    <a:pt x="57" y="1"/>
                  </a:cubicBezTo>
                  <a:cubicBezTo>
                    <a:pt x="59" y="1"/>
                    <a:pt x="60" y="2"/>
                    <a:pt x="6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 name="Freeform 24"/>
            <p:cNvSpPr/>
            <p:nvPr/>
          </p:nvSpPr>
          <p:spPr bwMode="auto">
            <a:xfrm>
              <a:off x="7281" y="2462"/>
              <a:ext cx="505" cy="523"/>
            </a:xfrm>
            <a:custGeom>
              <a:avLst/>
              <a:gdLst>
                <a:gd name="T0" fmla="*/ 0 w 259"/>
                <a:gd name="T1" fmla="*/ 267 h 267"/>
                <a:gd name="T2" fmla="*/ 259 w 259"/>
                <a:gd name="T3" fmla="*/ 142 h 267"/>
              </a:gdLst>
              <a:ahLst/>
              <a:cxnLst>
                <a:cxn ang="0">
                  <a:pos x="T0" y="T1"/>
                </a:cxn>
                <a:cxn ang="0">
                  <a:pos x="T2" y="T3"/>
                </a:cxn>
              </a:cxnLst>
              <a:rect l="0" t="0" r="r" b="b"/>
              <a:pathLst>
                <a:path w="259" h="267">
                  <a:moveTo>
                    <a:pt x="0" y="267"/>
                  </a:moveTo>
                  <a:cubicBezTo>
                    <a:pt x="0" y="267"/>
                    <a:pt x="155" y="0"/>
                    <a:pt x="259" y="142"/>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7" name="Freeform 25"/>
            <p:cNvSpPr/>
            <p:nvPr/>
          </p:nvSpPr>
          <p:spPr bwMode="auto">
            <a:xfrm>
              <a:off x="7755" y="2727"/>
              <a:ext cx="111" cy="125"/>
            </a:xfrm>
            <a:custGeom>
              <a:avLst/>
              <a:gdLst>
                <a:gd name="T0" fmla="*/ 11 w 57"/>
                <a:gd name="T1" fmla="*/ 0 h 64"/>
                <a:gd name="T2" fmla="*/ 48 w 57"/>
                <a:gd name="T3" fmla="*/ 64 h 64"/>
                <a:gd name="T4" fmla="*/ 11 w 57"/>
                <a:gd name="T5" fmla="*/ 0 h 64"/>
              </a:gdLst>
              <a:ahLst/>
              <a:cxnLst>
                <a:cxn ang="0">
                  <a:pos x="T0" y="T1"/>
                </a:cxn>
                <a:cxn ang="0">
                  <a:pos x="T2" y="T3"/>
                </a:cxn>
                <a:cxn ang="0">
                  <a:pos x="T4" y="T5"/>
                </a:cxn>
              </a:cxnLst>
              <a:rect l="0" t="0" r="r" b="b"/>
              <a:pathLst>
                <a:path w="57" h="64">
                  <a:moveTo>
                    <a:pt x="11" y="0"/>
                  </a:moveTo>
                  <a:cubicBezTo>
                    <a:pt x="11" y="0"/>
                    <a:pt x="57" y="11"/>
                    <a:pt x="48" y="64"/>
                  </a:cubicBezTo>
                  <a:cubicBezTo>
                    <a:pt x="48" y="64"/>
                    <a:pt x="0" y="61"/>
                    <a:pt x="11" y="0"/>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 name="Freeform 26"/>
            <p:cNvSpPr>
              <a:spLocks noEditPoints="1"/>
            </p:cNvSpPr>
            <p:nvPr/>
          </p:nvSpPr>
          <p:spPr bwMode="auto">
            <a:xfrm>
              <a:off x="7778" y="2729"/>
              <a:ext cx="51" cy="78"/>
            </a:xfrm>
            <a:custGeom>
              <a:avLst/>
              <a:gdLst>
                <a:gd name="T0" fmla="*/ 3 w 26"/>
                <a:gd name="T1" fmla="*/ 5 h 40"/>
                <a:gd name="T2" fmla="*/ 2 w 26"/>
                <a:gd name="T3" fmla="*/ 6 h 40"/>
                <a:gd name="T4" fmla="*/ 4 w 26"/>
                <a:gd name="T5" fmla="*/ 8 h 40"/>
                <a:gd name="T6" fmla="*/ 4 w 26"/>
                <a:gd name="T7" fmla="*/ 8 h 40"/>
                <a:gd name="T8" fmla="*/ 3 w 26"/>
                <a:gd name="T9" fmla="*/ 5 h 40"/>
                <a:gd name="T10" fmla="*/ 2 w 26"/>
                <a:gd name="T11" fmla="*/ 3 h 40"/>
                <a:gd name="T12" fmla="*/ 0 w 26"/>
                <a:gd name="T13" fmla="*/ 0 h 40"/>
                <a:gd name="T14" fmla="*/ 0 w 26"/>
                <a:gd name="T15" fmla="*/ 0 h 40"/>
                <a:gd name="T16" fmla="*/ 0 w 26"/>
                <a:gd name="T17" fmla="*/ 0 h 40"/>
                <a:gd name="T18" fmla="*/ 1 w 26"/>
                <a:gd name="T19" fmla="*/ 3 h 40"/>
                <a:gd name="T20" fmla="*/ 2 w 26"/>
                <a:gd name="T21" fmla="*/ 3 h 40"/>
                <a:gd name="T22" fmla="*/ 8 w 26"/>
                <a:gd name="T23" fmla="*/ 16 h 40"/>
                <a:gd name="T24" fmla="*/ 8 w 26"/>
                <a:gd name="T25" fmla="*/ 17 h 40"/>
                <a:gd name="T26" fmla="*/ 9 w 26"/>
                <a:gd name="T27" fmla="*/ 19 h 40"/>
                <a:gd name="T28" fmla="*/ 10 w 26"/>
                <a:gd name="T29" fmla="*/ 19 h 40"/>
                <a:gd name="T30" fmla="*/ 8 w 26"/>
                <a:gd name="T31" fmla="*/ 16 h 40"/>
                <a:gd name="T32" fmla="*/ 5 w 26"/>
                <a:gd name="T33" fmla="*/ 11 h 40"/>
                <a:gd name="T34" fmla="*/ 5 w 26"/>
                <a:gd name="T35" fmla="*/ 11 h 40"/>
                <a:gd name="T36" fmla="*/ 6 w 26"/>
                <a:gd name="T37" fmla="*/ 14 h 40"/>
                <a:gd name="T38" fmla="*/ 7 w 26"/>
                <a:gd name="T39" fmla="*/ 14 h 40"/>
                <a:gd name="T40" fmla="*/ 5 w 26"/>
                <a:gd name="T41" fmla="*/ 11 h 40"/>
                <a:gd name="T42" fmla="*/ 11 w 26"/>
                <a:gd name="T43" fmla="*/ 22 h 40"/>
                <a:gd name="T44" fmla="*/ 11 w 26"/>
                <a:gd name="T45" fmla="*/ 22 h 40"/>
                <a:gd name="T46" fmla="*/ 13 w 26"/>
                <a:gd name="T47" fmla="*/ 25 h 40"/>
                <a:gd name="T48" fmla="*/ 13 w 26"/>
                <a:gd name="T49" fmla="*/ 24 h 40"/>
                <a:gd name="T50" fmla="*/ 11 w 26"/>
                <a:gd name="T51" fmla="*/ 22 h 40"/>
                <a:gd name="T52" fmla="*/ 19 w 26"/>
                <a:gd name="T53" fmla="*/ 32 h 40"/>
                <a:gd name="T54" fmla="*/ 18 w 26"/>
                <a:gd name="T55" fmla="*/ 32 h 40"/>
                <a:gd name="T56" fmla="*/ 20 w 26"/>
                <a:gd name="T57" fmla="*/ 34 h 40"/>
                <a:gd name="T58" fmla="*/ 21 w 26"/>
                <a:gd name="T59" fmla="*/ 34 h 40"/>
                <a:gd name="T60" fmla="*/ 19 w 26"/>
                <a:gd name="T61" fmla="*/ 32 h 40"/>
                <a:gd name="T62" fmla="*/ 15 w 26"/>
                <a:gd name="T63" fmla="*/ 27 h 40"/>
                <a:gd name="T64" fmla="*/ 14 w 26"/>
                <a:gd name="T65" fmla="*/ 27 h 40"/>
                <a:gd name="T66" fmla="*/ 16 w 26"/>
                <a:gd name="T67" fmla="*/ 30 h 40"/>
                <a:gd name="T68" fmla="*/ 17 w 26"/>
                <a:gd name="T69" fmla="*/ 29 h 40"/>
                <a:gd name="T70" fmla="*/ 15 w 26"/>
                <a:gd name="T71" fmla="*/ 27 h 40"/>
                <a:gd name="T72" fmla="*/ 25 w 26"/>
                <a:gd name="T73" fmla="*/ 39 h 40"/>
                <a:gd name="T74" fmla="*/ 25 w 26"/>
                <a:gd name="T75" fmla="*/ 36 h 40"/>
                <a:gd name="T76" fmla="*/ 22 w 26"/>
                <a:gd name="T77" fmla="*/ 36 h 40"/>
                <a:gd name="T78" fmla="*/ 22 w 26"/>
                <a:gd name="T79" fmla="*/ 39 h 40"/>
                <a:gd name="T80" fmla="*/ 25 w 26"/>
                <a:gd name="T81"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 h="40">
                  <a:moveTo>
                    <a:pt x="3" y="5"/>
                  </a:moveTo>
                  <a:cubicBezTo>
                    <a:pt x="2" y="6"/>
                    <a:pt x="2" y="6"/>
                    <a:pt x="2" y="6"/>
                  </a:cubicBezTo>
                  <a:cubicBezTo>
                    <a:pt x="3" y="7"/>
                    <a:pt x="3" y="7"/>
                    <a:pt x="4" y="8"/>
                  </a:cubicBezTo>
                  <a:cubicBezTo>
                    <a:pt x="4" y="8"/>
                    <a:pt x="4" y="8"/>
                    <a:pt x="4" y="8"/>
                  </a:cubicBezTo>
                  <a:cubicBezTo>
                    <a:pt x="4" y="7"/>
                    <a:pt x="3" y="6"/>
                    <a:pt x="3" y="5"/>
                  </a:cubicBezTo>
                  <a:close/>
                  <a:moveTo>
                    <a:pt x="2" y="3"/>
                  </a:moveTo>
                  <a:cubicBezTo>
                    <a:pt x="1" y="1"/>
                    <a:pt x="0" y="0"/>
                    <a:pt x="0" y="0"/>
                  </a:cubicBezTo>
                  <a:cubicBezTo>
                    <a:pt x="0" y="0"/>
                    <a:pt x="0" y="0"/>
                    <a:pt x="0" y="0"/>
                  </a:cubicBezTo>
                  <a:cubicBezTo>
                    <a:pt x="0" y="0"/>
                    <a:pt x="0" y="0"/>
                    <a:pt x="0" y="0"/>
                  </a:cubicBezTo>
                  <a:cubicBezTo>
                    <a:pt x="0" y="0"/>
                    <a:pt x="0" y="1"/>
                    <a:pt x="1" y="3"/>
                  </a:cubicBezTo>
                  <a:lnTo>
                    <a:pt x="2" y="3"/>
                  </a:lnTo>
                  <a:close/>
                  <a:moveTo>
                    <a:pt x="8" y="16"/>
                  </a:moveTo>
                  <a:cubicBezTo>
                    <a:pt x="8" y="17"/>
                    <a:pt x="8" y="17"/>
                    <a:pt x="8" y="17"/>
                  </a:cubicBezTo>
                  <a:cubicBezTo>
                    <a:pt x="8" y="18"/>
                    <a:pt x="9" y="18"/>
                    <a:pt x="9" y="19"/>
                  </a:cubicBezTo>
                  <a:cubicBezTo>
                    <a:pt x="10" y="19"/>
                    <a:pt x="10" y="19"/>
                    <a:pt x="10" y="19"/>
                  </a:cubicBezTo>
                  <a:cubicBezTo>
                    <a:pt x="9" y="18"/>
                    <a:pt x="9" y="17"/>
                    <a:pt x="8" y="16"/>
                  </a:cubicBezTo>
                  <a:close/>
                  <a:moveTo>
                    <a:pt x="5" y="11"/>
                  </a:moveTo>
                  <a:cubicBezTo>
                    <a:pt x="5" y="11"/>
                    <a:pt x="5" y="11"/>
                    <a:pt x="5" y="11"/>
                  </a:cubicBezTo>
                  <a:cubicBezTo>
                    <a:pt x="5" y="12"/>
                    <a:pt x="6" y="13"/>
                    <a:pt x="6" y="14"/>
                  </a:cubicBezTo>
                  <a:cubicBezTo>
                    <a:pt x="7" y="14"/>
                    <a:pt x="7" y="14"/>
                    <a:pt x="7" y="14"/>
                  </a:cubicBezTo>
                  <a:cubicBezTo>
                    <a:pt x="6" y="13"/>
                    <a:pt x="6" y="12"/>
                    <a:pt x="5" y="11"/>
                  </a:cubicBezTo>
                  <a:close/>
                  <a:moveTo>
                    <a:pt x="11" y="22"/>
                  </a:moveTo>
                  <a:cubicBezTo>
                    <a:pt x="11" y="22"/>
                    <a:pt x="11" y="22"/>
                    <a:pt x="11" y="22"/>
                  </a:cubicBezTo>
                  <a:cubicBezTo>
                    <a:pt x="12" y="23"/>
                    <a:pt x="12" y="24"/>
                    <a:pt x="13" y="25"/>
                  </a:cubicBezTo>
                  <a:cubicBezTo>
                    <a:pt x="13" y="24"/>
                    <a:pt x="13" y="24"/>
                    <a:pt x="13" y="24"/>
                  </a:cubicBezTo>
                  <a:cubicBezTo>
                    <a:pt x="13" y="23"/>
                    <a:pt x="12" y="22"/>
                    <a:pt x="11" y="22"/>
                  </a:cubicBezTo>
                  <a:close/>
                  <a:moveTo>
                    <a:pt x="19" y="32"/>
                  </a:moveTo>
                  <a:cubicBezTo>
                    <a:pt x="18" y="32"/>
                    <a:pt x="18" y="32"/>
                    <a:pt x="18" y="32"/>
                  </a:cubicBezTo>
                  <a:cubicBezTo>
                    <a:pt x="19" y="33"/>
                    <a:pt x="19" y="34"/>
                    <a:pt x="20" y="34"/>
                  </a:cubicBezTo>
                  <a:cubicBezTo>
                    <a:pt x="21" y="34"/>
                    <a:pt x="21" y="34"/>
                    <a:pt x="21" y="34"/>
                  </a:cubicBezTo>
                  <a:cubicBezTo>
                    <a:pt x="20" y="33"/>
                    <a:pt x="19" y="32"/>
                    <a:pt x="19" y="32"/>
                  </a:cubicBezTo>
                  <a:close/>
                  <a:moveTo>
                    <a:pt x="15" y="27"/>
                  </a:moveTo>
                  <a:cubicBezTo>
                    <a:pt x="14" y="27"/>
                    <a:pt x="14" y="27"/>
                    <a:pt x="14" y="27"/>
                  </a:cubicBezTo>
                  <a:cubicBezTo>
                    <a:pt x="15" y="28"/>
                    <a:pt x="16" y="29"/>
                    <a:pt x="16" y="30"/>
                  </a:cubicBezTo>
                  <a:cubicBezTo>
                    <a:pt x="17" y="29"/>
                    <a:pt x="17" y="29"/>
                    <a:pt x="17" y="29"/>
                  </a:cubicBezTo>
                  <a:cubicBezTo>
                    <a:pt x="16" y="28"/>
                    <a:pt x="15" y="28"/>
                    <a:pt x="15" y="27"/>
                  </a:cubicBezTo>
                  <a:close/>
                  <a:moveTo>
                    <a:pt x="25" y="39"/>
                  </a:moveTo>
                  <a:cubicBezTo>
                    <a:pt x="26" y="38"/>
                    <a:pt x="26" y="37"/>
                    <a:pt x="25" y="36"/>
                  </a:cubicBezTo>
                  <a:cubicBezTo>
                    <a:pt x="25" y="35"/>
                    <a:pt x="23" y="35"/>
                    <a:pt x="22" y="36"/>
                  </a:cubicBezTo>
                  <a:cubicBezTo>
                    <a:pt x="21" y="37"/>
                    <a:pt x="21" y="38"/>
                    <a:pt x="22" y="39"/>
                  </a:cubicBezTo>
                  <a:cubicBezTo>
                    <a:pt x="23" y="40"/>
                    <a:pt x="24" y="40"/>
                    <a:pt x="2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 name="Freeform 27"/>
            <p:cNvSpPr/>
            <p:nvPr/>
          </p:nvSpPr>
          <p:spPr bwMode="auto">
            <a:xfrm>
              <a:off x="6960" y="2740"/>
              <a:ext cx="183" cy="194"/>
            </a:xfrm>
            <a:custGeom>
              <a:avLst/>
              <a:gdLst>
                <a:gd name="T0" fmla="*/ 44 w 94"/>
                <a:gd name="T1" fmla="*/ 0 h 99"/>
                <a:gd name="T2" fmla="*/ 56 w 94"/>
                <a:gd name="T3" fmla="*/ 99 h 99"/>
                <a:gd name="T4" fmla="*/ 44 w 94"/>
                <a:gd name="T5" fmla="*/ 0 h 99"/>
              </a:gdLst>
              <a:ahLst/>
              <a:cxnLst>
                <a:cxn ang="0">
                  <a:pos x="T0" y="T1"/>
                </a:cxn>
                <a:cxn ang="0">
                  <a:pos x="T2" y="T3"/>
                </a:cxn>
                <a:cxn ang="0">
                  <a:pos x="T4" y="T5"/>
                </a:cxn>
              </a:cxnLst>
              <a:rect l="0" t="0" r="r" b="b"/>
              <a:pathLst>
                <a:path w="94" h="99">
                  <a:moveTo>
                    <a:pt x="44" y="0"/>
                  </a:moveTo>
                  <a:cubicBezTo>
                    <a:pt x="44" y="0"/>
                    <a:pt x="94" y="41"/>
                    <a:pt x="56" y="99"/>
                  </a:cubicBezTo>
                  <a:cubicBezTo>
                    <a:pt x="56" y="99"/>
                    <a:pt x="0" y="66"/>
                    <a:pt x="44"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 name="Freeform 28"/>
            <p:cNvSpPr>
              <a:spLocks noEditPoints="1"/>
            </p:cNvSpPr>
            <p:nvPr/>
          </p:nvSpPr>
          <p:spPr bwMode="auto">
            <a:xfrm>
              <a:off x="7046" y="2746"/>
              <a:ext cx="25" cy="116"/>
            </a:xfrm>
            <a:custGeom>
              <a:avLst/>
              <a:gdLst>
                <a:gd name="T0" fmla="*/ 1 w 13"/>
                <a:gd name="T1" fmla="*/ 8 h 59"/>
                <a:gd name="T2" fmla="*/ 0 w 13"/>
                <a:gd name="T3" fmla="*/ 8 h 59"/>
                <a:gd name="T4" fmla="*/ 0 w 13"/>
                <a:gd name="T5" fmla="*/ 12 h 59"/>
                <a:gd name="T6" fmla="*/ 1 w 13"/>
                <a:gd name="T7" fmla="*/ 12 h 59"/>
                <a:gd name="T8" fmla="*/ 1 w 13"/>
                <a:gd name="T9" fmla="*/ 8 h 59"/>
                <a:gd name="T10" fmla="*/ 1 w 13"/>
                <a:gd name="T11" fmla="*/ 4 h 59"/>
                <a:gd name="T12" fmla="*/ 1 w 13"/>
                <a:gd name="T13" fmla="*/ 0 h 59"/>
                <a:gd name="T14" fmla="*/ 0 w 13"/>
                <a:gd name="T15" fmla="*/ 0 h 59"/>
                <a:gd name="T16" fmla="*/ 0 w 13"/>
                <a:gd name="T17" fmla="*/ 0 h 59"/>
                <a:gd name="T18" fmla="*/ 0 w 13"/>
                <a:gd name="T19" fmla="*/ 4 h 59"/>
                <a:gd name="T20" fmla="*/ 1 w 13"/>
                <a:gd name="T21" fmla="*/ 4 h 59"/>
                <a:gd name="T22" fmla="*/ 2 w 13"/>
                <a:gd name="T23" fmla="*/ 23 h 59"/>
                <a:gd name="T24" fmla="*/ 1 w 13"/>
                <a:gd name="T25" fmla="*/ 24 h 59"/>
                <a:gd name="T26" fmla="*/ 1 w 13"/>
                <a:gd name="T27" fmla="*/ 27 h 59"/>
                <a:gd name="T28" fmla="*/ 2 w 13"/>
                <a:gd name="T29" fmla="*/ 27 h 59"/>
                <a:gd name="T30" fmla="*/ 2 w 13"/>
                <a:gd name="T31" fmla="*/ 23 h 59"/>
                <a:gd name="T32" fmla="*/ 1 w 13"/>
                <a:gd name="T33" fmla="*/ 16 h 59"/>
                <a:gd name="T34" fmla="*/ 0 w 13"/>
                <a:gd name="T35" fmla="*/ 16 h 59"/>
                <a:gd name="T36" fmla="*/ 1 w 13"/>
                <a:gd name="T37" fmla="*/ 20 h 59"/>
                <a:gd name="T38" fmla="*/ 1 w 13"/>
                <a:gd name="T39" fmla="*/ 20 h 59"/>
                <a:gd name="T40" fmla="*/ 1 w 13"/>
                <a:gd name="T41" fmla="*/ 16 h 59"/>
                <a:gd name="T42" fmla="*/ 3 w 13"/>
                <a:gd name="T43" fmla="*/ 31 h 59"/>
                <a:gd name="T44" fmla="*/ 2 w 13"/>
                <a:gd name="T45" fmla="*/ 31 h 59"/>
                <a:gd name="T46" fmla="*/ 3 w 13"/>
                <a:gd name="T47" fmla="*/ 35 h 59"/>
                <a:gd name="T48" fmla="*/ 3 w 13"/>
                <a:gd name="T49" fmla="*/ 35 h 59"/>
                <a:gd name="T50" fmla="*/ 3 w 13"/>
                <a:gd name="T51" fmla="*/ 31 h 59"/>
                <a:gd name="T52" fmla="*/ 6 w 13"/>
                <a:gd name="T53" fmla="*/ 46 h 59"/>
                <a:gd name="T54" fmla="*/ 5 w 13"/>
                <a:gd name="T55" fmla="*/ 47 h 59"/>
                <a:gd name="T56" fmla="*/ 7 w 13"/>
                <a:gd name="T57" fmla="*/ 50 h 59"/>
                <a:gd name="T58" fmla="*/ 7 w 13"/>
                <a:gd name="T59" fmla="*/ 50 h 59"/>
                <a:gd name="T60" fmla="*/ 6 w 13"/>
                <a:gd name="T61" fmla="*/ 46 h 59"/>
                <a:gd name="T62" fmla="*/ 4 w 13"/>
                <a:gd name="T63" fmla="*/ 39 h 59"/>
                <a:gd name="T64" fmla="*/ 3 w 13"/>
                <a:gd name="T65" fmla="*/ 39 h 59"/>
                <a:gd name="T66" fmla="*/ 4 w 13"/>
                <a:gd name="T67" fmla="*/ 43 h 59"/>
                <a:gd name="T68" fmla="*/ 5 w 13"/>
                <a:gd name="T69" fmla="*/ 43 h 59"/>
                <a:gd name="T70" fmla="*/ 4 w 13"/>
                <a:gd name="T71" fmla="*/ 39 h 59"/>
                <a:gd name="T72" fmla="*/ 10 w 13"/>
                <a:gd name="T73" fmla="*/ 58 h 59"/>
                <a:gd name="T74" fmla="*/ 12 w 13"/>
                <a:gd name="T75" fmla="*/ 55 h 59"/>
                <a:gd name="T76" fmla="*/ 8 w 13"/>
                <a:gd name="T77" fmla="*/ 53 h 59"/>
                <a:gd name="T78" fmla="*/ 6 w 13"/>
                <a:gd name="T79" fmla="*/ 57 h 59"/>
                <a:gd name="T80" fmla="*/ 10 w 13"/>
                <a:gd name="T81" fmla="*/ 5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 h="59">
                  <a:moveTo>
                    <a:pt x="1" y="8"/>
                  </a:moveTo>
                  <a:cubicBezTo>
                    <a:pt x="0" y="8"/>
                    <a:pt x="0" y="8"/>
                    <a:pt x="0" y="8"/>
                  </a:cubicBezTo>
                  <a:cubicBezTo>
                    <a:pt x="0" y="9"/>
                    <a:pt x="0" y="10"/>
                    <a:pt x="0" y="12"/>
                  </a:cubicBezTo>
                  <a:cubicBezTo>
                    <a:pt x="1" y="12"/>
                    <a:pt x="1" y="12"/>
                    <a:pt x="1" y="12"/>
                  </a:cubicBezTo>
                  <a:cubicBezTo>
                    <a:pt x="1" y="10"/>
                    <a:pt x="1" y="9"/>
                    <a:pt x="1" y="8"/>
                  </a:cubicBezTo>
                  <a:close/>
                  <a:moveTo>
                    <a:pt x="1" y="4"/>
                  </a:moveTo>
                  <a:cubicBezTo>
                    <a:pt x="1" y="2"/>
                    <a:pt x="1" y="0"/>
                    <a:pt x="1" y="0"/>
                  </a:cubicBezTo>
                  <a:cubicBezTo>
                    <a:pt x="0" y="0"/>
                    <a:pt x="0" y="0"/>
                    <a:pt x="0" y="0"/>
                  </a:cubicBezTo>
                  <a:cubicBezTo>
                    <a:pt x="0" y="0"/>
                    <a:pt x="0" y="0"/>
                    <a:pt x="0" y="0"/>
                  </a:cubicBezTo>
                  <a:cubicBezTo>
                    <a:pt x="0" y="0"/>
                    <a:pt x="0" y="2"/>
                    <a:pt x="0" y="4"/>
                  </a:cubicBezTo>
                  <a:lnTo>
                    <a:pt x="1" y="4"/>
                  </a:lnTo>
                  <a:close/>
                  <a:moveTo>
                    <a:pt x="2" y="23"/>
                  </a:moveTo>
                  <a:cubicBezTo>
                    <a:pt x="1" y="24"/>
                    <a:pt x="1" y="24"/>
                    <a:pt x="1" y="24"/>
                  </a:cubicBezTo>
                  <a:cubicBezTo>
                    <a:pt x="1" y="25"/>
                    <a:pt x="1" y="26"/>
                    <a:pt x="1" y="27"/>
                  </a:cubicBezTo>
                  <a:cubicBezTo>
                    <a:pt x="2" y="27"/>
                    <a:pt x="2" y="27"/>
                    <a:pt x="2" y="27"/>
                  </a:cubicBezTo>
                  <a:cubicBezTo>
                    <a:pt x="2" y="26"/>
                    <a:pt x="2" y="25"/>
                    <a:pt x="2" y="23"/>
                  </a:cubicBezTo>
                  <a:close/>
                  <a:moveTo>
                    <a:pt x="1" y="16"/>
                  </a:moveTo>
                  <a:cubicBezTo>
                    <a:pt x="0" y="16"/>
                    <a:pt x="0" y="16"/>
                    <a:pt x="0" y="16"/>
                  </a:cubicBezTo>
                  <a:cubicBezTo>
                    <a:pt x="0" y="17"/>
                    <a:pt x="0" y="18"/>
                    <a:pt x="1" y="20"/>
                  </a:cubicBezTo>
                  <a:cubicBezTo>
                    <a:pt x="1" y="20"/>
                    <a:pt x="1" y="20"/>
                    <a:pt x="1" y="20"/>
                  </a:cubicBezTo>
                  <a:cubicBezTo>
                    <a:pt x="1" y="18"/>
                    <a:pt x="1" y="17"/>
                    <a:pt x="1" y="16"/>
                  </a:cubicBezTo>
                  <a:close/>
                  <a:moveTo>
                    <a:pt x="3" y="31"/>
                  </a:moveTo>
                  <a:cubicBezTo>
                    <a:pt x="2" y="31"/>
                    <a:pt x="2" y="31"/>
                    <a:pt x="2" y="31"/>
                  </a:cubicBezTo>
                  <a:cubicBezTo>
                    <a:pt x="2" y="33"/>
                    <a:pt x="2" y="34"/>
                    <a:pt x="3" y="35"/>
                  </a:cubicBezTo>
                  <a:cubicBezTo>
                    <a:pt x="3" y="35"/>
                    <a:pt x="3" y="35"/>
                    <a:pt x="3" y="35"/>
                  </a:cubicBezTo>
                  <a:cubicBezTo>
                    <a:pt x="3" y="34"/>
                    <a:pt x="3" y="32"/>
                    <a:pt x="3" y="31"/>
                  </a:cubicBezTo>
                  <a:close/>
                  <a:moveTo>
                    <a:pt x="6" y="46"/>
                  </a:moveTo>
                  <a:cubicBezTo>
                    <a:pt x="5" y="47"/>
                    <a:pt x="5" y="47"/>
                    <a:pt x="5" y="47"/>
                  </a:cubicBezTo>
                  <a:cubicBezTo>
                    <a:pt x="6" y="48"/>
                    <a:pt x="6" y="49"/>
                    <a:pt x="7" y="50"/>
                  </a:cubicBezTo>
                  <a:cubicBezTo>
                    <a:pt x="7" y="50"/>
                    <a:pt x="7" y="50"/>
                    <a:pt x="7" y="50"/>
                  </a:cubicBezTo>
                  <a:cubicBezTo>
                    <a:pt x="7" y="49"/>
                    <a:pt x="7" y="48"/>
                    <a:pt x="6" y="46"/>
                  </a:cubicBezTo>
                  <a:close/>
                  <a:moveTo>
                    <a:pt x="4" y="39"/>
                  </a:moveTo>
                  <a:cubicBezTo>
                    <a:pt x="3" y="39"/>
                    <a:pt x="3" y="39"/>
                    <a:pt x="3" y="39"/>
                  </a:cubicBezTo>
                  <a:cubicBezTo>
                    <a:pt x="4" y="40"/>
                    <a:pt x="4" y="42"/>
                    <a:pt x="4" y="43"/>
                  </a:cubicBezTo>
                  <a:cubicBezTo>
                    <a:pt x="5" y="43"/>
                    <a:pt x="5" y="43"/>
                    <a:pt x="5" y="43"/>
                  </a:cubicBezTo>
                  <a:cubicBezTo>
                    <a:pt x="5" y="41"/>
                    <a:pt x="4" y="40"/>
                    <a:pt x="4" y="39"/>
                  </a:cubicBezTo>
                  <a:close/>
                  <a:moveTo>
                    <a:pt x="10" y="58"/>
                  </a:moveTo>
                  <a:cubicBezTo>
                    <a:pt x="12" y="58"/>
                    <a:pt x="13" y="56"/>
                    <a:pt x="12" y="55"/>
                  </a:cubicBezTo>
                  <a:cubicBezTo>
                    <a:pt x="11" y="53"/>
                    <a:pt x="10" y="52"/>
                    <a:pt x="8" y="53"/>
                  </a:cubicBezTo>
                  <a:cubicBezTo>
                    <a:pt x="7" y="53"/>
                    <a:pt x="6" y="55"/>
                    <a:pt x="6" y="57"/>
                  </a:cubicBezTo>
                  <a:cubicBezTo>
                    <a:pt x="7" y="58"/>
                    <a:pt x="9" y="59"/>
                    <a:pt x="10"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1" name="Freeform 29"/>
            <p:cNvSpPr/>
            <p:nvPr/>
          </p:nvSpPr>
          <p:spPr bwMode="auto">
            <a:xfrm>
              <a:off x="6859" y="2762"/>
              <a:ext cx="120" cy="147"/>
            </a:xfrm>
            <a:custGeom>
              <a:avLst/>
              <a:gdLst>
                <a:gd name="T0" fmla="*/ 0 w 62"/>
                <a:gd name="T1" fmla="*/ 2 h 75"/>
                <a:gd name="T2" fmla="*/ 62 w 62"/>
                <a:gd name="T3" fmla="*/ 63 h 75"/>
                <a:gd name="T4" fmla="*/ 0 w 62"/>
                <a:gd name="T5" fmla="*/ 2 h 75"/>
              </a:gdLst>
              <a:ahLst/>
              <a:cxnLst>
                <a:cxn ang="0">
                  <a:pos x="T0" y="T1"/>
                </a:cxn>
                <a:cxn ang="0">
                  <a:pos x="T2" y="T3"/>
                </a:cxn>
                <a:cxn ang="0">
                  <a:pos x="T4" y="T5"/>
                </a:cxn>
              </a:cxnLst>
              <a:rect l="0" t="0" r="r" b="b"/>
              <a:pathLst>
                <a:path w="62" h="75">
                  <a:moveTo>
                    <a:pt x="0" y="2"/>
                  </a:moveTo>
                  <a:cubicBezTo>
                    <a:pt x="0" y="2"/>
                    <a:pt x="55" y="0"/>
                    <a:pt x="62" y="63"/>
                  </a:cubicBezTo>
                  <a:cubicBezTo>
                    <a:pt x="62" y="63"/>
                    <a:pt x="8" y="75"/>
                    <a:pt x="0" y="2"/>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2" name="Freeform 30"/>
            <p:cNvSpPr>
              <a:spLocks noEditPoints="1"/>
            </p:cNvSpPr>
            <p:nvPr/>
          </p:nvSpPr>
          <p:spPr bwMode="auto">
            <a:xfrm>
              <a:off x="6860" y="2768"/>
              <a:ext cx="82" cy="74"/>
            </a:xfrm>
            <a:custGeom>
              <a:avLst/>
              <a:gdLst>
                <a:gd name="T0" fmla="*/ 5 w 42"/>
                <a:gd name="T1" fmla="*/ 6 h 38"/>
                <a:gd name="T2" fmla="*/ 4 w 42"/>
                <a:gd name="T3" fmla="*/ 6 h 38"/>
                <a:gd name="T4" fmla="*/ 7 w 42"/>
                <a:gd name="T5" fmla="*/ 9 h 38"/>
                <a:gd name="T6" fmla="*/ 7 w 42"/>
                <a:gd name="T7" fmla="*/ 8 h 38"/>
                <a:gd name="T8" fmla="*/ 5 w 42"/>
                <a:gd name="T9" fmla="*/ 6 h 38"/>
                <a:gd name="T10" fmla="*/ 3 w 42"/>
                <a:gd name="T11" fmla="*/ 3 h 38"/>
                <a:gd name="T12" fmla="*/ 0 w 42"/>
                <a:gd name="T13" fmla="*/ 0 h 38"/>
                <a:gd name="T14" fmla="*/ 0 w 42"/>
                <a:gd name="T15" fmla="*/ 1 h 38"/>
                <a:gd name="T16" fmla="*/ 0 w 42"/>
                <a:gd name="T17" fmla="*/ 1 h 38"/>
                <a:gd name="T18" fmla="*/ 2 w 42"/>
                <a:gd name="T19" fmla="*/ 3 h 38"/>
                <a:gd name="T20" fmla="*/ 3 w 42"/>
                <a:gd name="T21" fmla="*/ 3 h 38"/>
                <a:gd name="T22" fmla="*/ 15 w 42"/>
                <a:gd name="T23" fmla="*/ 16 h 38"/>
                <a:gd name="T24" fmla="*/ 14 w 42"/>
                <a:gd name="T25" fmla="*/ 17 h 38"/>
                <a:gd name="T26" fmla="*/ 17 w 42"/>
                <a:gd name="T27" fmla="*/ 19 h 38"/>
                <a:gd name="T28" fmla="*/ 17 w 42"/>
                <a:gd name="T29" fmla="*/ 19 h 38"/>
                <a:gd name="T30" fmla="*/ 15 w 42"/>
                <a:gd name="T31" fmla="*/ 16 h 38"/>
                <a:gd name="T32" fmla="*/ 10 w 42"/>
                <a:gd name="T33" fmla="*/ 11 h 38"/>
                <a:gd name="T34" fmla="*/ 9 w 42"/>
                <a:gd name="T35" fmla="*/ 12 h 38"/>
                <a:gd name="T36" fmla="*/ 12 w 42"/>
                <a:gd name="T37" fmla="*/ 14 h 38"/>
                <a:gd name="T38" fmla="*/ 12 w 42"/>
                <a:gd name="T39" fmla="*/ 14 h 38"/>
                <a:gd name="T40" fmla="*/ 10 w 42"/>
                <a:gd name="T41" fmla="*/ 11 h 38"/>
                <a:gd name="T42" fmla="*/ 20 w 42"/>
                <a:gd name="T43" fmla="*/ 21 h 38"/>
                <a:gd name="T44" fmla="*/ 20 w 42"/>
                <a:gd name="T45" fmla="*/ 22 h 38"/>
                <a:gd name="T46" fmla="*/ 22 w 42"/>
                <a:gd name="T47" fmla="*/ 24 h 38"/>
                <a:gd name="T48" fmla="*/ 23 w 42"/>
                <a:gd name="T49" fmla="*/ 23 h 38"/>
                <a:gd name="T50" fmla="*/ 20 w 42"/>
                <a:gd name="T51" fmla="*/ 21 h 38"/>
                <a:gd name="T52" fmla="*/ 31 w 42"/>
                <a:gd name="T53" fmla="*/ 30 h 38"/>
                <a:gd name="T54" fmla="*/ 31 w 42"/>
                <a:gd name="T55" fmla="*/ 31 h 38"/>
                <a:gd name="T56" fmla="*/ 34 w 42"/>
                <a:gd name="T57" fmla="*/ 32 h 38"/>
                <a:gd name="T58" fmla="*/ 34 w 42"/>
                <a:gd name="T59" fmla="*/ 32 h 38"/>
                <a:gd name="T60" fmla="*/ 31 w 42"/>
                <a:gd name="T61" fmla="*/ 30 h 38"/>
                <a:gd name="T62" fmla="*/ 26 w 42"/>
                <a:gd name="T63" fmla="*/ 26 h 38"/>
                <a:gd name="T64" fmla="*/ 25 w 42"/>
                <a:gd name="T65" fmla="*/ 26 h 38"/>
                <a:gd name="T66" fmla="*/ 28 w 42"/>
                <a:gd name="T67" fmla="*/ 28 h 38"/>
                <a:gd name="T68" fmla="*/ 28 w 42"/>
                <a:gd name="T69" fmla="*/ 28 h 38"/>
                <a:gd name="T70" fmla="*/ 26 w 42"/>
                <a:gd name="T71" fmla="*/ 26 h 38"/>
                <a:gd name="T72" fmla="*/ 41 w 42"/>
                <a:gd name="T73" fmla="*/ 36 h 38"/>
                <a:gd name="T74" fmla="*/ 40 w 42"/>
                <a:gd name="T75" fmla="*/ 32 h 38"/>
                <a:gd name="T76" fmla="*/ 37 w 42"/>
                <a:gd name="T77" fmla="*/ 33 h 38"/>
                <a:gd name="T78" fmla="*/ 38 w 42"/>
                <a:gd name="T79" fmla="*/ 37 h 38"/>
                <a:gd name="T80" fmla="*/ 41 w 42"/>
                <a:gd name="T81"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 h="38">
                  <a:moveTo>
                    <a:pt x="5" y="6"/>
                  </a:moveTo>
                  <a:cubicBezTo>
                    <a:pt x="4" y="6"/>
                    <a:pt x="4" y="6"/>
                    <a:pt x="4" y="6"/>
                  </a:cubicBezTo>
                  <a:cubicBezTo>
                    <a:pt x="5" y="7"/>
                    <a:pt x="6" y="8"/>
                    <a:pt x="7" y="9"/>
                  </a:cubicBezTo>
                  <a:cubicBezTo>
                    <a:pt x="7" y="8"/>
                    <a:pt x="7" y="8"/>
                    <a:pt x="7" y="8"/>
                  </a:cubicBezTo>
                  <a:cubicBezTo>
                    <a:pt x="6" y="7"/>
                    <a:pt x="6" y="7"/>
                    <a:pt x="5" y="6"/>
                  </a:cubicBezTo>
                  <a:close/>
                  <a:moveTo>
                    <a:pt x="3" y="3"/>
                  </a:moveTo>
                  <a:cubicBezTo>
                    <a:pt x="1" y="1"/>
                    <a:pt x="0" y="0"/>
                    <a:pt x="0" y="0"/>
                  </a:cubicBezTo>
                  <a:cubicBezTo>
                    <a:pt x="0" y="1"/>
                    <a:pt x="0" y="1"/>
                    <a:pt x="0" y="1"/>
                  </a:cubicBezTo>
                  <a:cubicBezTo>
                    <a:pt x="0" y="1"/>
                    <a:pt x="0" y="1"/>
                    <a:pt x="0" y="1"/>
                  </a:cubicBezTo>
                  <a:cubicBezTo>
                    <a:pt x="0" y="1"/>
                    <a:pt x="0" y="2"/>
                    <a:pt x="2" y="3"/>
                  </a:cubicBezTo>
                  <a:lnTo>
                    <a:pt x="3" y="3"/>
                  </a:lnTo>
                  <a:close/>
                  <a:moveTo>
                    <a:pt x="15" y="16"/>
                  </a:moveTo>
                  <a:cubicBezTo>
                    <a:pt x="14" y="17"/>
                    <a:pt x="14" y="17"/>
                    <a:pt x="14" y="17"/>
                  </a:cubicBezTo>
                  <a:cubicBezTo>
                    <a:pt x="15" y="18"/>
                    <a:pt x="16" y="18"/>
                    <a:pt x="17" y="19"/>
                  </a:cubicBezTo>
                  <a:cubicBezTo>
                    <a:pt x="17" y="19"/>
                    <a:pt x="17" y="19"/>
                    <a:pt x="17" y="19"/>
                  </a:cubicBezTo>
                  <a:cubicBezTo>
                    <a:pt x="16" y="18"/>
                    <a:pt x="16" y="17"/>
                    <a:pt x="15" y="16"/>
                  </a:cubicBezTo>
                  <a:close/>
                  <a:moveTo>
                    <a:pt x="10" y="11"/>
                  </a:moveTo>
                  <a:cubicBezTo>
                    <a:pt x="9" y="12"/>
                    <a:pt x="9" y="12"/>
                    <a:pt x="9" y="12"/>
                  </a:cubicBezTo>
                  <a:cubicBezTo>
                    <a:pt x="10" y="12"/>
                    <a:pt x="11" y="13"/>
                    <a:pt x="12" y="14"/>
                  </a:cubicBezTo>
                  <a:cubicBezTo>
                    <a:pt x="12" y="14"/>
                    <a:pt x="12" y="14"/>
                    <a:pt x="12" y="14"/>
                  </a:cubicBezTo>
                  <a:cubicBezTo>
                    <a:pt x="11" y="13"/>
                    <a:pt x="10" y="12"/>
                    <a:pt x="10" y="11"/>
                  </a:cubicBezTo>
                  <a:close/>
                  <a:moveTo>
                    <a:pt x="20" y="21"/>
                  </a:moveTo>
                  <a:cubicBezTo>
                    <a:pt x="20" y="22"/>
                    <a:pt x="20" y="22"/>
                    <a:pt x="20" y="22"/>
                  </a:cubicBezTo>
                  <a:cubicBezTo>
                    <a:pt x="20" y="22"/>
                    <a:pt x="21" y="23"/>
                    <a:pt x="22" y="24"/>
                  </a:cubicBezTo>
                  <a:cubicBezTo>
                    <a:pt x="23" y="23"/>
                    <a:pt x="23" y="23"/>
                    <a:pt x="23" y="23"/>
                  </a:cubicBezTo>
                  <a:cubicBezTo>
                    <a:pt x="22" y="23"/>
                    <a:pt x="21" y="22"/>
                    <a:pt x="20" y="21"/>
                  </a:cubicBezTo>
                  <a:close/>
                  <a:moveTo>
                    <a:pt x="31" y="30"/>
                  </a:moveTo>
                  <a:cubicBezTo>
                    <a:pt x="31" y="31"/>
                    <a:pt x="31" y="31"/>
                    <a:pt x="31" y="31"/>
                  </a:cubicBezTo>
                  <a:cubicBezTo>
                    <a:pt x="32" y="31"/>
                    <a:pt x="33" y="32"/>
                    <a:pt x="34" y="32"/>
                  </a:cubicBezTo>
                  <a:cubicBezTo>
                    <a:pt x="34" y="32"/>
                    <a:pt x="34" y="32"/>
                    <a:pt x="34" y="32"/>
                  </a:cubicBezTo>
                  <a:cubicBezTo>
                    <a:pt x="33" y="31"/>
                    <a:pt x="32" y="31"/>
                    <a:pt x="31" y="30"/>
                  </a:cubicBezTo>
                  <a:close/>
                  <a:moveTo>
                    <a:pt x="26" y="26"/>
                  </a:moveTo>
                  <a:cubicBezTo>
                    <a:pt x="25" y="26"/>
                    <a:pt x="25" y="26"/>
                    <a:pt x="25" y="26"/>
                  </a:cubicBezTo>
                  <a:cubicBezTo>
                    <a:pt x="26" y="27"/>
                    <a:pt x="27" y="28"/>
                    <a:pt x="28" y="28"/>
                  </a:cubicBezTo>
                  <a:cubicBezTo>
                    <a:pt x="28" y="28"/>
                    <a:pt x="28" y="28"/>
                    <a:pt x="28" y="28"/>
                  </a:cubicBezTo>
                  <a:cubicBezTo>
                    <a:pt x="27" y="27"/>
                    <a:pt x="27" y="26"/>
                    <a:pt x="26" y="26"/>
                  </a:cubicBezTo>
                  <a:close/>
                  <a:moveTo>
                    <a:pt x="41" y="36"/>
                  </a:moveTo>
                  <a:cubicBezTo>
                    <a:pt x="42" y="35"/>
                    <a:pt x="42" y="33"/>
                    <a:pt x="40" y="32"/>
                  </a:cubicBezTo>
                  <a:cubicBezTo>
                    <a:pt x="39" y="32"/>
                    <a:pt x="38" y="32"/>
                    <a:pt x="37" y="33"/>
                  </a:cubicBezTo>
                  <a:cubicBezTo>
                    <a:pt x="36" y="35"/>
                    <a:pt x="36" y="36"/>
                    <a:pt x="38" y="37"/>
                  </a:cubicBezTo>
                  <a:cubicBezTo>
                    <a:pt x="39" y="38"/>
                    <a:pt x="41" y="37"/>
                    <a:pt x="41"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3" name="Freeform 31"/>
            <p:cNvSpPr/>
            <p:nvPr/>
          </p:nvSpPr>
          <p:spPr bwMode="auto">
            <a:xfrm>
              <a:off x="6964" y="2574"/>
              <a:ext cx="167" cy="137"/>
            </a:xfrm>
            <a:custGeom>
              <a:avLst/>
              <a:gdLst>
                <a:gd name="T0" fmla="*/ 0 w 86"/>
                <a:gd name="T1" fmla="*/ 64 h 70"/>
                <a:gd name="T2" fmla="*/ 83 w 86"/>
                <a:gd name="T3" fmla="*/ 5 h 70"/>
                <a:gd name="T4" fmla="*/ 0 w 86"/>
                <a:gd name="T5" fmla="*/ 64 h 70"/>
              </a:gdLst>
              <a:ahLst/>
              <a:cxnLst>
                <a:cxn ang="0">
                  <a:pos x="T0" y="T1"/>
                </a:cxn>
                <a:cxn ang="0">
                  <a:pos x="T2" y="T3"/>
                </a:cxn>
                <a:cxn ang="0">
                  <a:pos x="T4" y="T5"/>
                </a:cxn>
              </a:cxnLst>
              <a:rect l="0" t="0" r="r" b="b"/>
              <a:pathLst>
                <a:path w="86" h="70">
                  <a:moveTo>
                    <a:pt x="0" y="64"/>
                  </a:moveTo>
                  <a:cubicBezTo>
                    <a:pt x="0" y="64"/>
                    <a:pt x="9" y="0"/>
                    <a:pt x="83" y="5"/>
                  </a:cubicBezTo>
                  <a:cubicBezTo>
                    <a:pt x="83" y="5"/>
                    <a:pt x="86" y="70"/>
                    <a:pt x="0" y="64"/>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 name="Freeform 32"/>
            <p:cNvSpPr>
              <a:spLocks noEditPoints="1"/>
            </p:cNvSpPr>
            <p:nvPr/>
          </p:nvSpPr>
          <p:spPr bwMode="auto">
            <a:xfrm>
              <a:off x="6966" y="2617"/>
              <a:ext cx="101" cy="80"/>
            </a:xfrm>
            <a:custGeom>
              <a:avLst/>
              <a:gdLst>
                <a:gd name="T0" fmla="*/ 8 w 52"/>
                <a:gd name="T1" fmla="*/ 36 h 41"/>
                <a:gd name="T2" fmla="*/ 8 w 52"/>
                <a:gd name="T3" fmla="*/ 37 h 41"/>
                <a:gd name="T4" fmla="*/ 12 w 52"/>
                <a:gd name="T5" fmla="*/ 35 h 41"/>
                <a:gd name="T6" fmla="*/ 11 w 52"/>
                <a:gd name="T7" fmla="*/ 34 h 41"/>
                <a:gd name="T8" fmla="*/ 8 w 52"/>
                <a:gd name="T9" fmla="*/ 36 h 41"/>
                <a:gd name="T10" fmla="*/ 4 w 52"/>
                <a:gd name="T11" fmla="*/ 38 h 41"/>
                <a:gd name="T12" fmla="*/ 0 w 52"/>
                <a:gd name="T13" fmla="*/ 40 h 41"/>
                <a:gd name="T14" fmla="*/ 1 w 52"/>
                <a:gd name="T15" fmla="*/ 41 h 41"/>
                <a:gd name="T16" fmla="*/ 1 w 52"/>
                <a:gd name="T17" fmla="*/ 41 h 41"/>
                <a:gd name="T18" fmla="*/ 5 w 52"/>
                <a:gd name="T19" fmla="*/ 39 h 41"/>
                <a:gd name="T20" fmla="*/ 4 w 52"/>
                <a:gd name="T21" fmla="*/ 38 h 41"/>
                <a:gd name="T22" fmla="*/ 22 w 52"/>
                <a:gd name="T23" fmla="*/ 27 h 41"/>
                <a:gd name="T24" fmla="*/ 22 w 52"/>
                <a:gd name="T25" fmla="*/ 28 h 41"/>
                <a:gd name="T26" fmla="*/ 26 w 52"/>
                <a:gd name="T27" fmla="*/ 25 h 41"/>
                <a:gd name="T28" fmla="*/ 25 w 52"/>
                <a:gd name="T29" fmla="*/ 25 h 41"/>
                <a:gd name="T30" fmla="*/ 22 w 52"/>
                <a:gd name="T31" fmla="*/ 27 h 41"/>
                <a:gd name="T32" fmla="*/ 15 w 52"/>
                <a:gd name="T33" fmla="*/ 32 h 41"/>
                <a:gd name="T34" fmla="*/ 15 w 52"/>
                <a:gd name="T35" fmla="*/ 32 h 41"/>
                <a:gd name="T36" fmla="*/ 19 w 52"/>
                <a:gd name="T37" fmla="*/ 30 h 41"/>
                <a:gd name="T38" fmla="*/ 18 w 52"/>
                <a:gd name="T39" fmla="*/ 29 h 41"/>
                <a:gd name="T40" fmla="*/ 15 w 52"/>
                <a:gd name="T41" fmla="*/ 32 h 41"/>
                <a:gd name="T42" fmla="*/ 29 w 52"/>
                <a:gd name="T43" fmla="*/ 22 h 41"/>
                <a:gd name="T44" fmla="*/ 29 w 52"/>
                <a:gd name="T45" fmla="*/ 23 h 41"/>
                <a:gd name="T46" fmla="*/ 32 w 52"/>
                <a:gd name="T47" fmla="*/ 20 h 41"/>
                <a:gd name="T48" fmla="*/ 32 w 52"/>
                <a:gd name="T49" fmla="*/ 19 h 41"/>
                <a:gd name="T50" fmla="*/ 29 w 52"/>
                <a:gd name="T51" fmla="*/ 22 h 41"/>
                <a:gd name="T52" fmla="*/ 41 w 52"/>
                <a:gd name="T53" fmla="*/ 11 h 41"/>
                <a:gd name="T54" fmla="*/ 42 w 52"/>
                <a:gd name="T55" fmla="*/ 12 h 41"/>
                <a:gd name="T56" fmla="*/ 45 w 52"/>
                <a:gd name="T57" fmla="*/ 8 h 41"/>
                <a:gd name="T58" fmla="*/ 44 w 52"/>
                <a:gd name="T59" fmla="*/ 8 h 41"/>
                <a:gd name="T60" fmla="*/ 41 w 52"/>
                <a:gd name="T61" fmla="*/ 11 h 41"/>
                <a:gd name="T62" fmla="*/ 35 w 52"/>
                <a:gd name="T63" fmla="*/ 17 h 41"/>
                <a:gd name="T64" fmla="*/ 36 w 52"/>
                <a:gd name="T65" fmla="*/ 17 h 41"/>
                <a:gd name="T66" fmla="*/ 39 w 52"/>
                <a:gd name="T67" fmla="*/ 14 h 41"/>
                <a:gd name="T68" fmla="*/ 38 w 52"/>
                <a:gd name="T69" fmla="*/ 14 h 41"/>
                <a:gd name="T70" fmla="*/ 35 w 52"/>
                <a:gd name="T71" fmla="*/ 17 h 41"/>
                <a:gd name="T72" fmla="*/ 50 w 52"/>
                <a:gd name="T73" fmla="*/ 1 h 41"/>
                <a:gd name="T74" fmla="*/ 46 w 52"/>
                <a:gd name="T75" fmla="*/ 1 h 41"/>
                <a:gd name="T76" fmla="*/ 46 w 52"/>
                <a:gd name="T77" fmla="*/ 6 h 41"/>
                <a:gd name="T78" fmla="*/ 51 w 52"/>
                <a:gd name="T79" fmla="*/ 5 h 41"/>
                <a:gd name="T80" fmla="*/ 50 w 52"/>
                <a:gd name="T81" fmla="*/ 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41">
                  <a:moveTo>
                    <a:pt x="8" y="36"/>
                  </a:moveTo>
                  <a:cubicBezTo>
                    <a:pt x="8" y="37"/>
                    <a:pt x="8" y="37"/>
                    <a:pt x="8" y="37"/>
                  </a:cubicBezTo>
                  <a:cubicBezTo>
                    <a:pt x="9" y="36"/>
                    <a:pt x="10" y="35"/>
                    <a:pt x="12" y="35"/>
                  </a:cubicBezTo>
                  <a:cubicBezTo>
                    <a:pt x="11" y="34"/>
                    <a:pt x="11" y="34"/>
                    <a:pt x="11" y="34"/>
                  </a:cubicBezTo>
                  <a:cubicBezTo>
                    <a:pt x="10" y="35"/>
                    <a:pt x="9" y="36"/>
                    <a:pt x="8" y="36"/>
                  </a:cubicBezTo>
                  <a:close/>
                  <a:moveTo>
                    <a:pt x="4" y="38"/>
                  </a:moveTo>
                  <a:cubicBezTo>
                    <a:pt x="2" y="40"/>
                    <a:pt x="0" y="40"/>
                    <a:pt x="0" y="40"/>
                  </a:cubicBezTo>
                  <a:cubicBezTo>
                    <a:pt x="1" y="41"/>
                    <a:pt x="1" y="41"/>
                    <a:pt x="1" y="41"/>
                  </a:cubicBezTo>
                  <a:cubicBezTo>
                    <a:pt x="1" y="41"/>
                    <a:pt x="1" y="41"/>
                    <a:pt x="1" y="41"/>
                  </a:cubicBezTo>
                  <a:cubicBezTo>
                    <a:pt x="1" y="41"/>
                    <a:pt x="2" y="40"/>
                    <a:pt x="5" y="39"/>
                  </a:cubicBezTo>
                  <a:lnTo>
                    <a:pt x="4" y="38"/>
                  </a:lnTo>
                  <a:close/>
                  <a:moveTo>
                    <a:pt x="22" y="27"/>
                  </a:moveTo>
                  <a:cubicBezTo>
                    <a:pt x="22" y="28"/>
                    <a:pt x="22" y="28"/>
                    <a:pt x="22" y="28"/>
                  </a:cubicBezTo>
                  <a:cubicBezTo>
                    <a:pt x="23" y="27"/>
                    <a:pt x="25" y="26"/>
                    <a:pt x="26" y="25"/>
                  </a:cubicBezTo>
                  <a:cubicBezTo>
                    <a:pt x="25" y="25"/>
                    <a:pt x="25" y="25"/>
                    <a:pt x="25" y="25"/>
                  </a:cubicBezTo>
                  <a:cubicBezTo>
                    <a:pt x="24" y="25"/>
                    <a:pt x="23" y="26"/>
                    <a:pt x="22" y="27"/>
                  </a:cubicBezTo>
                  <a:close/>
                  <a:moveTo>
                    <a:pt x="15" y="32"/>
                  </a:moveTo>
                  <a:cubicBezTo>
                    <a:pt x="15" y="32"/>
                    <a:pt x="15" y="32"/>
                    <a:pt x="15" y="32"/>
                  </a:cubicBezTo>
                  <a:cubicBezTo>
                    <a:pt x="16" y="32"/>
                    <a:pt x="18" y="31"/>
                    <a:pt x="19" y="30"/>
                  </a:cubicBezTo>
                  <a:cubicBezTo>
                    <a:pt x="18" y="29"/>
                    <a:pt x="18" y="29"/>
                    <a:pt x="18" y="29"/>
                  </a:cubicBezTo>
                  <a:cubicBezTo>
                    <a:pt x="17" y="30"/>
                    <a:pt x="16" y="31"/>
                    <a:pt x="15" y="32"/>
                  </a:cubicBezTo>
                  <a:close/>
                  <a:moveTo>
                    <a:pt x="29" y="22"/>
                  </a:moveTo>
                  <a:cubicBezTo>
                    <a:pt x="29" y="23"/>
                    <a:pt x="29" y="23"/>
                    <a:pt x="29" y="23"/>
                  </a:cubicBezTo>
                  <a:cubicBezTo>
                    <a:pt x="30" y="22"/>
                    <a:pt x="31" y="21"/>
                    <a:pt x="32" y="20"/>
                  </a:cubicBezTo>
                  <a:cubicBezTo>
                    <a:pt x="32" y="19"/>
                    <a:pt x="32" y="19"/>
                    <a:pt x="32" y="19"/>
                  </a:cubicBezTo>
                  <a:cubicBezTo>
                    <a:pt x="31" y="20"/>
                    <a:pt x="30" y="21"/>
                    <a:pt x="29" y="22"/>
                  </a:cubicBezTo>
                  <a:close/>
                  <a:moveTo>
                    <a:pt x="41" y="11"/>
                  </a:moveTo>
                  <a:cubicBezTo>
                    <a:pt x="42" y="12"/>
                    <a:pt x="42" y="12"/>
                    <a:pt x="42" y="12"/>
                  </a:cubicBezTo>
                  <a:cubicBezTo>
                    <a:pt x="43" y="11"/>
                    <a:pt x="44" y="10"/>
                    <a:pt x="45" y="8"/>
                  </a:cubicBezTo>
                  <a:cubicBezTo>
                    <a:pt x="44" y="8"/>
                    <a:pt x="44" y="8"/>
                    <a:pt x="44" y="8"/>
                  </a:cubicBezTo>
                  <a:cubicBezTo>
                    <a:pt x="43" y="9"/>
                    <a:pt x="42" y="10"/>
                    <a:pt x="41" y="11"/>
                  </a:cubicBezTo>
                  <a:close/>
                  <a:moveTo>
                    <a:pt x="35" y="17"/>
                  </a:moveTo>
                  <a:cubicBezTo>
                    <a:pt x="36" y="17"/>
                    <a:pt x="36" y="17"/>
                    <a:pt x="36" y="17"/>
                  </a:cubicBezTo>
                  <a:cubicBezTo>
                    <a:pt x="37" y="16"/>
                    <a:pt x="38" y="15"/>
                    <a:pt x="39" y="14"/>
                  </a:cubicBezTo>
                  <a:cubicBezTo>
                    <a:pt x="38" y="14"/>
                    <a:pt x="38" y="14"/>
                    <a:pt x="38" y="14"/>
                  </a:cubicBezTo>
                  <a:cubicBezTo>
                    <a:pt x="37" y="15"/>
                    <a:pt x="36" y="16"/>
                    <a:pt x="35" y="17"/>
                  </a:cubicBezTo>
                  <a:close/>
                  <a:moveTo>
                    <a:pt x="50" y="1"/>
                  </a:moveTo>
                  <a:cubicBezTo>
                    <a:pt x="49" y="0"/>
                    <a:pt x="47" y="0"/>
                    <a:pt x="46" y="1"/>
                  </a:cubicBezTo>
                  <a:cubicBezTo>
                    <a:pt x="45" y="2"/>
                    <a:pt x="45" y="4"/>
                    <a:pt x="46" y="6"/>
                  </a:cubicBezTo>
                  <a:cubicBezTo>
                    <a:pt x="47" y="7"/>
                    <a:pt x="49" y="7"/>
                    <a:pt x="51" y="5"/>
                  </a:cubicBezTo>
                  <a:cubicBezTo>
                    <a:pt x="52" y="4"/>
                    <a:pt x="52" y="2"/>
                    <a:pt x="5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5" name="Freeform 33"/>
            <p:cNvSpPr/>
            <p:nvPr/>
          </p:nvSpPr>
          <p:spPr bwMode="auto">
            <a:xfrm>
              <a:off x="6677" y="2646"/>
              <a:ext cx="172" cy="185"/>
            </a:xfrm>
            <a:custGeom>
              <a:avLst/>
              <a:gdLst>
                <a:gd name="T0" fmla="*/ 30 w 88"/>
                <a:gd name="T1" fmla="*/ 94 h 94"/>
                <a:gd name="T2" fmla="*/ 62 w 88"/>
                <a:gd name="T3" fmla="*/ 0 h 94"/>
                <a:gd name="T4" fmla="*/ 30 w 88"/>
                <a:gd name="T5" fmla="*/ 94 h 94"/>
              </a:gdLst>
              <a:ahLst/>
              <a:cxnLst>
                <a:cxn ang="0">
                  <a:pos x="T0" y="T1"/>
                </a:cxn>
                <a:cxn ang="0">
                  <a:pos x="T2" y="T3"/>
                </a:cxn>
                <a:cxn ang="0">
                  <a:pos x="T4" y="T5"/>
                </a:cxn>
              </a:cxnLst>
              <a:rect l="0" t="0" r="r" b="b"/>
              <a:pathLst>
                <a:path w="88" h="94">
                  <a:moveTo>
                    <a:pt x="30" y="94"/>
                  </a:moveTo>
                  <a:cubicBezTo>
                    <a:pt x="30" y="94"/>
                    <a:pt x="88" y="68"/>
                    <a:pt x="62" y="0"/>
                  </a:cubicBezTo>
                  <a:cubicBezTo>
                    <a:pt x="62" y="0"/>
                    <a:pt x="0" y="15"/>
                    <a:pt x="30" y="94"/>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6" name="Freeform 34"/>
            <p:cNvSpPr>
              <a:spLocks noEditPoints="1"/>
            </p:cNvSpPr>
            <p:nvPr/>
          </p:nvSpPr>
          <p:spPr bwMode="auto">
            <a:xfrm>
              <a:off x="6738" y="2701"/>
              <a:ext cx="45" cy="118"/>
            </a:xfrm>
            <a:custGeom>
              <a:avLst/>
              <a:gdLst>
                <a:gd name="T0" fmla="*/ 2 w 23"/>
                <a:gd name="T1" fmla="*/ 52 h 60"/>
                <a:gd name="T2" fmla="*/ 1 w 23"/>
                <a:gd name="T3" fmla="*/ 52 h 60"/>
                <a:gd name="T4" fmla="*/ 2 w 23"/>
                <a:gd name="T5" fmla="*/ 48 h 60"/>
                <a:gd name="T6" fmla="*/ 3 w 23"/>
                <a:gd name="T7" fmla="*/ 48 h 60"/>
                <a:gd name="T8" fmla="*/ 2 w 23"/>
                <a:gd name="T9" fmla="*/ 52 h 60"/>
                <a:gd name="T10" fmla="*/ 1 w 23"/>
                <a:gd name="T11" fmla="*/ 56 h 60"/>
                <a:gd name="T12" fmla="*/ 1 w 23"/>
                <a:gd name="T13" fmla="*/ 60 h 60"/>
                <a:gd name="T14" fmla="*/ 0 w 23"/>
                <a:gd name="T15" fmla="*/ 60 h 60"/>
                <a:gd name="T16" fmla="*/ 0 w 23"/>
                <a:gd name="T17" fmla="*/ 60 h 60"/>
                <a:gd name="T18" fmla="*/ 1 w 23"/>
                <a:gd name="T19" fmla="*/ 56 h 60"/>
                <a:gd name="T20" fmla="*/ 6 w 23"/>
                <a:gd name="T21" fmla="*/ 36 h 60"/>
                <a:gd name="T22" fmla="*/ 5 w 23"/>
                <a:gd name="T23" fmla="*/ 36 h 60"/>
                <a:gd name="T24" fmla="*/ 6 w 23"/>
                <a:gd name="T25" fmla="*/ 32 h 60"/>
                <a:gd name="T26" fmla="*/ 7 w 23"/>
                <a:gd name="T27" fmla="*/ 32 h 60"/>
                <a:gd name="T28" fmla="*/ 6 w 23"/>
                <a:gd name="T29" fmla="*/ 36 h 60"/>
                <a:gd name="T30" fmla="*/ 4 w 23"/>
                <a:gd name="T31" fmla="*/ 44 h 60"/>
                <a:gd name="T32" fmla="*/ 3 w 23"/>
                <a:gd name="T33" fmla="*/ 44 h 60"/>
                <a:gd name="T34" fmla="*/ 4 w 23"/>
                <a:gd name="T35" fmla="*/ 40 h 60"/>
                <a:gd name="T36" fmla="*/ 5 w 23"/>
                <a:gd name="T37" fmla="*/ 40 h 60"/>
                <a:gd name="T38" fmla="*/ 4 w 23"/>
                <a:gd name="T39" fmla="*/ 44 h 60"/>
                <a:gd name="T40" fmla="*/ 8 w 23"/>
                <a:gd name="T41" fmla="*/ 28 h 60"/>
                <a:gd name="T42" fmla="*/ 8 w 23"/>
                <a:gd name="T43" fmla="*/ 28 h 60"/>
                <a:gd name="T44" fmla="*/ 9 w 23"/>
                <a:gd name="T45" fmla="*/ 24 h 60"/>
                <a:gd name="T46" fmla="*/ 10 w 23"/>
                <a:gd name="T47" fmla="*/ 24 h 60"/>
                <a:gd name="T48" fmla="*/ 8 w 23"/>
                <a:gd name="T49" fmla="*/ 28 h 60"/>
                <a:gd name="T50" fmla="*/ 15 w 23"/>
                <a:gd name="T51" fmla="*/ 13 h 60"/>
                <a:gd name="T52" fmla="*/ 14 w 23"/>
                <a:gd name="T53" fmla="*/ 12 h 60"/>
                <a:gd name="T54" fmla="*/ 16 w 23"/>
                <a:gd name="T55" fmla="*/ 8 h 60"/>
                <a:gd name="T56" fmla="*/ 17 w 23"/>
                <a:gd name="T57" fmla="*/ 9 h 60"/>
                <a:gd name="T58" fmla="*/ 15 w 23"/>
                <a:gd name="T59" fmla="*/ 13 h 60"/>
                <a:gd name="T60" fmla="*/ 11 w 23"/>
                <a:gd name="T61" fmla="*/ 20 h 60"/>
                <a:gd name="T62" fmla="*/ 11 w 23"/>
                <a:gd name="T63" fmla="*/ 20 h 60"/>
                <a:gd name="T64" fmla="*/ 12 w 23"/>
                <a:gd name="T65" fmla="*/ 16 h 60"/>
                <a:gd name="T66" fmla="*/ 13 w 23"/>
                <a:gd name="T67" fmla="*/ 16 h 60"/>
                <a:gd name="T68" fmla="*/ 11 w 23"/>
                <a:gd name="T69" fmla="*/ 20 h 60"/>
                <a:gd name="T70" fmla="*/ 21 w 23"/>
                <a:gd name="T71" fmla="*/ 1 h 60"/>
                <a:gd name="T72" fmla="*/ 22 w 23"/>
                <a:gd name="T73" fmla="*/ 5 h 60"/>
                <a:gd name="T74" fmla="*/ 18 w 23"/>
                <a:gd name="T75" fmla="*/ 6 h 60"/>
                <a:gd name="T76" fmla="*/ 17 w 23"/>
                <a:gd name="T77" fmla="*/ 2 h 60"/>
                <a:gd name="T78" fmla="*/ 21 w 23"/>
                <a:gd name="T79"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 h="60">
                  <a:moveTo>
                    <a:pt x="2" y="52"/>
                  </a:moveTo>
                  <a:cubicBezTo>
                    <a:pt x="1" y="52"/>
                    <a:pt x="1" y="52"/>
                    <a:pt x="1" y="52"/>
                  </a:cubicBezTo>
                  <a:cubicBezTo>
                    <a:pt x="2" y="50"/>
                    <a:pt x="2" y="49"/>
                    <a:pt x="2" y="48"/>
                  </a:cubicBezTo>
                  <a:cubicBezTo>
                    <a:pt x="3" y="48"/>
                    <a:pt x="3" y="48"/>
                    <a:pt x="3" y="48"/>
                  </a:cubicBezTo>
                  <a:cubicBezTo>
                    <a:pt x="3" y="49"/>
                    <a:pt x="2" y="51"/>
                    <a:pt x="2" y="52"/>
                  </a:cubicBezTo>
                  <a:close/>
                  <a:moveTo>
                    <a:pt x="1" y="56"/>
                  </a:moveTo>
                  <a:cubicBezTo>
                    <a:pt x="1" y="59"/>
                    <a:pt x="1" y="60"/>
                    <a:pt x="1" y="60"/>
                  </a:cubicBezTo>
                  <a:cubicBezTo>
                    <a:pt x="0" y="60"/>
                    <a:pt x="0" y="60"/>
                    <a:pt x="0" y="60"/>
                  </a:cubicBezTo>
                  <a:cubicBezTo>
                    <a:pt x="0" y="60"/>
                    <a:pt x="0" y="60"/>
                    <a:pt x="0" y="60"/>
                  </a:cubicBezTo>
                  <a:cubicBezTo>
                    <a:pt x="0" y="60"/>
                    <a:pt x="0" y="58"/>
                    <a:pt x="1" y="56"/>
                  </a:cubicBezTo>
                  <a:close/>
                  <a:moveTo>
                    <a:pt x="6" y="36"/>
                  </a:moveTo>
                  <a:cubicBezTo>
                    <a:pt x="5" y="36"/>
                    <a:pt x="5" y="36"/>
                    <a:pt x="5" y="36"/>
                  </a:cubicBezTo>
                  <a:cubicBezTo>
                    <a:pt x="6" y="34"/>
                    <a:pt x="6" y="33"/>
                    <a:pt x="6" y="32"/>
                  </a:cubicBezTo>
                  <a:cubicBezTo>
                    <a:pt x="7" y="32"/>
                    <a:pt x="7" y="32"/>
                    <a:pt x="7" y="32"/>
                  </a:cubicBezTo>
                  <a:cubicBezTo>
                    <a:pt x="7" y="33"/>
                    <a:pt x="6" y="34"/>
                    <a:pt x="6" y="36"/>
                  </a:cubicBezTo>
                  <a:close/>
                  <a:moveTo>
                    <a:pt x="4" y="44"/>
                  </a:moveTo>
                  <a:cubicBezTo>
                    <a:pt x="3" y="44"/>
                    <a:pt x="3" y="44"/>
                    <a:pt x="3" y="44"/>
                  </a:cubicBezTo>
                  <a:cubicBezTo>
                    <a:pt x="3" y="42"/>
                    <a:pt x="4" y="41"/>
                    <a:pt x="4" y="40"/>
                  </a:cubicBezTo>
                  <a:cubicBezTo>
                    <a:pt x="5" y="40"/>
                    <a:pt x="5" y="40"/>
                    <a:pt x="5" y="40"/>
                  </a:cubicBezTo>
                  <a:cubicBezTo>
                    <a:pt x="5" y="41"/>
                    <a:pt x="4" y="43"/>
                    <a:pt x="4" y="44"/>
                  </a:cubicBezTo>
                  <a:close/>
                  <a:moveTo>
                    <a:pt x="8" y="28"/>
                  </a:moveTo>
                  <a:cubicBezTo>
                    <a:pt x="8" y="28"/>
                    <a:pt x="8" y="28"/>
                    <a:pt x="8" y="28"/>
                  </a:cubicBezTo>
                  <a:cubicBezTo>
                    <a:pt x="8" y="26"/>
                    <a:pt x="9" y="25"/>
                    <a:pt x="9" y="24"/>
                  </a:cubicBezTo>
                  <a:cubicBezTo>
                    <a:pt x="10" y="24"/>
                    <a:pt x="10" y="24"/>
                    <a:pt x="10" y="24"/>
                  </a:cubicBezTo>
                  <a:cubicBezTo>
                    <a:pt x="9" y="25"/>
                    <a:pt x="9" y="27"/>
                    <a:pt x="8" y="28"/>
                  </a:cubicBezTo>
                  <a:close/>
                  <a:moveTo>
                    <a:pt x="15" y="13"/>
                  </a:moveTo>
                  <a:cubicBezTo>
                    <a:pt x="14" y="12"/>
                    <a:pt x="14" y="12"/>
                    <a:pt x="14" y="12"/>
                  </a:cubicBezTo>
                  <a:cubicBezTo>
                    <a:pt x="15" y="11"/>
                    <a:pt x="15" y="10"/>
                    <a:pt x="16" y="8"/>
                  </a:cubicBezTo>
                  <a:cubicBezTo>
                    <a:pt x="17" y="9"/>
                    <a:pt x="17" y="9"/>
                    <a:pt x="17" y="9"/>
                  </a:cubicBezTo>
                  <a:cubicBezTo>
                    <a:pt x="16" y="10"/>
                    <a:pt x="15" y="11"/>
                    <a:pt x="15" y="13"/>
                  </a:cubicBezTo>
                  <a:close/>
                  <a:moveTo>
                    <a:pt x="11" y="20"/>
                  </a:moveTo>
                  <a:cubicBezTo>
                    <a:pt x="11" y="20"/>
                    <a:pt x="11" y="20"/>
                    <a:pt x="11" y="20"/>
                  </a:cubicBezTo>
                  <a:cubicBezTo>
                    <a:pt x="11" y="18"/>
                    <a:pt x="12" y="17"/>
                    <a:pt x="12" y="16"/>
                  </a:cubicBezTo>
                  <a:cubicBezTo>
                    <a:pt x="13" y="16"/>
                    <a:pt x="13" y="16"/>
                    <a:pt x="13" y="16"/>
                  </a:cubicBezTo>
                  <a:cubicBezTo>
                    <a:pt x="12" y="18"/>
                    <a:pt x="12" y="19"/>
                    <a:pt x="11" y="20"/>
                  </a:cubicBezTo>
                  <a:close/>
                  <a:moveTo>
                    <a:pt x="21" y="1"/>
                  </a:moveTo>
                  <a:cubicBezTo>
                    <a:pt x="23" y="1"/>
                    <a:pt x="23" y="3"/>
                    <a:pt x="22" y="5"/>
                  </a:cubicBezTo>
                  <a:cubicBezTo>
                    <a:pt x="21" y="6"/>
                    <a:pt x="20" y="7"/>
                    <a:pt x="18" y="6"/>
                  </a:cubicBezTo>
                  <a:cubicBezTo>
                    <a:pt x="17" y="5"/>
                    <a:pt x="16" y="3"/>
                    <a:pt x="17" y="2"/>
                  </a:cubicBezTo>
                  <a:cubicBezTo>
                    <a:pt x="18" y="0"/>
                    <a:pt x="20" y="0"/>
                    <a:pt x="2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7" name="Freeform 35"/>
            <p:cNvSpPr/>
            <p:nvPr/>
          </p:nvSpPr>
          <p:spPr bwMode="auto">
            <a:xfrm>
              <a:off x="7145" y="2687"/>
              <a:ext cx="191" cy="202"/>
            </a:xfrm>
            <a:custGeom>
              <a:avLst/>
              <a:gdLst>
                <a:gd name="T0" fmla="*/ 0 w 98"/>
                <a:gd name="T1" fmla="*/ 65 h 103"/>
                <a:gd name="T2" fmla="*/ 98 w 98"/>
                <a:gd name="T3" fmla="*/ 46 h 103"/>
                <a:gd name="T4" fmla="*/ 0 w 98"/>
                <a:gd name="T5" fmla="*/ 65 h 103"/>
              </a:gdLst>
              <a:ahLst/>
              <a:cxnLst>
                <a:cxn ang="0">
                  <a:pos x="T0" y="T1"/>
                </a:cxn>
                <a:cxn ang="0">
                  <a:pos x="T2" y="T3"/>
                </a:cxn>
                <a:cxn ang="0">
                  <a:pos x="T4" y="T5"/>
                </a:cxn>
              </a:cxnLst>
              <a:rect l="0" t="0" r="r" b="b"/>
              <a:pathLst>
                <a:path w="98" h="103">
                  <a:moveTo>
                    <a:pt x="0" y="65"/>
                  </a:moveTo>
                  <a:cubicBezTo>
                    <a:pt x="0" y="65"/>
                    <a:pt x="52" y="103"/>
                    <a:pt x="98" y="46"/>
                  </a:cubicBezTo>
                  <a:cubicBezTo>
                    <a:pt x="98" y="46"/>
                    <a:pt x="54" y="0"/>
                    <a:pt x="0" y="65"/>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8" name="Freeform 36"/>
            <p:cNvSpPr>
              <a:spLocks noEditPoints="1"/>
            </p:cNvSpPr>
            <p:nvPr/>
          </p:nvSpPr>
          <p:spPr bwMode="auto">
            <a:xfrm>
              <a:off x="7157" y="2783"/>
              <a:ext cx="120" cy="30"/>
            </a:xfrm>
            <a:custGeom>
              <a:avLst/>
              <a:gdLst>
                <a:gd name="T0" fmla="*/ 8 w 62"/>
                <a:gd name="T1" fmla="*/ 12 h 15"/>
                <a:gd name="T2" fmla="*/ 8 w 62"/>
                <a:gd name="T3" fmla="*/ 11 h 15"/>
                <a:gd name="T4" fmla="*/ 12 w 62"/>
                <a:gd name="T5" fmla="*/ 10 h 15"/>
                <a:gd name="T6" fmla="*/ 12 w 62"/>
                <a:gd name="T7" fmla="*/ 11 h 15"/>
                <a:gd name="T8" fmla="*/ 8 w 62"/>
                <a:gd name="T9" fmla="*/ 12 h 15"/>
                <a:gd name="T10" fmla="*/ 4 w 62"/>
                <a:gd name="T11" fmla="*/ 13 h 15"/>
                <a:gd name="T12" fmla="*/ 1 w 62"/>
                <a:gd name="T13" fmla="*/ 15 h 15"/>
                <a:gd name="T14" fmla="*/ 0 w 62"/>
                <a:gd name="T15" fmla="*/ 14 h 15"/>
                <a:gd name="T16" fmla="*/ 0 w 62"/>
                <a:gd name="T17" fmla="*/ 14 h 15"/>
                <a:gd name="T18" fmla="*/ 4 w 62"/>
                <a:gd name="T19" fmla="*/ 13 h 15"/>
                <a:gd name="T20" fmla="*/ 24 w 62"/>
                <a:gd name="T21" fmla="*/ 7 h 15"/>
                <a:gd name="T22" fmla="*/ 24 w 62"/>
                <a:gd name="T23" fmla="*/ 6 h 15"/>
                <a:gd name="T24" fmla="*/ 28 w 62"/>
                <a:gd name="T25" fmla="*/ 6 h 15"/>
                <a:gd name="T26" fmla="*/ 28 w 62"/>
                <a:gd name="T27" fmla="*/ 6 h 15"/>
                <a:gd name="T28" fmla="*/ 24 w 62"/>
                <a:gd name="T29" fmla="*/ 7 h 15"/>
                <a:gd name="T30" fmla="*/ 16 w 62"/>
                <a:gd name="T31" fmla="*/ 9 h 15"/>
                <a:gd name="T32" fmla="*/ 16 w 62"/>
                <a:gd name="T33" fmla="*/ 9 h 15"/>
                <a:gd name="T34" fmla="*/ 20 w 62"/>
                <a:gd name="T35" fmla="*/ 7 h 15"/>
                <a:gd name="T36" fmla="*/ 20 w 62"/>
                <a:gd name="T37" fmla="*/ 8 h 15"/>
                <a:gd name="T38" fmla="*/ 16 w 62"/>
                <a:gd name="T39" fmla="*/ 9 h 15"/>
                <a:gd name="T40" fmla="*/ 32 w 62"/>
                <a:gd name="T41" fmla="*/ 6 h 15"/>
                <a:gd name="T42" fmla="*/ 32 w 62"/>
                <a:gd name="T43" fmla="*/ 5 h 15"/>
                <a:gd name="T44" fmla="*/ 36 w 62"/>
                <a:gd name="T45" fmla="*/ 4 h 15"/>
                <a:gd name="T46" fmla="*/ 36 w 62"/>
                <a:gd name="T47" fmla="*/ 5 h 15"/>
                <a:gd name="T48" fmla="*/ 32 w 62"/>
                <a:gd name="T49" fmla="*/ 6 h 15"/>
                <a:gd name="T50" fmla="*/ 49 w 62"/>
                <a:gd name="T51" fmla="*/ 3 h 15"/>
                <a:gd name="T52" fmla="*/ 49 w 62"/>
                <a:gd name="T53" fmla="*/ 2 h 15"/>
                <a:gd name="T54" fmla="*/ 53 w 62"/>
                <a:gd name="T55" fmla="*/ 2 h 15"/>
                <a:gd name="T56" fmla="*/ 53 w 62"/>
                <a:gd name="T57" fmla="*/ 3 h 15"/>
                <a:gd name="T58" fmla="*/ 49 w 62"/>
                <a:gd name="T59" fmla="*/ 3 h 15"/>
                <a:gd name="T60" fmla="*/ 41 w 62"/>
                <a:gd name="T61" fmla="*/ 4 h 15"/>
                <a:gd name="T62" fmla="*/ 40 w 62"/>
                <a:gd name="T63" fmla="*/ 3 h 15"/>
                <a:gd name="T64" fmla="*/ 45 w 62"/>
                <a:gd name="T65" fmla="*/ 3 h 15"/>
                <a:gd name="T66" fmla="*/ 45 w 62"/>
                <a:gd name="T67" fmla="*/ 4 h 15"/>
                <a:gd name="T68" fmla="*/ 41 w 62"/>
                <a:gd name="T69" fmla="*/ 4 h 15"/>
                <a:gd name="T70" fmla="*/ 62 w 62"/>
                <a:gd name="T71" fmla="*/ 3 h 15"/>
                <a:gd name="T72" fmla="*/ 59 w 62"/>
                <a:gd name="T73" fmla="*/ 6 h 15"/>
                <a:gd name="T74" fmla="*/ 56 w 62"/>
                <a:gd name="T75" fmla="*/ 3 h 15"/>
                <a:gd name="T76" fmla="*/ 59 w 62"/>
                <a:gd name="T77" fmla="*/ 0 h 15"/>
                <a:gd name="T78" fmla="*/ 62 w 62"/>
                <a:gd name="T7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2" h="15">
                  <a:moveTo>
                    <a:pt x="8" y="12"/>
                  </a:moveTo>
                  <a:cubicBezTo>
                    <a:pt x="8" y="11"/>
                    <a:pt x="8" y="11"/>
                    <a:pt x="8" y="11"/>
                  </a:cubicBezTo>
                  <a:cubicBezTo>
                    <a:pt x="9" y="11"/>
                    <a:pt x="11" y="10"/>
                    <a:pt x="12" y="10"/>
                  </a:cubicBezTo>
                  <a:cubicBezTo>
                    <a:pt x="12" y="11"/>
                    <a:pt x="12" y="11"/>
                    <a:pt x="12" y="11"/>
                  </a:cubicBezTo>
                  <a:cubicBezTo>
                    <a:pt x="11" y="11"/>
                    <a:pt x="10" y="12"/>
                    <a:pt x="8" y="12"/>
                  </a:cubicBezTo>
                  <a:close/>
                  <a:moveTo>
                    <a:pt x="4" y="13"/>
                  </a:moveTo>
                  <a:cubicBezTo>
                    <a:pt x="2" y="14"/>
                    <a:pt x="1" y="15"/>
                    <a:pt x="1" y="15"/>
                  </a:cubicBezTo>
                  <a:cubicBezTo>
                    <a:pt x="0" y="14"/>
                    <a:pt x="0" y="14"/>
                    <a:pt x="0" y="14"/>
                  </a:cubicBezTo>
                  <a:cubicBezTo>
                    <a:pt x="0" y="14"/>
                    <a:pt x="0" y="14"/>
                    <a:pt x="0" y="14"/>
                  </a:cubicBezTo>
                  <a:cubicBezTo>
                    <a:pt x="0" y="14"/>
                    <a:pt x="2" y="13"/>
                    <a:pt x="4" y="13"/>
                  </a:cubicBezTo>
                  <a:close/>
                  <a:moveTo>
                    <a:pt x="24" y="7"/>
                  </a:moveTo>
                  <a:cubicBezTo>
                    <a:pt x="24" y="6"/>
                    <a:pt x="24" y="6"/>
                    <a:pt x="24" y="6"/>
                  </a:cubicBezTo>
                  <a:cubicBezTo>
                    <a:pt x="25" y="6"/>
                    <a:pt x="27" y="6"/>
                    <a:pt x="28" y="6"/>
                  </a:cubicBezTo>
                  <a:cubicBezTo>
                    <a:pt x="28" y="6"/>
                    <a:pt x="28" y="6"/>
                    <a:pt x="28" y="6"/>
                  </a:cubicBezTo>
                  <a:cubicBezTo>
                    <a:pt x="27" y="7"/>
                    <a:pt x="26" y="7"/>
                    <a:pt x="24" y="7"/>
                  </a:cubicBezTo>
                  <a:close/>
                  <a:moveTo>
                    <a:pt x="16" y="9"/>
                  </a:moveTo>
                  <a:cubicBezTo>
                    <a:pt x="16" y="9"/>
                    <a:pt x="16" y="9"/>
                    <a:pt x="16" y="9"/>
                  </a:cubicBezTo>
                  <a:cubicBezTo>
                    <a:pt x="17" y="8"/>
                    <a:pt x="19" y="8"/>
                    <a:pt x="20" y="7"/>
                  </a:cubicBezTo>
                  <a:cubicBezTo>
                    <a:pt x="20" y="8"/>
                    <a:pt x="20" y="8"/>
                    <a:pt x="20" y="8"/>
                  </a:cubicBezTo>
                  <a:cubicBezTo>
                    <a:pt x="19" y="9"/>
                    <a:pt x="18" y="9"/>
                    <a:pt x="16" y="9"/>
                  </a:cubicBezTo>
                  <a:close/>
                  <a:moveTo>
                    <a:pt x="32" y="6"/>
                  </a:moveTo>
                  <a:cubicBezTo>
                    <a:pt x="32" y="5"/>
                    <a:pt x="32" y="5"/>
                    <a:pt x="32" y="5"/>
                  </a:cubicBezTo>
                  <a:cubicBezTo>
                    <a:pt x="34" y="4"/>
                    <a:pt x="35" y="4"/>
                    <a:pt x="36" y="4"/>
                  </a:cubicBezTo>
                  <a:cubicBezTo>
                    <a:pt x="36" y="5"/>
                    <a:pt x="36" y="5"/>
                    <a:pt x="36" y="5"/>
                  </a:cubicBezTo>
                  <a:cubicBezTo>
                    <a:pt x="35" y="5"/>
                    <a:pt x="34" y="5"/>
                    <a:pt x="32" y="6"/>
                  </a:cubicBezTo>
                  <a:close/>
                  <a:moveTo>
                    <a:pt x="49" y="3"/>
                  </a:moveTo>
                  <a:cubicBezTo>
                    <a:pt x="49" y="2"/>
                    <a:pt x="49" y="2"/>
                    <a:pt x="49" y="2"/>
                  </a:cubicBezTo>
                  <a:cubicBezTo>
                    <a:pt x="50" y="2"/>
                    <a:pt x="52" y="2"/>
                    <a:pt x="53" y="2"/>
                  </a:cubicBezTo>
                  <a:cubicBezTo>
                    <a:pt x="53" y="3"/>
                    <a:pt x="53" y="3"/>
                    <a:pt x="53" y="3"/>
                  </a:cubicBezTo>
                  <a:cubicBezTo>
                    <a:pt x="52" y="3"/>
                    <a:pt x="50" y="3"/>
                    <a:pt x="49" y="3"/>
                  </a:cubicBezTo>
                  <a:close/>
                  <a:moveTo>
                    <a:pt x="41" y="4"/>
                  </a:moveTo>
                  <a:cubicBezTo>
                    <a:pt x="40" y="3"/>
                    <a:pt x="40" y="3"/>
                    <a:pt x="40" y="3"/>
                  </a:cubicBezTo>
                  <a:cubicBezTo>
                    <a:pt x="42" y="3"/>
                    <a:pt x="43" y="3"/>
                    <a:pt x="45" y="3"/>
                  </a:cubicBezTo>
                  <a:cubicBezTo>
                    <a:pt x="45" y="4"/>
                    <a:pt x="45" y="4"/>
                    <a:pt x="45" y="4"/>
                  </a:cubicBezTo>
                  <a:cubicBezTo>
                    <a:pt x="43" y="4"/>
                    <a:pt x="42" y="4"/>
                    <a:pt x="41" y="4"/>
                  </a:cubicBezTo>
                  <a:close/>
                  <a:moveTo>
                    <a:pt x="62" y="3"/>
                  </a:moveTo>
                  <a:cubicBezTo>
                    <a:pt x="62" y="5"/>
                    <a:pt x="61" y="6"/>
                    <a:pt x="59" y="6"/>
                  </a:cubicBezTo>
                  <a:cubicBezTo>
                    <a:pt x="58" y="6"/>
                    <a:pt x="56" y="5"/>
                    <a:pt x="56" y="3"/>
                  </a:cubicBezTo>
                  <a:cubicBezTo>
                    <a:pt x="56" y="1"/>
                    <a:pt x="57" y="0"/>
                    <a:pt x="59" y="0"/>
                  </a:cubicBezTo>
                  <a:cubicBezTo>
                    <a:pt x="61" y="0"/>
                    <a:pt x="62" y="1"/>
                    <a:pt x="6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9" name="Freeform 37"/>
            <p:cNvSpPr/>
            <p:nvPr/>
          </p:nvSpPr>
          <p:spPr bwMode="auto">
            <a:xfrm>
              <a:off x="6586" y="2505"/>
              <a:ext cx="551" cy="498"/>
            </a:xfrm>
            <a:custGeom>
              <a:avLst/>
              <a:gdLst>
                <a:gd name="T0" fmla="*/ 0 w 283"/>
                <a:gd name="T1" fmla="*/ 254 h 254"/>
                <a:gd name="T2" fmla="*/ 283 w 283"/>
                <a:gd name="T3" fmla="*/ 161 h 254"/>
              </a:gdLst>
              <a:ahLst/>
              <a:cxnLst>
                <a:cxn ang="0">
                  <a:pos x="T0" y="T1"/>
                </a:cxn>
                <a:cxn ang="0">
                  <a:pos x="T2" y="T3"/>
                </a:cxn>
              </a:cxnLst>
              <a:rect l="0" t="0" r="r" b="b"/>
              <a:pathLst>
                <a:path w="283" h="254">
                  <a:moveTo>
                    <a:pt x="0" y="254"/>
                  </a:moveTo>
                  <a:cubicBezTo>
                    <a:pt x="0" y="254"/>
                    <a:pt x="195" y="0"/>
                    <a:pt x="283" y="161"/>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60" name="Freeform 38"/>
            <p:cNvSpPr/>
            <p:nvPr/>
          </p:nvSpPr>
          <p:spPr bwMode="auto">
            <a:xfrm>
              <a:off x="6498" y="2880"/>
              <a:ext cx="255" cy="268"/>
            </a:xfrm>
            <a:custGeom>
              <a:avLst/>
              <a:gdLst>
                <a:gd name="T0" fmla="*/ 63 w 131"/>
                <a:gd name="T1" fmla="*/ 0 h 137"/>
                <a:gd name="T2" fmla="*/ 77 w 131"/>
                <a:gd name="T3" fmla="*/ 137 h 137"/>
                <a:gd name="T4" fmla="*/ 63 w 131"/>
                <a:gd name="T5" fmla="*/ 0 h 137"/>
              </a:gdLst>
              <a:ahLst/>
              <a:cxnLst>
                <a:cxn ang="0">
                  <a:pos x="T0" y="T1"/>
                </a:cxn>
                <a:cxn ang="0">
                  <a:pos x="T2" y="T3"/>
                </a:cxn>
                <a:cxn ang="0">
                  <a:pos x="T4" y="T5"/>
                </a:cxn>
              </a:cxnLst>
              <a:rect l="0" t="0" r="r" b="b"/>
              <a:pathLst>
                <a:path w="131" h="137">
                  <a:moveTo>
                    <a:pt x="63" y="0"/>
                  </a:moveTo>
                  <a:cubicBezTo>
                    <a:pt x="63" y="0"/>
                    <a:pt x="131" y="58"/>
                    <a:pt x="77" y="137"/>
                  </a:cubicBezTo>
                  <a:cubicBezTo>
                    <a:pt x="77" y="137"/>
                    <a:pt x="0" y="91"/>
                    <a:pt x="63" y="0"/>
                  </a:cubicBezTo>
                  <a:close/>
                </a:path>
              </a:pathLst>
            </a:custGeom>
            <a:solidFill>
              <a:srgbClr val="7BB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1" name="Freeform 39"/>
            <p:cNvSpPr>
              <a:spLocks noEditPoints="1"/>
            </p:cNvSpPr>
            <p:nvPr/>
          </p:nvSpPr>
          <p:spPr bwMode="auto">
            <a:xfrm>
              <a:off x="6621" y="2887"/>
              <a:ext cx="31" cy="161"/>
            </a:xfrm>
            <a:custGeom>
              <a:avLst/>
              <a:gdLst>
                <a:gd name="T0" fmla="*/ 1 w 16"/>
                <a:gd name="T1" fmla="*/ 11 h 82"/>
                <a:gd name="T2" fmla="*/ 0 w 16"/>
                <a:gd name="T3" fmla="*/ 11 h 82"/>
                <a:gd name="T4" fmla="*/ 0 w 16"/>
                <a:gd name="T5" fmla="*/ 17 h 82"/>
                <a:gd name="T6" fmla="*/ 1 w 16"/>
                <a:gd name="T7" fmla="*/ 17 h 82"/>
                <a:gd name="T8" fmla="*/ 1 w 16"/>
                <a:gd name="T9" fmla="*/ 11 h 82"/>
                <a:gd name="T10" fmla="*/ 1 w 16"/>
                <a:gd name="T11" fmla="*/ 6 h 82"/>
                <a:gd name="T12" fmla="*/ 1 w 16"/>
                <a:gd name="T13" fmla="*/ 0 h 82"/>
                <a:gd name="T14" fmla="*/ 0 w 16"/>
                <a:gd name="T15" fmla="*/ 0 h 82"/>
                <a:gd name="T16" fmla="*/ 0 w 16"/>
                <a:gd name="T17" fmla="*/ 0 h 82"/>
                <a:gd name="T18" fmla="*/ 0 w 16"/>
                <a:gd name="T19" fmla="*/ 6 h 82"/>
                <a:gd name="T20" fmla="*/ 1 w 16"/>
                <a:gd name="T21" fmla="*/ 6 h 82"/>
                <a:gd name="T22" fmla="*/ 2 w 16"/>
                <a:gd name="T23" fmla="*/ 33 h 82"/>
                <a:gd name="T24" fmla="*/ 1 w 16"/>
                <a:gd name="T25" fmla="*/ 33 h 82"/>
                <a:gd name="T26" fmla="*/ 1 w 16"/>
                <a:gd name="T27" fmla="*/ 38 h 82"/>
                <a:gd name="T28" fmla="*/ 2 w 16"/>
                <a:gd name="T29" fmla="*/ 38 h 82"/>
                <a:gd name="T30" fmla="*/ 2 w 16"/>
                <a:gd name="T31" fmla="*/ 33 h 82"/>
                <a:gd name="T32" fmla="*/ 1 w 16"/>
                <a:gd name="T33" fmla="*/ 22 h 82"/>
                <a:gd name="T34" fmla="*/ 0 w 16"/>
                <a:gd name="T35" fmla="*/ 22 h 82"/>
                <a:gd name="T36" fmla="*/ 0 w 16"/>
                <a:gd name="T37" fmla="*/ 27 h 82"/>
                <a:gd name="T38" fmla="*/ 1 w 16"/>
                <a:gd name="T39" fmla="*/ 27 h 82"/>
                <a:gd name="T40" fmla="*/ 1 w 16"/>
                <a:gd name="T41" fmla="*/ 22 h 82"/>
                <a:gd name="T42" fmla="*/ 3 w 16"/>
                <a:gd name="T43" fmla="*/ 44 h 82"/>
                <a:gd name="T44" fmla="*/ 2 w 16"/>
                <a:gd name="T45" fmla="*/ 44 h 82"/>
                <a:gd name="T46" fmla="*/ 3 w 16"/>
                <a:gd name="T47" fmla="*/ 49 h 82"/>
                <a:gd name="T48" fmla="*/ 4 w 16"/>
                <a:gd name="T49" fmla="*/ 49 h 82"/>
                <a:gd name="T50" fmla="*/ 3 w 16"/>
                <a:gd name="T51" fmla="*/ 44 h 82"/>
                <a:gd name="T52" fmla="*/ 7 w 16"/>
                <a:gd name="T53" fmla="*/ 65 h 82"/>
                <a:gd name="T54" fmla="*/ 6 w 16"/>
                <a:gd name="T55" fmla="*/ 65 h 82"/>
                <a:gd name="T56" fmla="*/ 8 w 16"/>
                <a:gd name="T57" fmla="*/ 70 h 82"/>
                <a:gd name="T58" fmla="*/ 9 w 16"/>
                <a:gd name="T59" fmla="*/ 70 h 82"/>
                <a:gd name="T60" fmla="*/ 7 w 16"/>
                <a:gd name="T61" fmla="*/ 65 h 82"/>
                <a:gd name="T62" fmla="*/ 5 w 16"/>
                <a:gd name="T63" fmla="*/ 54 h 82"/>
                <a:gd name="T64" fmla="*/ 4 w 16"/>
                <a:gd name="T65" fmla="*/ 54 h 82"/>
                <a:gd name="T66" fmla="*/ 5 w 16"/>
                <a:gd name="T67" fmla="*/ 60 h 82"/>
                <a:gd name="T68" fmla="*/ 6 w 16"/>
                <a:gd name="T69" fmla="*/ 59 h 82"/>
                <a:gd name="T70" fmla="*/ 5 w 16"/>
                <a:gd name="T71" fmla="*/ 54 h 82"/>
                <a:gd name="T72" fmla="*/ 13 w 16"/>
                <a:gd name="T73" fmla="*/ 82 h 82"/>
                <a:gd name="T74" fmla="*/ 15 w 16"/>
                <a:gd name="T75" fmla="*/ 76 h 82"/>
                <a:gd name="T76" fmla="*/ 10 w 16"/>
                <a:gd name="T77" fmla="*/ 74 h 82"/>
                <a:gd name="T78" fmla="*/ 8 w 16"/>
                <a:gd name="T79" fmla="*/ 79 h 82"/>
                <a:gd name="T80" fmla="*/ 13 w 16"/>
                <a:gd name="T8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 h="82">
                  <a:moveTo>
                    <a:pt x="1" y="11"/>
                  </a:moveTo>
                  <a:cubicBezTo>
                    <a:pt x="0" y="11"/>
                    <a:pt x="0" y="11"/>
                    <a:pt x="0" y="11"/>
                  </a:cubicBezTo>
                  <a:cubicBezTo>
                    <a:pt x="0" y="13"/>
                    <a:pt x="0" y="15"/>
                    <a:pt x="0" y="17"/>
                  </a:cubicBezTo>
                  <a:cubicBezTo>
                    <a:pt x="1" y="17"/>
                    <a:pt x="1" y="17"/>
                    <a:pt x="1" y="17"/>
                  </a:cubicBezTo>
                  <a:cubicBezTo>
                    <a:pt x="1" y="15"/>
                    <a:pt x="1" y="13"/>
                    <a:pt x="1" y="11"/>
                  </a:cubicBezTo>
                  <a:close/>
                  <a:moveTo>
                    <a:pt x="1" y="6"/>
                  </a:moveTo>
                  <a:cubicBezTo>
                    <a:pt x="1" y="2"/>
                    <a:pt x="1" y="0"/>
                    <a:pt x="1" y="0"/>
                  </a:cubicBezTo>
                  <a:cubicBezTo>
                    <a:pt x="0" y="0"/>
                    <a:pt x="0" y="0"/>
                    <a:pt x="0" y="0"/>
                  </a:cubicBezTo>
                  <a:cubicBezTo>
                    <a:pt x="0" y="0"/>
                    <a:pt x="0" y="0"/>
                    <a:pt x="0" y="0"/>
                  </a:cubicBezTo>
                  <a:cubicBezTo>
                    <a:pt x="0" y="0"/>
                    <a:pt x="0" y="2"/>
                    <a:pt x="0" y="6"/>
                  </a:cubicBezTo>
                  <a:lnTo>
                    <a:pt x="1" y="6"/>
                  </a:lnTo>
                  <a:close/>
                  <a:moveTo>
                    <a:pt x="2" y="33"/>
                  </a:moveTo>
                  <a:cubicBezTo>
                    <a:pt x="1" y="33"/>
                    <a:pt x="1" y="33"/>
                    <a:pt x="1" y="33"/>
                  </a:cubicBezTo>
                  <a:cubicBezTo>
                    <a:pt x="1" y="35"/>
                    <a:pt x="1" y="36"/>
                    <a:pt x="1" y="38"/>
                  </a:cubicBezTo>
                  <a:cubicBezTo>
                    <a:pt x="2" y="38"/>
                    <a:pt x="2" y="38"/>
                    <a:pt x="2" y="38"/>
                  </a:cubicBezTo>
                  <a:cubicBezTo>
                    <a:pt x="2" y="36"/>
                    <a:pt x="2" y="35"/>
                    <a:pt x="2" y="33"/>
                  </a:cubicBezTo>
                  <a:close/>
                  <a:moveTo>
                    <a:pt x="1" y="22"/>
                  </a:moveTo>
                  <a:cubicBezTo>
                    <a:pt x="0" y="22"/>
                    <a:pt x="0" y="22"/>
                    <a:pt x="0" y="22"/>
                  </a:cubicBezTo>
                  <a:cubicBezTo>
                    <a:pt x="0" y="24"/>
                    <a:pt x="0" y="26"/>
                    <a:pt x="0" y="27"/>
                  </a:cubicBezTo>
                  <a:cubicBezTo>
                    <a:pt x="1" y="27"/>
                    <a:pt x="1" y="27"/>
                    <a:pt x="1" y="27"/>
                  </a:cubicBezTo>
                  <a:cubicBezTo>
                    <a:pt x="1" y="26"/>
                    <a:pt x="1" y="24"/>
                    <a:pt x="1" y="22"/>
                  </a:cubicBezTo>
                  <a:close/>
                  <a:moveTo>
                    <a:pt x="3" y="44"/>
                  </a:moveTo>
                  <a:cubicBezTo>
                    <a:pt x="2" y="44"/>
                    <a:pt x="2" y="44"/>
                    <a:pt x="2" y="44"/>
                  </a:cubicBezTo>
                  <a:cubicBezTo>
                    <a:pt x="2" y="45"/>
                    <a:pt x="3" y="47"/>
                    <a:pt x="3" y="49"/>
                  </a:cubicBezTo>
                  <a:cubicBezTo>
                    <a:pt x="4" y="49"/>
                    <a:pt x="4" y="49"/>
                    <a:pt x="4" y="49"/>
                  </a:cubicBezTo>
                  <a:cubicBezTo>
                    <a:pt x="4" y="47"/>
                    <a:pt x="3" y="45"/>
                    <a:pt x="3" y="44"/>
                  </a:cubicBezTo>
                  <a:close/>
                  <a:moveTo>
                    <a:pt x="7" y="65"/>
                  </a:moveTo>
                  <a:cubicBezTo>
                    <a:pt x="6" y="65"/>
                    <a:pt x="6" y="65"/>
                    <a:pt x="6" y="65"/>
                  </a:cubicBezTo>
                  <a:cubicBezTo>
                    <a:pt x="7" y="67"/>
                    <a:pt x="7" y="68"/>
                    <a:pt x="8" y="70"/>
                  </a:cubicBezTo>
                  <a:cubicBezTo>
                    <a:pt x="9" y="70"/>
                    <a:pt x="9" y="70"/>
                    <a:pt x="9" y="70"/>
                  </a:cubicBezTo>
                  <a:cubicBezTo>
                    <a:pt x="8" y="68"/>
                    <a:pt x="8" y="66"/>
                    <a:pt x="7" y="65"/>
                  </a:cubicBezTo>
                  <a:close/>
                  <a:moveTo>
                    <a:pt x="5" y="54"/>
                  </a:moveTo>
                  <a:cubicBezTo>
                    <a:pt x="4" y="54"/>
                    <a:pt x="4" y="54"/>
                    <a:pt x="4" y="54"/>
                  </a:cubicBezTo>
                  <a:cubicBezTo>
                    <a:pt x="4" y="56"/>
                    <a:pt x="5" y="58"/>
                    <a:pt x="5" y="60"/>
                  </a:cubicBezTo>
                  <a:cubicBezTo>
                    <a:pt x="6" y="59"/>
                    <a:pt x="6" y="59"/>
                    <a:pt x="6" y="59"/>
                  </a:cubicBezTo>
                  <a:cubicBezTo>
                    <a:pt x="6" y="58"/>
                    <a:pt x="5" y="56"/>
                    <a:pt x="5" y="54"/>
                  </a:cubicBezTo>
                  <a:close/>
                  <a:moveTo>
                    <a:pt x="13" y="82"/>
                  </a:moveTo>
                  <a:cubicBezTo>
                    <a:pt x="15" y="81"/>
                    <a:pt x="16" y="79"/>
                    <a:pt x="15" y="76"/>
                  </a:cubicBezTo>
                  <a:cubicBezTo>
                    <a:pt x="15" y="74"/>
                    <a:pt x="12" y="73"/>
                    <a:pt x="10" y="74"/>
                  </a:cubicBezTo>
                  <a:cubicBezTo>
                    <a:pt x="8" y="75"/>
                    <a:pt x="7" y="77"/>
                    <a:pt x="8" y="79"/>
                  </a:cubicBezTo>
                  <a:cubicBezTo>
                    <a:pt x="8" y="81"/>
                    <a:pt x="11" y="82"/>
                    <a:pt x="13"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2" name="Freeform 40"/>
            <p:cNvSpPr/>
            <p:nvPr/>
          </p:nvSpPr>
          <p:spPr bwMode="auto">
            <a:xfrm>
              <a:off x="6360" y="2905"/>
              <a:ext cx="167" cy="206"/>
            </a:xfrm>
            <a:custGeom>
              <a:avLst/>
              <a:gdLst>
                <a:gd name="T0" fmla="*/ 0 w 86"/>
                <a:gd name="T1" fmla="*/ 3 h 105"/>
                <a:gd name="T2" fmla="*/ 86 w 86"/>
                <a:gd name="T3" fmla="*/ 89 h 105"/>
                <a:gd name="T4" fmla="*/ 0 w 86"/>
                <a:gd name="T5" fmla="*/ 3 h 105"/>
              </a:gdLst>
              <a:ahLst/>
              <a:cxnLst>
                <a:cxn ang="0">
                  <a:pos x="T0" y="T1"/>
                </a:cxn>
                <a:cxn ang="0">
                  <a:pos x="T2" y="T3"/>
                </a:cxn>
                <a:cxn ang="0">
                  <a:pos x="T4" y="T5"/>
                </a:cxn>
              </a:cxnLst>
              <a:rect l="0" t="0" r="r" b="b"/>
              <a:pathLst>
                <a:path w="86" h="105">
                  <a:moveTo>
                    <a:pt x="0" y="3"/>
                  </a:moveTo>
                  <a:cubicBezTo>
                    <a:pt x="0" y="3"/>
                    <a:pt x="77" y="0"/>
                    <a:pt x="86" y="89"/>
                  </a:cubicBezTo>
                  <a:cubicBezTo>
                    <a:pt x="86" y="89"/>
                    <a:pt x="9" y="105"/>
                    <a:pt x="0" y="3"/>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3" name="Freeform 41"/>
            <p:cNvSpPr>
              <a:spLocks noEditPoints="1"/>
            </p:cNvSpPr>
            <p:nvPr/>
          </p:nvSpPr>
          <p:spPr bwMode="auto">
            <a:xfrm>
              <a:off x="6362" y="2913"/>
              <a:ext cx="115" cy="104"/>
            </a:xfrm>
            <a:custGeom>
              <a:avLst/>
              <a:gdLst>
                <a:gd name="T0" fmla="*/ 8 w 59"/>
                <a:gd name="T1" fmla="*/ 8 h 53"/>
                <a:gd name="T2" fmla="*/ 7 w 59"/>
                <a:gd name="T3" fmla="*/ 8 h 53"/>
                <a:gd name="T4" fmla="*/ 10 w 59"/>
                <a:gd name="T5" fmla="*/ 12 h 53"/>
                <a:gd name="T6" fmla="*/ 11 w 59"/>
                <a:gd name="T7" fmla="*/ 12 h 53"/>
                <a:gd name="T8" fmla="*/ 8 w 59"/>
                <a:gd name="T9" fmla="*/ 8 h 53"/>
                <a:gd name="T10" fmla="*/ 4 w 59"/>
                <a:gd name="T11" fmla="*/ 4 h 53"/>
                <a:gd name="T12" fmla="*/ 1 w 59"/>
                <a:gd name="T13" fmla="*/ 0 h 53"/>
                <a:gd name="T14" fmla="*/ 0 w 59"/>
                <a:gd name="T15" fmla="*/ 1 h 53"/>
                <a:gd name="T16" fmla="*/ 0 w 59"/>
                <a:gd name="T17" fmla="*/ 1 h 53"/>
                <a:gd name="T18" fmla="*/ 4 w 59"/>
                <a:gd name="T19" fmla="*/ 5 h 53"/>
                <a:gd name="T20" fmla="*/ 4 w 59"/>
                <a:gd name="T21" fmla="*/ 4 h 53"/>
                <a:gd name="T22" fmla="*/ 21 w 59"/>
                <a:gd name="T23" fmla="*/ 23 h 53"/>
                <a:gd name="T24" fmla="*/ 20 w 59"/>
                <a:gd name="T25" fmla="*/ 23 h 53"/>
                <a:gd name="T26" fmla="*/ 24 w 59"/>
                <a:gd name="T27" fmla="*/ 27 h 53"/>
                <a:gd name="T28" fmla="*/ 25 w 59"/>
                <a:gd name="T29" fmla="*/ 26 h 53"/>
                <a:gd name="T30" fmla="*/ 21 w 59"/>
                <a:gd name="T31" fmla="*/ 23 h 53"/>
                <a:gd name="T32" fmla="*/ 14 w 59"/>
                <a:gd name="T33" fmla="*/ 15 h 53"/>
                <a:gd name="T34" fmla="*/ 13 w 59"/>
                <a:gd name="T35" fmla="*/ 16 h 53"/>
                <a:gd name="T36" fmla="*/ 17 w 59"/>
                <a:gd name="T37" fmla="*/ 20 h 53"/>
                <a:gd name="T38" fmla="*/ 18 w 59"/>
                <a:gd name="T39" fmla="*/ 19 h 53"/>
                <a:gd name="T40" fmla="*/ 14 w 59"/>
                <a:gd name="T41" fmla="*/ 15 h 53"/>
                <a:gd name="T42" fmla="*/ 28 w 59"/>
                <a:gd name="T43" fmla="*/ 30 h 53"/>
                <a:gd name="T44" fmla="*/ 28 w 59"/>
                <a:gd name="T45" fmla="*/ 30 h 53"/>
                <a:gd name="T46" fmla="*/ 31 w 59"/>
                <a:gd name="T47" fmla="*/ 34 h 53"/>
                <a:gd name="T48" fmla="*/ 32 w 59"/>
                <a:gd name="T49" fmla="*/ 33 h 53"/>
                <a:gd name="T50" fmla="*/ 28 w 59"/>
                <a:gd name="T51" fmla="*/ 30 h 53"/>
                <a:gd name="T52" fmla="*/ 44 w 59"/>
                <a:gd name="T53" fmla="*/ 42 h 53"/>
                <a:gd name="T54" fmla="*/ 43 w 59"/>
                <a:gd name="T55" fmla="*/ 43 h 53"/>
                <a:gd name="T56" fmla="*/ 47 w 59"/>
                <a:gd name="T57" fmla="*/ 46 h 53"/>
                <a:gd name="T58" fmla="*/ 48 w 59"/>
                <a:gd name="T59" fmla="*/ 45 h 53"/>
                <a:gd name="T60" fmla="*/ 44 w 59"/>
                <a:gd name="T61" fmla="*/ 42 h 53"/>
                <a:gd name="T62" fmla="*/ 36 w 59"/>
                <a:gd name="T63" fmla="*/ 36 h 53"/>
                <a:gd name="T64" fmla="*/ 35 w 59"/>
                <a:gd name="T65" fmla="*/ 37 h 53"/>
                <a:gd name="T66" fmla="*/ 39 w 59"/>
                <a:gd name="T67" fmla="*/ 40 h 53"/>
                <a:gd name="T68" fmla="*/ 40 w 59"/>
                <a:gd name="T69" fmla="*/ 39 h 53"/>
                <a:gd name="T70" fmla="*/ 36 w 59"/>
                <a:gd name="T71" fmla="*/ 36 h 53"/>
                <a:gd name="T72" fmla="*/ 57 w 59"/>
                <a:gd name="T73" fmla="*/ 51 h 53"/>
                <a:gd name="T74" fmla="*/ 56 w 59"/>
                <a:gd name="T75" fmla="*/ 46 h 53"/>
                <a:gd name="T76" fmla="*/ 51 w 59"/>
                <a:gd name="T77" fmla="*/ 47 h 53"/>
                <a:gd name="T78" fmla="*/ 52 w 59"/>
                <a:gd name="T79" fmla="*/ 52 h 53"/>
                <a:gd name="T80" fmla="*/ 57 w 59"/>
                <a:gd name="T81" fmla="*/ 5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53">
                  <a:moveTo>
                    <a:pt x="8" y="8"/>
                  </a:moveTo>
                  <a:cubicBezTo>
                    <a:pt x="7" y="8"/>
                    <a:pt x="7" y="8"/>
                    <a:pt x="7" y="8"/>
                  </a:cubicBezTo>
                  <a:cubicBezTo>
                    <a:pt x="8" y="10"/>
                    <a:pt x="9" y="11"/>
                    <a:pt x="10" y="12"/>
                  </a:cubicBezTo>
                  <a:cubicBezTo>
                    <a:pt x="11" y="12"/>
                    <a:pt x="11" y="12"/>
                    <a:pt x="11" y="12"/>
                  </a:cubicBezTo>
                  <a:cubicBezTo>
                    <a:pt x="10" y="10"/>
                    <a:pt x="8" y="9"/>
                    <a:pt x="8" y="8"/>
                  </a:cubicBezTo>
                  <a:close/>
                  <a:moveTo>
                    <a:pt x="4" y="4"/>
                  </a:moveTo>
                  <a:cubicBezTo>
                    <a:pt x="2" y="1"/>
                    <a:pt x="1" y="0"/>
                    <a:pt x="1" y="0"/>
                  </a:cubicBezTo>
                  <a:cubicBezTo>
                    <a:pt x="0" y="1"/>
                    <a:pt x="0" y="1"/>
                    <a:pt x="0" y="1"/>
                  </a:cubicBezTo>
                  <a:cubicBezTo>
                    <a:pt x="0" y="1"/>
                    <a:pt x="0" y="1"/>
                    <a:pt x="0" y="1"/>
                  </a:cubicBezTo>
                  <a:cubicBezTo>
                    <a:pt x="0" y="1"/>
                    <a:pt x="2" y="2"/>
                    <a:pt x="4" y="5"/>
                  </a:cubicBezTo>
                  <a:lnTo>
                    <a:pt x="4" y="4"/>
                  </a:lnTo>
                  <a:close/>
                  <a:moveTo>
                    <a:pt x="21" y="23"/>
                  </a:moveTo>
                  <a:cubicBezTo>
                    <a:pt x="20" y="23"/>
                    <a:pt x="20" y="23"/>
                    <a:pt x="20" y="23"/>
                  </a:cubicBezTo>
                  <a:cubicBezTo>
                    <a:pt x="21" y="25"/>
                    <a:pt x="23" y="26"/>
                    <a:pt x="24" y="27"/>
                  </a:cubicBezTo>
                  <a:cubicBezTo>
                    <a:pt x="25" y="26"/>
                    <a:pt x="25" y="26"/>
                    <a:pt x="25" y="26"/>
                  </a:cubicBezTo>
                  <a:cubicBezTo>
                    <a:pt x="23" y="25"/>
                    <a:pt x="22" y="24"/>
                    <a:pt x="21" y="23"/>
                  </a:cubicBezTo>
                  <a:close/>
                  <a:moveTo>
                    <a:pt x="14" y="15"/>
                  </a:moveTo>
                  <a:cubicBezTo>
                    <a:pt x="13" y="16"/>
                    <a:pt x="13" y="16"/>
                    <a:pt x="13" y="16"/>
                  </a:cubicBezTo>
                  <a:cubicBezTo>
                    <a:pt x="14" y="17"/>
                    <a:pt x="16" y="18"/>
                    <a:pt x="17" y="20"/>
                  </a:cubicBezTo>
                  <a:cubicBezTo>
                    <a:pt x="18" y="19"/>
                    <a:pt x="18" y="19"/>
                    <a:pt x="18" y="19"/>
                  </a:cubicBezTo>
                  <a:cubicBezTo>
                    <a:pt x="16" y="18"/>
                    <a:pt x="15" y="17"/>
                    <a:pt x="14" y="15"/>
                  </a:cubicBezTo>
                  <a:close/>
                  <a:moveTo>
                    <a:pt x="28" y="30"/>
                  </a:moveTo>
                  <a:cubicBezTo>
                    <a:pt x="28" y="30"/>
                    <a:pt x="28" y="30"/>
                    <a:pt x="28" y="30"/>
                  </a:cubicBezTo>
                  <a:cubicBezTo>
                    <a:pt x="29" y="31"/>
                    <a:pt x="30" y="33"/>
                    <a:pt x="31" y="34"/>
                  </a:cubicBezTo>
                  <a:cubicBezTo>
                    <a:pt x="32" y="33"/>
                    <a:pt x="32" y="33"/>
                    <a:pt x="32" y="33"/>
                  </a:cubicBezTo>
                  <a:cubicBezTo>
                    <a:pt x="31" y="32"/>
                    <a:pt x="29" y="31"/>
                    <a:pt x="28" y="30"/>
                  </a:cubicBezTo>
                  <a:close/>
                  <a:moveTo>
                    <a:pt x="44" y="42"/>
                  </a:moveTo>
                  <a:cubicBezTo>
                    <a:pt x="43" y="43"/>
                    <a:pt x="43" y="43"/>
                    <a:pt x="43" y="43"/>
                  </a:cubicBezTo>
                  <a:cubicBezTo>
                    <a:pt x="44" y="44"/>
                    <a:pt x="46" y="45"/>
                    <a:pt x="47" y="46"/>
                  </a:cubicBezTo>
                  <a:cubicBezTo>
                    <a:pt x="48" y="45"/>
                    <a:pt x="48" y="45"/>
                    <a:pt x="48" y="45"/>
                  </a:cubicBezTo>
                  <a:cubicBezTo>
                    <a:pt x="46" y="44"/>
                    <a:pt x="45" y="43"/>
                    <a:pt x="44" y="42"/>
                  </a:cubicBezTo>
                  <a:close/>
                  <a:moveTo>
                    <a:pt x="36" y="36"/>
                  </a:moveTo>
                  <a:cubicBezTo>
                    <a:pt x="35" y="37"/>
                    <a:pt x="35" y="37"/>
                    <a:pt x="35" y="37"/>
                  </a:cubicBezTo>
                  <a:cubicBezTo>
                    <a:pt x="36" y="38"/>
                    <a:pt x="38" y="39"/>
                    <a:pt x="39" y="40"/>
                  </a:cubicBezTo>
                  <a:cubicBezTo>
                    <a:pt x="40" y="39"/>
                    <a:pt x="40" y="39"/>
                    <a:pt x="40" y="39"/>
                  </a:cubicBezTo>
                  <a:cubicBezTo>
                    <a:pt x="38" y="38"/>
                    <a:pt x="37" y="37"/>
                    <a:pt x="36" y="36"/>
                  </a:cubicBezTo>
                  <a:close/>
                  <a:moveTo>
                    <a:pt x="57" y="51"/>
                  </a:moveTo>
                  <a:cubicBezTo>
                    <a:pt x="59" y="49"/>
                    <a:pt x="58" y="47"/>
                    <a:pt x="56" y="46"/>
                  </a:cubicBezTo>
                  <a:cubicBezTo>
                    <a:pt x="55" y="45"/>
                    <a:pt x="52" y="45"/>
                    <a:pt x="51" y="47"/>
                  </a:cubicBezTo>
                  <a:cubicBezTo>
                    <a:pt x="50" y="49"/>
                    <a:pt x="50" y="51"/>
                    <a:pt x="52" y="52"/>
                  </a:cubicBezTo>
                  <a:cubicBezTo>
                    <a:pt x="54" y="53"/>
                    <a:pt x="56" y="53"/>
                    <a:pt x="57"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4" name="Freeform 42"/>
            <p:cNvSpPr/>
            <p:nvPr/>
          </p:nvSpPr>
          <p:spPr bwMode="auto">
            <a:xfrm>
              <a:off x="6510" y="2646"/>
              <a:ext cx="230" cy="194"/>
            </a:xfrm>
            <a:custGeom>
              <a:avLst/>
              <a:gdLst>
                <a:gd name="T0" fmla="*/ 0 w 118"/>
                <a:gd name="T1" fmla="*/ 88 h 99"/>
                <a:gd name="T2" fmla="*/ 116 w 118"/>
                <a:gd name="T3" fmla="*/ 9 h 99"/>
                <a:gd name="T4" fmla="*/ 0 w 118"/>
                <a:gd name="T5" fmla="*/ 88 h 99"/>
              </a:gdLst>
              <a:ahLst/>
              <a:cxnLst>
                <a:cxn ang="0">
                  <a:pos x="T0" y="T1"/>
                </a:cxn>
                <a:cxn ang="0">
                  <a:pos x="T2" y="T3"/>
                </a:cxn>
                <a:cxn ang="0">
                  <a:pos x="T4" y="T5"/>
                </a:cxn>
              </a:cxnLst>
              <a:rect l="0" t="0" r="r" b="b"/>
              <a:pathLst>
                <a:path w="118" h="99">
                  <a:moveTo>
                    <a:pt x="0" y="88"/>
                  </a:moveTo>
                  <a:cubicBezTo>
                    <a:pt x="0" y="88"/>
                    <a:pt x="13" y="0"/>
                    <a:pt x="116" y="9"/>
                  </a:cubicBezTo>
                  <a:cubicBezTo>
                    <a:pt x="116" y="9"/>
                    <a:pt x="118" y="99"/>
                    <a:pt x="0" y="88"/>
                  </a:cubicBezTo>
                  <a:close/>
                </a:path>
              </a:pathLst>
            </a:custGeom>
            <a:solidFill>
              <a:srgbClr val="A6C2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 name="Freeform 43"/>
            <p:cNvSpPr>
              <a:spLocks noEditPoints="1"/>
            </p:cNvSpPr>
            <p:nvPr/>
          </p:nvSpPr>
          <p:spPr bwMode="auto">
            <a:xfrm>
              <a:off x="6512" y="2707"/>
              <a:ext cx="142" cy="110"/>
            </a:xfrm>
            <a:custGeom>
              <a:avLst/>
              <a:gdLst>
                <a:gd name="T0" fmla="*/ 11 w 73"/>
                <a:gd name="T1" fmla="*/ 50 h 56"/>
                <a:gd name="T2" fmla="*/ 11 w 73"/>
                <a:gd name="T3" fmla="*/ 51 h 56"/>
                <a:gd name="T4" fmla="*/ 16 w 73"/>
                <a:gd name="T5" fmla="*/ 48 h 56"/>
                <a:gd name="T6" fmla="*/ 16 w 73"/>
                <a:gd name="T7" fmla="*/ 47 h 56"/>
                <a:gd name="T8" fmla="*/ 11 w 73"/>
                <a:gd name="T9" fmla="*/ 50 h 56"/>
                <a:gd name="T10" fmla="*/ 6 w 73"/>
                <a:gd name="T11" fmla="*/ 53 h 56"/>
                <a:gd name="T12" fmla="*/ 0 w 73"/>
                <a:gd name="T13" fmla="*/ 55 h 56"/>
                <a:gd name="T14" fmla="*/ 1 w 73"/>
                <a:gd name="T15" fmla="*/ 56 h 56"/>
                <a:gd name="T16" fmla="*/ 1 w 73"/>
                <a:gd name="T17" fmla="*/ 56 h 56"/>
                <a:gd name="T18" fmla="*/ 6 w 73"/>
                <a:gd name="T19" fmla="*/ 54 h 56"/>
                <a:gd name="T20" fmla="*/ 6 w 73"/>
                <a:gd name="T21" fmla="*/ 53 h 56"/>
                <a:gd name="T22" fmla="*/ 31 w 73"/>
                <a:gd name="T23" fmla="*/ 37 h 56"/>
                <a:gd name="T24" fmla="*/ 31 w 73"/>
                <a:gd name="T25" fmla="*/ 38 h 56"/>
                <a:gd name="T26" fmla="*/ 36 w 73"/>
                <a:gd name="T27" fmla="*/ 35 h 56"/>
                <a:gd name="T28" fmla="*/ 35 w 73"/>
                <a:gd name="T29" fmla="*/ 34 h 56"/>
                <a:gd name="T30" fmla="*/ 31 w 73"/>
                <a:gd name="T31" fmla="*/ 37 h 56"/>
                <a:gd name="T32" fmla="*/ 21 w 73"/>
                <a:gd name="T33" fmla="*/ 44 h 56"/>
                <a:gd name="T34" fmla="*/ 21 w 73"/>
                <a:gd name="T35" fmla="*/ 45 h 56"/>
                <a:gd name="T36" fmla="*/ 26 w 73"/>
                <a:gd name="T37" fmla="*/ 42 h 56"/>
                <a:gd name="T38" fmla="*/ 26 w 73"/>
                <a:gd name="T39" fmla="*/ 41 h 56"/>
                <a:gd name="T40" fmla="*/ 21 w 73"/>
                <a:gd name="T41" fmla="*/ 44 h 56"/>
                <a:gd name="T42" fmla="*/ 40 w 73"/>
                <a:gd name="T43" fmla="*/ 31 h 56"/>
                <a:gd name="T44" fmla="*/ 41 w 73"/>
                <a:gd name="T45" fmla="*/ 32 h 56"/>
                <a:gd name="T46" fmla="*/ 45 w 73"/>
                <a:gd name="T47" fmla="*/ 28 h 56"/>
                <a:gd name="T48" fmla="*/ 45 w 73"/>
                <a:gd name="T49" fmla="*/ 27 h 56"/>
                <a:gd name="T50" fmla="*/ 40 w 73"/>
                <a:gd name="T51" fmla="*/ 31 h 56"/>
                <a:gd name="T52" fmla="*/ 58 w 73"/>
                <a:gd name="T53" fmla="*/ 16 h 56"/>
                <a:gd name="T54" fmla="*/ 59 w 73"/>
                <a:gd name="T55" fmla="*/ 16 h 56"/>
                <a:gd name="T56" fmla="*/ 63 w 73"/>
                <a:gd name="T57" fmla="*/ 12 h 56"/>
                <a:gd name="T58" fmla="*/ 62 w 73"/>
                <a:gd name="T59" fmla="*/ 12 h 56"/>
                <a:gd name="T60" fmla="*/ 58 w 73"/>
                <a:gd name="T61" fmla="*/ 16 h 56"/>
                <a:gd name="T62" fmla="*/ 49 w 73"/>
                <a:gd name="T63" fmla="*/ 23 h 56"/>
                <a:gd name="T64" fmla="*/ 50 w 73"/>
                <a:gd name="T65" fmla="*/ 24 h 56"/>
                <a:gd name="T66" fmla="*/ 54 w 73"/>
                <a:gd name="T67" fmla="*/ 20 h 56"/>
                <a:gd name="T68" fmla="*/ 54 w 73"/>
                <a:gd name="T69" fmla="*/ 20 h 56"/>
                <a:gd name="T70" fmla="*/ 49 w 73"/>
                <a:gd name="T71" fmla="*/ 23 h 56"/>
                <a:gd name="T72" fmla="*/ 71 w 73"/>
                <a:gd name="T73" fmla="*/ 2 h 56"/>
                <a:gd name="T74" fmla="*/ 65 w 73"/>
                <a:gd name="T75" fmla="*/ 2 h 56"/>
                <a:gd name="T76" fmla="*/ 65 w 73"/>
                <a:gd name="T77" fmla="*/ 8 h 56"/>
                <a:gd name="T78" fmla="*/ 71 w 73"/>
                <a:gd name="T79" fmla="*/ 8 h 56"/>
                <a:gd name="T80" fmla="*/ 71 w 73"/>
                <a:gd name="T81"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 h="56">
                  <a:moveTo>
                    <a:pt x="11" y="50"/>
                  </a:moveTo>
                  <a:cubicBezTo>
                    <a:pt x="11" y="51"/>
                    <a:pt x="11" y="51"/>
                    <a:pt x="11" y="51"/>
                  </a:cubicBezTo>
                  <a:cubicBezTo>
                    <a:pt x="13" y="50"/>
                    <a:pt x="15" y="49"/>
                    <a:pt x="16" y="48"/>
                  </a:cubicBezTo>
                  <a:cubicBezTo>
                    <a:pt x="16" y="47"/>
                    <a:pt x="16" y="47"/>
                    <a:pt x="16" y="47"/>
                  </a:cubicBezTo>
                  <a:cubicBezTo>
                    <a:pt x="14" y="48"/>
                    <a:pt x="12" y="49"/>
                    <a:pt x="11" y="50"/>
                  </a:cubicBezTo>
                  <a:close/>
                  <a:moveTo>
                    <a:pt x="6" y="53"/>
                  </a:moveTo>
                  <a:cubicBezTo>
                    <a:pt x="2" y="54"/>
                    <a:pt x="1" y="55"/>
                    <a:pt x="0" y="55"/>
                  </a:cubicBezTo>
                  <a:cubicBezTo>
                    <a:pt x="1" y="56"/>
                    <a:pt x="1" y="56"/>
                    <a:pt x="1" y="56"/>
                  </a:cubicBezTo>
                  <a:cubicBezTo>
                    <a:pt x="1" y="56"/>
                    <a:pt x="1" y="56"/>
                    <a:pt x="1" y="56"/>
                  </a:cubicBezTo>
                  <a:cubicBezTo>
                    <a:pt x="1" y="56"/>
                    <a:pt x="3" y="55"/>
                    <a:pt x="6" y="54"/>
                  </a:cubicBezTo>
                  <a:lnTo>
                    <a:pt x="6" y="53"/>
                  </a:lnTo>
                  <a:close/>
                  <a:moveTo>
                    <a:pt x="31" y="37"/>
                  </a:moveTo>
                  <a:cubicBezTo>
                    <a:pt x="31" y="38"/>
                    <a:pt x="31" y="38"/>
                    <a:pt x="31" y="38"/>
                  </a:cubicBezTo>
                  <a:cubicBezTo>
                    <a:pt x="33" y="37"/>
                    <a:pt x="34" y="36"/>
                    <a:pt x="36" y="35"/>
                  </a:cubicBezTo>
                  <a:cubicBezTo>
                    <a:pt x="35" y="34"/>
                    <a:pt x="35" y="34"/>
                    <a:pt x="35" y="34"/>
                  </a:cubicBezTo>
                  <a:cubicBezTo>
                    <a:pt x="34" y="35"/>
                    <a:pt x="32" y="36"/>
                    <a:pt x="31" y="37"/>
                  </a:cubicBezTo>
                  <a:close/>
                  <a:moveTo>
                    <a:pt x="21" y="44"/>
                  </a:moveTo>
                  <a:cubicBezTo>
                    <a:pt x="21" y="45"/>
                    <a:pt x="21" y="45"/>
                    <a:pt x="21" y="45"/>
                  </a:cubicBezTo>
                  <a:cubicBezTo>
                    <a:pt x="23" y="44"/>
                    <a:pt x="25" y="43"/>
                    <a:pt x="26" y="42"/>
                  </a:cubicBezTo>
                  <a:cubicBezTo>
                    <a:pt x="26" y="41"/>
                    <a:pt x="26" y="41"/>
                    <a:pt x="26" y="41"/>
                  </a:cubicBezTo>
                  <a:cubicBezTo>
                    <a:pt x="24" y="42"/>
                    <a:pt x="22" y="43"/>
                    <a:pt x="21" y="44"/>
                  </a:cubicBezTo>
                  <a:close/>
                  <a:moveTo>
                    <a:pt x="40" y="31"/>
                  </a:moveTo>
                  <a:cubicBezTo>
                    <a:pt x="41" y="32"/>
                    <a:pt x="41" y="32"/>
                    <a:pt x="41" y="32"/>
                  </a:cubicBezTo>
                  <a:cubicBezTo>
                    <a:pt x="42" y="30"/>
                    <a:pt x="44" y="29"/>
                    <a:pt x="45" y="28"/>
                  </a:cubicBezTo>
                  <a:cubicBezTo>
                    <a:pt x="45" y="27"/>
                    <a:pt x="45" y="27"/>
                    <a:pt x="45" y="27"/>
                  </a:cubicBezTo>
                  <a:cubicBezTo>
                    <a:pt x="43" y="28"/>
                    <a:pt x="42" y="30"/>
                    <a:pt x="40" y="31"/>
                  </a:cubicBezTo>
                  <a:close/>
                  <a:moveTo>
                    <a:pt x="58" y="16"/>
                  </a:moveTo>
                  <a:cubicBezTo>
                    <a:pt x="59" y="16"/>
                    <a:pt x="59" y="16"/>
                    <a:pt x="59" y="16"/>
                  </a:cubicBezTo>
                  <a:cubicBezTo>
                    <a:pt x="60" y="15"/>
                    <a:pt x="61" y="14"/>
                    <a:pt x="63" y="12"/>
                  </a:cubicBezTo>
                  <a:cubicBezTo>
                    <a:pt x="62" y="12"/>
                    <a:pt x="62" y="12"/>
                    <a:pt x="62" y="12"/>
                  </a:cubicBezTo>
                  <a:cubicBezTo>
                    <a:pt x="60" y="13"/>
                    <a:pt x="59" y="14"/>
                    <a:pt x="58" y="16"/>
                  </a:cubicBezTo>
                  <a:close/>
                  <a:moveTo>
                    <a:pt x="49" y="23"/>
                  </a:moveTo>
                  <a:cubicBezTo>
                    <a:pt x="50" y="24"/>
                    <a:pt x="50" y="24"/>
                    <a:pt x="50" y="24"/>
                  </a:cubicBezTo>
                  <a:cubicBezTo>
                    <a:pt x="51" y="23"/>
                    <a:pt x="53" y="22"/>
                    <a:pt x="54" y="20"/>
                  </a:cubicBezTo>
                  <a:cubicBezTo>
                    <a:pt x="54" y="20"/>
                    <a:pt x="54" y="20"/>
                    <a:pt x="54" y="20"/>
                  </a:cubicBezTo>
                  <a:cubicBezTo>
                    <a:pt x="52" y="21"/>
                    <a:pt x="51" y="22"/>
                    <a:pt x="49" y="23"/>
                  </a:cubicBezTo>
                  <a:close/>
                  <a:moveTo>
                    <a:pt x="71" y="2"/>
                  </a:moveTo>
                  <a:cubicBezTo>
                    <a:pt x="69" y="0"/>
                    <a:pt x="66" y="0"/>
                    <a:pt x="65" y="2"/>
                  </a:cubicBezTo>
                  <a:cubicBezTo>
                    <a:pt x="63" y="4"/>
                    <a:pt x="63" y="7"/>
                    <a:pt x="65" y="8"/>
                  </a:cubicBezTo>
                  <a:cubicBezTo>
                    <a:pt x="67" y="10"/>
                    <a:pt x="69" y="10"/>
                    <a:pt x="71" y="8"/>
                  </a:cubicBezTo>
                  <a:cubicBezTo>
                    <a:pt x="73" y="6"/>
                    <a:pt x="73" y="4"/>
                    <a:pt x="7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 name="Freeform 44"/>
            <p:cNvSpPr/>
            <p:nvPr/>
          </p:nvSpPr>
          <p:spPr bwMode="auto">
            <a:xfrm>
              <a:off x="6110" y="2740"/>
              <a:ext cx="236" cy="257"/>
            </a:xfrm>
            <a:custGeom>
              <a:avLst/>
              <a:gdLst>
                <a:gd name="T0" fmla="*/ 40 w 121"/>
                <a:gd name="T1" fmla="*/ 131 h 131"/>
                <a:gd name="T2" fmla="*/ 87 w 121"/>
                <a:gd name="T3" fmla="*/ 0 h 131"/>
                <a:gd name="T4" fmla="*/ 40 w 121"/>
                <a:gd name="T5" fmla="*/ 131 h 131"/>
              </a:gdLst>
              <a:ahLst/>
              <a:cxnLst>
                <a:cxn ang="0">
                  <a:pos x="T0" y="T1"/>
                </a:cxn>
                <a:cxn ang="0">
                  <a:pos x="T2" y="T3"/>
                </a:cxn>
                <a:cxn ang="0">
                  <a:pos x="T4" y="T5"/>
                </a:cxn>
              </a:cxnLst>
              <a:rect l="0" t="0" r="r" b="b"/>
              <a:pathLst>
                <a:path w="121" h="131">
                  <a:moveTo>
                    <a:pt x="40" y="131"/>
                  </a:moveTo>
                  <a:cubicBezTo>
                    <a:pt x="40" y="131"/>
                    <a:pt x="121" y="96"/>
                    <a:pt x="87" y="0"/>
                  </a:cubicBezTo>
                  <a:cubicBezTo>
                    <a:pt x="87" y="0"/>
                    <a:pt x="0" y="21"/>
                    <a:pt x="40" y="131"/>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7" name="Freeform 45"/>
            <p:cNvSpPr>
              <a:spLocks noEditPoints="1"/>
            </p:cNvSpPr>
            <p:nvPr/>
          </p:nvSpPr>
          <p:spPr bwMode="auto">
            <a:xfrm>
              <a:off x="6192" y="2817"/>
              <a:ext cx="64" cy="162"/>
            </a:xfrm>
            <a:custGeom>
              <a:avLst/>
              <a:gdLst>
                <a:gd name="T0" fmla="*/ 3 w 33"/>
                <a:gd name="T1" fmla="*/ 72 h 83"/>
                <a:gd name="T2" fmla="*/ 2 w 33"/>
                <a:gd name="T3" fmla="*/ 72 h 83"/>
                <a:gd name="T4" fmla="*/ 3 w 33"/>
                <a:gd name="T5" fmla="*/ 66 h 83"/>
                <a:gd name="T6" fmla="*/ 4 w 33"/>
                <a:gd name="T7" fmla="*/ 66 h 83"/>
                <a:gd name="T8" fmla="*/ 3 w 33"/>
                <a:gd name="T9" fmla="*/ 72 h 83"/>
                <a:gd name="T10" fmla="*/ 2 w 33"/>
                <a:gd name="T11" fmla="*/ 78 h 83"/>
                <a:gd name="T12" fmla="*/ 1 w 33"/>
                <a:gd name="T13" fmla="*/ 83 h 83"/>
                <a:gd name="T14" fmla="*/ 0 w 33"/>
                <a:gd name="T15" fmla="*/ 83 h 83"/>
                <a:gd name="T16" fmla="*/ 0 w 33"/>
                <a:gd name="T17" fmla="*/ 83 h 83"/>
                <a:gd name="T18" fmla="*/ 1 w 33"/>
                <a:gd name="T19" fmla="*/ 77 h 83"/>
                <a:gd name="T20" fmla="*/ 2 w 33"/>
                <a:gd name="T21" fmla="*/ 78 h 83"/>
                <a:gd name="T22" fmla="*/ 9 w 33"/>
                <a:gd name="T23" fmla="*/ 50 h 83"/>
                <a:gd name="T24" fmla="*/ 8 w 33"/>
                <a:gd name="T25" fmla="*/ 49 h 83"/>
                <a:gd name="T26" fmla="*/ 9 w 33"/>
                <a:gd name="T27" fmla="*/ 44 h 83"/>
                <a:gd name="T28" fmla="*/ 11 w 33"/>
                <a:gd name="T29" fmla="*/ 44 h 83"/>
                <a:gd name="T30" fmla="*/ 9 w 33"/>
                <a:gd name="T31" fmla="*/ 50 h 83"/>
                <a:gd name="T32" fmla="*/ 6 w 33"/>
                <a:gd name="T33" fmla="*/ 61 h 83"/>
                <a:gd name="T34" fmla="*/ 5 w 33"/>
                <a:gd name="T35" fmla="*/ 60 h 83"/>
                <a:gd name="T36" fmla="*/ 6 w 33"/>
                <a:gd name="T37" fmla="*/ 55 h 83"/>
                <a:gd name="T38" fmla="*/ 7 w 33"/>
                <a:gd name="T39" fmla="*/ 55 h 83"/>
                <a:gd name="T40" fmla="*/ 6 w 33"/>
                <a:gd name="T41" fmla="*/ 61 h 83"/>
                <a:gd name="T42" fmla="*/ 12 w 33"/>
                <a:gd name="T43" fmla="*/ 39 h 83"/>
                <a:gd name="T44" fmla="*/ 11 w 33"/>
                <a:gd name="T45" fmla="*/ 38 h 83"/>
                <a:gd name="T46" fmla="*/ 13 w 33"/>
                <a:gd name="T47" fmla="*/ 33 h 83"/>
                <a:gd name="T48" fmla="*/ 14 w 33"/>
                <a:gd name="T49" fmla="*/ 33 h 83"/>
                <a:gd name="T50" fmla="*/ 12 w 33"/>
                <a:gd name="T51" fmla="*/ 39 h 83"/>
                <a:gd name="T52" fmla="*/ 21 w 33"/>
                <a:gd name="T53" fmla="*/ 18 h 83"/>
                <a:gd name="T54" fmla="*/ 20 w 33"/>
                <a:gd name="T55" fmla="*/ 17 h 83"/>
                <a:gd name="T56" fmla="*/ 23 w 33"/>
                <a:gd name="T57" fmla="*/ 12 h 83"/>
                <a:gd name="T58" fmla="*/ 24 w 33"/>
                <a:gd name="T59" fmla="*/ 13 h 83"/>
                <a:gd name="T60" fmla="*/ 21 w 33"/>
                <a:gd name="T61" fmla="*/ 18 h 83"/>
                <a:gd name="T62" fmla="*/ 17 w 33"/>
                <a:gd name="T63" fmla="*/ 28 h 83"/>
                <a:gd name="T64" fmla="*/ 15 w 33"/>
                <a:gd name="T65" fmla="*/ 28 h 83"/>
                <a:gd name="T66" fmla="*/ 18 w 33"/>
                <a:gd name="T67" fmla="*/ 22 h 83"/>
                <a:gd name="T68" fmla="*/ 19 w 33"/>
                <a:gd name="T69" fmla="*/ 23 h 83"/>
                <a:gd name="T70" fmla="*/ 17 w 33"/>
                <a:gd name="T71" fmla="*/ 28 h 83"/>
                <a:gd name="T72" fmla="*/ 31 w 33"/>
                <a:gd name="T73" fmla="*/ 1 h 83"/>
                <a:gd name="T74" fmla="*/ 32 w 33"/>
                <a:gd name="T75" fmla="*/ 7 h 83"/>
                <a:gd name="T76" fmla="*/ 26 w 33"/>
                <a:gd name="T77" fmla="*/ 9 h 83"/>
                <a:gd name="T78" fmla="*/ 25 w 33"/>
                <a:gd name="T79" fmla="*/ 3 h 83"/>
                <a:gd name="T80" fmla="*/ 31 w 33"/>
                <a:gd name="T81"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83">
                  <a:moveTo>
                    <a:pt x="3" y="72"/>
                  </a:moveTo>
                  <a:cubicBezTo>
                    <a:pt x="2" y="72"/>
                    <a:pt x="2" y="72"/>
                    <a:pt x="2" y="72"/>
                  </a:cubicBezTo>
                  <a:cubicBezTo>
                    <a:pt x="2" y="70"/>
                    <a:pt x="3" y="68"/>
                    <a:pt x="3" y="66"/>
                  </a:cubicBezTo>
                  <a:cubicBezTo>
                    <a:pt x="4" y="66"/>
                    <a:pt x="4" y="66"/>
                    <a:pt x="4" y="66"/>
                  </a:cubicBezTo>
                  <a:cubicBezTo>
                    <a:pt x="4" y="68"/>
                    <a:pt x="3" y="70"/>
                    <a:pt x="3" y="72"/>
                  </a:cubicBezTo>
                  <a:close/>
                  <a:moveTo>
                    <a:pt x="2" y="78"/>
                  </a:moveTo>
                  <a:cubicBezTo>
                    <a:pt x="1" y="81"/>
                    <a:pt x="1" y="83"/>
                    <a:pt x="1" y="83"/>
                  </a:cubicBezTo>
                  <a:cubicBezTo>
                    <a:pt x="0" y="83"/>
                    <a:pt x="0" y="83"/>
                    <a:pt x="0" y="83"/>
                  </a:cubicBezTo>
                  <a:cubicBezTo>
                    <a:pt x="0" y="83"/>
                    <a:pt x="0" y="83"/>
                    <a:pt x="0" y="83"/>
                  </a:cubicBezTo>
                  <a:cubicBezTo>
                    <a:pt x="0" y="83"/>
                    <a:pt x="0" y="81"/>
                    <a:pt x="1" y="77"/>
                  </a:cubicBezTo>
                  <a:lnTo>
                    <a:pt x="2" y="78"/>
                  </a:lnTo>
                  <a:close/>
                  <a:moveTo>
                    <a:pt x="9" y="50"/>
                  </a:moveTo>
                  <a:cubicBezTo>
                    <a:pt x="8" y="49"/>
                    <a:pt x="8" y="49"/>
                    <a:pt x="8" y="49"/>
                  </a:cubicBezTo>
                  <a:cubicBezTo>
                    <a:pt x="8" y="48"/>
                    <a:pt x="9" y="46"/>
                    <a:pt x="9" y="44"/>
                  </a:cubicBezTo>
                  <a:cubicBezTo>
                    <a:pt x="11" y="44"/>
                    <a:pt x="11" y="44"/>
                    <a:pt x="11" y="44"/>
                  </a:cubicBezTo>
                  <a:cubicBezTo>
                    <a:pt x="10" y="46"/>
                    <a:pt x="9" y="48"/>
                    <a:pt x="9" y="50"/>
                  </a:cubicBezTo>
                  <a:close/>
                  <a:moveTo>
                    <a:pt x="6" y="61"/>
                  </a:moveTo>
                  <a:cubicBezTo>
                    <a:pt x="5" y="60"/>
                    <a:pt x="5" y="60"/>
                    <a:pt x="5" y="60"/>
                  </a:cubicBezTo>
                  <a:cubicBezTo>
                    <a:pt x="5" y="59"/>
                    <a:pt x="6" y="57"/>
                    <a:pt x="6" y="55"/>
                  </a:cubicBezTo>
                  <a:cubicBezTo>
                    <a:pt x="7" y="55"/>
                    <a:pt x="7" y="55"/>
                    <a:pt x="7" y="55"/>
                  </a:cubicBezTo>
                  <a:cubicBezTo>
                    <a:pt x="7" y="57"/>
                    <a:pt x="6" y="59"/>
                    <a:pt x="6" y="61"/>
                  </a:cubicBezTo>
                  <a:close/>
                  <a:moveTo>
                    <a:pt x="12" y="39"/>
                  </a:moveTo>
                  <a:cubicBezTo>
                    <a:pt x="11" y="38"/>
                    <a:pt x="11" y="38"/>
                    <a:pt x="11" y="38"/>
                  </a:cubicBezTo>
                  <a:cubicBezTo>
                    <a:pt x="12" y="37"/>
                    <a:pt x="13" y="35"/>
                    <a:pt x="13" y="33"/>
                  </a:cubicBezTo>
                  <a:cubicBezTo>
                    <a:pt x="14" y="33"/>
                    <a:pt x="14" y="33"/>
                    <a:pt x="14" y="33"/>
                  </a:cubicBezTo>
                  <a:cubicBezTo>
                    <a:pt x="14" y="35"/>
                    <a:pt x="13" y="37"/>
                    <a:pt x="12" y="39"/>
                  </a:cubicBezTo>
                  <a:close/>
                  <a:moveTo>
                    <a:pt x="21" y="18"/>
                  </a:moveTo>
                  <a:cubicBezTo>
                    <a:pt x="20" y="17"/>
                    <a:pt x="20" y="17"/>
                    <a:pt x="20" y="17"/>
                  </a:cubicBezTo>
                  <a:cubicBezTo>
                    <a:pt x="21" y="15"/>
                    <a:pt x="22" y="14"/>
                    <a:pt x="23" y="12"/>
                  </a:cubicBezTo>
                  <a:cubicBezTo>
                    <a:pt x="24" y="13"/>
                    <a:pt x="24" y="13"/>
                    <a:pt x="24" y="13"/>
                  </a:cubicBezTo>
                  <a:cubicBezTo>
                    <a:pt x="23" y="14"/>
                    <a:pt x="22" y="16"/>
                    <a:pt x="21" y="18"/>
                  </a:cubicBezTo>
                  <a:close/>
                  <a:moveTo>
                    <a:pt x="17" y="28"/>
                  </a:moveTo>
                  <a:cubicBezTo>
                    <a:pt x="15" y="28"/>
                    <a:pt x="15" y="28"/>
                    <a:pt x="15" y="28"/>
                  </a:cubicBezTo>
                  <a:cubicBezTo>
                    <a:pt x="16" y="26"/>
                    <a:pt x="17" y="24"/>
                    <a:pt x="18" y="22"/>
                  </a:cubicBezTo>
                  <a:cubicBezTo>
                    <a:pt x="19" y="23"/>
                    <a:pt x="19" y="23"/>
                    <a:pt x="19" y="23"/>
                  </a:cubicBezTo>
                  <a:cubicBezTo>
                    <a:pt x="18" y="25"/>
                    <a:pt x="17" y="26"/>
                    <a:pt x="17" y="28"/>
                  </a:cubicBezTo>
                  <a:close/>
                  <a:moveTo>
                    <a:pt x="31" y="1"/>
                  </a:moveTo>
                  <a:cubicBezTo>
                    <a:pt x="33" y="2"/>
                    <a:pt x="33" y="5"/>
                    <a:pt x="32" y="7"/>
                  </a:cubicBezTo>
                  <a:cubicBezTo>
                    <a:pt x="31" y="9"/>
                    <a:pt x="28" y="10"/>
                    <a:pt x="26" y="9"/>
                  </a:cubicBezTo>
                  <a:cubicBezTo>
                    <a:pt x="24" y="8"/>
                    <a:pt x="23" y="5"/>
                    <a:pt x="25" y="3"/>
                  </a:cubicBezTo>
                  <a:cubicBezTo>
                    <a:pt x="26" y="1"/>
                    <a:pt x="28" y="0"/>
                    <a:pt x="3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8" name="Freeform 46"/>
            <p:cNvSpPr/>
            <p:nvPr/>
          </p:nvSpPr>
          <p:spPr bwMode="auto">
            <a:xfrm>
              <a:off x="6757" y="2811"/>
              <a:ext cx="267" cy="280"/>
            </a:xfrm>
            <a:custGeom>
              <a:avLst/>
              <a:gdLst>
                <a:gd name="T0" fmla="*/ 0 w 137"/>
                <a:gd name="T1" fmla="*/ 89 h 143"/>
                <a:gd name="T2" fmla="*/ 137 w 137"/>
                <a:gd name="T3" fmla="*/ 66 h 143"/>
                <a:gd name="T4" fmla="*/ 0 w 137"/>
                <a:gd name="T5" fmla="*/ 89 h 143"/>
              </a:gdLst>
              <a:ahLst/>
              <a:cxnLst>
                <a:cxn ang="0">
                  <a:pos x="T0" y="T1"/>
                </a:cxn>
                <a:cxn ang="0">
                  <a:pos x="T2" y="T3"/>
                </a:cxn>
                <a:cxn ang="0">
                  <a:pos x="T4" y="T5"/>
                </a:cxn>
              </a:cxnLst>
              <a:rect l="0" t="0" r="r" b="b"/>
              <a:pathLst>
                <a:path w="137" h="143">
                  <a:moveTo>
                    <a:pt x="0" y="89"/>
                  </a:moveTo>
                  <a:cubicBezTo>
                    <a:pt x="0" y="89"/>
                    <a:pt x="71" y="143"/>
                    <a:pt x="137" y="66"/>
                  </a:cubicBezTo>
                  <a:cubicBezTo>
                    <a:pt x="137" y="66"/>
                    <a:pt x="77" y="0"/>
                    <a:pt x="0" y="89"/>
                  </a:cubicBezTo>
                  <a:close/>
                </a:path>
              </a:pathLst>
            </a:custGeom>
            <a:solidFill>
              <a:srgbClr val="E2F2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9" name="Freeform 47"/>
            <p:cNvSpPr>
              <a:spLocks noEditPoints="1"/>
            </p:cNvSpPr>
            <p:nvPr/>
          </p:nvSpPr>
          <p:spPr bwMode="auto">
            <a:xfrm>
              <a:off x="6775" y="2946"/>
              <a:ext cx="167" cy="37"/>
            </a:xfrm>
            <a:custGeom>
              <a:avLst/>
              <a:gdLst>
                <a:gd name="T0" fmla="*/ 11 w 86"/>
                <a:gd name="T1" fmla="*/ 15 h 19"/>
                <a:gd name="T2" fmla="*/ 11 w 86"/>
                <a:gd name="T3" fmla="*/ 14 h 19"/>
                <a:gd name="T4" fmla="*/ 16 w 86"/>
                <a:gd name="T5" fmla="*/ 12 h 19"/>
                <a:gd name="T6" fmla="*/ 17 w 86"/>
                <a:gd name="T7" fmla="*/ 13 h 19"/>
                <a:gd name="T8" fmla="*/ 11 w 86"/>
                <a:gd name="T9" fmla="*/ 15 h 19"/>
                <a:gd name="T10" fmla="*/ 6 w 86"/>
                <a:gd name="T11" fmla="*/ 17 h 19"/>
                <a:gd name="T12" fmla="*/ 0 w 86"/>
                <a:gd name="T13" fmla="*/ 19 h 19"/>
                <a:gd name="T14" fmla="*/ 0 w 86"/>
                <a:gd name="T15" fmla="*/ 17 h 19"/>
                <a:gd name="T16" fmla="*/ 0 w 86"/>
                <a:gd name="T17" fmla="*/ 17 h 19"/>
                <a:gd name="T18" fmla="*/ 5 w 86"/>
                <a:gd name="T19" fmla="*/ 16 h 19"/>
                <a:gd name="T20" fmla="*/ 6 w 86"/>
                <a:gd name="T21" fmla="*/ 17 h 19"/>
                <a:gd name="T22" fmla="*/ 33 w 86"/>
                <a:gd name="T23" fmla="*/ 9 h 19"/>
                <a:gd name="T24" fmla="*/ 33 w 86"/>
                <a:gd name="T25" fmla="*/ 8 h 19"/>
                <a:gd name="T26" fmla="*/ 39 w 86"/>
                <a:gd name="T27" fmla="*/ 6 h 19"/>
                <a:gd name="T28" fmla="*/ 39 w 86"/>
                <a:gd name="T29" fmla="*/ 8 h 19"/>
                <a:gd name="T30" fmla="*/ 33 w 86"/>
                <a:gd name="T31" fmla="*/ 9 h 19"/>
                <a:gd name="T32" fmla="*/ 22 w 86"/>
                <a:gd name="T33" fmla="*/ 12 h 19"/>
                <a:gd name="T34" fmla="*/ 22 w 86"/>
                <a:gd name="T35" fmla="*/ 11 h 19"/>
                <a:gd name="T36" fmla="*/ 27 w 86"/>
                <a:gd name="T37" fmla="*/ 9 h 19"/>
                <a:gd name="T38" fmla="*/ 28 w 86"/>
                <a:gd name="T39" fmla="*/ 10 h 19"/>
                <a:gd name="T40" fmla="*/ 22 w 86"/>
                <a:gd name="T41" fmla="*/ 12 h 19"/>
                <a:gd name="T42" fmla="*/ 45 w 86"/>
                <a:gd name="T43" fmla="*/ 7 h 19"/>
                <a:gd name="T44" fmla="*/ 44 w 86"/>
                <a:gd name="T45" fmla="*/ 5 h 19"/>
                <a:gd name="T46" fmla="*/ 50 w 86"/>
                <a:gd name="T47" fmla="*/ 5 h 19"/>
                <a:gd name="T48" fmla="*/ 50 w 86"/>
                <a:gd name="T49" fmla="*/ 6 h 19"/>
                <a:gd name="T50" fmla="*/ 45 w 86"/>
                <a:gd name="T51" fmla="*/ 7 h 19"/>
                <a:gd name="T52" fmla="*/ 67 w 86"/>
                <a:gd name="T53" fmla="*/ 4 h 19"/>
                <a:gd name="T54" fmla="*/ 67 w 86"/>
                <a:gd name="T55" fmla="*/ 3 h 19"/>
                <a:gd name="T56" fmla="*/ 73 w 86"/>
                <a:gd name="T57" fmla="*/ 3 h 19"/>
                <a:gd name="T58" fmla="*/ 73 w 86"/>
                <a:gd name="T59" fmla="*/ 4 h 19"/>
                <a:gd name="T60" fmla="*/ 67 w 86"/>
                <a:gd name="T61" fmla="*/ 4 h 19"/>
                <a:gd name="T62" fmla="*/ 56 w 86"/>
                <a:gd name="T63" fmla="*/ 5 h 19"/>
                <a:gd name="T64" fmla="*/ 56 w 86"/>
                <a:gd name="T65" fmla="*/ 4 h 19"/>
                <a:gd name="T66" fmla="*/ 62 w 86"/>
                <a:gd name="T67" fmla="*/ 3 h 19"/>
                <a:gd name="T68" fmla="*/ 62 w 86"/>
                <a:gd name="T69" fmla="*/ 4 h 19"/>
                <a:gd name="T70" fmla="*/ 56 w 86"/>
                <a:gd name="T71" fmla="*/ 5 h 19"/>
                <a:gd name="T72" fmla="*/ 86 w 86"/>
                <a:gd name="T73" fmla="*/ 4 h 19"/>
                <a:gd name="T74" fmla="*/ 82 w 86"/>
                <a:gd name="T75" fmla="*/ 8 h 19"/>
                <a:gd name="T76" fmla="*/ 78 w 86"/>
                <a:gd name="T77" fmla="*/ 4 h 19"/>
                <a:gd name="T78" fmla="*/ 82 w 86"/>
                <a:gd name="T79" fmla="*/ 0 h 19"/>
                <a:gd name="T80" fmla="*/ 86 w 86"/>
                <a:gd name="T81"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 h="19">
                  <a:moveTo>
                    <a:pt x="11" y="15"/>
                  </a:moveTo>
                  <a:cubicBezTo>
                    <a:pt x="11" y="14"/>
                    <a:pt x="11" y="14"/>
                    <a:pt x="11" y="14"/>
                  </a:cubicBezTo>
                  <a:cubicBezTo>
                    <a:pt x="12" y="13"/>
                    <a:pt x="14" y="13"/>
                    <a:pt x="16" y="12"/>
                  </a:cubicBezTo>
                  <a:cubicBezTo>
                    <a:pt x="17" y="13"/>
                    <a:pt x="17" y="13"/>
                    <a:pt x="17" y="13"/>
                  </a:cubicBezTo>
                  <a:cubicBezTo>
                    <a:pt x="15" y="14"/>
                    <a:pt x="13" y="14"/>
                    <a:pt x="11" y="15"/>
                  </a:cubicBezTo>
                  <a:close/>
                  <a:moveTo>
                    <a:pt x="6" y="17"/>
                  </a:moveTo>
                  <a:cubicBezTo>
                    <a:pt x="2" y="18"/>
                    <a:pt x="0" y="19"/>
                    <a:pt x="0" y="19"/>
                  </a:cubicBezTo>
                  <a:cubicBezTo>
                    <a:pt x="0" y="17"/>
                    <a:pt x="0" y="17"/>
                    <a:pt x="0" y="17"/>
                  </a:cubicBezTo>
                  <a:cubicBezTo>
                    <a:pt x="0" y="17"/>
                    <a:pt x="0" y="17"/>
                    <a:pt x="0" y="17"/>
                  </a:cubicBezTo>
                  <a:cubicBezTo>
                    <a:pt x="0" y="17"/>
                    <a:pt x="2" y="17"/>
                    <a:pt x="5" y="16"/>
                  </a:cubicBezTo>
                  <a:lnTo>
                    <a:pt x="6" y="17"/>
                  </a:lnTo>
                  <a:close/>
                  <a:moveTo>
                    <a:pt x="33" y="9"/>
                  </a:moveTo>
                  <a:cubicBezTo>
                    <a:pt x="33" y="8"/>
                    <a:pt x="33" y="8"/>
                    <a:pt x="33" y="8"/>
                  </a:cubicBezTo>
                  <a:cubicBezTo>
                    <a:pt x="35" y="7"/>
                    <a:pt x="37" y="7"/>
                    <a:pt x="39" y="6"/>
                  </a:cubicBezTo>
                  <a:cubicBezTo>
                    <a:pt x="39" y="8"/>
                    <a:pt x="39" y="8"/>
                    <a:pt x="39" y="8"/>
                  </a:cubicBezTo>
                  <a:cubicBezTo>
                    <a:pt x="37" y="8"/>
                    <a:pt x="35" y="8"/>
                    <a:pt x="33" y="9"/>
                  </a:cubicBezTo>
                  <a:close/>
                  <a:moveTo>
                    <a:pt x="22" y="12"/>
                  </a:moveTo>
                  <a:cubicBezTo>
                    <a:pt x="22" y="11"/>
                    <a:pt x="22" y="11"/>
                    <a:pt x="22" y="11"/>
                  </a:cubicBezTo>
                  <a:cubicBezTo>
                    <a:pt x="24" y="10"/>
                    <a:pt x="26" y="10"/>
                    <a:pt x="27" y="9"/>
                  </a:cubicBezTo>
                  <a:cubicBezTo>
                    <a:pt x="28" y="10"/>
                    <a:pt x="28" y="10"/>
                    <a:pt x="28" y="10"/>
                  </a:cubicBezTo>
                  <a:cubicBezTo>
                    <a:pt x="26" y="11"/>
                    <a:pt x="24" y="11"/>
                    <a:pt x="22" y="12"/>
                  </a:cubicBezTo>
                  <a:close/>
                  <a:moveTo>
                    <a:pt x="45" y="7"/>
                  </a:moveTo>
                  <a:cubicBezTo>
                    <a:pt x="44" y="5"/>
                    <a:pt x="44" y="5"/>
                    <a:pt x="44" y="5"/>
                  </a:cubicBezTo>
                  <a:cubicBezTo>
                    <a:pt x="46" y="5"/>
                    <a:pt x="48" y="5"/>
                    <a:pt x="50" y="5"/>
                  </a:cubicBezTo>
                  <a:cubicBezTo>
                    <a:pt x="50" y="6"/>
                    <a:pt x="50" y="6"/>
                    <a:pt x="50" y="6"/>
                  </a:cubicBezTo>
                  <a:cubicBezTo>
                    <a:pt x="48" y="6"/>
                    <a:pt x="46" y="6"/>
                    <a:pt x="45" y="7"/>
                  </a:cubicBezTo>
                  <a:close/>
                  <a:moveTo>
                    <a:pt x="67" y="4"/>
                  </a:moveTo>
                  <a:cubicBezTo>
                    <a:pt x="67" y="3"/>
                    <a:pt x="67" y="3"/>
                    <a:pt x="67" y="3"/>
                  </a:cubicBezTo>
                  <a:cubicBezTo>
                    <a:pt x="69" y="3"/>
                    <a:pt x="71" y="3"/>
                    <a:pt x="73" y="3"/>
                  </a:cubicBezTo>
                  <a:cubicBezTo>
                    <a:pt x="73" y="4"/>
                    <a:pt x="73" y="4"/>
                    <a:pt x="73" y="4"/>
                  </a:cubicBezTo>
                  <a:cubicBezTo>
                    <a:pt x="71" y="4"/>
                    <a:pt x="69" y="4"/>
                    <a:pt x="67" y="4"/>
                  </a:cubicBezTo>
                  <a:close/>
                  <a:moveTo>
                    <a:pt x="56" y="5"/>
                  </a:moveTo>
                  <a:cubicBezTo>
                    <a:pt x="56" y="4"/>
                    <a:pt x="56" y="4"/>
                    <a:pt x="56" y="4"/>
                  </a:cubicBezTo>
                  <a:cubicBezTo>
                    <a:pt x="58" y="4"/>
                    <a:pt x="60" y="3"/>
                    <a:pt x="62" y="3"/>
                  </a:cubicBezTo>
                  <a:cubicBezTo>
                    <a:pt x="62" y="4"/>
                    <a:pt x="62" y="4"/>
                    <a:pt x="62" y="4"/>
                  </a:cubicBezTo>
                  <a:cubicBezTo>
                    <a:pt x="60" y="4"/>
                    <a:pt x="58" y="5"/>
                    <a:pt x="56" y="5"/>
                  </a:cubicBezTo>
                  <a:close/>
                  <a:moveTo>
                    <a:pt x="86" y="4"/>
                  </a:moveTo>
                  <a:cubicBezTo>
                    <a:pt x="86" y="6"/>
                    <a:pt x="84" y="8"/>
                    <a:pt x="82" y="8"/>
                  </a:cubicBezTo>
                  <a:cubicBezTo>
                    <a:pt x="80" y="8"/>
                    <a:pt x="78" y="6"/>
                    <a:pt x="78" y="4"/>
                  </a:cubicBezTo>
                  <a:cubicBezTo>
                    <a:pt x="78" y="1"/>
                    <a:pt x="80" y="0"/>
                    <a:pt x="82" y="0"/>
                  </a:cubicBezTo>
                  <a:cubicBezTo>
                    <a:pt x="84" y="0"/>
                    <a:pt x="86" y="1"/>
                    <a:pt x="86"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0" name="Freeform 48"/>
            <p:cNvSpPr/>
            <p:nvPr/>
          </p:nvSpPr>
          <p:spPr bwMode="auto">
            <a:xfrm>
              <a:off x="5976" y="2552"/>
              <a:ext cx="771" cy="678"/>
            </a:xfrm>
            <a:custGeom>
              <a:avLst/>
              <a:gdLst>
                <a:gd name="T0" fmla="*/ 0 w 396"/>
                <a:gd name="T1" fmla="*/ 346 h 346"/>
                <a:gd name="T2" fmla="*/ 396 w 396"/>
                <a:gd name="T3" fmla="*/ 225 h 346"/>
              </a:gdLst>
              <a:ahLst/>
              <a:cxnLst>
                <a:cxn ang="0">
                  <a:pos x="T0" y="T1"/>
                </a:cxn>
                <a:cxn ang="0">
                  <a:pos x="T2" y="T3"/>
                </a:cxn>
              </a:cxnLst>
              <a:rect l="0" t="0" r="r" b="b"/>
              <a:pathLst>
                <a:path w="396" h="346">
                  <a:moveTo>
                    <a:pt x="0" y="346"/>
                  </a:moveTo>
                  <a:cubicBezTo>
                    <a:pt x="0" y="346"/>
                    <a:pt x="278" y="0"/>
                    <a:pt x="396" y="225"/>
                  </a:cubicBezTo>
                </a:path>
              </a:pathLst>
            </a:custGeom>
            <a:noFill/>
            <a:ln w="12700" cap="flat">
              <a:solidFill>
                <a:srgbClr val="85B8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grpSp>
      <p:grpSp>
        <p:nvGrpSpPr>
          <p:cNvPr id="30" name="Group 9"/>
          <p:cNvGrpSpPr>
            <a:grpSpLocks noChangeAspect="1"/>
          </p:cNvGrpSpPr>
          <p:nvPr/>
        </p:nvGrpSpPr>
        <p:grpSpPr bwMode="auto">
          <a:xfrm>
            <a:off x="9038099" y="5246124"/>
            <a:ext cx="280987" cy="787400"/>
            <a:chOff x="6465" y="2967"/>
            <a:chExt cx="177" cy="496"/>
          </a:xfrm>
        </p:grpSpPr>
        <p:sp>
          <p:nvSpPr>
            <p:cNvPr id="31" name="AutoShape 8"/>
            <p:cNvSpPr>
              <a:spLocks noChangeAspect="1" noChangeArrowheads="1" noTextEdit="1"/>
            </p:cNvSpPr>
            <p:nvPr/>
          </p:nvSpPr>
          <p:spPr bwMode="auto">
            <a:xfrm>
              <a:off x="6465" y="2967"/>
              <a:ext cx="177"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 name="Freeform 10"/>
            <p:cNvSpPr>
              <a:spLocks noEditPoints="1"/>
            </p:cNvSpPr>
            <p:nvPr/>
          </p:nvSpPr>
          <p:spPr bwMode="auto">
            <a:xfrm>
              <a:off x="6463" y="2967"/>
              <a:ext cx="179" cy="494"/>
            </a:xfrm>
            <a:custGeom>
              <a:avLst/>
              <a:gdLst>
                <a:gd name="T0" fmla="*/ 95 w 179"/>
                <a:gd name="T1" fmla="*/ 0 h 494"/>
                <a:gd name="T2" fmla="*/ 83 w 179"/>
                <a:gd name="T3" fmla="*/ 175 h 494"/>
                <a:gd name="T4" fmla="*/ 83 w 179"/>
                <a:gd name="T5" fmla="*/ 163 h 494"/>
                <a:gd name="T6" fmla="*/ 95 w 179"/>
                <a:gd name="T7" fmla="*/ 211 h 494"/>
                <a:gd name="T8" fmla="*/ 86 w 179"/>
                <a:gd name="T9" fmla="*/ 211 h 494"/>
                <a:gd name="T10" fmla="*/ 95 w 179"/>
                <a:gd name="T11" fmla="*/ 232 h 494"/>
                <a:gd name="T12" fmla="*/ 86 w 179"/>
                <a:gd name="T13" fmla="*/ 276 h 494"/>
                <a:gd name="T14" fmla="*/ 86 w 179"/>
                <a:gd name="T15" fmla="*/ 264 h 494"/>
                <a:gd name="T16" fmla="*/ 95 w 179"/>
                <a:gd name="T17" fmla="*/ 304 h 494"/>
                <a:gd name="T18" fmla="*/ 86 w 179"/>
                <a:gd name="T19" fmla="*/ 304 h 494"/>
                <a:gd name="T20" fmla="*/ 95 w 179"/>
                <a:gd name="T21" fmla="*/ 328 h 494"/>
                <a:gd name="T22" fmla="*/ 86 w 179"/>
                <a:gd name="T23" fmla="*/ 369 h 494"/>
                <a:gd name="T24" fmla="*/ 86 w 179"/>
                <a:gd name="T25" fmla="*/ 359 h 494"/>
                <a:gd name="T26" fmla="*/ 95 w 179"/>
                <a:gd name="T27" fmla="*/ 398 h 494"/>
                <a:gd name="T28" fmla="*/ 86 w 179"/>
                <a:gd name="T29" fmla="*/ 398 h 494"/>
                <a:gd name="T30" fmla="*/ 95 w 179"/>
                <a:gd name="T31" fmla="*/ 419 h 494"/>
                <a:gd name="T32" fmla="*/ 86 w 179"/>
                <a:gd name="T33" fmla="*/ 460 h 494"/>
                <a:gd name="T34" fmla="*/ 86 w 179"/>
                <a:gd name="T35" fmla="*/ 451 h 494"/>
                <a:gd name="T36" fmla="*/ 95 w 179"/>
                <a:gd name="T37" fmla="*/ 494 h 494"/>
                <a:gd name="T38" fmla="*/ 86 w 179"/>
                <a:gd name="T39" fmla="*/ 494 h 494"/>
                <a:gd name="T40" fmla="*/ 179 w 179"/>
                <a:gd name="T41" fmla="*/ 93 h 494"/>
                <a:gd name="T42" fmla="*/ 0 w 179"/>
                <a:gd name="T43" fmla="*/ 93 h 494"/>
                <a:gd name="T44" fmla="*/ 0 w 179"/>
                <a:gd name="T45" fmla="*/ 82 h 494"/>
                <a:gd name="T46" fmla="*/ 150 w 179"/>
                <a:gd name="T47" fmla="*/ 22 h 494"/>
                <a:gd name="T48" fmla="*/ 159 w 179"/>
                <a:gd name="T49" fmla="*/ 29 h 494"/>
                <a:gd name="T50" fmla="*/ 39 w 179"/>
                <a:gd name="T51" fmla="*/ 144 h 494"/>
                <a:gd name="T52" fmla="*/ 140 w 179"/>
                <a:gd name="T53" fmla="*/ 144 h 494"/>
                <a:gd name="T54" fmla="*/ 150 w 179"/>
                <a:gd name="T55" fmla="*/ 137 h 494"/>
                <a:gd name="T56" fmla="*/ 32 w 179"/>
                <a:gd name="T57" fmla="*/ 38 h 494"/>
                <a:gd name="T58" fmla="*/ 22 w 179"/>
                <a:gd name="T59" fmla="*/ 29 h 494"/>
                <a:gd name="T60" fmla="*/ 59 w 179"/>
                <a:gd name="T61" fmla="*/ 26 h 494"/>
                <a:gd name="T62" fmla="*/ 108 w 179"/>
                <a:gd name="T63" fmla="*/ 141 h 494"/>
                <a:gd name="T64" fmla="*/ 118 w 179"/>
                <a:gd name="T65" fmla="*/ 139 h 494"/>
                <a:gd name="T66" fmla="*/ 142 w 179"/>
                <a:gd name="T67" fmla="*/ 60 h 494"/>
                <a:gd name="T68" fmla="*/ 152 w 179"/>
                <a:gd name="T69" fmla="*/ 58 h 494"/>
                <a:gd name="T70" fmla="*/ 34 w 179"/>
                <a:gd name="T71" fmla="*/ 105 h 494"/>
                <a:gd name="T72" fmla="*/ 120 w 179"/>
                <a:gd name="T73" fmla="*/ 26 h 494"/>
                <a:gd name="T74" fmla="*/ 118 w 179"/>
                <a:gd name="T75" fmla="*/ 36 h 494"/>
                <a:gd name="T76" fmla="*/ 68 w 179"/>
                <a:gd name="T77" fmla="*/ 151 h 494"/>
                <a:gd name="T78" fmla="*/ 59 w 179"/>
                <a:gd name="T79" fmla="*/ 149 h 494"/>
                <a:gd name="T80" fmla="*/ 142 w 179"/>
                <a:gd name="T81" fmla="*/ 115 h 494"/>
                <a:gd name="T82" fmla="*/ 24 w 179"/>
                <a:gd name="T83" fmla="*/ 67 h 494"/>
                <a:gd name="T84" fmla="*/ 27 w 179"/>
                <a:gd name="T85" fmla="*/ 58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494">
                  <a:moveTo>
                    <a:pt x="83" y="12"/>
                  </a:moveTo>
                  <a:lnTo>
                    <a:pt x="95" y="12"/>
                  </a:lnTo>
                  <a:lnTo>
                    <a:pt x="95" y="0"/>
                  </a:lnTo>
                  <a:lnTo>
                    <a:pt x="83" y="0"/>
                  </a:lnTo>
                  <a:lnTo>
                    <a:pt x="83" y="12"/>
                  </a:lnTo>
                  <a:close/>
                  <a:moveTo>
                    <a:pt x="83" y="175"/>
                  </a:moveTo>
                  <a:lnTo>
                    <a:pt x="95" y="175"/>
                  </a:lnTo>
                  <a:lnTo>
                    <a:pt x="95" y="163"/>
                  </a:lnTo>
                  <a:lnTo>
                    <a:pt x="83" y="163"/>
                  </a:lnTo>
                  <a:lnTo>
                    <a:pt x="83" y="175"/>
                  </a:lnTo>
                  <a:close/>
                  <a:moveTo>
                    <a:pt x="86" y="211"/>
                  </a:moveTo>
                  <a:lnTo>
                    <a:pt x="95" y="211"/>
                  </a:lnTo>
                  <a:lnTo>
                    <a:pt x="95" y="201"/>
                  </a:lnTo>
                  <a:lnTo>
                    <a:pt x="86" y="201"/>
                  </a:lnTo>
                  <a:lnTo>
                    <a:pt x="86" y="211"/>
                  </a:lnTo>
                  <a:close/>
                  <a:moveTo>
                    <a:pt x="86" y="242"/>
                  </a:moveTo>
                  <a:lnTo>
                    <a:pt x="95" y="242"/>
                  </a:lnTo>
                  <a:lnTo>
                    <a:pt x="95" y="232"/>
                  </a:lnTo>
                  <a:lnTo>
                    <a:pt x="86" y="232"/>
                  </a:lnTo>
                  <a:lnTo>
                    <a:pt x="86" y="242"/>
                  </a:lnTo>
                  <a:close/>
                  <a:moveTo>
                    <a:pt x="86" y="276"/>
                  </a:moveTo>
                  <a:lnTo>
                    <a:pt x="95" y="276"/>
                  </a:lnTo>
                  <a:lnTo>
                    <a:pt x="95" y="264"/>
                  </a:lnTo>
                  <a:lnTo>
                    <a:pt x="86" y="264"/>
                  </a:lnTo>
                  <a:lnTo>
                    <a:pt x="86" y="276"/>
                  </a:lnTo>
                  <a:close/>
                  <a:moveTo>
                    <a:pt x="86" y="304"/>
                  </a:moveTo>
                  <a:lnTo>
                    <a:pt x="95" y="304"/>
                  </a:lnTo>
                  <a:lnTo>
                    <a:pt x="95" y="295"/>
                  </a:lnTo>
                  <a:lnTo>
                    <a:pt x="86" y="295"/>
                  </a:lnTo>
                  <a:lnTo>
                    <a:pt x="86" y="304"/>
                  </a:lnTo>
                  <a:close/>
                  <a:moveTo>
                    <a:pt x="86" y="338"/>
                  </a:moveTo>
                  <a:lnTo>
                    <a:pt x="95" y="338"/>
                  </a:lnTo>
                  <a:lnTo>
                    <a:pt x="95" y="328"/>
                  </a:lnTo>
                  <a:lnTo>
                    <a:pt x="86" y="328"/>
                  </a:lnTo>
                  <a:lnTo>
                    <a:pt x="86" y="338"/>
                  </a:lnTo>
                  <a:close/>
                  <a:moveTo>
                    <a:pt x="86" y="369"/>
                  </a:moveTo>
                  <a:lnTo>
                    <a:pt x="95" y="369"/>
                  </a:lnTo>
                  <a:lnTo>
                    <a:pt x="95" y="359"/>
                  </a:lnTo>
                  <a:lnTo>
                    <a:pt x="86" y="359"/>
                  </a:lnTo>
                  <a:lnTo>
                    <a:pt x="86" y="369"/>
                  </a:lnTo>
                  <a:close/>
                  <a:moveTo>
                    <a:pt x="86" y="398"/>
                  </a:moveTo>
                  <a:lnTo>
                    <a:pt x="95" y="398"/>
                  </a:lnTo>
                  <a:lnTo>
                    <a:pt x="95" y="388"/>
                  </a:lnTo>
                  <a:lnTo>
                    <a:pt x="86" y="388"/>
                  </a:lnTo>
                  <a:lnTo>
                    <a:pt x="86" y="398"/>
                  </a:lnTo>
                  <a:close/>
                  <a:moveTo>
                    <a:pt x="86" y="429"/>
                  </a:moveTo>
                  <a:lnTo>
                    <a:pt x="95" y="429"/>
                  </a:lnTo>
                  <a:lnTo>
                    <a:pt x="95" y="419"/>
                  </a:lnTo>
                  <a:lnTo>
                    <a:pt x="86" y="419"/>
                  </a:lnTo>
                  <a:lnTo>
                    <a:pt x="86" y="429"/>
                  </a:lnTo>
                  <a:close/>
                  <a:moveTo>
                    <a:pt x="86" y="460"/>
                  </a:moveTo>
                  <a:lnTo>
                    <a:pt x="95" y="460"/>
                  </a:lnTo>
                  <a:lnTo>
                    <a:pt x="95" y="451"/>
                  </a:lnTo>
                  <a:lnTo>
                    <a:pt x="86" y="451"/>
                  </a:lnTo>
                  <a:lnTo>
                    <a:pt x="86" y="460"/>
                  </a:lnTo>
                  <a:close/>
                  <a:moveTo>
                    <a:pt x="86" y="494"/>
                  </a:moveTo>
                  <a:lnTo>
                    <a:pt x="95" y="494"/>
                  </a:lnTo>
                  <a:lnTo>
                    <a:pt x="95" y="484"/>
                  </a:lnTo>
                  <a:lnTo>
                    <a:pt x="86" y="484"/>
                  </a:lnTo>
                  <a:lnTo>
                    <a:pt x="86" y="494"/>
                  </a:lnTo>
                  <a:close/>
                  <a:moveTo>
                    <a:pt x="167" y="82"/>
                  </a:moveTo>
                  <a:lnTo>
                    <a:pt x="167" y="93"/>
                  </a:lnTo>
                  <a:lnTo>
                    <a:pt x="179" y="93"/>
                  </a:lnTo>
                  <a:lnTo>
                    <a:pt x="179" y="82"/>
                  </a:lnTo>
                  <a:lnTo>
                    <a:pt x="167" y="82"/>
                  </a:lnTo>
                  <a:close/>
                  <a:moveTo>
                    <a:pt x="0" y="93"/>
                  </a:moveTo>
                  <a:lnTo>
                    <a:pt x="12" y="93"/>
                  </a:lnTo>
                  <a:lnTo>
                    <a:pt x="12" y="82"/>
                  </a:lnTo>
                  <a:lnTo>
                    <a:pt x="0" y="82"/>
                  </a:lnTo>
                  <a:lnTo>
                    <a:pt x="0" y="93"/>
                  </a:lnTo>
                  <a:close/>
                  <a:moveTo>
                    <a:pt x="159" y="29"/>
                  </a:moveTo>
                  <a:lnTo>
                    <a:pt x="150" y="22"/>
                  </a:lnTo>
                  <a:lnTo>
                    <a:pt x="140" y="29"/>
                  </a:lnTo>
                  <a:lnTo>
                    <a:pt x="150" y="38"/>
                  </a:lnTo>
                  <a:lnTo>
                    <a:pt x="159" y="29"/>
                  </a:lnTo>
                  <a:close/>
                  <a:moveTo>
                    <a:pt x="22" y="144"/>
                  </a:moveTo>
                  <a:lnTo>
                    <a:pt x="32" y="153"/>
                  </a:lnTo>
                  <a:lnTo>
                    <a:pt x="39" y="144"/>
                  </a:lnTo>
                  <a:lnTo>
                    <a:pt x="32" y="137"/>
                  </a:lnTo>
                  <a:lnTo>
                    <a:pt x="22" y="144"/>
                  </a:lnTo>
                  <a:close/>
                  <a:moveTo>
                    <a:pt x="140" y="144"/>
                  </a:moveTo>
                  <a:lnTo>
                    <a:pt x="150" y="153"/>
                  </a:lnTo>
                  <a:lnTo>
                    <a:pt x="159" y="144"/>
                  </a:lnTo>
                  <a:lnTo>
                    <a:pt x="150" y="137"/>
                  </a:lnTo>
                  <a:lnTo>
                    <a:pt x="140" y="144"/>
                  </a:lnTo>
                  <a:close/>
                  <a:moveTo>
                    <a:pt x="22" y="29"/>
                  </a:moveTo>
                  <a:lnTo>
                    <a:pt x="32" y="38"/>
                  </a:lnTo>
                  <a:lnTo>
                    <a:pt x="39" y="29"/>
                  </a:lnTo>
                  <a:lnTo>
                    <a:pt x="32" y="22"/>
                  </a:lnTo>
                  <a:lnTo>
                    <a:pt x="22" y="29"/>
                  </a:lnTo>
                  <a:close/>
                  <a:moveTo>
                    <a:pt x="71" y="31"/>
                  </a:moveTo>
                  <a:lnTo>
                    <a:pt x="68" y="24"/>
                  </a:lnTo>
                  <a:lnTo>
                    <a:pt x="59" y="26"/>
                  </a:lnTo>
                  <a:lnTo>
                    <a:pt x="61" y="36"/>
                  </a:lnTo>
                  <a:lnTo>
                    <a:pt x="71" y="31"/>
                  </a:lnTo>
                  <a:close/>
                  <a:moveTo>
                    <a:pt x="108" y="141"/>
                  </a:moveTo>
                  <a:lnTo>
                    <a:pt x="113" y="151"/>
                  </a:lnTo>
                  <a:lnTo>
                    <a:pt x="120" y="149"/>
                  </a:lnTo>
                  <a:lnTo>
                    <a:pt x="118" y="139"/>
                  </a:lnTo>
                  <a:lnTo>
                    <a:pt x="108" y="141"/>
                  </a:lnTo>
                  <a:close/>
                  <a:moveTo>
                    <a:pt x="152" y="58"/>
                  </a:moveTo>
                  <a:lnTo>
                    <a:pt x="142" y="60"/>
                  </a:lnTo>
                  <a:lnTo>
                    <a:pt x="147" y="70"/>
                  </a:lnTo>
                  <a:lnTo>
                    <a:pt x="157" y="65"/>
                  </a:lnTo>
                  <a:lnTo>
                    <a:pt x="152" y="58"/>
                  </a:lnTo>
                  <a:close/>
                  <a:moveTo>
                    <a:pt x="27" y="117"/>
                  </a:moveTo>
                  <a:lnTo>
                    <a:pt x="36" y="115"/>
                  </a:lnTo>
                  <a:lnTo>
                    <a:pt x="34" y="105"/>
                  </a:lnTo>
                  <a:lnTo>
                    <a:pt x="24" y="108"/>
                  </a:lnTo>
                  <a:lnTo>
                    <a:pt x="27" y="117"/>
                  </a:lnTo>
                  <a:close/>
                  <a:moveTo>
                    <a:pt x="120" y="26"/>
                  </a:moveTo>
                  <a:lnTo>
                    <a:pt x="110" y="24"/>
                  </a:lnTo>
                  <a:lnTo>
                    <a:pt x="108" y="31"/>
                  </a:lnTo>
                  <a:lnTo>
                    <a:pt x="118" y="36"/>
                  </a:lnTo>
                  <a:lnTo>
                    <a:pt x="120" y="26"/>
                  </a:lnTo>
                  <a:close/>
                  <a:moveTo>
                    <a:pt x="59" y="149"/>
                  </a:moveTo>
                  <a:lnTo>
                    <a:pt x="68" y="151"/>
                  </a:lnTo>
                  <a:lnTo>
                    <a:pt x="71" y="141"/>
                  </a:lnTo>
                  <a:lnTo>
                    <a:pt x="63" y="139"/>
                  </a:lnTo>
                  <a:lnTo>
                    <a:pt x="59" y="149"/>
                  </a:lnTo>
                  <a:close/>
                  <a:moveTo>
                    <a:pt x="157" y="108"/>
                  </a:moveTo>
                  <a:lnTo>
                    <a:pt x="147" y="105"/>
                  </a:lnTo>
                  <a:lnTo>
                    <a:pt x="142" y="115"/>
                  </a:lnTo>
                  <a:lnTo>
                    <a:pt x="152" y="117"/>
                  </a:lnTo>
                  <a:lnTo>
                    <a:pt x="157" y="108"/>
                  </a:lnTo>
                  <a:close/>
                  <a:moveTo>
                    <a:pt x="24" y="67"/>
                  </a:moveTo>
                  <a:lnTo>
                    <a:pt x="34" y="70"/>
                  </a:lnTo>
                  <a:lnTo>
                    <a:pt x="36" y="60"/>
                  </a:lnTo>
                  <a:lnTo>
                    <a:pt x="27" y="58"/>
                  </a:lnTo>
                  <a:lnTo>
                    <a:pt x="24" y="67"/>
                  </a:lnTo>
                  <a:close/>
                </a:path>
              </a:pathLst>
            </a:custGeom>
            <a:solidFill>
              <a:srgbClr val="61B8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pic>
        <p:nvPicPr>
          <p:cNvPr id="8" name="图片 7"/>
          <p:cNvPicPr>
            <a:picLocks noChangeAspect="1"/>
          </p:cNvPicPr>
          <p:nvPr/>
        </p:nvPicPr>
        <p:blipFill>
          <a:blip r:embed="rId3"/>
          <a:stretch>
            <a:fillRect/>
          </a:stretch>
        </p:blipFill>
        <p:spPr>
          <a:xfrm rot="14280866">
            <a:off x="10784148" y="-236036"/>
            <a:ext cx="1563506" cy="1542934"/>
          </a:xfrm>
          <a:prstGeom prst="rect">
            <a:avLst/>
          </a:prstGeom>
        </p:spPr>
      </p:pic>
      <p:pic>
        <p:nvPicPr>
          <p:cNvPr id="19" name="图片 18"/>
          <p:cNvPicPr>
            <a:picLocks noChangeAspect="1"/>
          </p:cNvPicPr>
          <p:nvPr/>
        </p:nvPicPr>
        <p:blipFill rotWithShape="1">
          <a:blip r:embed="rId4" cstate="email"/>
          <a:srcRect/>
          <a:stretch>
            <a:fillRect/>
          </a:stretch>
        </p:blipFill>
        <p:spPr>
          <a:xfrm>
            <a:off x="1498866" y="1575040"/>
            <a:ext cx="2324559" cy="2269475"/>
          </a:xfrm>
          <a:prstGeom prst="rect">
            <a:avLst/>
          </a:prstGeom>
        </p:spPr>
      </p:pic>
      <p:grpSp>
        <p:nvGrpSpPr>
          <p:cNvPr id="4" name="Group 4"/>
          <p:cNvGrpSpPr>
            <a:grpSpLocks noChangeAspect="1"/>
          </p:cNvGrpSpPr>
          <p:nvPr/>
        </p:nvGrpSpPr>
        <p:grpSpPr bwMode="auto">
          <a:xfrm>
            <a:off x="364475" y="284998"/>
            <a:ext cx="1361470" cy="1316533"/>
            <a:chOff x="5798" y="441"/>
            <a:chExt cx="1121" cy="1084"/>
          </a:xfrm>
        </p:grpSpPr>
        <p:sp>
          <p:nvSpPr>
            <p:cNvPr id="10" name="AutoShape 3"/>
            <p:cNvSpPr>
              <a:spLocks noChangeAspect="1" noChangeArrowheads="1" noTextEdit="1"/>
            </p:cNvSpPr>
            <p:nvPr/>
          </p:nvSpPr>
          <p:spPr bwMode="auto">
            <a:xfrm>
              <a:off x="5798" y="441"/>
              <a:ext cx="1121" cy="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 name="Freeform 5"/>
            <p:cNvSpPr/>
            <p:nvPr/>
          </p:nvSpPr>
          <p:spPr bwMode="auto">
            <a:xfrm>
              <a:off x="5972" y="634"/>
              <a:ext cx="632" cy="628"/>
            </a:xfrm>
            <a:custGeom>
              <a:avLst/>
              <a:gdLst>
                <a:gd name="T0" fmla="*/ 6 w 885"/>
                <a:gd name="T1" fmla="*/ 430 h 879"/>
                <a:gd name="T2" fmla="*/ 452 w 885"/>
                <a:gd name="T3" fmla="*/ 6 h 879"/>
                <a:gd name="T4" fmla="*/ 879 w 885"/>
                <a:gd name="T5" fmla="*/ 449 h 879"/>
                <a:gd name="T6" fmla="*/ 433 w 885"/>
                <a:gd name="T7" fmla="*/ 873 h 879"/>
                <a:gd name="T8" fmla="*/ 6 w 885"/>
                <a:gd name="T9" fmla="*/ 430 h 879"/>
              </a:gdLst>
              <a:ahLst/>
              <a:cxnLst>
                <a:cxn ang="0">
                  <a:pos x="T0" y="T1"/>
                </a:cxn>
                <a:cxn ang="0">
                  <a:pos x="T2" y="T3"/>
                </a:cxn>
                <a:cxn ang="0">
                  <a:pos x="T4" y="T5"/>
                </a:cxn>
                <a:cxn ang="0">
                  <a:pos x="T6" y="T7"/>
                </a:cxn>
                <a:cxn ang="0">
                  <a:pos x="T8" y="T9"/>
                </a:cxn>
              </a:cxnLst>
              <a:rect l="0" t="0" r="r" b="b"/>
              <a:pathLst>
                <a:path w="885" h="879">
                  <a:moveTo>
                    <a:pt x="6" y="430"/>
                  </a:moveTo>
                  <a:cubicBezTo>
                    <a:pt x="11" y="190"/>
                    <a:pt x="211" y="0"/>
                    <a:pt x="452" y="6"/>
                  </a:cubicBezTo>
                  <a:cubicBezTo>
                    <a:pt x="694" y="11"/>
                    <a:pt x="885" y="210"/>
                    <a:pt x="879" y="449"/>
                  </a:cubicBezTo>
                  <a:cubicBezTo>
                    <a:pt x="874" y="689"/>
                    <a:pt x="674" y="879"/>
                    <a:pt x="433" y="873"/>
                  </a:cubicBezTo>
                  <a:cubicBezTo>
                    <a:pt x="191" y="868"/>
                    <a:pt x="0" y="669"/>
                    <a:pt x="6" y="430"/>
                  </a:cubicBezTo>
                  <a:close/>
                </a:path>
              </a:pathLst>
            </a:custGeom>
            <a:solidFill>
              <a:srgbClr val="F9F0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 name="Freeform 6"/>
            <p:cNvSpPr/>
            <p:nvPr/>
          </p:nvSpPr>
          <p:spPr bwMode="auto">
            <a:xfrm>
              <a:off x="6015" y="706"/>
              <a:ext cx="516" cy="496"/>
            </a:xfrm>
            <a:custGeom>
              <a:avLst/>
              <a:gdLst>
                <a:gd name="T0" fmla="*/ 435 w 722"/>
                <a:gd name="T1" fmla="*/ 10 h 694"/>
                <a:gd name="T2" fmla="*/ 102 w 722"/>
                <a:gd name="T3" fmla="*/ 138 h 694"/>
                <a:gd name="T4" fmla="*/ 158 w 722"/>
                <a:gd name="T5" fmla="*/ 578 h 694"/>
                <a:gd name="T6" fmla="*/ 616 w 722"/>
                <a:gd name="T7" fmla="*/ 575 h 694"/>
                <a:gd name="T8" fmla="*/ 713 w 722"/>
                <a:gd name="T9" fmla="*/ 375 h 694"/>
                <a:gd name="T10" fmla="*/ 629 w 722"/>
                <a:gd name="T11" fmla="*/ 122 h 694"/>
                <a:gd name="T12" fmla="*/ 435 w 722"/>
                <a:gd name="T13" fmla="*/ 10 h 694"/>
                <a:gd name="T14" fmla="*/ 435 w 722"/>
                <a:gd name="T15" fmla="*/ 13 h 694"/>
                <a:gd name="T16" fmla="*/ 638 w 722"/>
                <a:gd name="T17" fmla="*/ 140 h 694"/>
                <a:gd name="T18" fmla="*/ 705 w 722"/>
                <a:gd name="T19" fmla="*/ 419 h 694"/>
                <a:gd name="T20" fmla="*/ 273 w 722"/>
                <a:gd name="T21" fmla="*/ 641 h 694"/>
                <a:gd name="T22" fmla="*/ 67 w 722"/>
                <a:gd name="T23" fmla="*/ 208 h 694"/>
                <a:gd name="T24" fmla="*/ 421 w 722"/>
                <a:gd name="T25" fmla="*/ 12 h 694"/>
                <a:gd name="T26" fmla="*/ 435 w 722"/>
                <a:gd name="T27" fmla="*/ 13 h 694"/>
                <a:gd name="T28" fmla="*/ 435 w 722"/>
                <a:gd name="T29" fmla="*/ 1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2" h="694">
                  <a:moveTo>
                    <a:pt x="435" y="10"/>
                  </a:moveTo>
                  <a:cubicBezTo>
                    <a:pt x="313" y="0"/>
                    <a:pt x="178" y="37"/>
                    <a:pt x="102" y="138"/>
                  </a:cubicBezTo>
                  <a:cubicBezTo>
                    <a:pt x="0" y="273"/>
                    <a:pt x="36" y="469"/>
                    <a:pt x="158" y="578"/>
                  </a:cubicBezTo>
                  <a:cubicBezTo>
                    <a:pt x="284" y="691"/>
                    <a:pt x="490" y="683"/>
                    <a:pt x="616" y="575"/>
                  </a:cubicBezTo>
                  <a:cubicBezTo>
                    <a:pt x="675" y="525"/>
                    <a:pt x="710" y="453"/>
                    <a:pt x="713" y="375"/>
                  </a:cubicBezTo>
                  <a:cubicBezTo>
                    <a:pt x="716" y="288"/>
                    <a:pt x="681" y="191"/>
                    <a:pt x="629" y="122"/>
                  </a:cubicBezTo>
                  <a:cubicBezTo>
                    <a:pt x="583" y="59"/>
                    <a:pt x="513" y="18"/>
                    <a:pt x="435" y="10"/>
                  </a:cubicBezTo>
                  <a:cubicBezTo>
                    <a:pt x="433" y="10"/>
                    <a:pt x="433" y="13"/>
                    <a:pt x="435" y="13"/>
                  </a:cubicBezTo>
                  <a:cubicBezTo>
                    <a:pt x="520" y="22"/>
                    <a:pt x="591" y="70"/>
                    <a:pt x="638" y="140"/>
                  </a:cubicBezTo>
                  <a:cubicBezTo>
                    <a:pt x="691" y="217"/>
                    <a:pt x="722" y="326"/>
                    <a:pt x="705" y="419"/>
                  </a:cubicBezTo>
                  <a:cubicBezTo>
                    <a:pt x="670" y="609"/>
                    <a:pt x="442" y="694"/>
                    <a:pt x="273" y="641"/>
                  </a:cubicBezTo>
                  <a:cubicBezTo>
                    <a:pt x="97" y="585"/>
                    <a:pt x="1" y="379"/>
                    <a:pt x="67" y="208"/>
                  </a:cubicBezTo>
                  <a:cubicBezTo>
                    <a:pt x="122" y="64"/>
                    <a:pt x="277" y="5"/>
                    <a:pt x="421" y="12"/>
                  </a:cubicBezTo>
                  <a:cubicBezTo>
                    <a:pt x="426" y="13"/>
                    <a:pt x="430" y="13"/>
                    <a:pt x="435" y="13"/>
                  </a:cubicBezTo>
                  <a:cubicBezTo>
                    <a:pt x="437" y="14"/>
                    <a:pt x="437" y="11"/>
                    <a:pt x="435" y="1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 name="Freeform 7"/>
            <p:cNvSpPr/>
            <p:nvPr/>
          </p:nvSpPr>
          <p:spPr bwMode="auto">
            <a:xfrm>
              <a:off x="6094" y="760"/>
              <a:ext cx="427" cy="411"/>
            </a:xfrm>
            <a:custGeom>
              <a:avLst/>
              <a:gdLst>
                <a:gd name="T0" fmla="*/ 326 w 598"/>
                <a:gd name="T1" fmla="*/ 19 h 575"/>
                <a:gd name="T2" fmla="*/ 33 w 598"/>
                <a:gd name="T3" fmla="*/ 308 h 575"/>
                <a:gd name="T4" fmla="*/ 484 w 598"/>
                <a:gd name="T5" fmla="*/ 411 h 575"/>
                <a:gd name="T6" fmla="*/ 326 w 598"/>
                <a:gd name="T7" fmla="*/ 19 h 575"/>
              </a:gdLst>
              <a:ahLst/>
              <a:cxnLst>
                <a:cxn ang="0">
                  <a:pos x="T0" y="T1"/>
                </a:cxn>
                <a:cxn ang="0">
                  <a:pos x="T2" y="T3"/>
                </a:cxn>
                <a:cxn ang="0">
                  <a:pos x="T4" y="T5"/>
                </a:cxn>
                <a:cxn ang="0">
                  <a:pos x="T6" y="T7"/>
                </a:cxn>
              </a:cxnLst>
              <a:rect l="0" t="0" r="r" b="b"/>
              <a:pathLst>
                <a:path w="598" h="575">
                  <a:moveTo>
                    <a:pt x="326" y="19"/>
                  </a:moveTo>
                  <a:cubicBezTo>
                    <a:pt x="170" y="0"/>
                    <a:pt x="0" y="113"/>
                    <a:pt x="33" y="308"/>
                  </a:cubicBezTo>
                  <a:cubicBezTo>
                    <a:pt x="66" y="503"/>
                    <a:pt x="369" y="575"/>
                    <a:pt x="484" y="411"/>
                  </a:cubicBezTo>
                  <a:cubicBezTo>
                    <a:pt x="598" y="247"/>
                    <a:pt x="510" y="42"/>
                    <a:pt x="326" y="19"/>
                  </a:cubicBezTo>
                  <a:close/>
                </a:path>
              </a:pathLst>
            </a:custGeom>
            <a:solidFill>
              <a:srgbClr val="FFD4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 name="Freeform 8"/>
            <p:cNvSpPr/>
            <p:nvPr/>
          </p:nvSpPr>
          <p:spPr bwMode="auto">
            <a:xfrm>
              <a:off x="6135" y="788"/>
              <a:ext cx="336" cy="326"/>
            </a:xfrm>
            <a:custGeom>
              <a:avLst/>
              <a:gdLst>
                <a:gd name="T0" fmla="*/ 249 w 470"/>
                <a:gd name="T1" fmla="*/ 6 h 457"/>
                <a:gd name="T2" fmla="*/ 96 w 470"/>
                <a:gd name="T3" fmla="*/ 49 h 457"/>
                <a:gd name="T4" fmla="*/ 18 w 470"/>
                <a:gd name="T5" fmla="*/ 236 h 457"/>
                <a:gd name="T6" fmla="*/ 130 w 470"/>
                <a:gd name="T7" fmla="*/ 422 h 457"/>
                <a:gd name="T8" fmla="*/ 351 w 470"/>
                <a:gd name="T9" fmla="*/ 418 h 457"/>
                <a:gd name="T10" fmla="*/ 464 w 470"/>
                <a:gd name="T11" fmla="*/ 196 h 457"/>
                <a:gd name="T12" fmla="*/ 411 w 470"/>
                <a:gd name="T13" fmla="*/ 75 h 457"/>
                <a:gd name="T14" fmla="*/ 249 w 470"/>
                <a:gd name="T15" fmla="*/ 6 h 457"/>
                <a:gd name="T16" fmla="*/ 249 w 470"/>
                <a:gd name="T17" fmla="*/ 9 h 457"/>
                <a:gd name="T18" fmla="*/ 438 w 470"/>
                <a:gd name="T19" fmla="*/ 117 h 457"/>
                <a:gd name="T20" fmla="*/ 450 w 470"/>
                <a:gd name="T21" fmla="*/ 289 h 457"/>
                <a:gd name="T22" fmla="*/ 345 w 470"/>
                <a:gd name="T23" fmla="*/ 417 h 457"/>
                <a:gd name="T24" fmla="*/ 93 w 470"/>
                <a:gd name="T25" fmla="*/ 394 h 457"/>
                <a:gd name="T26" fmla="*/ 53 w 470"/>
                <a:gd name="T27" fmla="*/ 100 h 457"/>
                <a:gd name="T28" fmla="*/ 249 w 470"/>
                <a:gd name="T29" fmla="*/ 9 h 457"/>
                <a:gd name="T30" fmla="*/ 249 w 470"/>
                <a:gd name="T31" fmla="*/ 6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0" h="457">
                  <a:moveTo>
                    <a:pt x="249" y="6"/>
                  </a:moveTo>
                  <a:cubicBezTo>
                    <a:pt x="195" y="0"/>
                    <a:pt x="139" y="16"/>
                    <a:pt x="96" y="49"/>
                  </a:cubicBezTo>
                  <a:cubicBezTo>
                    <a:pt x="37" y="93"/>
                    <a:pt x="17" y="166"/>
                    <a:pt x="18" y="236"/>
                  </a:cubicBezTo>
                  <a:cubicBezTo>
                    <a:pt x="20" y="316"/>
                    <a:pt x="58" y="385"/>
                    <a:pt x="130" y="422"/>
                  </a:cubicBezTo>
                  <a:cubicBezTo>
                    <a:pt x="199" y="457"/>
                    <a:pt x="283" y="451"/>
                    <a:pt x="351" y="418"/>
                  </a:cubicBezTo>
                  <a:cubicBezTo>
                    <a:pt x="430" y="379"/>
                    <a:pt x="470" y="280"/>
                    <a:pt x="464" y="196"/>
                  </a:cubicBezTo>
                  <a:cubicBezTo>
                    <a:pt x="461" y="151"/>
                    <a:pt x="442" y="108"/>
                    <a:pt x="411" y="75"/>
                  </a:cubicBezTo>
                  <a:cubicBezTo>
                    <a:pt x="369" y="32"/>
                    <a:pt x="308" y="13"/>
                    <a:pt x="249" y="6"/>
                  </a:cubicBezTo>
                  <a:cubicBezTo>
                    <a:pt x="247" y="6"/>
                    <a:pt x="247" y="9"/>
                    <a:pt x="249" y="9"/>
                  </a:cubicBezTo>
                  <a:cubicBezTo>
                    <a:pt x="324" y="18"/>
                    <a:pt x="399" y="48"/>
                    <a:pt x="438" y="117"/>
                  </a:cubicBezTo>
                  <a:cubicBezTo>
                    <a:pt x="468" y="169"/>
                    <a:pt x="468" y="233"/>
                    <a:pt x="450" y="289"/>
                  </a:cubicBezTo>
                  <a:cubicBezTo>
                    <a:pt x="432" y="343"/>
                    <a:pt x="396" y="392"/>
                    <a:pt x="345" y="417"/>
                  </a:cubicBezTo>
                  <a:cubicBezTo>
                    <a:pt x="265" y="457"/>
                    <a:pt x="163" y="450"/>
                    <a:pt x="93" y="394"/>
                  </a:cubicBezTo>
                  <a:cubicBezTo>
                    <a:pt x="9" y="327"/>
                    <a:pt x="0" y="189"/>
                    <a:pt x="53" y="100"/>
                  </a:cubicBezTo>
                  <a:cubicBezTo>
                    <a:pt x="93" y="34"/>
                    <a:pt x="174" y="1"/>
                    <a:pt x="249" y="9"/>
                  </a:cubicBezTo>
                  <a:cubicBezTo>
                    <a:pt x="251" y="9"/>
                    <a:pt x="251" y="6"/>
                    <a:pt x="249" y="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 name="Freeform 9"/>
            <p:cNvSpPr/>
            <p:nvPr/>
          </p:nvSpPr>
          <p:spPr bwMode="auto">
            <a:xfrm>
              <a:off x="6252" y="897"/>
              <a:ext cx="57" cy="45"/>
            </a:xfrm>
            <a:custGeom>
              <a:avLst/>
              <a:gdLst>
                <a:gd name="T0" fmla="*/ 43 w 80"/>
                <a:gd name="T1" fmla="*/ 0 h 63"/>
                <a:gd name="T2" fmla="*/ 33 w 80"/>
                <a:gd name="T3" fmla="*/ 56 h 63"/>
                <a:gd name="T4" fmla="*/ 43 w 80"/>
                <a:gd name="T5" fmla="*/ 0 h 63"/>
              </a:gdLst>
              <a:ahLst/>
              <a:cxnLst>
                <a:cxn ang="0">
                  <a:pos x="T0" y="T1"/>
                </a:cxn>
                <a:cxn ang="0">
                  <a:pos x="T2" y="T3"/>
                </a:cxn>
                <a:cxn ang="0">
                  <a:pos x="T4" y="T5"/>
                </a:cxn>
              </a:cxnLst>
              <a:rect l="0" t="0" r="r" b="b"/>
              <a:pathLst>
                <a:path w="80" h="63">
                  <a:moveTo>
                    <a:pt x="43" y="0"/>
                  </a:moveTo>
                  <a:cubicBezTo>
                    <a:pt x="18" y="0"/>
                    <a:pt x="0" y="49"/>
                    <a:pt x="33" y="56"/>
                  </a:cubicBezTo>
                  <a:cubicBezTo>
                    <a:pt x="63" y="63"/>
                    <a:pt x="80" y="0"/>
                    <a:pt x="43" y="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 name="Freeform 10"/>
            <p:cNvSpPr/>
            <p:nvPr/>
          </p:nvSpPr>
          <p:spPr bwMode="auto">
            <a:xfrm>
              <a:off x="6375" y="942"/>
              <a:ext cx="53" cy="46"/>
            </a:xfrm>
            <a:custGeom>
              <a:avLst/>
              <a:gdLst>
                <a:gd name="T0" fmla="*/ 40 w 75"/>
                <a:gd name="T1" fmla="*/ 0 h 64"/>
                <a:gd name="T2" fmla="*/ 31 w 75"/>
                <a:gd name="T3" fmla="*/ 57 h 64"/>
                <a:gd name="T4" fmla="*/ 40 w 75"/>
                <a:gd name="T5" fmla="*/ 0 h 64"/>
              </a:gdLst>
              <a:ahLst/>
              <a:cxnLst>
                <a:cxn ang="0">
                  <a:pos x="T0" y="T1"/>
                </a:cxn>
                <a:cxn ang="0">
                  <a:pos x="T2" y="T3"/>
                </a:cxn>
                <a:cxn ang="0">
                  <a:pos x="T4" y="T5"/>
                </a:cxn>
              </a:cxnLst>
              <a:rect l="0" t="0" r="r" b="b"/>
              <a:pathLst>
                <a:path w="75" h="64">
                  <a:moveTo>
                    <a:pt x="40" y="0"/>
                  </a:moveTo>
                  <a:cubicBezTo>
                    <a:pt x="16" y="0"/>
                    <a:pt x="0" y="49"/>
                    <a:pt x="31" y="57"/>
                  </a:cubicBezTo>
                  <a:cubicBezTo>
                    <a:pt x="60" y="64"/>
                    <a:pt x="75" y="1"/>
                    <a:pt x="40" y="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 name="Freeform 11"/>
            <p:cNvSpPr/>
            <p:nvPr/>
          </p:nvSpPr>
          <p:spPr bwMode="auto">
            <a:xfrm>
              <a:off x="6248" y="984"/>
              <a:ext cx="85" cy="75"/>
            </a:xfrm>
            <a:custGeom>
              <a:avLst/>
              <a:gdLst>
                <a:gd name="T0" fmla="*/ 0 w 119"/>
                <a:gd name="T1" fmla="*/ 2 h 104"/>
                <a:gd name="T2" fmla="*/ 118 w 119"/>
                <a:gd name="T3" fmla="*/ 88 h 104"/>
                <a:gd name="T4" fmla="*/ 117 w 119"/>
                <a:gd name="T5" fmla="*/ 85 h 104"/>
                <a:gd name="T6" fmla="*/ 3 w 119"/>
                <a:gd name="T7" fmla="*/ 1 h 104"/>
                <a:gd name="T8" fmla="*/ 0 w 119"/>
                <a:gd name="T9" fmla="*/ 2 h 104"/>
              </a:gdLst>
              <a:ahLst/>
              <a:cxnLst>
                <a:cxn ang="0">
                  <a:pos x="T0" y="T1"/>
                </a:cxn>
                <a:cxn ang="0">
                  <a:pos x="T2" y="T3"/>
                </a:cxn>
                <a:cxn ang="0">
                  <a:pos x="T4" y="T5"/>
                </a:cxn>
                <a:cxn ang="0">
                  <a:pos x="T6" y="T7"/>
                </a:cxn>
                <a:cxn ang="0">
                  <a:pos x="T8" y="T9"/>
                </a:cxn>
              </a:cxnLst>
              <a:rect l="0" t="0" r="r" b="b"/>
              <a:pathLst>
                <a:path w="119" h="104">
                  <a:moveTo>
                    <a:pt x="0" y="2"/>
                  </a:moveTo>
                  <a:cubicBezTo>
                    <a:pt x="13" y="58"/>
                    <a:pt x="57" y="104"/>
                    <a:pt x="118" y="88"/>
                  </a:cubicBezTo>
                  <a:cubicBezTo>
                    <a:pt x="119" y="88"/>
                    <a:pt x="119" y="85"/>
                    <a:pt x="117" y="85"/>
                  </a:cubicBezTo>
                  <a:cubicBezTo>
                    <a:pt x="58" y="101"/>
                    <a:pt x="16" y="55"/>
                    <a:pt x="3" y="1"/>
                  </a:cubicBezTo>
                  <a:cubicBezTo>
                    <a:pt x="3" y="0"/>
                    <a:pt x="0" y="0"/>
                    <a:pt x="0" y="2"/>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 name="Freeform 12"/>
            <p:cNvSpPr/>
            <p:nvPr/>
          </p:nvSpPr>
          <p:spPr bwMode="auto">
            <a:xfrm>
              <a:off x="6223" y="972"/>
              <a:ext cx="46" cy="18"/>
            </a:xfrm>
            <a:custGeom>
              <a:avLst/>
              <a:gdLst>
                <a:gd name="T0" fmla="*/ 2 w 65"/>
                <a:gd name="T1" fmla="*/ 17 h 25"/>
                <a:gd name="T2" fmla="*/ 63 w 65"/>
                <a:gd name="T3" fmla="*/ 3 h 25"/>
                <a:gd name="T4" fmla="*/ 61 w 65"/>
                <a:gd name="T5" fmla="*/ 1 h 25"/>
                <a:gd name="T6" fmla="*/ 3 w 65"/>
                <a:gd name="T7" fmla="*/ 15 h 25"/>
                <a:gd name="T8" fmla="*/ 2 w 65"/>
                <a:gd name="T9" fmla="*/ 17 h 25"/>
              </a:gdLst>
              <a:ahLst/>
              <a:cxnLst>
                <a:cxn ang="0">
                  <a:pos x="T0" y="T1"/>
                </a:cxn>
                <a:cxn ang="0">
                  <a:pos x="T2" y="T3"/>
                </a:cxn>
                <a:cxn ang="0">
                  <a:pos x="T4" y="T5"/>
                </a:cxn>
                <a:cxn ang="0">
                  <a:pos x="T6" y="T7"/>
                </a:cxn>
                <a:cxn ang="0">
                  <a:pos x="T8" y="T9"/>
                </a:cxn>
              </a:cxnLst>
              <a:rect l="0" t="0" r="r" b="b"/>
              <a:pathLst>
                <a:path w="65" h="25">
                  <a:moveTo>
                    <a:pt x="2" y="17"/>
                  </a:moveTo>
                  <a:cubicBezTo>
                    <a:pt x="23" y="25"/>
                    <a:pt x="47" y="19"/>
                    <a:pt x="63" y="3"/>
                  </a:cubicBezTo>
                  <a:cubicBezTo>
                    <a:pt x="65" y="2"/>
                    <a:pt x="63" y="0"/>
                    <a:pt x="61" y="1"/>
                  </a:cubicBezTo>
                  <a:cubicBezTo>
                    <a:pt x="46" y="16"/>
                    <a:pt x="23" y="22"/>
                    <a:pt x="3" y="15"/>
                  </a:cubicBezTo>
                  <a:cubicBezTo>
                    <a:pt x="1" y="14"/>
                    <a:pt x="0" y="17"/>
                    <a:pt x="2" y="17"/>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 name="Freeform 13"/>
            <p:cNvSpPr/>
            <p:nvPr/>
          </p:nvSpPr>
          <p:spPr bwMode="auto">
            <a:xfrm>
              <a:off x="5977" y="649"/>
              <a:ext cx="635" cy="647"/>
            </a:xfrm>
            <a:custGeom>
              <a:avLst/>
              <a:gdLst>
                <a:gd name="T0" fmla="*/ 595 w 890"/>
                <a:gd name="T1" fmla="*/ 37 h 906"/>
                <a:gd name="T2" fmla="*/ 227 w 890"/>
                <a:gd name="T3" fmla="*/ 60 h 906"/>
                <a:gd name="T4" fmla="*/ 71 w 890"/>
                <a:gd name="T5" fmla="*/ 211 h 906"/>
                <a:gd name="T6" fmla="*/ 21 w 890"/>
                <a:gd name="T7" fmla="*/ 436 h 906"/>
                <a:gd name="T8" fmla="*/ 80 w 890"/>
                <a:gd name="T9" fmla="*/ 646 h 906"/>
                <a:gd name="T10" fmla="*/ 261 w 890"/>
                <a:gd name="T11" fmla="*/ 805 h 906"/>
                <a:gd name="T12" fmla="*/ 534 w 890"/>
                <a:gd name="T13" fmla="*/ 858 h 906"/>
                <a:gd name="T14" fmla="*/ 739 w 890"/>
                <a:gd name="T15" fmla="*/ 763 h 906"/>
                <a:gd name="T16" fmla="*/ 859 w 890"/>
                <a:gd name="T17" fmla="*/ 592 h 906"/>
                <a:gd name="T18" fmla="*/ 882 w 890"/>
                <a:gd name="T19" fmla="*/ 391 h 906"/>
                <a:gd name="T20" fmla="*/ 802 w 890"/>
                <a:gd name="T21" fmla="*/ 181 h 906"/>
                <a:gd name="T22" fmla="*/ 595 w 890"/>
                <a:gd name="T23" fmla="*/ 37 h 906"/>
                <a:gd name="T24" fmla="*/ 594 w 890"/>
                <a:gd name="T25" fmla="*/ 40 h 906"/>
                <a:gd name="T26" fmla="*/ 816 w 890"/>
                <a:gd name="T27" fmla="*/ 207 h 906"/>
                <a:gd name="T28" fmla="*/ 882 w 890"/>
                <a:gd name="T29" fmla="*/ 436 h 906"/>
                <a:gd name="T30" fmla="*/ 672 w 890"/>
                <a:gd name="T31" fmla="*/ 807 h 906"/>
                <a:gd name="T32" fmla="*/ 145 w 890"/>
                <a:gd name="T33" fmla="*/ 722 h 906"/>
                <a:gd name="T34" fmla="*/ 50 w 890"/>
                <a:gd name="T35" fmla="*/ 272 h 906"/>
                <a:gd name="T36" fmla="*/ 150 w 890"/>
                <a:gd name="T37" fmla="*/ 113 h 906"/>
                <a:gd name="T38" fmla="*/ 308 w 890"/>
                <a:gd name="T39" fmla="*/ 36 h 906"/>
                <a:gd name="T40" fmla="*/ 594 w 890"/>
                <a:gd name="T41" fmla="*/ 40 h 906"/>
                <a:gd name="T42" fmla="*/ 595 w 890"/>
                <a:gd name="T43" fmla="*/ 37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0" h="906">
                  <a:moveTo>
                    <a:pt x="595" y="37"/>
                  </a:moveTo>
                  <a:cubicBezTo>
                    <a:pt x="480" y="0"/>
                    <a:pt x="337" y="10"/>
                    <a:pt x="227" y="60"/>
                  </a:cubicBezTo>
                  <a:cubicBezTo>
                    <a:pt x="159" y="91"/>
                    <a:pt x="104" y="144"/>
                    <a:pt x="71" y="211"/>
                  </a:cubicBezTo>
                  <a:cubicBezTo>
                    <a:pt x="37" y="279"/>
                    <a:pt x="20" y="359"/>
                    <a:pt x="21" y="436"/>
                  </a:cubicBezTo>
                  <a:cubicBezTo>
                    <a:pt x="21" y="510"/>
                    <a:pt x="41" y="583"/>
                    <a:pt x="80" y="646"/>
                  </a:cubicBezTo>
                  <a:cubicBezTo>
                    <a:pt x="123" y="716"/>
                    <a:pt x="188" y="769"/>
                    <a:pt x="261" y="805"/>
                  </a:cubicBezTo>
                  <a:cubicBezTo>
                    <a:pt x="345" y="847"/>
                    <a:pt x="440" y="869"/>
                    <a:pt x="534" y="858"/>
                  </a:cubicBezTo>
                  <a:cubicBezTo>
                    <a:pt x="610" y="848"/>
                    <a:pt x="681" y="813"/>
                    <a:pt x="739" y="763"/>
                  </a:cubicBezTo>
                  <a:cubicBezTo>
                    <a:pt x="792" y="717"/>
                    <a:pt x="833" y="657"/>
                    <a:pt x="859" y="592"/>
                  </a:cubicBezTo>
                  <a:cubicBezTo>
                    <a:pt x="885" y="528"/>
                    <a:pt x="890" y="458"/>
                    <a:pt x="882" y="391"/>
                  </a:cubicBezTo>
                  <a:cubicBezTo>
                    <a:pt x="874" y="315"/>
                    <a:pt x="847" y="242"/>
                    <a:pt x="802" y="181"/>
                  </a:cubicBezTo>
                  <a:cubicBezTo>
                    <a:pt x="750" y="112"/>
                    <a:pt x="676" y="65"/>
                    <a:pt x="595" y="37"/>
                  </a:cubicBezTo>
                  <a:cubicBezTo>
                    <a:pt x="593" y="37"/>
                    <a:pt x="593" y="40"/>
                    <a:pt x="594" y="40"/>
                  </a:cubicBezTo>
                  <a:cubicBezTo>
                    <a:pt x="685" y="71"/>
                    <a:pt x="764" y="126"/>
                    <a:pt x="816" y="207"/>
                  </a:cubicBezTo>
                  <a:cubicBezTo>
                    <a:pt x="860" y="275"/>
                    <a:pt x="881" y="356"/>
                    <a:pt x="882" y="436"/>
                  </a:cubicBezTo>
                  <a:cubicBezTo>
                    <a:pt x="886" y="587"/>
                    <a:pt x="802" y="730"/>
                    <a:pt x="672" y="807"/>
                  </a:cubicBezTo>
                  <a:cubicBezTo>
                    <a:pt x="505" y="906"/>
                    <a:pt x="281" y="850"/>
                    <a:pt x="145" y="722"/>
                  </a:cubicBezTo>
                  <a:cubicBezTo>
                    <a:pt x="22" y="605"/>
                    <a:pt x="0" y="428"/>
                    <a:pt x="50" y="272"/>
                  </a:cubicBezTo>
                  <a:cubicBezTo>
                    <a:pt x="70" y="210"/>
                    <a:pt x="101" y="155"/>
                    <a:pt x="150" y="113"/>
                  </a:cubicBezTo>
                  <a:cubicBezTo>
                    <a:pt x="195" y="74"/>
                    <a:pt x="251" y="50"/>
                    <a:pt x="308" y="36"/>
                  </a:cubicBezTo>
                  <a:cubicBezTo>
                    <a:pt x="398" y="13"/>
                    <a:pt x="505" y="11"/>
                    <a:pt x="594" y="40"/>
                  </a:cubicBezTo>
                  <a:cubicBezTo>
                    <a:pt x="596" y="41"/>
                    <a:pt x="597" y="38"/>
                    <a:pt x="595" y="37"/>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 name="Freeform 14"/>
            <p:cNvSpPr/>
            <p:nvPr/>
          </p:nvSpPr>
          <p:spPr bwMode="auto">
            <a:xfrm>
              <a:off x="6376" y="1316"/>
              <a:ext cx="39" cy="148"/>
            </a:xfrm>
            <a:custGeom>
              <a:avLst/>
              <a:gdLst>
                <a:gd name="T0" fmla="*/ 2 w 55"/>
                <a:gd name="T1" fmla="*/ 8 h 207"/>
                <a:gd name="T2" fmla="*/ 45 w 55"/>
                <a:gd name="T3" fmla="*/ 201 h 207"/>
                <a:gd name="T4" fmla="*/ 54 w 55"/>
                <a:gd name="T5" fmla="*/ 199 h 207"/>
                <a:gd name="T6" fmla="*/ 10 w 55"/>
                <a:gd name="T7" fmla="*/ 5 h 207"/>
                <a:gd name="T8" fmla="*/ 2 w 55"/>
                <a:gd name="T9" fmla="*/ 8 h 207"/>
              </a:gdLst>
              <a:ahLst/>
              <a:cxnLst>
                <a:cxn ang="0">
                  <a:pos x="T0" y="T1"/>
                </a:cxn>
                <a:cxn ang="0">
                  <a:pos x="T2" y="T3"/>
                </a:cxn>
                <a:cxn ang="0">
                  <a:pos x="T4" y="T5"/>
                </a:cxn>
                <a:cxn ang="0">
                  <a:pos x="T6" y="T7"/>
                </a:cxn>
                <a:cxn ang="0">
                  <a:pos x="T8" y="T9"/>
                </a:cxn>
              </a:cxnLst>
              <a:rect l="0" t="0" r="r" b="b"/>
              <a:pathLst>
                <a:path w="55" h="207">
                  <a:moveTo>
                    <a:pt x="2" y="8"/>
                  </a:moveTo>
                  <a:cubicBezTo>
                    <a:pt x="16" y="72"/>
                    <a:pt x="30" y="137"/>
                    <a:pt x="45" y="201"/>
                  </a:cubicBezTo>
                  <a:cubicBezTo>
                    <a:pt x="46" y="207"/>
                    <a:pt x="55" y="204"/>
                    <a:pt x="54" y="199"/>
                  </a:cubicBezTo>
                  <a:cubicBezTo>
                    <a:pt x="39" y="134"/>
                    <a:pt x="25" y="70"/>
                    <a:pt x="10" y="5"/>
                  </a:cubicBezTo>
                  <a:cubicBezTo>
                    <a:pt x="9" y="0"/>
                    <a:pt x="0" y="2"/>
                    <a:pt x="2" y="8"/>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8" name="Freeform 15"/>
            <p:cNvSpPr/>
            <p:nvPr/>
          </p:nvSpPr>
          <p:spPr bwMode="auto">
            <a:xfrm>
              <a:off x="6506" y="1252"/>
              <a:ext cx="164" cy="229"/>
            </a:xfrm>
            <a:custGeom>
              <a:avLst/>
              <a:gdLst>
                <a:gd name="T0" fmla="*/ 4 w 229"/>
                <a:gd name="T1" fmla="*/ 9 h 321"/>
                <a:gd name="T2" fmla="*/ 218 w 229"/>
                <a:gd name="T3" fmla="*/ 316 h 321"/>
                <a:gd name="T4" fmla="*/ 226 w 229"/>
                <a:gd name="T5" fmla="*/ 312 h 321"/>
                <a:gd name="T6" fmla="*/ 11 w 229"/>
                <a:gd name="T7" fmla="*/ 5 h 321"/>
                <a:gd name="T8" fmla="*/ 4 w 229"/>
                <a:gd name="T9" fmla="*/ 9 h 321"/>
              </a:gdLst>
              <a:ahLst/>
              <a:cxnLst>
                <a:cxn ang="0">
                  <a:pos x="T0" y="T1"/>
                </a:cxn>
                <a:cxn ang="0">
                  <a:pos x="T2" y="T3"/>
                </a:cxn>
                <a:cxn ang="0">
                  <a:pos x="T4" y="T5"/>
                </a:cxn>
                <a:cxn ang="0">
                  <a:pos x="T6" y="T7"/>
                </a:cxn>
                <a:cxn ang="0">
                  <a:pos x="T8" y="T9"/>
                </a:cxn>
              </a:cxnLst>
              <a:rect l="0" t="0" r="r" b="b"/>
              <a:pathLst>
                <a:path w="229" h="321">
                  <a:moveTo>
                    <a:pt x="4" y="9"/>
                  </a:moveTo>
                  <a:cubicBezTo>
                    <a:pt x="75" y="112"/>
                    <a:pt x="146" y="214"/>
                    <a:pt x="218" y="316"/>
                  </a:cubicBezTo>
                  <a:cubicBezTo>
                    <a:pt x="221" y="321"/>
                    <a:pt x="229" y="316"/>
                    <a:pt x="226" y="312"/>
                  </a:cubicBezTo>
                  <a:cubicBezTo>
                    <a:pt x="154" y="209"/>
                    <a:pt x="83" y="107"/>
                    <a:pt x="11" y="5"/>
                  </a:cubicBezTo>
                  <a:cubicBezTo>
                    <a:pt x="8" y="0"/>
                    <a:pt x="0" y="5"/>
                    <a:pt x="4" y="9"/>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1" name="Freeform 16"/>
            <p:cNvSpPr/>
            <p:nvPr/>
          </p:nvSpPr>
          <p:spPr bwMode="auto">
            <a:xfrm>
              <a:off x="6616" y="1134"/>
              <a:ext cx="290" cy="150"/>
            </a:xfrm>
            <a:custGeom>
              <a:avLst/>
              <a:gdLst>
                <a:gd name="T0" fmla="*/ 5 w 406"/>
                <a:gd name="T1" fmla="*/ 11 h 210"/>
                <a:gd name="T2" fmla="*/ 396 w 406"/>
                <a:gd name="T3" fmla="*/ 207 h 210"/>
                <a:gd name="T4" fmla="*/ 401 w 406"/>
                <a:gd name="T5" fmla="*/ 200 h 210"/>
                <a:gd name="T6" fmla="*/ 9 w 406"/>
                <a:gd name="T7" fmla="*/ 3 h 210"/>
                <a:gd name="T8" fmla="*/ 5 w 406"/>
                <a:gd name="T9" fmla="*/ 11 h 210"/>
              </a:gdLst>
              <a:ahLst/>
              <a:cxnLst>
                <a:cxn ang="0">
                  <a:pos x="T0" y="T1"/>
                </a:cxn>
                <a:cxn ang="0">
                  <a:pos x="T2" y="T3"/>
                </a:cxn>
                <a:cxn ang="0">
                  <a:pos x="T4" y="T5"/>
                </a:cxn>
                <a:cxn ang="0">
                  <a:pos x="T6" y="T7"/>
                </a:cxn>
                <a:cxn ang="0">
                  <a:pos x="T8" y="T9"/>
                </a:cxn>
              </a:cxnLst>
              <a:rect l="0" t="0" r="r" b="b"/>
              <a:pathLst>
                <a:path w="406" h="210">
                  <a:moveTo>
                    <a:pt x="5" y="11"/>
                  </a:moveTo>
                  <a:cubicBezTo>
                    <a:pt x="135" y="76"/>
                    <a:pt x="266" y="142"/>
                    <a:pt x="396" y="207"/>
                  </a:cubicBezTo>
                  <a:cubicBezTo>
                    <a:pt x="401" y="210"/>
                    <a:pt x="406" y="202"/>
                    <a:pt x="401" y="200"/>
                  </a:cubicBezTo>
                  <a:cubicBezTo>
                    <a:pt x="270" y="134"/>
                    <a:pt x="140" y="68"/>
                    <a:pt x="9" y="3"/>
                  </a:cubicBezTo>
                  <a:cubicBezTo>
                    <a:pt x="4" y="0"/>
                    <a:pt x="0" y="8"/>
                    <a:pt x="5" y="11"/>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2" name="Freeform 17"/>
            <p:cNvSpPr/>
            <p:nvPr/>
          </p:nvSpPr>
          <p:spPr bwMode="auto">
            <a:xfrm>
              <a:off x="6171" y="1334"/>
              <a:ext cx="53" cy="194"/>
            </a:xfrm>
            <a:custGeom>
              <a:avLst/>
              <a:gdLst>
                <a:gd name="T0" fmla="*/ 65 w 75"/>
                <a:gd name="T1" fmla="*/ 6 h 272"/>
                <a:gd name="T2" fmla="*/ 1 w 75"/>
                <a:gd name="T3" fmla="*/ 264 h 272"/>
                <a:gd name="T4" fmla="*/ 10 w 75"/>
                <a:gd name="T5" fmla="*/ 266 h 272"/>
                <a:gd name="T6" fmla="*/ 74 w 75"/>
                <a:gd name="T7" fmla="*/ 8 h 272"/>
                <a:gd name="T8" fmla="*/ 65 w 75"/>
                <a:gd name="T9" fmla="*/ 6 h 272"/>
              </a:gdLst>
              <a:ahLst/>
              <a:cxnLst>
                <a:cxn ang="0">
                  <a:pos x="T0" y="T1"/>
                </a:cxn>
                <a:cxn ang="0">
                  <a:pos x="T2" y="T3"/>
                </a:cxn>
                <a:cxn ang="0">
                  <a:pos x="T4" y="T5"/>
                </a:cxn>
                <a:cxn ang="0">
                  <a:pos x="T6" y="T7"/>
                </a:cxn>
                <a:cxn ang="0">
                  <a:pos x="T8" y="T9"/>
                </a:cxn>
              </a:cxnLst>
              <a:rect l="0" t="0" r="r" b="b"/>
              <a:pathLst>
                <a:path w="75" h="272">
                  <a:moveTo>
                    <a:pt x="65" y="6"/>
                  </a:moveTo>
                  <a:cubicBezTo>
                    <a:pt x="44" y="92"/>
                    <a:pt x="22" y="178"/>
                    <a:pt x="1" y="264"/>
                  </a:cubicBezTo>
                  <a:cubicBezTo>
                    <a:pt x="0" y="269"/>
                    <a:pt x="8" y="272"/>
                    <a:pt x="10" y="266"/>
                  </a:cubicBezTo>
                  <a:cubicBezTo>
                    <a:pt x="31" y="180"/>
                    <a:pt x="52" y="94"/>
                    <a:pt x="74" y="8"/>
                  </a:cubicBezTo>
                  <a:cubicBezTo>
                    <a:pt x="75" y="2"/>
                    <a:pt x="66" y="0"/>
                    <a:pt x="65" y="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3" name="Freeform 18"/>
            <p:cNvSpPr/>
            <p:nvPr/>
          </p:nvSpPr>
          <p:spPr bwMode="auto">
            <a:xfrm>
              <a:off x="6605" y="724"/>
              <a:ext cx="166" cy="84"/>
            </a:xfrm>
            <a:custGeom>
              <a:avLst/>
              <a:gdLst>
                <a:gd name="T0" fmla="*/ 10 w 233"/>
                <a:gd name="T1" fmla="*/ 116 h 118"/>
                <a:gd name="T2" fmla="*/ 227 w 233"/>
                <a:gd name="T3" fmla="*/ 10 h 118"/>
                <a:gd name="T4" fmla="*/ 223 w 233"/>
                <a:gd name="T5" fmla="*/ 3 h 118"/>
                <a:gd name="T6" fmla="*/ 5 w 233"/>
                <a:gd name="T7" fmla="*/ 108 h 118"/>
                <a:gd name="T8" fmla="*/ 10 w 233"/>
                <a:gd name="T9" fmla="*/ 116 h 118"/>
              </a:gdLst>
              <a:ahLst/>
              <a:cxnLst>
                <a:cxn ang="0">
                  <a:pos x="T0" y="T1"/>
                </a:cxn>
                <a:cxn ang="0">
                  <a:pos x="T2" y="T3"/>
                </a:cxn>
                <a:cxn ang="0">
                  <a:pos x="T4" y="T5"/>
                </a:cxn>
                <a:cxn ang="0">
                  <a:pos x="T6" y="T7"/>
                </a:cxn>
                <a:cxn ang="0">
                  <a:pos x="T8" y="T9"/>
                </a:cxn>
              </a:cxnLst>
              <a:rect l="0" t="0" r="r" b="b"/>
              <a:pathLst>
                <a:path w="233" h="118">
                  <a:moveTo>
                    <a:pt x="10" y="116"/>
                  </a:moveTo>
                  <a:cubicBezTo>
                    <a:pt x="82" y="81"/>
                    <a:pt x="155" y="46"/>
                    <a:pt x="227" y="10"/>
                  </a:cubicBezTo>
                  <a:cubicBezTo>
                    <a:pt x="233" y="8"/>
                    <a:pt x="228" y="0"/>
                    <a:pt x="223" y="3"/>
                  </a:cubicBezTo>
                  <a:cubicBezTo>
                    <a:pt x="150" y="38"/>
                    <a:pt x="78" y="73"/>
                    <a:pt x="5" y="108"/>
                  </a:cubicBezTo>
                  <a:cubicBezTo>
                    <a:pt x="0" y="111"/>
                    <a:pt x="5" y="118"/>
                    <a:pt x="10" y="11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4" name="Freeform 19"/>
            <p:cNvSpPr/>
            <p:nvPr/>
          </p:nvSpPr>
          <p:spPr bwMode="auto">
            <a:xfrm>
              <a:off x="6656" y="927"/>
              <a:ext cx="264" cy="37"/>
            </a:xfrm>
            <a:custGeom>
              <a:avLst/>
              <a:gdLst>
                <a:gd name="T0" fmla="*/ 5 w 369"/>
                <a:gd name="T1" fmla="*/ 52 h 53"/>
                <a:gd name="T2" fmla="*/ 363 w 369"/>
                <a:gd name="T3" fmla="*/ 9 h 53"/>
                <a:gd name="T4" fmla="*/ 363 w 369"/>
                <a:gd name="T5" fmla="*/ 0 h 53"/>
                <a:gd name="T6" fmla="*/ 5 w 369"/>
                <a:gd name="T7" fmla="*/ 43 h 53"/>
                <a:gd name="T8" fmla="*/ 5 w 369"/>
                <a:gd name="T9" fmla="*/ 52 h 53"/>
              </a:gdLst>
              <a:ahLst/>
              <a:cxnLst>
                <a:cxn ang="0">
                  <a:pos x="T0" y="T1"/>
                </a:cxn>
                <a:cxn ang="0">
                  <a:pos x="T2" y="T3"/>
                </a:cxn>
                <a:cxn ang="0">
                  <a:pos x="T4" y="T5"/>
                </a:cxn>
                <a:cxn ang="0">
                  <a:pos x="T6" y="T7"/>
                </a:cxn>
                <a:cxn ang="0">
                  <a:pos x="T8" y="T9"/>
                </a:cxn>
              </a:cxnLst>
              <a:rect l="0" t="0" r="r" b="b"/>
              <a:pathLst>
                <a:path w="369" h="53">
                  <a:moveTo>
                    <a:pt x="5" y="52"/>
                  </a:moveTo>
                  <a:cubicBezTo>
                    <a:pt x="125" y="38"/>
                    <a:pt x="244" y="24"/>
                    <a:pt x="363" y="9"/>
                  </a:cubicBezTo>
                  <a:cubicBezTo>
                    <a:pt x="369" y="9"/>
                    <a:pt x="369" y="0"/>
                    <a:pt x="363" y="0"/>
                  </a:cubicBezTo>
                  <a:cubicBezTo>
                    <a:pt x="244" y="15"/>
                    <a:pt x="125" y="29"/>
                    <a:pt x="5" y="43"/>
                  </a:cubicBezTo>
                  <a:cubicBezTo>
                    <a:pt x="0" y="44"/>
                    <a:pt x="0" y="53"/>
                    <a:pt x="5" y="52"/>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5" name="Freeform 20"/>
            <p:cNvSpPr/>
            <p:nvPr/>
          </p:nvSpPr>
          <p:spPr bwMode="auto">
            <a:xfrm>
              <a:off x="5977" y="1212"/>
              <a:ext cx="75" cy="99"/>
            </a:xfrm>
            <a:custGeom>
              <a:avLst/>
              <a:gdLst>
                <a:gd name="T0" fmla="*/ 94 w 105"/>
                <a:gd name="T1" fmla="*/ 4 h 139"/>
                <a:gd name="T2" fmla="*/ 3 w 105"/>
                <a:gd name="T3" fmla="*/ 130 h 139"/>
                <a:gd name="T4" fmla="*/ 11 w 105"/>
                <a:gd name="T5" fmla="*/ 134 h 139"/>
                <a:gd name="T6" fmla="*/ 101 w 105"/>
                <a:gd name="T7" fmla="*/ 9 h 139"/>
                <a:gd name="T8" fmla="*/ 94 w 105"/>
                <a:gd name="T9" fmla="*/ 4 h 139"/>
              </a:gdLst>
              <a:ahLst/>
              <a:cxnLst>
                <a:cxn ang="0">
                  <a:pos x="T0" y="T1"/>
                </a:cxn>
                <a:cxn ang="0">
                  <a:pos x="T2" y="T3"/>
                </a:cxn>
                <a:cxn ang="0">
                  <a:pos x="T4" y="T5"/>
                </a:cxn>
                <a:cxn ang="0">
                  <a:pos x="T6" y="T7"/>
                </a:cxn>
                <a:cxn ang="0">
                  <a:pos x="T8" y="T9"/>
                </a:cxn>
              </a:cxnLst>
              <a:rect l="0" t="0" r="r" b="b"/>
              <a:pathLst>
                <a:path w="105" h="139">
                  <a:moveTo>
                    <a:pt x="94" y="4"/>
                  </a:moveTo>
                  <a:cubicBezTo>
                    <a:pt x="63" y="46"/>
                    <a:pt x="33" y="88"/>
                    <a:pt x="3" y="130"/>
                  </a:cubicBezTo>
                  <a:cubicBezTo>
                    <a:pt x="0" y="135"/>
                    <a:pt x="8" y="139"/>
                    <a:pt x="11" y="134"/>
                  </a:cubicBezTo>
                  <a:cubicBezTo>
                    <a:pt x="41" y="93"/>
                    <a:pt x="71" y="51"/>
                    <a:pt x="101" y="9"/>
                  </a:cubicBezTo>
                  <a:cubicBezTo>
                    <a:pt x="105" y="4"/>
                    <a:pt x="97" y="0"/>
                    <a:pt x="94" y="4"/>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6" name="Freeform 21"/>
            <p:cNvSpPr/>
            <p:nvPr/>
          </p:nvSpPr>
          <p:spPr bwMode="auto">
            <a:xfrm>
              <a:off x="5817" y="1024"/>
              <a:ext cx="137" cy="24"/>
            </a:xfrm>
            <a:custGeom>
              <a:avLst/>
              <a:gdLst>
                <a:gd name="T0" fmla="*/ 183 w 191"/>
                <a:gd name="T1" fmla="*/ 0 h 34"/>
                <a:gd name="T2" fmla="*/ 6 w 191"/>
                <a:gd name="T3" fmla="*/ 25 h 34"/>
                <a:gd name="T4" fmla="*/ 8 w 191"/>
                <a:gd name="T5" fmla="*/ 34 h 34"/>
                <a:gd name="T6" fmla="*/ 185 w 191"/>
                <a:gd name="T7" fmla="*/ 9 h 34"/>
                <a:gd name="T8" fmla="*/ 183 w 191"/>
                <a:gd name="T9" fmla="*/ 0 h 34"/>
              </a:gdLst>
              <a:ahLst/>
              <a:cxnLst>
                <a:cxn ang="0">
                  <a:pos x="T0" y="T1"/>
                </a:cxn>
                <a:cxn ang="0">
                  <a:pos x="T2" y="T3"/>
                </a:cxn>
                <a:cxn ang="0">
                  <a:pos x="T4" y="T5"/>
                </a:cxn>
                <a:cxn ang="0">
                  <a:pos x="T6" y="T7"/>
                </a:cxn>
                <a:cxn ang="0">
                  <a:pos x="T8" y="T9"/>
                </a:cxn>
              </a:cxnLst>
              <a:rect l="0" t="0" r="r" b="b"/>
              <a:pathLst>
                <a:path w="191" h="34">
                  <a:moveTo>
                    <a:pt x="183" y="0"/>
                  </a:moveTo>
                  <a:cubicBezTo>
                    <a:pt x="124" y="9"/>
                    <a:pt x="65" y="17"/>
                    <a:pt x="6" y="25"/>
                  </a:cubicBezTo>
                  <a:cubicBezTo>
                    <a:pt x="0" y="26"/>
                    <a:pt x="3" y="34"/>
                    <a:pt x="8" y="34"/>
                  </a:cubicBezTo>
                  <a:cubicBezTo>
                    <a:pt x="67" y="25"/>
                    <a:pt x="126" y="17"/>
                    <a:pt x="185" y="9"/>
                  </a:cubicBezTo>
                  <a:cubicBezTo>
                    <a:pt x="191" y="8"/>
                    <a:pt x="188" y="0"/>
                    <a:pt x="183" y="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7" name="Freeform 22"/>
            <p:cNvSpPr/>
            <p:nvPr/>
          </p:nvSpPr>
          <p:spPr bwMode="auto">
            <a:xfrm>
              <a:off x="5795" y="750"/>
              <a:ext cx="182" cy="97"/>
            </a:xfrm>
            <a:custGeom>
              <a:avLst/>
              <a:gdLst>
                <a:gd name="T0" fmla="*/ 249 w 254"/>
                <a:gd name="T1" fmla="*/ 126 h 137"/>
                <a:gd name="T2" fmla="*/ 10 w 254"/>
                <a:gd name="T3" fmla="*/ 3 h 137"/>
                <a:gd name="T4" fmla="*/ 6 w 254"/>
                <a:gd name="T5" fmla="*/ 11 h 137"/>
                <a:gd name="T6" fmla="*/ 244 w 254"/>
                <a:gd name="T7" fmla="*/ 134 h 137"/>
                <a:gd name="T8" fmla="*/ 249 w 254"/>
                <a:gd name="T9" fmla="*/ 126 h 137"/>
              </a:gdLst>
              <a:ahLst/>
              <a:cxnLst>
                <a:cxn ang="0">
                  <a:pos x="T0" y="T1"/>
                </a:cxn>
                <a:cxn ang="0">
                  <a:pos x="T2" y="T3"/>
                </a:cxn>
                <a:cxn ang="0">
                  <a:pos x="T4" y="T5"/>
                </a:cxn>
                <a:cxn ang="0">
                  <a:pos x="T6" y="T7"/>
                </a:cxn>
                <a:cxn ang="0">
                  <a:pos x="T8" y="T9"/>
                </a:cxn>
              </a:cxnLst>
              <a:rect l="0" t="0" r="r" b="b"/>
              <a:pathLst>
                <a:path w="254" h="137">
                  <a:moveTo>
                    <a:pt x="249" y="126"/>
                  </a:moveTo>
                  <a:cubicBezTo>
                    <a:pt x="169" y="85"/>
                    <a:pt x="90" y="44"/>
                    <a:pt x="10" y="3"/>
                  </a:cubicBezTo>
                  <a:cubicBezTo>
                    <a:pt x="5" y="0"/>
                    <a:pt x="0" y="8"/>
                    <a:pt x="6" y="11"/>
                  </a:cubicBezTo>
                  <a:cubicBezTo>
                    <a:pt x="85" y="52"/>
                    <a:pt x="165" y="93"/>
                    <a:pt x="244" y="134"/>
                  </a:cubicBezTo>
                  <a:cubicBezTo>
                    <a:pt x="249" y="137"/>
                    <a:pt x="254" y="129"/>
                    <a:pt x="249" y="12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8" name="Freeform 23"/>
            <p:cNvSpPr/>
            <p:nvPr/>
          </p:nvSpPr>
          <p:spPr bwMode="auto">
            <a:xfrm>
              <a:off x="6006" y="443"/>
              <a:ext cx="126" cy="237"/>
            </a:xfrm>
            <a:custGeom>
              <a:avLst/>
              <a:gdLst>
                <a:gd name="T0" fmla="*/ 175 w 177"/>
                <a:gd name="T1" fmla="*/ 322 h 331"/>
                <a:gd name="T2" fmla="*/ 10 w 177"/>
                <a:gd name="T3" fmla="*/ 5 h 331"/>
                <a:gd name="T4" fmla="*/ 2 w 177"/>
                <a:gd name="T5" fmla="*/ 10 h 331"/>
                <a:gd name="T6" fmla="*/ 167 w 177"/>
                <a:gd name="T7" fmla="*/ 326 h 331"/>
                <a:gd name="T8" fmla="*/ 175 w 177"/>
                <a:gd name="T9" fmla="*/ 322 h 331"/>
              </a:gdLst>
              <a:ahLst/>
              <a:cxnLst>
                <a:cxn ang="0">
                  <a:pos x="T0" y="T1"/>
                </a:cxn>
                <a:cxn ang="0">
                  <a:pos x="T2" y="T3"/>
                </a:cxn>
                <a:cxn ang="0">
                  <a:pos x="T4" y="T5"/>
                </a:cxn>
                <a:cxn ang="0">
                  <a:pos x="T6" y="T7"/>
                </a:cxn>
                <a:cxn ang="0">
                  <a:pos x="T8" y="T9"/>
                </a:cxn>
              </a:cxnLst>
              <a:rect l="0" t="0" r="r" b="b"/>
              <a:pathLst>
                <a:path w="177" h="331">
                  <a:moveTo>
                    <a:pt x="175" y="322"/>
                  </a:moveTo>
                  <a:cubicBezTo>
                    <a:pt x="120" y="216"/>
                    <a:pt x="65" y="111"/>
                    <a:pt x="10" y="5"/>
                  </a:cubicBezTo>
                  <a:cubicBezTo>
                    <a:pt x="7" y="0"/>
                    <a:pt x="0" y="5"/>
                    <a:pt x="2" y="10"/>
                  </a:cubicBezTo>
                  <a:cubicBezTo>
                    <a:pt x="57" y="115"/>
                    <a:pt x="112" y="221"/>
                    <a:pt x="167" y="326"/>
                  </a:cubicBezTo>
                  <a:cubicBezTo>
                    <a:pt x="170" y="331"/>
                    <a:pt x="177" y="327"/>
                    <a:pt x="175" y="322"/>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9" name="Freeform 24"/>
            <p:cNvSpPr/>
            <p:nvPr/>
          </p:nvSpPr>
          <p:spPr bwMode="auto">
            <a:xfrm>
              <a:off x="6364" y="440"/>
              <a:ext cx="85" cy="185"/>
            </a:xfrm>
            <a:custGeom>
              <a:avLst/>
              <a:gdLst>
                <a:gd name="T0" fmla="*/ 10 w 119"/>
                <a:gd name="T1" fmla="*/ 254 h 259"/>
                <a:gd name="T2" fmla="*/ 117 w 119"/>
                <a:gd name="T3" fmla="*/ 10 h 259"/>
                <a:gd name="T4" fmla="*/ 109 w 119"/>
                <a:gd name="T5" fmla="*/ 5 h 259"/>
                <a:gd name="T6" fmla="*/ 2 w 119"/>
                <a:gd name="T7" fmla="*/ 250 h 259"/>
                <a:gd name="T8" fmla="*/ 10 w 119"/>
                <a:gd name="T9" fmla="*/ 254 h 259"/>
              </a:gdLst>
              <a:ahLst/>
              <a:cxnLst>
                <a:cxn ang="0">
                  <a:pos x="T0" y="T1"/>
                </a:cxn>
                <a:cxn ang="0">
                  <a:pos x="T2" y="T3"/>
                </a:cxn>
                <a:cxn ang="0">
                  <a:pos x="T4" y="T5"/>
                </a:cxn>
                <a:cxn ang="0">
                  <a:pos x="T6" y="T7"/>
                </a:cxn>
                <a:cxn ang="0">
                  <a:pos x="T8" y="T9"/>
                </a:cxn>
              </a:cxnLst>
              <a:rect l="0" t="0" r="r" b="b"/>
              <a:pathLst>
                <a:path w="119" h="259">
                  <a:moveTo>
                    <a:pt x="10" y="254"/>
                  </a:moveTo>
                  <a:cubicBezTo>
                    <a:pt x="46" y="173"/>
                    <a:pt x="81" y="91"/>
                    <a:pt x="117" y="10"/>
                  </a:cubicBezTo>
                  <a:cubicBezTo>
                    <a:pt x="119" y="5"/>
                    <a:pt x="111" y="0"/>
                    <a:pt x="109" y="5"/>
                  </a:cubicBezTo>
                  <a:cubicBezTo>
                    <a:pt x="73" y="87"/>
                    <a:pt x="38" y="168"/>
                    <a:pt x="2" y="250"/>
                  </a:cubicBezTo>
                  <a:cubicBezTo>
                    <a:pt x="0" y="255"/>
                    <a:pt x="8" y="259"/>
                    <a:pt x="10" y="254"/>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10" name="文本框 109"/>
          <p:cNvSpPr txBox="1"/>
          <p:nvPr/>
        </p:nvSpPr>
        <p:spPr>
          <a:xfrm>
            <a:off x="2754007" y="2940702"/>
            <a:ext cx="6683985" cy="584775"/>
          </a:xfrm>
          <a:prstGeom prst="rect">
            <a:avLst/>
          </a:prstGeom>
          <a:noFill/>
        </p:spPr>
        <p:txBody>
          <a:bodyPr wrap="square" rtlCol="0">
            <a:spAutoFit/>
          </a:bodyPr>
          <a:lstStyle/>
          <a:p>
            <a:pPr algn="ctr"/>
            <a:r>
              <a:rPr lang="zh-CN" altLang="en-US" sz="3200" dirty="0">
                <a:effectLst>
                  <a:outerShdw blurRad="38100" dist="38100" dir="2700000" algn="tl">
                    <a:srgbClr val="000000">
                      <a:alpha val="43137"/>
                    </a:srgbClr>
                  </a:outerShdw>
                </a:effectLst>
                <a:cs typeface="+mn-ea"/>
                <a:sym typeface="+mn-lt"/>
              </a:rPr>
              <a:t>单击添加您的标题内容</a:t>
            </a:r>
          </a:p>
        </p:txBody>
      </p:sp>
      <p:sp>
        <p:nvSpPr>
          <p:cNvPr id="122" name="文本框 121"/>
          <p:cNvSpPr txBox="1"/>
          <p:nvPr/>
        </p:nvSpPr>
        <p:spPr>
          <a:xfrm>
            <a:off x="2622616" y="3636901"/>
            <a:ext cx="6912768" cy="425053"/>
          </a:xfrm>
          <a:prstGeom prst="rect">
            <a:avLst/>
          </a:prstGeom>
          <a:noFill/>
        </p:spPr>
        <p:txBody>
          <a:bodyPr wrap="square" rtlCol="0">
            <a:spAutoFit/>
          </a:bodyPr>
          <a:lstStyle/>
          <a:p>
            <a:pPr algn="ctr">
              <a:lnSpc>
                <a:spcPct val="150000"/>
              </a:lnSpc>
            </a:pPr>
            <a:r>
              <a:rPr lang="en-US" altLang="zh-CN" sz="1600" dirty="0">
                <a:solidFill>
                  <a:schemeClr val="tx2"/>
                </a:solidFill>
                <a:cs typeface="+mn-ea"/>
                <a:sym typeface="+mn-lt"/>
              </a:rPr>
              <a:t>Happy flying dream for Children's Day</a:t>
            </a:r>
            <a:endParaRPr lang="zh-CN" altLang="en-US" sz="1600" dirty="0">
              <a:solidFill>
                <a:schemeClr val="tx2"/>
              </a:solidFill>
              <a:cs typeface="+mn-ea"/>
              <a:sym typeface="+mn-lt"/>
            </a:endParaRPr>
          </a:p>
        </p:txBody>
      </p:sp>
      <p:sp>
        <p:nvSpPr>
          <p:cNvPr id="120" name="文本框 119"/>
          <p:cNvSpPr txBox="1"/>
          <p:nvPr/>
        </p:nvSpPr>
        <p:spPr>
          <a:xfrm>
            <a:off x="4444238" y="2085884"/>
            <a:ext cx="2746907" cy="584775"/>
          </a:xfrm>
          <a:prstGeom prst="rect">
            <a:avLst/>
          </a:prstGeom>
          <a:noFill/>
        </p:spPr>
        <p:txBody>
          <a:bodyPr wrap="square" rtlCol="0">
            <a:spAutoFit/>
          </a:bodyPr>
          <a:lstStyle/>
          <a:p>
            <a:pPr algn="ctr"/>
            <a:r>
              <a:rPr lang="en-US" altLang="zh-CN" sz="3200" dirty="0">
                <a:solidFill>
                  <a:srgbClr val="78AB1D"/>
                </a:solidFill>
                <a:effectLst>
                  <a:outerShdw blurRad="38100" dist="38100" dir="2700000" algn="tl">
                    <a:srgbClr val="000000">
                      <a:alpha val="43137"/>
                    </a:srgbClr>
                  </a:outerShdw>
                </a:effectLst>
                <a:cs typeface="+mn-ea"/>
                <a:sym typeface="+mn-lt"/>
              </a:rPr>
              <a:t>PART 01</a:t>
            </a:r>
            <a:endParaRPr lang="zh-CN" altLang="en-US" sz="3200" dirty="0">
              <a:solidFill>
                <a:srgbClr val="78AB1D"/>
              </a:solidFill>
              <a:effectLst>
                <a:outerShdw blurRad="38100" dist="38100" dir="2700000" algn="tl">
                  <a:srgbClr val="000000">
                    <a:alpha val="43137"/>
                  </a:srgbClr>
                </a:outerShdw>
              </a:effectLst>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3000" advTm="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down)">
                                      <p:cBhvr>
                                        <p:cTn id="12" dur="500"/>
                                        <p:tgtEl>
                                          <p:spTgt spid="30"/>
                                        </p:tgtEl>
                                      </p:cBhvr>
                                    </p:animEffect>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down)">
                                      <p:cBhvr>
                                        <p:cTn id="16" dur="1500"/>
                                        <p:tgtEl>
                                          <p:spTgt spid="19"/>
                                        </p:tgtEl>
                                      </p:cBhvr>
                                    </p:animEffect>
                                  </p:childTnLst>
                                </p:cTn>
                              </p:par>
                            </p:childTnLst>
                          </p:cTn>
                        </p:par>
                        <p:par>
                          <p:cTn id="17" fill="hold">
                            <p:stCondLst>
                              <p:cond delay="2500"/>
                            </p:stCondLst>
                            <p:childTnLst>
                              <p:par>
                                <p:cTn id="18" presetID="53" presetClass="entr" presetSubtype="16"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par>
                          <p:cTn id="23" fill="hold">
                            <p:stCondLst>
                              <p:cond delay="3000"/>
                            </p:stCondLst>
                            <p:childTnLst>
                              <p:par>
                                <p:cTn id="24" presetID="10"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750"/>
                                        <p:tgtEl>
                                          <p:spTgt spid="8"/>
                                        </p:tgtEl>
                                      </p:cBhvr>
                                    </p:animEffect>
                                  </p:childTnLst>
                                </p:cTn>
                              </p:par>
                            </p:childTnLst>
                          </p:cTn>
                        </p:par>
                        <p:par>
                          <p:cTn id="27" fill="hold">
                            <p:stCondLst>
                              <p:cond delay="4000"/>
                            </p:stCondLst>
                            <p:childTnLst>
                              <p:par>
                                <p:cTn id="28" presetID="16" presetClass="entr" presetSubtype="21" fill="hold" grpId="0"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barn(inVertical)">
                                      <p:cBhvr>
                                        <p:cTn id="30" dur="500"/>
                                        <p:tgtEl>
                                          <p:spTgt spid="120"/>
                                        </p:tgtEl>
                                      </p:cBhvr>
                                    </p:animEffect>
                                  </p:childTnLst>
                                </p:cTn>
                              </p:par>
                            </p:childTnLst>
                          </p:cTn>
                        </p:par>
                        <p:par>
                          <p:cTn id="31" fill="hold">
                            <p:stCondLst>
                              <p:cond delay="4500"/>
                            </p:stCondLst>
                            <p:childTnLst>
                              <p:par>
                                <p:cTn id="32" presetID="6" presetClass="entr" presetSubtype="16" fill="hold" grpId="0" nodeType="afterEffect">
                                  <p:stCondLst>
                                    <p:cond delay="0"/>
                                  </p:stCondLst>
                                  <p:childTnLst>
                                    <p:set>
                                      <p:cBhvr>
                                        <p:cTn id="33" dur="1" fill="hold">
                                          <p:stCondLst>
                                            <p:cond delay="0"/>
                                          </p:stCondLst>
                                        </p:cTn>
                                        <p:tgtEl>
                                          <p:spTgt spid="110"/>
                                        </p:tgtEl>
                                        <p:attrNameLst>
                                          <p:attrName>style.visibility</p:attrName>
                                        </p:attrNameLst>
                                      </p:cBhvr>
                                      <p:to>
                                        <p:strVal val="visible"/>
                                      </p:to>
                                    </p:set>
                                    <p:animEffect transition="in" filter="circle(in)">
                                      <p:cBhvr>
                                        <p:cTn id="34" dur="2000"/>
                                        <p:tgtEl>
                                          <p:spTgt spid="110"/>
                                        </p:tgtEl>
                                      </p:cBhvr>
                                    </p:animEffect>
                                  </p:childTnLst>
                                </p:cTn>
                              </p:par>
                            </p:childTnLst>
                          </p:cTn>
                        </p:par>
                        <p:par>
                          <p:cTn id="35" fill="hold">
                            <p:stCondLst>
                              <p:cond delay="6500"/>
                            </p:stCondLst>
                            <p:childTnLst>
                              <p:par>
                                <p:cTn id="36" presetID="10" presetClass="entr" presetSubtype="0" fill="hold" grpId="0" nodeType="afterEffect">
                                  <p:stCondLst>
                                    <p:cond delay="0"/>
                                  </p:stCondLst>
                                  <p:childTnLst>
                                    <p:set>
                                      <p:cBhvr>
                                        <p:cTn id="37" dur="1" fill="hold">
                                          <p:stCondLst>
                                            <p:cond delay="0"/>
                                          </p:stCondLst>
                                        </p:cTn>
                                        <p:tgtEl>
                                          <p:spTgt spid="122"/>
                                        </p:tgtEl>
                                        <p:attrNameLst>
                                          <p:attrName>style.visibility</p:attrName>
                                        </p:attrNameLst>
                                      </p:cBhvr>
                                      <p:to>
                                        <p:strVal val="visible"/>
                                      </p:to>
                                    </p:set>
                                    <p:animEffect transition="in" filter="fade">
                                      <p:cBhvr>
                                        <p:cTn id="38" dur="19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22" grpId="0"/>
      <p:bldP spid="1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4"/>
          <p:cNvGrpSpPr>
            <a:grpSpLocks noChangeAspect="1"/>
          </p:cNvGrpSpPr>
          <p:nvPr/>
        </p:nvGrpSpPr>
        <p:grpSpPr bwMode="auto">
          <a:xfrm>
            <a:off x="4797425" y="2532063"/>
            <a:ext cx="2203450" cy="3032125"/>
            <a:chOff x="3022" y="1595"/>
            <a:chExt cx="1388" cy="1910"/>
          </a:xfrm>
        </p:grpSpPr>
        <p:sp>
          <p:nvSpPr>
            <p:cNvPr id="33" name="AutoShape 3"/>
            <p:cNvSpPr>
              <a:spLocks noChangeAspect="1" noChangeArrowheads="1" noTextEdit="1"/>
            </p:cNvSpPr>
            <p:nvPr/>
          </p:nvSpPr>
          <p:spPr bwMode="auto">
            <a:xfrm>
              <a:off x="3022" y="1595"/>
              <a:ext cx="1388" cy="1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 name="Freeform 5"/>
            <p:cNvSpPr/>
            <p:nvPr/>
          </p:nvSpPr>
          <p:spPr bwMode="auto">
            <a:xfrm>
              <a:off x="3429" y="1588"/>
              <a:ext cx="933" cy="1912"/>
            </a:xfrm>
            <a:custGeom>
              <a:avLst/>
              <a:gdLst>
                <a:gd name="T0" fmla="*/ 636 w 828"/>
                <a:gd name="T1" fmla="*/ 422 h 1700"/>
                <a:gd name="T2" fmla="*/ 328 w 828"/>
                <a:gd name="T3" fmla="*/ 534 h 1700"/>
                <a:gd name="T4" fmla="*/ 177 w 828"/>
                <a:gd name="T5" fmla="*/ 372 h 1700"/>
                <a:gd name="T6" fmla="*/ 152 w 828"/>
                <a:gd name="T7" fmla="*/ 103 h 1700"/>
                <a:gd name="T8" fmla="*/ 87 w 828"/>
                <a:gd name="T9" fmla="*/ 6 h 1700"/>
                <a:gd name="T10" fmla="*/ 38 w 828"/>
                <a:gd name="T11" fmla="*/ 57 h 1700"/>
                <a:gd name="T12" fmla="*/ 19 w 828"/>
                <a:gd name="T13" fmla="*/ 243 h 1700"/>
                <a:gd name="T14" fmla="*/ 21 w 828"/>
                <a:gd name="T15" fmla="*/ 633 h 1700"/>
                <a:gd name="T16" fmla="*/ 200 w 828"/>
                <a:gd name="T17" fmla="*/ 1118 h 1700"/>
                <a:gd name="T18" fmla="*/ 197 w 828"/>
                <a:gd name="T19" fmla="*/ 1419 h 1700"/>
                <a:gd name="T20" fmla="*/ 119 w 828"/>
                <a:gd name="T21" fmla="*/ 1700 h 1700"/>
                <a:gd name="T22" fmla="*/ 613 w 828"/>
                <a:gd name="T23" fmla="*/ 1700 h 1700"/>
                <a:gd name="T24" fmla="*/ 614 w 828"/>
                <a:gd name="T25" fmla="*/ 1690 h 1700"/>
                <a:gd name="T26" fmla="*/ 599 w 828"/>
                <a:gd name="T27" fmla="*/ 1454 h 1700"/>
                <a:gd name="T28" fmla="*/ 576 w 828"/>
                <a:gd name="T29" fmla="*/ 1203 h 1700"/>
                <a:gd name="T30" fmla="*/ 551 w 828"/>
                <a:gd name="T31" fmla="*/ 810 h 1700"/>
                <a:gd name="T32" fmla="*/ 716 w 828"/>
                <a:gd name="T33" fmla="*/ 554 h 1700"/>
                <a:gd name="T34" fmla="*/ 820 w 828"/>
                <a:gd name="T35" fmla="*/ 376 h 1700"/>
                <a:gd name="T36" fmla="*/ 787 w 828"/>
                <a:gd name="T37" fmla="*/ 292 h 1700"/>
                <a:gd name="T38" fmla="*/ 713 w 828"/>
                <a:gd name="T39" fmla="*/ 349 h 1700"/>
                <a:gd name="T40" fmla="*/ 636 w 828"/>
                <a:gd name="T41" fmla="*/ 422 h 1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8" h="1700">
                  <a:moveTo>
                    <a:pt x="636" y="422"/>
                  </a:moveTo>
                  <a:cubicBezTo>
                    <a:pt x="549" y="489"/>
                    <a:pt x="438" y="533"/>
                    <a:pt x="328" y="534"/>
                  </a:cubicBezTo>
                  <a:cubicBezTo>
                    <a:pt x="225" y="534"/>
                    <a:pt x="196" y="463"/>
                    <a:pt x="177" y="372"/>
                  </a:cubicBezTo>
                  <a:cubicBezTo>
                    <a:pt x="159" y="282"/>
                    <a:pt x="160" y="193"/>
                    <a:pt x="152" y="103"/>
                  </a:cubicBezTo>
                  <a:cubicBezTo>
                    <a:pt x="149" y="64"/>
                    <a:pt x="142" y="0"/>
                    <a:pt x="87" y="6"/>
                  </a:cubicBezTo>
                  <a:cubicBezTo>
                    <a:pt x="59" y="8"/>
                    <a:pt x="47" y="33"/>
                    <a:pt x="38" y="57"/>
                  </a:cubicBezTo>
                  <a:cubicBezTo>
                    <a:pt x="17" y="116"/>
                    <a:pt x="24" y="182"/>
                    <a:pt x="19" y="243"/>
                  </a:cubicBezTo>
                  <a:cubicBezTo>
                    <a:pt x="9" y="367"/>
                    <a:pt x="0" y="511"/>
                    <a:pt x="21" y="633"/>
                  </a:cubicBezTo>
                  <a:cubicBezTo>
                    <a:pt x="50" y="807"/>
                    <a:pt x="190" y="941"/>
                    <a:pt x="200" y="1118"/>
                  </a:cubicBezTo>
                  <a:cubicBezTo>
                    <a:pt x="206" y="1218"/>
                    <a:pt x="213" y="1320"/>
                    <a:pt x="197" y="1419"/>
                  </a:cubicBezTo>
                  <a:cubicBezTo>
                    <a:pt x="193" y="1446"/>
                    <a:pt x="138" y="1700"/>
                    <a:pt x="119" y="1700"/>
                  </a:cubicBezTo>
                  <a:cubicBezTo>
                    <a:pt x="613" y="1700"/>
                    <a:pt x="613" y="1700"/>
                    <a:pt x="613" y="1700"/>
                  </a:cubicBezTo>
                  <a:cubicBezTo>
                    <a:pt x="613" y="1696"/>
                    <a:pt x="613" y="1692"/>
                    <a:pt x="614" y="1690"/>
                  </a:cubicBezTo>
                  <a:cubicBezTo>
                    <a:pt x="623" y="1612"/>
                    <a:pt x="606" y="1532"/>
                    <a:pt x="599" y="1454"/>
                  </a:cubicBezTo>
                  <a:cubicBezTo>
                    <a:pt x="592" y="1370"/>
                    <a:pt x="589" y="1284"/>
                    <a:pt x="576" y="1203"/>
                  </a:cubicBezTo>
                  <a:cubicBezTo>
                    <a:pt x="555" y="1073"/>
                    <a:pt x="540" y="942"/>
                    <a:pt x="551" y="810"/>
                  </a:cubicBezTo>
                  <a:cubicBezTo>
                    <a:pt x="562" y="692"/>
                    <a:pt x="644" y="638"/>
                    <a:pt x="716" y="554"/>
                  </a:cubicBezTo>
                  <a:cubicBezTo>
                    <a:pt x="757" y="505"/>
                    <a:pt x="809" y="440"/>
                    <a:pt x="820" y="376"/>
                  </a:cubicBezTo>
                  <a:cubicBezTo>
                    <a:pt x="826" y="345"/>
                    <a:pt x="828" y="297"/>
                    <a:pt x="787" y="292"/>
                  </a:cubicBezTo>
                  <a:cubicBezTo>
                    <a:pt x="752" y="287"/>
                    <a:pt x="732" y="327"/>
                    <a:pt x="713" y="349"/>
                  </a:cubicBezTo>
                  <a:cubicBezTo>
                    <a:pt x="691" y="375"/>
                    <a:pt x="665" y="400"/>
                    <a:pt x="636" y="422"/>
                  </a:cubicBezTo>
                  <a:close/>
                </a:path>
              </a:pathLst>
            </a:custGeom>
            <a:solidFill>
              <a:srgbClr val="78AB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 name="Freeform 6"/>
            <p:cNvSpPr/>
            <p:nvPr/>
          </p:nvSpPr>
          <p:spPr bwMode="auto">
            <a:xfrm>
              <a:off x="3007" y="2203"/>
              <a:ext cx="605" cy="462"/>
            </a:xfrm>
            <a:custGeom>
              <a:avLst/>
              <a:gdLst>
                <a:gd name="T0" fmla="*/ 464 w 537"/>
                <a:gd name="T1" fmla="*/ 180 h 411"/>
                <a:gd name="T2" fmla="*/ 126 w 537"/>
                <a:gd name="T3" fmla="*/ 86 h 411"/>
                <a:gd name="T4" fmla="*/ 62 w 537"/>
                <a:gd name="T5" fmla="*/ 4 h 411"/>
                <a:gd name="T6" fmla="*/ 28 w 537"/>
                <a:gd name="T7" fmla="*/ 132 h 411"/>
                <a:gd name="T8" fmla="*/ 145 w 537"/>
                <a:gd name="T9" fmla="*/ 295 h 411"/>
                <a:gd name="T10" fmla="*/ 537 w 537"/>
                <a:gd name="T11" fmla="*/ 375 h 411"/>
              </a:gdLst>
              <a:ahLst/>
              <a:cxnLst>
                <a:cxn ang="0">
                  <a:pos x="T0" y="T1"/>
                </a:cxn>
                <a:cxn ang="0">
                  <a:pos x="T2" y="T3"/>
                </a:cxn>
                <a:cxn ang="0">
                  <a:pos x="T4" y="T5"/>
                </a:cxn>
                <a:cxn ang="0">
                  <a:pos x="T6" y="T7"/>
                </a:cxn>
                <a:cxn ang="0">
                  <a:pos x="T8" y="T9"/>
                </a:cxn>
                <a:cxn ang="0">
                  <a:pos x="T10" y="T11"/>
                </a:cxn>
              </a:cxnLst>
              <a:rect l="0" t="0" r="r" b="b"/>
              <a:pathLst>
                <a:path w="537" h="411">
                  <a:moveTo>
                    <a:pt x="464" y="180"/>
                  </a:moveTo>
                  <a:cubicBezTo>
                    <a:pt x="354" y="192"/>
                    <a:pt x="191" y="199"/>
                    <a:pt x="126" y="86"/>
                  </a:cubicBezTo>
                  <a:cubicBezTo>
                    <a:pt x="111" y="61"/>
                    <a:pt x="101" y="6"/>
                    <a:pt x="62" y="4"/>
                  </a:cubicBezTo>
                  <a:cubicBezTo>
                    <a:pt x="0" y="0"/>
                    <a:pt x="18" y="98"/>
                    <a:pt x="28" y="132"/>
                  </a:cubicBezTo>
                  <a:cubicBezTo>
                    <a:pt x="48" y="195"/>
                    <a:pt x="95" y="253"/>
                    <a:pt x="145" y="295"/>
                  </a:cubicBezTo>
                  <a:cubicBezTo>
                    <a:pt x="236" y="370"/>
                    <a:pt x="421" y="411"/>
                    <a:pt x="537" y="375"/>
                  </a:cubicBezTo>
                </a:path>
              </a:pathLst>
            </a:custGeom>
            <a:solidFill>
              <a:srgbClr val="78AB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Freeform 7"/>
            <p:cNvSpPr/>
            <p:nvPr/>
          </p:nvSpPr>
          <p:spPr bwMode="auto">
            <a:xfrm>
              <a:off x="3998" y="2522"/>
              <a:ext cx="413" cy="398"/>
            </a:xfrm>
            <a:custGeom>
              <a:avLst/>
              <a:gdLst>
                <a:gd name="T0" fmla="*/ 0 w 367"/>
                <a:gd name="T1" fmla="*/ 354 h 354"/>
                <a:gd name="T2" fmla="*/ 148 w 367"/>
                <a:gd name="T3" fmla="*/ 314 h 354"/>
                <a:gd name="T4" fmla="*/ 264 w 367"/>
                <a:gd name="T5" fmla="*/ 247 h 354"/>
                <a:gd name="T6" fmla="*/ 292 w 367"/>
                <a:gd name="T7" fmla="*/ 218 h 354"/>
                <a:gd name="T8" fmla="*/ 334 w 367"/>
                <a:gd name="T9" fmla="*/ 153 h 354"/>
                <a:gd name="T10" fmla="*/ 366 w 367"/>
                <a:gd name="T11" fmla="*/ 56 h 354"/>
                <a:gd name="T12" fmla="*/ 324 w 367"/>
                <a:gd name="T13" fmla="*/ 23 h 354"/>
                <a:gd name="T14" fmla="*/ 292 w 367"/>
                <a:gd name="T15" fmla="*/ 79 h 354"/>
                <a:gd name="T16" fmla="*/ 99 w 367"/>
                <a:gd name="T17" fmla="*/ 188 h 354"/>
                <a:gd name="T18" fmla="*/ 58 w 367"/>
                <a:gd name="T19" fmla="*/ 196 h 354"/>
                <a:gd name="T20" fmla="*/ 17 w 367"/>
                <a:gd name="T21" fmla="*/ 198 h 354"/>
                <a:gd name="T22" fmla="*/ 15 w 367"/>
                <a:gd name="T23" fmla="*/ 196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7" h="354">
                  <a:moveTo>
                    <a:pt x="0" y="354"/>
                  </a:moveTo>
                  <a:cubicBezTo>
                    <a:pt x="50" y="345"/>
                    <a:pt x="100" y="332"/>
                    <a:pt x="148" y="314"/>
                  </a:cubicBezTo>
                  <a:cubicBezTo>
                    <a:pt x="190" y="298"/>
                    <a:pt x="230" y="276"/>
                    <a:pt x="264" y="247"/>
                  </a:cubicBezTo>
                  <a:cubicBezTo>
                    <a:pt x="274" y="239"/>
                    <a:pt x="283" y="228"/>
                    <a:pt x="292" y="218"/>
                  </a:cubicBezTo>
                  <a:cubicBezTo>
                    <a:pt x="309" y="199"/>
                    <a:pt x="324" y="177"/>
                    <a:pt x="334" y="153"/>
                  </a:cubicBezTo>
                  <a:cubicBezTo>
                    <a:pt x="347" y="122"/>
                    <a:pt x="365" y="91"/>
                    <a:pt x="366" y="56"/>
                  </a:cubicBezTo>
                  <a:cubicBezTo>
                    <a:pt x="367" y="32"/>
                    <a:pt x="348" y="0"/>
                    <a:pt x="324" y="23"/>
                  </a:cubicBezTo>
                  <a:cubicBezTo>
                    <a:pt x="308" y="37"/>
                    <a:pt x="305" y="62"/>
                    <a:pt x="292" y="79"/>
                  </a:cubicBezTo>
                  <a:cubicBezTo>
                    <a:pt x="245" y="145"/>
                    <a:pt x="178" y="174"/>
                    <a:pt x="99" y="188"/>
                  </a:cubicBezTo>
                  <a:cubicBezTo>
                    <a:pt x="86" y="191"/>
                    <a:pt x="72" y="195"/>
                    <a:pt x="58" y="196"/>
                  </a:cubicBezTo>
                  <a:cubicBezTo>
                    <a:pt x="46" y="197"/>
                    <a:pt x="28" y="201"/>
                    <a:pt x="17" y="198"/>
                  </a:cubicBezTo>
                  <a:cubicBezTo>
                    <a:pt x="15" y="198"/>
                    <a:pt x="15" y="197"/>
                    <a:pt x="15" y="196"/>
                  </a:cubicBezTo>
                </a:path>
              </a:pathLst>
            </a:custGeom>
            <a:solidFill>
              <a:srgbClr val="78AB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 name="Freeform 8"/>
            <p:cNvSpPr/>
            <p:nvPr/>
          </p:nvSpPr>
          <p:spPr bwMode="auto">
            <a:xfrm>
              <a:off x="3445" y="1596"/>
              <a:ext cx="345" cy="1904"/>
            </a:xfrm>
            <a:custGeom>
              <a:avLst/>
              <a:gdLst>
                <a:gd name="T0" fmla="*/ 126 w 306"/>
                <a:gd name="T1" fmla="*/ 27 h 1693"/>
                <a:gd name="T2" fmla="*/ 32 w 306"/>
                <a:gd name="T3" fmla="*/ 127 h 1693"/>
                <a:gd name="T4" fmla="*/ 13 w 306"/>
                <a:gd name="T5" fmla="*/ 268 h 1693"/>
                <a:gd name="T6" fmla="*/ 20 w 306"/>
                <a:gd name="T7" fmla="*/ 571 h 1693"/>
                <a:gd name="T8" fmla="*/ 153 w 306"/>
                <a:gd name="T9" fmla="*/ 872 h 1693"/>
                <a:gd name="T10" fmla="*/ 283 w 306"/>
                <a:gd name="T11" fmla="*/ 1144 h 1693"/>
                <a:gd name="T12" fmla="*/ 301 w 306"/>
                <a:gd name="T13" fmla="*/ 1420 h 1693"/>
                <a:gd name="T14" fmla="*/ 286 w 306"/>
                <a:gd name="T15" fmla="*/ 1693 h 16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6" h="1693">
                  <a:moveTo>
                    <a:pt x="126" y="27"/>
                  </a:moveTo>
                  <a:cubicBezTo>
                    <a:pt x="81" y="0"/>
                    <a:pt x="39" y="96"/>
                    <a:pt x="32" y="127"/>
                  </a:cubicBezTo>
                  <a:cubicBezTo>
                    <a:pt x="21" y="174"/>
                    <a:pt x="19" y="219"/>
                    <a:pt x="13" y="268"/>
                  </a:cubicBezTo>
                  <a:cubicBezTo>
                    <a:pt x="3" y="366"/>
                    <a:pt x="0" y="477"/>
                    <a:pt x="20" y="571"/>
                  </a:cubicBezTo>
                  <a:cubicBezTo>
                    <a:pt x="42" y="681"/>
                    <a:pt x="89" y="778"/>
                    <a:pt x="153" y="872"/>
                  </a:cubicBezTo>
                  <a:cubicBezTo>
                    <a:pt x="212" y="958"/>
                    <a:pt x="259" y="1045"/>
                    <a:pt x="283" y="1144"/>
                  </a:cubicBezTo>
                  <a:cubicBezTo>
                    <a:pt x="303" y="1231"/>
                    <a:pt x="306" y="1329"/>
                    <a:pt x="301" y="1420"/>
                  </a:cubicBezTo>
                  <a:cubicBezTo>
                    <a:pt x="295" y="1511"/>
                    <a:pt x="290" y="1602"/>
                    <a:pt x="286" y="1693"/>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8" name="Freeform 9"/>
            <p:cNvSpPr/>
            <p:nvPr/>
          </p:nvSpPr>
          <p:spPr bwMode="auto">
            <a:xfrm>
              <a:off x="3478" y="1710"/>
              <a:ext cx="402" cy="1793"/>
            </a:xfrm>
            <a:custGeom>
              <a:avLst/>
              <a:gdLst>
                <a:gd name="T0" fmla="*/ 113 w 357"/>
                <a:gd name="T1" fmla="*/ 4 h 1594"/>
                <a:gd name="T2" fmla="*/ 0 w 357"/>
                <a:gd name="T3" fmla="*/ 248 h 1594"/>
                <a:gd name="T4" fmla="*/ 31 w 357"/>
                <a:gd name="T5" fmla="*/ 546 h 1594"/>
                <a:gd name="T6" fmla="*/ 181 w 357"/>
                <a:gd name="T7" fmla="*/ 772 h 1594"/>
                <a:gd name="T8" fmla="*/ 311 w 357"/>
                <a:gd name="T9" fmla="*/ 1031 h 1594"/>
                <a:gd name="T10" fmla="*/ 348 w 357"/>
                <a:gd name="T11" fmla="*/ 1328 h 1594"/>
                <a:gd name="T12" fmla="*/ 357 w 357"/>
                <a:gd name="T13" fmla="*/ 1594 h 1594"/>
              </a:gdLst>
              <a:ahLst/>
              <a:cxnLst>
                <a:cxn ang="0">
                  <a:pos x="T0" y="T1"/>
                </a:cxn>
                <a:cxn ang="0">
                  <a:pos x="T2" y="T3"/>
                </a:cxn>
                <a:cxn ang="0">
                  <a:pos x="T4" y="T5"/>
                </a:cxn>
                <a:cxn ang="0">
                  <a:pos x="T6" y="T7"/>
                </a:cxn>
                <a:cxn ang="0">
                  <a:pos x="T8" y="T9"/>
                </a:cxn>
                <a:cxn ang="0">
                  <a:pos x="T10" y="T11"/>
                </a:cxn>
                <a:cxn ang="0">
                  <a:pos x="T12" y="T13"/>
                </a:cxn>
              </a:cxnLst>
              <a:rect l="0" t="0" r="r" b="b"/>
              <a:pathLst>
                <a:path w="357" h="1594">
                  <a:moveTo>
                    <a:pt x="113" y="4"/>
                  </a:moveTo>
                  <a:cubicBezTo>
                    <a:pt x="23" y="0"/>
                    <a:pt x="0" y="185"/>
                    <a:pt x="0" y="248"/>
                  </a:cubicBezTo>
                  <a:cubicBezTo>
                    <a:pt x="0" y="351"/>
                    <a:pt x="0" y="450"/>
                    <a:pt x="31" y="546"/>
                  </a:cubicBezTo>
                  <a:cubicBezTo>
                    <a:pt x="60" y="635"/>
                    <a:pt x="124" y="702"/>
                    <a:pt x="181" y="772"/>
                  </a:cubicBezTo>
                  <a:cubicBezTo>
                    <a:pt x="245" y="851"/>
                    <a:pt x="286" y="932"/>
                    <a:pt x="311" y="1031"/>
                  </a:cubicBezTo>
                  <a:cubicBezTo>
                    <a:pt x="335" y="1126"/>
                    <a:pt x="340" y="1229"/>
                    <a:pt x="348" y="1328"/>
                  </a:cubicBezTo>
                  <a:cubicBezTo>
                    <a:pt x="354" y="1416"/>
                    <a:pt x="357" y="1505"/>
                    <a:pt x="357" y="1594"/>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9" name="Freeform 10"/>
            <p:cNvSpPr/>
            <p:nvPr/>
          </p:nvSpPr>
          <p:spPr bwMode="auto">
            <a:xfrm>
              <a:off x="3626" y="2721"/>
              <a:ext cx="148" cy="782"/>
            </a:xfrm>
            <a:custGeom>
              <a:avLst/>
              <a:gdLst>
                <a:gd name="T0" fmla="*/ 0 w 131"/>
                <a:gd name="T1" fmla="*/ 0 h 695"/>
                <a:gd name="T2" fmla="*/ 72 w 131"/>
                <a:gd name="T3" fmla="*/ 129 h 695"/>
                <a:gd name="T4" fmla="*/ 110 w 131"/>
                <a:gd name="T5" fmla="*/ 276 h 695"/>
                <a:gd name="T6" fmla="*/ 110 w 131"/>
                <a:gd name="T7" fmla="*/ 589 h 695"/>
                <a:gd name="T8" fmla="*/ 96 w 131"/>
                <a:gd name="T9" fmla="*/ 695 h 695"/>
              </a:gdLst>
              <a:ahLst/>
              <a:cxnLst>
                <a:cxn ang="0">
                  <a:pos x="T0" y="T1"/>
                </a:cxn>
                <a:cxn ang="0">
                  <a:pos x="T2" y="T3"/>
                </a:cxn>
                <a:cxn ang="0">
                  <a:pos x="T4" y="T5"/>
                </a:cxn>
                <a:cxn ang="0">
                  <a:pos x="T6" y="T7"/>
                </a:cxn>
                <a:cxn ang="0">
                  <a:pos x="T8" y="T9"/>
                </a:cxn>
              </a:cxnLst>
              <a:rect l="0" t="0" r="r" b="b"/>
              <a:pathLst>
                <a:path w="131" h="695">
                  <a:moveTo>
                    <a:pt x="0" y="0"/>
                  </a:moveTo>
                  <a:cubicBezTo>
                    <a:pt x="35" y="20"/>
                    <a:pt x="57" y="91"/>
                    <a:pt x="72" y="129"/>
                  </a:cubicBezTo>
                  <a:cubicBezTo>
                    <a:pt x="91" y="177"/>
                    <a:pt x="100" y="225"/>
                    <a:pt x="110" y="276"/>
                  </a:cubicBezTo>
                  <a:cubicBezTo>
                    <a:pt x="131" y="379"/>
                    <a:pt x="116" y="486"/>
                    <a:pt x="110" y="589"/>
                  </a:cubicBezTo>
                  <a:cubicBezTo>
                    <a:pt x="109" y="606"/>
                    <a:pt x="98" y="671"/>
                    <a:pt x="96" y="695"/>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0" name="Freeform 11"/>
            <p:cNvSpPr/>
            <p:nvPr/>
          </p:nvSpPr>
          <p:spPr bwMode="auto">
            <a:xfrm>
              <a:off x="3660" y="2930"/>
              <a:ext cx="73" cy="569"/>
            </a:xfrm>
            <a:custGeom>
              <a:avLst/>
              <a:gdLst>
                <a:gd name="T0" fmla="*/ 0 w 65"/>
                <a:gd name="T1" fmla="*/ 0 h 506"/>
                <a:gd name="T2" fmla="*/ 60 w 65"/>
                <a:gd name="T3" fmla="*/ 237 h 506"/>
                <a:gd name="T4" fmla="*/ 47 w 65"/>
                <a:gd name="T5" fmla="*/ 506 h 506"/>
              </a:gdLst>
              <a:ahLst/>
              <a:cxnLst>
                <a:cxn ang="0">
                  <a:pos x="T0" y="T1"/>
                </a:cxn>
                <a:cxn ang="0">
                  <a:pos x="T2" y="T3"/>
                </a:cxn>
                <a:cxn ang="0">
                  <a:pos x="T4" y="T5"/>
                </a:cxn>
              </a:cxnLst>
              <a:rect l="0" t="0" r="r" b="b"/>
              <a:pathLst>
                <a:path w="65" h="506">
                  <a:moveTo>
                    <a:pt x="0" y="0"/>
                  </a:moveTo>
                  <a:cubicBezTo>
                    <a:pt x="31" y="76"/>
                    <a:pt x="54" y="151"/>
                    <a:pt x="60" y="237"/>
                  </a:cubicBezTo>
                  <a:cubicBezTo>
                    <a:pt x="65" y="329"/>
                    <a:pt x="56" y="416"/>
                    <a:pt x="47" y="506"/>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1" name="Freeform 12"/>
            <p:cNvSpPr/>
            <p:nvPr/>
          </p:nvSpPr>
          <p:spPr bwMode="auto">
            <a:xfrm>
              <a:off x="3579" y="3105"/>
              <a:ext cx="121" cy="380"/>
            </a:xfrm>
            <a:custGeom>
              <a:avLst/>
              <a:gdLst>
                <a:gd name="T0" fmla="*/ 74 w 107"/>
                <a:gd name="T1" fmla="*/ 0 h 338"/>
                <a:gd name="T2" fmla="*/ 86 w 107"/>
                <a:gd name="T3" fmla="*/ 196 h 338"/>
                <a:gd name="T4" fmla="*/ 0 w 107"/>
                <a:gd name="T5" fmla="*/ 336 h 338"/>
              </a:gdLst>
              <a:ahLst/>
              <a:cxnLst>
                <a:cxn ang="0">
                  <a:pos x="T0" y="T1"/>
                </a:cxn>
                <a:cxn ang="0">
                  <a:pos x="T2" y="T3"/>
                </a:cxn>
                <a:cxn ang="0">
                  <a:pos x="T4" y="T5"/>
                </a:cxn>
              </a:cxnLst>
              <a:rect l="0" t="0" r="r" b="b"/>
              <a:pathLst>
                <a:path w="107" h="338">
                  <a:moveTo>
                    <a:pt x="74" y="0"/>
                  </a:moveTo>
                  <a:cubicBezTo>
                    <a:pt x="107" y="43"/>
                    <a:pt x="92" y="151"/>
                    <a:pt x="86" y="196"/>
                  </a:cubicBezTo>
                  <a:cubicBezTo>
                    <a:pt x="83" y="217"/>
                    <a:pt x="42" y="338"/>
                    <a:pt x="0" y="336"/>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2" name="Freeform 13"/>
            <p:cNvSpPr/>
            <p:nvPr/>
          </p:nvSpPr>
          <p:spPr bwMode="auto">
            <a:xfrm>
              <a:off x="3599" y="3227"/>
              <a:ext cx="44" cy="169"/>
            </a:xfrm>
            <a:custGeom>
              <a:avLst/>
              <a:gdLst>
                <a:gd name="T0" fmla="*/ 36 w 39"/>
                <a:gd name="T1" fmla="*/ 0 h 150"/>
                <a:gd name="T2" fmla="*/ 30 w 39"/>
                <a:gd name="T3" fmla="*/ 94 h 150"/>
                <a:gd name="T4" fmla="*/ 0 w 39"/>
                <a:gd name="T5" fmla="*/ 150 h 150"/>
              </a:gdLst>
              <a:ahLst/>
              <a:cxnLst>
                <a:cxn ang="0">
                  <a:pos x="T0" y="T1"/>
                </a:cxn>
                <a:cxn ang="0">
                  <a:pos x="T2" y="T3"/>
                </a:cxn>
                <a:cxn ang="0">
                  <a:pos x="T4" y="T5"/>
                </a:cxn>
              </a:cxnLst>
              <a:rect l="0" t="0" r="r" b="b"/>
              <a:pathLst>
                <a:path w="39" h="150">
                  <a:moveTo>
                    <a:pt x="36" y="0"/>
                  </a:moveTo>
                  <a:cubicBezTo>
                    <a:pt x="39" y="31"/>
                    <a:pt x="36" y="64"/>
                    <a:pt x="30" y="94"/>
                  </a:cubicBezTo>
                  <a:cubicBezTo>
                    <a:pt x="28" y="103"/>
                    <a:pt x="13" y="135"/>
                    <a:pt x="0" y="150"/>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3" name="Freeform 14"/>
            <p:cNvSpPr/>
            <p:nvPr/>
          </p:nvSpPr>
          <p:spPr bwMode="auto">
            <a:xfrm>
              <a:off x="3504" y="1739"/>
              <a:ext cx="447" cy="1763"/>
            </a:xfrm>
            <a:custGeom>
              <a:avLst/>
              <a:gdLst>
                <a:gd name="T0" fmla="*/ 93 w 397"/>
                <a:gd name="T1" fmla="*/ 0 h 1567"/>
                <a:gd name="T2" fmla="*/ 40 w 397"/>
                <a:gd name="T3" fmla="*/ 81 h 1567"/>
                <a:gd name="T4" fmla="*/ 47 w 397"/>
                <a:gd name="T5" fmla="*/ 469 h 1567"/>
                <a:gd name="T6" fmla="*/ 189 w 397"/>
                <a:gd name="T7" fmla="*/ 724 h 1567"/>
                <a:gd name="T8" fmla="*/ 339 w 397"/>
                <a:gd name="T9" fmla="*/ 965 h 1567"/>
                <a:gd name="T10" fmla="*/ 393 w 397"/>
                <a:gd name="T11" fmla="*/ 1274 h 1567"/>
                <a:gd name="T12" fmla="*/ 393 w 397"/>
                <a:gd name="T13" fmla="*/ 1436 h 1567"/>
                <a:gd name="T14" fmla="*/ 386 w 397"/>
                <a:gd name="T15" fmla="*/ 1512 h 1567"/>
                <a:gd name="T16" fmla="*/ 384 w 397"/>
                <a:gd name="T17" fmla="*/ 1553 h 1567"/>
                <a:gd name="T18" fmla="*/ 383 w 397"/>
                <a:gd name="T19" fmla="*/ 1567 h 1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1567">
                  <a:moveTo>
                    <a:pt x="93" y="0"/>
                  </a:moveTo>
                  <a:cubicBezTo>
                    <a:pt x="62" y="4"/>
                    <a:pt x="48" y="57"/>
                    <a:pt x="40" y="81"/>
                  </a:cubicBezTo>
                  <a:cubicBezTo>
                    <a:pt x="0" y="203"/>
                    <a:pt x="6" y="348"/>
                    <a:pt x="47" y="469"/>
                  </a:cubicBezTo>
                  <a:cubicBezTo>
                    <a:pt x="79" y="564"/>
                    <a:pt x="131" y="641"/>
                    <a:pt x="189" y="724"/>
                  </a:cubicBezTo>
                  <a:cubicBezTo>
                    <a:pt x="243" y="801"/>
                    <a:pt x="303" y="878"/>
                    <a:pt x="339" y="965"/>
                  </a:cubicBezTo>
                  <a:cubicBezTo>
                    <a:pt x="381" y="1066"/>
                    <a:pt x="387" y="1166"/>
                    <a:pt x="393" y="1274"/>
                  </a:cubicBezTo>
                  <a:cubicBezTo>
                    <a:pt x="397" y="1327"/>
                    <a:pt x="396" y="1384"/>
                    <a:pt x="393" y="1436"/>
                  </a:cubicBezTo>
                  <a:cubicBezTo>
                    <a:pt x="391" y="1461"/>
                    <a:pt x="390" y="1488"/>
                    <a:pt x="386" y="1512"/>
                  </a:cubicBezTo>
                  <a:cubicBezTo>
                    <a:pt x="385" y="1525"/>
                    <a:pt x="385" y="1539"/>
                    <a:pt x="384" y="1553"/>
                  </a:cubicBezTo>
                  <a:cubicBezTo>
                    <a:pt x="384" y="1555"/>
                    <a:pt x="384" y="1561"/>
                    <a:pt x="383" y="1567"/>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4" name="Freeform 15"/>
            <p:cNvSpPr/>
            <p:nvPr/>
          </p:nvSpPr>
          <p:spPr bwMode="auto">
            <a:xfrm>
              <a:off x="3588" y="1915"/>
              <a:ext cx="423" cy="1582"/>
            </a:xfrm>
            <a:custGeom>
              <a:avLst/>
              <a:gdLst>
                <a:gd name="T0" fmla="*/ 27 w 376"/>
                <a:gd name="T1" fmla="*/ 0 h 1407"/>
                <a:gd name="T2" fmla="*/ 11 w 376"/>
                <a:gd name="T3" fmla="*/ 142 h 1407"/>
                <a:gd name="T4" fmla="*/ 33 w 376"/>
                <a:gd name="T5" fmla="*/ 292 h 1407"/>
                <a:gd name="T6" fmla="*/ 155 w 376"/>
                <a:gd name="T7" fmla="*/ 558 h 1407"/>
                <a:gd name="T8" fmla="*/ 305 w 376"/>
                <a:gd name="T9" fmla="*/ 787 h 1407"/>
                <a:gd name="T10" fmla="*/ 369 w 376"/>
                <a:gd name="T11" fmla="*/ 1071 h 1407"/>
                <a:gd name="T12" fmla="*/ 372 w 376"/>
                <a:gd name="T13" fmla="*/ 1250 h 1407"/>
                <a:gd name="T14" fmla="*/ 372 w 376"/>
                <a:gd name="T15" fmla="*/ 1337 h 1407"/>
                <a:gd name="T16" fmla="*/ 373 w 376"/>
                <a:gd name="T17" fmla="*/ 1407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1407">
                  <a:moveTo>
                    <a:pt x="27" y="0"/>
                  </a:moveTo>
                  <a:cubicBezTo>
                    <a:pt x="0" y="36"/>
                    <a:pt x="8" y="99"/>
                    <a:pt x="11" y="142"/>
                  </a:cubicBezTo>
                  <a:cubicBezTo>
                    <a:pt x="14" y="192"/>
                    <a:pt x="22" y="243"/>
                    <a:pt x="33" y="292"/>
                  </a:cubicBezTo>
                  <a:cubicBezTo>
                    <a:pt x="57" y="389"/>
                    <a:pt x="100" y="472"/>
                    <a:pt x="155" y="558"/>
                  </a:cubicBezTo>
                  <a:cubicBezTo>
                    <a:pt x="205" y="636"/>
                    <a:pt x="261" y="706"/>
                    <a:pt x="305" y="787"/>
                  </a:cubicBezTo>
                  <a:cubicBezTo>
                    <a:pt x="351" y="872"/>
                    <a:pt x="362" y="975"/>
                    <a:pt x="369" y="1071"/>
                  </a:cubicBezTo>
                  <a:cubicBezTo>
                    <a:pt x="373" y="1131"/>
                    <a:pt x="372" y="1190"/>
                    <a:pt x="372" y="1250"/>
                  </a:cubicBezTo>
                  <a:cubicBezTo>
                    <a:pt x="372" y="1279"/>
                    <a:pt x="372" y="1308"/>
                    <a:pt x="372" y="1337"/>
                  </a:cubicBezTo>
                  <a:cubicBezTo>
                    <a:pt x="372" y="1355"/>
                    <a:pt x="376" y="1385"/>
                    <a:pt x="373" y="1407"/>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5" name="Freeform 16"/>
            <p:cNvSpPr/>
            <p:nvPr/>
          </p:nvSpPr>
          <p:spPr bwMode="auto">
            <a:xfrm>
              <a:off x="3640" y="2077"/>
              <a:ext cx="444" cy="634"/>
            </a:xfrm>
            <a:custGeom>
              <a:avLst/>
              <a:gdLst>
                <a:gd name="T0" fmla="*/ 6 w 394"/>
                <a:gd name="T1" fmla="*/ 0 h 564"/>
                <a:gd name="T2" fmla="*/ 37 w 394"/>
                <a:gd name="T3" fmla="*/ 145 h 564"/>
                <a:gd name="T4" fmla="*/ 88 w 394"/>
                <a:gd name="T5" fmla="*/ 292 h 564"/>
                <a:gd name="T6" fmla="*/ 157 w 394"/>
                <a:gd name="T7" fmla="*/ 403 h 564"/>
                <a:gd name="T8" fmla="*/ 236 w 394"/>
                <a:gd name="T9" fmla="*/ 520 h 564"/>
                <a:gd name="T10" fmla="*/ 294 w 394"/>
                <a:gd name="T11" fmla="*/ 564 h 564"/>
                <a:gd name="T12" fmla="*/ 323 w 394"/>
                <a:gd name="T13" fmla="*/ 263 h 564"/>
                <a:gd name="T14" fmla="*/ 394 w 394"/>
                <a:gd name="T15" fmla="*/ 25 h 5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4" h="564">
                  <a:moveTo>
                    <a:pt x="6" y="0"/>
                  </a:moveTo>
                  <a:cubicBezTo>
                    <a:pt x="0" y="43"/>
                    <a:pt x="27" y="105"/>
                    <a:pt x="37" y="145"/>
                  </a:cubicBezTo>
                  <a:cubicBezTo>
                    <a:pt x="49" y="194"/>
                    <a:pt x="65" y="246"/>
                    <a:pt x="88" y="292"/>
                  </a:cubicBezTo>
                  <a:cubicBezTo>
                    <a:pt x="107" y="331"/>
                    <a:pt x="131" y="369"/>
                    <a:pt x="157" y="403"/>
                  </a:cubicBezTo>
                  <a:cubicBezTo>
                    <a:pt x="186" y="440"/>
                    <a:pt x="208" y="484"/>
                    <a:pt x="236" y="520"/>
                  </a:cubicBezTo>
                  <a:cubicBezTo>
                    <a:pt x="250" y="538"/>
                    <a:pt x="270" y="561"/>
                    <a:pt x="294" y="564"/>
                  </a:cubicBezTo>
                  <a:cubicBezTo>
                    <a:pt x="348" y="482"/>
                    <a:pt x="317" y="359"/>
                    <a:pt x="323" y="263"/>
                  </a:cubicBezTo>
                  <a:cubicBezTo>
                    <a:pt x="328" y="184"/>
                    <a:pt x="351" y="96"/>
                    <a:pt x="394" y="25"/>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6" name="Freeform 17"/>
            <p:cNvSpPr/>
            <p:nvPr/>
          </p:nvSpPr>
          <p:spPr bwMode="auto">
            <a:xfrm>
              <a:off x="3722" y="2164"/>
              <a:ext cx="256" cy="497"/>
            </a:xfrm>
            <a:custGeom>
              <a:avLst/>
              <a:gdLst>
                <a:gd name="T0" fmla="*/ 0 w 227"/>
                <a:gd name="T1" fmla="*/ 11 h 442"/>
                <a:gd name="T2" fmla="*/ 80 w 227"/>
                <a:gd name="T3" fmla="*/ 258 h 442"/>
                <a:gd name="T4" fmla="*/ 147 w 227"/>
                <a:gd name="T5" fmla="*/ 376 h 442"/>
                <a:gd name="T6" fmla="*/ 186 w 227"/>
                <a:gd name="T7" fmla="*/ 427 h 442"/>
                <a:gd name="T8" fmla="*/ 218 w 227"/>
                <a:gd name="T9" fmla="*/ 389 h 442"/>
                <a:gd name="T10" fmla="*/ 206 w 227"/>
                <a:gd name="T11" fmla="*/ 170 h 442"/>
                <a:gd name="T12" fmla="*/ 218 w 227"/>
                <a:gd name="T13" fmla="*/ 0 h 442"/>
              </a:gdLst>
              <a:ahLst/>
              <a:cxnLst>
                <a:cxn ang="0">
                  <a:pos x="T0" y="T1"/>
                </a:cxn>
                <a:cxn ang="0">
                  <a:pos x="T2" y="T3"/>
                </a:cxn>
                <a:cxn ang="0">
                  <a:pos x="T4" y="T5"/>
                </a:cxn>
                <a:cxn ang="0">
                  <a:pos x="T6" y="T7"/>
                </a:cxn>
                <a:cxn ang="0">
                  <a:pos x="T8" y="T9"/>
                </a:cxn>
                <a:cxn ang="0">
                  <a:pos x="T10" y="T11"/>
                </a:cxn>
                <a:cxn ang="0">
                  <a:pos x="T12" y="T13"/>
                </a:cxn>
              </a:cxnLst>
              <a:rect l="0" t="0" r="r" b="b"/>
              <a:pathLst>
                <a:path w="227" h="442">
                  <a:moveTo>
                    <a:pt x="0" y="11"/>
                  </a:moveTo>
                  <a:cubicBezTo>
                    <a:pt x="26" y="92"/>
                    <a:pt x="33" y="181"/>
                    <a:pt x="80" y="258"/>
                  </a:cubicBezTo>
                  <a:cubicBezTo>
                    <a:pt x="103" y="297"/>
                    <a:pt x="123" y="338"/>
                    <a:pt x="147" y="376"/>
                  </a:cubicBezTo>
                  <a:cubicBezTo>
                    <a:pt x="156" y="390"/>
                    <a:pt x="171" y="419"/>
                    <a:pt x="186" y="427"/>
                  </a:cubicBezTo>
                  <a:cubicBezTo>
                    <a:pt x="210" y="442"/>
                    <a:pt x="216" y="412"/>
                    <a:pt x="218" y="389"/>
                  </a:cubicBezTo>
                  <a:cubicBezTo>
                    <a:pt x="227" y="315"/>
                    <a:pt x="210" y="240"/>
                    <a:pt x="206" y="170"/>
                  </a:cubicBezTo>
                  <a:cubicBezTo>
                    <a:pt x="202" y="108"/>
                    <a:pt x="204" y="54"/>
                    <a:pt x="218" y="0"/>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7" name="Freeform 18"/>
            <p:cNvSpPr/>
            <p:nvPr/>
          </p:nvSpPr>
          <p:spPr bwMode="auto">
            <a:xfrm>
              <a:off x="3789" y="2179"/>
              <a:ext cx="157" cy="409"/>
            </a:xfrm>
            <a:custGeom>
              <a:avLst/>
              <a:gdLst>
                <a:gd name="T0" fmla="*/ 0 w 140"/>
                <a:gd name="T1" fmla="*/ 8 h 364"/>
                <a:gd name="T2" fmla="*/ 84 w 140"/>
                <a:gd name="T3" fmla="*/ 285 h 364"/>
                <a:gd name="T4" fmla="*/ 115 w 140"/>
                <a:gd name="T5" fmla="*/ 349 h 364"/>
                <a:gd name="T6" fmla="*/ 125 w 140"/>
                <a:gd name="T7" fmla="*/ 295 h 364"/>
                <a:gd name="T8" fmla="*/ 100 w 140"/>
                <a:gd name="T9" fmla="*/ 141 h 364"/>
                <a:gd name="T10" fmla="*/ 101 w 140"/>
                <a:gd name="T11" fmla="*/ 0 h 364"/>
              </a:gdLst>
              <a:ahLst/>
              <a:cxnLst>
                <a:cxn ang="0">
                  <a:pos x="T0" y="T1"/>
                </a:cxn>
                <a:cxn ang="0">
                  <a:pos x="T2" y="T3"/>
                </a:cxn>
                <a:cxn ang="0">
                  <a:pos x="T4" y="T5"/>
                </a:cxn>
                <a:cxn ang="0">
                  <a:pos x="T6" y="T7"/>
                </a:cxn>
                <a:cxn ang="0">
                  <a:pos x="T8" y="T9"/>
                </a:cxn>
                <a:cxn ang="0">
                  <a:pos x="T10" y="T11"/>
                </a:cxn>
              </a:cxnLst>
              <a:rect l="0" t="0" r="r" b="b"/>
              <a:pathLst>
                <a:path w="140" h="364">
                  <a:moveTo>
                    <a:pt x="0" y="8"/>
                  </a:moveTo>
                  <a:cubicBezTo>
                    <a:pt x="2" y="101"/>
                    <a:pt x="44" y="204"/>
                    <a:pt x="84" y="285"/>
                  </a:cubicBezTo>
                  <a:cubicBezTo>
                    <a:pt x="91" y="300"/>
                    <a:pt x="100" y="340"/>
                    <a:pt x="115" y="349"/>
                  </a:cubicBezTo>
                  <a:cubicBezTo>
                    <a:pt x="140" y="364"/>
                    <a:pt x="128" y="309"/>
                    <a:pt x="125" y="295"/>
                  </a:cubicBezTo>
                  <a:cubicBezTo>
                    <a:pt x="117" y="243"/>
                    <a:pt x="106" y="195"/>
                    <a:pt x="100" y="141"/>
                  </a:cubicBezTo>
                  <a:cubicBezTo>
                    <a:pt x="95" y="95"/>
                    <a:pt x="90" y="45"/>
                    <a:pt x="101" y="0"/>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8" name="Freeform 19"/>
            <p:cNvSpPr/>
            <p:nvPr/>
          </p:nvSpPr>
          <p:spPr bwMode="auto">
            <a:xfrm>
              <a:off x="3817" y="2183"/>
              <a:ext cx="62" cy="239"/>
            </a:xfrm>
            <a:custGeom>
              <a:avLst/>
              <a:gdLst>
                <a:gd name="T0" fmla="*/ 8 w 55"/>
                <a:gd name="T1" fmla="*/ 9 h 212"/>
                <a:gd name="T2" fmla="*/ 19 w 55"/>
                <a:gd name="T3" fmla="*/ 115 h 212"/>
                <a:gd name="T4" fmla="*/ 52 w 55"/>
                <a:gd name="T5" fmla="*/ 212 h 212"/>
                <a:gd name="T6" fmla="*/ 47 w 55"/>
                <a:gd name="T7" fmla="*/ 96 h 212"/>
                <a:gd name="T8" fmla="*/ 52 w 55"/>
                <a:gd name="T9" fmla="*/ 0 h 212"/>
              </a:gdLst>
              <a:ahLst/>
              <a:cxnLst>
                <a:cxn ang="0">
                  <a:pos x="T0" y="T1"/>
                </a:cxn>
                <a:cxn ang="0">
                  <a:pos x="T2" y="T3"/>
                </a:cxn>
                <a:cxn ang="0">
                  <a:pos x="T4" y="T5"/>
                </a:cxn>
                <a:cxn ang="0">
                  <a:pos x="T6" y="T7"/>
                </a:cxn>
                <a:cxn ang="0">
                  <a:pos x="T8" y="T9"/>
                </a:cxn>
              </a:cxnLst>
              <a:rect l="0" t="0" r="r" b="b"/>
              <a:pathLst>
                <a:path w="55" h="212">
                  <a:moveTo>
                    <a:pt x="8" y="9"/>
                  </a:moveTo>
                  <a:cubicBezTo>
                    <a:pt x="0" y="38"/>
                    <a:pt x="15" y="88"/>
                    <a:pt x="19" y="115"/>
                  </a:cubicBezTo>
                  <a:cubicBezTo>
                    <a:pt x="23" y="148"/>
                    <a:pt x="27" y="189"/>
                    <a:pt x="52" y="212"/>
                  </a:cubicBezTo>
                  <a:cubicBezTo>
                    <a:pt x="55" y="173"/>
                    <a:pt x="47" y="135"/>
                    <a:pt x="47" y="96"/>
                  </a:cubicBezTo>
                  <a:cubicBezTo>
                    <a:pt x="47" y="71"/>
                    <a:pt x="41" y="27"/>
                    <a:pt x="52" y="0"/>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9" name="Freeform 20"/>
            <p:cNvSpPr/>
            <p:nvPr/>
          </p:nvSpPr>
          <p:spPr bwMode="auto">
            <a:xfrm>
              <a:off x="3992" y="1904"/>
              <a:ext cx="314" cy="1594"/>
            </a:xfrm>
            <a:custGeom>
              <a:avLst/>
              <a:gdLst>
                <a:gd name="T0" fmla="*/ 279 w 279"/>
                <a:gd name="T1" fmla="*/ 0 h 1417"/>
                <a:gd name="T2" fmla="*/ 259 w 279"/>
                <a:gd name="T3" fmla="*/ 66 h 1417"/>
                <a:gd name="T4" fmla="*/ 219 w 279"/>
                <a:gd name="T5" fmla="*/ 131 h 1417"/>
                <a:gd name="T6" fmla="*/ 119 w 279"/>
                <a:gd name="T7" fmla="*/ 234 h 1417"/>
                <a:gd name="T8" fmla="*/ 38 w 279"/>
                <a:gd name="T9" fmla="*/ 498 h 1417"/>
                <a:gd name="T10" fmla="*/ 26 w 279"/>
                <a:gd name="T11" fmla="*/ 651 h 1417"/>
                <a:gd name="T12" fmla="*/ 3 w 279"/>
                <a:gd name="T13" fmla="*/ 789 h 1417"/>
                <a:gd name="T14" fmla="*/ 53 w 279"/>
                <a:gd name="T15" fmla="*/ 1090 h 1417"/>
                <a:gd name="T16" fmla="*/ 75 w 279"/>
                <a:gd name="T17" fmla="*/ 1278 h 1417"/>
                <a:gd name="T18" fmla="*/ 75 w 279"/>
                <a:gd name="T19" fmla="*/ 1417 h 1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9" h="1417">
                  <a:moveTo>
                    <a:pt x="279" y="0"/>
                  </a:moveTo>
                  <a:cubicBezTo>
                    <a:pt x="272" y="13"/>
                    <a:pt x="267" y="45"/>
                    <a:pt x="259" y="66"/>
                  </a:cubicBezTo>
                  <a:cubicBezTo>
                    <a:pt x="251" y="88"/>
                    <a:pt x="233" y="111"/>
                    <a:pt x="219" y="131"/>
                  </a:cubicBezTo>
                  <a:cubicBezTo>
                    <a:pt x="190" y="169"/>
                    <a:pt x="149" y="196"/>
                    <a:pt x="119" y="234"/>
                  </a:cubicBezTo>
                  <a:cubicBezTo>
                    <a:pt x="58" y="313"/>
                    <a:pt x="48" y="404"/>
                    <a:pt x="38" y="498"/>
                  </a:cubicBezTo>
                  <a:cubicBezTo>
                    <a:pt x="32" y="548"/>
                    <a:pt x="32" y="601"/>
                    <a:pt x="26" y="651"/>
                  </a:cubicBezTo>
                  <a:cubicBezTo>
                    <a:pt x="20" y="698"/>
                    <a:pt x="0" y="741"/>
                    <a:pt x="3" y="789"/>
                  </a:cubicBezTo>
                  <a:cubicBezTo>
                    <a:pt x="10" y="891"/>
                    <a:pt x="41" y="988"/>
                    <a:pt x="53" y="1090"/>
                  </a:cubicBezTo>
                  <a:cubicBezTo>
                    <a:pt x="61" y="1152"/>
                    <a:pt x="72" y="1215"/>
                    <a:pt x="75" y="1278"/>
                  </a:cubicBezTo>
                  <a:cubicBezTo>
                    <a:pt x="76" y="1320"/>
                    <a:pt x="86" y="1374"/>
                    <a:pt x="75" y="1417"/>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50" name="Freeform 21"/>
            <p:cNvSpPr/>
            <p:nvPr/>
          </p:nvSpPr>
          <p:spPr bwMode="auto">
            <a:xfrm>
              <a:off x="4055" y="1926"/>
              <a:ext cx="286" cy="532"/>
            </a:xfrm>
            <a:custGeom>
              <a:avLst/>
              <a:gdLst>
                <a:gd name="T0" fmla="*/ 254 w 254"/>
                <a:gd name="T1" fmla="*/ 0 h 473"/>
                <a:gd name="T2" fmla="*/ 123 w 254"/>
                <a:gd name="T3" fmla="*/ 235 h 473"/>
                <a:gd name="T4" fmla="*/ 44 w 254"/>
                <a:gd name="T5" fmla="*/ 350 h 473"/>
                <a:gd name="T6" fmla="*/ 1 w 254"/>
                <a:gd name="T7" fmla="*/ 473 h 473"/>
              </a:gdLst>
              <a:ahLst/>
              <a:cxnLst>
                <a:cxn ang="0">
                  <a:pos x="T0" y="T1"/>
                </a:cxn>
                <a:cxn ang="0">
                  <a:pos x="T2" y="T3"/>
                </a:cxn>
                <a:cxn ang="0">
                  <a:pos x="T4" y="T5"/>
                </a:cxn>
                <a:cxn ang="0">
                  <a:pos x="T6" y="T7"/>
                </a:cxn>
              </a:cxnLst>
              <a:rect l="0" t="0" r="r" b="b"/>
              <a:pathLst>
                <a:path w="254" h="473">
                  <a:moveTo>
                    <a:pt x="254" y="0"/>
                  </a:moveTo>
                  <a:cubicBezTo>
                    <a:pt x="242" y="95"/>
                    <a:pt x="189" y="165"/>
                    <a:pt x="123" y="235"/>
                  </a:cubicBezTo>
                  <a:cubicBezTo>
                    <a:pt x="89" y="272"/>
                    <a:pt x="62" y="304"/>
                    <a:pt x="44" y="350"/>
                  </a:cubicBezTo>
                  <a:cubicBezTo>
                    <a:pt x="30" y="386"/>
                    <a:pt x="0" y="434"/>
                    <a:pt x="1" y="473"/>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51" name="Freeform 22"/>
            <p:cNvSpPr/>
            <p:nvPr/>
          </p:nvSpPr>
          <p:spPr bwMode="auto">
            <a:xfrm>
              <a:off x="4072" y="2543"/>
              <a:ext cx="294" cy="368"/>
            </a:xfrm>
            <a:custGeom>
              <a:avLst/>
              <a:gdLst>
                <a:gd name="T0" fmla="*/ 246 w 261"/>
                <a:gd name="T1" fmla="*/ 0 h 327"/>
                <a:gd name="T2" fmla="*/ 255 w 261"/>
                <a:gd name="T3" fmla="*/ 7 h 327"/>
                <a:gd name="T4" fmla="*/ 258 w 261"/>
                <a:gd name="T5" fmla="*/ 65 h 327"/>
                <a:gd name="T6" fmla="*/ 244 w 261"/>
                <a:gd name="T7" fmla="*/ 127 h 327"/>
                <a:gd name="T8" fmla="*/ 179 w 261"/>
                <a:gd name="T9" fmla="*/ 221 h 327"/>
                <a:gd name="T10" fmla="*/ 0 w 261"/>
                <a:gd name="T11" fmla="*/ 327 h 327"/>
              </a:gdLst>
              <a:ahLst/>
              <a:cxnLst>
                <a:cxn ang="0">
                  <a:pos x="T0" y="T1"/>
                </a:cxn>
                <a:cxn ang="0">
                  <a:pos x="T2" y="T3"/>
                </a:cxn>
                <a:cxn ang="0">
                  <a:pos x="T4" y="T5"/>
                </a:cxn>
                <a:cxn ang="0">
                  <a:pos x="T6" y="T7"/>
                </a:cxn>
                <a:cxn ang="0">
                  <a:pos x="T8" y="T9"/>
                </a:cxn>
                <a:cxn ang="0">
                  <a:pos x="T10" y="T11"/>
                </a:cxn>
              </a:cxnLst>
              <a:rect l="0" t="0" r="r" b="b"/>
              <a:pathLst>
                <a:path w="261" h="327">
                  <a:moveTo>
                    <a:pt x="246" y="0"/>
                  </a:moveTo>
                  <a:cubicBezTo>
                    <a:pt x="250" y="2"/>
                    <a:pt x="249" y="6"/>
                    <a:pt x="255" y="7"/>
                  </a:cubicBezTo>
                  <a:cubicBezTo>
                    <a:pt x="255" y="28"/>
                    <a:pt x="261" y="43"/>
                    <a:pt x="258" y="65"/>
                  </a:cubicBezTo>
                  <a:cubicBezTo>
                    <a:pt x="255" y="86"/>
                    <a:pt x="251" y="107"/>
                    <a:pt x="244" y="127"/>
                  </a:cubicBezTo>
                  <a:cubicBezTo>
                    <a:pt x="232" y="162"/>
                    <a:pt x="207" y="196"/>
                    <a:pt x="179" y="221"/>
                  </a:cubicBezTo>
                  <a:cubicBezTo>
                    <a:pt x="127" y="266"/>
                    <a:pt x="50" y="290"/>
                    <a:pt x="0" y="327"/>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52" name="Freeform 23"/>
            <p:cNvSpPr/>
            <p:nvPr/>
          </p:nvSpPr>
          <p:spPr bwMode="auto">
            <a:xfrm>
              <a:off x="4009" y="2648"/>
              <a:ext cx="287" cy="255"/>
            </a:xfrm>
            <a:custGeom>
              <a:avLst/>
              <a:gdLst>
                <a:gd name="T0" fmla="*/ 255 w 255"/>
                <a:gd name="T1" fmla="*/ 0 h 227"/>
                <a:gd name="T2" fmla="*/ 185 w 255"/>
                <a:gd name="T3" fmla="*/ 125 h 227"/>
                <a:gd name="T4" fmla="*/ 38 w 255"/>
                <a:gd name="T5" fmla="*/ 227 h 227"/>
                <a:gd name="T6" fmla="*/ 36 w 255"/>
                <a:gd name="T7" fmla="*/ 62 h 227"/>
              </a:gdLst>
              <a:ahLst/>
              <a:cxnLst>
                <a:cxn ang="0">
                  <a:pos x="T0" y="T1"/>
                </a:cxn>
                <a:cxn ang="0">
                  <a:pos x="T2" y="T3"/>
                </a:cxn>
                <a:cxn ang="0">
                  <a:pos x="T4" y="T5"/>
                </a:cxn>
                <a:cxn ang="0">
                  <a:pos x="T6" y="T7"/>
                </a:cxn>
              </a:cxnLst>
              <a:rect l="0" t="0" r="r" b="b"/>
              <a:pathLst>
                <a:path w="255" h="227">
                  <a:moveTo>
                    <a:pt x="255" y="0"/>
                  </a:moveTo>
                  <a:cubicBezTo>
                    <a:pt x="243" y="46"/>
                    <a:pt x="218" y="88"/>
                    <a:pt x="185" y="125"/>
                  </a:cubicBezTo>
                  <a:cubicBezTo>
                    <a:pt x="142" y="172"/>
                    <a:pt x="82" y="179"/>
                    <a:pt x="38" y="227"/>
                  </a:cubicBezTo>
                  <a:cubicBezTo>
                    <a:pt x="27" y="185"/>
                    <a:pt x="0" y="100"/>
                    <a:pt x="36" y="62"/>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53" name="Freeform 24"/>
            <p:cNvSpPr/>
            <p:nvPr/>
          </p:nvSpPr>
          <p:spPr bwMode="auto">
            <a:xfrm>
              <a:off x="4049" y="2694"/>
              <a:ext cx="175" cy="214"/>
            </a:xfrm>
            <a:custGeom>
              <a:avLst/>
              <a:gdLst>
                <a:gd name="T0" fmla="*/ 156 w 156"/>
                <a:gd name="T1" fmla="*/ 0 h 190"/>
                <a:gd name="T2" fmla="*/ 77 w 156"/>
                <a:gd name="T3" fmla="*/ 79 h 190"/>
                <a:gd name="T4" fmla="*/ 5 w 156"/>
                <a:gd name="T5" fmla="*/ 190 h 190"/>
              </a:gdLst>
              <a:ahLst/>
              <a:cxnLst>
                <a:cxn ang="0">
                  <a:pos x="T0" y="T1"/>
                </a:cxn>
                <a:cxn ang="0">
                  <a:pos x="T2" y="T3"/>
                </a:cxn>
                <a:cxn ang="0">
                  <a:pos x="T4" y="T5"/>
                </a:cxn>
              </a:cxnLst>
              <a:rect l="0" t="0" r="r" b="b"/>
              <a:pathLst>
                <a:path w="156" h="190">
                  <a:moveTo>
                    <a:pt x="156" y="0"/>
                  </a:moveTo>
                  <a:cubicBezTo>
                    <a:pt x="133" y="30"/>
                    <a:pt x="105" y="53"/>
                    <a:pt x="77" y="79"/>
                  </a:cubicBezTo>
                  <a:cubicBezTo>
                    <a:pt x="47" y="106"/>
                    <a:pt x="0" y="143"/>
                    <a:pt x="5" y="190"/>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54" name="Freeform 25"/>
            <p:cNvSpPr/>
            <p:nvPr/>
          </p:nvSpPr>
          <p:spPr bwMode="auto">
            <a:xfrm>
              <a:off x="4043" y="2732"/>
              <a:ext cx="62" cy="139"/>
            </a:xfrm>
            <a:custGeom>
              <a:avLst/>
              <a:gdLst>
                <a:gd name="T0" fmla="*/ 55 w 55"/>
                <a:gd name="T1" fmla="*/ 0 h 123"/>
                <a:gd name="T2" fmla="*/ 22 w 55"/>
                <a:gd name="T3" fmla="*/ 35 h 123"/>
                <a:gd name="T4" fmla="*/ 5 w 55"/>
                <a:gd name="T5" fmla="*/ 123 h 123"/>
              </a:gdLst>
              <a:ahLst/>
              <a:cxnLst>
                <a:cxn ang="0">
                  <a:pos x="T0" y="T1"/>
                </a:cxn>
                <a:cxn ang="0">
                  <a:pos x="T2" y="T3"/>
                </a:cxn>
                <a:cxn ang="0">
                  <a:pos x="T4" y="T5"/>
                </a:cxn>
              </a:cxnLst>
              <a:rect l="0" t="0" r="r" b="b"/>
              <a:pathLst>
                <a:path w="55" h="123">
                  <a:moveTo>
                    <a:pt x="55" y="0"/>
                  </a:moveTo>
                  <a:cubicBezTo>
                    <a:pt x="44" y="11"/>
                    <a:pt x="30" y="22"/>
                    <a:pt x="22" y="35"/>
                  </a:cubicBezTo>
                  <a:cubicBezTo>
                    <a:pt x="7" y="61"/>
                    <a:pt x="0" y="93"/>
                    <a:pt x="5" y="123"/>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55" name="Freeform 26"/>
            <p:cNvSpPr/>
            <p:nvPr/>
          </p:nvSpPr>
          <p:spPr bwMode="auto">
            <a:xfrm>
              <a:off x="3156" y="2326"/>
              <a:ext cx="332" cy="218"/>
            </a:xfrm>
            <a:custGeom>
              <a:avLst/>
              <a:gdLst>
                <a:gd name="T0" fmla="*/ 3 w 295"/>
                <a:gd name="T1" fmla="*/ 0 h 194"/>
                <a:gd name="T2" fmla="*/ 160 w 295"/>
                <a:gd name="T3" fmla="*/ 163 h 194"/>
                <a:gd name="T4" fmla="*/ 270 w 295"/>
                <a:gd name="T5" fmla="*/ 169 h 194"/>
                <a:gd name="T6" fmla="*/ 260 w 295"/>
                <a:gd name="T7" fmla="*/ 78 h 194"/>
              </a:gdLst>
              <a:ahLst/>
              <a:cxnLst>
                <a:cxn ang="0">
                  <a:pos x="T0" y="T1"/>
                </a:cxn>
                <a:cxn ang="0">
                  <a:pos x="T2" y="T3"/>
                </a:cxn>
                <a:cxn ang="0">
                  <a:pos x="T4" y="T5"/>
                </a:cxn>
                <a:cxn ang="0">
                  <a:pos x="T6" y="T7"/>
                </a:cxn>
              </a:cxnLst>
              <a:rect l="0" t="0" r="r" b="b"/>
              <a:pathLst>
                <a:path w="295" h="194">
                  <a:moveTo>
                    <a:pt x="3" y="0"/>
                  </a:moveTo>
                  <a:cubicBezTo>
                    <a:pt x="0" y="78"/>
                    <a:pt x="91" y="145"/>
                    <a:pt x="160" y="163"/>
                  </a:cubicBezTo>
                  <a:cubicBezTo>
                    <a:pt x="190" y="171"/>
                    <a:pt x="243" y="194"/>
                    <a:pt x="270" y="169"/>
                  </a:cubicBezTo>
                  <a:cubicBezTo>
                    <a:pt x="295" y="147"/>
                    <a:pt x="278" y="97"/>
                    <a:pt x="260" y="78"/>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56" name="Freeform 27"/>
            <p:cNvSpPr/>
            <p:nvPr/>
          </p:nvSpPr>
          <p:spPr bwMode="auto">
            <a:xfrm>
              <a:off x="3217" y="2368"/>
              <a:ext cx="236" cy="147"/>
            </a:xfrm>
            <a:custGeom>
              <a:avLst/>
              <a:gdLst>
                <a:gd name="T0" fmla="*/ 0 w 210"/>
                <a:gd name="T1" fmla="*/ 0 h 131"/>
                <a:gd name="T2" fmla="*/ 112 w 210"/>
                <a:gd name="T3" fmla="*/ 101 h 131"/>
                <a:gd name="T4" fmla="*/ 191 w 210"/>
                <a:gd name="T5" fmla="*/ 114 h 131"/>
                <a:gd name="T6" fmla="*/ 178 w 210"/>
                <a:gd name="T7" fmla="*/ 41 h 131"/>
              </a:gdLst>
              <a:ahLst/>
              <a:cxnLst>
                <a:cxn ang="0">
                  <a:pos x="T0" y="T1"/>
                </a:cxn>
                <a:cxn ang="0">
                  <a:pos x="T2" y="T3"/>
                </a:cxn>
                <a:cxn ang="0">
                  <a:pos x="T4" y="T5"/>
                </a:cxn>
                <a:cxn ang="0">
                  <a:pos x="T6" y="T7"/>
                </a:cxn>
              </a:cxnLst>
              <a:rect l="0" t="0" r="r" b="b"/>
              <a:pathLst>
                <a:path w="210" h="131">
                  <a:moveTo>
                    <a:pt x="0" y="0"/>
                  </a:moveTo>
                  <a:cubicBezTo>
                    <a:pt x="15" y="46"/>
                    <a:pt x="70" y="82"/>
                    <a:pt x="112" y="101"/>
                  </a:cubicBezTo>
                  <a:cubicBezTo>
                    <a:pt x="130" y="109"/>
                    <a:pt x="174" y="131"/>
                    <a:pt x="191" y="114"/>
                  </a:cubicBezTo>
                  <a:cubicBezTo>
                    <a:pt x="210" y="95"/>
                    <a:pt x="186" y="59"/>
                    <a:pt x="178" y="41"/>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57" name="Freeform 28"/>
            <p:cNvSpPr/>
            <p:nvPr/>
          </p:nvSpPr>
          <p:spPr bwMode="auto">
            <a:xfrm>
              <a:off x="3287" y="2393"/>
              <a:ext cx="121" cy="85"/>
            </a:xfrm>
            <a:custGeom>
              <a:avLst/>
              <a:gdLst>
                <a:gd name="T0" fmla="*/ 0 w 108"/>
                <a:gd name="T1" fmla="*/ 0 h 76"/>
                <a:gd name="T2" fmla="*/ 70 w 108"/>
                <a:gd name="T3" fmla="*/ 59 h 76"/>
                <a:gd name="T4" fmla="*/ 104 w 108"/>
                <a:gd name="T5" fmla="*/ 57 h 76"/>
                <a:gd name="T6" fmla="*/ 88 w 108"/>
                <a:gd name="T7" fmla="*/ 19 h 76"/>
              </a:gdLst>
              <a:ahLst/>
              <a:cxnLst>
                <a:cxn ang="0">
                  <a:pos x="T0" y="T1"/>
                </a:cxn>
                <a:cxn ang="0">
                  <a:pos x="T2" y="T3"/>
                </a:cxn>
                <a:cxn ang="0">
                  <a:pos x="T4" y="T5"/>
                </a:cxn>
                <a:cxn ang="0">
                  <a:pos x="T6" y="T7"/>
                </a:cxn>
              </a:cxnLst>
              <a:rect l="0" t="0" r="r" b="b"/>
              <a:pathLst>
                <a:path w="108" h="76">
                  <a:moveTo>
                    <a:pt x="0" y="0"/>
                  </a:moveTo>
                  <a:cubicBezTo>
                    <a:pt x="18" y="24"/>
                    <a:pt x="44" y="43"/>
                    <a:pt x="70" y="59"/>
                  </a:cubicBezTo>
                  <a:cubicBezTo>
                    <a:pt x="82" y="66"/>
                    <a:pt x="98" y="76"/>
                    <a:pt x="104" y="57"/>
                  </a:cubicBezTo>
                  <a:cubicBezTo>
                    <a:pt x="108" y="47"/>
                    <a:pt x="94" y="29"/>
                    <a:pt x="88" y="19"/>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58" name="Freeform 29"/>
            <p:cNvSpPr/>
            <p:nvPr/>
          </p:nvSpPr>
          <p:spPr bwMode="auto">
            <a:xfrm>
              <a:off x="3093" y="2216"/>
              <a:ext cx="437" cy="370"/>
            </a:xfrm>
            <a:custGeom>
              <a:avLst/>
              <a:gdLst>
                <a:gd name="T0" fmla="*/ 0 w 388"/>
                <a:gd name="T1" fmla="*/ 0 h 329"/>
                <a:gd name="T2" fmla="*/ 110 w 388"/>
                <a:gd name="T3" fmla="*/ 245 h 329"/>
                <a:gd name="T4" fmla="*/ 228 w 388"/>
                <a:gd name="T5" fmla="*/ 302 h 329"/>
                <a:gd name="T6" fmla="*/ 367 w 388"/>
                <a:gd name="T7" fmla="*/ 308 h 329"/>
                <a:gd name="T8" fmla="*/ 388 w 388"/>
                <a:gd name="T9" fmla="*/ 285 h 329"/>
              </a:gdLst>
              <a:ahLst/>
              <a:cxnLst>
                <a:cxn ang="0">
                  <a:pos x="T0" y="T1"/>
                </a:cxn>
                <a:cxn ang="0">
                  <a:pos x="T2" y="T3"/>
                </a:cxn>
                <a:cxn ang="0">
                  <a:pos x="T4" y="T5"/>
                </a:cxn>
                <a:cxn ang="0">
                  <a:pos x="T6" y="T7"/>
                </a:cxn>
                <a:cxn ang="0">
                  <a:pos x="T8" y="T9"/>
                </a:cxn>
              </a:cxnLst>
              <a:rect l="0" t="0" r="r" b="b"/>
              <a:pathLst>
                <a:path w="388" h="329">
                  <a:moveTo>
                    <a:pt x="0" y="0"/>
                  </a:moveTo>
                  <a:cubicBezTo>
                    <a:pt x="0" y="95"/>
                    <a:pt x="19" y="195"/>
                    <a:pt x="110" y="245"/>
                  </a:cubicBezTo>
                  <a:cubicBezTo>
                    <a:pt x="148" y="266"/>
                    <a:pt x="186" y="286"/>
                    <a:pt x="228" y="302"/>
                  </a:cubicBezTo>
                  <a:cubicBezTo>
                    <a:pt x="263" y="315"/>
                    <a:pt x="331" y="329"/>
                    <a:pt x="367" y="308"/>
                  </a:cubicBezTo>
                  <a:cubicBezTo>
                    <a:pt x="376" y="303"/>
                    <a:pt x="386" y="295"/>
                    <a:pt x="388" y="285"/>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59" name="Freeform 30"/>
            <p:cNvSpPr/>
            <p:nvPr/>
          </p:nvSpPr>
          <p:spPr bwMode="auto">
            <a:xfrm>
              <a:off x="3025" y="2241"/>
              <a:ext cx="541" cy="388"/>
            </a:xfrm>
            <a:custGeom>
              <a:avLst/>
              <a:gdLst>
                <a:gd name="T0" fmla="*/ 1 w 480"/>
                <a:gd name="T1" fmla="*/ 0 h 345"/>
                <a:gd name="T2" fmla="*/ 11 w 480"/>
                <a:gd name="T3" fmla="*/ 76 h 345"/>
                <a:gd name="T4" fmla="*/ 39 w 480"/>
                <a:gd name="T5" fmla="*/ 140 h 345"/>
                <a:gd name="T6" fmla="*/ 145 w 480"/>
                <a:gd name="T7" fmla="*/ 231 h 345"/>
                <a:gd name="T8" fmla="*/ 395 w 480"/>
                <a:gd name="T9" fmla="*/ 338 h 345"/>
                <a:gd name="T10" fmla="*/ 480 w 480"/>
                <a:gd name="T11" fmla="*/ 279 h 345"/>
              </a:gdLst>
              <a:ahLst/>
              <a:cxnLst>
                <a:cxn ang="0">
                  <a:pos x="T0" y="T1"/>
                </a:cxn>
                <a:cxn ang="0">
                  <a:pos x="T2" y="T3"/>
                </a:cxn>
                <a:cxn ang="0">
                  <a:pos x="T4" y="T5"/>
                </a:cxn>
                <a:cxn ang="0">
                  <a:pos x="T6" y="T7"/>
                </a:cxn>
                <a:cxn ang="0">
                  <a:pos x="T8" y="T9"/>
                </a:cxn>
                <a:cxn ang="0">
                  <a:pos x="T10" y="T11"/>
                </a:cxn>
              </a:cxnLst>
              <a:rect l="0" t="0" r="r" b="b"/>
              <a:pathLst>
                <a:path w="480" h="345">
                  <a:moveTo>
                    <a:pt x="1" y="0"/>
                  </a:moveTo>
                  <a:cubicBezTo>
                    <a:pt x="3" y="29"/>
                    <a:pt x="0" y="46"/>
                    <a:pt x="11" y="76"/>
                  </a:cubicBezTo>
                  <a:cubicBezTo>
                    <a:pt x="19" y="98"/>
                    <a:pt x="25" y="120"/>
                    <a:pt x="39" y="140"/>
                  </a:cubicBezTo>
                  <a:cubicBezTo>
                    <a:pt x="66" y="181"/>
                    <a:pt x="107" y="204"/>
                    <a:pt x="145" y="231"/>
                  </a:cubicBezTo>
                  <a:cubicBezTo>
                    <a:pt x="226" y="289"/>
                    <a:pt x="290" y="345"/>
                    <a:pt x="395" y="338"/>
                  </a:cubicBezTo>
                  <a:cubicBezTo>
                    <a:pt x="437" y="336"/>
                    <a:pt x="465" y="320"/>
                    <a:pt x="480" y="279"/>
                  </a:cubicBezTo>
                </a:path>
              </a:pathLst>
            </a:custGeom>
            <a:noFill/>
            <a:ln w="11113" cap="rnd">
              <a:solidFill>
                <a:srgbClr val="A3C97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grpSp>
      <p:grpSp>
        <p:nvGrpSpPr>
          <p:cNvPr id="16" name="组合 15"/>
          <p:cNvGrpSpPr/>
          <p:nvPr/>
        </p:nvGrpSpPr>
        <p:grpSpPr>
          <a:xfrm>
            <a:off x="5241073" y="2118731"/>
            <a:ext cx="724830" cy="724830"/>
            <a:chOff x="5330283" y="2609386"/>
            <a:chExt cx="724830" cy="724830"/>
          </a:xfrm>
        </p:grpSpPr>
        <p:sp>
          <p:nvSpPr>
            <p:cNvPr id="17" name="椭圆 16"/>
            <p:cNvSpPr/>
            <p:nvPr/>
          </p:nvSpPr>
          <p:spPr>
            <a:xfrm>
              <a:off x="5330283" y="2609386"/>
              <a:ext cx="724830" cy="724830"/>
            </a:xfrm>
            <a:prstGeom prst="ellipse">
              <a:avLst/>
            </a:prstGeom>
            <a:solidFill>
              <a:srgbClr val="F193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文本框 17"/>
            <p:cNvSpPr txBox="1"/>
            <p:nvPr/>
          </p:nvSpPr>
          <p:spPr>
            <a:xfrm>
              <a:off x="5465461" y="2706138"/>
              <a:ext cx="527709" cy="461665"/>
            </a:xfrm>
            <a:prstGeom prst="rect">
              <a:avLst/>
            </a:prstGeom>
            <a:noFill/>
          </p:spPr>
          <p:txBody>
            <a:bodyPr wrap="none" rtlCol="0">
              <a:spAutoFit/>
            </a:bodyPr>
            <a:lstStyle/>
            <a:p>
              <a:r>
                <a:rPr lang="en-US" altLang="zh-CN" sz="2400">
                  <a:solidFill>
                    <a:srgbClr val="F3F5F9"/>
                  </a:solidFill>
                  <a:cs typeface="+mn-ea"/>
                  <a:sym typeface="+mn-lt"/>
                </a:rPr>
                <a:t>01</a:t>
              </a:r>
              <a:endParaRPr lang="zh-CN" altLang="en-US" sz="2400">
                <a:solidFill>
                  <a:srgbClr val="F3F5F9"/>
                </a:solidFill>
                <a:cs typeface="+mn-ea"/>
                <a:sym typeface="+mn-lt"/>
              </a:endParaRPr>
            </a:p>
          </p:txBody>
        </p:sp>
      </p:grpSp>
      <p:grpSp>
        <p:nvGrpSpPr>
          <p:cNvPr id="19" name="组合 18"/>
          <p:cNvGrpSpPr/>
          <p:nvPr/>
        </p:nvGrpSpPr>
        <p:grpSpPr>
          <a:xfrm>
            <a:off x="4082586" y="2703860"/>
            <a:ext cx="1349298" cy="1349298"/>
            <a:chOff x="4356410" y="3166946"/>
            <a:chExt cx="1349298" cy="1349298"/>
          </a:xfrm>
        </p:grpSpPr>
        <p:sp>
          <p:nvSpPr>
            <p:cNvPr id="20" name="椭圆 19"/>
            <p:cNvSpPr/>
            <p:nvPr/>
          </p:nvSpPr>
          <p:spPr>
            <a:xfrm>
              <a:off x="4356410" y="3166946"/>
              <a:ext cx="1349298" cy="1349298"/>
            </a:xfrm>
            <a:prstGeom prst="ellipse">
              <a:avLst/>
            </a:prstGeom>
            <a:solidFill>
              <a:srgbClr val="ABA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文本框 20"/>
            <p:cNvSpPr txBox="1"/>
            <p:nvPr/>
          </p:nvSpPr>
          <p:spPr>
            <a:xfrm>
              <a:off x="4781314" y="3581154"/>
              <a:ext cx="527709" cy="461665"/>
            </a:xfrm>
            <a:prstGeom prst="rect">
              <a:avLst/>
            </a:prstGeom>
            <a:noFill/>
          </p:spPr>
          <p:txBody>
            <a:bodyPr wrap="none" rtlCol="0">
              <a:spAutoFit/>
            </a:bodyPr>
            <a:lstStyle/>
            <a:p>
              <a:r>
                <a:rPr lang="en-US" altLang="zh-CN" sz="2400">
                  <a:solidFill>
                    <a:srgbClr val="F3F5F9"/>
                  </a:solidFill>
                  <a:cs typeface="+mn-ea"/>
                  <a:sym typeface="+mn-lt"/>
                </a:rPr>
                <a:t>02</a:t>
              </a:r>
              <a:endParaRPr lang="zh-CN" altLang="en-US" sz="2400">
                <a:solidFill>
                  <a:srgbClr val="F3F5F9"/>
                </a:solidFill>
                <a:cs typeface="+mn-ea"/>
                <a:sym typeface="+mn-lt"/>
              </a:endParaRPr>
            </a:p>
          </p:txBody>
        </p:sp>
      </p:grpSp>
      <p:grpSp>
        <p:nvGrpSpPr>
          <p:cNvPr id="22" name="组合 21"/>
          <p:cNvGrpSpPr/>
          <p:nvPr/>
        </p:nvGrpSpPr>
        <p:grpSpPr>
          <a:xfrm>
            <a:off x="6088566" y="2141032"/>
            <a:ext cx="1315843" cy="1315843"/>
            <a:chOff x="6122020" y="2475570"/>
            <a:chExt cx="1315843" cy="1315843"/>
          </a:xfrm>
        </p:grpSpPr>
        <p:sp>
          <p:nvSpPr>
            <p:cNvPr id="23" name="椭圆 22"/>
            <p:cNvSpPr/>
            <p:nvPr/>
          </p:nvSpPr>
          <p:spPr>
            <a:xfrm>
              <a:off x="6122020" y="2475570"/>
              <a:ext cx="1315843" cy="131584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文本框 23"/>
            <p:cNvSpPr txBox="1"/>
            <p:nvPr/>
          </p:nvSpPr>
          <p:spPr>
            <a:xfrm>
              <a:off x="6564108" y="2905874"/>
              <a:ext cx="527709" cy="461665"/>
            </a:xfrm>
            <a:prstGeom prst="rect">
              <a:avLst/>
            </a:prstGeom>
            <a:noFill/>
          </p:spPr>
          <p:txBody>
            <a:bodyPr wrap="none" rtlCol="0">
              <a:spAutoFit/>
            </a:bodyPr>
            <a:lstStyle/>
            <a:p>
              <a:r>
                <a:rPr lang="en-US" altLang="zh-CN" sz="2400">
                  <a:solidFill>
                    <a:srgbClr val="F3F5F9"/>
                  </a:solidFill>
                  <a:cs typeface="+mn-ea"/>
                  <a:sym typeface="+mn-lt"/>
                </a:rPr>
                <a:t>03</a:t>
              </a:r>
              <a:endParaRPr lang="zh-CN" altLang="en-US" sz="2400">
                <a:solidFill>
                  <a:srgbClr val="F3F5F9"/>
                </a:solidFill>
                <a:cs typeface="+mn-ea"/>
                <a:sym typeface="+mn-lt"/>
              </a:endParaRPr>
            </a:p>
          </p:txBody>
        </p:sp>
      </p:grpSp>
      <p:grpSp>
        <p:nvGrpSpPr>
          <p:cNvPr id="25" name="组合 24"/>
          <p:cNvGrpSpPr/>
          <p:nvPr/>
        </p:nvGrpSpPr>
        <p:grpSpPr>
          <a:xfrm>
            <a:off x="6720467" y="3772829"/>
            <a:ext cx="582707" cy="572430"/>
            <a:chOff x="6519746" y="3917796"/>
            <a:chExt cx="582707" cy="572430"/>
          </a:xfrm>
        </p:grpSpPr>
        <p:sp>
          <p:nvSpPr>
            <p:cNvPr id="26" name="椭圆 25"/>
            <p:cNvSpPr/>
            <p:nvPr/>
          </p:nvSpPr>
          <p:spPr>
            <a:xfrm>
              <a:off x="6519746" y="3917796"/>
              <a:ext cx="572430" cy="572430"/>
            </a:xfrm>
            <a:prstGeom prst="ellipse">
              <a:avLst/>
            </a:prstGeom>
            <a:solidFill>
              <a:srgbClr val="17A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文本框 26"/>
            <p:cNvSpPr txBox="1"/>
            <p:nvPr/>
          </p:nvSpPr>
          <p:spPr>
            <a:xfrm>
              <a:off x="6574744" y="3965661"/>
              <a:ext cx="527709" cy="461665"/>
            </a:xfrm>
            <a:prstGeom prst="rect">
              <a:avLst/>
            </a:prstGeom>
            <a:noFill/>
          </p:spPr>
          <p:txBody>
            <a:bodyPr wrap="none" rtlCol="0">
              <a:spAutoFit/>
            </a:bodyPr>
            <a:lstStyle/>
            <a:p>
              <a:r>
                <a:rPr lang="en-US" altLang="zh-CN" sz="2400">
                  <a:solidFill>
                    <a:srgbClr val="F3F5F9"/>
                  </a:solidFill>
                  <a:cs typeface="+mn-ea"/>
                  <a:sym typeface="+mn-lt"/>
                </a:rPr>
                <a:t>04</a:t>
              </a:r>
              <a:endParaRPr lang="zh-CN" altLang="en-US" sz="2400">
                <a:solidFill>
                  <a:srgbClr val="F3F5F9"/>
                </a:solidFill>
                <a:cs typeface="+mn-ea"/>
                <a:sym typeface="+mn-lt"/>
              </a:endParaRPr>
            </a:p>
          </p:txBody>
        </p:sp>
      </p:grpSp>
      <p:sp>
        <p:nvSpPr>
          <p:cNvPr id="29" name="Rectangle 9"/>
          <p:cNvSpPr/>
          <p:nvPr/>
        </p:nvSpPr>
        <p:spPr>
          <a:xfrm>
            <a:off x="3219430" y="5426544"/>
            <a:ext cx="5649041" cy="900246"/>
          </a:xfrm>
          <a:prstGeom prst="rect">
            <a:avLst/>
          </a:prstGeom>
        </p:spPr>
        <p:txBody>
          <a:bodyPr wrap="square" lIns="68580" tIns="34290" rIns="68580" bIns="34290">
            <a:spAutoFit/>
          </a:bodyPr>
          <a:lstStyle/>
          <a:p>
            <a:pPr algn="ctr">
              <a:lnSpc>
                <a:spcPct val="150000"/>
              </a:lnSpc>
            </a:pPr>
            <a:r>
              <a:rPr lang="zh-CN" altLang="en-US" sz="1200" dirty="0">
                <a:solidFill>
                  <a:schemeClr val="bg1"/>
                </a:solidFill>
                <a:cs typeface="+mn-ea"/>
                <a:sym typeface="+mn-lt"/>
              </a:rPr>
              <a:t>点击输入简要文本内容，文字内容需概况精炼的说明该分项内容点击输入简要文本内容，文字内容需概况精炼的说明该分项内容点击输入简要文本内容，文字内容需概况精炼的说明该分项内容</a:t>
            </a:r>
            <a:endParaRPr lang="en-US" altLang="zh-CN" sz="1200" dirty="0">
              <a:solidFill>
                <a:schemeClr val="bg1"/>
              </a:solidFill>
              <a:cs typeface="+mn-ea"/>
              <a:sym typeface="+mn-lt"/>
            </a:endParaRPr>
          </a:p>
        </p:txBody>
      </p:sp>
      <p:sp>
        <p:nvSpPr>
          <p:cNvPr id="3" name="文本框 2"/>
          <p:cNvSpPr txBox="1"/>
          <p:nvPr/>
        </p:nvSpPr>
        <p:spPr>
          <a:xfrm>
            <a:off x="2779879" y="1886461"/>
            <a:ext cx="2492990" cy="369332"/>
          </a:xfrm>
          <a:prstGeom prst="rect">
            <a:avLst/>
          </a:prstGeom>
          <a:noFill/>
        </p:spPr>
        <p:txBody>
          <a:bodyPr wrap="none" rtlCol="0">
            <a:spAutoFit/>
          </a:bodyPr>
          <a:lstStyle/>
          <a:p>
            <a:r>
              <a:rPr lang="zh-CN" altLang="en-US" dirty="0">
                <a:solidFill>
                  <a:srgbClr val="FF617B"/>
                </a:solidFill>
                <a:cs typeface="+mn-ea"/>
                <a:sym typeface="+mn-lt"/>
              </a:rPr>
              <a:t>点击输入简要文本内容</a:t>
            </a:r>
          </a:p>
        </p:txBody>
      </p:sp>
      <p:sp>
        <p:nvSpPr>
          <p:cNvPr id="4" name="文本框 3"/>
          <p:cNvSpPr txBox="1"/>
          <p:nvPr/>
        </p:nvSpPr>
        <p:spPr>
          <a:xfrm>
            <a:off x="1423066" y="3446503"/>
            <a:ext cx="2492990" cy="369332"/>
          </a:xfrm>
          <a:prstGeom prst="rect">
            <a:avLst/>
          </a:prstGeom>
          <a:noFill/>
        </p:spPr>
        <p:txBody>
          <a:bodyPr wrap="none" rtlCol="0">
            <a:spAutoFit/>
          </a:bodyPr>
          <a:lstStyle>
            <a:defPPr>
              <a:defRPr lang="zh-CN"/>
            </a:defPPr>
            <a:lvl1pPr>
              <a:defRPr>
                <a:solidFill>
                  <a:srgbClr val="78AB1D"/>
                </a:solidFill>
                <a:latin typeface="张海山锐谐体" panose="02000000000000000000" pitchFamily="2" charset="-122"/>
                <a:ea typeface="张海山锐谐体" panose="02000000000000000000" pitchFamily="2" charset="-122"/>
              </a:defRPr>
            </a:lvl1pPr>
          </a:lstStyle>
          <a:p>
            <a:r>
              <a:rPr lang="zh-CN" altLang="en-US" dirty="0">
                <a:solidFill>
                  <a:srgbClr val="7A6294"/>
                </a:solidFill>
                <a:latin typeface="+mn-lt"/>
                <a:ea typeface="+mn-ea"/>
                <a:cs typeface="+mn-ea"/>
                <a:sym typeface="+mn-lt"/>
              </a:rPr>
              <a:t>点击输入简要文本内容</a:t>
            </a:r>
          </a:p>
        </p:txBody>
      </p:sp>
      <p:sp>
        <p:nvSpPr>
          <p:cNvPr id="5" name="文本框 4"/>
          <p:cNvSpPr txBox="1"/>
          <p:nvPr/>
        </p:nvSpPr>
        <p:spPr>
          <a:xfrm>
            <a:off x="7508971" y="3613584"/>
            <a:ext cx="2492990" cy="369332"/>
          </a:xfrm>
          <a:prstGeom prst="rect">
            <a:avLst/>
          </a:prstGeom>
          <a:noFill/>
        </p:spPr>
        <p:txBody>
          <a:bodyPr wrap="none" rtlCol="0">
            <a:spAutoFit/>
          </a:bodyPr>
          <a:lstStyle>
            <a:defPPr>
              <a:defRPr lang="zh-CN"/>
            </a:defPPr>
            <a:lvl1pPr>
              <a:defRPr>
                <a:solidFill>
                  <a:srgbClr val="78AB1D"/>
                </a:solidFill>
                <a:latin typeface="张海山锐谐体" panose="02000000000000000000" pitchFamily="2" charset="-122"/>
                <a:ea typeface="张海山锐谐体" panose="02000000000000000000" pitchFamily="2" charset="-122"/>
              </a:defRPr>
            </a:lvl1pPr>
          </a:lstStyle>
          <a:p>
            <a:r>
              <a:rPr lang="zh-CN" altLang="en-US" dirty="0">
                <a:solidFill>
                  <a:srgbClr val="17AD86"/>
                </a:solidFill>
                <a:latin typeface="+mn-lt"/>
                <a:ea typeface="+mn-ea"/>
                <a:cs typeface="+mn-ea"/>
                <a:sym typeface="+mn-lt"/>
              </a:rPr>
              <a:t>点击输入简要文本内容</a:t>
            </a:r>
          </a:p>
        </p:txBody>
      </p:sp>
      <p:sp>
        <p:nvSpPr>
          <p:cNvPr id="6" name="文本框 5"/>
          <p:cNvSpPr txBox="1"/>
          <p:nvPr/>
        </p:nvSpPr>
        <p:spPr>
          <a:xfrm>
            <a:off x="7563068" y="2213734"/>
            <a:ext cx="2492990" cy="369332"/>
          </a:xfrm>
          <a:prstGeom prst="rect">
            <a:avLst/>
          </a:prstGeom>
          <a:noFill/>
        </p:spPr>
        <p:txBody>
          <a:bodyPr wrap="none" rtlCol="0">
            <a:spAutoFit/>
          </a:bodyPr>
          <a:lstStyle>
            <a:defPPr>
              <a:defRPr lang="zh-CN"/>
            </a:defPPr>
            <a:lvl1pPr>
              <a:defRPr>
                <a:solidFill>
                  <a:srgbClr val="78AB1D"/>
                </a:solidFill>
                <a:latin typeface="张海山锐谐体" panose="02000000000000000000" pitchFamily="2" charset="-122"/>
                <a:ea typeface="张海山锐谐体" panose="02000000000000000000" pitchFamily="2" charset="-122"/>
              </a:defRPr>
            </a:lvl1pPr>
          </a:lstStyle>
          <a:p>
            <a:r>
              <a:rPr lang="zh-CN" altLang="en-US" dirty="0">
                <a:solidFill>
                  <a:srgbClr val="FFC000"/>
                </a:solidFill>
                <a:latin typeface="+mn-lt"/>
                <a:ea typeface="+mn-ea"/>
                <a:cs typeface="+mn-ea"/>
                <a:sym typeface="+mn-lt"/>
              </a:rPr>
              <a:t>点击输入简要文本内容</a:t>
            </a:r>
          </a:p>
        </p:txBody>
      </p:sp>
      <p:grpSp>
        <p:nvGrpSpPr>
          <p:cNvPr id="62" name="Group 33"/>
          <p:cNvGrpSpPr>
            <a:grpSpLocks noChangeAspect="1"/>
          </p:cNvGrpSpPr>
          <p:nvPr/>
        </p:nvGrpSpPr>
        <p:grpSpPr bwMode="auto">
          <a:xfrm>
            <a:off x="6423025" y="4338638"/>
            <a:ext cx="635000" cy="989012"/>
            <a:chOff x="7778" y="1797"/>
            <a:chExt cx="400" cy="623"/>
          </a:xfrm>
        </p:grpSpPr>
        <p:sp>
          <p:nvSpPr>
            <p:cNvPr id="63" name="AutoShape 32"/>
            <p:cNvSpPr>
              <a:spLocks noChangeAspect="1" noChangeArrowheads="1" noTextEdit="1"/>
            </p:cNvSpPr>
            <p:nvPr/>
          </p:nvSpPr>
          <p:spPr bwMode="auto">
            <a:xfrm>
              <a:off x="7778" y="1797"/>
              <a:ext cx="400" cy="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4" name="Freeform 34"/>
            <p:cNvSpPr/>
            <p:nvPr/>
          </p:nvSpPr>
          <p:spPr bwMode="auto">
            <a:xfrm>
              <a:off x="7996" y="2133"/>
              <a:ext cx="135" cy="153"/>
            </a:xfrm>
            <a:custGeom>
              <a:avLst/>
              <a:gdLst>
                <a:gd name="T0" fmla="*/ 10 w 84"/>
                <a:gd name="T1" fmla="*/ 0 h 96"/>
                <a:gd name="T2" fmla="*/ 44 w 84"/>
                <a:gd name="T3" fmla="*/ 66 h 96"/>
                <a:gd name="T4" fmla="*/ 60 w 84"/>
                <a:gd name="T5" fmla="*/ 58 h 96"/>
                <a:gd name="T6" fmla="*/ 61 w 84"/>
                <a:gd name="T7" fmla="*/ 63 h 96"/>
                <a:gd name="T8" fmla="*/ 68 w 84"/>
                <a:gd name="T9" fmla="*/ 62 h 96"/>
                <a:gd name="T10" fmla="*/ 62 w 84"/>
                <a:gd name="T11" fmla="*/ 70 h 96"/>
                <a:gd name="T12" fmla="*/ 74 w 84"/>
                <a:gd name="T13" fmla="*/ 81 h 96"/>
                <a:gd name="T14" fmla="*/ 61 w 84"/>
                <a:gd name="T15" fmla="*/ 78 h 96"/>
                <a:gd name="T16" fmla="*/ 65 w 84"/>
                <a:gd name="T17" fmla="*/ 91 h 96"/>
                <a:gd name="T18" fmla="*/ 54 w 84"/>
                <a:gd name="T19" fmla="*/ 82 h 96"/>
                <a:gd name="T20" fmla="*/ 53 w 84"/>
                <a:gd name="T21" fmla="*/ 95 h 96"/>
                <a:gd name="T22" fmla="*/ 44 w 84"/>
                <a:gd name="T23" fmla="*/ 79 h 96"/>
                <a:gd name="T24" fmla="*/ 36 w 84"/>
                <a:gd name="T25" fmla="*/ 72 h 96"/>
                <a:gd name="T26" fmla="*/ 1 w 84"/>
                <a:gd name="T27" fmla="*/ 10 h 96"/>
                <a:gd name="T28" fmla="*/ 10 w 84"/>
                <a:gd name="T2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96">
                  <a:moveTo>
                    <a:pt x="10" y="0"/>
                  </a:moveTo>
                  <a:cubicBezTo>
                    <a:pt x="10" y="0"/>
                    <a:pt x="41" y="65"/>
                    <a:pt x="44" y="66"/>
                  </a:cubicBezTo>
                  <a:cubicBezTo>
                    <a:pt x="48" y="66"/>
                    <a:pt x="56" y="55"/>
                    <a:pt x="60" y="58"/>
                  </a:cubicBezTo>
                  <a:cubicBezTo>
                    <a:pt x="64" y="60"/>
                    <a:pt x="61" y="63"/>
                    <a:pt x="61" y="63"/>
                  </a:cubicBezTo>
                  <a:cubicBezTo>
                    <a:pt x="61" y="63"/>
                    <a:pt x="61" y="65"/>
                    <a:pt x="68" y="62"/>
                  </a:cubicBezTo>
                  <a:cubicBezTo>
                    <a:pt x="75" y="59"/>
                    <a:pt x="84" y="68"/>
                    <a:pt x="62" y="70"/>
                  </a:cubicBezTo>
                  <a:cubicBezTo>
                    <a:pt x="58" y="72"/>
                    <a:pt x="76" y="78"/>
                    <a:pt x="74" y="81"/>
                  </a:cubicBezTo>
                  <a:cubicBezTo>
                    <a:pt x="72" y="85"/>
                    <a:pt x="61" y="78"/>
                    <a:pt x="61" y="78"/>
                  </a:cubicBezTo>
                  <a:cubicBezTo>
                    <a:pt x="61" y="78"/>
                    <a:pt x="70" y="89"/>
                    <a:pt x="65" y="91"/>
                  </a:cubicBezTo>
                  <a:cubicBezTo>
                    <a:pt x="61" y="94"/>
                    <a:pt x="54" y="82"/>
                    <a:pt x="54" y="82"/>
                  </a:cubicBezTo>
                  <a:cubicBezTo>
                    <a:pt x="54" y="82"/>
                    <a:pt x="61" y="93"/>
                    <a:pt x="53" y="95"/>
                  </a:cubicBezTo>
                  <a:cubicBezTo>
                    <a:pt x="45" y="96"/>
                    <a:pt x="44" y="79"/>
                    <a:pt x="44" y="79"/>
                  </a:cubicBezTo>
                  <a:cubicBezTo>
                    <a:pt x="44" y="79"/>
                    <a:pt x="36" y="78"/>
                    <a:pt x="36" y="72"/>
                  </a:cubicBezTo>
                  <a:cubicBezTo>
                    <a:pt x="36" y="66"/>
                    <a:pt x="2" y="15"/>
                    <a:pt x="1" y="10"/>
                  </a:cubicBezTo>
                  <a:cubicBezTo>
                    <a:pt x="0" y="5"/>
                    <a:pt x="10" y="0"/>
                    <a:pt x="10" y="0"/>
                  </a:cubicBezTo>
                  <a:close/>
                </a:path>
              </a:pathLst>
            </a:custGeom>
            <a:solidFill>
              <a:srgbClr val="F1D2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 name="Freeform 35"/>
            <p:cNvSpPr/>
            <p:nvPr/>
          </p:nvSpPr>
          <p:spPr bwMode="auto">
            <a:xfrm>
              <a:off x="7995" y="2129"/>
              <a:ext cx="127" cy="157"/>
            </a:xfrm>
            <a:custGeom>
              <a:avLst/>
              <a:gdLst>
                <a:gd name="T0" fmla="*/ 37 w 79"/>
                <a:gd name="T1" fmla="*/ 58 h 98"/>
                <a:gd name="T2" fmla="*/ 45 w 79"/>
                <a:gd name="T3" fmla="*/ 69 h 98"/>
                <a:gd name="T4" fmla="*/ 60 w 79"/>
                <a:gd name="T5" fmla="*/ 61 h 98"/>
                <a:gd name="T6" fmla="*/ 61 w 79"/>
                <a:gd name="T7" fmla="*/ 64 h 98"/>
                <a:gd name="T8" fmla="*/ 61 w 79"/>
                <a:gd name="T9" fmla="*/ 64 h 98"/>
                <a:gd name="T10" fmla="*/ 61 w 79"/>
                <a:gd name="T11" fmla="*/ 65 h 98"/>
                <a:gd name="T12" fmla="*/ 70 w 79"/>
                <a:gd name="T13" fmla="*/ 65 h 98"/>
                <a:gd name="T14" fmla="*/ 76 w 79"/>
                <a:gd name="T15" fmla="*/ 67 h 98"/>
                <a:gd name="T16" fmla="*/ 62 w 79"/>
                <a:gd name="T17" fmla="*/ 72 h 98"/>
                <a:gd name="T18" fmla="*/ 73 w 79"/>
                <a:gd name="T19" fmla="*/ 81 h 98"/>
                <a:gd name="T20" fmla="*/ 74 w 79"/>
                <a:gd name="T21" fmla="*/ 83 h 98"/>
                <a:gd name="T22" fmla="*/ 74 w 79"/>
                <a:gd name="T23" fmla="*/ 83 h 98"/>
                <a:gd name="T24" fmla="*/ 74 w 79"/>
                <a:gd name="T25" fmla="*/ 83 h 98"/>
                <a:gd name="T26" fmla="*/ 65 w 79"/>
                <a:gd name="T27" fmla="*/ 81 h 98"/>
                <a:gd name="T28" fmla="*/ 61 w 79"/>
                <a:gd name="T29" fmla="*/ 81 h 98"/>
                <a:gd name="T30" fmla="*/ 66 w 79"/>
                <a:gd name="T31" fmla="*/ 92 h 98"/>
                <a:gd name="T32" fmla="*/ 56 w 79"/>
                <a:gd name="T33" fmla="*/ 84 h 98"/>
                <a:gd name="T34" fmla="*/ 54 w 79"/>
                <a:gd name="T35" fmla="*/ 85 h 98"/>
                <a:gd name="T36" fmla="*/ 54 w 79"/>
                <a:gd name="T37" fmla="*/ 96 h 98"/>
                <a:gd name="T38" fmla="*/ 48 w 79"/>
                <a:gd name="T39" fmla="*/ 90 h 98"/>
                <a:gd name="T40" fmla="*/ 45 w 79"/>
                <a:gd name="T41" fmla="*/ 80 h 98"/>
                <a:gd name="T42" fmla="*/ 38 w 79"/>
                <a:gd name="T43" fmla="*/ 74 h 98"/>
                <a:gd name="T44" fmla="*/ 6 w 79"/>
                <a:gd name="T45" fmla="*/ 18 h 98"/>
                <a:gd name="T46" fmla="*/ 4 w 79"/>
                <a:gd name="T47" fmla="*/ 9 h 98"/>
                <a:gd name="T48" fmla="*/ 11 w 79"/>
                <a:gd name="T49" fmla="*/ 3 h 98"/>
                <a:gd name="T50" fmla="*/ 10 w 79"/>
                <a:gd name="T51" fmla="*/ 1 h 98"/>
                <a:gd name="T52" fmla="*/ 1 w 79"/>
                <a:gd name="T53" fmla="*/ 12 h 98"/>
                <a:gd name="T54" fmla="*/ 35 w 79"/>
                <a:gd name="T55" fmla="*/ 73 h 98"/>
                <a:gd name="T56" fmla="*/ 45 w 79"/>
                <a:gd name="T57" fmla="*/ 83 h 98"/>
                <a:gd name="T58" fmla="*/ 49 w 79"/>
                <a:gd name="T59" fmla="*/ 96 h 98"/>
                <a:gd name="T60" fmla="*/ 58 w 79"/>
                <a:gd name="T61" fmla="*/ 96 h 98"/>
                <a:gd name="T62" fmla="*/ 54 w 79"/>
                <a:gd name="T63" fmla="*/ 83 h 98"/>
                <a:gd name="T64" fmla="*/ 66 w 79"/>
                <a:gd name="T65" fmla="*/ 94 h 98"/>
                <a:gd name="T66" fmla="*/ 65 w 79"/>
                <a:gd name="T67" fmla="*/ 82 h 98"/>
                <a:gd name="T68" fmla="*/ 66 w 79"/>
                <a:gd name="T69" fmla="*/ 84 h 98"/>
                <a:gd name="T70" fmla="*/ 76 w 79"/>
                <a:gd name="T71" fmla="*/ 84 h 98"/>
                <a:gd name="T72" fmla="*/ 65 w 79"/>
                <a:gd name="T73" fmla="*/ 74 h 98"/>
                <a:gd name="T74" fmla="*/ 64 w 79"/>
                <a:gd name="T75" fmla="*/ 73 h 98"/>
                <a:gd name="T76" fmla="*/ 63 w 79"/>
                <a:gd name="T77" fmla="*/ 73 h 98"/>
                <a:gd name="T78" fmla="*/ 64 w 79"/>
                <a:gd name="T79" fmla="*/ 73 h 98"/>
                <a:gd name="T80" fmla="*/ 63 w 79"/>
                <a:gd name="T81" fmla="*/ 72 h 98"/>
                <a:gd name="T82" fmla="*/ 78 w 79"/>
                <a:gd name="T83" fmla="*/ 66 h 98"/>
                <a:gd name="T84" fmla="*/ 66 w 79"/>
                <a:gd name="T85" fmla="*/ 64 h 98"/>
                <a:gd name="T86" fmla="*/ 63 w 79"/>
                <a:gd name="T87" fmla="*/ 65 h 98"/>
                <a:gd name="T88" fmla="*/ 63 w 79"/>
                <a:gd name="T89" fmla="*/ 65 h 98"/>
                <a:gd name="T90" fmla="*/ 62 w 79"/>
                <a:gd name="T91" fmla="*/ 65 h 98"/>
                <a:gd name="T92" fmla="*/ 64 w 79"/>
                <a:gd name="T93" fmla="*/ 65 h 98"/>
                <a:gd name="T94" fmla="*/ 58 w 79"/>
                <a:gd name="T95" fmla="*/ 59 h 98"/>
                <a:gd name="T96" fmla="*/ 45 w 79"/>
                <a:gd name="T97" fmla="*/ 67 h 98"/>
                <a:gd name="T98" fmla="*/ 46 w 79"/>
                <a:gd name="T99" fmla="*/ 67 h 98"/>
                <a:gd name="T100" fmla="*/ 20 w 79"/>
                <a:gd name="T101" fmla="*/ 19 h 98"/>
                <a:gd name="T102" fmla="*/ 10 w 79"/>
                <a:gd name="T103" fmla="*/ 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 h="98">
                  <a:moveTo>
                    <a:pt x="11" y="2"/>
                  </a:moveTo>
                  <a:cubicBezTo>
                    <a:pt x="10" y="2"/>
                    <a:pt x="10" y="2"/>
                    <a:pt x="10" y="2"/>
                  </a:cubicBezTo>
                  <a:cubicBezTo>
                    <a:pt x="10" y="2"/>
                    <a:pt x="17" y="18"/>
                    <a:pt x="26" y="35"/>
                  </a:cubicBezTo>
                  <a:cubicBezTo>
                    <a:pt x="30" y="43"/>
                    <a:pt x="34" y="51"/>
                    <a:pt x="37" y="58"/>
                  </a:cubicBezTo>
                  <a:cubicBezTo>
                    <a:pt x="39" y="61"/>
                    <a:pt x="41" y="63"/>
                    <a:pt x="42" y="65"/>
                  </a:cubicBezTo>
                  <a:cubicBezTo>
                    <a:pt x="42" y="66"/>
                    <a:pt x="43" y="67"/>
                    <a:pt x="43" y="67"/>
                  </a:cubicBezTo>
                  <a:cubicBezTo>
                    <a:pt x="44" y="68"/>
                    <a:pt x="44" y="68"/>
                    <a:pt x="44" y="68"/>
                  </a:cubicBezTo>
                  <a:cubicBezTo>
                    <a:pt x="44" y="68"/>
                    <a:pt x="45" y="69"/>
                    <a:pt x="45" y="69"/>
                  </a:cubicBezTo>
                  <a:cubicBezTo>
                    <a:pt x="46" y="69"/>
                    <a:pt x="46" y="69"/>
                    <a:pt x="47" y="69"/>
                  </a:cubicBezTo>
                  <a:cubicBezTo>
                    <a:pt x="49" y="68"/>
                    <a:pt x="51" y="66"/>
                    <a:pt x="53" y="65"/>
                  </a:cubicBezTo>
                  <a:cubicBezTo>
                    <a:pt x="55" y="63"/>
                    <a:pt x="57" y="61"/>
                    <a:pt x="59" y="61"/>
                  </a:cubicBezTo>
                  <a:cubicBezTo>
                    <a:pt x="59" y="61"/>
                    <a:pt x="60" y="61"/>
                    <a:pt x="60" y="61"/>
                  </a:cubicBezTo>
                  <a:cubicBezTo>
                    <a:pt x="60" y="61"/>
                    <a:pt x="60" y="61"/>
                    <a:pt x="60" y="61"/>
                  </a:cubicBezTo>
                  <a:cubicBezTo>
                    <a:pt x="61" y="61"/>
                    <a:pt x="62" y="62"/>
                    <a:pt x="62" y="62"/>
                  </a:cubicBezTo>
                  <a:cubicBezTo>
                    <a:pt x="62" y="63"/>
                    <a:pt x="62" y="63"/>
                    <a:pt x="62" y="64"/>
                  </a:cubicBezTo>
                  <a:cubicBezTo>
                    <a:pt x="61" y="64"/>
                    <a:pt x="61" y="64"/>
                    <a:pt x="61" y="64"/>
                  </a:cubicBezTo>
                  <a:cubicBezTo>
                    <a:pt x="61" y="64"/>
                    <a:pt x="61" y="64"/>
                    <a:pt x="61" y="64"/>
                  </a:cubicBezTo>
                  <a:cubicBezTo>
                    <a:pt x="61" y="64"/>
                    <a:pt x="61" y="64"/>
                    <a:pt x="61" y="64"/>
                  </a:cubicBezTo>
                  <a:cubicBezTo>
                    <a:pt x="61" y="64"/>
                    <a:pt x="61" y="64"/>
                    <a:pt x="61" y="64"/>
                  </a:cubicBezTo>
                  <a:cubicBezTo>
                    <a:pt x="61" y="64"/>
                    <a:pt x="61" y="64"/>
                    <a:pt x="61" y="64"/>
                  </a:cubicBezTo>
                  <a:cubicBezTo>
                    <a:pt x="61" y="64"/>
                    <a:pt x="61" y="64"/>
                    <a:pt x="61" y="64"/>
                  </a:cubicBezTo>
                  <a:cubicBezTo>
                    <a:pt x="61" y="64"/>
                    <a:pt x="61" y="64"/>
                    <a:pt x="61" y="64"/>
                  </a:cubicBezTo>
                  <a:cubicBezTo>
                    <a:pt x="61" y="64"/>
                    <a:pt x="61" y="64"/>
                    <a:pt x="61" y="64"/>
                  </a:cubicBezTo>
                  <a:cubicBezTo>
                    <a:pt x="61" y="65"/>
                    <a:pt x="61" y="65"/>
                    <a:pt x="61" y="65"/>
                  </a:cubicBezTo>
                  <a:cubicBezTo>
                    <a:pt x="61" y="65"/>
                    <a:pt x="61" y="65"/>
                    <a:pt x="61" y="65"/>
                  </a:cubicBezTo>
                  <a:cubicBezTo>
                    <a:pt x="61" y="66"/>
                    <a:pt x="61" y="67"/>
                    <a:pt x="62" y="67"/>
                  </a:cubicBezTo>
                  <a:cubicBezTo>
                    <a:pt x="64" y="67"/>
                    <a:pt x="65" y="67"/>
                    <a:pt x="67" y="66"/>
                  </a:cubicBezTo>
                  <a:cubicBezTo>
                    <a:pt x="68" y="66"/>
                    <a:pt x="69" y="66"/>
                    <a:pt x="70" y="65"/>
                  </a:cubicBezTo>
                  <a:cubicBezTo>
                    <a:pt x="70" y="65"/>
                    <a:pt x="70" y="65"/>
                    <a:pt x="70" y="65"/>
                  </a:cubicBezTo>
                  <a:cubicBezTo>
                    <a:pt x="72" y="65"/>
                    <a:pt x="73" y="65"/>
                    <a:pt x="74" y="65"/>
                  </a:cubicBezTo>
                  <a:cubicBezTo>
                    <a:pt x="75" y="65"/>
                    <a:pt x="76" y="66"/>
                    <a:pt x="76" y="66"/>
                  </a:cubicBezTo>
                  <a:cubicBezTo>
                    <a:pt x="76" y="67"/>
                    <a:pt x="76" y="67"/>
                    <a:pt x="76" y="67"/>
                  </a:cubicBezTo>
                  <a:cubicBezTo>
                    <a:pt x="75" y="68"/>
                    <a:pt x="74" y="69"/>
                    <a:pt x="72" y="69"/>
                  </a:cubicBezTo>
                  <a:cubicBezTo>
                    <a:pt x="70" y="70"/>
                    <a:pt x="67" y="70"/>
                    <a:pt x="63" y="71"/>
                  </a:cubicBezTo>
                  <a:cubicBezTo>
                    <a:pt x="63" y="71"/>
                    <a:pt x="63" y="71"/>
                    <a:pt x="63" y="71"/>
                  </a:cubicBezTo>
                  <a:cubicBezTo>
                    <a:pt x="62" y="71"/>
                    <a:pt x="62" y="71"/>
                    <a:pt x="62" y="72"/>
                  </a:cubicBezTo>
                  <a:cubicBezTo>
                    <a:pt x="61" y="72"/>
                    <a:pt x="61" y="73"/>
                    <a:pt x="62" y="73"/>
                  </a:cubicBezTo>
                  <a:cubicBezTo>
                    <a:pt x="62" y="74"/>
                    <a:pt x="62" y="74"/>
                    <a:pt x="63" y="75"/>
                  </a:cubicBezTo>
                  <a:cubicBezTo>
                    <a:pt x="64" y="76"/>
                    <a:pt x="67" y="78"/>
                    <a:pt x="69" y="79"/>
                  </a:cubicBezTo>
                  <a:cubicBezTo>
                    <a:pt x="71" y="80"/>
                    <a:pt x="72" y="81"/>
                    <a:pt x="73" y="81"/>
                  </a:cubicBezTo>
                  <a:cubicBezTo>
                    <a:pt x="73" y="82"/>
                    <a:pt x="74" y="83"/>
                    <a:pt x="74" y="83"/>
                  </a:cubicBezTo>
                  <a:cubicBezTo>
                    <a:pt x="74" y="83"/>
                    <a:pt x="74" y="83"/>
                    <a:pt x="74" y="83"/>
                  </a:cubicBezTo>
                  <a:cubicBezTo>
                    <a:pt x="74" y="83"/>
                    <a:pt x="74" y="83"/>
                    <a:pt x="74" y="83"/>
                  </a:cubicBezTo>
                  <a:cubicBezTo>
                    <a:pt x="74" y="83"/>
                    <a:pt x="74" y="83"/>
                    <a:pt x="74" y="83"/>
                  </a:cubicBezTo>
                  <a:cubicBezTo>
                    <a:pt x="74" y="83"/>
                    <a:pt x="74" y="83"/>
                    <a:pt x="74" y="83"/>
                  </a:cubicBezTo>
                  <a:cubicBezTo>
                    <a:pt x="74" y="83"/>
                    <a:pt x="74" y="83"/>
                    <a:pt x="74" y="83"/>
                  </a:cubicBezTo>
                  <a:cubicBezTo>
                    <a:pt x="74" y="83"/>
                    <a:pt x="74" y="83"/>
                    <a:pt x="74" y="83"/>
                  </a:cubicBezTo>
                  <a:cubicBezTo>
                    <a:pt x="74" y="83"/>
                    <a:pt x="74" y="83"/>
                    <a:pt x="74" y="83"/>
                  </a:cubicBezTo>
                  <a:cubicBezTo>
                    <a:pt x="74" y="83"/>
                    <a:pt x="74" y="83"/>
                    <a:pt x="74" y="83"/>
                  </a:cubicBezTo>
                  <a:cubicBezTo>
                    <a:pt x="74" y="83"/>
                    <a:pt x="74" y="83"/>
                    <a:pt x="74" y="83"/>
                  </a:cubicBezTo>
                  <a:cubicBezTo>
                    <a:pt x="74" y="83"/>
                    <a:pt x="74" y="83"/>
                    <a:pt x="74" y="83"/>
                  </a:cubicBezTo>
                  <a:cubicBezTo>
                    <a:pt x="74" y="83"/>
                    <a:pt x="74" y="83"/>
                    <a:pt x="74" y="83"/>
                  </a:cubicBezTo>
                  <a:cubicBezTo>
                    <a:pt x="74" y="83"/>
                    <a:pt x="74" y="83"/>
                    <a:pt x="74" y="83"/>
                  </a:cubicBezTo>
                  <a:cubicBezTo>
                    <a:pt x="74" y="83"/>
                    <a:pt x="74" y="83"/>
                    <a:pt x="74" y="83"/>
                  </a:cubicBezTo>
                  <a:cubicBezTo>
                    <a:pt x="73" y="83"/>
                    <a:pt x="72" y="83"/>
                    <a:pt x="71" y="83"/>
                  </a:cubicBezTo>
                  <a:cubicBezTo>
                    <a:pt x="69" y="82"/>
                    <a:pt x="67" y="81"/>
                    <a:pt x="65" y="81"/>
                  </a:cubicBezTo>
                  <a:cubicBezTo>
                    <a:pt x="64" y="80"/>
                    <a:pt x="63" y="80"/>
                    <a:pt x="63" y="80"/>
                  </a:cubicBezTo>
                  <a:cubicBezTo>
                    <a:pt x="62" y="79"/>
                    <a:pt x="62" y="79"/>
                    <a:pt x="62" y="79"/>
                  </a:cubicBezTo>
                  <a:cubicBezTo>
                    <a:pt x="62" y="79"/>
                    <a:pt x="61" y="79"/>
                    <a:pt x="61" y="79"/>
                  </a:cubicBezTo>
                  <a:cubicBezTo>
                    <a:pt x="60" y="80"/>
                    <a:pt x="60" y="80"/>
                    <a:pt x="61" y="81"/>
                  </a:cubicBezTo>
                  <a:cubicBezTo>
                    <a:pt x="61" y="81"/>
                    <a:pt x="61" y="81"/>
                    <a:pt x="61" y="82"/>
                  </a:cubicBezTo>
                  <a:cubicBezTo>
                    <a:pt x="63" y="83"/>
                    <a:pt x="66" y="87"/>
                    <a:pt x="66" y="89"/>
                  </a:cubicBezTo>
                  <a:cubicBezTo>
                    <a:pt x="67" y="90"/>
                    <a:pt x="67" y="91"/>
                    <a:pt x="67" y="91"/>
                  </a:cubicBezTo>
                  <a:cubicBezTo>
                    <a:pt x="67" y="92"/>
                    <a:pt x="66" y="92"/>
                    <a:pt x="66" y="92"/>
                  </a:cubicBezTo>
                  <a:cubicBezTo>
                    <a:pt x="66" y="92"/>
                    <a:pt x="66" y="92"/>
                    <a:pt x="66" y="92"/>
                  </a:cubicBezTo>
                  <a:cubicBezTo>
                    <a:pt x="65" y="92"/>
                    <a:pt x="64" y="92"/>
                    <a:pt x="63" y="92"/>
                  </a:cubicBezTo>
                  <a:cubicBezTo>
                    <a:pt x="61" y="90"/>
                    <a:pt x="59" y="88"/>
                    <a:pt x="58" y="87"/>
                  </a:cubicBezTo>
                  <a:cubicBezTo>
                    <a:pt x="57" y="86"/>
                    <a:pt x="57" y="85"/>
                    <a:pt x="56" y="84"/>
                  </a:cubicBezTo>
                  <a:cubicBezTo>
                    <a:pt x="56" y="84"/>
                    <a:pt x="56" y="83"/>
                    <a:pt x="56" y="83"/>
                  </a:cubicBezTo>
                  <a:cubicBezTo>
                    <a:pt x="55" y="84"/>
                    <a:pt x="55" y="84"/>
                    <a:pt x="55" y="84"/>
                  </a:cubicBezTo>
                  <a:cubicBezTo>
                    <a:pt x="54" y="85"/>
                    <a:pt x="54" y="85"/>
                    <a:pt x="54" y="85"/>
                  </a:cubicBezTo>
                  <a:cubicBezTo>
                    <a:pt x="54" y="85"/>
                    <a:pt x="54" y="85"/>
                    <a:pt x="54" y="85"/>
                  </a:cubicBezTo>
                  <a:cubicBezTo>
                    <a:pt x="55" y="86"/>
                    <a:pt x="55" y="87"/>
                    <a:pt x="56" y="89"/>
                  </a:cubicBezTo>
                  <a:cubicBezTo>
                    <a:pt x="56" y="90"/>
                    <a:pt x="57" y="92"/>
                    <a:pt x="57" y="93"/>
                  </a:cubicBezTo>
                  <a:cubicBezTo>
                    <a:pt x="56" y="94"/>
                    <a:pt x="56" y="94"/>
                    <a:pt x="56" y="95"/>
                  </a:cubicBezTo>
                  <a:cubicBezTo>
                    <a:pt x="56" y="95"/>
                    <a:pt x="55" y="95"/>
                    <a:pt x="54" y="96"/>
                  </a:cubicBezTo>
                  <a:cubicBezTo>
                    <a:pt x="54" y="96"/>
                    <a:pt x="54" y="96"/>
                    <a:pt x="54" y="96"/>
                  </a:cubicBezTo>
                  <a:cubicBezTo>
                    <a:pt x="54" y="96"/>
                    <a:pt x="54" y="96"/>
                    <a:pt x="54" y="96"/>
                  </a:cubicBezTo>
                  <a:cubicBezTo>
                    <a:pt x="52" y="96"/>
                    <a:pt x="51" y="95"/>
                    <a:pt x="50" y="94"/>
                  </a:cubicBezTo>
                  <a:cubicBezTo>
                    <a:pt x="49" y="93"/>
                    <a:pt x="48" y="91"/>
                    <a:pt x="48" y="90"/>
                  </a:cubicBezTo>
                  <a:cubicBezTo>
                    <a:pt x="47" y="88"/>
                    <a:pt x="47" y="86"/>
                    <a:pt x="46" y="84"/>
                  </a:cubicBezTo>
                  <a:cubicBezTo>
                    <a:pt x="46" y="83"/>
                    <a:pt x="46" y="83"/>
                    <a:pt x="46" y="82"/>
                  </a:cubicBezTo>
                  <a:cubicBezTo>
                    <a:pt x="46" y="82"/>
                    <a:pt x="46" y="81"/>
                    <a:pt x="46" y="81"/>
                  </a:cubicBezTo>
                  <a:cubicBezTo>
                    <a:pt x="46" y="81"/>
                    <a:pt x="46" y="80"/>
                    <a:pt x="45" y="80"/>
                  </a:cubicBezTo>
                  <a:cubicBezTo>
                    <a:pt x="45" y="80"/>
                    <a:pt x="45" y="80"/>
                    <a:pt x="45" y="80"/>
                  </a:cubicBezTo>
                  <a:cubicBezTo>
                    <a:pt x="45" y="80"/>
                    <a:pt x="43" y="80"/>
                    <a:pt x="42" y="79"/>
                  </a:cubicBezTo>
                  <a:cubicBezTo>
                    <a:pt x="40" y="78"/>
                    <a:pt x="39" y="77"/>
                    <a:pt x="38" y="75"/>
                  </a:cubicBezTo>
                  <a:cubicBezTo>
                    <a:pt x="38" y="75"/>
                    <a:pt x="38" y="74"/>
                    <a:pt x="38" y="74"/>
                  </a:cubicBezTo>
                  <a:cubicBezTo>
                    <a:pt x="38" y="73"/>
                    <a:pt x="38" y="73"/>
                    <a:pt x="38" y="72"/>
                  </a:cubicBezTo>
                  <a:cubicBezTo>
                    <a:pt x="37" y="70"/>
                    <a:pt x="34" y="65"/>
                    <a:pt x="31" y="59"/>
                  </a:cubicBezTo>
                  <a:cubicBezTo>
                    <a:pt x="26" y="51"/>
                    <a:pt x="19" y="40"/>
                    <a:pt x="14" y="30"/>
                  </a:cubicBezTo>
                  <a:cubicBezTo>
                    <a:pt x="11" y="26"/>
                    <a:pt x="8" y="22"/>
                    <a:pt x="6" y="18"/>
                  </a:cubicBezTo>
                  <a:cubicBezTo>
                    <a:pt x="5" y="17"/>
                    <a:pt x="5" y="15"/>
                    <a:pt x="4" y="14"/>
                  </a:cubicBezTo>
                  <a:cubicBezTo>
                    <a:pt x="3" y="13"/>
                    <a:pt x="3" y="12"/>
                    <a:pt x="3" y="12"/>
                  </a:cubicBezTo>
                  <a:cubicBezTo>
                    <a:pt x="3" y="12"/>
                    <a:pt x="3" y="12"/>
                    <a:pt x="3" y="12"/>
                  </a:cubicBezTo>
                  <a:cubicBezTo>
                    <a:pt x="3" y="11"/>
                    <a:pt x="3" y="10"/>
                    <a:pt x="4" y="9"/>
                  </a:cubicBezTo>
                  <a:cubicBezTo>
                    <a:pt x="5" y="7"/>
                    <a:pt x="7" y="6"/>
                    <a:pt x="8" y="4"/>
                  </a:cubicBezTo>
                  <a:cubicBezTo>
                    <a:pt x="9" y="4"/>
                    <a:pt x="10" y="3"/>
                    <a:pt x="10" y="3"/>
                  </a:cubicBezTo>
                  <a:cubicBezTo>
                    <a:pt x="11" y="3"/>
                    <a:pt x="11" y="3"/>
                    <a:pt x="11" y="3"/>
                  </a:cubicBezTo>
                  <a:cubicBezTo>
                    <a:pt x="11" y="3"/>
                    <a:pt x="11" y="3"/>
                    <a:pt x="11" y="3"/>
                  </a:cubicBezTo>
                  <a:cubicBezTo>
                    <a:pt x="11" y="2"/>
                    <a:pt x="11" y="2"/>
                    <a:pt x="11" y="2"/>
                  </a:cubicBezTo>
                  <a:cubicBezTo>
                    <a:pt x="10" y="2"/>
                    <a:pt x="10" y="2"/>
                    <a:pt x="10" y="2"/>
                  </a:cubicBezTo>
                  <a:cubicBezTo>
                    <a:pt x="11" y="2"/>
                    <a:pt x="11" y="2"/>
                    <a:pt x="11" y="2"/>
                  </a:cubicBezTo>
                  <a:cubicBezTo>
                    <a:pt x="10" y="1"/>
                    <a:pt x="10" y="1"/>
                    <a:pt x="10" y="1"/>
                  </a:cubicBezTo>
                  <a:cubicBezTo>
                    <a:pt x="10" y="1"/>
                    <a:pt x="8" y="2"/>
                    <a:pt x="5" y="4"/>
                  </a:cubicBezTo>
                  <a:cubicBezTo>
                    <a:pt x="4" y="5"/>
                    <a:pt x="3" y="6"/>
                    <a:pt x="2" y="7"/>
                  </a:cubicBezTo>
                  <a:cubicBezTo>
                    <a:pt x="1" y="9"/>
                    <a:pt x="0" y="10"/>
                    <a:pt x="1" y="12"/>
                  </a:cubicBezTo>
                  <a:cubicBezTo>
                    <a:pt x="1" y="12"/>
                    <a:pt x="1" y="12"/>
                    <a:pt x="1" y="12"/>
                  </a:cubicBezTo>
                  <a:cubicBezTo>
                    <a:pt x="1" y="13"/>
                    <a:pt x="2" y="15"/>
                    <a:pt x="3" y="16"/>
                  </a:cubicBezTo>
                  <a:cubicBezTo>
                    <a:pt x="6" y="23"/>
                    <a:pt x="14" y="35"/>
                    <a:pt x="21" y="46"/>
                  </a:cubicBezTo>
                  <a:cubicBezTo>
                    <a:pt x="24" y="52"/>
                    <a:pt x="28" y="58"/>
                    <a:pt x="30" y="62"/>
                  </a:cubicBezTo>
                  <a:cubicBezTo>
                    <a:pt x="33" y="67"/>
                    <a:pt x="35" y="71"/>
                    <a:pt x="35" y="73"/>
                  </a:cubicBezTo>
                  <a:cubicBezTo>
                    <a:pt x="36" y="73"/>
                    <a:pt x="36" y="74"/>
                    <a:pt x="36" y="74"/>
                  </a:cubicBezTo>
                  <a:cubicBezTo>
                    <a:pt x="36" y="75"/>
                    <a:pt x="36" y="75"/>
                    <a:pt x="36" y="76"/>
                  </a:cubicBezTo>
                  <a:cubicBezTo>
                    <a:pt x="37" y="79"/>
                    <a:pt x="39" y="80"/>
                    <a:pt x="41" y="81"/>
                  </a:cubicBezTo>
                  <a:cubicBezTo>
                    <a:pt x="43" y="82"/>
                    <a:pt x="45" y="83"/>
                    <a:pt x="45" y="83"/>
                  </a:cubicBezTo>
                  <a:cubicBezTo>
                    <a:pt x="45" y="81"/>
                    <a:pt x="45" y="81"/>
                    <a:pt x="45" y="81"/>
                  </a:cubicBezTo>
                  <a:cubicBezTo>
                    <a:pt x="44" y="82"/>
                    <a:pt x="44" y="82"/>
                    <a:pt x="44" y="82"/>
                  </a:cubicBezTo>
                  <a:cubicBezTo>
                    <a:pt x="44" y="82"/>
                    <a:pt x="44" y="86"/>
                    <a:pt x="46" y="90"/>
                  </a:cubicBezTo>
                  <a:cubicBezTo>
                    <a:pt x="46" y="92"/>
                    <a:pt x="47" y="94"/>
                    <a:pt x="49" y="96"/>
                  </a:cubicBezTo>
                  <a:cubicBezTo>
                    <a:pt x="50" y="97"/>
                    <a:pt x="52" y="98"/>
                    <a:pt x="54" y="98"/>
                  </a:cubicBezTo>
                  <a:cubicBezTo>
                    <a:pt x="54" y="98"/>
                    <a:pt x="54" y="98"/>
                    <a:pt x="54" y="98"/>
                  </a:cubicBezTo>
                  <a:cubicBezTo>
                    <a:pt x="55" y="98"/>
                    <a:pt x="55" y="98"/>
                    <a:pt x="55" y="98"/>
                  </a:cubicBezTo>
                  <a:cubicBezTo>
                    <a:pt x="56" y="97"/>
                    <a:pt x="57" y="97"/>
                    <a:pt x="58" y="96"/>
                  </a:cubicBezTo>
                  <a:cubicBezTo>
                    <a:pt x="59" y="95"/>
                    <a:pt x="59" y="93"/>
                    <a:pt x="59" y="92"/>
                  </a:cubicBezTo>
                  <a:cubicBezTo>
                    <a:pt x="59" y="91"/>
                    <a:pt x="58" y="89"/>
                    <a:pt x="58" y="88"/>
                  </a:cubicBezTo>
                  <a:cubicBezTo>
                    <a:pt x="57" y="86"/>
                    <a:pt x="56" y="83"/>
                    <a:pt x="56" y="83"/>
                  </a:cubicBezTo>
                  <a:cubicBezTo>
                    <a:pt x="56" y="83"/>
                    <a:pt x="55" y="83"/>
                    <a:pt x="54" y="83"/>
                  </a:cubicBezTo>
                  <a:cubicBezTo>
                    <a:pt x="54" y="83"/>
                    <a:pt x="54" y="84"/>
                    <a:pt x="54" y="84"/>
                  </a:cubicBezTo>
                  <a:cubicBezTo>
                    <a:pt x="54" y="85"/>
                    <a:pt x="56" y="87"/>
                    <a:pt x="58" y="90"/>
                  </a:cubicBezTo>
                  <a:cubicBezTo>
                    <a:pt x="59" y="91"/>
                    <a:pt x="60" y="93"/>
                    <a:pt x="62" y="93"/>
                  </a:cubicBezTo>
                  <a:cubicBezTo>
                    <a:pt x="63" y="94"/>
                    <a:pt x="65" y="95"/>
                    <a:pt x="66" y="94"/>
                  </a:cubicBezTo>
                  <a:cubicBezTo>
                    <a:pt x="67" y="94"/>
                    <a:pt x="67" y="94"/>
                    <a:pt x="67" y="94"/>
                  </a:cubicBezTo>
                  <a:cubicBezTo>
                    <a:pt x="68" y="94"/>
                    <a:pt x="69" y="93"/>
                    <a:pt x="69" y="92"/>
                  </a:cubicBezTo>
                  <a:cubicBezTo>
                    <a:pt x="69" y="91"/>
                    <a:pt x="69" y="90"/>
                    <a:pt x="69" y="89"/>
                  </a:cubicBezTo>
                  <a:cubicBezTo>
                    <a:pt x="68" y="86"/>
                    <a:pt x="66" y="84"/>
                    <a:pt x="65" y="82"/>
                  </a:cubicBezTo>
                  <a:cubicBezTo>
                    <a:pt x="64" y="81"/>
                    <a:pt x="62" y="79"/>
                    <a:pt x="62" y="79"/>
                  </a:cubicBezTo>
                  <a:cubicBezTo>
                    <a:pt x="62" y="80"/>
                    <a:pt x="62" y="80"/>
                    <a:pt x="62" y="80"/>
                  </a:cubicBezTo>
                  <a:cubicBezTo>
                    <a:pt x="61" y="81"/>
                    <a:pt x="61" y="81"/>
                    <a:pt x="61" y="81"/>
                  </a:cubicBezTo>
                  <a:cubicBezTo>
                    <a:pt x="61" y="81"/>
                    <a:pt x="63" y="82"/>
                    <a:pt x="66" y="84"/>
                  </a:cubicBezTo>
                  <a:cubicBezTo>
                    <a:pt x="68" y="84"/>
                    <a:pt x="69" y="85"/>
                    <a:pt x="70" y="85"/>
                  </a:cubicBezTo>
                  <a:cubicBezTo>
                    <a:pt x="72" y="85"/>
                    <a:pt x="73" y="86"/>
                    <a:pt x="74" y="85"/>
                  </a:cubicBezTo>
                  <a:cubicBezTo>
                    <a:pt x="75" y="85"/>
                    <a:pt x="76" y="85"/>
                    <a:pt x="76" y="84"/>
                  </a:cubicBezTo>
                  <a:cubicBezTo>
                    <a:pt x="76" y="84"/>
                    <a:pt x="76" y="84"/>
                    <a:pt x="76" y="84"/>
                  </a:cubicBezTo>
                  <a:cubicBezTo>
                    <a:pt x="76" y="83"/>
                    <a:pt x="76" y="83"/>
                    <a:pt x="76" y="82"/>
                  </a:cubicBezTo>
                  <a:cubicBezTo>
                    <a:pt x="76" y="82"/>
                    <a:pt x="76" y="81"/>
                    <a:pt x="75" y="81"/>
                  </a:cubicBezTo>
                  <a:cubicBezTo>
                    <a:pt x="74" y="79"/>
                    <a:pt x="71" y="77"/>
                    <a:pt x="68" y="76"/>
                  </a:cubicBezTo>
                  <a:cubicBezTo>
                    <a:pt x="67" y="75"/>
                    <a:pt x="66" y="74"/>
                    <a:pt x="65" y="74"/>
                  </a:cubicBezTo>
                  <a:cubicBezTo>
                    <a:pt x="65" y="73"/>
                    <a:pt x="64" y="73"/>
                    <a:pt x="64" y="73"/>
                  </a:cubicBezTo>
                  <a:cubicBezTo>
                    <a:pt x="64" y="73"/>
                    <a:pt x="64" y="73"/>
                    <a:pt x="64" y="73"/>
                  </a:cubicBezTo>
                  <a:cubicBezTo>
                    <a:pt x="64" y="73"/>
                    <a:pt x="64" y="73"/>
                    <a:pt x="64" y="73"/>
                  </a:cubicBezTo>
                  <a:cubicBezTo>
                    <a:pt x="64" y="73"/>
                    <a:pt x="64" y="73"/>
                    <a:pt x="64" y="73"/>
                  </a:cubicBezTo>
                  <a:cubicBezTo>
                    <a:pt x="63" y="73"/>
                    <a:pt x="63" y="73"/>
                    <a:pt x="63" y="73"/>
                  </a:cubicBezTo>
                  <a:cubicBezTo>
                    <a:pt x="64" y="73"/>
                    <a:pt x="64" y="73"/>
                    <a:pt x="64" y="73"/>
                  </a:cubicBezTo>
                  <a:cubicBezTo>
                    <a:pt x="64" y="73"/>
                    <a:pt x="64" y="73"/>
                    <a:pt x="64" y="73"/>
                  </a:cubicBezTo>
                  <a:cubicBezTo>
                    <a:pt x="63" y="73"/>
                    <a:pt x="63" y="73"/>
                    <a:pt x="63" y="73"/>
                  </a:cubicBezTo>
                  <a:cubicBezTo>
                    <a:pt x="64" y="73"/>
                    <a:pt x="64" y="73"/>
                    <a:pt x="64" y="73"/>
                  </a:cubicBezTo>
                  <a:cubicBezTo>
                    <a:pt x="63" y="73"/>
                    <a:pt x="63" y="73"/>
                    <a:pt x="63" y="73"/>
                  </a:cubicBezTo>
                  <a:cubicBezTo>
                    <a:pt x="64" y="73"/>
                    <a:pt x="64" y="73"/>
                    <a:pt x="64" y="73"/>
                  </a:cubicBezTo>
                  <a:cubicBezTo>
                    <a:pt x="64" y="73"/>
                    <a:pt x="64" y="73"/>
                    <a:pt x="64" y="73"/>
                  </a:cubicBezTo>
                  <a:cubicBezTo>
                    <a:pt x="63" y="73"/>
                    <a:pt x="63" y="73"/>
                    <a:pt x="63" y="73"/>
                  </a:cubicBezTo>
                  <a:cubicBezTo>
                    <a:pt x="64" y="73"/>
                    <a:pt x="64" y="73"/>
                    <a:pt x="64" y="73"/>
                  </a:cubicBezTo>
                  <a:cubicBezTo>
                    <a:pt x="64" y="73"/>
                    <a:pt x="64" y="73"/>
                    <a:pt x="64" y="73"/>
                  </a:cubicBezTo>
                  <a:cubicBezTo>
                    <a:pt x="63" y="72"/>
                    <a:pt x="63" y="72"/>
                    <a:pt x="63" y="72"/>
                  </a:cubicBezTo>
                  <a:cubicBezTo>
                    <a:pt x="63" y="73"/>
                    <a:pt x="63" y="73"/>
                    <a:pt x="63" y="73"/>
                  </a:cubicBezTo>
                  <a:cubicBezTo>
                    <a:pt x="67" y="73"/>
                    <a:pt x="71" y="72"/>
                    <a:pt x="73" y="71"/>
                  </a:cubicBezTo>
                  <a:cubicBezTo>
                    <a:pt x="75" y="71"/>
                    <a:pt x="76" y="70"/>
                    <a:pt x="77" y="69"/>
                  </a:cubicBezTo>
                  <a:cubicBezTo>
                    <a:pt x="78" y="68"/>
                    <a:pt x="79" y="67"/>
                    <a:pt x="78" y="66"/>
                  </a:cubicBezTo>
                  <a:cubicBezTo>
                    <a:pt x="78" y="64"/>
                    <a:pt x="76" y="63"/>
                    <a:pt x="75" y="63"/>
                  </a:cubicBezTo>
                  <a:cubicBezTo>
                    <a:pt x="73" y="62"/>
                    <a:pt x="71" y="62"/>
                    <a:pt x="70" y="63"/>
                  </a:cubicBezTo>
                  <a:cubicBezTo>
                    <a:pt x="69" y="63"/>
                    <a:pt x="69" y="63"/>
                    <a:pt x="69" y="63"/>
                  </a:cubicBezTo>
                  <a:cubicBezTo>
                    <a:pt x="68" y="64"/>
                    <a:pt x="67" y="64"/>
                    <a:pt x="66" y="64"/>
                  </a:cubicBezTo>
                  <a:cubicBezTo>
                    <a:pt x="64" y="65"/>
                    <a:pt x="63" y="65"/>
                    <a:pt x="63" y="65"/>
                  </a:cubicBezTo>
                  <a:cubicBezTo>
                    <a:pt x="63" y="65"/>
                    <a:pt x="63" y="65"/>
                    <a:pt x="63" y="65"/>
                  </a:cubicBezTo>
                  <a:cubicBezTo>
                    <a:pt x="63" y="65"/>
                    <a:pt x="63" y="65"/>
                    <a:pt x="63" y="65"/>
                  </a:cubicBezTo>
                  <a:cubicBezTo>
                    <a:pt x="63" y="65"/>
                    <a:pt x="63" y="65"/>
                    <a:pt x="63" y="65"/>
                  </a:cubicBezTo>
                  <a:cubicBezTo>
                    <a:pt x="63" y="65"/>
                    <a:pt x="63" y="65"/>
                    <a:pt x="63" y="65"/>
                  </a:cubicBezTo>
                  <a:cubicBezTo>
                    <a:pt x="63" y="65"/>
                    <a:pt x="63" y="65"/>
                    <a:pt x="63" y="65"/>
                  </a:cubicBezTo>
                  <a:cubicBezTo>
                    <a:pt x="63" y="65"/>
                    <a:pt x="63" y="65"/>
                    <a:pt x="63" y="65"/>
                  </a:cubicBezTo>
                  <a:cubicBezTo>
                    <a:pt x="63" y="65"/>
                    <a:pt x="63" y="65"/>
                    <a:pt x="63" y="65"/>
                  </a:cubicBezTo>
                  <a:cubicBezTo>
                    <a:pt x="62" y="65"/>
                    <a:pt x="62" y="65"/>
                    <a:pt x="62" y="65"/>
                  </a:cubicBezTo>
                  <a:cubicBezTo>
                    <a:pt x="63" y="65"/>
                    <a:pt x="63" y="65"/>
                    <a:pt x="63" y="65"/>
                  </a:cubicBezTo>
                  <a:cubicBezTo>
                    <a:pt x="63" y="65"/>
                    <a:pt x="63" y="65"/>
                    <a:pt x="63" y="65"/>
                  </a:cubicBezTo>
                  <a:cubicBezTo>
                    <a:pt x="62" y="65"/>
                    <a:pt x="62" y="65"/>
                    <a:pt x="62" y="65"/>
                  </a:cubicBezTo>
                  <a:cubicBezTo>
                    <a:pt x="63" y="65"/>
                    <a:pt x="63" y="65"/>
                    <a:pt x="63" y="65"/>
                  </a:cubicBezTo>
                  <a:cubicBezTo>
                    <a:pt x="62" y="65"/>
                    <a:pt x="62" y="65"/>
                    <a:pt x="62" y="65"/>
                  </a:cubicBezTo>
                  <a:cubicBezTo>
                    <a:pt x="63" y="66"/>
                    <a:pt x="63" y="66"/>
                    <a:pt x="63" y="66"/>
                  </a:cubicBezTo>
                  <a:cubicBezTo>
                    <a:pt x="63" y="66"/>
                    <a:pt x="63" y="65"/>
                    <a:pt x="64" y="65"/>
                  </a:cubicBezTo>
                  <a:cubicBezTo>
                    <a:pt x="64" y="64"/>
                    <a:pt x="64" y="63"/>
                    <a:pt x="64" y="62"/>
                  </a:cubicBezTo>
                  <a:cubicBezTo>
                    <a:pt x="64" y="61"/>
                    <a:pt x="63" y="60"/>
                    <a:pt x="62" y="59"/>
                  </a:cubicBezTo>
                  <a:cubicBezTo>
                    <a:pt x="61" y="59"/>
                    <a:pt x="60" y="58"/>
                    <a:pt x="60" y="58"/>
                  </a:cubicBezTo>
                  <a:cubicBezTo>
                    <a:pt x="59" y="58"/>
                    <a:pt x="59" y="59"/>
                    <a:pt x="58" y="59"/>
                  </a:cubicBezTo>
                  <a:cubicBezTo>
                    <a:pt x="56" y="59"/>
                    <a:pt x="54" y="61"/>
                    <a:pt x="52" y="63"/>
                  </a:cubicBezTo>
                  <a:cubicBezTo>
                    <a:pt x="49" y="64"/>
                    <a:pt x="47" y="66"/>
                    <a:pt x="46" y="66"/>
                  </a:cubicBezTo>
                  <a:cubicBezTo>
                    <a:pt x="46" y="67"/>
                    <a:pt x="46" y="67"/>
                    <a:pt x="45" y="66"/>
                  </a:cubicBezTo>
                  <a:cubicBezTo>
                    <a:pt x="45" y="67"/>
                    <a:pt x="45" y="67"/>
                    <a:pt x="45" y="67"/>
                  </a:cubicBezTo>
                  <a:cubicBezTo>
                    <a:pt x="46" y="67"/>
                    <a:pt x="46" y="67"/>
                    <a:pt x="46" y="67"/>
                  </a:cubicBezTo>
                  <a:cubicBezTo>
                    <a:pt x="45" y="66"/>
                    <a:pt x="45" y="66"/>
                    <a:pt x="45" y="66"/>
                  </a:cubicBezTo>
                  <a:cubicBezTo>
                    <a:pt x="45" y="67"/>
                    <a:pt x="45" y="67"/>
                    <a:pt x="45" y="67"/>
                  </a:cubicBezTo>
                  <a:cubicBezTo>
                    <a:pt x="46" y="67"/>
                    <a:pt x="46" y="67"/>
                    <a:pt x="46" y="67"/>
                  </a:cubicBezTo>
                  <a:cubicBezTo>
                    <a:pt x="46" y="67"/>
                    <a:pt x="46" y="67"/>
                    <a:pt x="46" y="67"/>
                  </a:cubicBezTo>
                  <a:cubicBezTo>
                    <a:pt x="46" y="67"/>
                    <a:pt x="45" y="66"/>
                    <a:pt x="45" y="66"/>
                  </a:cubicBezTo>
                  <a:cubicBezTo>
                    <a:pt x="43" y="63"/>
                    <a:pt x="40" y="58"/>
                    <a:pt x="37" y="51"/>
                  </a:cubicBezTo>
                  <a:cubicBezTo>
                    <a:pt x="32" y="42"/>
                    <a:pt x="25" y="29"/>
                    <a:pt x="20" y="19"/>
                  </a:cubicBezTo>
                  <a:cubicBezTo>
                    <a:pt x="18" y="14"/>
                    <a:pt x="16" y="9"/>
                    <a:pt x="14" y="6"/>
                  </a:cubicBezTo>
                  <a:cubicBezTo>
                    <a:pt x="13" y="3"/>
                    <a:pt x="12" y="1"/>
                    <a:pt x="12" y="1"/>
                  </a:cubicBezTo>
                  <a:cubicBezTo>
                    <a:pt x="12" y="1"/>
                    <a:pt x="11" y="1"/>
                    <a:pt x="11" y="1"/>
                  </a:cubicBezTo>
                  <a:cubicBezTo>
                    <a:pt x="11" y="0"/>
                    <a:pt x="10" y="0"/>
                    <a:pt x="10" y="1"/>
                  </a:cubicBezTo>
                  <a:lnTo>
                    <a:pt x="11" y="2"/>
                  </a:lnTo>
                  <a:close/>
                </a:path>
              </a:pathLst>
            </a:custGeom>
            <a:solidFill>
              <a:srgbClr val="EAB6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 name="Freeform 36"/>
            <p:cNvSpPr/>
            <p:nvPr/>
          </p:nvSpPr>
          <p:spPr bwMode="auto">
            <a:xfrm>
              <a:off x="8070" y="2232"/>
              <a:ext cx="26" cy="27"/>
            </a:xfrm>
            <a:custGeom>
              <a:avLst/>
              <a:gdLst>
                <a:gd name="T0" fmla="*/ 15 w 16"/>
                <a:gd name="T1" fmla="*/ 0 h 17"/>
                <a:gd name="T2" fmla="*/ 15 w 16"/>
                <a:gd name="T3" fmla="*/ 0 h 17"/>
                <a:gd name="T4" fmla="*/ 16 w 16"/>
                <a:gd name="T5" fmla="*/ 2 h 17"/>
                <a:gd name="T6" fmla="*/ 8 w 16"/>
                <a:gd name="T7" fmla="*/ 7 h 17"/>
                <a:gd name="T8" fmla="*/ 4 w 16"/>
                <a:gd name="T9" fmla="*/ 9 h 17"/>
                <a:gd name="T10" fmla="*/ 1 w 16"/>
                <a:gd name="T11" fmla="*/ 17 h 17"/>
                <a:gd name="T12" fmla="*/ 0 w 16"/>
                <a:gd name="T13" fmla="*/ 16 h 17"/>
                <a:gd name="T14" fmla="*/ 0 w 16"/>
                <a:gd name="T15" fmla="*/ 15 h 17"/>
                <a:gd name="T16" fmla="*/ 2 w 16"/>
                <a:gd name="T17" fmla="*/ 9 h 17"/>
                <a:gd name="T18" fmla="*/ 7 w 16"/>
                <a:gd name="T19" fmla="*/ 5 h 17"/>
                <a:gd name="T20" fmla="*/ 14 w 16"/>
                <a:gd name="T21" fmla="*/ 1 h 17"/>
                <a:gd name="T22" fmla="*/ 15 w 16"/>
                <a:gd name="T2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7">
                  <a:moveTo>
                    <a:pt x="15" y="0"/>
                  </a:moveTo>
                  <a:cubicBezTo>
                    <a:pt x="15" y="0"/>
                    <a:pt x="15" y="0"/>
                    <a:pt x="15" y="0"/>
                  </a:cubicBezTo>
                  <a:cubicBezTo>
                    <a:pt x="16" y="1"/>
                    <a:pt x="16" y="1"/>
                    <a:pt x="16" y="2"/>
                  </a:cubicBezTo>
                  <a:cubicBezTo>
                    <a:pt x="14" y="5"/>
                    <a:pt x="11" y="6"/>
                    <a:pt x="8" y="7"/>
                  </a:cubicBezTo>
                  <a:cubicBezTo>
                    <a:pt x="5" y="7"/>
                    <a:pt x="4" y="8"/>
                    <a:pt x="4" y="9"/>
                  </a:cubicBezTo>
                  <a:cubicBezTo>
                    <a:pt x="5" y="14"/>
                    <a:pt x="1" y="16"/>
                    <a:pt x="1" y="17"/>
                  </a:cubicBezTo>
                  <a:cubicBezTo>
                    <a:pt x="1" y="17"/>
                    <a:pt x="0" y="17"/>
                    <a:pt x="0" y="16"/>
                  </a:cubicBezTo>
                  <a:cubicBezTo>
                    <a:pt x="0" y="16"/>
                    <a:pt x="0" y="15"/>
                    <a:pt x="0" y="15"/>
                  </a:cubicBezTo>
                  <a:cubicBezTo>
                    <a:pt x="0" y="15"/>
                    <a:pt x="3" y="13"/>
                    <a:pt x="2" y="9"/>
                  </a:cubicBezTo>
                  <a:cubicBezTo>
                    <a:pt x="2" y="6"/>
                    <a:pt x="4" y="6"/>
                    <a:pt x="7" y="5"/>
                  </a:cubicBezTo>
                  <a:cubicBezTo>
                    <a:pt x="10" y="4"/>
                    <a:pt x="13" y="3"/>
                    <a:pt x="14" y="1"/>
                  </a:cubicBezTo>
                  <a:lnTo>
                    <a:pt x="15" y="0"/>
                  </a:lnTo>
                  <a:close/>
                </a:path>
              </a:pathLst>
            </a:custGeom>
            <a:solidFill>
              <a:srgbClr val="EAB6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7" name="Freeform 37"/>
            <p:cNvSpPr/>
            <p:nvPr/>
          </p:nvSpPr>
          <p:spPr bwMode="auto">
            <a:xfrm>
              <a:off x="7773" y="2059"/>
              <a:ext cx="129" cy="115"/>
            </a:xfrm>
            <a:custGeom>
              <a:avLst/>
              <a:gdLst>
                <a:gd name="T0" fmla="*/ 18 w 80"/>
                <a:gd name="T1" fmla="*/ 42 h 72"/>
                <a:gd name="T2" fmla="*/ 15 w 80"/>
                <a:gd name="T3" fmla="*/ 32 h 72"/>
                <a:gd name="T4" fmla="*/ 5 w 80"/>
                <a:gd name="T5" fmla="*/ 17 h 72"/>
                <a:gd name="T6" fmla="*/ 17 w 80"/>
                <a:gd name="T7" fmla="*/ 22 h 72"/>
                <a:gd name="T8" fmla="*/ 14 w 80"/>
                <a:gd name="T9" fmla="*/ 7 h 72"/>
                <a:gd name="T10" fmla="*/ 23 w 80"/>
                <a:gd name="T11" fmla="*/ 17 h 72"/>
                <a:gd name="T12" fmla="*/ 26 w 80"/>
                <a:gd name="T13" fmla="*/ 4 h 72"/>
                <a:gd name="T14" fmla="*/ 31 w 80"/>
                <a:gd name="T15" fmla="*/ 20 h 72"/>
                <a:gd name="T16" fmla="*/ 41 w 80"/>
                <a:gd name="T17" fmla="*/ 17 h 72"/>
                <a:gd name="T18" fmla="*/ 37 w 80"/>
                <a:gd name="T19" fmla="*/ 24 h 72"/>
                <a:gd name="T20" fmla="*/ 41 w 80"/>
                <a:gd name="T21" fmla="*/ 27 h 72"/>
                <a:gd name="T22" fmla="*/ 28 w 80"/>
                <a:gd name="T23" fmla="*/ 38 h 72"/>
                <a:gd name="T24" fmla="*/ 41 w 80"/>
                <a:gd name="T25" fmla="*/ 62 h 72"/>
                <a:gd name="T26" fmla="*/ 73 w 80"/>
                <a:gd name="T27" fmla="*/ 47 h 72"/>
                <a:gd name="T28" fmla="*/ 79 w 80"/>
                <a:gd name="T29" fmla="*/ 57 h 72"/>
                <a:gd name="T30" fmla="*/ 39 w 80"/>
                <a:gd name="T31" fmla="*/ 72 h 72"/>
                <a:gd name="T32" fmla="*/ 21 w 80"/>
                <a:gd name="T33" fmla="*/ 43 h 72"/>
                <a:gd name="T34" fmla="*/ 18 w 80"/>
                <a:gd name="T35"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72">
                  <a:moveTo>
                    <a:pt x="18" y="42"/>
                  </a:moveTo>
                  <a:cubicBezTo>
                    <a:pt x="13" y="40"/>
                    <a:pt x="15" y="32"/>
                    <a:pt x="15" y="32"/>
                  </a:cubicBezTo>
                  <a:cubicBezTo>
                    <a:pt x="15" y="32"/>
                    <a:pt x="0" y="23"/>
                    <a:pt x="5" y="17"/>
                  </a:cubicBezTo>
                  <a:cubicBezTo>
                    <a:pt x="10" y="11"/>
                    <a:pt x="17" y="22"/>
                    <a:pt x="17" y="22"/>
                  </a:cubicBezTo>
                  <a:cubicBezTo>
                    <a:pt x="17" y="22"/>
                    <a:pt x="10" y="11"/>
                    <a:pt x="14" y="7"/>
                  </a:cubicBezTo>
                  <a:cubicBezTo>
                    <a:pt x="18" y="4"/>
                    <a:pt x="23" y="17"/>
                    <a:pt x="23" y="17"/>
                  </a:cubicBezTo>
                  <a:cubicBezTo>
                    <a:pt x="23" y="17"/>
                    <a:pt x="23" y="4"/>
                    <a:pt x="26" y="4"/>
                  </a:cubicBezTo>
                  <a:cubicBezTo>
                    <a:pt x="30" y="4"/>
                    <a:pt x="28" y="22"/>
                    <a:pt x="31" y="20"/>
                  </a:cubicBezTo>
                  <a:cubicBezTo>
                    <a:pt x="43" y="0"/>
                    <a:pt x="47" y="12"/>
                    <a:pt x="41" y="17"/>
                  </a:cubicBezTo>
                  <a:cubicBezTo>
                    <a:pt x="35" y="22"/>
                    <a:pt x="37" y="24"/>
                    <a:pt x="37" y="24"/>
                  </a:cubicBezTo>
                  <a:cubicBezTo>
                    <a:pt x="37" y="24"/>
                    <a:pt x="41" y="22"/>
                    <a:pt x="41" y="27"/>
                  </a:cubicBezTo>
                  <a:cubicBezTo>
                    <a:pt x="42" y="31"/>
                    <a:pt x="29" y="34"/>
                    <a:pt x="28" y="38"/>
                  </a:cubicBezTo>
                  <a:cubicBezTo>
                    <a:pt x="28" y="38"/>
                    <a:pt x="38" y="60"/>
                    <a:pt x="41" y="62"/>
                  </a:cubicBezTo>
                  <a:cubicBezTo>
                    <a:pt x="44" y="64"/>
                    <a:pt x="73" y="47"/>
                    <a:pt x="73" y="47"/>
                  </a:cubicBezTo>
                  <a:cubicBezTo>
                    <a:pt x="73" y="47"/>
                    <a:pt x="78" y="55"/>
                    <a:pt x="79" y="57"/>
                  </a:cubicBezTo>
                  <a:cubicBezTo>
                    <a:pt x="80" y="60"/>
                    <a:pt x="53" y="70"/>
                    <a:pt x="39" y="72"/>
                  </a:cubicBezTo>
                  <a:cubicBezTo>
                    <a:pt x="34" y="72"/>
                    <a:pt x="21" y="43"/>
                    <a:pt x="21" y="43"/>
                  </a:cubicBezTo>
                  <a:cubicBezTo>
                    <a:pt x="21" y="43"/>
                    <a:pt x="20" y="43"/>
                    <a:pt x="18" y="42"/>
                  </a:cubicBezTo>
                  <a:close/>
                </a:path>
              </a:pathLst>
            </a:custGeom>
            <a:solidFill>
              <a:srgbClr val="F1D2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8" name="Freeform 38"/>
            <p:cNvSpPr>
              <a:spLocks noEditPoints="1"/>
            </p:cNvSpPr>
            <p:nvPr/>
          </p:nvSpPr>
          <p:spPr bwMode="auto">
            <a:xfrm>
              <a:off x="7778" y="2064"/>
              <a:ext cx="124" cy="112"/>
            </a:xfrm>
            <a:custGeom>
              <a:avLst/>
              <a:gdLst>
                <a:gd name="T0" fmla="*/ 18 w 77"/>
                <a:gd name="T1" fmla="*/ 41 h 70"/>
                <a:gd name="T2" fmla="*/ 11 w 77"/>
                <a:gd name="T3" fmla="*/ 29 h 70"/>
                <a:gd name="T4" fmla="*/ 1 w 77"/>
                <a:gd name="T5" fmla="*/ 13 h 70"/>
                <a:gd name="T6" fmla="*/ 10 w 77"/>
                <a:gd name="T7" fmla="*/ 12 h 70"/>
                <a:gd name="T8" fmla="*/ 12 w 77"/>
                <a:gd name="T9" fmla="*/ 3 h 70"/>
                <a:gd name="T10" fmla="*/ 23 w 77"/>
                <a:gd name="T11" fmla="*/ 0 h 70"/>
                <a:gd name="T12" fmla="*/ 27 w 77"/>
                <a:gd name="T13" fmla="*/ 10 h 70"/>
                <a:gd name="T14" fmla="*/ 39 w 77"/>
                <a:gd name="T15" fmla="*/ 5 h 70"/>
                <a:gd name="T16" fmla="*/ 39 w 77"/>
                <a:gd name="T17" fmla="*/ 15 h 70"/>
                <a:gd name="T18" fmla="*/ 35 w 77"/>
                <a:gd name="T19" fmla="*/ 19 h 70"/>
                <a:gd name="T20" fmla="*/ 31 w 77"/>
                <a:gd name="T21" fmla="*/ 31 h 70"/>
                <a:gd name="T22" fmla="*/ 39 w 77"/>
                <a:gd name="T23" fmla="*/ 58 h 70"/>
                <a:gd name="T24" fmla="*/ 71 w 77"/>
                <a:gd name="T25" fmla="*/ 44 h 70"/>
                <a:gd name="T26" fmla="*/ 77 w 77"/>
                <a:gd name="T27" fmla="*/ 55 h 70"/>
                <a:gd name="T28" fmla="*/ 36 w 77"/>
                <a:gd name="T29" fmla="*/ 70 h 70"/>
                <a:gd name="T30" fmla="*/ 19 w 77"/>
                <a:gd name="T31" fmla="*/ 40 h 70"/>
                <a:gd name="T32" fmla="*/ 36 w 77"/>
                <a:gd name="T33" fmla="*/ 69 h 70"/>
                <a:gd name="T34" fmla="*/ 75 w 77"/>
                <a:gd name="T35" fmla="*/ 55 h 70"/>
                <a:gd name="T36" fmla="*/ 39 w 77"/>
                <a:gd name="T37" fmla="*/ 60 h 70"/>
                <a:gd name="T38" fmla="*/ 24 w 77"/>
                <a:gd name="T39" fmla="*/ 35 h 70"/>
                <a:gd name="T40" fmla="*/ 30 w 77"/>
                <a:gd name="T41" fmla="*/ 29 h 70"/>
                <a:gd name="T42" fmla="*/ 34 w 77"/>
                <a:gd name="T43" fmla="*/ 22 h 70"/>
                <a:gd name="T44" fmla="*/ 33 w 77"/>
                <a:gd name="T45" fmla="*/ 20 h 70"/>
                <a:gd name="T46" fmla="*/ 40 w 77"/>
                <a:gd name="T47" fmla="*/ 8 h 70"/>
                <a:gd name="T48" fmla="*/ 29 w 77"/>
                <a:gd name="T49" fmla="*/ 17 h 70"/>
                <a:gd name="T50" fmla="*/ 28 w 77"/>
                <a:gd name="T51" fmla="*/ 18 h 70"/>
                <a:gd name="T52" fmla="*/ 23 w 77"/>
                <a:gd name="T53" fmla="*/ 2 h 70"/>
                <a:gd name="T54" fmla="*/ 21 w 77"/>
                <a:gd name="T55" fmla="*/ 15 h 70"/>
                <a:gd name="T56" fmla="*/ 12 w 77"/>
                <a:gd name="T57" fmla="*/ 5 h 70"/>
                <a:gd name="T58" fmla="*/ 15 w 77"/>
                <a:gd name="T59" fmla="*/ 18 h 70"/>
                <a:gd name="T60" fmla="*/ 13 w 77"/>
                <a:gd name="T61" fmla="*/ 19 h 70"/>
                <a:gd name="T62" fmla="*/ 3 w 77"/>
                <a:gd name="T63" fmla="*/ 15 h 70"/>
                <a:gd name="T64" fmla="*/ 12 w 77"/>
                <a:gd name="T65" fmla="*/ 28 h 70"/>
                <a:gd name="T66" fmla="*/ 16 w 77"/>
                <a:gd name="T67" fmla="*/ 39 h 70"/>
                <a:gd name="T68" fmla="*/ 18 w 77"/>
                <a:gd name="T69" fmla="*/ 3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7" h="70">
                  <a:moveTo>
                    <a:pt x="36" y="70"/>
                  </a:moveTo>
                  <a:cubicBezTo>
                    <a:pt x="31" y="70"/>
                    <a:pt x="21" y="49"/>
                    <a:pt x="18" y="41"/>
                  </a:cubicBezTo>
                  <a:cubicBezTo>
                    <a:pt x="17" y="41"/>
                    <a:pt x="16" y="41"/>
                    <a:pt x="15" y="40"/>
                  </a:cubicBezTo>
                  <a:cubicBezTo>
                    <a:pt x="10" y="38"/>
                    <a:pt x="10" y="31"/>
                    <a:pt x="11" y="29"/>
                  </a:cubicBezTo>
                  <a:cubicBezTo>
                    <a:pt x="9" y="28"/>
                    <a:pt x="1" y="23"/>
                    <a:pt x="0" y="18"/>
                  </a:cubicBezTo>
                  <a:cubicBezTo>
                    <a:pt x="0" y="16"/>
                    <a:pt x="0" y="15"/>
                    <a:pt x="1" y="13"/>
                  </a:cubicBezTo>
                  <a:cubicBezTo>
                    <a:pt x="2" y="12"/>
                    <a:pt x="4" y="11"/>
                    <a:pt x="6" y="11"/>
                  </a:cubicBezTo>
                  <a:cubicBezTo>
                    <a:pt x="7" y="11"/>
                    <a:pt x="8" y="12"/>
                    <a:pt x="10" y="12"/>
                  </a:cubicBezTo>
                  <a:cubicBezTo>
                    <a:pt x="8" y="9"/>
                    <a:pt x="8" y="5"/>
                    <a:pt x="10" y="4"/>
                  </a:cubicBezTo>
                  <a:cubicBezTo>
                    <a:pt x="11" y="3"/>
                    <a:pt x="12" y="3"/>
                    <a:pt x="12" y="3"/>
                  </a:cubicBezTo>
                  <a:cubicBezTo>
                    <a:pt x="15" y="3"/>
                    <a:pt x="18" y="6"/>
                    <a:pt x="19" y="10"/>
                  </a:cubicBezTo>
                  <a:cubicBezTo>
                    <a:pt x="20" y="5"/>
                    <a:pt x="20" y="0"/>
                    <a:pt x="23" y="0"/>
                  </a:cubicBezTo>
                  <a:cubicBezTo>
                    <a:pt x="23" y="0"/>
                    <a:pt x="23" y="0"/>
                    <a:pt x="23" y="0"/>
                  </a:cubicBezTo>
                  <a:cubicBezTo>
                    <a:pt x="26" y="0"/>
                    <a:pt x="27" y="4"/>
                    <a:pt x="27" y="10"/>
                  </a:cubicBezTo>
                  <a:cubicBezTo>
                    <a:pt x="27" y="12"/>
                    <a:pt x="27" y="14"/>
                    <a:pt x="28" y="16"/>
                  </a:cubicBezTo>
                  <a:cubicBezTo>
                    <a:pt x="32" y="9"/>
                    <a:pt x="36" y="5"/>
                    <a:pt x="39" y="5"/>
                  </a:cubicBezTo>
                  <a:cubicBezTo>
                    <a:pt x="40" y="5"/>
                    <a:pt x="41" y="6"/>
                    <a:pt x="42" y="7"/>
                  </a:cubicBezTo>
                  <a:cubicBezTo>
                    <a:pt x="42" y="9"/>
                    <a:pt x="42" y="13"/>
                    <a:pt x="39" y="15"/>
                  </a:cubicBezTo>
                  <a:cubicBezTo>
                    <a:pt x="36" y="17"/>
                    <a:pt x="35" y="19"/>
                    <a:pt x="35" y="19"/>
                  </a:cubicBezTo>
                  <a:cubicBezTo>
                    <a:pt x="35" y="19"/>
                    <a:pt x="35" y="19"/>
                    <a:pt x="35" y="19"/>
                  </a:cubicBezTo>
                  <a:cubicBezTo>
                    <a:pt x="36" y="19"/>
                    <a:pt x="39" y="20"/>
                    <a:pt x="39" y="24"/>
                  </a:cubicBezTo>
                  <a:cubicBezTo>
                    <a:pt x="40" y="27"/>
                    <a:pt x="35" y="29"/>
                    <a:pt x="31" y="31"/>
                  </a:cubicBezTo>
                  <a:cubicBezTo>
                    <a:pt x="29" y="32"/>
                    <a:pt x="26" y="34"/>
                    <a:pt x="26" y="35"/>
                  </a:cubicBezTo>
                  <a:cubicBezTo>
                    <a:pt x="30" y="43"/>
                    <a:pt x="37" y="57"/>
                    <a:pt x="39" y="58"/>
                  </a:cubicBezTo>
                  <a:cubicBezTo>
                    <a:pt x="43" y="58"/>
                    <a:pt x="62" y="48"/>
                    <a:pt x="70" y="44"/>
                  </a:cubicBezTo>
                  <a:cubicBezTo>
                    <a:pt x="70" y="43"/>
                    <a:pt x="71" y="43"/>
                    <a:pt x="71" y="44"/>
                  </a:cubicBezTo>
                  <a:cubicBezTo>
                    <a:pt x="71" y="44"/>
                    <a:pt x="76" y="51"/>
                    <a:pt x="77" y="54"/>
                  </a:cubicBezTo>
                  <a:cubicBezTo>
                    <a:pt x="77" y="54"/>
                    <a:pt x="77" y="55"/>
                    <a:pt x="77" y="55"/>
                  </a:cubicBezTo>
                  <a:cubicBezTo>
                    <a:pt x="74" y="59"/>
                    <a:pt x="48" y="68"/>
                    <a:pt x="36" y="70"/>
                  </a:cubicBezTo>
                  <a:cubicBezTo>
                    <a:pt x="36" y="70"/>
                    <a:pt x="36" y="70"/>
                    <a:pt x="36" y="70"/>
                  </a:cubicBezTo>
                  <a:close/>
                  <a:moveTo>
                    <a:pt x="18" y="39"/>
                  </a:moveTo>
                  <a:cubicBezTo>
                    <a:pt x="19" y="39"/>
                    <a:pt x="19" y="39"/>
                    <a:pt x="19" y="40"/>
                  </a:cubicBezTo>
                  <a:cubicBezTo>
                    <a:pt x="25" y="53"/>
                    <a:pt x="33" y="68"/>
                    <a:pt x="36" y="68"/>
                  </a:cubicBezTo>
                  <a:cubicBezTo>
                    <a:pt x="36" y="69"/>
                    <a:pt x="36" y="69"/>
                    <a:pt x="36" y="69"/>
                  </a:cubicBezTo>
                  <a:cubicBezTo>
                    <a:pt x="36" y="68"/>
                    <a:pt x="36" y="68"/>
                    <a:pt x="36" y="68"/>
                  </a:cubicBezTo>
                  <a:cubicBezTo>
                    <a:pt x="50" y="66"/>
                    <a:pt x="73" y="57"/>
                    <a:pt x="75" y="55"/>
                  </a:cubicBezTo>
                  <a:cubicBezTo>
                    <a:pt x="74" y="53"/>
                    <a:pt x="71" y="48"/>
                    <a:pt x="70" y="46"/>
                  </a:cubicBezTo>
                  <a:cubicBezTo>
                    <a:pt x="65" y="49"/>
                    <a:pt x="44" y="60"/>
                    <a:pt x="39" y="60"/>
                  </a:cubicBezTo>
                  <a:cubicBezTo>
                    <a:pt x="38" y="60"/>
                    <a:pt x="38" y="60"/>
                    <a:pt x="38" y="60"/>
                  </a:cubicBezTo>
                  <a:cubicBezTo>
                    <a:pt x="34" y="58"/>
                    <a:pt x="25" y="39"/>
                    <a:pt x="24" y="35"/>
                  </a:cubicBezTo>
                  <a:cubicBezTo>
                    <a:pt x="24" y="35"/>
                    <a:pt x="23" y="34"/>
                    <a:pt x="24" y="34"/>
                  </a:cubicBezTo>
                  <a:cubicBezTo>
                    <a:pt x="24" y="32"/>
                    <a:pt x="27" y="31"/>
                    <a:pt x="30" y="29"/>
                  </a:cubicBezTo>
                  <a:cubicBezTo>
                    <a:pt x="33" y="28"/>
                    <a:pt x="38" y="26"/>
                    <a:pt x="37" y="24"/>
                  </a:cubicBezTo>
                  <a:cubicBezTo>
                    <a:pt x="37" y="20"/>
                    <a:pt x="34" y="22"/>
                    <a:pt x="34" y="22"/>
                  </a:cubicBezTo>
                  <a:cubicBezTo>
                    <a:pt x="34" y="22"/>
                    <a:pt x="34" y="22"/>
                    <a:pt x="33" y="21"/>
                  </a:cubicBezTo>
                  <a:cubicBezTo>
                    <a:pt x="33" y="21"/>
                    <a:pt x="33" y="21"/>
                    <a:pt x="33" y="20"/>
                  </a:cubicBezTo>
                  <a:cubicBezTo>
                    <a:pt x="33" y="18"/>
                    <a:pt x="34" y="16"/>
                    <a:pt x="38" y="14"/>
                  </a:cubicBezTo>
                  <a:cubicBezTo>
                    <a:pt x="40" y="12"/>
                    <a:pt x="40" y="9"/>
                    <a:pt x="40" y="8"/>
                  </a:cubicBezTo>
                  <a:cubicBezTo>
                    <a:pt x="39" y="7"/>
                    <a:pt x="39" y="7"/>
                    <a:pt x="39" y="7"/>
                  </a:cubicBezTo>
                  <a:cubicBezTo>
                    <a:pt x="37" y="7"/>
                    <a:pt x="34" y="10"/>
                    <a:pt x="29" y="17"/>
                  </a:cubicBezTo>
                  <a:cubicBezTo>
                    <a:pt x="29" y="17"/>
                    <a:pt x="29" y="17"/>
                    <a:pt x="29" y="17"/>
                  </a:cubicBezTo>
                  <a:cubicBezTo>
                    <a:pt x="29" y="18"/>
                    <a:pt x="28" y="18"/>
                    <a:pt x="28" y="18"/>
                  </a:cubicBezTo>
                  <a:cubicBezTo>
                    <a:pt x="26" y="18"/>
                    <a:pt x="25" y="15"/>
                    <a:pt x="25" y="10"/>
                  </a:cubicBezTo>
                  <a:cubicBezTo>
                    <a:pt x="25" y="7"/>
                    <a:pt x="24" y="2"/>
                    <a:pt x="23" y="2"/>
                  </a:cubicBezTo>
                  <a:cubicBezTo>
                    <a:pt x="22" y="2"/>
                    <a:pt x="21" y="9"/>
                    <a:pt x="21" y="14"/>
                  </a:cubicBezTo>
                  <a:cubicBezTo>
                    <a:pt x="22" y="15"/>
                    <a:pt x="21" y="15"/>
                    <a:pt x="21" y="15"/>
                  </a:cubicBezTo>
                  <a:cubicBezTo>
                    <a:pt x="20" y="16"/>
                    <a:pt x="20" y="15"/>
                    <a:pt x="20" y="15"/>
                  </a:cubicBezTo>
                  <a:cubicBezTo>
                    <a:pt x="18" y="11"/>
                    <a:pt x="15" y="5"/>
                    <a:pt x="12" y="5"/>
                  </a:cubicBezTo>
                  <a:cubicBezTo>
                    <a:pt x="12" y="5"/>
                    <a:pt x="12" y="5"/>
                    <a:pt x="12" y="5"/>
                  </a:cubicBezTo>
                  <a:cubicBezTo>
                    <a:pt x="9" y="7"/>
                    <a:pt x="13" y="14"/>
                    <a:pt x="15" y="18"/>
                  </a:cubicBezTo>
                  <a:cubicBezTo>
                    <a:pt x="15" y="19"/>
                    <a:pt x="15" y="19"/>
                    <a:pt x="15" y="20"/>
                  </a:cubicBezTo>
                  <a:cubicBezTo>
                    <a:pt x="14" y="20"/>
                    <a:pt x="14" y="20"/>
                    <a:pt x="13" y="19"/>
                  </a:cubicBezTo>
                  <a:cubicBezTo>
                    <a:pt x="12" y="17"/>
                    <a:pt x="8" y="13"/>
                    <a:pt x="6" y="13"/>
                  </a:cubicBezTo>
                  <a:cubicBezTo>
                    <a:pt x="5" y="13"/>
                    <a:pt x="4" y="14"/>
                    <a:pt x="3" y="15"/>
                  </a:cubicBezTo>
                  <a:cubicBezTo>
                    <a:pt x="2" y="15"/>
                    <a:pt x="2" y="16"/>
                    <a:pt x="2" y="17"/>
                  </a:cubicBezTo>
                  <a:cubicBezTo>
                    <a:pt x="3" y="22"/>
                    <a:pt x="10" y="26"/>
                    <a:pt x="12" y="28"/>
                  </a:cubicBezTo>
                  <a:cubicBezTo>
                    <a:pt x="13" y="28"/>
                    <a:pt x="13" y="29"/>
                    <a:pt x="13" y="29"/>
                  </a:cubicBezTo>
                  <a:cubicBezTo>
                    <a:pt x="13" y="29"/>
                    <a:pt x="11" y="36"/>
                    <a:pt x="16" y="39"/>
                  </a:cubicBezTo>
                  <a:cubicBezTo>
                    <a:pt x="17" y="39"/>
                    <a:pt x="18" y="39"/>
                    <a:pt x="18" y="39"/>
                  </a:cubicBezTo>
                  <a:cubicBezTo>
                    <a:pt x="18" y="39"/>
                    <a:pt x="18" y="39"/>
                    <a:pt x="18" y="39"/>
                  </a:cubicBezTo>
                  <a:close/>
                </a:path>
              </a:pathLst>
            </a:custGeom>
            <a:solidFill>
              <a:srgbClr val="EAB6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9" name="Freeform 39"/>
            <p:cNvSpPr/>
            <p:nvPr/>
          </p:nvSpPr>
          <p:spPr bwMode="auto">
            <a:xfrm>
              <a:off x="7799" y="2096"/>
              <a:ext cx="35" cy="16"/>
            </a:xfrm>
            <a:custGeom>
              <a:avLst/>
              <a:gdLst>
                <a:gd name="T0" fmla="*/ 22 w 22"/>
                <a:gd name="T1" fmla="*/ 1 h 10"/>
                <a:gd name="T2" fmla="*/ 22 w 22"/>
                <a:gd name="T3" fmla="*/ 1 h 10"/>
                <a:gd name="T4" fmla="*/ 21 w 22"/>
                <a:gd name="T5" fmla="*/ 0 h 10"/>
                <a:gd name="T6" fmla="*/ 13 w 22"/>
                <a:gd name="T7" fmla="*/ 5 h 10"/>
                <a:gd name="T8" fmla="*/ 9 w 22"/>
                <a:gd name="T9" fmla="*/ 7 h 10"/>
                <a:gd name="T10" fmla="*/ 1 w 22"/>
                <a:gd name="T11" fmla="*/ 6 h 10"/>
                <a:gd name="T12" fmla="*/ 1 w 22"/>
                <a:gd name="T13" fmla="*/ 7 h 10"/>
                <a:gd name="T14" fmla="*/ 2 w 22"/>
                <a:gd name="T15" fmla="*/ 8 h 10"/>
                <a:gd name="T16" fmla="*/ 8 w 22"/>
                <a:gd name="T17" fmla="*/ 9 h 10"/>
                <a:gd name="T18" fmla="*/ 15 w 22"/>
                <a:gd name="T19" fmla="*/ 6 h 10"/>
                <a:gd name="T20" fmla="*/ 21 w 22"/>
                <a:gd name="T21" fmla="*/ 2 h 10"/>
                <a:gd name="T22" fmla="*/ 22 w 22"/>
                <a:gd name="T23"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10">
                  <a:moveTo>
                    <a:pt x="22" y="1"/>
                  </a:moveTo>
                  <a:cubicBezTo>
                    <a:pt x="22" y="1"/>
                    <a:pt x="22" y="1"/>
                    <a:pt x="22" y="1"/>
                  </a:cubicBezTo>
                  <a:cubicBezTo>
                    <a:pt x="22" y="0"/>
                    <a:pt x="22" y="0"/>
                    <a:pt x="21" y="0"/>
                  </a:cubicBezTo>
                  <a:cubicBezTo>
                    <a:pt x="18" y="0"/>
                    <a:pt x="15" y="2"/>
                    <a:pt x="13" y="5"/>
                  </a:cubicBezTo>
                  <a:cubicBezTo>
                    <a:pt x="11" y="7"/>
                    <a:pt x="10" y="8"/>
                    <a:pt x="9" y="7"/>
                  </a:cubicBezTo>
                  <a:cubicBezTo>
                    <a:pt x="5" y="4"/>
                    <a:pt x="1" y="6"/>
                    <a:pt x="1" y="6"/>
                  </a:cubicBezTo>
                  <a:cubicBezTo>
                    <a:pt x="1" y="6"/>
                    <a:pt x="0" y="7"/>
                    <a:pt x="1" y="7"/>
                  </a:cubicBezTo>
                  <a:cubicBezTo>
                    <a:pt x="1" y="8"/>
                    <a:pt x="2" y="8"/>
                    <a:pt x="2" y="8"/>
                  </a:cubicBezTo>
                  <a:cubicBezTo>
                    <a:pt x="2" y="8"/>
                    <a:pt x="5" y="7"/>
                    <a:pt x="8" y="9"/>
                  </a:cubicBezTo>
                  <a:cubicBezTo>
                    <a:pt x="10" y="10"/>
                    <a:pt x="12" y="8"/>
                    <a:pt x="15" y="6"/>
                  </a:cubicBezTo>
                  <a:cubicBezTo>
                    <a:pt x="16" y="4"/>
                    <a:pt x="18" y="2"/>
                    <a:pt x="21" y="2"/>
                  </a:cubicBezTo>
                  <a:lnTo>
                    <a:pt x="22" y="1"/>
                  </a:lnTo>
                  <a:close/>
                </a:path>
              </a:pathLst>
            </a:custGeom>
            <a:solidFill>
              <a:srgbClr val="EAB6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0" name="Freeform 40"/>
            <p:cNvSpPr/>
            <p:nvPr/>
          </p:nvSpPr>
          <p:spPr bwMode="auto">
            <a:xfrm>
              <a:off x="8004" y="2347"/>
              <a:ext cx="84" cy="81"/>
            </a:xfrm>
            <a:custGeom>
              <a:avLst/>
              <a:gdLst>
                <a:gd name="T0" fmla="*/ 21 w 52"/>
                <a:gd name="T1" fmla="*/ 11 h 51"/>
                <a:gd name="T2" fmla="*/ 20 w 52"/>
                <a:gd name="T3" fmla="*/ 14 h 51"/>
                <a:gd name="T4" fmla="*/ 5 w 52"/>
                <a:gd name="T5" fmla="*/ 44 h 51"/>
                <a:gd name="T6" fmla="*/ 38 w 52"/>
                <a:gd name="T7" fmla="*/ 25 h 51"/>
                <a:gd name="T8" fmla="*/ 34 w 52"/>
                <a:gd name="T9" fmla="*/ 0 h 51"/>
                <a:gd name="T10" fmla="*/ 21 w 52"/>
                <a:gd name="T11" fmla="*/ 11 h 51"/>
              </a:gdLst>
              <a:ahLst/>
              <a:cxnLst>
                <a:cxn ang="0">
                  <a:pos x="T0" y="T1"/>
                </a:cxn>
                <a:cxn ang="0">
                  <a:pos x="T2" y="T3"/>
                </a:cxn>
                <a:cxn ang="0">
                  <a:pos x="T4" y="T5"/>
                </a:cxn>
                <a:cxn ang="0">
                  <a:pos x="T6" y="T7"/>
                </a:cxn>
                <a:cxn ang="0">
                  <a:pos x="T8" y="T9"/>
                </a:cxn>
                <a:cxn ang="0">
                  <a:pos x="T10" y="T11"/>
                </a:cxn>
              </a:cxnLst>
              <a:rect l="0" t="0" r="r" b="b"/>
              <a:pathLst>
                <a:path w="52" h="51">
                  <a:moveTo>
                    <a:pt x="21" y="11"/>
                  </a:moveTo>
                  <a:cubicBezTo>
                    <a:pt x="21" y="12"/>
                    <a:pt x="21" y="13"/>
                    <a:pt x="20" y="14"/>
                  </a:cubicBezTo>
                  <a:cubicBezTo>
                    <a:pt x="14" y="20"/>
                    <a:pt x="0" y="37"/>
                    <a:pt x="5" y="44"/>
                  </a:cubicBezTo>
                  <a:cubicBezTo>
                    <a:pt x="9" y="51"/>
                    <a:pt x="24" y="40"/>
                    <a:pt x="38" y="25"/>
                  </a:cubicBezTo>
                  <a:cubicBezTo>
                    <a:pt x="52" y="9"/>
                    <a:pt x="46" y="2"/>
                    <a:pt x="34" y="0"/>
                  </a:cubicBezTo>
                  <a:cubicBezTo>
                    <a:pt x="30" y="5"/>
                    <a:pt x="25" y="9"/>
                    <a:pt x="21" y="11"/>
                  </a:cubicBezTo>
                  <a:close/>
                </a:path>
              </a:pathLst>
            </a:custGeom>
            <a:solidFill>
              <a:srgbClr val="5253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1" name="Freeform 41"/>
            <p:cNvSpPr/>
            <p:nvPr/>
          </p:nvSpPr>
          <p:spPr bwMode="auto">
            <a:xfrm>
              <a:off x="8009" y="2345"/>
              <a:ext cx="71" cy="77"/>
            </a:xfrm>
            <a:custGeom>
              <a:avLst/>
              <a:gdLst>
                <a:gd name="T0" fmla="*/ 18 w 44"/>
                <a:gd name="T1" fmla="*/ 12 h 48"/>
                <a:gd name="T2" fmla="*/ 17 w 44"/>
                <a:gd name="T3" fmla="*/ 12 h 48"/>
                <a:gd name="T4" fmla="*/ 16 w 44"/>
                <a:gd name="T5" fmla="*/ 14 h 48"/>
                <a:gd name="T6" fmla="*/ 16 w 44"/>
                <a:gd name="T7" fmla="*/ 14 h 48"/>
                <a:gd name="T8" fmla="*/ 6 w 44"/>
                <a:gd name="T9" fmla="*/ 26 h 48"/>
                <a:gd name="T10" fmla="*/ 0 w 44"/>
                <a:gd name="T11" fmla="*/ 41 h 48"/>
                <a:gd name="T12" fmla="*/ 1 w 44"/>
                <a:gd name="T13" fmla="*/ 46 h 48"/>
                <a:gd name="T14" fmla="*/ 5 w 44"/>
                <a:gd name="T15" fmla="*/ 48 h 48"/>
                <a:gd name="T16" fmla="*/ 19 w 44"/>
                <a:gd name="T17" fmla="*/ 42 h 48"/>
                <a:gd name="T18" fmla="*/ 35 w 44"/>
                <a:gd name="T19" fmla="*/ 26 h 48"/>
                <a:gd name="T20" fmla="*/ 44 w 44"/>
                <a:gd name="T21" fmla="*/ 11 h 48"/>
                <a:gd name="T22" fmla="*/ 40 w 44"/>
                <a:gd name="T23" fmla="*/ 3 h 48"/>
                <a:gd name="T24" fmla="*/ 31 w 44"/>
                <a:gd name="T25" fmla="*/ 0 h 48"/>
                <a:gd name="T26" fmla="*/ 30 w 44"/>
                <a:gd name="T27" fmla="*/ 0 h 48"/>
                <a:gd name="T28" fmla="*/ 18 w 44"/>
                <a:gd name="T29" fmla="*/ 12 h 48"/>
                <a:gd name="T30" fmla="*/ 17 w 44"/>
                <a:gd name="T31" fmla="*/ 12 h 48"/>
                <a:gd name="T32" fmla="*/ 18 w 44"/>
                <a:gd name="T33" fmla="*/ 12 h 48"/>
                <a:gd name="T34" fmla="*/ 19 w 44"/>
                <a:gd name="T35" fmla="*/ 13 h 48"/>
                <a:gd name="T36" fmla="*/ 32 w 44"/>
                <a:gd name="T37" fmla="*/ 1 h 48"/>
                <a:gd name="T38" fmla="*/ 31 w 44"/>
                <a:gd name="T39" fmla="*/ 1 h 48"/>
                <a:gd name="T40" fmla="*/ 31 w 44"/>
                <a:gd name="T41" fmla="*/ 2 h 48"/>
                <a:gd name="T42" fmla="*/ 39 w 44"/>
                <a:gd name="T43" fmla="*/ 5 h 48"/>
                <a:gd name="T44" fmla="*/ 42 w 44"/>
                <a:gd name="T45" fmla="*/ 11 h 48"/>
                <a:gd name="T46" fmla="*/ 34 w 44"/>
                <a:gd name="T47" fmla="*/ 25 h 48"/>
                <a:gd name="T48" fmla="*/ 18 w 44"/>
                <a:gd name="T49" fmla="*/ 41 h 48"/>
                <a:gd name="T50" fmla="*/ 5 w 44"/>
                <a:gd name="T51" fmla="*/ 46 h 48"/>
                <a:gd name="T52" fmla="*/ 2 w 44"/>
                <a:gd name="T53" fmla="*/ 44 h 48"/>
                <a:gd name="T54" fmla="*/ 2 w 44"/>
                <a:gd name="T55" fmla="*/ 41 h 48"/>
                <a:gd name="T56" fmla="*/ 8 w 44"/>
                <a:gd name="T57" fmla="*/ 28 h 48"/>
                <a:gd name="T58" fmla="*/ 17 w 44"/>
                <a:gd name="T59" fmla="*/ 16 h 48"/>
                <a:gd name="T60" fmla="*/ 17 w 44"/>
                <a:gd name="T61" fmla="*/ 16 h 48"/>
                <a:gd name="T62" fmla="*/ 19 w 44"/>
                <a:gd name="T63" fmla="*/ 13 h 48"/>
                <a:gd name="T64" fmla="*/ 18 w 44"/>
                <a:gd name="T65" fmla="*/ 12 h 48"/>
                <a:gd name="T66" fmla="*/ 19 w 44"/>
                <a:gd name="T67" fmla="*/ 13 h 48"/>
                <a:gd name="T68" fmla="*/ 18 w 44"/>
                <a:gd name="T69"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 h="48">
                  <a:moveTo>
                    <a:pt x="18" y="12"/>
                  </a:moveTo>
                  <a:cubicBezTo>
                    <a:pt x="17" y="12"/>
                    <a:pt x="17" y="12"/>
                    <a:pt x="17" y="12"/>
                  </a:cubicBezTo>
                  <a:cubicBezTo>
                    <a:pt x="17" y="13"/>
                    <a:pt x="17" y="13"/>
                    <a:pt x="16" y="14"/>
                  </a:cubicBezTo>
                  <a:cubicBezTo>
                    <a:pt x="16" y="14"/>
                    <a:pt x="16" y="14"/>
                    <a:pt x="16" y="14"/>
                  </a:cubicBezTo>
                  <a:cubicBezTo>
                    <a:pt x="13" y="17"/>
                    <a:pt x="10" y="21"/>
                    <a:pt x="6" y="26"/>
                  </a:cubicBezTo>
                  <a:cubicBezTo>
                    <a:pt x="3" y="31"/>
                    <a:pt x="0" y="36"/>
                    <a:pt x="0" y="41"/>
                  </a:cubicBezTo>
                  <a:cubicBezTo>
                    <a:pt x="0" y="43"/>
                    <a:pt x="0" y="44"/>
                    <a:pt x="1" y="46"/>
                  </a:cubicBezTo>
                  <a:cubicBezTo>
                    <a:pt x="2" y="47"/>
                    <a:pt x="3" y="48"/>
                    <a:pt x="5" y="48"/>
                  </a:cubicBezTo>
                  <a:cubicBezTo>
                    <a:pt x="9" y="48"/>
                    <a:pt x="14" y="46"/>
                    <a:pt x="19" y="42"/>
                  </a:cubicBezTo>
                  <a:cubicBezTo>
                    <a:pt x="24" y="38"/>
                    <a:pt x="30" y="33"/>
                    <a:pt x="35" y="26"/>
                  </a:cubicBezTo>
                  <a:cubicBezTo>
                    <a:pt x="41" y="20"/>
                    <a:pt x="43" y="15"/>
                    <a:pt x="44" y="11"/>
                  </a:cubicBezTo>
                  <a:cubicBezTo>
                    <a:pt x="44" y="8"/>
                    <a:pt x="43" y="5"/>
                    <a:pt x="40" y="3"/>
                  </a:cubicBezTo>
                  <a:cubicBezTo>
                    <a:pt x="38" y="2"/>
                    <a:pt x="35" y="0"/>
                    <a:pt x="31" y="0"/>
                  </a:cubicBezTo>
                  <a:cubicBezTo>
                    <a:pt x="31" y="0"/>
                    <a:pt x="31" y="0"/>
                    <a:pt x="30" y="0"/>
                  </a:cubicBezTo>
                  <a:cubicBezTo>
                    <a:pt x="26" y="6"/>
                    <a:pt x="21" y="9"/>
                    <a:pt x="18" y="12"/>
                  </a:cubicBezTo>
                  <a:cubicBezTo>
                    <a:pt x="18" y="12"/>
                    <a:pt x="18" y="12"/>
                    <a:pt x="17" y="12"/>
                  </a:cubicBezTo>
                  <a:cubicBezTo>
                    <a:pt x="18" y="12"/>
                    <a:pt x="18" y="12"/>
                    <a:pt x="18" y="12"/>
                  </a:cubicBezTo>
                  <a:cubicBezTo>
                    <a:pt x="19" y="13"/>
                    <a:pt x="19" y="13"/>
                    <a:pt x="19" y="13"/>
                  </a:cubicBezTo>
                  <a:cubicBezTo>
                    <a:pt x="22" y="11"/>
                    <a:pt x="27" y="7"/>
                    <a:pt x="32" y="1"/>
                  </a:cubicBezTo>
                  <a:cubicBezTo>
                    <a:pt x="31" y="1"/>
                    <a:pt x="31" y="1"/>
                    <a:pt x="31" y="1"/>
                  </a:cubicBezTo>
                  <a:cubicBezTo>
                    <a:pt x="31" y="2"/>
                    <a:pt x="31" y="2"/>
                    <a:pt x="31" y="2"/>
                  </a:cubicBezTo>
                  <a:cubicBezTo>
                    <a:pt x="34" y="2"/>
                    <a:pt x="37" y="3"/>
                    <a:pt x="39" y="5"/>
                  </a:cubicBezTo>
                  <a:cubicBezTo>
                    <a:pt x="41" y="7"/>
                    <a:pt x="42" y="8"/>
                    <a:pt x="42" y="11"/>
                  </a:cubicBezTo>
                  <a:cubicBezTo>
                    <a:pt x="42" y="14"/>
                    <a:pt x="39" y="19"/>
                    <a:pt x="34" y="25"/>
                  </a:cubicBezTo>
                  <a:cubicBezTo>
                    <a:pt x="28" y="31"/>
                    <a:pt x="23" y="37"/>
                    <a:pt x="18" y="41"/>
                  </a:cubicBezTo>
                  <a:cubicBezTo>
                    <a:pt x="13" y="44"/>
                    <a:pt x="8" y="46"/>
                    <a:pt x="5" y="46"/>
                  </a:cubicBezTo>
                  <a:cubicBezTo>
                    <a:pt x="4" y="46"/>
                    <a:pt x="3" y="45"/>
                    <a:pt x="2" y="44"/>
                  </a:cubicBezTo>
                  <a:cubicBezTo>
                    <a:pt x="2" y="43"/>
                    <a:pt x="2" y="42"/>
                    <a:pt x="2" y="41"/>
                  </a:cubicBezTo>
                  <a:cubicBezTo>
                    <a:pt x="2" y="37"/>
                    <a:pt x="5" y="32"/>
                    <a:pt x="8" y="28"/>
                  </a:cubicBezTo>
                  <a:cubicBezTo>
                    <a:pt x="11" y="23"/>
                    <a:pt x="15" y="18"/>
                    <a:pt x="17" y="16"/>
                  </a:cubicBezTo>
                  <a:cubicBezTo>
                    <a:pt x="17" y="16"/>
                    <a:pt x="17" y="16"/>
                    <a:pt x="17" y="16"/>
                  </a:cubicBezTo>
                  <a:cubicBezTo>
                    <a:pt x="18" y="15"/>
                    <a:pt x="19" y="14"/>
                    <a:pt x="19" y="13"/>
                  </a:cubicBezTo>
                  <a:cubicBezTo>
                    <a:pt x="18" y="12"/>
                    <a:pt x="18" y="12"/>
                    <a:pt x="18" y="12"/>
                  </a:cubicBezTo>
                  <a:cubicBezTo>
                    <a:pt x="19" y="13"/>
                    <a:pt x="19" y="13"/>
                    <a:pt x="19" y="13"/>
                  </a:cubicBezTo>
                  <a:lnTo>
                    <a:pt x="18" y="12"/>
                  </a:lnTo>
                  <a:close/>
                </a:path>
              </a:pathLst>
            </a:custGeom>
            <a:solidFill>
              <a:srgbClr val="8789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2" name="Freeform 42"/>
            <p:cNvSpPr/>
            <p:nvPr/>
          </p:nvSpPr>
          <p:spPr bwMode="auto">
            <a:xfrm>
              <a:off x="7953" y="2260"/>
              <a:ext cx="106" cy="104"/>
            </a:xfrm>
            <a:custGeom>
              <a:avLst/>
              <a:gdLst>
                <a:gd name="T0" fmla="*/ 12 w 66"/>
                <a:gd name="T1" fmla="*/ 0 h 65"/>
                <a:gd name="T2" fmla="*/ 0 w 66"/>
                <a:gd name="T3" fmla="*/ 16 h 65"/>
                <a:gd name="T4" fmla="*/ 45 w 66"/>
                <a:gd name="T5" fmla="*/ 61 h 65"/>
                <a:gd name="T6" fmla="*/ 53 w 66"/>
                <a:gd name="T7" fmla="*/ 65 h 65"/>
                <a:gd name="T8" fmla="*/ 66 w 66"/>
                <a:gd name="T9" fmla="*/ 54 h 65"/>
                <a:gd name="T10" fmla="*/ 66 w 66"/>
                <a:gd name="T11" fmla="*/ 54 h 65"/>
                <a:gd name="T12" fmla="*/ 12 w 66"/>
                <a:gd name="T13" fmla="*/ 0 h 65"/>
              </a:gdLst>
              <a:ahLst/>
              <a:cxnLst>
                <a:cxn ang="0">
                  <a:pos x="T0" y="T1"/>
                </a:cxn>
                <a:cxn ang="0">
                  <a:pos x="T2" y="T3"/>
                </a:cxn>
                <a:cxn ang="0">
                  <a:pos x="T4" y="T5"/>
                </a:cxn>
                <a:cxn ang="0">
                  <a:pos x="T6" y="T7"/>
                </a:cxn>
                <a:cxn ang="0">
                  <a:pos x="T8" y="T9"/>
                </a:cxn>
                <a:cxn ang="0">
                  <a:pos x="T10" y="T11"/>
                </a:cxn>
                <a:cxn ang="0">
                  <a:pos x="T12" y="T13"/>
                </a:cxn>
              </a:cxnLst>
              <a:rect l="0" t="0" r="r" b="b"/>
              <a:pathLst>
                <a:path w="66" h="65">
                  <a:moveTo>
                    <a:pt x="12" y="0"/>
                  </a:moveTo>
                  <a:cubicBezTo>
                    <a:pt x="12" y="0"/>
                    <a:pt x="4" y="9"/>
                    <a:pt x="0" y="16"/>
                  </a:cubicBezTo>
                  <a:cubicBezTo>
                    <a:pt x="3" y="42"/>
                    <a:pt x="41" y="60"/>
                    <a:pt x="45" y="61"/>
                  </a:cubicBezTo>
                  <a:cubicBezTo>
                    <a:pt x="47" y="61"/>
                    <a:pt x="54" y="62"/>
                    <a:pt x="53" y="65"/>
                  </a:cubicBezTo>
                  <a:cubicBezTo>
                    <a:pt x="57" y="63"/>
                    <a:pt x="62" y="59"/>
                    <a:pt x="66" y="54"/>
                  </a:cubicBezTo>
                  <a:cubicBezTo>
                    <a:pt x="66" y="54"/>
                    <a:pt x="66" y="54"/>
                    <a:pt x="66" y="54"/>
                  </a:cubicBezTo>
                  <a:cubicBezTo>
                    <a:pt x="36" y="49"/>
                    <a:pt x="12" y="0"/>
                    <a:pt x="12" y="0"/>
                  </a:cubicBezTo>
                  <a:close/>
                </a:path>
              </a:pathLst>
            </a:custGeom>
            <a:solidFill>
              <a:srgbClr val="F1D2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3" name="Freeform 43"/>
            <p:cNvSpPr/>
            <p:nvPr/>
          </p:nvSpPr>
          <p:spPr bwMode="auto">
            <a:xfrm>
              <a:off x="7951" y="2259"/>
              <a:ext cx="110" cy="107"/>
            </a:xfrm>
            <a:custGeom>
              <a:avLst/>
              <a:gdLst>
                <a:gd name="T0" fmla="*/ 13 w 68"/>
                <a:gd name="T1" fmla="*/ 1 h 67"/>
                <a:gd name="T2" fmla="*/ 12 w 68"/>
                <a:gd name="T3" fmla="*/ 0 h 67"/>
                <a:gd name="T4" fmla="*/ 0 w 68"/>
                <a:gd name="T5" fmla="*/ 17 h 67"/>
                <a:gd name="T6" fmla="*/ 0 w 68"/>
                <a:gd name="T7" fmla="*/ 17 h 67"/>
                <a:gd name="T8" fmla="*/ 22 w 68"/>
                <a:gd name="T9" fmla="*/ 50 h 67"/>
                <a:gd name="T10" fmla="*/ 37 w 68"/>
                <a:gd name="T11" fmla="*/ 59 h 67"/>
                <a:gd name="T12" fmla="*/ 42 w 68"/>
                <a:gd name="T13" fmla="*/ 62 h 67"/>
                <a:gd name="T14" fmla="*/ 45 w 68"/>
                <a:gd name="T15" fmla="*/ 63 h 67"/>
                <a:gd name="T16" fmla="*/ 45 w 68"/>
                <a:gd name="T17" fmla="*/ 63 h 67"/>
                <a:gd name="T18" fmla="*/ 51 w 68"/>
                <a:gd name="T19" fmla="*/ 64 h 67"/>
                <a:gd name="T20" fmla="*/ 53 w 68"/>
                <a:gd name="T21" fmla="*/ 65 h 67"/>
                <a:gd name="T22" fmla="*/ 54 w 68"/>
                <a:gd name="T23" fmla="*/ 66 h 67"/>
                <a:gd name="T24" fmla="*/ 53 w 68"/>
                <a:gd name="T25" fmla="*/ 66 h 67"/>
                <a:gd name="T26" fmla="*/ 54 w 68"/>
                <a:gd name="T27" fmla="*/ 67 h 67"/>
                <a:gd name="T28" fmla="*/ 55 w 68"/>
                <a:gd name="T29" fmla="*/ 67 h 67"/>
                <a:gd name="T30" fmla="*/ 68 w 68"/>
                <a:gd name="T31" fmla="*/ 55 h 67"/>
                <a:gd name="T32" fmla="*/ 68 w 68"/>
                <a:gd name="T33" fmla="*/ 54 h 67"/>
                <a:gd name="T34" fmla="*/ 67 w 68"/>
                <a:gd name="T35" fmla="*/ 54 h 67"/>
                <a:gd name="T36" fmla="*/ 67 w 68"/>
                <a:gd name="T37" fmla="*/ 54 h 67"/>
                <a:gd name="T38" fmla="*/ 67 w 68"/>
                <a:gd name="T39" fmla="*/ 54 h 67"/>
                <a:gd name="T40" fmla="*/ 30 w 68"/>
                <a:gd name="T41" fmla="*/ 25 h 67"/>
                <a:gd name="T42" fmla="*/ 18 w 68"/>
                <a:gd name="T43" fmla="*/ 8 h 67"/>
                <a:gd name="T44" fmla="*/ 15 w 68"/>
                <a:gd name="T45" fmla="*/ 2 h 67"/>
                <a:gd name="T46" fmla="*/ 14 w 68"/>
                <a:gd name="T47" fmla="*/ 0 h 67"/>
                <a:gd name="T48" fmla="*/ 13 w 68"/>
                <a:gd name="T49" fmla="*/ 0 h 67"/>
                <a:gd name="T50" fmla="*/ 12 w 68"/>
                <a:gd name="T51" fmla="*/ 0 h 67"/>
                <a:gd name="T52" fmla="*/ 13 w 68"/>
                <a:gd name="T53" fmla="*/ 1 h 67"/>
                <a:gd name="T54" fmla="*/ 12 w 68"/>
                <a:gd name="T55" fmla="*/ 1 h 67"/>
                <a:gd name="T56" fmla="*/ 28 w 68"/>
                <a:gd name="T57" fmla="*/ 26 h 67"/>
                <a:gd name="T58" fmla="*/ 67 w 68"/>
                <a:gd name="T59" fmla="*/ 56 h 67"/>
                <a:gd name="T60" fmla="*/ 67 w 68"/>
                <a:gd name="T61" fmla="*/ 55 h 67"/>
                <a:gd name="T62" fmla="*/ 67 w 68"/>
                <a:gd name="T63" fmla="*/ 56 h 67"/>
                <a:gd name="T64" fmla="*/ 67 w 68"/>
                <a:gd name="T65" fmla="*/ 56 h 67"/>
                <a:gd name="T66" fmla="*/ 67 w 68"/>
                <a:gd name="T67" fmla="*/ 55 h 67"/>
                <a:gd name="T68" fmla="*/ 66 w 68"/>
                <a:gd name="T69" fmla="*/ 54 h 67"/>
                <a:gd name="T70" fmla="*/ 54 w 68"/>
                <a:gd name="T71" fmla="*/ 66 h 67"/>
                <a:gd name="T72" fmla="*/ 54 w 68"/>
                <a:gd name="T73" fmla="*/ 66 h 67"/>
                <a:gd name="T74" fmla="*/ 55 w 68"/>
                <a:gd name="T75" fmla="*/ 67 h 67"/>
                <a:gd name="T76" fmla="*/ 55 w 68"/>
                <a:gd name="T77" fmla="*/ 66 h 67"/>
                <a:gd name="T78" fmla="*/ 54 w 68"/>
                <a:gd name="T79" fmla="*/ 63 h 67"/>
                <a:gd name="T80" fmla="*/ 50 w 68"/>
                <a:gd name="T81" fmla="*/ 62 h 67"/>
                <a:gd name="T82" fmla="*/ 46 w 68"/>
                <a:gd name="T83" fmla="*/ 61 h 67"/>
                <a:gd name="T84" fmla="*/ 46 w 68"/>
                <a:gd name="T85" fmla="*/ 61 h 67"/>
                <a:gd name="T86" fmla="*/ 43 w 68"/>
                <a:gd name="T87" fmla="*/ 60 h 67"/>
                <a:gd name="T88" fmla="*/ 20 w 68"/>
                <a:gd name="T89" fmla="*/ 45 h 67"/>
                <a:gd name="T90" fmla="*/ 2 w 68"/>
                <a:gd name="T91" fmla="*/ 17 h 67"/>
                <a:gd name="T92" fmla="*/ 1 w 68"/>
                <a:gd name="T93" fmla="*/ 17 h 67"/>
                <a:gd name="T94" fmla="*/ 2 w 68"/>
                <a:gd name="T95" fmla="*/ 18 h 67"/>
                <a:gd name="T96" fmla="*/ 9 w 68"/>
                <a:gd name="T97" fmla="*/ 7 h 67"/>
                <a:gd name="T98" fmla="*/ 12 w 68"/>
                <a:gd name="T99" fmla="*/ 3 h 67"/>
                <a:gd name="T100" fmla="*/ 13 w 68"/>
                <a:gd name="T101" fmla="*/ 1 h 67"/>
                <a:gd name="T102" fmla="*/ 13 w 68"/>
                <a:gd name="T103" fmla="*/ 1 h 67"/>
                <a:gd name="T104" fmla="*/ 12 w 68"/>
                <a:gd name="T105" fmla="*/ 1 h 67"/>
                <a:gd name="T106" fmla="*/ 13 w 68"/>
                <a:gd name="T107" fmla="*/ 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67">
                  <a:moveTo>
                    <a:pt x="13" y="1"/>
                  </a:moveTo>
                  <a:cubicBezTo>
                    <a:pt x="12" y="0"/>
                    <a:pt x="12" y="0"/>
                    <a:pt x="12" y="0"/>
                  </a:cubicBezTo>
                  <a:cubicBezTo>
                    <a:pt x="12" y="0"/>
                    <a:pt x="4" y="9"/>
                    <a:pt x="0" y="17"/>
                  </a:cubicBezTo>
                  <a:cubicBezTo>
                    <a:pt x="0" y="17"/>
                    <a:pt x="0" y="17"/>
                    <a:pt x="0" y="17"/>
                  </a:cubicBezTo>
                  <a:cubicBezTo>
                    <a:pt x="1" y="31"/>
                    <a:pt x="12" y="42"/>
                    <a:pt x="22" y="50"/>
                  </a:cubicBezTo>
                  <a:cubicBezTo>
                    <a:pt x="28" y="54"/>
                    <a:pt x="33" y="57"/>
                    <a:pt x="37" y="59"/>
                  </a:cubicBezTo>
                  <a:cubicBezTo>
                    <a:pt x="39" y="60"/>
                    <a:pt x="41" y="61"/>
                    <a:pt x="42" y="62"/>
                  </a:cubicBezTo>
                  <a:cubicBezTo>
                    <a:pt x="44" y="62"/>
                    <a:pt x="45" y="63"/>
                    <a:pt x="45" y="63"/>
                  </a:cubicBezTo>
                  <a:cubicBezTo>
                    <a:pt x="45" y="63"/>
                    <a:pt x="45" y="63"/>
                    <a:pt x="45" y="63"/>
                  </a:cubicBezTo>
                  <a:cubicBezTo>
                    <a:pt x="47" y="63"/>
                    <a:pt x="49" y="63"/>
                    <a:pt x="51" y="64"/>
                  </a:cubicBezTo>
                  <a:cubicBezTo>
                    <a:pt x="52" y="64"/>
                    <a:pt x="53" y="65"/>
                    <a:pt x="53" y="65"/>
                  </a:cubicBezTo>
                  <a:cubicBezTo>
                    <a:pt x="53" y="65"/>
                    <a:pt x="54" y="66"/>
                    <a:pt x="54" y="66"/>
                  </a:cubicBezTo>
                  <a:cubicBezTo>
                    <a:pt x="53" y="66"/>
                    <a:pt x="53" y="66"/>
                    <a:pt x="53" y="66"/>
                  </a:cubicBezTo>
                  <a:cubicBezTo>
                    <a:pt x="53" y="67"/>
                    <a:pt x="54" y="67"/>
                    <a:pt x="54" y="67"/>
                  </a:cubicBezTo>
                  <a:cubicBezTo>
                    <a:pt x="54" y="67"/>
                    <a:pt x="55" y="67"/>
                    <a:pt x="55" y="67"/>
                  </a:cubicBezTo>
                  <a:cubicBezTo>
                    <a:pt x="58" y="65"/>
                    <a:pt x="63" y="61"/>
                    <a:pt x="68" y="55"/>
                  </a:cubicBezTo>
                  <a:cubicBezTo>
                    <a:pt x="68" y="55"/>
                    <a:pt x="68" y="55"/>
                    <a:pt x="68" y="54"/>
                  </a:cubicBezTo>
                  <a:cubicBezTo>
                    <a:pt x="68" y="54"/>
                    <a:pt x="68" y="54"/>
                    <a:pt x="67" y="54"/>
                  </a:cubicBezTo>
                  <a:cubicBezTo>
                    <a:pt x="67" y="54"/>
                    <a:pt x="67" y="54"/>
                    <a:pt x="67" y="54"/>
                  </a:cubicBezTo>
                  <a:cubicBezTo>
                    <a:pt x="67" y="54"/>
                    <a:pt x="67" y="54"/>
                    <a:pt x="67" y="54"/>
                  </a:cubicBezTo>
                  <a:cubicBezTo>
                    <a:pt x="53" y="51"/>
                    <a:pt x="39" y="38"/>
                    <a:pt x="30" y="25"/>
                  </a:cubicBezTo>
                  <a:cubicBezTo>
                    <a:pt x="25" y="19"/>
                    <a:pt x="21" y="12"/>
                    <a:pt x="18" y="8"/>
                  </a:cubicBezTo>
                  <a:cubicBezTo>
                    <a:pt x="16" y="5"/>
                    <a:pt x="15" y="4"/>
                    <a:pt x="15" y="2"/>
                  </a:cubicBezTo>
                  <a:cubicBezTo>
                    <a:pt x="14" y="1"/>
                    <a:pt x="14" y="0"/>
                    <a:pt x="14" y="0"/>
                  </a:cubicBezTo>
                  <a:cubicBezTo>
                    <a:pt x="13" y="0"/>
                    <a:pt x="13" y="0"/>
                    <a:pt x="13" y="0"/>
                  </a:cubicBezTo>
                  <a:cubicBezTo>
                    <a:pt x="13" y="0"/>
                    <a:pt x="12" y="0"/>
                    <a:pt x="12" y="0"/>
                  </a:cubicBezTo>
                  <a:cubicBezTo>
                    <a:pt x="13" y="1"/>
                    <a:pt x="13" y="1"/>
                    <a:pt x="13" y="1"/>
                  </a:cubicBezTo>
                  <a:cubicBezTo>
                    <a:pt x="12" y="1"/>
                    <a:pt x="12" y="1"/>
                    <a:pt x="12" y="1"/>
                  </a:cubicBezTo>
                  <a:cubicBezTo>
                    <a:pt x="12" y="1"/>
                    <a:pt x="18" y="13"/>
                    <a:pt x="28" y="26"/>
                  </a:cubicBezTo>
                  <a:cubicBezTo>
                    <a:pt x="38" y="39"/>
                    <a:pt x="52" y="53"/>
                    <a:pt x="67" y="56"/>
                  </a:cubicBezTo>
                  <a:cubicBezTo>
                    <a:pt x="67" y="55"/>
                    <a:pt x="67" y="55"/>
                    <a:pt x="67" y="55"/>
                  </a:cubicBezTo>
                  <a:cubicBezTo>
                    <a:pt x="67" y="56"/>
                    <a:pt x="67" y="56"/>
                    <a:pt x="67" y="56"/>
                  </a:cubicBezTo>
                  <a:cubicBezTo>
                    <a:pt x="67" y="56"/>
                    <a:pt x="67" y="56"/>
                    <a:pt x="67" y="56"/>
                  </a:cubicBezTo>
                  <a:cubicBezTo>
                    <a:pt x="67" y="55"/>
                    <a:pt x="67" y="55"/>
                    <a:pt x="67" y="55"/>
                  </a:cubicBezTo>
                  <a:cubicBezTo>
                    <a:pt x="66" y="54"/>
                    <a:pt x="66" y="54"/>
                    <a:pt x="66" y="54"/>
                  </a:cubicBezTo>
                  <a:cubicBezTo>
                    <a:pt x="62" y="60"/>
                    <a:pt x="57" y="63"/>
                    <a:pt x="54" y="66"/>
                  </a:cubicBezTo>
                  <a:cubicBezTo>
                    <a:pt x="54" y="66"/>
                    <a:pt x="54" y="66"/>
                    <a:pt x="54" y="66"/>
                  </a:cubicBezTo>
                  <a:cubicBezTo>
                    <a:pt x="55" y="67"/>
                    <a:pt x="55" y="67"/>
                    <a:pt x="55" y="67"/>
                  </a:cubicBezTo>
                  <a:cubicBezTo>
                    <a:pt x="55" y="66"/>
                    <a:pt x="55" y="66"/>
                    <a:pt x="55" y="66"/>
                  </a:cubicBezTo>
                  <a:cubicBezTo>
                    <a:pt x="55" y="65"/>
                    <a:pt x="55" y="64"/>
                    <a:pt x="54" y="63"/>
                  </a:cubicBezTo>
                  <a:cubicBezTo>
                    <a:pt x="53" y="62"/>
                    <a:pt x="51" y="62"/>
                    <a:pt x="50" y="62"/>
                  </a:cubicBezTo>
                  <a:cubicBezTo>
                    <a:pt x="48" y="61"/>
                    <a:pt x="47" y="61"/>
                    <a:pt x="46" y="61"/>
                  </a:cubicBezTo>
                  <a:cubicBezTo>
                    <a:pt x="46" y="61"/>
                    <a:pt x="46" y="61"/>
                    <a:pt x="46" y="61"/>
                  </a:cubicBezTo>
                  <a:cubicBezTo>
                    <a:pt x="45" y="61"/>
                    <a:pt x="44" y="60"/>
                    <a:pt x="43" y="60"/>
                  </a:cubicBezTo>
                  <a:cubicBezTo>
                    <a:pt x="38" y="58"/>
                    <a:pt x="29" y="52"/>
                    <a:pt x="20" y="45"/>
                  </a:cubicBezTo>
                  <a:cubicBezTo>
                    <a:pt x="11" y="38"/>
                    <a:pt x="3" y="28"/>
                    <a:pt x="2" y="17"/>
                  </a:cubicBezTo>
                  <a:cubicBezTo>
                    <a:pt x="1" y="17"/>
                    <a:pt x="1" y="17"/>
                    <a:pt x="1" y="17"/>
                  </a:cubicBezTo>
                  <a:cubicBezTo>
                    <a:pt x="2" y="18"/>
                    <a:pt x="2" y="18"/>
                    <a:pt x="2" y="18"/>
                  </a:cubicBezTo>
                  <a:cubicBezTo>
                    <a:pt x="3" y="14"/>
                    <a:pt x="6" y="10"/>
                    <a:pt x="9" y="7"/>
                  </a:cubicBezTo>
                  <a:cubicBezTo>
                    <a:pt x="10" y="5"/>
                    <a:pt x="11" y="4"/>
                    <a:pt x="12" y="3"/>
                  </a:cubicBezTo>
                  <a:cubicBezTo>
                    <a:pt x="13" y="2"/>
                    <a:pt x="13" y="1"/>
                    <a:pt x="13" y="1"/>
                  </a:cubicBezTo>
                  <a:cubicBezTo>
                    <a:pt x="13" y="1"/>
                    <a:pt x="13" y="1"/>
                    <a:pt x="13" y="1"/>
                  </a:cubicBezTo>
                  <a:cubicBezTo>
                    <a:pt x="12" y="1"/>
                    <a:pt x="12" y="1"/>
                    <a:pt x="12" y="1"/>
                  </a:cubicBezTo>
                  <a:lnTo>
                    <a:pt x="13" y="1"/>
                  </a:lnTo>
                  <a:close/>
                </a:path>
              </a:pathLst>
            </a:custGeom>
            <a:solidFill>
              <a:srgbClr val="EAB6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4" name="Freeform 44"/>
            <p:cNvSpPr/>
            <p:nvPr/>
          </p:nvSpPr>
          <p:spPr bwMode="auto">
            <a:xfrm>
              <a:off x="7799" y="2356"/>
              <a:ext cx="93" cy="58"/>
            </a:xfrm>
            <a:custGeom>
              <a:avLst/>
              <a:gdLst>
                <a:gd name="T0" fmla="*/ 38 w 58"/>
                <a:gd name="T1" fmla="*/ 8 h 36"/>
                <a:gd name="T2" fmla="*/ 35 w 58"/>
                <a:gd name="T3" fmla="*/ 8 h 36"/>
                <a:gd name="T4" fmla="*/ 4 w 58"/>
                <a:gd name="T5" fmla="*/ 8 h 36"/>
                <a:gd name="T6" fmla="*/ 35 w 58"/>
                <a:gd name="T7" fmla="*/ 30 h 36"/>
                <a:gd name="T8" fmla="*/ 54 w 58"/>
                <a:gd name="T9" fmla="*/ 15 h 36"/>
                <a:gd name="T10" fmla="*/ 38 w 58"/>
                <a:gd name="T11" fmla="*/ 8 h 36"/>
              </a:gdLst>
              <a:ahLst/>
              <a:cxnLst>
                <a:cxn ang="0">
                  <a:pos x="T0" y="T1"/>
                </a:cxn>
                <a:cxn ang="0">
                  <a:pos x="T2" y="T3"/>
                </a:cxn>
                <a:cxn ang="0">
                  <a:pos x="T4" y="T5"/>
                </a:cxn>
                <a:cxn ang="0">
                  <a:pos x="T6" y="T7"/>
                </a:cxn>
                <a:cxn ang="0">
                  <a:pos x="T8" y="T9"/>
                </a:cxn>
                <a:cxn ang="0">
                  <a:pos x="T10" y="T11"/>
                </a:cxn>
              </a:cxnLst>
              <a:rect l="0" t="0" r="r" b="b"/>
              <a:pathLst>
                <a:path w="58" h="36">
                  <a:moveTo>
                    <a:pt x="38" y="8"/>
                  </a:moveTo>
                  <a:cubicBezTo>
                    <a:pt x="38" y="9"/>
                    <a:pt x="37" y="8"/>
                    <a:pt x="35" y="8"/>
                  </a:cubicBezTo>
                  <a:cubicBezTo>
                    <a:pt x="28" y="5"/>
                    <a:pt x="7" y="0"/>
                    <a:pt x="4" y="8"/>
                  </a:cubicBezTo>
                  <a:cubicBezTo>
                    <a:pt x="0" y="15"/>
                    <a:pt x="16" y="24"/>
                    <a:pt x="35" y="30"/>
                  </a:cubicBezTo>
                  <a:cubicBezTo>
                    <a:pt x="55" y="36"/>
                    <a:pt x="58" y="27"/>
                    <a:pt x="54" y="15"/>
                  </a:cubicBezTo>
                  <a:cubicBezTo>
                    <a:pt x="47" y="14"/>
                    <a:pt x="42" y="11"/>
                    <a:pt x="38" y="8"/>
                  </a:cubicBezTo>
                  <a:close/>
                </a:path>
              </a:pathLst>
            </a:custGeom>
            <a:solidFill>
              <a:srgbClr val="5253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5" name="Freeform 45"/>
            <p:cNvSpPr/>
            <p:nvPr/>
          </p:nvSpPr>
          <p:spPr bwMode="auto">
            <a:xfrm>
              <a:off x="7802" y="2359"/>
              <a:ext cx="88" cy="51"/>
            </a:xfrm>
            <a:custGeom>
              <a:avLst/>
              <a:gdLst>
                <a:gd name="T0" fmla="*/ 36 w 55"/>
                <a:gd name="T1" fmla="*/ 6 h 32"/>
                <a:gd name="T2" fmla="*/ 36 w 55"/>
                <a:gd name="T3" fmla="*/ 5 h 32"/>
                <a:gd name="T4" fmla="*/ 34 w 55"/>
                <a:gd name="T5" fmla="*/ 5 h 32"/>
                <a:gd name="T6" fmla="*/ 34 w 55"/>
                <a:gd name="T7" fmla="*/ 5 h 32"/>
                <a:gd name="T8" fmla="*/ 19 w 55"/>
                <a:gd name="T9" fmla="*/ 1 h 32"/>
                <a:gd name="T10" fmla="*/ 4 w 55"/>
                <a:gd name="T11" fmla="*/ 2 h 32"/>
                <a:gd name="T12" fmla="*/ 1 w 55"/>
                <a:gd name="T13" fmla="*/ 5 h 32"/>
                <a:gd name="T14" fmla="*/ 1 w 55"/>
                <a:gd name="T15" fmla="*/ 10 h 32"/>
                <a:gd name="T16" fmla="*/ 12 w 55"/>
                <a:gd name="T17" fmla="*/ 21 h 32"/>
                <a:gd name="T18" fmla="*/ 33 w 55"/>
                <a:gd name="T19" fmla="*/ 29 h 32"/>
                <a:gd name="T20" fmla="*/ 50 w 55"/>
                <a:gd name="T21" fmla="*/ 30 h 32"/>
                <a:gd name="T22" fmla="*/ 54 w 55"/>
                <a:gd name="T23" fmla="*/ 23 h 32"/>
                <a:gd name="T24" fmla="*/ 53 w 55"/>
                <a:gd name="T25" fmla="*/ 13 h 32"/>
                <a:gd name="T26" fmla="*/ 52 w 55"/>
                <a:gd name="T27" fmla="*/ 12 h 32"/>
                <a:gd name="T28" fmla="*/ 37 w 55"/>
                <a:gd name="T29" fmla="*/ 6 h 32"/>
                <a:gd name="T30" fmla="*/ 36 w 55"/>
                <a:gd name="T31" fmla="*/ 5 h 32"/>
                <a:gd name="T32" fmla="*/ 36 w 55"/>
                <a:gd name="T33" fmla="*/ 6 h 32"/>
                <a:gd name="T34" fmla="*/ 36 w 55"/>
                <a:gd name="T35" fmla="*/ 7 h 32"/>
                <a:gd name="T36" fmla="*/ 52 w 55"/>
                <a:gd name="T37" fmla="*/ 14 h 32"/>
                <a:gd name="T38" fmla="*/ 52 w 55"/>
                <a:gd name="T39" fmla="*/ 13 h 32"/>
                <a:gd name="T40" fmla="*/ 51 w 55"/>
                <a:gd name="T41" fmla="*/ 13 h 32"/>
                <a:gd name="T42" fmla="*/ 52 w 55"/>
                <a:gd name="T43" fmla="*/ 23 h 32"/>
                <a:gd name="T44" fmla="*/ 49 w 55"/>
                <a:gd name="T45" fmla="*/ 28 h 32"/>
                <a:gd name="T46" fmla="*/ 34 w 55"/>
                <a:gd name="T47" fmla="*/ 27 h 32"/>
                <a:gd name="T48" fmla="*/ 13 w 55"/>
                <a:gd name="T49" fmla="*/ 19 h 32"/>
                <a:gd name="T50" fmla="*/ 3 w 55"/>
                <a:gd name="T51" fmla="*/ 10 h 32"/>
                <a:gd name="T52" fmla="*/ 3 w 55"/>
                <a:gd name="T53" fmla="*/ 6 h 32"/>
                <a:gd name="T54" fmla="*/ 5 w 55"/>
                <a:gd name="T55" fmla="*/ 4 h 32"/>
                <a:gd name="T56" fmla="*/ 19 w 55"/>
                <a:gd name="T57" fmla="*/ 3 h 32"/>
                <a:gd name="T58" fmla="*/ 33 w 55"/>
                <a:gd name="T59" fmla="*/ 7 h 32"/>
                <a:gd name="T60" fmla="*/ 33 w 55"/>
                <a:gd name="T61" fmla="*/ 7 h 32"/>
                <a:gd name="T62" fmla="*/ 37 w 55"/>
                <a:gd name="T63" fmla="*/ 7 h 32"/>
                <a:gd name="T64" fmla="*/ 36 w 55"/>
                <a:gd name="T65" fmla="*/ 6 h 32"/>
                <a:gd name="T66" fmla="*/ 36 w 55"/>
                <a:gd name="T67" fmla="*/ 7 h 32"/>
                <a:gd name="T68" fmla="*/ 36 w 55"/>
                <a:gd name="T69"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 h="32">
                  <a:moveTo>
                    <a:pt x="36" y="6"/>
                  </a:moveTo>
                  <a:cubicBezTo>
                    <a:pt x="36" y="5"/>
                    <a:pt x="36" y="5"/>
                    <a:pt x="36" y="5"/>
                  </a:cubicBezTo>
                  <a:cubicBezTo>
                    <a:pt x="36" y="6"/>
                    <a:pt x="35" y="5"/>
                    <a:pt x="34" y="5"/>
                  </a:cubicBezTo>
                  <a:cubicBezTo>
                    <a:pt x="34" y="5"/>
                    <a:pt x="34" y="5"/>
                    <a:pt x="34" y="5"/>
                  </a:cubicBezTo>
                  <a:cubicBezTo>
                    <a:pt x="30" y="4"/>
                    <a:pt x="25" y="2"/>
                    <a:pt x="19" y="1"/>
                  </a:cubicBezTo>
                  <a:cubicBezTo>
                    <a:pt x="14" y="0"/>
                    <a:pt x="8" y="0"/>
                    <a:pt x="4" y="2"/>
                  </a:cubicBezTo>
                  <a:cubicBezTo>
                    <a:pt x="3" y="3"/>
                    <a:pt x="2" y="4"/>
                    <a:pt x="1" y="5"/>
                  </a:cubicBezTo>
                  <a:cubicBezTo>
                    <a:pt x="0" y="7"/>
                    <a:pt x="0" y="9"/>
                    <a:pt x="1" y="10"/>
                  </a:cubicBezTo>
                  <a:cubicBezTo>
                    <a:pt x="2" y="14"/>
                    <a:pt x="7" y="17"/>
                    <a:pt x="12" y="21"/>
                  </a:cubicBezTo>
                  <a:cubicBezTo>
                    <a:pt x="18" y="24"/>
                    <a:pt x="25" y="27"/>
                    <a:pt x="33" y="29"/>
                  </a:cubicBezTo>
                  <a:cubicBezTo>
                    <a:pt x="41" y="31"/>
                    <a:pt x="46" y="32"/>
                    <a:pt x="50" y="30"/>
                  </a:cubicBezTo>
                  <a:cubicBezTo>
                    <a:pt x="52" y="29"/>
                    <a:pt x="54" y="26"/>
                    <a:pt x="54" y="23"/>
                  </a:cubicBezTo>
                  <a:cubicBezTo>
                    <a:pt x="55" y="20"/>
                    <a:pt x="54" y="17"/>
                    <a:pt x="53" y="13"/>
                  </a:cubicBezTo>
                  <a:cubicBezTo>
                    <a:pt x="53" y="12"/>
                    <a:pt x="53" y="12"/>
                    <a:pt x="52" y="12"/>
                  </a:cubicBezTo>
                  <a:cubicBezTo>
                    <a:pt x="46" y="11"/>
                    <a:pt x="40" y="8"/>
                    <a:pt x="37" y="6"/>
                  </a:cubicBezTo>
                  <a:cubicBezTo>
                    <a:pt x="37" y="5"/>
                    <a:pt x="36" y="5"/>
                    <a:pt x="36" y="5"/>
                  </a:cubicBezTo>
                  <a:cubicBezTo>
                    <a:pt x="36" y="6"/>
                    <a:pt x="36" y="6"/>
                    <a:pt x="36" y="6"/>
                  </a:cubicBezTo>
                  <a:cubicBezTo>
                    <a:pt x="36" y="7"/>
                    <a:pt x="36" y="7"/>
                    <a:pt x="36" y="7"/>
                  </a:cubicBezTo>
                  <a:cubicBezTo>
                    <a:pt x="39" y="9"/>
                    <a:pt x="45" y="13"/>
                    <a:pt x="52" y="14"/>
                  </a:cubicBezTo>
                  <a:cubicBezTo>
                    <a:pt x="52" y="13"/>
                    <a:pt x="52" y="13"/>
                    <a:pt x="52" y="13"/>
                  </a:cubicBezTo>
                  <a:cubicBezTo>
                    <a:pt x="51" y="13"/>
                    <a:pt x="51" y="13"/>
                    <a:pt x="51" y="13"/>
                  </a:cubicBezTo>
                  <a:cubicBezTo>
                    <a:pt x="52" y="17"/>
                    <a:pt x="53" y="20"/>
                    <a:pt x="52" y="23"/>
                  </a:cubicBezTo>
                  <a:cubicBezTo>
                    <a:pt x="52" y="25"/>
                    <a:pt x="51" y="27"/>
                    <a:pt x="49" y="28"/>
                  </a:cubicBezTo>
                  <a:cubicBezTo>
                    <a:pt x="46" y="29"/>
                    <a:pt x="41" y="29"/>
                    <a:pt x="34" y="27"/>
                  </a:cubicBezTo>
                  <a:cubicBezTo>
                    <a:pt x="26" y="25"/>
                    <a:pt x="19" y="22"/>
                    <a:pt x="13" y="19"/>
                  </a:cubicBezTo>
                  <a:cubicBezTo>
                    <a:pt x="8" y="16"/>
                    <a:pt x="4" y="12"/>
                    <a:pt x="3" y="10"/>
                  </a:cubicBezTo>
                  <a:cubicBezTo>
                    <a:pt x="2" y="8"/>
                    <a:pt x="2" y="7"/>
                    <a:pt x="3" y="6"/>
                  </a:cubicBezTo>
                  <a:cubicBezTo>
                    <a:pt x="3" y="5"/>
                    <a:pt x="4" y="4"/>
                    <a:pt x="5" y="4"/>
                  </a:cubicBezTo>
                  <a:cubicBezTo>
                    <a:pt x="8" y="2"/>
                    <a:pt x="14" y="2"/>
                    <a:pt x="19" y="3"/>
                  </a:cubicBezTo>
                  <a:cubicBezTo>
                    <a:pt x="24" y="4"/>
                    <a:pt x="30" y="6"/>
                    <a:pt x="33" y="7"/>
                  </a:cubicBezTo>
                  <a:cubicBezTo>
                    <a:pt x="33" y="7"/>
                    <a:pt x="33" y="7"/>
                    <a:pt x="33" y="7"/>
                  </a:cubicBezTo>
                  <a:cubicBezTo>
                    <a:pt x="34" y="7"/>
                    <a:pt x="36" y="8"/>
                    <a:pt x="37" y="7"/>
                  </a:cubicBezTo>
                  <a:cubicBezTo>
                    <a:pt x="36" y="6"/>
                    <a:pt x="36" y="6"/>
                    <a:pt x="36" y="6"/>
                  </a:cubicBezTo>
                  <a:cubicBezTo>
                    <a:pt x="36" y="7"/>
                    <a:pt x="36" y="7"/>
                    <a:pt x="36" y="7"/>
                  </a:cubicBezTo>
                  <a:lnTo>
                    <a:pt x="36" y="6"/>
                  </a:lnTo>
                  <a:close/>
                </a:path>
              </a:pathLst>
            </a:custGeom>
            <a:solidFill>
              <a:srgbClr val="8789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6" name="Freeform 46"/>
            <p:cNvSpPr/>
            <p:nvPr/>
          </p:nvSpPr>
          <p:spPr bwMode="auto">
            <a:xfrm>
              <a:off x="7852" y="2251"/>
              <a:ext cx="62" cy="129"/>
            </a:xfrm>
            <a:custGeom>
              <a:avLst/>
              <a:gdLst>
                <a:gd name="T0" fmla="*/ 39 w 39"/>
                <a:gd name="T1" fmla="*/ 4 h 81"/>
                <a:gd name="T2" fmla="*/ 20 w 39"/>
                <a:gd name="T3" fmla="*/ 0 h 81"/>
                <a:gd name="T4" fmla="*/ 5 w 39"/>
                <a:gd name="T5" fmla="*/ 64 h 81"/>
                <a:gd name="T6" fmla="*/ 5 w 39"/>
                <a:gd name="T7" fmla="*/ 74 h 81"/>
                <a:gd name="T8" fmla="*/ 21 w 39"/>
                <a:gd name="T9" fmla="*/ 81 h 81"/>
                <a:gd name="T10" fmla="*/ 21 w 39"/>
                <a:gd name="T11" fmla="*/ 81 h 81"/>
                <a:gd name="T12" fmla="*/ 39 w 39"/>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39" h="81">
                  <a:moveTo>
                    <a:pt x="39" y="4"/>
                  </a:moveTo>
                  <a:cubicBezTo>
                    <a:pt x="39" y="4"/>
                    <a:pt x="28" y="1"/>
                    <a:pt x="20" y="0"/>
                  </a:cubicBezTo>
                  <a:cubicBezTo>
                    <a:pt x="0" y="15"/>
                    <a:pt x="4" y="60"/>
                    <a:pt x="5" y="64"/>
                  </a:cubicBezTo>
                  <a:cubicBezTo>
                    <a:pt x="6" y="67"/>
                    <a:pt x="9" y="74"/>
                    <a:pt x="5" y="74"/>
                  </a:cubicBezTo>
                  <a:cubicBezTo>
                    <a:pt x="9" y="77"/>
                    <a:pt x="14" y="80"/>
                    <a:pt x="21" y="81"/>
                  </a:cubicBezTo>
                  <a:cubicBezTo>
                    <a:pt x="21" y="81"/>
                    <a:pt x="21" y="81"/>
                    <a:pt x="21" y="81"/>
                  </a:cubicBezTo>
                  <a:cubicBezTo>
                    <a:pt x="11" y="51"/>
                    <a:pt x="39" y="4"/>
                    <a:pt x="39" y="4"/>
                  </a:cubicBezTo>
                  <a:close/>
                </a:path>
              </a:pathLst>
            </a:custGeom>
            <a:solidFill>
              <a:srgbClr val="F1D2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7" name="Freeform 47"/>
            <p:cNvSpPr/>
            <p:nvPr/>
          </p:nvSpPr>
          <p:spPr bwMode="auto">
            <a:xfrm>
              <a:off x="7857" y="2249"/>
              <a:ext cx="59" cy="133"/>
            </a:xfrm>
            <a:custGeom>
              <a:avLst/>
              <a:gdLst>
                <a:gd name="T0" fmla="*/ 36 w 37"/>
                <a:gd name="T1" fmla="*/ 5 h 83"/>
                <a:gd name="T2" fmla="*/ 36 w 37"/>
                <a:gd name="T3" fmla="*/ 4 h 83"/>
                <a:gd name="T4" fmla="*/ 17 w 37"/>
                <a:gd name="T5" fmla="*/ 0 h 83"/>
                <a:gd name="T6" fmla="*/ 16 w 37"/>
                <a:gd name="T7" fmla="*/ 1 h 83"/>
                <a:gd name="T8" fmla="*/ 1 w 37"/>
                <a:gd name="T9" fmla="*/ 37 h 83"/>
                <a:gd name="T10" fmla="*/ 0 w 37"/>
                <a:gd name="T11" fmla="*/ 56 h 83"/>
                <a:gd name="T12" fmla="*/ 1 w 37"/>
                <a:gd name="T13" fmla="*/ 62 h 83"/>
                <a:gd name="T14" fmla="*/ 1 w 37"/>
                <a:gd name="T15" fmla="*/ 65 h 83"/>
                <a:gd name="T16" fmla="*/ 1 w 37"/>
                <a:gd name="T17" fmla="*/ 65 h 83"/>
                <a:gd name="T18" fmla="*/ 3 w 37"/>
                <a:gd name="T19" fmla="*/ 71 h 83"/>
                <a:gd name="T20" fmla="*/ 3 w 37"/>
                <a:gd name="T21" fmla="*/ 73 h 83"/>
                <a:gd name="T22" fmla="*/ 2 w 37"/>
                <a:gd name="T23" fmla="*/ 74 h 83"/>
                <a:gd name="T24" fmla="*/ 2 w 37"/>
                <a:gd name="T25" fmla="*/ 74 h 83"/>
                <a:gd name="T26" fmla="*/ 1 w 37"/>
                <a:gd name="T27" fmla="*/ 75 h 83"/>
                <a:gd name="T28" fmla="*/ 2 w 37"/>
                <a:gd name="T29" fmla="*/ 76 h 83"/>
                <a:gd name="T30" fmla="*/ 18 w 37"/>
                <a:gd name="T31" fmla="*/ 83 h 83"/>
                <a:gd name="T32" fmla="*/ 19 w 37"/>
                <a:gd name="T33" fmla="*/ 83 h 83"/>
                <a:gd name="T34" fmla="*/ 19 w 37"/>
                <a:gd name="T35" fmla="*/ 82 h 83"/>
                <a:gd name="T36" fmla="*/ 19 w 37"/>
                <a:gd name="T37" fmla="*/ 82 h 83"/>
                <a:gd name="T38" fmla="*/ 19 w 37"/>
                <a:gd name="T39" fmla="*/ 82 h 83"/>
                <a:gd name="T40" fmla="*/ 24 w 37"/>
                <a:gd name="T41" fmla="*/ 33 h 83"/>
                <a:gd name="T42" fmla="*/ 33 w 37"/>
                <a:gd name="T43" fmla="*/ 13 h 83"/>
                <a:gd name="T44" fmla="*/ 36 w 37"/>
                <a:gd name="T45" fmla="*/ 8 h 83"/>
                <a:gd name="T46" fmla="*/ 37 w 37"/>
                <a:gd name="T47" fmla="*/ 6 h 83"/>
                <a:gd name="T48" fmla="*/ 37 w 37"/>
                <a:gd name="T49" fmla="*/ 5 h 83"/>
                <a:gd name="T50" fmla="*/ 36 w 37"/>
                <a:gd name="T51" fmla="*/ 4 h 83"/>
                <a:gd name="T52" fmla="*/ 36 w 37"/>
                <a:gd name="T53" fmla="*/ 5 h 83"/>
                <a:gd name="T54" fmla="*/ 35 w 37"/>
                <a:gd name="T55" fmla="*/ 5 h 83"/>
                <a:gd name="T56" fmla="*/ 22 w 37"/>
                <a:gd name="T57" fmla="*/ 32 h 83"/>
                <a:gd name="T58" fmla="*/ 17 w 37"/>
                <a:gd name="T59" fmla="*/ 82 h 83"/>
                <a:gd name="T60" fmla="*/ 18 w 37"/>
                <a:gd name="T61" fmla="*/ 82 h 83"/>
                <a:gd name="T62" fmla="*/ 17 w 37"/>
                <a:gd name="T63" fmla="*/ 82 h 83"/>
                <a:gd name="T64" fmla="*/ 17 w 37"/>
                <a:gd name="T65" fmla="*/ 82 h 83"/>
                <a:gd name="T66" fmla="*/ 18 w 37"/>
                <a:gd name="T67" fmla="*/ 82 h 83"/>
                <a:gd name="T68" fmla="*/ 18 w 37"/>
                <a:gd name="T69" fmla="*/ 81 h 83"/>
                <a:gd name="T70" fmla="*/ 3 w 37"/>
                <a:gd name="T71" fmla="*/ 75 h 83"/>
                <a:gd name="T72" fmla="*/ 2 w 37"/>
                <a:gd name="T73" fmla="*/ 75 h 83"/>
                <a:gd name="T74" fmla="*/ 3 w 37"/>
                <a:gd name="T75" fmla="*/ 76 h 83"/>
                <a:gd name="T76" fmla="*/ 3 w 37"/>
                <a:gd name="T77" fmla="*/ 76 h 83"/>
                <a:gd name="T78" fmla="*/ 5 w 37"/>
                <a:gd name="T79" fmla="*/ 74 h 83"/>
                <a:gd name="T80" fmla="*/ 4 w 37"/>
                <a:gd name="T81" fmla="*/ 69 h 83"/>
                <a:gd name="T82" fmla="*/ 3 w 37"/>
                <a:gd name="T83" fmla="*/ 65 h 83"/>
                <a:gd name="T84" fmla="*/ 3 w 37"/>
                <a:gd name="T85" fmla="*/ 65 h 83"/>
                <a:gd name="T86" fmla="*/ 2 w 37"/>
                <a:gd name="T87" fmla="*/ 62 h 83"/>
                <a:gd name="T88" fmla="*/ 3 w 37"/>
                <a:gd name="T89" fmla="*/ 32 h 83"/>
                <a:gd name="T90" fmla="*/ 17 w 37"/>
                <a:gd name="T91" fmla="*/ 2 h 83"/>
                <a:gd name="T92" fmla="*/ 17 w 37"/>
                <a:gd name="T93" fmla="*/ 1 h 83"/>
                <a:gd name="T94" fmla="*/ 17 w 37"/>
                <a:gd name="T95" fmla="*/ 2 h 83"/>
                <a:gd name="T96" fmla="*/ 29 w 37"/>
                <a:gd name="T97" fmla="*/ 4 h 83"/>
                <a:gd name="T98" fmla="*/ 34 w 37"/>
                <a:gd name="T99" fmla="*/ 6 h 83"/>
                <a:gd name="T100" fmla="*/ 36 w 37"/>
                <a:gd name="T101" fmla="*/ 6 h 83"/>
                <a:gd name="T102" fmla="*/ 36 w 37"/>
                <a:gd name="T103" fmla="*/ 5 h 83"/>
                <a:gd name="T104" fmla="*/ 35 w 37"/>
                <a:gd name="T105" fmla="*/ 5 h 83"/>
                <a:gd name="T106" fmla="*/ 36 w 37"/>
                <a:gd name="T107" fmla="*/ 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83">
                  <a:moveTo>
                    <a:pt x="36" y="5"/>
                  </a:moveTo>
                  <a:cubicBezTo>
                    <a:pt x="36" y="4"/>
                    <a:pt x="36" y="4"/>
                    <a:pt x="36" y="4"/>
                  </a:cubicBezTo>
                  <a:cubicBezTo>
                    <a:pt x="36" y="4"/>
                    <a:pt x="25" y="1"/>
                    <a:pt x="17" y="0"/>
                  </a:cubicBezTo>
                  <a:cubicBezTo>
                    <a:pt x="16" y="1"/>
                    <a:pt x="16" y="1"/>
                    <a:pt x="16" y="1"/>
                  </a:cubicBezTo>
                  <a:cubicBezTo>
                    <a:pt x="6" y="8"/>
                    <a:pt x="2" y="24"/>
                    <a:pt x="1" y="37"/>
                  </a:cubicBezTo>
                  <a:cubicBezTo>
                    <a:pt x="0" y="44"/>
                    <a:pt x="0" y="51"/>
                    <a:pt x="0" y="56"/>
                  </a:cubicBezTo>
                  <a:cubicBezTo>
                    <a:pt x="0" y="58"/>
                    <a:pt x="0" y="60"/>
                    <a:pt x="1" y="62"/>
                  </a:cubicBezTo>
                  <a:cubicBezTo>
                    <a:pt x="1" y="63"/>
                    <a:pt x="1" y="65"/>
                    <a:pt x="1" y="65"/>
                  </a:cubicBezTo>
                  <a:cubicBezTo>
                    <a:pt x="1" y="65"/>
                    <a:pt x="1" y="65"/>
                    <a:pt x="1" y="65"/>
                  </a:cubicBezTo>
                  <a:cubicBezTo>
                    <a:pt x="2" y="67"/>
                    <a:pt x="2" y="69"/>
                    <a:pt x="3" y="71"/>
                  </a:cubicBezTo>
                  <a:cubicBezTo>
                    <a:pt x="3" y="72"/>
                    <a:pt x="3" y="73"/>
                    <a:pt x="3" y="73"/>
                  </a:cubicBezTo>
                  <a:cubicBezTo>
                    <a:pt x="3" y="74"/>
                    <a:pt x="3" y="74"/>
                    <a:pt x="2" y="74"/>
                  </a:cubicBezTo>
                  <a:cubicBezTo>
                    <a:pt x="2" y="74"/>
                    <a:pt x="2" y="74"/>
                    <a:pt x="2" y="74"/>
                  </a:cubicBezTo>
                  <a:cubicBezTo>
                    <a:pt x="2" y="75"/>
                    <a:pt x="2" y="75"/>
                    <a:pt x="1" y="75"/>
                  </a:cubicBezTo>
                  <a:cubicBezTo>
                    <a:pt x="1" y="76"/>
                    <a:pt x="2" y="76"/>
                    <a:pt x="2" y="76"/>
                  </a:cubicBezTo>
                  <a:cubicBezTo>
                    <a:pt x="5" y="78"/>
                    <a:pt x="11" y="82"/>
                    <a:pt x="18" y="83"/>
                  </a:cubicBezTo>
                  <a:cubicBezTo>
                    <a:pt x="18" y="83"/>
                    <a:pt x="19" y="83"/>
                    <a:pt x="19" y="83"/>
                  </a:cubicBezTo>
                  <a:cubicBezTo>
                    <a:pt x="19" y="82"/>
                    <a:pt x="19" y="82"/>
                    <a:pt x="19" y="82"/>
                  </a:cubicBezTo>
                  <a:cubicBezTo>
                    <a:pt x="19" y="82"/>
                    <a:pt x="19" y="82"/>
                    <a:pt x="19" y="82"/>
                  </a:cubicBezTo>
                  <a:cubicBezTo>
                    <a:pt x="19" y="82"/>
                    <a:pt x="19" y="82"/>
                    <a:pt x="19" y="82"/>
                  </a:cubicBezTo>
                  <a:cubicBezTo>
                    <a:pt x="14" y="67"/>
                    <a:pt x="18" y="48"/>
                    <a:pt x="24" y="33"/>
                  </a:cubicBezTo>
                  <a:cubicBezTo>
                    <a:pt x="27" y="25"/>
                    <a:pt x="30" y="18"/>
                    <a:pt x="33" y="13"/>
                  </a:cubicBezTo>
                  <a:cubicBezTo>
                    <a:pt x="34" y="11"/>
                    <a:pt x="35" y="9"/>
                    <a:pt x="36" y="8"/>
                  </a:cubicBezTo>
                  <a:cubicBezTo>
                    <a:pt x="37" y="6"/>
                    <a:pt x="37" y="6"/>
                    <a:pt x="37" y="6"/>
                  </a:cubicBezTo>
                  <a:cubicBezTo>
                    <a:pt x="37" y="5"/>
                    <a:pt x="37" y="5"/>
                    <a:pt x="37" y="5"/>
                  </a:cubicBezTo>
                  <a:cubicBezTo>
                    <a:pt x="37" y="4"/>
                    <a:pt x="37" y="4"/>
                    <a:pt x="36" y="4"/>
                  </a:cubicBezTo>
                  <a:cubicBezTo>
                    <a:pt x="36" y="5"/>
                    <a:pt x="36" y="5"/>
                    <a:pt x="36" y="5"/>
                  </a:cubicBezTo>
                  <a:cubicBezTo>
                    <a:pt x="35" y="5"/>
                    <a:pt x="35" y="5"/>
                    <a:pt x="35" y="5"/>
                  </a:cubicBezTo>
                  <a:cubicBezTo>
                    <a:pt x="35" y="5"/>
                    <a:pt x="28" y="16"/>
                    <a:pt x="22" y="32"/>
                  </a:cubicBezTo>
                  <a:cubicBezTo>
                    <a:pt x="17" y="47"/>
                    <a:pt x="12" y="67"/>
                    <a:pt x="17" y="82"/>
                  </a:cubicBezTo>
                  <a:cubicBezTo>
                    <a:pt x="18" y="82"/>
                    <a:pt x="18" y="82"/>
                    <a:pt x="18" y="82"/>
                  </a:cubicBezTo>
                  <a:cubicBezTo>
                    <a:pt x="17" y="82"/>
                    <a:pt x="17" y="82"/>
                    <a:pt x="17" y="82"/>
                  </a:cubicBezTo>
                  <a:cubicBezTo>
                    <a:pt x="17" y="82"/>
                    <a:pt x="17" y="82"/>
                    <a:pt x="17" y="82"/>
                  </a:cubicBezTo>
                  <a:cubicBezTo>
                    <a:pt x="18" y="82"/>
                    <a:pt x="18" y="82"/>
                    <a:pt x="18" y="82"/>
                  </a:cubicBezTo>
                  <a:cubicBezTo>
                    <a:pt x="18" y="81"/>
                    <a:pt x="18" y="81"/>
                    <a:pt x="18" y="81"/>
                  </a:cubicBezTo>
                  <a:cubicBezTo>
                    <a:pt x="12" y="80"/>
                    <a:pt x="6" y="77"/>
                    <a:pt x="3" y="75"/>
                  </a:cubicBezTo>
                  <a:cubicBezTo>
                    <a:pt x="2" y="75"/>
                    <a:pt x="2" y="75"/>
                    <a:pt x="2" y="75"/>
                  </a:cubicBezTo>
                  <a:cubicBezTo>
                    <a:pt x="3" y="76"/>
                    <a:pt x="3" y="76"/>
                    <a:pt x="3" y="76"/>
                  </a:cubicBezTo>
                  <a:cubicBezTo>
                    <a:pt x="3" y="76"/>
                    <a:pt x="3" y="76"/>
                    <a:pt x="3" y="76"/>
                  </a:cubicBezTo>
                  <a:cubicBezTo>
                    <a:pt x="4" y="76"/>
                    <a:pt x="5" y="75"/>
                    <a:pt x="5" y="74"/>
                  </a:cubicBezTo>
                  <a:cubicBezTo>
                    <a:pt x="5" y="72"/>
                    <a:pt x="5" y="70"/>
                    <a:pt x="4" y="69"/>
                  </a:cubicBezTo>
                  <a:cubicBezTo>
                    <a:pt x="4" y="67"/>
                    <a:pt x="3" y="66"/>
                    <a:pt x="3" y="65"/>
                  </a:cubicBezTo>
                  <a:cubicBezTo>
                    <a:pt x="3" y="65"/>
                    <a:pt x="3" y="65"/>
                    <a:pt x="3" y="65"/>
                  </a:cubicBezTo>
                  <a:cubicBezTo>
                    <a:pt x="3" y="64"/>
                    <a:pt x="3" y="63"/>
                    <a:pt x="2" y="62"/>
                  </a:cubicBezTo>
                  <a:cubicBezTo>
                    <a:pt x="2" y="56"/>
                    <a:pt x="1" y="44"/>
                    <a:pt x="3" y="32"/>
                  </a:cubicBezTo>
                  <a:cubicBezTo>
                    <a:pt x="5" y="20"/>
                    <a:pt x="9" y="8"/>
                    <a:pt x="17" y="2"/>
                  </a:cubicBezTo>
                  <a:cubicBezTo>
                    <a:pt x="17" y="1"/>
                    <a:pt x="17" y="1"/>
                    <a:pt x="17" y="1"/>
                  </a:cubicBezTo>
                  <a:cubicBezTo>
                    <a:pt x="17" y="2"/>
                    <a:pt x="17" y="2"/>
                    <a:pt x="17" y="2"/>
                  </a:cubicBezTo>
                  <a:cubicBezTo>
                    <a:pt x="21" y="3"/>
                    <a:pt x="26" y="3"/>
                    <a:pt x="29" y="4"/>
                  </a:cubicBezTo>
                  <a:cubicBezTo>
                    <a:pt x="31" y="5"/>
                    <a:pt x="33" y="5"/>
                    <a:pt x="34" y="6"/>
                  </a:cubicBezTo>
                  <a:cubicBezTo>
                    <a:pt x="35" y="6"/>
                    <a:pt x="36" y="6"/>
                    <a:pt x="36" y="6"/>
                  </a:cubicBezTo>
                  <a:cubicBezTo>
                    <a:pt x="36" y="5"/>
                    <a:pt x="36" y="5"/>
                    <a:pt x="36" y="5"/>
                  </a:cubicBezTo>
                  <a:cubicBezTo>
                    <a:pt x="35" y="5"/>
                    <a:pt x="35" y="5"/>
                    <a:pt x="35" y="5"/>
                  </a:cubicBezTo>
                  <a:lnTo>
                    <a:pt x="36" y="5"/>
                  </a:lnTo>
                  <a:close/>
                </a:path>
              </a:pathLst>
            </a:custGeom>
            <a:solidFill>
              <a:srgbClr val="EAB6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8" name="Freeform 48"/>
            <p:cNvSpPr/>
            <p:nvPr/>
          </p:nvSpPr>
          <p:spPr bwMode="auto">
            <a:xfrm>
              <a:off x="7873" y="2232"/>
              <a:ext cx="130" cy="57"/>
            </a:xfrm>
            <a:custGeom>
              <a:avLst/>
              <a:gdLst>
                <a:gd name="T0" fmla="*/ 10 w 81"/>
                <a:gd name="T1" fmla="*/ 0 h 36"/>
                <a:gd name="T2" fmla="*/ 0 w 81"/>
                <a:gd name="T3" fmla="*/ 15 h 36"/>
                <a:gd name="T4" fmla="*/ 21 w 81"/>
                <a:gd name="T5" fmla="*/ 36 h 36"/>
                <a:gd name="T6" fmla="*/ 43 w 81"/>
                <a:gd name="T7" fmla="*/ 36 h 36"/>
                <a:gd name="T8" fmla="*/ 74 w 81"/>
                <a:gd name="T9" fmla="*/ 32 h 36"/>
                <a:gd name="T10" fmla="*/ 81 w 81"/>
                <a:gd name="T11" fmla="*/ 7 h 36"/>
                <a:gd name="T12" fmla="*/ 10 w 81"/>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81" h="36">
                  <a:moveTo>
                    <a:pt x="10" y="0"/>
                  </a:moveTo>
                  <a:cubicBezTo>
                    <a:pt x="10" y="0"/>
                    <a:pt x="2" y="12"/>
                    <a:pt x="0" y="15"/>
                  </a:cubicBezTo>
                  <a:cubicBezTo>
                    <a:pt x="3" y="18"/>
                    <a:pt x="21" y="36"/>
                    <a:pt x="21" y="36"/>
                  </a:cubicBezTo>
                  <a:cubicBezTo>
                    <a:pt x="21" y="36"/>
                    <a:pt x="36" y="9"/>
                    <a:pt x="43" y="36"/>
                  </a:cubicBezTo>
                  <a:cubicBezTo>
                    <a:pt x="74" y="32"/>
                    <a:pt x="74" y="32"/>
                    <a:pt x="74" y="32"/>
                  </a:cubicBezTo>
                  <a:cubicBezTo>
                    <a:pt x="74" y="32"/>
                    <a:pt x="81" y="11"/>
                    <a:pt x="81" y="7"/>
                  </a:cubicBezTo>
                  <a:cubicBezTo>
                    <a:pt x="80" y="3"/>
                    <a:pt x="10" y="0"/>
                    <a:pt x="10" y="0"/>
                  </a:cubicBezTo>
                  <a:close/>
                </a:path>
              </a:pathLst>
            </a:custGeom>
            <a:solidFill>
              <a:srgbClr val="552B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9" name="Freeform 49"/>
            <p:cNvSpPr>
              <a:spLocks noEditPoints="1"/>
            </p:cNvSpPr>
            <p:nvPr/>
          </p:nvSpPr>
          <p:spPr bwMode="auto">
            <a:xfrm>
              <a:off x="7871" y="2230"/>
              <a:ext cx="133" cy="61"/>
            </a:xfrm>
            <a:custGeom>
              <a:avLst/>
              <a:gdLst>
                <a:gd name="T0" fmla="*/ 22 w 83"/>
                <a:gd name="T1" fmla="*/ 38 h 38"/>
                <a:gd name="T2" fmla="*/ 21 w 83"/>
                <a:gd name="T3" fmla="*/ 37 h 38"/>
                <a:gd name="T4" fmla="*/ 0 w 83"/>
                <a:gd name="T5" fmla="*/ 16 h 38"/>
                <a:gd name="T6" fmla="*/ 0 w 83"/>
                <a:gd name="T7" fmla="*/ 16 h 38"/>
                <a:gd name="T8" fmla="*/ 0 w 83"/>
                <a:gd name="T9" fmla="*/ 15 h 38"/>
                <a:gd name="T10" fmla="*/ 9 w 83"/>
                <a:gd name="T11" fmla="*/ 0 h 38"/>
                <a:gd name="T12" fmla="*/ 9 w 83"/>
                <a:gd name="T13" fmla="*/ 0 h 38"/>
                <a:gd name="T14" fmla="*/ 76 w 83"/>
                <a:gd name="T15" fmla="*/ 6 h 38"/>
                <a:gd name="T16" fmla="*/ 83 w 83"/>
                <a:gd name="T17" fmla="*/ 8 h 38"/>
                <a:gd name="T18" fmla="*/ 76 w 83"/>
                <a:gd name="T19" fmla="*/ 34 h 38"/>
                <a:gd name="T20" fmla="*/ 75 w 83"/>
                <a:gd name="T21" fmla="*/ 34 h 38"/>
                <a:gd name="T22" fmla="*/ 44 w 83"/>
                <a:gd name="T23" fmla="*/ 38 h 38"/>
                <a:gd name="T24" fmla="*/ 43 w 83"/>
                <a:gd name="T25" fmla="*/ 37 h 38"/>
                <a:gd name="T26" fmla="*/ 36 w 83"/>
                <a:gd name="T27" fmla="*/ 26 h 38"/>
                <a:gd name="T28" fmla="*/ 23 w 83"/>
                <a:gd name="T29" fmla="*/ 37 h 38"/>
                <a:gd name="T30" fmla="*/ 22 w 83"/>
                <a:gd name="T31" fmla="*/ 38 h 38"/>
                <a:gd name="T32" fmla="*/ 22 w 83"/>
                <a:gd name="T33" fmla="*/ 38 h 38"/>
                <a:gd name="T34" fmla="*/ 2 w 83"/>
                <a:gd name="T35" fmla="*/ 16 h 38"/>
                <a:gd name="T36" fmla="*/ 22 w 83"/>
                <a:gd name="T37" fmla="*/ 35 h 38"/>
                <a:gd name="T38" fmla="*/ 36 w 83"/>
                <a:gd name="T39" fmla="*/ 24 h 38"/>
                <a:gd name="T40" fmla="*/ 45 w 83"/>
                <a:gd name="T41" fmla="*/ 36 h 38"/>
                <a:gd name="T42" fmla="*/ 74 w 83"/>
                <a:gd name="T43" fmla="*/ 32 h 38"/>
                <a:gd name="T44" fmla="*/ 81 w 83"/>
                <a:gd name="T45" fmla="*/ 9 h 38"/>
                <a:gd name="T46" fmla="*/ 76 w 83"/>
                <a:gd name="T47" fmla="*/ 8 h 38"/>
                <a:gd name="T48" fmla="*/ 10 w 83"/>
                <a:gd name="T49" fmla="*/ 2 h 38"/>
                <a:gd name="T50" fmla="*/ 2 w 83"/>
                <a:gd name="T51" fmla="*/ 1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3" h="38">
                  <a:moveTo>
                    <a:pt x="22" y="38"/>
                  </a:moveTo>
                  <a:cubicBezTo>
                    <a:pt x="22" y="38"/>
                    <a:pt x="22" y="38"/>
                    <a:pt x="21" y="37"/>
                  </a:cubicBezTo>
                  <a:cubicBezTo>
                    <a:pt x="21" y="37"/>
                    <a:pt x="3" y="19"/>
                    <a:pt x="0" y="16"/>
                  </a:cubicBezTo>
                  <a:cubicBezTo>
                    <a:pt x="0" y="16"/>
                    <a:pt x="0" y="16"/>
                    <a:pt x="0" y="16"/>
                  </a:cubicBezTo>
                  <a:cubicBezTo>
                    <a:pt x="0" y="15"/>
                    <a:pt x="0" y="15"/>
                    <a:pt x="0" y="15"/>
                  </a:cubicBezTo>
                  <a:cubicBezTo>
                    <a:pt x="2" y="12"/>
                    <a:pt x="8" y="1"/>
                    <a:pt x="9" y="0"/>
                  </a:cubicBezTo>
                  <a:cubicBezTo>
                    <a:pt x="9" y="0"/>
                    <a:pt x="9" y="0"/>
                    <a:pt x="9" y="0"/>
                  </a:cubicBezTo>
                  <a:cubicBezTo>
                    <a:pt x="10" y="0"/>
                    <a:pt x="59" y="3"/>
                    <a:pt x="76" y="6"/>
                  </a:cubicBezTo>
                  <a:cubicBezTo>
                    <a:pt x="81" y="6"/>
                    <a:pt x="83" y="7"/>
                    <a:pt x="83" y="8"/>
                  </a:cubicBezTo>
                  <a:cubicBezTo>
                    <a:pt x="83" y="12"/>
                    <a:pt x="76" y="31"/>
                    <a:pt x="76" y="34"/>
                  </a:cubicBezTo>
                  <a:cubicBezTo>
                    <a:pt x="76" y="34"/>
                    <a:pt x="75" y="34"/>
                    <a:pt x="75" y="34"/>
                  </a:cubicBezTo>
                  <a:cubicBezTo>
                    <a:pt x="44" y="38"/>
                    <a:pt x="44" y="38"/>
                    <a:pt x="44" y="38"/>
                  </a:cubicBezTo>
                  <a:cubicBezTo>
                    <a:pt x="44" y="38"/>
                    <a:pt x="43" y="37"/>
                    <a:pt x="43" y="37"/>
                  </a:cubicBezTo>
                  <a:cubicBezTo>
                    <a:pt x="41" y="30"/>
                    <a:pt x="39" y="26"/>
                    <a:pt x="36" y="26"/>
                  </a:cubicBezTo>
                  <a:cubicBezTo>
                    <a:pt x="31" y="25"/>
                    <a:pt x="25" y="34"/>
                    <a:pt x="23" y="37"/>
                  </a:cubicBezTo>
                  <a:cubicBezTo>
                    <a:pt x="23" y="37"/>
                    <a:pt x="22" y="38"/>
                    <a:pt x="22" y="38"/>
                  </a:cubicBezTo>
                  <a:cubicBezTo>
                    <a:pt x="22" y="38"/>
                    <a:pt x="22" y="38"/>
                    <a:pt x="22" y="38"/>
                  </a:cubicBezTo>
                  <a:close/>
                  <a:moveTo>
                    <a:pt x="2" y="16"/>
                  </a:moveTo>
                  <a:cubicBezTo>
                    <a:pt x="6" y="19"/>
                    <a:pt x="19" y="32"/>
                    <a:pt x="22" y="35"/>
                  </a:cubicBezTo>
                  <a:cubicBezTo>
                    <a:pt x="24" y="32"/>
                    <a:pt x="30" y="23"/>
                    <a:pt x="36" y="24"/>
                  </a:cubicBezTo>
                  <a:cubicBezTo>
                    <a:pt x="40" y="25"/>
                    <a:pt x="43" y="28"/>
                    <a:pt x="45" y="36"/>
                  </a:cubicBezTo>
                  <a:cubicBezTo>
                    <a:pt x="74" y="32"/>
                    <a:pt x="74" y="32"/>
                    <a:pt x="74" y="32"/>
                  </a:cubicBezTo>
                  <a:cubicBezTo>
                    <a:pt x="77" y="24"/>
                    <a:pt x="81" y="12"/>
                    <a:pt x="81" y="9"/>
                  </a:cubicBezTo>
                  <a:cubicBezTo>
                    <a:pt x="81" y="8"/>
                    <a:pt x="79" y="8"/>
                    <a:pt x="76" y="8"/>
                  </a:cubicBezTo>
                  <a:cubicBezTo>
                    <a:pt x="60" y="6"/>
                    <a:pt x="14" y="2"/>
                    <a:pt x="10" y="2"/>
                  </a:cubicBezTo>
                  <a:cubicBezTo>
                    <a:pt x="8" y="3"/>
                    <a:pt x="5" y="13"/>
                    <a:pt x="2" y="16"/>
                  </a:cubicBezTo>
                  <a:close/>
                </a:path>
              </a:pathLst>
            </a:custGeom>
            <a:solidFill>
              <a:srgbClr val="AD62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0" name="Freeform 50"/>
            <p:cNvSpPr/>
            <p:nvPr/>
          </p:nvSpPr>
          <p:spPr bwMode="auto">
            <a:xfrm>
              <a:off x="7887" y="2113"/>
              <a:ext cx="53" cy="53"/>
            </a:xfrm>
            <a:custGeom>
              <a:avLst/>
              <a:gdLst>
                <a:gd name="T0" fmla="*/ 12 w 33"/>
                <a:gd name="T1" fmla="*/ 27 h 33"/>
                <a:gd name="T2" fmla="*/ 1 w 33"/>
                <a:gd name="T3" fmla="*/ 33 h 33"/>
                <a:gd name="T4" fmla="*/ 0 w 33"/>
                <a:gd name="T5" fmla="*/ 13 h 33"/>
                <a:gd name="T6" fmla="*/ 25 w 33"/>
                <a:gd name="T7" fmla="*/ 0 h 33"/>
                <a:gd name="T8" fmla="*/ 12 w 33"/>
                <a:gd name="T9" fmla="*/ 27 h 33"/>
              </a:gdLst>
              <a:ahLst/>
              <a:cxnLst>
                <a:cxn ang="0">
                  <a:pos x="T0" y="T1"/>
                </a:cxn>
                <a:cxn ang="0">
                  <a:pos x="T2" y="T3"/>
                </a:cxn>
                <a:cxn ang="0">
                  <a:pos x="T4" y="T5"/>
                </a:cxn>
                <a:cxn ang="0">
                  <a:pos x="T6" y="T7"/>
                </a:cxn>
                <a:cxn ang="0">
                  <a:pos x="T8" y="T9"/>
                </a:cxn>
              </a:cxnLst>
              <a:rect l="0" t="0" r="r" b="b"/>
              <a:pathLst>
                <a:path w="33" h="33">
                  <a:moveTo>
                    <a:pt x="12" y="27"/>
                  </a:moveTo>
                  <a:cubicBezTo>
                    <a:pt x="1" y="33"/>
                    <a:pt x="1" y="33"/>
                    <a:pt x="1" y="33"/>
                  </a:cubicBezTo>
                  <a:cubicBezTo>
                    <a:pt x="0" y="13"/>
                    <a:pt x="0" y="13"/>
                    <a:pt x="0" y="13"/>
                  </a:cubicBezTo>
                  <a:cubicBezTo>
                    <a:pt x="0" y="13"/>
                    <a:pt x="11" y="0"/>
                    <a:pt x="25" y="0"/>
                  </a:cubicBezTo>
                  <a:cubicBezTo>
                    <a:pt x="33" y="1"/>
                    <a:pt x="12" y="27"/>
                    <a:pt x="12" y="27"/>
                  </a:cubicBezTo>
                  <a:close/>
                </a:path>
              </a:pathLst>
            </a:custGeom>
            <a:solidFill>
              <a:srgbClr val="FCE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1" name="Freeform 51"/>
            <p:cNvSpPr/>
            <p:nvPr/>
          </p:nvSpPr>
          <p:spPr bwMode="auto">
            <a:xfrm>
              <a:off x="7886" y="2112"/>
              <a:ext cx="46" cy="56"/>
            </a:xfrm>
            <a:custGeom>
              <a:avLst/>
              <a:gdLst>
                <a:gd name="T0" fmla="*/ 13 w 29"/>
                <a:gd name="T1" fmla="*/ 28 h 35"/>
                <a:gd name="T2" fmla="*/ 13 w 29"/>
                <a:gd name="T3" fmla="*/ 27 h 35"/>
                <a:gd name="T4" fmla="*/ 3 w 29"/>
                <a:gd name="T5" fmla="*/ 32 h 35"/>
                <a:gd name="T6" fmla="*/ 3 w 29"/>
                <a:gd name="T7" fmla="*/ 14 h 35"/>
                <a:gd name="T8" fmla="*/ 1 w 29"/>
                <a:gd name="T9" fmla="*/ 14 h 35"/>
                <a:gd name="T10" fmla="*/ 2 w 29"/>
                <a:gd name="T11" fmla="*/ 15 h 35"/>
                <a:gd name="T12" fmla="*/ 7 w 29"/>
                <a:gd name="T13" fmla="*/ 11 h 35"/>
                <a:gd name="T14" fmla="*/ 13 w 29"/>
                <a:gd name="T15" fmla="*/ 5 h 35"/>
                <a:gd name="T16" fmla="*/ 20 w 29"/>
                <a:gd name="T17" fmla="*/ 3 h 35"/>
                <a:gd name="T18" fmla="*/ 26 w 29"/>
                <a:gd name="T19" fmla="*/ 2 h 35"/>
                <a:gd name="T20" fmla="*/ 26 w 29"/>
                <a:gd name="T21" fmla="*/ 2 h 35"/>
                <a:gd name="T22" fmla="*/ 26 w 29"/>
                <a:gd name="T23" fmla="*/ 2 h 35"/>
                <a:gd name="T24" fmla="*/ 27 w 29"/>
                <a:gd name="T25" fmla="*/ 3 h 35"/>
                <a:gd name="T26" fmla="*/ 26 w 29"/>
                <a:gd name="T27" fmla="*/ 5 h 35"/>
                <a:gd name="T28" fmla="*/ 19 w 29"/>
                <a:gd name="T29" fmla="*/ 19 h 35"/>
                <a:gd name="T30" fmla="*/ 14 w 29"/>
                <a:gd name="T31" fmla="*/ 25 h 35"/>
                <a:gd name="T32" fmla="*/ 12 w 29"/>
                <a:gd name="T33" fmla="*/ 27 h 35"/>
                <a:gd name="T34" fmla="*/ 13 w 29"/>
                <a:gd name="T35" fmla="*/ 28 h 35"/>
                <a:gd name="T36" fmla="*/ 13 w 29"/>
                <a:gd name="T37" fmla="*/ 27 h 35"/>
                <a:gd name="T38" fmla="*/ 13 w 29"/>
                <a:gd name="T39" fmla="*/ 28 h 35"/>
                <a:gd name="T40" fmla="*/ 14 w 29"/>
                <a:gd name="T41" fmla="*/ 29 h 35"/>
                <a:gd name="T42" fmla="*/ 21 w 29"/>
                <a:gd name="T43" fmla="*/ 20 h 35"/>
                <a:gd name="T44" fmla="*/ 29 w 29"/>
                <a:gd name="T45" fmla="*/ 5 h 35"/>
                <a:gd name="T46" fmla="*/ 29 w 29"/>
                <a:gd name="T47" fmla="*/ 2 h 35"/>
                <a:gd name="T48" fmla="*/ 28 w 29"/>
                <a:gd name="T49" fmla="*/ 1 h 35"/>
                <a:gd name="T50" fmla="*/ 26 w 29"/>
                <a:gd name="T51" fmla="*/ 0 h 35"/>
                <a:gd name="T52" fmla="*/ 26 w 29"/>
                <a:gd name="T53" fmla="*/ 0 h 35"/>
                <a:gd name="T54" fmla="*/ 17 w 29"/>
                <a:gd name="T55" fmla="*/ 2 h 35"/>
                <a:gd name="T56" fmla="*/ 1 w 29"/>
                <a:gd name="T57" fmla="*/ 13 h 35"/>
                <a:gd name="T58" fmla="*/ 0 w 29"/>
                <a:gd name="T59" fmla="*/ 14 h 35"/>
                <a:gd name="T60" fmla="*/ 1 w 29"/>
                <a:gd name="T61" fmla="*/ 34 h 35"/>
                <a:gd name="T62" fmla="*/ 2 w 29"/>
                <a:gd name="T63" fmla="*/ 34 h 35"/>
                <a:gd name="T64" fmla="*/ 3 w 29"/>
                <a:gd name="T65" fmla="*/ 35 h 35"/>
                <a:gd name="T66" fmla="*/ 14 w 29"/>
                <a:gd name="T67" fmla="*/ 29 h 35"/>
                <a:gd name="T68" fmla="*/ 14 w 29"/>
                <a:gd name="T69" fmla="*/ 29 h 35"/>
                <a:gd name="T70" fmla="*/ 13 w 29"/>
                <a:gd name="T71"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 h="35">
                  <a:moveTo>
                    <a:pt x="13" y="28"/>
                  </a:moveTo>
                  <a:cubicBezTo>
                    <a:pt x="13" y="27"/>
                    <a:pt x="13" y="27"/>
                    <a:pt x="13" y="27"/>
                  </a:cubicBezTo>
                  <a:cubicBezTo>
                    <a:pt x="3" y="32"/>
                    <a:pt x="3" y="32"/>
                    <a:pt x="3" y="32"/>
                  </a:cubicBezTo>
                  <a:cubicBezTo>
                    <a:pt x="3" y="14"/>
                    <a:pt x="3" y="14"/>
                    <a:pt x="3" y="14"/>
                  </a:cubicBezTo>
                  <a:cubicBezTo>
                    <a:pt x="1" y="14"/>
                    <a:pt x="1" y="14"/>
                    <a:pt x="1" y="14"/>
                  </a:cubicBezTo>
                  <a:cubicBezTo>
                    <a:pt x="2" y="15"/>
                    <a:pt x="2" y="15"/>
                    <a:pt x="2" y="15"/>
                  </a:cubicBezTo>
                  <a:cubicBezTo>
                    <a:pt x="2" y="15"/>
                    <a:pt x="5" y="12"/>
                    <a:pt x="7" y="11"/>
                  </a:cubicBezTo>
                  <a:cubicBezTo>
                    <a:pt x="10" y="9"/>
                    <a:pt x="8" y="7"/>
                    <a:pt x="13" y="5"/>
                  </a:cubicBezTo>
                  <a:cubicBezTo>
                    <a:pt x="16" y="4"/>
                    <a:pt x="18" y="3"/>
                    <a:pt x="20" y="3"/>
                  </a:cubicBezTo>
                  <a:cubicBezTo>
                    <a:pt x="22" y="2"/>
                    <a:pt x="24" y="2"/>
                    <a:pt x="26" y="2"/>
                  </a:cubicBezTo>
                  <a:cubicBezTo>
                    <a:pt x="26" y="2"/>
                    <a:pt x="26" y="2"/>
                    <a:pt x="26" y="2"/>
                  </a:cubicBezTo>
                  <a:cubicBezTo>
                    <a:pt x="26" y="2"/>
                    <a:pt x="26" y="2"/>
                    <a:pt x="26" y="2"/>
                  </a:cubicBezTo>
                  <a:cubicBezTo>
                    <a:pt x="26" y="2"/>
                    <a:pt x="27" y="3"/>
                    <a:pt x="27" y="3"/>
                  </a:cubicBezTo>
                  <a:cubicBezTo>
                    <a:pt x="27" y="3"/>
                    <a:pt x="27" y="4"/>
                    <a:pt x="26" y="5"/>
                  </a:cubicBezTo>
                  <a:cubicBezTo>
                    <a:pt x="26" y="8"/>
                    <a:pt x="22" y="14"/>
                    <a:pt x="19" y="19"/>
                  </a:cubicBezTo>
                  <a:cubicBezTo>
                    <a:pt x="17" y="21"/>
                    <a:pt x="16" y="23"/>
                    <a:pt x="14" y="25"/>
                  </a:cubicBezTo>
                  <a:cubicBezTo>
                    <a:pt x="13" y="26"/>
                    <a:pt x="12" y="27"/>
                    <a:pt x="12" y="27"/>
                  </a:cubicBezTo>
                  <a:cubicBezTo>
                    <a:pt x="13" y="28"/>
                    <a:pt x="13" y="28"/>
                    <a:pt x="13" y="28"/>
                  </a:cubicBezTo>
                  <a:cubicBezTo>
                    <a:pt x="13" y="27"/>
                    <a:pt x="13" y="27"/>
                    <a:pt x="13" y="27"/>
                  </a:cubicBezTo>
                  <a:cubicBezTo>
                    <a:pt x="13" y="28"/>
                    <a:pt x="13" y="28"/>
                    <a:pt x="13" y="28"/>
                  </a:cubicBezTo>
                  <a:cubicBezTo>
                    <a:pt x="14" y="29"/>
                    <a:pt x="14" y="29"/>
                    <a:pt x="14" y="29"/>
                  </a:cubicBezTo>
                  <a:cubicBezTo>
                    <a:pt x="14" y="29"/>
                    <a:pt x="18" y="25"/>
                    <a:pt x="21" y="20"/>
                  </a:cubicBezTo>
                  <a:cubicBezTo>
                    <a:pt x="24" y="15"/>
                    <a:pt x="28" y="9"/>
                    <a:pt x="29" y="5"/>
                  </a:cubicBezTo>
                  <a:cubicBezTo>
                    <a:pt x="29" y="4"/>
                    <a:pt x="29" y="3"/>
                    <a:pt x="29" y="2"/>
                  </a:cubicBezTo>
                  <a:cubicBezTo>
                    <a:pt x="29" y="2"/>
                    <a:pt x="28" y="1"/>
                    <a:pt x="28" y="1"/>
                  </a:cubicBezTo>
                  <a:cubicBezTo>
                    <a:pt x="28" y="1"/>
                    <a:pt x="27" y="0"/>
                    <a:pt x="26" y="0"/>
                  </a:cubicBezTo>
                  <a:cubicBezTo>
                    <a:pt x="26" y="0"/>
                    <a:pt x="26" y="0"/>
                    <a:pt x="26" y="0"/>
                  </a:cubicBezTo>
                  <a:cubicBezTo>
                    <a:pt x="23" y="0"/>
                    <a:pt x="20" y="1"/>
                    <a:pt x="17" y="2"/>
                  </a:cubicBezTo>
                  <a:cubicBezTo>
                    <a:pt x="7" y="5"/>
                    <a:pt x="1" y="13"/>
                    <a:pt x="1" y="13"/>
                  </a:cubicBezTo>
                  <a:cubicBezTo>
                    <a:pt x="0" y="14"/>
                    <a:pt x="0" y="14"/>
                    <a:pt x="0" y="14"/>
                  </a:cubicBezTo>
                  <a:cubicBezTo>
                    <a:pt x="1" y="34"/>
                    <a:pt x="1" y="34"/>
                    <a:pt x="1" y="34"/>
                  </a:cubicBezTo>
                  <a:cubicBezTo>
                    <a:pt x="1" y="34"/>
                    <a:pt x="1" y="34"/>
                    <a:pt x="2" y="34"/>
                  </a:cubicBezTo>
                  <a:cubicBezTo>
                    <a:pt x="2" y="35"/>
                    <a:pt x="2" y="35"/>
                    <a:pt x="3" y="35"/>
                  </a:cubicBezTo>
                  <a:cubicBezTo>
                    <a:pt x="14" y="29"/>
                    <a:pt x="14" y="29"/>
                    <a:pt x="14" y="29"/>
                  </a:cubicBezTo>
                  <a:cubicBezTo>
                    <a:pt x="14" y="29"/>
                    <a:pt x="14" y="29"/>
                    <a:pt x="14" y="29"/>
                  </a:cubicBezTo>
                  <a:lnTo>
                    <a:pt x="13" y="28"/>
                  </a:lnTo>
                  <a:close/>
                </a:path>
              </a:pathLst>
            </a:custGeom>
            <a:solidFill>
              <a:srgbClr val="FFF7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2" name="Freeform 52"/>
            <p:cNvSpPr/>
            <p:nvPr/>
          </p:nvSpPr>
          <p:spPr bwMode="auto">
            <a:xfrm>
              <a:off x="7984" y="2105"/>
              <a:ext cx="38" cy="53"/>
            </a:xfrm>
            <a:custGeom>
              <a:avLst/>
              <a:gdLst>
                <a:gd name="T0" fmla="*/ 0 w 24"/>
                <a:gd name="T1" fmla="*/ 24 h 33"/>
                <a:gd name="T2" fmla="*/ 12 w 24"/>
                <a:gd name="T3" fmla="*/ 33 h 33"/>
                <a:gd name="T4" fmla="*/ 24 w 24"/>
                <a:gd name="T5" fmla="*/ 21 h 33"/>
                <a:gd name="T6" fmla="*/ 5 w 24"/>
                <a:gd name="T7" fmla="*/ 4 h 33"/>
                <a:gd name="T8" fmla="*/ 0 w 24"/>
                <a:gd name="T9" fmla="*/ 24 h 33"/>
              </a:gdLst>
              <a:ahLst/>
              <a:cxnLst>
                <a:cxn ang="0">
                  <a:pos x="T0" y="T1"/>
                </a:cxn>
                <a:cxn ang="0">
                  <a:pos x="T2" y="T3"/>
                </a:cxn>
                <a:cxn ang="0">
                  <a:pos x="T4" y="T5"/>
                </a:cxn>
                <a:cxn ang="0">
                  <a:pos x="T6" y="T7"/>
                </a:cxn>
                <a:cxn ang="0">
                  <a:pos x="T8" y="T9"/>
                </a:cxn>
              </a:cxnLst>
              <a:rect l="0" t="0" r="r" b="b"/>
              <a:pathLst>
                <a:path w="24" h="33">
                  <a:moveTo>
                    <a:pt x="0" y="24"/>
                  </a:moveTo>
                  <a:cubicBezTo>
                    <a:pt x="12" y="33"/>
                    <a:pt x="12" y="33"/>
                    <a:pt x="12" y="33"/>
                  </a:cubicBezTo>
                  <a:cubicBezTo>
                    <a:pt x="24" y="21"/>
                    <a:pt x="24" y="21"/>
                    <a:pt x="24" y="21"/>
                  </a:cubicBezTo>
                  <a:cubicBezTo>
                    <a:pt x="24" y="21"/>
                    <a:pt x="9" y="8"/>
                    <a:pt x="5" y="4"/>
                  </a:cubicBezTo>
                  <a:cubicBezTo>
                    <a:pt x="0" y="0"/>
                    <a:pt x="0" y="24"/>
                    <a:pt x="0" y="24"/>
                  </a:cubicBezTo>
                  <a:close/>
                </a:path>
              </a:pathLst>
            </a:custGeom>
            <a:solidFill>
              <a:srgbClr val="FCE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3" name="Freeform 53"/>
            <p:cNvSpPr/>
            <p:nvPr/>
          </p:nvSpPr>
          <p:spPr bwMode="auto">
            <a:xfrm>
              <a:off x="7980" y="2109"/>
              <a:ext cx="44" cy="51"/>
            </a:xfrm>
            <a:custGeom>
              <a:avLst/>
              <a:gdLst>
                <a:gd name="T0" fmla="*/ 2 w 27"/>
                <a:gd name="T1" fmla="*/ 22 h 32"/>
                <a:gd name="T2" fmla="*/ 1 w 27"/>
                <a:gd name="T3" fmla="*/ 23 h 32"/>
                <a:gd name="T4" fmla="*/ 13 w 27"/>
                <a:gd name="T5" fmla="*/ 32 h 32"/>
                <a:gd name="T6" fmla="*/ 15 w 27"/>
                <a:gd name="T7" fmla="*/ 32 h 32"/>
                <a:gd name="T8" fmla="*/ 26 w 27"/>
                <a:gd name="T9" fmla="*/ 20 h 32"/>
                <a:gd name="T10" fmla="*/ 26 w 27"/>
                <a:gd name="T11" fmla="*/ 19 h 32"/>
                <a:gd name="T12" fmla="*/ 8 w 27"/>
                <a:gd name="T13" fmla="*/ 1 h 32"/>
                <a:gd name="T14" fmla="*/ 5 w 27"/>
                <a:gd name="T15" fmla="*/ 0 h 32"/>
                <a:gd name="T16" fmla="*/ 3 w 27"/>
                <a:gd name="T17" fmla="*/ 1 h 32"/>
                <a:gd name="T18" fmla="*/ 6 w 27"/>
                <a:gd name="T19" fmla="*/ 9 h 32"/>
                <a:gd name="T20" fmla="*/ 1 w 27"/>
                <a:gd name="T21" fmla="*/ 22 h 32"/>
                <a:gd name="T22" fmla="*/ 1 w 27"/>
                <a:gd name="T23" fmla="*/ 23 h 32"/>
                <a:gd name="T24" fmla="*/ 2 w 27"/>
                <a:gd name="T25" fmla="*/ 22 h 32"/>
                <a:gd name="T26" fmla="*/ 2 w 27"/>
                <a:gd name="T27" fmla="*/ 22 h 32"/>
                <a:gd name="T28" fmla="*/ 3 w 27"/>
                <a:gd name="T29" fmla="*/ 20 h 32"/>
                <a:gd name="T30" fmla="*/ 7 w 27"/>
                <a:gd name="T31" fmla="*/ 13 h 32"/>
                <a:gd name="T32" fmla="*/ 5 w 27"/>
                <a:gd name="T33" fmla="*/ 3 h 32"/>
                <a:gd name="T34" fmla="*/ 5 w 27"/>
                <a:gd name="T35" fmla="*/ 2 h 32"/>
                <a:gd name="T36" fmla="*/ 6 w 27"/>
                <a:gd name="T37" fmla="*/ 3 h 32"/>
                <a:gd name="T38" fmla="*/ 20 w 27"/>
                <a:gd name="T39" fmla="*/ 15 h 32"/>
                <a:gd name="T40" fmla="*/ 25 w 27"/>
                <a:gd name="T41" fmla="*/ 20 h 32"/>
                <a:gd name="T42" fmla="*/ 26 w 27"/>
                <a:gd name="T43" fmla="*/ 19 h 32"/>
                <a:gd name="T44" fmla="*/ 25 w 27"/>
                <a:gd name="T45" fmla="*/ 19 h 32"/>
                <a:gd name="T46" fmla="*/ 14 w 27"/>
                <a:gd name="T47" fmla="*/ 30 h 32"/>
                <a:gd name="T48" fmla="*/ 2 w 27"/>
                <a:gd name="T49" fmla="*/ 21 h 32"/>
                <a:gd name="T50" fmla="*/ 2 w 27"/>
                <a:gd name="T51" fmla="*/ 22 h 32"/>
                <a:gd name="T52" fmla="*/ 2 w 27"/>
                <a:gd name="T53" fmla="*/ 2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 h="32">
                  <a:moveTo>
                    <a:pt x="2" y="22"/>
                  </a:moveTo>
                  <a:cubicBezTo>
                    <a:pt x="1" y="23"/>
                    <a:pt x="1" y="23"/>
                    <a:pt x="1" y="23"/>
                  </a:cubicBezTo>
                  <a:cubicBezTo>
                    <a:pt x="13" y="32"/>
                    <a:pt x="13" y="32"/>
                    <a:pt x="13" y="32"/>
                  </a:cubicBezTo>
                  <a:cubicBezTo>
                    <a:pt x="14" y="32"/>
                    <a:pt x="14" y="32"/>
                    <a:pt x="15" y="32"/>
                  </a:cubicBezTo>
                  <a:cubicBezTo>
                    <a:pt x="26" y="20"/>
                    <a:pt x="26" y="20"/>
                    <a:pt x="26" y="20"/>
                  </a:cubicBezTo>
                  <a:cubicBezTo>
                    <a:pt x="27" y="20"/>
                    <a:pt x="27" y="19"/>
                    <a:pt x="26" y="19"/>
                  </a:cubicBezTo>
                  <a:cubicBezTo>
                    <a:pt x="26" y="19"/>
                    <a:pt x="12" y="5"/>
                    <a:pt x="8" y="1"/>
                  </a:cubicBezTo>
                  <a:cubicBezTo>
                    <a:pt x="7" y="0"/>
                    <a:pt x="6" y="0"/>
                    <a:pt x="5" y="0"/>
                  </a:cubicBezTo>
                  <a:cubicBezTo>
                    <a:pt x="5" y="0"/>
                    <a:pt x="4" y="1"/>
                    <a:pt x="3" y="1"/>
                  </a:cubicBezTo>
                  <a:cubicBezTo>
                    <a:pt x="2" y="2"/>
                    <a:pt x="8" y="8"/>
                    <a:pt x="6" y="9"/>
                  </a:cubicBezTo>
                  <a:cubicBezTo>
                    <a:pt x="3" y="14"/>
                    <a:pt x="1" y="22"/>
                    <a:pt x="1" y="22"/>
                  </a:cubicBezTo>
                  <a:cubicBezTo>
                    <a:pt x="0" y="22"/>
                    <a:pt x="1" y="23"/>
                    <a:pt x="1" y="23"/>
                  </a:cubicBezTo>
                  <a:cubicBezTo>
                    <a:pt x="2" y="22"/>
                    <a:pt x="2" y="22"/>
                    <a:pt x="2" y="22"/>
                  </a:cubicBezTo>
                  <a:cubicBezTo>
                    <a:pt x="2" y="22"/>
                    <a:pt x="2" y="22"/>
                    <a:pt x="2" y="22"/>
                  </a:cubicBezTo>
                  <a:cubicBezTo>
                    <a:pt x="2" y="22"/>
                    <a:pt x="3" y="22"/>
                    <a:pt x="3" y="20"/>
                  </a:cubicBezTo>
                  <a:cubicBezTo>
                    <a:pt x="4" y="18"/>
                    <a:pt x="5" y="16"/>
                    <a:pt x="7" y="13"/>
                  </a:cubicBezTo>
                  <a:cubicBezTo>
                    <a:pt x="8" y="10"/>
                    <a:pt x="3" y="3"/>
                    <a:pt x="5" y="3"/>
                  </a:cubicBezTo>
                  <a:cubicBezTo>
                    <a:pt x="5" y="2"/>
                    <a:pt x="5" y="2"/>
                    <a:pt x="5" y="2"/>
                  </a:cubicBezTo>
                  <a:cubicBezTo>
                    <a:pt x="6" y="2"/>
                    <a:pt x="6" y="2"/>
                    <a:pt x="6" y="3"/>
                  </a:cubicBezTo>
                  <a:cubicBezTo>
                    <a:pt x="8" y="5"/>
                    <a:pt x="18" y="12"/>
                    <a:pt x="20" y="15"/>
                  </a:cubicBezTo>
                  <a:cubicBezTo>
                    <a:pt x="23" y="18"/>
                    <a:pt x="25" y="20"/>
                    <a:pt x="25" y="20"/>
                  </a:cubicBezTo>
                  <a:cubicBezTo>
                    <a:pt x="26" y="19"/>
                    <a:pt x="26" y="19"/>
                    <a:pt x="26" y="19"/>
                  </a:cubicBezTo>
                  <a:cubicBezTo>
                    <a:pt x="25" y="19"/>
                    <a:pt x="25" y="19"/>
                    <a:pt x="25" y="19"/>
                  </a:cubicBezTo>
                  <a:cubicBezTo>
                    <a:pt x="14" y="30"/>
                    <a:pt x="14" y="30"/>
                    <a:pt x="14" y="30"/>
                  </a:cubicBezTo>
                  <a:cubicBezTo>
                    <a:pt x="2" y="21"/>
                    <a:pt x="2" y="21"/>
                    <a:pt x="2" y="21"/>
                  </a:cubicBezTo>
                  <a:cubicBezTo>
                    <a:pt x="2" y="22"/>
                    <a:pt x="2" y="22"/>
                    <a:pt x="2" y="22"/>
                  </a:cubicBezTo>
                  <a:cubicBezTo>
                    <a:pt x="2" y="22"/>
                    <a:pt x="2" y="22"/>
                    <a:pt x="2" y="22"/>
                  </a:cubicBezTo>
                  <a:close/>
                </a:path>
              </a:pathLst>
            </a:custGeom>
            <a:solidFill>
              <a:srgbClr val="FFF7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4" name="Freeform 54"/>
            <p:cNvSpPr/>
            <p:nvPr/>
          </p:nvSpPr>
          <p:spPr bwMode="auto">
            <a:xfrm>
              <a:off x="7881" y="2105"/>
              <a:ext cx="135" cy="149"/>
            </a:xfrm>
            <a:custGeom>
              <a:avLst/>
              <a:gdLst>
                <a:gd name="T0" fmla="*/ 63 w 84"/>
                <a:gd name="T1" fmla="*/ 1 h 93"/>
                <a:gd name="T2" fmla="*/ 77 w 84"/>
                <a:gd name="T3" fmla="*/ 87 h 93"/>
                <a:gd name="T4" fmla="*/ 42 w 84"/>
                <a:gd name="T5" fmla="*/ 89 h 93"/>
                <a:gd name="T6" fmla="*/ 0 w 84"/>
                <a:gd name="T7" fmla="*/ 81 h 93"/>
                <a:gd name="T8" fmla="*/ 28 w 84"/>
                <a:gd name="T9" fmla="*/ 4 h 93"/>
                <a:gd name="T10" fmla="*/ 63 w 84"/>
                <a:gd name="T11" fmla="*/ 1 h 93"/>
              </a:gdLst>
              <a:ahLst/>
              <a:cxnLst>
                <a:cxn ang="0">
                  <a:pos x="T0" y="T1"/>
                </a:cxn>
                <a:cxn ang="0">
                  <a:pos x="T2" y="T3"/>
                </a:cxn>
                <a:cxn ang="0">
                  <a:pos x="T4" y="T5"/>
                </a:cxn>
                <a:cxn ang="0">
                  <a:pos x="T6" y="T7"/>
                </a:cxn>
                <a:cxn ang="0">
                  <a:pos x="T8" y="T9"/>
                </a:cxn>
                <a:cxn ang="0">
                  <a:pos x="T10" y="T11"/>
                </a:cxn>
              </a:cxnLst>
              <a:rect l="0" t="0" r="r" b="b"/>
              <a:pathLst>
                <a:path w="84" h="93">
                  <a:moveTo>
                    <a:pt x="63" y="1"/>
                  </a:moveTo>
                  <a:cubicBezTo>
                    <a:pt x="63" y="1"/>
                    <a:pt x="84" y="49"/>
                    <a:pt x="77" y="87"/>
                  </a:cubicBezTo>
                  <a:cubicBezTo>
                    <a:pt x="68" y="88"/>
                    <a:pt x="59" y="93"/>
                    <a:pt x="42" y="89"/>
                  </a:cubicBezTo>
                  <a:cubicBezTo>
                    <a:pt x="24" y="84"/>
                    <a:pt x="0" y="81"/>
                    <a:pt x="0" y="81"/>
                  </a:cubicBezTo>
                  <a:cubicBezTo>
                    <a:pt x="0" y="81"/>
                    <a:pt x="16" y="16"/>
                    <a:pt x="28" y="4"/>
                  </a:cubicBezTo>
                  <a:cubicBezTo>
                    <a:pt x="39" y="0"/>
                    <a:pt x="63" y="1"/>
                    <a:pt x="63" y="1"/>
                  </a:cubicBezTo>
                  <a:close/>
                </a:path>
              </a:pathLst>
            </a:custGeom>
            <a:solidFill>
              <a:srgbClr val="5665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5" name="Freeform 55"/>
            <p:cNvSpPr/>
            <p:nvPr/>
          </p:nvSpPr>
          <p:spPr bwMode="auto">
            <a:xfrm>
              <a:off x="7879" y="2104"/>
              <a:ext cx="132" cy="150"/>
            </a:xfrm>
            <a:custGeom>
              <a:avLst/>
              <a:gdLst>
                <a:gd name="T0" fmla="*/ 64 w 82"/>
                <a:gd name="T1" fmla="*/ 2 h 94"/>
                <a:gd name="T2" fmla="*/ 63 w 82"/>
                <a:gd name="T3" fmla="*/ 2 h 94"/>
                <a:gd name="T4" fmla="*/ 64 w 82"/>
                <a:gd name="T5" fmla="*/ 4 h 94"/>
                <a:gd name="T6" fmla="*/ 77 w 82"/>
                <a:gd name="T7" fmla="*/ 84 h 94"/>
                <a:gd name="T8" fmla="*/ 77 w 82"/>
                <a:gd name="T9" fmla="*/ 88 h 94"/>
                <a:gd name="T10" fmla="*/ 78 w 82"/>
                <a:gd name="T11" fmla="*/ 88 h 94"/>
                <a:gd name="T12" fmla="*/ 78 w 82"/>
                <a:gd name="T13" fmla="*/ 87 h 94"/>
                <a:gd name="T14" fmla="*/ 49 w 82"/>
                <a:gd name="T15" fmla="*/ 90 h 94"/>
                <a:gd name="T16" fmla="*/ 43 w 82"/>
                <a:gd name="T17" fmla="*/ 89 h 94"/>
                <a:gd name="T18" fmla="*/ 13 w 82"/>
                <a:gd name="T19" fmla="*/ 83 h 94"/>
                <a:gd name="T20" fmla="*/ 1 w 82"/>
                <a:gd name="T21" fmla="*/ 81 h 94"/>
                <a:gd name="T22" fmla="*/ 1 w 82"/>
                <a:gd name="T23" fmla="*/ 82 h 94"/>
                <a:gd name="T24" fmla="*/ 2 w 82"/>
                <a:gd name="T25" fmla="*/ 82 h 94"/>
                <a:gd name="T26" fmla="*/ 5 w 82"/>
                <a:gd name="T27" fmla="*/ 72 h 94"/>
                <a:gd name="T28" fmla="*/ 16 w 82"/>
                <a:gd name="T29" fmla="*/ 35 h 94"/>
                <a:gd name="T30" fmla="*/ 23 w 82"/>
                <a:gd name="T31" fmla="*/ 17 h 94"/>
                <a:gd name="T32" fmla="*/ 29 w 82"/>
                <a:gd name="T33" fmla="*/ 6 h 94"/>
                <a:gd name="T34" fmla="*/ 29 w 82"/>
                <a:gd name="T35" fmla="*/ 5 h 94"/>
                <a:gd name="T36" fmla="*/ 29 w 82"/>
                <a:gd name="T37" fmla="*/ 6 h 94"/>
                <a:gd name="T38" fmla="*/ 51 w 82"/>
                <a:gd name="T39" fmla="*/ 3 h 94"/>
                <a:gd name="T40" fmla="*/ 60 w 82"/>
                <a:gd name="T41" fmla="*/ 3 h 94"/>
                <a:gd name="T42" fmla="*/ 64 w 82"/>
                <a:gd name="T43" fmla="*/ 3 h 94"/>
                <a:gd name="T44" fmla="*/ 64 w 82"/>
                <a:gd name="T45" fmla="*/ 2 h 94"/>
                <a:gd name="T46" fmla="*/ 63 w 82"/>
                <a:gd name="T47" fmla="*/ 2 h 94"/>
                <a:gd name="T48" fmla="*/ 64 w 82"/>
                <a:gd name="T49" fmla="*/ 2 h 94"/>
                <a:gd name="T50" fmla="*/ 64 w 82"/>
                <a:gd name="T51" fmla="*/ 1 h 94"/>
                <a:gd name="T52" fmla="*/ 50 w 82"/>
                <a:gd name="T53" fmla="*/ 1 h 94"/>
                <a:gd name="T54" fmla="*/ 28 w 82"/>
                <a:gd name="T55" fmla="*/ 4 h 94"/>
                <a:gd name="T56" fmla="*/ 28 w 82"/>
                <a:gd name="T57" fmla="*/ 4 h 94"/>
                <a:gd name="T58" fmla="*/ 18 w 82"/>
                <a:gd name="T59" fmla="*/ 22 h 94"/>
                <a:gd name="T60" fmla="*/ 0 w 82"/>
                <a:gd name="T61" fmla="*/ 82 h 94"/>
                <a:gd name="T62" fmla="*/ 0 w 82"/>
                <a:gd name="T63" fmla="*/ 83 h 94"/>
                <a:gd name="T64" fmla="*/ 1 w 82"/>
                <a:gd name="T65" fmla="*/ 83 h 94"/>
                <a:gd name="T66" fmla="*/ 4 w 82"/>
                <a:gd name="T67" fmla="*/ 84 h 94"/>
                <a:gd name="T68" fmla="*/ 13 w 82"/>
                <a:gd name="T69" fmla="*/ 85 h 94"/>
                <a:gd name="T70" fmla="*/ 42 w 82"/>
                <a:gd name="T71" fmla="*/ 91 h 94"/>
                <a:gd name="T72" fmla="*/ 49 w 82"/>
                <a:gd name="T73" fmla="*/ 92 h 94"/>
                <a:gd name="T74" fmla="*/ 78 w 82"/>
                <a:gd name="T75" fmla="*/ 89 h 94"/>
                <a:gd name="T76" fmla="*/ 79 w 82"/>
                <a:gd name="T77" fmla="*/ 88 h 94"/>
                <a:gd name="T78" fmla="*/ 79 w 82"/>
                <a:gd name="T79" fmla="*/ 84 h 94"/>
                <a:gd name="T80" fmla="*/ 74 w 82"/>
                <a:gd name="T81" fmla="*/ 29 h 94"/>
                <a:gd name="T82" fmla="*/ 65 w 82"/>
                <a:gd name="T83" fmla="*/ 1 h 94"/>
                <a:gd name="T84" fmla="*/ 64 w 82"/>
                <a:gd name="T85" fmla="*/ 1 h 94"/>
                <a:gd name="T86" fmla="*/ 64 w 82"/>
                <a:gd name="T87" fmla="*/ 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 h="94">
                  <a:moveTo>
                    <a:pt x="64" y="2"/>
                  </a:moveTo>
                  <a:cubicBezTo>
                    <a:pt x="63" y="2"/>
                    <a:pt x="63" y="2"/>
                    <a:pt x="63" y="2"/>
                  </a:cubicBezTo>
                  <a:cubicBezTo>
                    <a:pt x="63" y="2"/>
                    <a:pt x="63" y="3"/>
                    <a:pt x="64" y="4"/>
                  </a:cubicBezTo>
                  <a:cubicBezTo>
                    <a:pt x="68" y="13"/>
                    <a:pt x="82" y="52"/>
                    <a:pt x="77" y="84"/>
                  </a:cubicBezTo>
                  <a:cubicBezTo>
                    <a:pt x="77" y="85"/>
                    <a:pt x="77" y="87"/>
                    <a:pt x="77" y="88"/>
                  </a:cubicBezTo>
                  <a:cubicBezTo>
                    <a:pt x="78" y="88"/>
                    <a:pt x="78" y="88"/>
                    <a:pt x="78" y="88"/>
                  </a:cubicBezTo>
                  <a:cubicBezTo>
                    <a:pt x="78" y="87"/>
                    <a:pt x="78" y="87"/>
                    <a:pt x="78" y="87"/>
                  </a:cubicBezTo>
                  <a:cubicBezTo>
                    <a:pt x="70" y="88"/>
                    <a:pt x="63" y="92"/>
                    <a:pt x="49" y="90"/>
                  </a:cubicBezTo>
                  <a:cubicBezTo>
                    <a:pt x="47" y="90"/>
                    <a:pt x="45" y="89"/>
                    <a:pt x="43" y="89"/>
                  </a:cubicBezTo>
                  <a:cubicBezTo>
                    <a:pt x="33" y="86"/>
                    <a:pt x="22" y="84"/>
                    <a:pt x="13" y="83"/>
                  </a:cubicBezTo>
                  <a:cubicBezTo>
                    <a:pt x="6" y="82"/>
                    <a:pt x="1" y="81"/>
                    <a:pt x="1" y="81"/>
                  </a:cubicBezTo>
                  <a:cubicBezTo>
                    <a:pt x="1" y="82"/>
                    <a:pt x="1" y="82"/>
                    <a:pt x="1" y="82"/>
                  </a:cubicBezTo>
                  <a:cubicBezTo>
                    <a:pt x="2" y="82"/>
                    <a:pt x="2" y="82"/>
                    <a:pt x="2" y="82"/>
                  </a:cubicBezTo>
                  <a:cubicBezTo>
                    <a:pt x="2" y="82"/>
                    <a:pt x="3" y="78"/>
                    <a:pt x="5" y="72"/>
                  </a:cubicBezTo>
                  <a:cubicBezTo>
                    <a:pt x="7" y="63"/>
                    <a:pt x="11" y="48"/>
                    <a:pt x="16" y="35"/>
                  </a:cubicBezTo>
                  <a:cubicBezTo>
                    <a:pt x="18" y="29"/>
                    <a:pt x="20" y="22"/>
                    <a:pt x="23" y="17"/>
                  </a:cubicBezTo>
                  <a:cubicBezTo>
                    <a:pt x="25" y="12"/>
                    <a:pt x="27" y="8"/>
                    <a:pt x="29" y="6"/>
                  </a:cubicBezTo>
                  <a:cubicBezTo>
                    <a:pt x="29" y="5"/>
                    <a:pt x="29" y="5"/>
                    <a:pt x="29" y="5"/>
                  </a:cubicBezTo>
                  <a:cubicBezTo>
                    <a:pt x="29" y="6"/>
                    <a:pt x="29" y="6"/>
                    <a:pt x="29" y="6"/>
                  </a:cubicBezTo>
                  <a:cubicBezTo>
                    <a:pt x="34" y="4"/>
                    <a:pt x="43" y="3"/>
                    <a:pt x="51" y="3"/>
                  </a:cubicBezTo>
                  <a:cubicBezTo>
                    <a:pt x="54" y="3"/>
                    <a:pt x="58" y="3"/>
                    <a:pt x="60" y="3"/>
                  </a:cubicBezTo>
                  <a:cubicBezTo>
                    <a:pt x="63" y="3"/>
                    <a:pt x="64" y="3"/>
                    <a:pt x="64" y="3"/>
                  </a:cubicBezTo>
                  <a:cubicBezTo>
                    <a:pt x="64" y="2"/>
                    <a:pt x="64" y="2"/>
                    <a:pt x="64" y="2"/>
                  </a:cubicBezTo>
                  <a:cubicBezTo>
                    <a:pt x="63" y="2"/>
                    <a:pt x="63" y="2"/>
                    <a:pt x="63" y="2"/>
                  </a:cubicBezTo>
                  <a:cubicBezTo>
                    <a:pt x="64" y="2"/>
                    <a:pt x="64" y="2"/>
                    <a:pt x="64" y="2"/>
                  </a:cubicBezTo>
                  <a:cubicBezTo>
                    <a:pt x="64" y="1"/>
                    <a:pt x="64" y="1"/>
                    <a:pt x="64" y="1"/>
                  </a:cubicBezTo>
                  <a:cubicBezTo>
                    <a:pt x="64" y="1"/>
                    <a:pt x="58" y="0"/>
                    <a:pt x="50" y="1"/>
                  </a:cubicBezTo>
                  <a:cubicBezTo>
                    <a:pt x="43" y="1"/>
                    <a:pt x="34" y="2"/>
                    <a:pt x="28" y="4"/>
                  </a:cubicBezTo>
                  <a:cubicBezTo>
                    <a:pt x="28" y="4"/>
                    <a:pt x="28" y="4"/>
                    <a:pt x="28" y="4"/>
                  </a:cubicBezTo>
                  <a:cubicBezTo>
                    <a:pt x="25" y="8"/>
                    <a:pt x="22" y="14"/>
                    <a:pt x="18" y="22"/>
                  </a:cubicBezTo>
                  <a:cubicBezTo>
                    <a:pt x="9" y="45"/>
                    <a:pt x="0" y="82"/>
                    <a:pt x="0" y="82"/>
                  </a:cubicBezTo>
                  <a:cubicBezTo>
                    <a:pt x="0" y="82"/>
                    <a:pt x="0" y="83"/>
                    <a:pt x="0" y="83"/>
                  </a:cubicBezTo>
                  <a:cubicBezTo>
                    <a:pt x="1" y="83"/>
                    <a:pt x="1" y="83"/>
                    <a:pt x="1" y="83"/>
                  </a:cubicBezTo>
                  <a:cubicBezTo>
                    <a:pt x="1" y="83"/>
                    <a:pt x="2" y="83"/>
                    <a:pt x="4" y="84"/>
                  </a:cubicBezTo>
                  <a:cubicBezTo>
                    <a:pt x="6" y="84"/>
                    <a:pt x="9" y="84"/>
                    <a:pt x="13" y="85"/>
                  </a:cubicBezTo>
                  <a:cubicBezTo>
                    <a:pt x="21" y="86"/>
                    <a:pt x="33" y="88"/>
                    <a:pt x="42" y="91"/>
                  </a:cubicBezTo>
                  <a:cubicBezTo>
                    <a:pt x="45" y="91"/>
                    <a:pt x="47" y="92"/>
                    <a:pt x="49" y="92"/>
                  </a:cubicBezTo>
                  <a:cubicBezTo>
                    <a:pt x="63" y="94"/>
                    <a:pt x="71" y="90"/>
                    <a:pt x="78" y="89"/>
                  </a:cubicBezTo>
                  <a:cubicBezTo>
                    <a:pt x="78" y="89"/>
                    <a:pt x="79" y="89"/>
                    <a:pt x="79" y="88"/>
                  </a:cubicBezTo>
                  <a:cubicBezTo>
                    <a:pt x="79" y="87"/>
                    <a:pt x="79" y="86"/>
                    <a:pt x="79" y="84"/>
                  </a:cubicBezTo>
                  <a:cubicBezTo>
                    <a:pt x="82" y="66"/>
                    <a:pt x="79" y="45"/>
                    <a:pt x="74" y="29"/>
                  </a:cubicBezTo>
                  <a:cubicBezTo>
                    <a:pt x="70" y="13"/>
                    <a:pt x="65" y="1"/>
                    <a:pt x="65" y="1"/>
                  </a:cubicBezTo>
                  <a:cubicBezTo>
                    <a:pt x="65" y="1"/>
                    <a:pt x="65" y="1"/>
                    <a:pt x="64" y="1"/>
                  </a:cubicBezTo>
                  <a:lnTo>
                    <a:pt x="64" y="2"/>
                  </a:lnTo>
                  <a:close/>
                </a:path>
              </a:pathLst>
            </a:custGeom>
            <a:solidFill>
              <a:srgbClr val="718D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6" name="Freeform 56"/>
            <p:cNvSpPr/>
            <p:nvPr/>
          </p:nvSpPr>
          <p:spPr bwMode="auto">
            <a:xfrm>
              <a:off x="7931" y="2104"/>
              <a:ext cx="33" cy="25"/>
            </a:xfrm>
            <a:custGeom>
              <a:avLst/>
              <a:gdLst>
                <a:gd name="T0" fmla="*/ 33 w 33"/>
                <a:gd name="T1" fmla="*/ 0 h 25"/>
                <a:gd name="T2" fmla="*/ 14 w 33"/>
                <a:gd name="T3" fmla="*/ 25 h 25"/>
                <a:gd name="T4" fmla="*/ 0 w 33"/>
                <a:gd name="T5" fmla="*/ 6 h 25"/>
                <a:gd name="T6" fmla="*/ 33 w 33"/>
                <a:gd name="T7" fmla="*/ 0 h 25"/>
              </a:gdLst>
              <a:ahLst/>
              <a:cxnLst>
                <a:cxn ang="0">
                  <a:pos x="T0" y="T1"/>
                </a:cxn>
                <a:cxn ang="0">
                  <a:pos x="T2" y="T3"/>
                </a:cxn>
                <a:cxn ang="0">
                  <a:pos x="T4" y="T5"/>
                </a:cxn>
                <a:cxn ang="0">
                  <a:pos x="T6" y="T7"/>
                </a:cxn>
              </a:cxnLst>
              <a:rect l="0" t="0" r="r" b="b"/>
              <a:pathLst>
                <a:path w="33" h="25">
                  <a:moveTo>
                    <a:pt x="33" y="0"/>
                  </a:moveTo>
                  <a:lnTo>
                    <a:pt x="14" y="25"/>
                  </a:lnTo>
                  <a:lnTo>
                    <a:pt x="0" y="6"/>
                  </a:lnTo>
                  <a:lnTo>
                    <a:pt x="33" y="0"/>
                  </a:lnTo>
                  <a:close/>
                </a:path>
              </a:pathLst>
            </a:custGeom>
            <a:solidFill>
              <a:srgbClr val="FFEC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7" name="Freeform 57"/>
            <p:cNvSpPr/>
            <p:nvPr/>
          </p:nvSpPr>
          <p:spPr bwMode="auto">
            <a:xfrm>
              <a:off x="7929" y="2102"/>
              <a:ext cx="37" cy="29"/>
            </a:xfrm>
            <a:custGeom>
              <a:avLst/>
              <a:gdLst>
                <a:gd name="T0" fmla="*/ 22 w 23"/>
                <a:gd name="T1" fmla="*/ 1 h 18"/>
                <a:gd name="T2" fmla="*/ 21 w 23"/>
                <a:gd name="T3" fmla="*/ 1 h 18"/>
                <a:gd name="T4" fmla="*/ 10 w 23"/>
                <a:gd name="T5" fmla="*/ 16 h 18"/>
                <a:gd name="T6" fmla="*/ 3 w 23"/>
                <a:gd name="T7" fmla="*/ 6 h 18"/>
                <a:gd name="T8" fmla="*/ 22 w 23"/>
                <a:gd name="T9" fmla="*/ 2 h 18"/>
                <a:gd name="T10" fmla="*/ 22 w 23"/>
                <a:gd name="T11" fmla="*/ 1 h 18"/>
                <a:gd name="T12" fmla="*/ 21 w 23"/>
                <a:gd name="T13" fmla="*/ 1 h 18"/>
                <a:gd name="T14" fmla="*/ 22 w 23"/>
                <a:gd name="T15" fmla="*/ 1 h 18"/>
                <a:gd name="T16" fmla="*/ 22 w 23"/>
                <a:gd name="T17" fmla="*/ 0 h 18"/>
                <a:gd name="T18" fmla="*/ 1 w 23"/>
                <a:gd name="T19" fmla="*/ 4 h 18"/>
                <a:gd name="T20" fmla="*/ 0 w 23"/>
                <a:gd name="T21" fmla="*/ 5 h 18"/>
                <a:gd name="T22" fmla="*/ 0 w 23"/>
                <a:gd name="T23" fmla="*/ 6 h 18"/>
                <a:gd name="T24" fmla="*/ 9 w 23"/>
                <a:gd name="T25" fmla="*/ 18 h 18"/>
                <a:gd name="T26" fmla="*/ 10 w 23"/>
                <a:gd name="T27" fmla="*/ 18 h 18"/>
                <a:gd name="T28" fmla="*/ 10 w 23"/>
                <a:gd name="T29" fmla="*/ 18 h 18"/>
                <a:gd name="T30" fmla="*/ 23 w 23"/>
                <a:gd name="T31" fmla="*/ 2 h 18"/>
                <a:gd name="T32" fmla="*/ 23 w 23"/>
                <a:gd name="T33" fmla="*/ 1 h 18"/>
                <a:gd name="T34" fmla="*/ 22 w 23"/>
                <a:gd name="T35" fmla="*/ 0 h 18"/>
                <a:gd name="T36" fmla="*/ 22 w 23"/>
                <a:gd name="T37"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 h="18">
                  <a:moveTo>
                    <a:pt x="22" y="1"/>
                  </a:moveTo>
                  <a:cubicBezTo>
                    <a:pt x="21" y="1"/>
                    <a:pt x="21" y="1"/>
                    <a:pt x="21" y="1"/>
                  </a:cubicBezTo>
                  <a:cubicBezTo>
                    <a:pt x="10" y="16"/>
                    <a:pt x="10" y="16"/>
                    <a:pt x="10" y="16"/>
                  </a:cubicBezTo>
                  <a:cubicBezTo>
                    <a:pt x="3" y="6"/>
                    <a:pt x="3" y="6"/>
                    <a:pt x="3" y="6"/>
                  </a:cubicBezTo>
                  <a:cubicBezTo>
                    <a:pt x="22" y="2"/>
                    <a:pt x="22" y="2"/>
                    <a:pt x="22" y="2"/>
                  </a:cubicBezTo>
                  <a:cubicBezTo>
                    <a:pt x="22" y="1"/>
                    <a:pt x="22" y="1"/>
                    <a:pt x="22" y="1"/>
                  </a:cubicBezTo>
                  <a:cubicBezTo>
                    <a:pt x="21" y="1"/>
                    <a:pt x="21" y="1"/>
                    <a:pt x="21" y="1"/>
                  </a:cubicBezTo>
                  <a:cubicBezTo>
                    <a:pt x="22" y="1"/>
                    <a:pt x="22" y="1"/>
                    <a:pt x="22" y="1"/>
                  </a:cubicBezTo>
                  <a:cubicBezTo>
                    <a:pt x="22" y="0"/>
                    <a:pt x="22" y="0"/>
                    <a:pt x="22" y="0"/>
                  </a:cubicBezTo>
                  <a:cubicBezTo>
                    <a:pt x="1" y="4"/>
                    <a:pt x="1" y="4"/>
                    <a:pt x="1" y="4"/>
                  </a:cubicBezTo>
                  <a:cubicBezTo>
                    <a:pt x="1" y="4"/>
                    <a:pt x="0" y="5"/>
                    <a:pt x="0" y="5"/>
                  </a:cubicBezTo>
                  <a:cubicBezTo>
                    <a:pt x="0" y="5"/>
                    <a:pt x="0" y="6"/>
                    <a:pt x="0" y="6"/>
                  </a:cubicBezTo>
                  <a:cubicBezTo>
                    <a:pt x="9" y="18"/>
                    <a:pt x="9" y="18"/>
                    <a:pt x="9" y="18"/>
                  </a:cubicBezTo>
                  <a:cubicBezTo>
                    <a:pt x="9" y="18"/>
                    <a:pt x="9" y="18"/>
                    <a:pt x="10" y="18"/>
                  </a:cubicBezTo>
                  <a:cubicBezTo>
                    <a:pt x="10" y="18"/>
                    <a:pt x="10" y="18"/>
                    <a:pt x="10" y="18"/>
                  </a:cubicBezTo>
                  <a:cubicBezTo>
                    <a:pt x="23" y="2"/>
                    <a:pt x="23" y="2"/>
                    <a:pt x="23" y="2"/>
                  </a:cubicBezTo>
                  <a:cubicBezTo>
                    <a:pt x="23" y="2"/>
                    <a:pt x="23" y="1"/>
                    <a:pt x="23" y="1"/>
                  </a:cubicBezTo>
                  <a:cubicBezTo>
                    <a:pt x="23" y="1"/>
                    <a:pt x="22" y="0"/>
                    <a:pt x="22" y="0"/>
                  </a:cubicBezTo>
                  <a:lnTo>
                    <a:pt x="22" y="1"/>
                  </a:lnTo>
                  <a:close/>
                </a:path>
              </a:pathLst>
            </a:custGeom>
            <a:solidFill>
              <a:srgbClr val="EAB6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8" name="Freeform 58"/>
            <p:cNvSpPr/>
            <p:nvPr/>
          </p:nvSpPr>
          <p:spPr bwMode="auto">
            <a:xfrm>
              <a:off x="7924" y="2110"/>
              <a:ext cx="21" cy="32"/>
            </a:xfrm>
            <a:custGeom>
              <a:avLst/>
              <a:gdLst>
                <a:gd name="T0" fmla="*/ 21 w 21"/>
                <a:gd name="T1" fmla="*/ 10 h 32"/>
                <a:gd name="T2" fmla="*/ 21 w 21"/>
                <a:gd name="T3" fmla="*/ 16 h 32"/>
                <a:gd name="T4" fmla="*/ 0 w 21"/>
                <a:gd name="T5" fmla="*/ 32 h 32"/>
                <a:gd name="T6" fmla="*/ 0 w 21"/>
                <a:gd name="T7" fmla="*/ 2 h 32"/>
                <a:gd name="T8" fmla="*/ 16 w 21"/>
                <a:gd name="T9" fmla="*/ 0 h 32"/>
                <a:gd name="T10" fmla="*/ 21 w 21"/>
                <a:gd name="T11" fmla="*/ 10 h 32"/>
              </a:gdLst>
              <a:ahLst/>
              <a:cxnLst>
                <a:cxn ang="0">
                  <a:pos x="T0" y="T1"/>
                </a:cxn>
                <a:cxn ang="0">
                  <a:pos x="T2" y="T3"/>
                </a:cxn>
                <a:cxn ang="0">
                  <a:pos x="T4" y="T5"/>
                </a:cxn>
                <a:cxn ang="0">
                  <a:pos x="T6" y="T7"/>
                </a:cxn>
                <a:cxn ang="0">
                  <a:pos x="T8" y="T9"/>
                </a:cxn>
                <a:cxn ang="0">
                  <a:pos x="T10" y="T11"/>
                </a:cxn>
              </a:cxnLst>
              <a:rect l="0" t="0" r="r" b="b"/>
              <a:pathLst>
                <a:path w="21" h="32">
                  <a:moveTo>
                    <a:pt x="21" y="10"/>
                  </a:moveTo>
                  <a:lnTo>
                    <a:pt x="21" y="16"/>
                  </a:lnTo>
                  <a:lnTo>
                    <a:pt x="0" y="32"/>
                  </a:lnTo>
                  <a:lnTo>
                    <a:pt x="0" y="2"/>
                  </a:lnTo>
                  <a:lnTo>
                    <a:pt x="16" y="0"/>
                  </a:lnTo>
                  <a:lnTo>
                    <a:pt x="21" y="10"/>
                  </a:lnTo>
                  <a:close/>
                </a:path>
              </a:pathLst>
            </a:custGeom>
            <a:solidFill>
              <a:srgbClr val="FCE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9" name="Freeform 59"/>
            <p:cNvSpPr/>
            <p:nvPr/>
          </p:nvSpPr>
          <p:spPr bwMode="auto">
            <a:xfrm>
              <a:off x="7923" y="2109"/>
              <a:ext cx="24" cy="36"/>
            </a:xfrm>
            <a:custGeom>
              <a:avLst/>
              <a:gdLst>
                <a:gd name="T0" fmla="*/ 14 w 15"/>
                <a:gd name="T1" fmla="*/ 7 h 23"/>
                <a:gd name="T2" fmla="*/ 13 w 15"/>
                <a:gd name="T3" fmla="*/ 7 h 23"/>
                <a:gd name="T4" fmla="*/ 13 w 15"/>
                <a:gd name="T5" fmla="*/ 11 h 23"/>
                <a:gd name="T6" fmla="*/ 2 w 15"/>
                <a:gd name="T7" fmla="*/ 19 h 23"/>
                <a:gd name="T8" fmla="*/ 2 w 15"/>
                <a:gd name="T9" fmla="*/ 3 h 23"/>
                <a:gd name="T10" fmla="*/ 11 w 15"/>
                <a:gd name="T11" fmla="*/ 2 h 23"/>
                <a:gd name="T12" fmla="*/ 13 w 15"/>
                <a:gd name="T13" fmla="*/ 7 h 23"/>
                <a:gd name="T14" fmla="*/ 14 w 15"/>
                <a:gd name="T15" fmla="*/ 7 h 23"/>
                <a:gd name="T16" fmla="*/ 13 w 15"/>
                <a:gd name="T17" fmla="*/ 7 h 23"/>
                <a:gd name="T18" fmla="*/ 14 w 15"/>
                <a:gd name="T19" fmla="*/ 7 h 23"/>
                <a:gd name="T20" fmla="*/ 15 w 15"/>
                <a:gd name="T21" fmla="*/ 6 h 23"/>
                <a:gd name="T22" fmla="*/ 12 w 15"/>
                <a:gd name="T23" fmla="*/ 0 h 23"/>
                <a:gd name="T24" fmla="*/ 11 w 15"/>
                <a:gd name="T25" fmla="*/ 0 h 23"/>
                <a:gd name="T26" fmla="*/ 1 w 15"/>
                <a:gd name="T27" fmla="*/ 1 h 23"/>
                <a:gd name="T28" fmla="*/ 0 w 15"/>
                <a:gd name="T29" fmla="*/ 2 h 23"/>
                <a:gd name="T30" fmla="*/ 0 w 15"/>
                <a:gd name="T31" fmla="*/ 21 h 23"/>
                <a:gd name="T32" fmla="*/ 1 w 15"/>
                <a:gd name="T33" fmla="*/ 22 h 23"/>
                <a:gd name="T34" fmla="*/ 2 w 15"/>
                <a:gd name="T35" fmla="*/ 22 h 23"/>
                <a:gd name="T36" fmla="*/ 14 w 15"/>
                <a:gd name="T37" fmla="*/ 12 h 23"/>
                <a:gd name="T38" fmla="*/ 15 w 15"/>
                <a:gd name="T39" fmla="*/ 11 h 23"/>
                <a:gd name="T40" fmla="*/ 15 w 15"/>
                <a:gd name="T41" fmla="*/ 7 h 23"/>
                <a:gd name="T42" fmla="*/ 15 w 15"/>
                <a:gd name="T43" fmla="*/ 6 h 23"/>
                <a:gd name="T44" fmla="*/ 14 w 15"/>
                <a:gd name="T45"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23">
                  <a:moveTo>
                    <a:pt x="14" y="7"/>
                  </a:moveTo>
                  <a:cubicBezTo>
                    <a:pt x="13" y="7"/>
                    <a:pt x="13" y="7"/>
                    <a:pt x="13" y="7"/>
                  </a:cubicBezTo>
                  <a:cubicBezTo>
                    <a:pt x="13" y="11"/>
                    <a:pt x="13" y="11"/>
                    <a:pt x="13" y="11"/>
                  </a:cubicBezTo>
                  <a:cubicBezTo>
                    <a:pt x="2" y="19"/>
                    <a:pt x="2" y="19"/>
                    <a:pt x="2" y="19"/>
                  </a:cubicBezTo>
                  <a:cubicBezTo>
                    <a:pt x="2" y="3"/>
                    <a:pt x="2" y="3"/>
                    <a:pt x="2" y="3"/>
                  </a:cubicBezTo>
                  <a:cubicBezTo>
                    <a:pt x="11" y="2"/>
                    <a:pt x="11" y="2"/>
                    <a:pt x="11" y="2"/>
                  </a:cubicBezTo>
                  <a:cubicBezTo>
                    <a:pt x="13" y="7"/>
                    <a:pt x="13" y="7"/>
                    <a:pt x="13" y="7"/>
                  </a:cubicBezTo>
                  <a:cubicBezTo>
                    <a:pt x="14" y="7"/>
                    <a:pt x="14" y="7"/>
                    <a:pt x="14" y="7"/>
                  </a:cubicBezTo>
                  <a:cubicBezTo>
                    <a:pt x="13" y="7"/>
                    <a:pt x="13" y="7"/>
                    <a:pt x="13" y="7"/>
                  </a:cubicBezTo>
                  <a:cubicBezTo>
                    <a:pt x="14" y="7"/>
                    <a:pt x="14" y="7"/>
                    <a:pt x="14" y="7"/>
                  </a:cubicBezTo>
                  <a:cubicBezTo>
                    <a:pt x="15" y="6"/>
                    <a:pt x="15" y="6"/>
                    <a:pt x="15" y="6"/>
                  </a:cubicBezTo>
                  <a:cubicBezTo>
                    <a:pt x="12" y="0"/>
                    <a:pt x="12" y="0"/>
                    <a:pt x="12" y="0"/>
                  </a:cubicBezTo>
                  <a:cubicBezTo>
                    <a:pt x="12" y="0"/>
                    <a:pt x="12" y="0"/>
                    <a:pt x="11" y="0"/>
                  </a:cubicBezTo>
                  <a:cubicBezTo>
                    <a:pt x="1" y="1"/>
                    <a:pt x="1" y="1"/>
                    <a:pt x="1" y="1"/>
                  </a:cubicBezTo>
                  <a:cubicBezTo>
                    <a:pt x="1" y="1"/>
                    <a:pt x="0" y="1"/>
                    <a:pt x="0" y="2"/>
                  </a:cubicBezTo>
                  <a:cubicBezTo>
                    <a:pt x="0" y="21"/>
                    <a:pt x="0" y="21"/>
                    <a:pt x="0" y="21"/>
                  </a:cubicBezTo>
                  <a:cubicBezTo>
                    <a:pt x="0" y="22"/>
                    <a:pt x="0" y="22"/>
                    <a:pt x="1" y="22"/>
                  </a:cubicBezTo>
                  <a:cubicBezTo>
                    <a:pt x="1" y="23"/>
                    <a:pt x="1" y="23"/>
                    <a:pt x="2" y="22"/>
                  </a:cubicBezTo>
                  <a:cubicBezTo>
                    <a:pt x="14" y="12"/>
                    <a:pt x="14" y="12"/>
                    <a:pt x="14" y="12"/>
                  </a:cubicBezTo>
                  <a:cubicBezTo>
                    <a:pt x="14" y="12"/>
                    <a:pt x="14" y="12"/>
                    <a:pt x="15" y="11"/>
                  </a:cubicBezTo>
                  <a:cubicBezTo>
                    <a:pt x="15" y="7"/>
                    <a:pt x="15" y="7"/>
                    <a:pt x="15" y="7"/>
                  </a:cubicBezTo>
                  <a:cubicBezTo>
                    <a:pt x="15" y="6"/>
                    <a:pt x="15" y="6"/>
                    <a:pt x="15" y="6"/>
                  </a:cubicBezTo>
                  <a:lnTo>
                    <a:pt x="14" y="7"/>
                  </a:lnTo>
                  <a:close/>
                </a:path>
              </a:pathLst>
            </a:custGeom>
            <a:solidFill>
              <a:srgbClr val="FFF7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0" name="Freeform 60"/>
            <p:cNvSpPr/>
            <p:nvPr/>
          </p:nvSpPr>
          <p:spPr bwMode="auto">
            <a:xfrm>
              <a:off x="7945" y="2107"/>
              <a:ext cx="29" cy="40"/>
            </a:xfrm>
            <a:custGeom>
              <a:avLst/>
              <a:gdLst>
                <a:gd name="T0" fmla="*/ 29 w 29"/>
                <a:gd name="T1" fmla="*/ 0 h 40"/>
                <a:gd name="T2" fmla="*/ 21 w 29"/>
                <a:gd name="T3" fmla="*/ 40 h 40"/>
                <a:gd name="T4" fmla="*/ 0 w 29"/>
                <a:gd name="T5" fmla="*/ 24 h 40"/>
                <a:gd name="T6" fmla="*/ 11 w 29"/>
                <a:gd name="T7" fmla="*/ 2 h 40"/>
                <a:gd name="T8" fmla="*/ 29 w 29"/>
                <a:gd name="T9" fmla="*/ 0 h 40"/>
              </a:gdLst>
              <a:ahLst/>
              <a:cxnLst>
                <a:cxn ang="0">
                  <a:pos x="T0" y="T1"/>
                </a:cxn>
                <a:cxn ang="0">
                  <a:pos x="T2" y="T3"/>
                </a:cxn>
                <a:cxn ang="0">
                  <a:pos x="T4" y="T5"/>
                </a:cxn>
                <a:cxn ang="0">
                  <a:pos x="T6" y="T7"/>
                </a:cxn>
                <a:cxn ang="0">
                  <a:pos x="T8" y="T9"/>
                </a:cxn>
              </a:cxnLst>
              <a:rect l="0" t="0" r="r" b="b"/>
              <a:pathLst>
                <a:path w="29" h="40">
                  <a:moveTo>
                    <a:pt x="29" y="0"/>
                  </a:moveTo>
                  <a:lnTo>
                    <a:pt x="21" y="40"/>
                  </a:lnTo>
                  <a:lnTo>
                    <a:pt x="0" y="24"/>
                  </a:lnTo>
                  <a:lnTo>
                    <a:pt x="11" y="2"/>
                  </a:lnTo>
                  <a:lnTo>
                    <a:pt x="29" y="0"/>
                  </a:lnTo>
                  <a:close/>
                </a:path>
              </a:pathLst>
            </a:custGeom>
            <a:solidFill>
              <a:srgbClr val="FCE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1" name="Freeform 61"/>
            <p:cNvSpPr/>
            <p:nvPr/>
          </p:nvSpPr>
          <p:spPr bwMode="auto">
            <a:xfrm>
              <a:off x="7942" y="2105"/>
              <a:ext cx="34" cy="44"/>
            </a:xfrm>
            <a:custGeom>
              <a:avLst/>
              <a:gdLst>
                <a:gd name="T0" fmla="*/ 20 w 21"/>
                <a:gd name="T1" fmla="*/ 1 h 27"/>
                <a:gd name="T2" fmla="*/ 19 w 21"/>
                <a:gd name="T3" fmla="*/ 1 h 27"/>
                <a:gd name="T4" fmla="*/ 14 w 21"/>
                <a:gd name="T5" fmla="*/ 24 h 27"/>
                <a:gd name="T6" fmla="*/ 3 w 21"/>
                <a:gd name="T7" fmla="*/ 16 h 27"/>
                <a:gd name="T8" fmla="*/ 10 w 21"/>
                <a:gd name="T9" fmla="*/ 3 h 27"/>
                <a:gd name="T10" fmla="*/ 20 w 21"/>
                <a:gd name="T11" fmla="*/ 3 h 27"/>
                <a:gd name="T12" fmla="*/ 20 w 21"/>
                <a:gd name="T13" fmla="*/ 1 h 27"/>
                <a:gd name="T14" fmla="*/ 19 w 21"/>
                <a:gd name="T15" fmla="*/ 1 h 27"/>
                <a:gd name="T16" fmla="*/ 20 w 21"/>
                <a:gd name="T17" fmla="*/ 1 h 27"/>
                <a:gd name="T18" fmla="*/ 19 w 21"/>
                <a:gd name="T19" fmla="*/ 0 h 27"/>
                <a:gd name="T20" fmla="*/ 9 w 21"/>
                <a:gd name="T21" fmla="*/ 1 h 27"/>
                <a:gd name="T22" fmla="*/ 8 w 21"/>
                <a:gd name="T23" fmla="*/ 1 h 27"/>
                <a:gd name="T24" fmla="*/ 1 w 21"/>
                <a:gd name="T25" fmla="*/ 15 h 27"/>
                <a:gd name="T26" fmla="*/ 1 w 21"/>
                <a:gd name="T27" fmla="*/ 17 h 27"/>
                <a:gd name="T28" fmla="*/ 14 w 21"/>
                <a:gd name="T29" fmla="*/ 27 h 27"/>
                <a:gd name="T30" fmla="*/ 15 w 21"/>
                <a:gd name="T31" fmla="*/ 27 h 27"/>
                <a:gd name="T32" fmla="*/ 16 w 21"/>
                <a:gd name="T33" fmla="*/ 26 h 27"/>
                <a:gd name="T34" fmla="*/ 21 w 21"/>
                <a:gd name="T35" fmla="*/ 2 h 27"/>
                <a:gd name="T36" fmla="*/ 20 w 21"/>
                <a:gd name="T37" fmla="*/ 1 h 27"/>
                <a:gd name="T38" fmla="*/ 19 w 21"/>
                <a:gd name="T39" fmla="*/ 0 h 27"/>
                <a:gd name="T40" fmla="*/ 20 w 21"/>
                <a:gd name="T41"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27">
                  <a:moveTo>
                    <a:pt x="20" y="1"/>
                  </a:moveTo>
                  <a:cubicBezTo>
                    <a:pt x="19" y="1"/>
                    <a:pt x="19" y="1"/>
                    <a:pt x="19" y="1"/>
                  </a:cubicBezTo>
                  <a:cubicBezTo>
                    <a:pt x="14" y="24"/>
                    <a:pt x="14" y="24"/>
                    <a:pt x="14" y="24"/>
                  </a:cubicBezTo>
                  <a:cubicBezTo>
                    <a:pt x="3" y="16"/>
                    <a:pt x="3" y="16"/>
                    <a:pt x="3" y="16"/>
                  </a:cubicBezTo>
                  <a:cubicBezTo>
                    <a:pt x="10" y="3"/>
                    <a:pt x="10" y="3"/>
                    <a:pt x="10" y="3"/>
                  </a:cubicBezTo>
                  <a:cubicBezTo>
                    <a:pt x="20" y="3"/>
                    <a:pt x="20" y="3"/>
                    <a:pt x="20" y="3"/>
                  </a:cubicBezTo>
                  <a:cubicBezTo>
                    <a:pt x="20" y="1"/>
                    <a:pt x="20" y="1"/>
                    <a:pt x="20" y="1"/>
                  </a:cubicBezTo>
                  <a:cubicBezTo>
                    <a:pt x="19" y="1"/>
                    <a:pt x="19" y="1"/>
                    <a:pt x="19" y="1"/>
                  </a:cubicBezTo>
                  <a:cubicBezTo>
                    <a:pt x="20" y="1"/>
                    <a:pt x="20" y="1"/>
                    <a:pt x="20" y="1"/>
                  </a:cubicBezTo>
                  <a:cubicBezTo>
                    <a:pt x="19" y="0"/>
                    <a:pt x="19" y="0"/>
                    <a:pt x="19" y="0"/>
                  </a:cubicBezTo>
                  <a:cubicBezTo>
                    <a:pt x="9" y="1"/>
                    <a:pt x="9" y="1"/>
                    <a:pt x="9" y="1"/>
                  </a:cubicBezTo>
                  <a:cubicBezTo>
                    <a:pt x="9" y="1"/>
                    <a:pt x="8" y="1"/>
                    <a:pt x="8" y="1"/>
                  </a:cubicBezTo>
                  <a:cubicBezTo>
                    <a:pt x="1" y="15"/>
                    <a:pt x="1" y="15"/>
                    <a:pt x="1" y="15"/>
                  </a:cubicBezTo>
                  <a:cubicBezTo>
                    <a:pt x="0" y="16"/>
                    <a:pt x="1" y="16"/>
                    <a:pt x="1" y="17"/>
                  </a:cubicBezTo>
                  <a:cubicBezTo>
                    <a:pt x="14" y="27"/>
                    <a:pt x="14" y="27"/>
                    <a:pt x="14" y="27"/>
                  </a:cubicBezTo>
                  <a:cubicBezTo>
                    <a:pt x="15" y="27"/>
                    <a:pt x="15" y="27"/>
                    <a:pt x="15" y="27"/>
                  </a:cubicBezTo>
                  <a:cubicBezTo>
                    <a:pt x="16" y="27"/>
                    <a:pt x="16" y="26"/>
                    <a:pt x="16" y="26"/>
                  </a:cubicBezTo>
                  <a:cubicBezTo>
                    <a:pt x="21" y="2"/>
                    <a:pt x="21" y="2"/>
                    <a:pt x="21" y="2"/>
                  </a:cubicBezTo>
                  <a:cubicBezTo>
                    <a:pt x="21" y="1"/>
                    <a:pt x="21" y="1"/>
                    <a:pt x="20" y="1"/>
                  </a:cubicBezTo>
                  <a:cubicBezTo>
                    <a:pt x="20" y="1"/>
                    <a:pt x="20" y="0"/>
                    <a:pt x="19" y="0"/>
                  </a:cubicBezTo>
                  <a:lnTo>
                    <a:pt x="20" y="1"/>
                  </a:lnTo>
                  <a:close/>
                </a:path>
              </a:pathLst>
            </a:custGeom>
            <a:solidFill>
              <a:srgbClr val="FFF7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2" name="Freeform 62"/>
            <p:cNvSpPr/>
            <p:nvPr/>
          </p:nvSpPr>
          <p:spPr bwMode="auto">
            <a:xfrm>
              <a:off x="7934" y="2160"/>
              <a:ext cx="8" cy="14"/>
            </a:xfrm>
            <a:custGeom>
              <a:avLst/>
              <a:gdLst>
                <a:gd name="T0" fmla="*/ 2 w 5"/>
                <a:gd name="T1" fmla="*/ 9 h 9"/>
                <a:gd name="T2" fmla="*/ 1 w 5"/>
                <a:gd name="T3" fmla="*/ 4 h 9"/>
                <a:gd name="T4" fmla="*/ 3 w 5"/>
                <a:gd name="T5" fmla="*/ 0 h 9"/>
                <a:gd name="T6" fmla="*/ 5 w 5"/>
                <a:gd name="T7" fmla="*/ 5 h 9"/>
                <a:gd name="T8" fmla="*/ 2 w 5"/>
                <a:gd name="T9" fmla="*/ 9 h 9"/>
              </a:gdLst>
              <a:ahLst/>
              <a:cxnLst>
                <a:cxn ang="0">
                  <a:pos x="T0" y="T1"/>
                </a:cxn>
                <a:cxn ang="0">
                  <a:pos x="T2" y="T3"/>
                </a:cxn>
                <a:cxn ang="0">
                  <a:pos x="T4" y="T5"/>
                </a:cxn>
                <a:cxn ang="0">
                  <a:pos x="T6" y="T7"/>
                </a:cxn>
                <a:cxn ang="0">
                  <a:pos x="T8" y="T9"/>
                </a:cxn>
              </a:cxnLst>
              <a:rect l="0" t="0" r="r" b="b"/>
              <a:pathLst>
                <a:path w="5" h="9">
                  <a:moveTo>
                    <a:pt x="2" y="9"/>
                  </a:moveTo>
                  <a:cubicBezTo>
                    <a:pt x="1" y="9"/>
                    <a:pt x="0" y="7"/>
                    <a:pt x="1" y="4"/>
                  </a:cubicBezTo>
                  <a:cubicBezTo>
                    <a:pt x="1" y="2"/>
                    <a:pt x="2" y="0"/>
                    <a:pt x="3" y="0"/>
                  </a:cubicBezTo>
                  <a:cubicBezTo>
                    <a:pt x="4" y="1"/>
                    <a:pt x="5" y="3"/>
                    <a:pt x="5" y="5"/>
                  </a:cubicBezTo>
                  <a:cubicBezTo>
                    <a:pt x="4" y="7"/>
                    <a:pt x="3" y="9"/>
                    <a:pt x="2"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3" name="Freeform 63"/>
            <p:cNvSpPr/>
            <p:nvPr/>
          </p:nvSpPr>
          <p:spPr bwMode="auto">
            <a:xfrm>
              <a:off x="7833" y="1778"/>
              <a:ext cx="404" cy="321"/>
            </a:xfrm>
            <a:custGeom>
              <a:avLst/>
              <a:gdLst>
                <a:gd name="T0" fmla="*/ 196 w 252"/>
                <a:gd name="T1" fmla="*/ 73 h 201"/>
                <a:gd name="T2" fmla="*/ 207 w 252"/>
                <a:gd name="T3" fmla="*/ 62 h 201"/>
                <a:gd name="T4" fmla="*/ 201 w 252"/>
                <a:gd name="T5" fmla="*/ 77 h 201"/>
                <a:gd name="T6" fmla="*/ 212 w 252"/>
                <a:gd name="T7" fmla="*/ 84 h 201"/>
                <a:gd name="T8" fmla="*/ 200 w 252"/>
                <a:gd name="T9" fmla="*/ 84 h 201"/>
                <a:gd name="T10" fmla="*/ 152 w 252"/>
                <a:gd name="T11" fmla="*/ 201 h 201"/>
                <a:gd name="T12" fmla="*/ 19 w 252"/>
                <a:gd name="T13" fmla="*/ 65 h 201"/>
                <a:gd name="T14" fmla="*/ 29 w 252"/>
                <a:gd name="T15" fmla="*/ 40 h 201"/>
                <a:gd name="T16" fmla="*/ 3 w 252"/>
                <a:gd name="T17" fmla="*/ 59 h 201"/>
                <a:gd name="T18" fmla="*/ 113 w 252"/>
                <a:gd name="T19" fmla="*/ 17 h 201"/>
                <a:gd name="T20" fmla="*/ 196 w 252"/>
                <a:gd name="T21" fmla="*/ 7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2" h="201">
                  <a:moveTo>
                    <a:pt x="196" y="73"/>
                  </a:moveTo>
                  <a:cubicBezTo>
                    <a:pt x="196" y="73"/>
                    <a:pt x="205" y="59"/>
                    <a:pt x="207" y="62"/>
                  </a:cubicBezTo>
                  <a:cubicBezTo>
                    <a:pt x="209" y="65"/>
                    <a:pt x="201" y="77"/>
                    <a:pt x="201" y="77"/>
                  </a:cubicBezTo>
                  <a:cubicBezTo>
                    <a:pt x="201" y="77"/>
                    <a:pt x="215" y="79"/>
                    <a:pt x="212" y="84"/>
                  </a:cubicBezTo>
                  <a:cubicBezTo>
                    <a:pt x="208" y="90"/>
                    <a:pt x="200" y="84"/>
                    <a:pt x="200" y="84"/>
                  </a:cubicBezTo>
                  <a:cubicBezTo>
                    <a:pt x="200" y="84"/>
                    <a:pt x="252" y="172"/>
                    <a:pt x="152" y="201"/>
                  </a:cubicBezTo>
                  <a:cubicBezTo>
                    <a:pt x="143" y="188"/>
                    <a:pt x="19" y="65"/>
                    <a:pt x="19" y="65"/>
                  </a:cubicBezTo>
                  <a:cubicBezTo>
                    <a:pt x="29" y="40"/>
                    <a:pt x="29" y="40"/>
                    <a:pt x="29" y="40"/>
                  </a:cubicBezTo>
                  <a:cubicBezTo>
                    <a:pt x="29" y="40"/>
                    <a:pt x="16" y="39"/>
                    <a:pt x="3" y="59"/>
                  </a:cubicBezTo>
                  <a:cubicBezTo>
                    <a:pt x="0" y="57"/>
                    <a:pt x="28" y="0"/>
                    <a:pt x="113" y="17"/>
                  </a:cubicBezTo>
                  <a:cubicBezTo>
                    <a:pt x="171" y="31"/>
                    <a:pt x="196" y="68"/>
                    <a:pt x="196" y="73"/>
                  </a:cubicBezTo>
                  <a:close/>
                </a:path>
              </a:pathLst>
            </a:custGeom>
            <a:solidFill>
              <a:srgbClr val="3E1E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4" name="Freeform 64"/>
            <p:cNvSpPr/>
            <p:nvPr/>
          </p:nvSpPr>
          <p:spPr bwMode="auto">
            <a:xfrm>
              <a:off x="7836" y="1792"/>
              <a:ext cx="345" cy="309"/>
            </a:xfrm>
            <a:custGeom>
              <a:avLst/>
              <a:gdLst>
                <a:gd name="T0" fmla="*/ 196 w 215"/>
                <a:gd name="T1" fmla="*/ 63 h 193"/>
                <a:gd name="T2" fmla="*/ 204 w 215"/>
                <a:gd name="T3" fmla="*/ 54 h 193"/>
                <a:gd name="T4" fmla="*/ 204 w 215"/>
                <a:gd name="T5" fmla="*/ 53 h 193"/>
                <a:gd name="T6" fmla="*/ 204 w 215"/>
                <a:gd name="T7" fmla="*/ 53 h 193"/>
                <a:gd name="T8" fmla="*/ 204 w 215"/>
                <a:gd name="T9" fmla="*/ 53 h 193"/>
                <a:gd name="T10" fmla="*/ 204 w 215"/>
                <a:gd name="T11" fmla="*/ 53 h 193"/>
                <a:gd name="T12" fmla="*/ 203 w 215"/>
                <a:gd name="T13" fmla="*/ 58 h 193"/>
                <a:gd name="T14" fmla="*/ 198 w 215"/>
                <a:gd name="T15" fmla="*/ 67 h 193"/>
                <a:gd name="T16" fmla="*/ 199 w 215"/>
                <a:gd name="T17" fmla="*/ 69 h 193"/>
                <a:gd name="T18" fmla="*/ 209 w 215"/>
                <a:gd name="T19" fmla="*/ 73 h 193"/>
                <a:gd name="T20" fmla="*/ 206 w 215"/>
                <a:gd name="T21" fmla="*/ 77 h 193"/>
                <a:gd name="T22" fmla="*/ 199 w 215"/>
                <a:gd name="T23" fmla="*/ 74 h 193"/>
                <a:gd name="T24" fmla="*/ 198 w 215"/>
                <a:gd name="T25" fmla="*/ 76 h 193"/>
                <a:gd name="T26" fmla="*/ 206 w 215"/>
                <a:gd name="T27" fmla="*/ 149 h 193"/>
                <a:gd name="T28" fmla="*/ 151 w 215"/>
                <a:gd name="T29" fmla="*/ 191 h 193"/>
                <a:gd name="T30" fmla="*/ 17 w 215"/>
                <a:gd name="T31" fmla="*/ 56 h 193"/>
                <a:gd name="T32" fmla="*/ 28 w 215"/>
                <a:gd name="T33" fmla="*/ 30 h 193"/>
                <a:gd name="T34" fmla="*/ 0 w 215"/>
                <a:gd name="T35" fmla="*/ 49 h 193"/>
                <a:gd name="T36" fmla="*/ 1 w 215"/>
                <a:gd name="T37" fmla="*/ 49 h 193"/>
                <a:gd name="T38" fmla="*/ 1 w 215"/>
                <a:gd name="T39" fmla="*/ 49 h 193"/>
                <a:gd name="T40" fmla="*/ 2 w 215"/>
                <a:gd name="T41" fmla="*/ 49 h 193"/>
                <a:gd name="T42" fmla="*/ 2 w 215"/>
                <a:gd name="T43" fmla="*/ 49 h 193"/>
                <a:gd name="T44" fmla="*/ 31 w 215"/>
                <a:gd name="T45" fmla="*/ 18 h 193"/>
                <a:gd name="T46" fmla="*/ 111 w 215"/>
                <a:gd name="T47" fmla="*/ 9 h 193"/>
                <a:gd name="T48" fmla="*/ 190 w 215"/>
                <a:gd name="T49" fmla="*/ 58 h 193"/>
                <a:gd name="T50" fmla="*/ 194 w 215"/>
                <a:gd name="T51" fmla="*/ 65 h 193"/>
                <a:gd name="T52" fmla="*/ 195 w 215"/>
                <a:gd name="T53" fmla="*/ 64 h 193"/>
                <a:gd name="T54" fmla="*/ 140 w 215"/>
                <a:gd name="T55" fmla="*/ 16 h 193"/>
                <a:gd name="T56" fmla="*/ 30 w 215"/>
                <a:gd name="T57" fmla="*/ 16 h 193"/>
                <a:gd name="T58" fmla="*/ 0 w 215"/>
                <a:gd name="T59" fmla="*/ 49 h 193"/>
                <a:gd name="T60" fmla="*/ 1 w 215"/>
                <a:gd name="T61" fmla="*/ 51 h 193"/>
                <a:gd name="T62" fmla="*/ 25 w 215"/>
                <a:gd name="T63" fmla="*/ 32 h 193"/>
                <a:gd name="T64" fmla="*/ 27 w 215"/>
                <a:gd name="T65" fmla="*/ 32 h 193"/>
                <a:gd name="T66" fmla="*/ 26 w 215"/>
                <a:gd name="T67" fmla="*/ 31 h 193"/>
                <a:gd name="T68" fmla="*/ 21 w 215"/>
                <a:gd name="T69" fmla="*/ 62 h 193"/>
                <a:gd name="T70" fmla="*/ 142 w 215"/>
                <a:gd name="T71" fmla="*/ 185 h 193"/>
                <a:gd name="T72" fmla="*/ 208 w 215"/>
                <a:gd name="T73" fmla="*/ 150 h 193"/>
                <a:gd name="T74" fmla="*/ 198 w 215"/>
                <a:gd name="T75" fmla="*/ 75 h 193"/>
                <a:gd name="T76" fmla="*/ 206 w 215"/>
                <a:gd name="T77" fmla="*/ 79 h 193"/>
                <a:gd name="T78" fmla="*/ 211 w 215"/>
                <a:gd name="T79" fmla="*/ 73 h 193"/>
                <a:gd name="T80" fmla="*/ 199 w 215"/>
                <a:gd name="T81" fmla="*/ 67 h 193"/>
                <a:gd name="T82" fmla="*/ 205 w 215"/>
                <a:gd name="T83" fmla="*/ 59 h 193"/>
                <a:gd name="T84" fmla="*/ 205 w 215"/>
                <a:gd name="T85" fmla="*/ 52 h 193"/>
                <a:gd name="T86" fmla="*/ 193 w 215"/>
                <a:gd name="T87" fmla="*/ 63 h 193"/>
                <a:gd name="T88" fmla="*/ 194 w 215"/>
                <a:gd name="T89" fmla="*/ 64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5" h="193">
                  <a:moveTo>
                    <a:pt x="194" y="64"/>
                  </a:moveTo>
                  <a:cubicBezTo>
                    <a:pt x="195" y="65"/>
                    <a:pt x="195" y="65"/>
                    <a:pt x="195" y="65"/>
                  </a:cubicBezTo>
                  <a:cubicBezTo>
                    <a:pt x="195" y="65"/>
                    <a:pt x="195" y="64"/>
                    <a:pt x="196" y="63"/>
                  </a:cubicBezTo>
                  <a:cubicBezTo>
                    <a:pt x="197" y="61"/>
                    <a:pt x="199" y="58"/>
                    <a:pt x="201" y="56"/>
                  </a:cubicBezTo>
                  <a:cubicBezTo>
                    <a:pt x="202" y="55"/>
                    <a:pt x="203" y="55"/>
                    <a:pt x="203" y="54"/>
                  </a:cubicBezTo>
                  <a:cubicBezTo>
                    <a:pt x="204" y="54"/>
                    <a:pt x="204" y="54"/>
                    <a:pt x="204" y="54"/>
                  </a:cubicBezTo>
                  <a:cubicBezTo>
                    <a:pt x="204" y="54"/>
                    <a:pt x="204" y="54"/>
                    <a:pt x="204" y="54"/>
                  </a:cubicBezTo>
                  <a:cubicBezTo>
                    <a:pt x="204" y="54"/>
                    <a:pt x="204" y="54"/>
                    <a:pt x="204" y="54"/>
                  </a:cubicBezTo>
                  <a:cubicBezTo>
                    <a:pt x="204" y="53"/>
                    <a:pt x="204" y="53"/>
                    <a:pt x="204" y="53"/>
                  </a:cubicBezTo>
                  <a:cubicBezTo>
                    <a:pt x="204" y="54"/>
                    <a:pt x="204" y="54"/>
                    <a:pt x="204" y="54"/>
                  </a:cubicBezTo>
                  <a:cubicBezTo>
                    <a:pt x="204" y="54"/>
                    <a:pt x="204" y="54"/>
                    <a:pt x="204" y="54"/>
                  </a:cubicBezTo>
                  <a:cubicBezTo>
                    <a:pt x="204" y="53"/>
                    <a:pt x="204" y="53"/>
                    <a:pt x="204" y="53"/>
                  </a:cubicBezTo>
                  <a:cubicBezTo>
                    <a:pt x="204" y="54"/>
                    <a:pt x="204" y="54"/>
                    <a:pt x="204" y="54"/>
                  </a:cubicBezTo>
                  <a:cubicBezTo>
                    <a:pt x="204" y="53"/>
                    <a:pt x="204" y="53"/>
                    <a:pt x="204" y="53"/>
                  </a:cubicBezTo>
                  <a:cubicBezTo>
                    <a:pt x="204" y="53"/>
                    <a:pt x="204" y="53"/>
                    <a:pt x="204" y="53"/>
                  </a:cubicBezTo>
                  <a:cubicBezTo>
                    <a:pt x="204" y="54"/>
                    <a:pt x="204" y="54"/>
                    <a:pt x="204" y="54"/>
                  </a:cubicBezTo>
                  <a:cubicBezTo>
                    <a:pt x="204" y="53"/>
                    <a:pt x="204" y="53"/>
                    <a:pt x="204" y="53"/>
                  </a:cubicBezTo>
                  <a:cubicBezTo>
                    <a:pt x="204" y="53"/>
                    <a:pt x="204" y="53"/>
                    <a:pt x="204" y="53"/>
                  </a:cubicBezTo>
                  <a:cubicBezTo>
                    <a:pt x="204" y="53"/>
                    <a:pt x="204" y="53"/>
                    <a:pt x="204" y="53"/>
                  </a:cubicBezTo>
                  <a:cubicBezTo>
                    <a:pt x="204" y="54"/>
                    <a:pt x="205" y="54"/>
                    <a:pt x="204" y="55"/>
                  </a:cubicBezTo>
                  <a:cubicBezTo>
                    <a:pt x="204" y="56"/>
                    <a:pt x="204" y="57"/>
                    <a:pt x="203" y="58"/>
                  </a:cubicBezTo>
                  <a:cubicBezTo>
                    <a:pt x="202" y="60"/>
                    <a:pt x="201" y="63"/>
                    <a:pt x="200" y="64"/>
                  </a:cubicBezTo>
                  <a:cubicBezTo>
                    <a:pt x="199" y="65"/>
                    <a:pt x="199" y="66"/>
                    <a:pt x="199" y="67"/>
                  </a:cubicBezTo>
                  <a:cubicBezTo>
                    <a:pt x="198" y="67"/>
                    <a:pt x="198" y="67"/>
                    <a:pt x="198" y="67"/>
                  </a:cubicBezTo>
                  <a:cubicBezTo>
                    <a:pt x="198" y="68"/>
                    <a:pt x="198" y="68"/>
                    <a:pt x="198" y="68"/>
                  </a:cubicBezTo>
                  <a:cubicBezTo>
                    <a:pt x="198" y="69"/>
                    <a:pt x="198" y="69"/>
                    <a:pt x="199" y="69"/>
                  </a:cubicBezTo>
                  <a:cubicBezTo>
                    <a:pt x="199" y="69"/>
                    <a:pt x="199" y="69"/>
                    <a:pt x="199" y="69"/>
                  </a:cubicBezTo>
                  <a:cubicBezTo>
                    <a:pt x="201" y="69"/>
                    <a:pt x="204" y="70"/>
                    <a:pt x="206" y="71"/>
                  </a:cubicBezTo>
                  <a:cubicBezTo>
                    <a:pt x="208" y="71"/>
                    <a:pt x="208" y="72"/>
                    <a:pt x="209" y="72"/>
                  </a:cubicBezTo>
                  <a:cubicBezTo>
                    <a:pt x="209" y="73"/>
                    <a:pt x="209" y="73"/>
                    <a:pt x="209" y="73"/>
                  </a:cubicBezTo>
                  <a:cubicBezTo>
                    <a:pt x="209" y="74"/>
                    <a:pt x="209" y="74"/>
                    <a:pt x="209" y="74"/>
                  </a:cubicBezTo>
                  <a:cubicBezTo>
                    <a:pt x="209" y="75"/>
                    <a:pt x="209" y="75"/>
                    <a:pt x="209" y="75"/>
                  </a:cubicBezTo>
                  <a:cubicBezTo>
                    <a:pt x="208" y="76"/>
                    <a:pt x="207" y="77"/>
                    <a:pt x="206" y="77"/>
                  </a:cubicBezTo>
                  <a:cubicBezTo>
                    <a:pt x="204" y="77"/>
                    <a:pt x="203" y="76"/>
                    <a:pt x="202" y="76"/>
                  </a:cubicBezTo>
                  <a:cubicBezTo>
                    <a:pt x="201" y="76"/>
                    <a:pt x="200" y="75"/>
                    <a:pt x="200" y="75"/>
                  </a:cubicBezTo>
                  <a:cubicBezTo>
                    <a:pt x="200" y="75"/>
                    <a:pt x="199" y="75"/>
                    <a:pt x="199" y="74"/>
                  </a:cubicBezTo>
                  <a:cubicBezTo>
                    <a:pt x="199" y="74"/>
                    <a:pt x="199" y="74"/>
                    <a:pt x="199" y="74"/>
                  </a:cubicBezTo>
                  <a:cubicBezTo>
                    <a:pt x="199" y="74"/>
                    <a:pt x="198" y="74"/>
                    <a:pt x="198" y="74"/>
                  </a:cubicBezTo>
                  <a:cubicBezTo>
                    <a:pt x="197" y="75"/>
                    <a:pt x="197" y="75"/>
                    <a:pt x="198" y="76"/>
                  </a:cubicBezTo>
                  <a:cubicBezTo>
                    <a:pt x="198" y="76"/>
                    <a:pt x="198" y="76"/>
                    <a:pt x="198" y="76"/>
                  </a:cubicBezTo>
                  <a:cubicBezTo>
                    <a:pt x="199" y="78"/>
                    <a:pt x="205" y="89"/>
                    <a:pt x="208" y="102"/>
                  </a:cubicBezTo>
                  <a:cubicBezTo>
                    <a:pt x="211" y="116"/>
                    <a:pt x="213" y="133"/>
                    <a:pt x="206" y="149"/>
                  </a:cubicBezTo>
                  <a:cubicBezTo>
                    <a:pt x="198" y="166"/>
                    <a:pt x="182" y="181"/>
                    <a:pt x="149" y="191"/>
                  </a:cubicBezTo>
                  <a:cubicBezTo>
                    <a:pt x="150" y="192"/>
                    <a:pt x="150" y="192"/>
                    <a:pt x="150" y="192"/>
                  </a:cubicBezTo>
                  <a:cubicBezTo>
                    <a:pt x="151" y="191"/>
                    <a:pt x="151" y="191"/>
                    <a:pt x="151" y="191"/>
                  </a:cubicBezTo>
                  <a:cubicBezTo>
                    <a:pt x="149" y="189"/>
                    <a:pt x="146" y="186"/>
                    <a:pt x="142" y="181"/>
                  </a:cubicBezTo>
                  <a:cubicBezTo>
                    <a:pt x="112" y="149"/>
                    <a:pt x="17" y="55"/>
                    <a:pt x="17" y="55"/>
                  </a:cubicBezTo>
                  <a:cubicBezTo>
                    <a:pt x="17" y="56"/>
                    <a:pt x="17" y="56"/>
                    <a:pt x="17" y="56"/>
                  </a:cubicBezTo>
                  <a:cubicBezTo>
                    <a:pt x="18" y="56"/>
                    <a:pt x="18" y="56"/>
                    <a:pt x="18" y="56"/>
                  </a:cubicBezTo>
                  <a:cubicBezTo>
                    <a:pt x="28" y="31"/>
                    <a:pt x="28" y="31"/>
                    <a:pt x="28" y="31"/>
                  </a:cubicBezTo>
                  <a:cubicBezTo>
                    <a:pt x="28" y="31"/>
                    <a:pt x="28" y="31"/>
                    <a:pt x="28" y="30"/>
                  </a:cubicBezTo>
                  <a:cubicBezTo>
                    <a:pt x="28" y="30"/>
                    <a:pt x="27" y="30"/>
                    <a:pt x="27" y="30"/>
                  </a:cubicBezTo>
                  <a:cubicBezTo>
                    <a:pt x="27" y="30"/>
                    <a:pt x="23" y="30"/>
                    <a:pt x="18" y="32"/>
                  </a:cubicBezTo>
                  <a:cubicBezTo>
                    <a:pt x="13" y="34"/>
                    <a:pt x="6" y="39"/>
                    <a:pt x="0" y="49"/>
                  </a:cubicBezTo>
                  <a:cubicBezTo>
                    <a:pt x="1" y="50"/>
                    <a:pt x="1" y="50"/>
                    <a:pt x="1" y="50"/>
                  </a:cubicBezTo>
                  <a:cubicBezTo>
                    <a:pt x="1" y="49"/>
                    <a:pt x="1" y="49"/>
                    <a:pt x="1" y="49"/>
                  </a:cubicBezTo>
                  <a:cubicBezTo>
                    <a:pt x="1" y="49"/>
                    <a:pt x="1" y="49"/>
                    <a:pt x="1" y="49"/>
                  </a:cubicBezTo>
                  <a:cubicBezTo>
                    <a:pt x="2" y="49"/>
                    <a:pt x="2" y="49"/>
                    <a:pt x="2" y="49"/>
                  </a:cubicBezTo>
                  <a:cubicBezTo>
                    <a:pt x="1" y="49"/>
                    <a:pt x="1" y="49"/>
                    <a:pt x="1" y="49"/>
                  </a:cubicBezTo>
                  <a:cubicBezTo>
                    <a:pt x="1" y="49"/>
                    <a:pt x="1" y="49"/>
                    <a:pt x="1" y="49"/>
                  </a:cubicBezTo>
                  <a:cubicBezTo>
                    <a:pt x="2" y="49"/>
                    <a:pt x="2" y="49"/>
                    <a:pt x="2" y="49"/>
                  </a:cubicBezTo>
                  <a:cubicBezTo>
                    <a:pt x="1" y="49"/>
                    <a:pt x="1" y="49"/>
                    <a:pt x="1" y="49"/>
                  </a:cubicBezTo>
                  <a:cubicBezTo>
                    <a:pt x="2" y="49"/>
                    <a:pt x="2" y="49"/>
                    <a:pt x="2" y="49"/>
                  </a:cubicBezTo>
                  <a:cubicBezTo>
                    <a:pt x="2" y="49"/>
                    <a:pt x="2" y="49"/>
                    <a:pt x="2" y="49"/>
                  </a:cubicBezTo>
                  <a:cubicBezTo>
                    <a:pt x="1" y="49"/>
                    <a:pt x="1" y="49"/>
                    <a:pt x="1" y="49"/>
                  </a:cubicBezTo>
                  <a:cubicBezTo>
                    <a:pt x="2" y="49"/>
                    <a:pt x="2" y="49"/>
                    <a:pt x="2" y="49"/>
                  </a:cubicBezTo>
                  <a:cubicBezTo>
                    <a:pt x="2" y="49"/>
                    <a:pt x="2" y="49"/>
                    <a:pt x="2" y="48"/>
                  </a:cubicBezTo>
                  <a:cubicBezTo>
                    <a:pt x="2" y="48"/>
                    <a:pt x="2" y="47"/>
                    <a:pt x="2" y="46"/>
                  </a:cubicBezTo>
                  <a:cubicBezTo>
                    <a:pt x="5" y="40"/>
                    <a:pt x="14" y="27"/>
                    <a:pt x="31" y="18"/>
                  </a:cubicBezTo>
                  <a:cubicBezTo>
                    <a:pt x="49" y="8"/>
                    <a:pt x="74" y="2"/>
                    <a:pt x="111" y="9"/>
                  </a:cubicBezTo>
                  <a:cubicBezTo>
                    <a:pt x="111" y="8"/>
                    <a:pt x="111" y="8"/>
                    <a:pt x="111" y="8"/>
                  </a:cubicBezTo>
                  <a:cubicBezTo>
                    <a:pt x="111" y="9"/>
                    <a:pt x="111" y="9"/>
                    <a:pt x="111" y="9"/>
                  </a:cubicBezTo>
                  <a:cubicBezTo>
                    <a:pt x="121" y="12"/>
                    <a:pt x="130" y="15"/>
                    <a:pt x="139" y="18"/>
                  </a:cubicBezTo>
                  <a:cubicBezTo>
                    <a:pt x="158" y="27"/>
                    <a:pt x="171" y="37"/>
                    <a:pt x="180" y="46"/>
                  </a:cubicBezTo>
                  <a:cubicBezTo>
                    <a:pt x="185" y="51"/>
                    <a:pt x="188" y="55"/>
                    <a:pt x="190" y="58"/>
                  </a:cubicBezTo>
                  <a:cubicBezTo>
                    <a:pt x="191" y="60"/>
                    <a:pt x="192" y="61"/>
                    <a:pt x="192" y="62"/>
                  </a:cubicBezTo>
                  <a:cubicBezTo>
                    <a:pt x="193" y="63"/>
                    <a:pt x="193" y="64"/>
                    <a:pt x="193" y="64"/>
                  </a:cubicBezTo>
                  <a:cubicBezTo>
                    <a:pt x="193" y="64"/>
                    <a:pt x="193" y="65"/>
                    <a:pt x="194" y="65"/>
                  </a:cubicBezTo>
                  <a:cubicBezTo>
                    <a:pt x="194" y="65"/>
                    <a:pt x="195" y="65"/>
                    <a:pt x="195" y="65"/>
                  </a:cubicBezTo>
                  <a:cubicBezTo>
                    <a:pt x="194" y="64"/>
                    <a:pt x="194" y="64"/>
                    <a:pt x="194" y="64"/>
                  </a:cubicBezTo>
                  <a:cubicBezTo>
                    <a:pt x="195" y="64"/>
                    <a:pt x="195" y="64"/>
                    <a:pt x="195" y="64"/>
                  </a:cubicBezTo>
                  <a:cubicBezTo>
                    <a:pt x="195" y="63"/>
                    <a:pt x="195" y="62"/>
                    <a:pt x="194" y="61"/>
                  </a:cubicBezTo>
                  <a:cubicBezTo>
                    <a:pt x="192" y="57"/>
                    <a:pt x="187" y="50"/>
                    <a:pt x="178" y="41"/>
                  </a:cubicBezTo>
                  <a:cubicBezTo>
                    <a:pt x="169" y="33"/>
                    <a:pt x="156" y="24"/>
                    <a:pt x="140" y="16"/>
                  </a:cubicBezTo>
                  <a:cubicBezTo>
                    <a:pt x="131" y="13"/>
                    <a:pt x="122" y="10"/>
                    <a:pt x="111" y="7"/>
                  </a:cubicBezTo>
                  <a:cubicBezTo>
                    <a:pt x="111" y="7"/>
                    <a:pt x="111" y="7"/>
                    <a:pt x="111" y="7"/>
                  </a:cubicBezTo>
                  <a:cubicBezTo>
                    <a:pt x="74" y="0"/>
                    <a:pt x="48" y="6"/>
                    <a:pt x="30" y="16"/>
                  </a:cubicBezTo>
                  <a:cubicBezTo>
                    <a:pt x="13" y="26"/>
                    <a:pt x="3" y="39"/>
                    <a:pt x="1" y="45"/>
                  </a:cubicBezTo>
                  <a:cubicBezTo>
                    <a:pt x="0" y="47"/>
                    <a:pt x="0" y="47"/>
                    <a:pt x="0" y="48"/>
                  </a:cubicBezTo>
                  <a:cubicBezTo>
                    <a:pt x="0" y="49"/>
                    <a:pt x="0" y="49"/>
                    <a:pt x="0" y="49"/>
                  </a:cubicBezTo>
                  <a:cubicBezTo>
                    <a:pt x="0" y="50"/>
                    <a:pt x="0" y="50"/>
                    <a:pt x="0" y="50"/>
                  </a:cubicBezTo>
                  <a:cubicBezTo>
                    <a:pt x="0" y="50"/>
                    <a:pt x="0" y="50"/>
                    <a:pt x="0" y="50"/>
                  </a:cubicBezTo>
                  <a:cubicBezTo>
                    <a:pt x="0" y="51"/>
                    <a:pt x="1" y="51"/>
                    <a:pt x="1" y="51"/>
                  </a:cubicBezTo>
                  <a:cubicBezTo>
                    <a:pt x="1" y="51"/>
                    <a:pt x="1" y="50"/>
                    <a:pt x="2" y="50"/>
                  </a:cubicBezTo>
                  <a:cubicBezTo>
                    <a:pt x="8" y="40"/>
                    <a:pt x="14" y="36"/>
                    <a:pt x="19" y="34"/>
                  </a:cubicBezTo>
                  <a:cubicBezTo>
                    <a:pt x="22" y="33"/>
                    <a:pt x="24" y="32"/>
                    <a:pt x="25" y="32"/>
                  </a:cubicBezTo>
                  <a:cubicBezTo>
                    <a:pt x="26" y="32"/>
                    <a:pt x="26" y="32"/>
                    <a:pt x="26" y="32"/>
                  </a:cubicBezTo>
                  <a:cubicBezTo>
                    <a:pt x="27" y="32"/>
                    <a:pt x="27" y="32"/>
                    <a:pt x="27" y="32"/>
                  </a:cubicBezTo>
                  <a:cubicBezTo>
                    <a:pt x="27" y="32"/>
                    <a:pt x="27" y="32"/>
                    <a:pt x="27" y="32"/>
                  </a:cubicBezTo>
                  <a:cubicBezTo>
                    <a:pt x="27" y="32"/>
                    <a:pt x="27" y="32"/>
                    <a:pt x="27" y="32"/>
                  </a:cubicBezTo>
                  <a:cubicBezTo>
                    <a:pt x="27" y="31"/>
                    <a:pt x="27" y="31"/>
                    <a:pt x="27" y="31"/>
                  </a:cubicBezTo>
                  <a:cubicBezTo>
                    <a:pt x="26" y="31"/>
                    <a:pt x="26" y="31"/>
                    <a:pt x="26" y="31"/>
                  </a:cubicBezTo>
                  <a:cubicBezTo>
                    <a:pt x="16" y="55"/>
                    <a:pt x="16" y="55"/>
                    <a:pt x="16" y="55"/>
                  </a:cubicBezTo>
                  <a:cubicBezTo>
                    <a:pt x="16" y="56"/>
                    <a:pt x="16" y="56"/>
                    <a:pt x="16" y="56"/>
                  </a:cubicBezTo>
                  <a:cubicBezTo>
                    <a:pt x="16" y="56"/>
                    <a:pt x="18" y="58"/>
                    <a:pt x="21" y="62"/>
                  </a:cubicBezTo>
                  <a:cubicBezTo>
                    <a:pt x="33" y="74"/>
                    <a:pt x="63" y="103"/>
                    <a:pt x="91" y="132"/>
                  </a:cubicBezTo>
                  <a:cubicBezTo>
                    <a:pt x="105" y="146"/>
                    <a:pt x="119" y="160"/>
                    <a:pt x="129" y="171"/>
                  </a:cubicBezTo>
                  <a:cubicBezTo>
                    <a:pt x="134" y="176"/>
                    <a:pt x="139" y="181"/>
                    <a:pt x="142" y="185"/>
                  </a:cubicBezTo>
                  <a:cubicBezTo>
                    <a:pt x="146" y="188"/>
                    <a:pt x="148" y="191"/>
                    <a:pt x="149" y="192"/>
                  </a:cubicBezTo>
                  <a:cubicBezTo>
                    <a:pt x="149" y="193"/>
                    <a:pt x="150" y="193"/>
                    <a:pt x="150" y="193"/>
                  </a:cubicBezTo>
                  <a:cubicBezTo>
                    <a:pt x="183" y="183"/>
                    <a:pt x="200" y="167"/>
                    <a:pt x="208" y="150"/>
                  </a:cubicBezTo>
                  <a:cubicBezTo>
                    <a:pt x="215" y="132"/>
                    <a:pt x="213" y="114"/>
                    <a:pt x="209" y="99"/>
                  </a:cubicBezTo>
                  <a:cubicBezTo>
                    <a:pt x="205" y="85"/>
                    <a:pt x="199" y="75"/>
                    <a:pt x="199" y="75"/>
                  </a:cubicBezTo>
                  <a:cubicBezTo>
                    <a:pt x="198" y="75"/>
                    <a:pt x="198" y="75"/>
                    <a:pt x="198" y="75"/>
                  </a:cubicBezTo>
                  <a:cubicBezTo>
                    <a:pt x="198" y="76"/>
                    <a:pt x="198" y="76"/>
                    <a:pt x="198" y="76"/>
                  </a:cubicBezTo>
                  <a:cubicBezTo>
                    <a:pt x="198" y="76"/>
                    <a:pt x="199" y="77"/>
                    <a:pt x="201" y="78"/>
                  </a:cubicBezTo>
                  <a:cubicBezTo>
                    <a:pt x="202" y="78"/>
                    <a:pt x="204" y="79"/>
                    <a:pt x="206" y="79"/>
                  </a:cubicBezTo>
                  <a:cubicBezTo>
                    <a:pt x="207" y="79"/>
                    <a:pt x="209" y="78"/>
                    <a:pt x="210" y="76"/>
                  </a:cubicBezTo>
                  <a:cubicBezTo>
                    <a:pt x="211" y="76"/>
                    <a:pt x="211" y="75"/>
                    <a:pt x="211" y="75"/>
                  </a:cubicBezTo>
                  <a:cubicBezTo>
                    <a:pt x="211" y="74"/>
                    <a:pt x="211" y="74"/>
                    <a:pt x="211" y="73"/>
                  </a:cubicBezTo>
                  <a:cubicBezTo>
                    <a:pt x="211" y="72"/>
                    <a:pt x="210" y="71"/>
                    <a:pt x="210" y="71"/>
                  </a:cubicBezTo>
                  <a:cubicBezTo>
                    <a:pt x="209" y="70"/>
                    <a:pt x="208" y="69"/>
                    <a:pt x="207" y="69"/>
                  </a:cubicBezTo>
                  <a:cubicBezTo>
                    <a:pt x="204" y="67"/>
                    <a:pt x="199" y="67"/>
                    <a:pt x="199" y="67"/>
                  </a:cubicBezTo>
                  <a:cubicBezTo>
                    <a:pt x="199" y="68"/>
                    <a:pt x="199" y="68"/>
                    <a:pt x="199" y="68"/>
                  </a:cubicBezTo>
                  <a:cubicBezTo>
                    <a:pt x="200" y="69"/>
                    <a:pt x="200" y="69"/>
                    <a:pt x="200" y="69"/>
                  </a:cubicBezTo>
                  <a:cubicBezTo>
                    <a:pt x="200" y="69"/>
                    <a:pt x="203" y="63"/>
                    <a:pt x="205" y="59"/>
                  </a:cubicBezTo>
                  <a:cubicBezTo>
                    <a:pt x="206" y="58"/>
                    <a:pt x="206" y="56"/>
                    <a:pt x="206" y="55"/>
                  </a:cubicBezTo>
                  <a:cubicBezTo>
                    <a:pt x="207" y="54"/>
                    <a:pt x="207" y="53"/>
                    <a:pt x="206" y="52"/>
                  </a:cubicBezTo>
                  <a:cubicBezTo>
                    <a:pt x="206" y="52"/>
                    <a:pt x="206" y="52"/>
                    <a:pt x="205" y="52"/>
                  </a:cubicBezTo>
                  <a:cubicBezTo>
                    <a:pt x="204" y="51"/>
                    <a:pt x="204" y="52"/>
                    <a:pt x="203" y="52"/>
                  </a:cubicBezTo>
                  <a:cubicBezTo>
                    <a:pt x="202" y="52"/>
                    <a:pt x="201" y="53"/>
                    <a:pt x="200" y="54"/>
                  </a:cubicBezTo>
                  <a:cubicBezTo>
                    <a:pt x="197" y="58"/>
                    <a:pt x="193" y="63"/>
                    <a:pt x="193" y="63"/>
                  </a:cubicBezTo>
                  <a:cubicBezTo>
                    <a:pt x="194" y="64"/>
                    <a:pt x="194" y="64"/>
                    <a:pt x="194" y="64"/>
                  </a:cubicBezTo>
                  <a:cubicBezTo>
                    <a:pt x="195" y="64"/>
                    <a:pt x="195" y="64"/>
                    <a:pt x="195" y="64"/>
                  </a:cubicBezTo>
                  <a:lnTo>
                    <a:pt x="194" y="64"/>
                  </a:lnTo>
                  <a:close/>
                </a:path>
              </a:pathLst>
            </a:custGeom>
            <a:solidFill>
              <a:srgbClr val="AD6B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5" name="Freeform 65"/>
            <p:cNvSpPr/>
            <p:nvPr/>
          </p:nvSpPr>
          <p:spPr bwMode="auto">
            <a:xfrm>
              <a:off x="7784" y="1832"/>
              <a:ext cx="368" cy="323"/>
            </a:xfrm>
            <a:custGeom>
              <a:avLst/>
              <a:gdLst>
                <a:gd name="T0" fmla="*/ 57 w 229"/>
                <a:gd name="T1" fmla="*/ 8 h 202"/>
                <a:gd name="T2" fmla="*/ 36 w 229"/>
                <a:gd name="T3" fmla="*/ 44 h 202"/>
                <a:gd name="T4" fmla="*/ 28 w 229"/>
                <a:gd name="T5" fmla="*/ 69 h 202"/>
                <a:gd name="T6" fmla="*/ 73 w 229"/>
                <a:gd name="T7" fmla="*/ 172 h 202"/>
                <a:gd name="T8" fmla="*/ 206 w 229"/>
                <a:gd name="T9" fmla="*/ 130 h 202"/>
                <a:gd name="T10" fmla="*/ 229 w 229"/>
                <a:gd name="T11" fmla="*/ 111 h 202"/>
                <a:gd name="T12" fmla="*/ 201 w 229"/>
                <a:gd name="T13" fmla="*/ 102 h 202"/>
                <a:gd name="T14" fmla="*/ 206 w 229"/>
                <a:gd name="T15" fmla="*/ 81 h 202"/>
                <a:gd name="T16" fmla="*/ 198 w 229"/>
                <a:gd name="T17" fmla="*/ 87 h 202"/>
                <a:gd name="T18" fmla="*/ 195 w 229"/>
                <a:gd name="T19" fmla="*/ 65 h 202"/>
                <a:gd name="T20" fmla="*/ 188 w 229"/>
                <a:gd name="T21" fmla="*/ 70 h 202"/>
                <a:gd name="T22" fmla="*/ 180 w 229"/>
                <a:gd name="T23" fmla="*/ 41 h 202"/>
                <a:gd name="T24" fmla="*/ 167 w 229"/>
                <a:gd name="T25" fmla="*/ 46 h 202"/>
                <a:gd name="T26" fmla="*/ 166 w 229"/>
                <a:gd name="T27" fmla="*/ 33 h 202"/>
                <a:gd name="T28" fmla="*/ 148 w 229"/>
                <a:gd name="T29" fmla="*/ 32 h 202"/>
                <a:gd name="T30" fmla="*/ 140 w 229"/>
                <a:gd name="T31" fmla="*/ 21 h 202"/>
                <a:gd name="T32" fmla="*/ 107 w 229"/>
                <a:gd name="T33" fmla="*/ 26 h 202"/>
                <a:gd name="T34" fmla="*/ 110 w 229"/>
                <a:gd name="T35" fmla="*/ 16 h 202"/>
                <a:gd name="T36" fmla="*/ 67 w 229"/>
                <a:gd name="T37" fmla="*/ 29 h 202"/>
                <a:gd name="T38" fmla="*/ 77 w 229"/>
                <a:gd name="T39" fmla="*/ 6 h 202"/>
                <a:gd name="T40" fmla="*/ 57 w 229"/>
                <a:gd name="T41" fmla="*/ 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9" h="202">
                  <a:moveTo>
                    <a:pt x="57" y="8"/>
                  </a:moveTo>
                  <a:cubicBezTo>
                    <a:pt x="57" y="8"/>
                    <a:pt x="36" y="32"/>
                    <a:pt x="36" y="44"/>
                  </a:cubicBezTo>
                  <a:cubicBezTo>
                    <a:pt x="35" y="57"/>
                    <a:pt x="36" y="61"/>
                    <a:pt x="28" y="69"/>
                  </a:cubicBezTo>
                  <a:cubicBezTo>
                    <a:pt x="21" y="77"/>
                    <a:pt x="0" y="141"/>
                    <a:pt x="73" y="172"/>
                  </a:cubicBezTo>
                  <a:cubicBezTo>
                    <a:pt x="146" y="202"/>
                    <a:pt x="193" y="168"/>
                    <a:pt x="206" y="130"/>
                  </a:cubicBezTo>
                  <a:cubicBezTo>
                    <a:pt x="211" y="134"/>
                    <a:pt x="225" y="132"/>
                    <a:pt x="229" y="111"/>
                  </a:cubicBezTo>
                  <a:cubicBezTo>
                    <a:pt x="229" y="111"/>
                    <a:pt x="228" y="87"/>
                    <a:pt x="201" y="102"/>
                  </a:cubicBezTo>
                  <a:cubicBezTo>
                    <a:pt x="200" y="101"/>
                    <a:pt x="209" y="86"/>
                    <a:pt x="206" y="81"/>
                  </a:cubicBezTo>
                  <a:cubicBezTo>
                    <a:pt x="204" y="76"/>
                    <a:pt x="201" y="85"/>
                    <a:pt x="198" y="87"/>
                  </a:cubicBezTo>
                  <a:cubicBezTo>
                    <a:pt x="195" y="88"/>
                    <a:pt x="195" y="71"/>
                    <a:pt x="195" y="65"/>
                  </a:cubicBezTo>
                  <a:cubicBezTo>
                    <a:pt x="194" y="63"/>
                    <a:pt x="192" y="67"/>
                    <a:pt x="188" y="70"/>
                  </a:cubicBezTo>
                  <a:cubicBezTo>
                    <a:pt x="182" y="78"/>
                    <a:pt x="174" y="85"/>
                    <a:pt x="180" y="41"/>
                  </a:cubicBezTo>
                  <a:cubicBezTo>
                    <a:pt x="180" y="34"/>
                    <a:pt x="177" y="34"/>
                    <a:pt x="167" y="46"/>
                  </a:cubicBezTo>
                  <a:cubicBezTo>
                    <a:pt x="157" y="58"/>
                    <a:pt x="161" y="47"/>
                    <a:pt x="166" y="33"/>
                  </a:cubicBezTo>
                  <a:cubicBezTo>
                    <a:pt x="171" y="18"/>
                    <a:pt x="154" y="28"/>
                    <a:pt x="148" y="32"/>
                  </a:cubicBezTo>
                  <a:cubicBezTo>
                    <a:pt x="143" y="36"/>
                    <a:pt x="140" y="31"/>
                    <a:pt x="140" y="21"/>
                  </a:cubicBezTo>
                  <a:cubicBezTo>
                    <a:pt x="141" y="12"/>
                    <a:pt x="123" y="16"/>
                    <a:pt x="107" y="26"/>
                  </a:cubicBezTo>
                  <a:cubicBezTo>
                    <a:pt x="90" y="35"/>
                    <a:pt x="85" y="37"/>
                    <a:pt x="110" y="16"/>
                  </a:cubicBezTo>
                  <a:cubicBezTo>
                    <a:pt x="106" y="13"/>
                    <a:pt x="80" y="20"/>
                    <a:pt x="67" y="29"/>
                  </a:cubicBezTo>
                  <a:cubicBezTo>
                    <a:pt x="54" y="39"/>
                    <a:pt x="59" y="23"/>
                    <a:pt x="77" y="6"/>
                  </a:cubicBezTo>
                  <a:cubicBezTo>
                    <a:pt x="80" y="0"/>
                    <a:pt x="62" y="2"/>
                    <a:pt x="57" y="8"/>
                  </a:cubicBezTo>
                  <a:close/>
                </a:path>
              </a:pathLst>
            </a:custGeom>
            <a:solidFill>
              <a:srgbClr val="F1D2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6" name="Freeform 66"/>
            <p:cNvSpPr/>
            <p:nvPr/>
          </p:nvSpPr>
          <p:spPr bwMode="auto">
            <a:xfrm>
              <a:off x="7810" y="1834"/>
              <a:ext cx="344" cy="297"/>
            </a:xfrm>
            <a:custGeom>
              <a:avLst/>
              <a:gdLst>
                <a:gd name="T0" fmla="*/ 16 w 214"/>
                <a:gd name="T1" fmla="*/ 61 h 186"/>
                <a:gd name="T2" fmla="*/ 56 w 214"/>
                <a:gd name="T3" fmla="*/ 171 h 186"/>
                <a:gd name="T4" fmla="*/ 190 w 214"/>
                <a:gd name="T5" fmla="*/ 130 h 186"/>
                <a:gd name="T6" fmla="*/ 214 w 214"/>
                <a:gd name="T7" fmla="*/ 110 h 186"/>
                <a:gd name="T8" fmla="*/ 185 w 214"/>
                <a:gd name="T9" fmla="*/ 101 h 186"/>
                <a:gd name="T10" fmla="*/ 186 w 214"/>
                <a:gd name="T11" fmla="*/ 101 h 186"/>
                <a:gd name="T12" fmla="*/ 191 w 214"/>
                <a:gd name="T13" fmla="*/ 79 h 186"/>
                <a:gd name="T14" fmla="*/ 181 w 214"/>
                <a:gd name="T15" fmla="*/ 85 h 186"/>
                <a:gd name="T16" fmla="*/ 182 w 214"/>
                <a:gd name="T17" fmla="*/ 85 h 186"/>
                <a:gd name="T18" fmla="*/ 182 w 214"/>
                <a:gd name="T19" fmla="*/ 85 h 186"/>
                <a:gd name="T20" fmla="*/ 179 w 214"/>
                <a:gd name="T21" fmla="*/ 62 h 186"/>
                <a:gd name="T22" fmla="*/ 166 w 214"/>
                <a:gd name="T23" fmla="*/ 74 h 186"/>
                <a:gd name="T24" fmla="*/ 165 w 214"/>
                <a:gd name="T25" fmla="*/ 40 h 186"/>
                <a:gd name="T26" fmla="*/ 156 w 214"/>
                <a:gd name="T27" fmla="*/ 37 h 186"/>
                <a:gd name="T28" fmla="*/ 145 w 214"/>
                <a:gd name="T29" fmla="*/ 49 h 186"/>
                <a:gd name="T30" fmla="*/ 145 w 214"/>
                <a:gd name="T31" fmla="*/ 49 h 186"/>
                <a:gd name="T32" fmla="*/ 146 w 214"/>
                <a:gd name="T33" fmla="*/ 49 h 186"/>
                <a:gd name="T34" fmla="*/ 146 w 214"/>
                <a:gd name="T35" fmla="*/ 49 h 186"/>
                <a:gd name="T36" fmla="*/ 145 w 214"/>
                <a:gd name="T37" fmla="*/ 23 h 186"/>
                <a:gd name="T38" fmla="*/ 125 w 214"/>
                <a:gd name="T39" fmla="*/ 17 h 186"/>
                <a:gd name="T40" fmla="*/ 78 w 214"/>
                <a:gd name="T41" fmla="*/ 30 h 186"/>
                <a:gd name="T42" fmla="*/ 77 w 214"/>
                <a:gd name="T43" fmla="*/ 30 h 186"/>
                <a:gd name="T44" fmla="*/ 77 w 214"/>
                <a:gd name="T45" fmla="*/ 30 h 186"/>
                <a:gd name="T46" fmla="*/ 78 w 214"/>
                <a:gd name="T47" fmla="*/ 31 h 186"/>
                <a:gd name="T48" fmla="*/ 95 w 214"/>
                <a:gd name="T49" fmla="*/ 16 h 186"/>
                <a:gd name="T50" fmla="*/ 72 w 214"/>
                <a:gd name="T51" fmla="*/ 17 h 186"/>
                <a:gd name="T52" fmla="*/ 45 w 214"/>
                <a:gd name="T53" fmla="*/ 29 h 186"/>
                <a:gd name="T54" fmla="*/ 60 w 214"/>
                <a:gd name="T55" fmla="*/ 1 h 186"/>
                <a:gd name="T56" fmla="*/ 40 w 214"/>
                <a:gd name="T57" fmla="*/ 7 h 186"/>
                <a:gd name="T58" fmla="*/ 59 w 214"/>
                <a:gd name="T59" fmla="*/ 3 h 186"/>
                <a:gd name="T60" fmla="*/ 44 w 214"/>
                <a:gd name="T61" fmla="*/ 26 h 186"/>
                <a:gd name="T62" fmla="*/ 52 w 214"/>
                <a:gd name="T63" fmla="*/ 29 h 186"/>
                <a:gd name="T64" fmla="*/ 94 w 214"/>
                <a:gd name="T65" fmla="*/ 16 h 186"/>
                <a:gd name="T66" fmla="*/ 76 w 214"/>
                <a:gd name="T67" fmla="*/ 30 h 186"/>
                <a:gd name="T68" fmla="*/ 91 w 214"/>
                <a:gd name="T69" fmla="*/ 25 h 186"/>
                <a:gd name="T70" fmla="*/ 123 w 214"/>
                <a:gd name="T71" fmla="*/ 20 h 186"/>
                <a:gd name="T72" fmla="*/ 146 w 214"/>
                <a:gd name="T73" fmla="*/ 25 h 186"/>
                <a:gd name="T74" fmla="*/ 144 w 214"/>
                <a:gd name="T75" fmla="*/ 48 h 186"/>
                <a:gd name="T76" fmla="*/ 148 w 214"/>
                <a:gd name="T77" fmla="*/ 49 h 186"/>
                <a:gd name="T78" fmla="*/ 162 w 214"/>
                <a:gd name="T79" fmla="*/ 36 h 186"/>
                <a:gd name="T80" fmla="*/ 162 w 214"/>
                <a:gd name="T81" fmla="*/ 73 h 186"/>
                <a:gd name="T82" fmla="*/ 178 w 214"/>
                <a:gd name="T83" fmla="*/ 65 h 186"/>
                <a:gd name="T84" fmla="*/ 178 w 214"/>
                <a:gd name="T85" fmla="*/ 64 h 186"/>
                <a:gd name="T86" fmla="*/ 178 w 214"/>
                <a:gd name="T87" fmla="*/ 64 h 186"/>
                <a:gd name="T88" fmla="*/ 178 w 214"/>
                <a:gd name="T89" fmla="*/ 64 h 186"/>
                <a:gd name="T90" fmla="*/ 178 w 214"/>
                <a:gd name="T91" fmla="*/ 64 h 186"/>
                <a:gd name="T92" fmla="*/ 179 w 214"/>
                <a:gd name="T93" fmla="*/ 83 h 186"/>
                <a:gd name="T94" fmla="*/ 187 w 214"/>
                <a:gd name="T95" fmla="*/ 81 h 186"/>
                <a:gd name="T96" fmla="*/ 186 w 214"/>
                <a:gd name="T97" fmla="*/ 95 h 186"/>
                <a:gd name="T98" fmla="*/ 186 w 214"/>
                <a:gd name="T99" fmla="*/ 102 h 186"/>
                <a:gd name="T100" fmla="*/ 212 w 214"/>
                <a:gd name="T101" fmla="*/ 110 h 186"/>
                <a:gd name="T102" fmla="*/ 210 w 214"/>
                <a:gd name="T103" fmla="*/ 118 h 186"/>
                <a:gd name="T104" fmla="*/ 189 w 214"/>
                <a:gd name="T105" fmla="*/ 129 h 186"/>
                <a:gd name="T106" fmla="*/ 7 w 214"/>
                <a:gd name="T107" fmla="*/ 118 h 186"/>
                <a:gd name="T108" fmla="*/ 23 w 214"/>
                <a:gd name="T109" fmla="*/ 36 h 186"/>
                <a:gd name="T110" fmla="*/ 41 w 214"/>
                <a:gd name="T111" fmla="*/ 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4" h="186">
                  <a:moveTo>
                    <a:pt x="41" y="7"/>
                  </a:moveTo>
                  <a:cubicBezTo>
                    <a:pt x="40" y="7"/>
                    <a:pt x="40" y="7"/>
                    <a:pt x="40" y="7"/>
                  </a:cubicBezTo>
                  <a:cubicBezTo>
                    <a:pt x="40" y="7"/>
                    <a:pt x="26" y="22"/>
                    <a:pt x="21" y="35"/>
                  </a:cubicBezTo>
                  <a:cubicBezTo>
                    <a:pt x="20" y="38"/>
                    <a:pt x="19" y="41"/>
                    <a:pt x="19" y="43"/>
                  </a:cubicBezTo>
                  <a:cubicBezTo>
                    <a:pt x="18" y="52"/>
                    <a:pt x="18" y="56"/>
                    <a:pt x="16" y="61"/>
                  </a:cubicBezTo>
                  <a:cubicBezTo>
                    <a:pt x="15" y="63"/>
                    <a:pt x="14" y="65"/>
                    <a:pt x="12" y="67"/>
                  </a:cubicBezTo>
                  <a:cubicBezTo>
                    <a:pt x="11" y="68"/>
                    <a:pt x="10" y="70"/>
                    <a:pt x="8" y="73"/>
                  </a:cubicBezTo>
                  <a:cubicBezTo>
                    <a:pt x="4" y="82"/>
                    <a:pt x="0" y="100"/>
                    <a:pt x="5" y="118"/>
                  </a:cubicBezTo>
                  <a:cubicBezTo>
                    <a:pt x="10" y="137"/>
                    <a:pt x="24" y="157"/>
                    <a:pt x="55" y="171"/>
                  </a:cubicBezTo>
                  <a:cubicBezTo>
                    <a:pt x="55" y="171"/>
                    <a:pt x="56" y="171"/>
                    <a:pt x="56" y="171"/>
                  </a:cubicBezTo>
                  <a:cubicBezTo>
                    <a:pt x="91" y="186"/>
                    <a:pt x="121" y="186"/>
                    <a:pt x="143" y="178"/>
                  </a:cubicBezTo>
                  <a:cubicBezTo>
                    <a:pt x="166" y="170"/>
                    <a:pt x="181" y="153"/>
                    <a:pt x="189" y="135"/>
                  </a:cubicBezTo>
                  <a:cubicBezTo>
                    <a:pt x="190" y="133"/>
                    <a:pt x="191" y="131"/>
                    <a:pt x="191" y="130"/>
                  </a:cubicBezTo>
                  <a:cubicBezTo>
                    <a:pt x="190" y="129"/>
                    <a:pt x="190" y="129"/>
                    <a:pt x="190" y="129"/>
                  </a:cubicBezTo>
                  <a:cubicBezTo>
                    <a:pt x="190" y="130"/>
                    <a:pt x="190" y="130"/>
                    <a:pt x="190" y="130"/>
                  </a:cubicBezTo>
                  <a:cubicBezTo>
                    <a:pt x="190" y="130"/>
                    <a:pt x="191" y="131"/>
                    <a:pt x="191" y="131"/>
                  </a:cubicBezTo>
                  <a:cubicBezTo>
                    <a:pt x="194" y="132"/>
                    <a:pt x="197" y="132"/>
                    <a:pt x="201" y="130"/>
                  </a:cubicBezTo>
                  <a:cubicBezTo>
                    <a:pt x="205" y="128"/>
                    <a:pt x="209" y="125"/>
                    <a:pt x="211" y="119"/>
                  </a:cubicBezTo>
                  <a:cubicBezTo>
                    <a:pt x="212" y="117"/>
                    <a:pt x="213" y="114"/>
                    <a:pt x="214" y="111"/>
                  </a:cubicBezTo>
                  <a:cubicBezTo>
                    <a:pt x="214" y="110"/>
                    <a:pt x="214" y="110"/>
                    <a:pt x="214" y="110"/>
                  </a:cubicBezTo>
                  <a:cubicBezTo>
                    <a:pt x="214" y="110"/>
                    <a:pt x="214" y="108"/>
                    <a:pt x="213" y="105"/>
                  </a:cubicBezTo>
                  <a:cubicBezTo>
                    <a:pt x="212" y="102"/>
                    <a:pt x="209" y="98"/>
                    <a:pt x="205" y="96"/>
                  </a:cubicBezTo>
                  <a:cubicBezTo>
                    <a:pt x="203" y="95"/>
                    <a:pt x="200" y="95"/>
                    <a:pt x="197" y="95"/>
                  </a:cubicBezTo>
                  <a:cubicBezTo>
                    <a:pt x="193" y="96"/>
                    <a:pt x="189" y="98"/>
                    <a:pt x="185" y="100"/>
                  </a:cubicBezTo>
                  <a:cubicBezTo>
                    <a:pt x="185" y="101"/>
                    <a:pt x="185" y="101"/>
                    <a:pt x="185" y="101"/>
                  </a:cubicBezTo>
                  <a:cubicBezTo>
                    <a:pt x="186" y="101"/>
                    <a:pt x="186" y="101"/>
                    <a:pt x="186" y="101"/>
                  </a:cubicBezTo>
                  <a:cubicBezTo>
                    <a:pt x="186" y="101"/>
                    <a:pt x="186" y="101"/>
                    <a:pt x="186" y="101"/>
                  </a:cubicBezTo>
                  <a:cubicBezTo>
                    <a:pt x="186" y="101"/>
                    <a:pt x="186" y="101"/>
                    <a:pt x="186" y="101"/>
                  </a:cubicBezTo>
                  <a:cubicBezTo>
                    <a:pt x="186" y="101"/>
                    <a:pt x="186" y="101"/>
                    <a:pt x="186" y="101"/>
                  </a:cubicBezTo>
                  <a:cubicBezTo>
                    <a:pt x="186" y="101"/>
                    <a:pt x="186" y="101"/>
                    <a:pt x="186" y="101"/>
                  </a:cubicBezTo>
                  <a:cubicBezTo>
                    <a:pt x="186" y="101"/>
                    <a:pt x="186" y="101"/>
                    <a:pt x="186" y="101"/>
                  </a:cubicBezTo>
                  <a:cubicBezTo>
                    <a:pt x="186" y="101"/>
                    <a:pt x="186" y="101"/>
                    <a:pt x="186" y="100"/>
                  </a:cubicBezTo>
                  <a:cubicBezTo>
                    <a:pt x="187" y="98"/>
                    <a:pt x="189" y="94"/>
                    <a:pt x="190" y="90"/>
                  </a:cubicBezTo>
                  <a:cubicBezTo>
                    <a:pt x="191" y="88"/>
                    <a:pt x="191" y="86"/>
                    <a:pt x="192" y="84"/>
                  </a:cubicBezTo>
                  <a:cubicBezTo>
                    <a:pt x="192" y="82"/>
                    <a:pt x="192" y="81"/>
                    <a:pt x="191" y="79"/>
                  </a:cubicBezTo>
                  <a:cubicBezTo>
                    <a:pt x="191" y="78"/>
                    <a:pt x="190" y="78"/>
                    <a:pt x="189" y="77"/>
                  </a:cubicBezTo>
                  <a:cubicBezTo>
                    <a:pt x="189" y="77"/>
                    <a:pt x="188" y="77"/>
                    <a:pt x="188" y="77"/>
                  </a:cubicBezTo>
                  <a:cubicBezTo>
                    <a:pt x="187" y="78"/>
                    <a:pt x="186" y="78"/>
                    <a:pt x="186" y="79"/>
                  </a:cubicBezTo>
                  <a:cubicBezTo>
                    <a:pt x="185" y="80"/>
                    <a:pt x="184" y="81"/>
                    <a:pt x="183" y="82"/>
                  </a:cubicBezTo>
                  <a:cubicBezTo>
                    <a:pt x="183" y="83"/>
                    <a:pt x="182" y="84"/>
                    <a:pt x="181" y="85"/>
                  </a:cubicBezTo>
                  <a:cubicBezTo>
                    <a:pt x="182" y="85"/>
                    <a:pt x="182" y="85"/>
                    <a:pt x="182" y="85"/>
                  </a:cubicBezTo>
                  <a:cubicBezTo>
                    <a:pt x="182" y="85"/>
                    <a:pt x="182" y="85"/>
                    <a:pt x="182" y="85"/>
                  </a:cubicBezTo>
                  <a:cubicBezTo>
                    <a:pt x="181" y="85"/>
                    <a:pt x="181" y="85"/>
                    <a:pt x="181" y="85"/>
                  </a:cubicBezTo>
                  <a:cubicBezTo>
                    <a:pt x="182" y="85"/>
                    <a:pt x="182" y="85"/>
                    <a:pt x="182" y="85"/>
                  </a:cubicBezTo>
                  <a:cubicBezTo>
                    <a:pt x="182" y="85"/>
                    <a:pt x="182" y="85"/>
                    <a:pt x="182" y="85"/>
                  </a:cubicBezTo>
                  <a:cubicBezTo>
                    <a:pt x="182" y="85"/>
                    <a:pt x="182" y="85"/>
                    <a:pt x="182" y="85"/>
                  </a:cubicBezTo>
                  <a:cubicBezTo>
                    <a:pt x="182" y="85"/>
                    <a:pt x="182" y="85"/>
                    <a:pt x="182" y="85"/>
                  </a:cubicBezTo>
                  <a:cubicBezTo>
                    <a:pt x="182" y="85"/>
                    <a:pt x="182" y="85"/>
                    <a:pt x="182" y="85"/>
                  </a:cubicBezTo>
                  <a:cubicBezTo>
                    <a:pt x="182" y="85"/>
                    <a:pt x="182" y="85"/>
                    <a:pt x="182" y="85"/>
                  </a:cubicBezTo>
                  <a:cubicBezTo>
                    <a:pt x="182" y="85"/>
                    <a:pt x="182" y="85"/>
                    <a:pt x="182" y="85"/>
                  </a:cubicBezTo>
                  <a:cubicBezTo>
                    <a:pt x="182" y="85"/>
                    <a:pt x="182" y="85"/>
                    <a:pt x="182" y="85"/>
                  </a:cubicBezTo>
                  <a:cubicBezTo>
                    <a:pt x="182" y="84"/>
                    <a:pt x="181" y="83"/>
                    <a:pt x="181" y="81"/>
                  </a:cubicBezTo>
                  <a:cubicBezTo>
                    <a:pt x="180" y="76"/>
                    <a:pt x="180" y="68"/>
                    <a:pt x="180" y="64"/>
                  </a:cubicBezTo>
                  <a:cubicBezTo>
                    <a:pt x="179" y="63"/>
                    <a:pt x="179" y="63"/>
                    <a:pt x="179" y="63"/>
                  </a:cubicBezTo>
                  <a:cubicBezTo>
                    <a:pt x="179" y="63"/>
                    <a:pt x="179" y="62"/>
                    <a:pt x="179" y="62"/>
                  </a:cubicBezTo>
                  <a:cubicBezTo>
                    <a:pt x="178" y="62"/>
                    <a:pt x="178" y="62"/>
                    <a:pt x="178" y="62"/>
                  </a:cubicBezTo>
                  <a:cubicBezTo>
                    <a:pt x="177" y="62"/>
                    <a:pt x="177" y="63"/>
                    <a:pt x="176" y="63"/>
                  </a:cubicBezTo>
                  <a:cubicBezTo>
                    <a:pt x="175" y="65"/>
                    <a:pt x="172" y="68"/>
                    <a:pt x="170" y="70"/>
                  </a:cubicBezTo>
                  <a:cubicBezTo>
                    <a:pt x="169" y="72"/>
                    <a:pt x="168" y="73"/>
                    <a:pt x="167" y="73"/>
                  </a:cubicBezTo>
                  <a:cubicBezTo>
                    <a:pt x="167" y="74"/>
                    <a:pt x="166" y="74"/>
                    <a:pt x="166" y="74"/>
                  </a:cubicBezTo>
                  <a:cubicBezTo>
                    <a:pt x="165" y="74"/>
                    <a:pt x="165" y="74"/>
                    <a:pt x="165" y="74"/>
                  </a:cubicBezTo>
                  <a:cubicBezTo>
                    <a:pt x="165" y="74"/>
                    <a:pt x="164" y="73"/>
                    <a:pt x="164" y="72"/>
                  </a:cubicBezTo>
                  <a:cubicBezTo>
                    <a:pt x="163" y="70"/>
                    <a:pt x="163" y="67"/>
                    <a:pt x="163" y="61"/>
                  </a:cubicBezTo>
                  <a:cubicBezTo>
                    <a:pt x="163" y="56"/>
                    <a:pt x="163" y="49"/>
                    <a:pt x="165" y="40"/>
                  </a:cubicBezTo>
                  <a:cubicBezTo>
                    <a:pt x="165" y="40"/>
                    <a:pt x="165" y="40"/>
                    <a:pt x="165" y="40"/>
                  </a:cubicBezTo>
                  <a:cubicBezTo>
                    <a:pt x="165" y="38"/>
                    <a:pt x="165" y="37"/>
                    <a:pt x="165" y="36"/>
                  </a:cubicBezTo>
                  <a:cubicBezTo>
                    <a:pt x="165" y="36"/>
                    <a:pt x="164" y="36"/>
                    <a:pt x="164" y="35"/>
                  </a:cubicBezTo>
                  <a:cubicBezTo>
                    <a:pt x="164" y="35"/>
                    <a:pt x="164" y="34"/>
                    <a:pt x="163" y="34"/>
                  </a:cubicBezTo>
                  <a:cubicBezTo>
                    <a:pt x="162" y="34"/>
                    <a:pt x="162" y="34"/>
                    <a:pt x="161" y="34"/>
                  </a:cubicBezTo>
                  <a:cubicBezTo>
                    <a:pt x="160" y="35"/>
                    <a:pt x="158" y="36"/>
                    <a:pt x="156" y="37"/>
                  </a:cubicBezTo>
                  <a:cubicBezTo>
                    <a:pt x="155" y="39"/>
                    <a:pt x="153" y="41"/>
                    <a:pt x="150" y="44"/>
                  </a:cubicBezTo>
                  <a:cubicBezTo>
                    <a:pt x="148" y="46"/>
                    <a:pt x="147" y="47"/>
                    <a:pt x="146" y="48"/>
                  </a:cubicBezTo>
                  <a:cubicBezTo>
                    <a:pt x="146" y="49"/>
                    <a:pt x="145" y="49"/>
                    <a:pt x="145" y="49"/>
                  </a:cubicBezTo>
                  <a:cubicBezTo>
                    <a:pt x="145" y="49"/>
                    <a:pt x="145" y="49"/>
                    <a:pt x="145" y="49"/>
                  </a:cubicBezTo>
                  <a:cubicBezTo>
                    <a:pt x="145" y="49"/>
                    <a:pt x="145" y="49"/>
                    <a:pt x="145" y="49"/>
                  </a:cubicBezTo>
                  <a:cubicBezTo>
                    <a:pt x="145" y="49"/>
                    <a:pt x="145" y="49"/>
                    <a:pt x="145" y="49"/>
                  </a:cubicBezTo>
                  <a:cubicBezTo>
                    <a:pt x="145" y="49"/>
                    <a:pt x="145" y="49"/>
                    <a:pt x="145" y="49"/>
                  </a:cubicBezTo>
                  <a:cubicBezTo>
                    <a:pt x="145" y="49"/>
                    <a:pt x="145" y="49"/>
                    <a:pt x="145" y="49"/>
                  </a:cubicBezTo>
                  <a:cubicBezTo>
                    <a:pt x="145" y="49"/>
                    <a:pt x="145" y="49"/>
                    <a:pt x="145" y="49"/>
                  </a:cubicBezTo>
                  <a:cubicBezTo>
                    <a:pt x="145" y="49"/>
                    <a:pt x="145" y="49"/>
                    <a:pt x="145" y="49"/>
                  </a:cubicBezTo>
                  <a:cubicBezTo>
                    <a:pt x="145" y="50"/>
                    <a:pt x="145" y="50"/>
                    <a:pt x="145" y="50"/>
                  </a:cubicBezTo>
                  <a:cubicBezTo>
                    <a:pt x="146" y="49"/>
                    <a:pt x="146" y="49"/>
                    <a:pt x="146" y="49"/>
                  </a:cubicBezTo>
                  <a:cubicBezTo>
                    <a:pt x="145" y="49"/>
                    <a:pt x="145" y="49"/>
                    <a:pt x="145" y="49"/>
                  </a:cubicBezTo>
                  <a:cubicBezTo>
                    <a:pt x="145" y="50"/>
                    <a:pt x="145" y="50"/>
                    <a:pt x="145" y="50"/>
                  </a:cubicBezTo>
                  <a:cubicBezTo>
                    <a:pt x="146" y="49"/>
                    <a:pt x="146" y="49"/>
                    <a:pt x="146" y="49"/>
                  </a:cubicBezTo>
                  <a:cubicBezTo>
                    <a:pt x="145" y="49"/>
                    <a:pt x="145" y="49"/>
                    <a:pt x="145" y="49"/>
                  </a:cubicBezTo>
                  <a:cubicBezTo>
                    <a:pt x="146" y="49"/>
                    <a:pt x="146" y="49"/>
                    <a:pt x="146" y="49"/>
                  </a:cubicBezTo>
                  <a:cubicBezTo>
                    <a:pt x="146" y="49"/>
                    <a:pt x="146" y="49"/>
                    <a:pt x="146" y="49"/>
                  </a:cubicBezTo>
                  <a:cubicBezTo>
                    <a:pt x="145" y="49"/>
                    <a:pt x="145" y="49"/>
                    <a:pt x="145" y="49"/>
                  </a:cubicBezTo>
                  <a:cubicBezTo>
                    <a:pt x="146" y="49"/>
                    <a:pt x="146" y="49"/>
                    <a:pt x="146" y="49"/>
                  </a:cubicBezTo>
                  <a:cubicBezTo>
                    <a:pt x="146" y="49"/>
                    <a:pt x="146" y="49"/>
                    <a:pt x="146" y="48"/>
                  </a:cubicBezTo>
                  <a:cubicBezTo>
                    <a:pt x="147" y="44"/>
                    <a:pt x="149" y="39"/>
                    <a:pt x="151" y="32"/>
                  </a:cubicBezTo>
                  <a:cubicBezTo>
                    <a:pt x="152" y="30"/>
                    <a:pt x="152" y="28"/>
                    <a:pt x="152" y="27"/>
                  </a:cubicBezTo>
                  <a:cubicBezTo>
                    <a:pt x="152" y="25"/>
                    <a:pt x="151" y="24"/>
                    <a:pt x="150" y="23"/>
                  </a:cubicBezTo>
                  <a:cubicBezTo>
                    <a:pt x="148" y="23"/>
                    <a:pt x="147" y="23"/>
                    <a:pt x="145" y="23"/>
                  </a:cubicBezTo>
                  <a:cubicBezTo>
                    <a:pt x="141" y="25"/>
                    <a:pt x="135" y="28"/>
                    <a:pt x="132" y="30"/>
                  </a:cubicBezTo>
                  <a:cubicBezTo>
                    <a:pt x="130" y="31"/>
                    <a:pt x="129" y="31"/>
                    <a:pt x="128" y="31"/>
                  </a:cubicBezTo>
                  <a:cubicBezTo>
                    <a:pt x="127" y="31"/>
                    <a:pt x="126" y="30"/>
                    <a:pt x="126" y="28"/>
                  </a:cubicBezTo>
                  <a:cubicBezTo>
                    <a:pt x="125" y="26"/>
                    <a:pt x="125" y="23"/>
                    <a:pt x="125" y="20"/>
                  </a:cubicBezTo>
                  <a:cubicBezTo>
                    <a:pt x="125" y="19"/>
                    <a:pt x="125" y="18"/>
                    <a:pt x="125" y="17"/>
                  </a:cubicBezTo>
                  <a:cubicBezTo>
                    <a:pt x="124" y="16"/>
                    <a:pt x="123" y="15"/>
                    <a:pt x="122" y="15"/>
                  </a:cubicBezTo>
                  <a:cubicBezTo>
                    <a:pt x="121" y="14"/>
                    <a:pt x="119" y="14"/>
                    <a:pt x="116" y="14"/>
                  </a:cubicBezTo>
                  <a:cubicBezTo>
                    <a:pt x="109" y="15"/>
                    <a:pt x="100" y="18"/>
                    <a:pt x="90" y="24"/>
                  </a:cubicBezTo>
                  <a:cubicBezTo>
                    <a:pt x="87" y="26"/>
                    <a:pt x="83" y="28"/>
                    <a:pt x="81" y="29"/>
                  </a:cubicBezTo>
                  <a:cubicBezTo>
                    <a:pt x="80" y="29"/>
                    <a:pt x="79" y="30"/>
                    <a:pt x="78" y="30"/>
                  </a:cubicBezTo>
                  <a:cubicBezTo>
                    <a:pt x="78" y="30"/>
                    <a:pt x="78" y="30"/>
                    <a:pt x="77" y="30"/>
                  </a:cubicBezTo>
                  <a:cubicBezTo>
                    <a:pt x="77" y="30"/>
                    <a:pt x="77" y="30"/>
                    <a:pt x="77" y="30"/>
                  </a:cubicBezTo>
                  <a:cubicBezTo>
                    <a:pt x="77" y="31"/>
                    <a:pt x="77" y="31"/>
                    <a:pt x="77" y="31"/>
                  </a:cubicBezTo>
                  <a:cubicBezTo>
                    <a:pt x="77" y="30"/>
                    <a:pt x="77" y="30"/>
                    <a:pt x="77" y="30"/>
                  </a:cubicBezTo>
                  <a:cubicBezTo>
                    <a:pt x="77" y="30"/>
                    <a:pt x="77" y="30"/>
                    <a:pt x="77" y="30"/>
                  </a:cubicBezTo>
                  <a:cubicBezTo>
                    <a:pt x="77" y="31"/>
                    <a:pt x="77" y="31"/>
                    <a:pt x="77" y="31"/>
                  </a:cubicBezTo>
                  <a:cubicBezTo>
                    <a:pt x="77" y="30"/>
                    <a:pt x="77" y="30"/>
                    <a:pt x="77" y="30"/>
                  </a:cubicBezTo>
                  <a:cubicBezTo>
                    <a:pt x="77" y="31"/>
                    <a:pt x="77" y="31"/>
                    <a:pt x="77" y="31"/>
                  </a:cubicBezTo>
                  <a:cubicBezTo>
                    <a:pt x="78" y="31"/>
                    <a:pt x="78" y="31"/>
                    <a:pt x="78" y="31"/>
                  </a:cubicBezTo>
                  <a:cubicBezTo>
                    <a:pt x="77" y="30"/>
                    <a:pt x="77" y="30"/>
                    <a:pt x="77" y="30"/>
                  </a:cubicBezTo>
                  <a:cubicBezTo>
                    <a:pt x="77" y="31"/>
                    <a:pt x="77" y="31"/>
                    <a:pt x="77" y="31"/>
                  </a:cubicBezTo>
                  <a:cubicBezTo>
                    <a:pt x="78" y="31"/>
                    <a:pt x="78" y="31"/>
                    <a:pt x="78" y="31"/>
                  </a:cubicBezTo>
                  <a:cubicBezTo>
                    <a:pt x="77" y="31"/>
                    <a:pt x="77" y="31"/>
                    <a:pt x="77" y="31"/>
                  </a:cubicBezTo>
                  <a:cubicBezTo>
                    <a:pt x="78" y="31"/>
                    <a:pt x="78" y="31"/>
                    <a:pt x="78" y="31"/>
                  </a:cubicBezTo>
                  <a:cubicBezTo>
                    <a:pt x="78" y="31"/>
                    <a:pt x="78" y="31"/>
                    <a:pt x="78" y="31"/>
                  </a:cubicBezTo>
                  <a:cubicBezTo>
                    <a:pt x="77" y="31"/>
                    <a:pt x="77" y="31"/>
                    <a:pt x="77" y="31"/>
                  </a:cubicBezTo>
                  <a:cubicBezTo>
                    <a:pt x="78" y="31"/>
                    <a:pt x="78" y="31"/>
                    <a:pt x="78" y="31"/>
                  </a:cubicBezTo>
                  <a:cubicBezTo>
                    <a:pt x="78" y="31"/>
                    <a:pt x="78" y="31"/>
                    <a:pt x="78" y="31"/>
                  </a:cubicBezTo>
                  <a:cubicBezTo>
                    <a:pt x="78" y="31"/>
                    <a:pt x="78" y="30"/>
                    <a:pt x="79" y="30"/>
                  </a:cubicBezTo>
                  <a:cubicBezTo>
                    <a:pt x="81" y="27"/>
                    <a:pt x="86" y="23"/>
                    <a:pt x="95" y="16"/>
                  </a:cubicBezTo>
                  <a:cubicBezTo>
                    <a:pt x="95" y="15"/>
                    <a:pt x="95" y="15"/>
                    <a:pt x="95" y="15"/>
                  </a:cubicBezTo>
                  <a:cubicBezTo>
                    <a:pt x="95" y="14"/>
                    <a:pt x="95" y="14"/>
                    <a:pt x="95" y="14"/>
                  </a:cubicBezTo>
                  <a:cubicBezTo>
                    <a:pt x="94" y="14"/>
                    <a:pt x="94" y="14"/>
                    <a:pt x="94" y="14"/>
                  </a:cubicBezTo>
                  <a:cubicBezTo>
                    <a:pt x="94" y="13"/>
                    <a:pt x="93" y="13"/>
                    <a:pt x="91" y="13"/>
                  </a:cubicBezTo>
                  <a:cubicBezTo>
                    <a:pt x="87" y="13"/>
                    <a:pt x="80" y="15"/>
                    <a:pt x="72" y="17"/>
                  </a:cubicBezTo>
                  <a:cubicBezTo>
                    <a:pt x="64" y="20"/>
                    <a:pt x="56" y="23"/>
                    <a:pt x="50" y="27"/>
                  </a:cubicBezTo>
                  <a:cubicBezTo>
                    <a:pt x="49" y="29"/>
                    <a:pt x="47" y="29"/>
                    <a:pt x="46" y="30"/>
                  </a:cubicBezTo>
                  <a:cubicBezTo>
                    <a:pt x="45" y="30"/>
                    <a:pt x="45" y="30"/>
                    <a:pt x="45" y="30"/>
                  </a:cubicBezTo>
                  <a:cubicBezTo>
                    <a:pt x="45" y="30"/>
                    <a:pt x="45" y="30"/>
                    <a:pt x="45" y="30"/>
                  </a:cubicBezTo>
                  <a:cubicBezTo>
                    <a:pt x="45" y="30"/>
                    <a:pt x="45" y="29"/>
                    <a:pt x="45" y="29"/>
                  </a:cubicBezTo>
                  <a:cubicBezTo>
                    <a:pt x="45" y="28"/>
                    <a:pt x="45" y="27"/>
                    <a:pt x="46" y="26"/>
                  </a:cubicBezTo>
                  <a:cubicBezTo>
                    <a:pt x="48" y="22"/>
                    <a:pt x="53" y="14"/>
                    <a:pt x="61" y="6"/>
                  </a:cubicBezTo>
                  <a:cubicBezTo>
                    <a:pt x="62" y="6"/>
                    <a:pt x="62" y="6"/>
                    <a:pt x="62" y="6"/>
                  </a:cubicBezTo>
                  <a:cubicBezTo>
                    <a:pt x="62" y="5"/>
                    <a:pt x="62" y="4"/>
                    <a:pt x="62" y="3"/>
                  </a:cubicBezTo>
                  <a:cubicBezTo>
                    <a:pt x="61" y="2"/>
                    <a:pt x="61" y="1"/>
                    <a:pt x="60" y="1"/>
                  </a:cubicBezTo>
                  <a:cubicBezTo>
                    <a:pt x="59" y="0"/>
                    <a:pt x="57" y="0"/>
                    <a:pt x="55" y="0"/>
                  </a:cubicBezTo>
                  <a:cubicBezTo>
                    <a:pt x="53" y="0"/>
                    <a:pt x="50" y="1"/>
                    <a:pt x="47" y="2"/>
                  </a:cubicBezTo>
                  <a:cubicBezTo>
                    <a:pt x="44" y="3"/>
                    <a:pt x="42" y="5"/>
                    <a:pt x="40" y="7"/>
                  </a:cubicBezTo>
                  <a:cubicBezTo>
                    <a:pt x="41" y="7"/>
                    <a:pt x="41" y="7"/>
                    <a:pt x="41" y="7"/>
                  </a:cubicBezTo>
                  <a:cubicBezTo>
                    <a:pt x="40" y="7"/>
                    <a:pt x="40" y="7"/>
                    <a:pt x="40" y="7"/>
                  </a:cubicBezTo>
                  <a:cubicBezTo>
                    <a:pt x="41" y="7"/>
                    <a:pt x="41" y="7"/>
                    <a:pt x="41" y="7"/>
                  </a:cubicBezTo>
                  <a:cubicBezTo>
                    <a:pt x="42" y="8"/>
                    <a:pt x="42" y="8"/>
                    <a:pt x="42" y="8"/>
                  </a:cubicBezTo>
                  <a:cubicBezTo>
                    <a:pt x="43" y="6"/>
                    <a:pt x="47" y="4"/>
                    <a:pt x="50" y="3"/>
                  </a:cubicBezTo>
                  <a:cubicBezTo>
                    <a:pt x="52" y="3"/>
                    <a:pt x="54" y="2"/>
                    <a:pt x="55" y="2"/>
                  </a:cubicBezTo>
                  <a:cubicBezTo>
                    <a:pt x="57" y="2"/>
                    <a:pt x="58" y="2"/>
                    <a:pt x="59" y="3"/>
                  </a:cubicBezTo>
                  <a:cubicBezTo>
                    <a:pt x="60" y="3"/>
                    <a:pt x="60" y="3"/>
                    <a:pt x="60" y="4"/>
                  </a:cubicBezTo>
                  <a:cubicBezTo>
                    <a:pt x="60" y="4"/>
                    <a:pt x="60" y="4"/>
                    <a:pt x="60" y="5"/>
                  </a:cubicBezTo>
                  <a:cubicBezTo>
                    <a:pt x="61" y="5"/>
                    <a:pt x="61" y="5"/>
                    <a:pt x="61" y="5"/>
                  </a:cubicBezTo>
                  <a:cubicBezTo>
                    <a:pt x="60" y="5"/>
                    <a:pt x="60" y="5"/>
                    <a:pt x="60" y="5"/>
                  </a:cubicBezTo>
                  <a:cubicBezTo>
                    <a:pt x="52" y="13"/>
                    <a:pt x="46" y="20"/>
                    <a:pt x="44" y="26"/>
                  </a:cubicBezTo>
                  <a:cubicBezTo>
                    <a:pt x="43" y="27"/>
                    <a:pt x="43" y="28"/>
                    <a:pt x="43" y="29"/>
                  </a:cubicBezTo>
                  <a:cubicBezTo>
                    <a:pt x="43" y="30"/>
                    <a:pt x="43" y="30"/>
                    <a:pt x="43" y="31"/>
                  </a:cubicBezTo>
                  <a:cubicBezTo>
                    <a:pt x="43" y="31"/>
                    <a:pt x="43" y="32"/>
                    <a:pt x="44" y="32"/>
                  </a:cubicBezTo>
                  <a:cubicBezTo>
                    <a:pt x="45" y="32"/>
                    <a:pt x="46" y="32"/>
                    <a:pt x="47" y="32"/>
                  </a:cubicBezTo>
                  <a:cubicBezTo>
                    <a:pt x="48" y="31"/>
                    <a:pt x="50" y="30"/>
                    <a:pt x="52" y="29"/>
                  </a:cubicBezTo>
                  <a:cubicBezTo>
                    <a:pt x="58" y="24"/>
                    <a:pt x="67" y="20"/>
                    <a:pt x="76" y="18"/>
                  </a:cubicBezTo>
                  <a:cubicBezTo>
                    <a:pt x="80" y="17"/>
                    <a:pt x="84" y="16"/>
                    <a:pt x="87" y="16"/>
                  </a:cubicBezTo>
                  <a:cubicBezTo>
                    <a:pt x="89" y="15"/>
                    <a:pt x="90" y="15"/>
                    <a:pt x="91" y="15"/>
                  </a:cubicBezTo>
                  <a:cubicBezTo>
                    <a:pt x="92" y="15"/>
                    <a:pt x="93" y="15"/>
                    <a:pt x="94" y="16"/>
                  </a:cubicBezTo>
                  <a:cubicBezTo>
                    <a:pt x="94" y="16"/>
                    <a:pt x="94" y="16"/>
                    <a:pt x="94" y="16"/>
                  </a:cubicBezTo>
                  <a:cubicBezTo>
                    <a:pt x="94" y="15"/>
                    <a:pt x="94" y="15"/>
                    <a:pt x="94" y="15"/>
                  </a:cubicBezTo>
                  <a:cubicBezTo>
                    <a:pt x="94" y="14"/>
                    <a:pt x="94" y="14"/>
                    <a:pt x="94" y="14"/>
                  </a:cubicBezTo>
                  <a:cubicBezTo>
                    <a:pt x="88" y="19"/>
                    <a:pt x="84" y="22"/>
                    <a:pt x="81" y="25"/>
                  </a:cubicBezTo>
                  <a:cubicBezTo>
                    <a:pt x="79" y="26"/>
                    <a:pt x="78" y="27"/>
                    <a:pt x="78" y="28"/>
                  </a:cubicBezTo>
                  <a:cubicBezTo>
                    <a:pt x="77" y="29"/>
                    <a:pt x="76" y="30"/>
                    <a:pt x="76" y="30"/>
                  </a:cubicBezTo>
                  <a:cubicBezTo>
                    <a:pt x="76" y="31"/>
                    <a:pt x="76" y="31"/>
                    <a:pt x="76" y="31"/>
                  </a:cubicBezTo>
                  <a:cubicBezTo>
                    <a:pt x="76" y="32"/>
                    <a:pt x="76" y="32"/>
                    <a:pt x="77" y="32"/>
                  </a:cubicBezTo>
                  <a:cubicBezTo>
                    <a:pt x="77" y="32"/>
                    <a:pt x="77" y="32"/>
                    <a:pt x="78" y="32"/>
                  </a:cubicBezTo>
                  <a:cubicBezTo>
                    <a:pt x="79" y="32"/>
                    <a:pt x="80" y="31"/>
                    <a:pt x="83" y="30"/>
                  </a:cubicBezTo>
                  <a:cubicBezTo>
                    <a:pt x="85" y="29"/>
                    <a:pt x="88" y="27"/>
                    <a:pt x="91" y="25"/>
                  </a:cubicBezTo>
                  <a:cubicBezTo>
                    <a:pt x="98" y="22"/>
                    <a:pt x="104" y="19"/>
                    <a:pt x="109" y="17"/>
                  </a:cubicBezTo>
                  <a:cubicBezTo>
                    <a:pt x="112" y="17"/>
                    <a:pt x="114" y="16"/>
                    <a:pt x="116" y="16"/>
                  </a:cubicBezTo>
                  <a:cubicBezTo>
                    <a:pt x="119" y="16"/>
                    <a:pt x="120" y="16"/>
                    <a:pt x="121" y="17"/>
                  </a:cubicBezTo>
                  <a:cubicBezTo>
                    <a:pt x="122" y="17"/>
                    <a:pt x="123" y="17"/>
                    <a:pt x="123" y="18"/>
                  </a:cubicBezTo>
                  <a:cubicBezTo>
                    <a:pt x="123" y="18"/>
                    <a:pt x="123" y="19"/>
                    <a:pt x="123" y="20"/>
                  </a:cubicBezTo>
                  <a:cubicBezTo>
                    <a:pt x="123" y="23"/>
                    <a:pt x="123" y="26"/>
                    <a:pt x="124" y="28"/>
                  </a:cubicBezTo>
                  <a:cubicBezTo>
                    <a:pt x="124" y="30"/>
                    <a:pt x="126" y="32"/>
                    <a:pt x="127" y="33"/>
                  </a:cubicBezTo>
                  <a:cubicBezTo>
                    <a:pt x="129" y="34"/>
                    <a:pt x="131" y="33"/>
                    <a:pt x="133" y="32"/>
                  </a:cubicBezTo>
                  <a:cubicBezTo>
                    <a:pt x="135" y="31"/>
                    <a:pt x="138" y="29"/>
                    <a:pt x="141" y="27"/>
                  </a:cubicBezTo>
                  <a:cubicBezTo>
                    <a:pt x="143" y="26"/>
                    <a:pt x="144" y="26"/>
                    <a:pt x="146" y="25"/>
                  </a:cubicBezTo>
                  <a:cubicBezTo>
                    <a:pt x="147" y="25"/>
                    <a:pt x="148" y="25"/>
                    <a:pt x="149" y="25"/>
                  </a:cubicBezTo>
                  <a:cubicBezTo>
                    <a:pt x="149" y="26"/>
                    <a:pt x="149" y="26"/>
                    <a:pt x="150" y="27"/>
                  </a:cubicBezTo>
                  <a:cubicBezTo>
                    <a:pt x="150" y="28"/>
                    <a:pt x="150" y="29"/>
                    <a:pt x="149" y="31"/>
                  </a:cubicBezTo>
                  <a:cubicBezTo>
                    <a:pt x="147" y="36"/>
                    <a:pt x="146" y="41"/>
                    <a:pt x="145" y="44"/>
                  </a:cubicBezTo>
                  <a:cubicBezTo>
                    <a:pt x="144" y="46"/>
                    <a:pt x="144" y="47"/>
                    <a:pt x="144" y="48"/>
                  </a:cubicBezTo>
                  <a:cubicBezTo>
                    <a:pt x="144" y="49"/>
                    <a:pt x="144" y="49"/>
                    <a:pt x="144" y="50"/>
                  </a:cubicBezTo>
                  <a:cubicBezTo>
                    <a:pt x="144" y="50"/>
                    <a:pt x="144" y="50"/>
                    <a:pt x="144" y="50"/>
                  </a:cubicBezTo>
                  <a:cubicBezTo>
                    <a:pt x="144" y="50"/>
                    <a:pt x="144" y="51"/>
                    <a:pt x="145" y="51"/>
                  </a:cubicBezTo>
                  <a:cubicBezTo>
                    <a:pt x="145" y="51"/>
                    <a:pt x="145" y="51"/>
                    <a:pt x="145" y="51"/>
                  </a:cubicBezTo>
                  <a:cubicBezTo>
                    <a:pt x="146" y="51"/>
                    <a:pt x="147" y="50"/>
                    <a:pt x="148" y="49"/>
                  </a:cubicBezTo>
                  <a:cubicBezTo>
                    <a:pt x="149" y="48"/>
                    <a:pt x="150" y="47"/>
                    <a:pt x="152" y="45"/>
                  </a:cubicBezTo>
                  <a:cubicBezTo>
                    <a:pt x="155" y="42"/>
                    <a:pt x="157" y="39"/>
                    <a:pt x="159" y="38"/>
                  </a:cubicBezTo>
                  <a:cubicBezTo>
                    <a:pt x="160" y="37"/>
                    <a:pt x="161" y="36"/>
                    <a:pt x="162" y="36"/>
                  </a:cubicBezTo>
                  <a:cubicBezTo>
                    <a:pt x="162" y="36"/>
                    <a:pt x="162" y="36"/>
                    <a:pt x="162" y="36"/>
                  </a:cubicBezTo>
                  <a:cubicBezTo>
                    <a:pt x="162" y="36"/>
                    <a:pt x="162" y="36"/>
                    <a:pt x="162" y="36"/>
                  </a:cubicBezTo>
                  <a:cubicBezTo>
                    <a:pt x="163" y="37"/>
                    <a:pt x="163" y="38"/>
                    <a:pt x="163" y="39"/>
                  </a:cubicBezTo>
                  <a:cubicBezTo>
                    <a:pt x="164" y="40"/>
                    <a:pt x="164" y="40"/>
                    <a:pt x="164" y="40"/>
                  </a:cubicBezTo>
                  <a:cubicBezTo>
                    <a:pt x="163" y="39"/>
                    <a:pt x="163" y="39"/>
                    <a:pt x="163" y="39"/>
                  </a:cubicBezTo>
                  <a:cubicBezTo>
                    <a:pt x="161" y="52"/>
                    <a:pt x="160" y="61"/>
                    <a:pt x="161" y="66"/>
                  </a:cubicBezTo>
                  <a:cubicBezTo>
                    <a:pt x="161" y="69"/>
                    <a:pt x="161" y="71"/>
                    <a:pt x="162" y="73"/>
                  </a:cubicBezTo>
                  <a:cubicBezTo>
                    <a:pt x="162" y="74"/>
                    <a:pt x="163" y="75"/>
                    <a:pt x="164" y="76"/>
                  </a:cubicBezTo>
                  <a:cubicBezTo>
                    <a:pt x="165" y="76"/>
                    <a:pt x="166" y="76"/>
                    <a:pt x="167" y="76"/>
                  </a:cubicBezTo>
                  <a:cubicBezTo>
                    <a:pt x="168" y="75"/>
                    <a:pt x="169" y="74"/>
                    <a:pt x="171" y="73"/>
                  </a:cubicBezTo>
                  <a:cubicBezTo>
                    <a:pt x="172" y="71"/>
                    <a:pt x="174" y="69"/>
                    <a:pt x="176" y="67"/>
                  </a:cubicBezTo>
                  <a:cubicBezTo>
                    <a:pt x="177" y="66"/>
                    <a:pt x="177" y="65"/>
                    <a:pt x="178" y="65"/>
                  </a:cubicBezTo>
                  <a:cubicBezTo>
                    <a:pt x="178" y="64"/>
                    <a:pt x="178" y="64"/>
                    <a:pt x="178" y="64"/>
                  </a:cubicBezTo>
                  <a:cubicBezTo>
                    <a:pt x="178" y="64"/>
                    <a:pt x="178" y="64"/>
                    <a:pt x="178" y="64"/>
                  </a:cubicBezTo>
                  <a:cubicBezTo>
                    <a:pt x="178" y="64"/>
                    <a:pt x="178" y="64"/>
                    <a:pt x="178" y="64"/>
                  </a:cubicBezTo>
                  <a:cubicBezTo>
                    <a:pt x="178" y="64"/>
                    <a:pt x="178" y="64"/>
                    <a:pt x="178" y="64"/>
                  </a:cubicBezTo>
                  <a:cubicBezTo>
                    <a:pt x="178" y="64"/>
                    <a:pt x="178" y="64"/>
                    <a:pt x="178" y="64"/>
                  </a:cubicBezTo>
                  <a:cubicBezTo>
                    <a:pt x="178" y="64"/>
                    <a:pt x="178" y="64"/>
                    <a:pt x="178" y="64"/>
                  </a:cubicBezTo>
                  <a:cubicBezTo>
                    <a:pt x="178" y="64"/>
                    <a:pt x="178" y="64"/>
                    <a:pt x="178" y="64"/>
                  </a:cubicBezTo>
                  <a:cubicBezTo>
                    <a:pt x="178" y="63"/>
                    <a:pt x="178" y="63"/>
                    <a:pt x="178" y="63"/>
                  </a:cubicBezTo>
                  <a:cubicBezTo>
                    <a:pt x="178" y="64"/>
                    <a:pt x="178" y="64"/>
                    <a:pt x="178" y="64"/>
                  </a:cubicBezTo>
                  <a:cubicBezTo>
                    <a:pt x="178" y="64"/>
                    <a:pt x="178" y="64"/>
                    <a:pt x="178" y="64"/>
                  </a:cubicBezTo>
                  <a:cubicBezTo>
                    <a:pt x="178" y="63"/>
                    <a:pt x="178" y="63"/>
                    <a:pt x="178" y="63"/>
                  </a:cubicBezTo>
                  <a:cubicBezTo>
                    <a:pt x="178" y="64"/>
                    <a:pt x="178" y="64"/>
                    <a:pt x="178" y="64"/>
                  </a:cubicBezTo>
                  <a:cubicBezTo>
                    <a:pt x="178" y="63"/>
                    <a:pt x="178" y="63"/>
                    <a:pt x="178" y="63"/>
                  </a:cubicBezTo>
                  <a:cubicBezTo>
                    <a:pt x="178" y="64"/>
                    <a:pt x="178" y="64"/>
                    <a:pt x="178" y="64"/>
                  </a:cubicBezTo>
                  <a:cubicBezTo>
                    <a:pt x="178" y="64"/>
                    <a:pt x="178" y="64"/>
                    <a:pt x="178" y="64"/>
                  </a:cubicBezTo>
                  <a:cubicBezTo>
                    <a:pt x="178" y="63"/>
                    <a:pt x="178" y="63"/>
                    <a:pt x="178" y="63"/>
                  </a:cubicBezTo>
                  <a:cubicBezTo>
                    <a:pt x="178" y="64"/>
                    <a:pt x="178" y="64"/>
                    <a:pt x="178" y="64"/>
                  </a:cubicBezTo>
                  <a:cubicBezTo>
                    <a:pt x="178" y="64"/>
                    <a:pt x="178" y="64"/>
                    <a:pt x="178" y="64"/>
                  </a:cubicBezTo>
                  <a:cubicBezTo>
                    <a:pt x="178" y="64"/>
                    <a:pt x="178" y="64"/>
                    <a:pt x="178" y="64"/>
                  </a:cubicBezTo>
                  <a:cubicBezTo>
                    <a:pt x="178" y="64"/>
                    <a:pt x="178" y="64"/>
                    <a:pt x="178" y="64"/>
                  </a:cubicBezTo>
                  <a:cubicBezTo>
                    <a:pt x="178" y="64"/>
                    <a:pt x="178" y="64"/>
                    <a:pt x="178" y="64"/>
                  </a:cubicBezTo>
                  <a:cubicBezTo>
                    <a:pt x="178" y="64"/>
                    <a:pt x="178" y="64"/>
                    <a:pt x="178" y="64"/>
                  </a:cubicBezTo>
                  <a:cubicBezTo>
                    <a:pt x="178" y="64"/>
                    <a:pt x="178" y="64"/>
                    <a:pt x="178" y="64"/>
                  </a:cubicBezTo>
                  <a:cubicBezTo>
                    <a:pt x="178" y="67"/>
                    <a:pt x="178" y="72"/>
                    <a:pt x="178" y="77"/>
                  </a:cubicBezTo>
                  <a:cubicBezTo>
                    <a:pt x="179" y="79"/>
                    <a:pt x="179" y="81"/>
                    <a:pt x="179" y="83"/>
                  </a:cubicBezTo>
                  <a:cubicBezTo>
                    <a:pt x="179" y="84"/>
                    <a:pt x="179" y="84"/>
                    <a:pt x="180" y="85"/>
                  </a:cubicBezTo>
                  <a:cubicBezTo>
                    <a:pt x="180" y="86"/>
                    <a:pt x="180" y="86"/>
                    <a:pt x="181" y="86"/>
                  </a:cubicBezTo>
                  <a:cubicBezTo>
                    <a:pt x="181" y="87"/>
                    <a:pt x="182" y="87"/>
                    <a:pt x="182" y="86"/>
                  </a:cubicBezTo>
                  <a:cubicBezTo>
                    <a:pt x="183" y="86"/>
                    <a:pt x="184" y="85"/>
                    <a:pt x="184" y="84"/>
                  </a:cubicBezTo>
                  <a:cubicBezTo>
                    <a:pt x="185" y="83"/>
                    <a:pt x="186" y="82"/>
                    <a:pt x="187" y="81"/>
                  </a:cubicBezTo>
                  <a:cubicBezTo>
                    <a:pt x="188" y="80"/>
                    <a:pt x="188" y="80"/>
                    <a:pt x="188" y="79"/>
                  </a:cubicBezTo>
                  <a:cubicBezTo>
                    <a:pt x="189" y="79"/>
                    <a:pt x="189" y="79"/>
                    <a:pt x="189" y="79"/>
                  </a:cubicBezTo>
                  <a:cubicBezTo>
                    <a:pt x="189" y="79"/>
                    <a:pt x="189" y="80"/>
                    <a:pt x="189" y="80"/>
                  </a:cubicBezTo>
                  <a:cubicBezTo>
                    <a:pt x="190" y="81"/>
                    <a:pt x="190" y="83"/>
                    <a:pt x="189" y="85"/>
                  </a:cubicBezTo>
                  <a:cubicBezTo>
                    <a:pt x="189" y="88"/>
                    <a:pt x="187" y="92"/>
                    <a:pt x="186" y="95"/>
                  </a:cubicBezTo>
                  <a:cubicBezTo>
                    <a:pt x="186" y="96"/>
                    <a:pt x="185" y="98"/>
                    <a:pt x="185" y="99"/>
                  </a:cubicBezTo>
                  <a:cubicBezTo>
                    <a:pt x="184" y="99"/>
                    <a:pt x="184" y="100"/>
                    <a:pt x="184" y="100"/>
                  </a:cubicBezTo>
                  <a:cubicBezTo>
                    <a:pt x="184" y="101"/>
                    <a:pt x="184" y="101"/>
                    <a:pt x="184" y="102"/>
                  </a:cubicBezTo>
                  <a:cubicBezTo>
                    <a:pt x="184" y="102"/>
                    <a:pt x="184" y="102"/>
                    <a:pt x="185" y="102"/>
                  </a:cubicBezTo>
                  <a:cubicBezTo>
                    <a:pt x="185" y="102"/>
                    <a:pt x="185" y="102"/>
                    <a:pt x="186" y="102"/>
                  </a:cubicBezTo>
                  <a:cubicBezTo>
                    <a:pt x="190" y="99"/>
                    <a:pt x="194" y="98"/>
                    <a:pt x="197" y="97"/>
                  </a:cubicBezTo>
                  <a:cubicBezTo>
                    <a:pt x="200" y="97"/>
                    <a:pt x="203" y="97"/>
                    <a:pt x="205" y="98"/>
                  </a:cubicBezTo>
                  <a:cubicBezTo>
                    <a:pt x="208" y="99"/>
                    <a:pt x="210" y="102"/>
                    <a:pt x="211" y="105"/>
                  </a:cubicBezTo>
                  <a:cubicBezTo>
                    <a:pt x="211" y="107"/>
                    <a:pt x="212" y="108"/>
                    <a:pt x="212" y="109"/>
                  </a:cubicBezTo>
                  <a:cubicBezTo>
                    <a:pt x="212" y="109"/>
                    <a:pt x="212" y="110"/>
                    <a:pt x="212" y="110"/>
                  </a:cubicBezTo>
                  <a:cubicBezTo>
                    <a:pt x="212" y="110"/>
                    <a:pt x="212" y="110"/>
                    <a:pt x="212" y="110"/>
                  </a:cubicBezTo>
                  <a:cubicBezTo>
                    <a:pt x="212" y="111"/>
                    <a:pt x="212" y="111"/>
                    <a:pt x="212" y="111"/>
                  </a:cubicBezTo>
                  <a:cubicBezTo>
                    <a:pt x="213" y="110"/>
                    <a:pt x="213" y="110"/>
                    <a:pt x="213" y="110"/>
                  </a:cubicBezTo>
                  <a:cubicBezTo>
                    <a:pt x="212" y="110"/>
                    <a:pt x="212" y="110"/>
                    <a:pt x="212" y="110"/>
                  </a:cubicBezTo>
                  <a:cubicBezTo>
                    <a:pt x="211" y="113"/>
                    <a:pt x="211" y="116"/>
                    <a:pt x="210" y="118"/>
                  </a:cubicBezTo>
                  <a:cubicBezTo>
                    <a:pt x="207" y="124"/>
                    <a:pt x="204" y="127"/>
                    <a:pt x="200" y="128"/>
                  </a:cubicBezTo>
                  <a:cubicBezTo>
                    <a:pt x="197" y="130"/>
                    <a:pt x="194" y="130"/>
                    <a:pt x="192" y="129"/>
                  </a:cubicBezTo>
                  <a:cubicBezTo>
                    <a:pt x="192" y="129"/>
                    <a:pt x="191" y="129"/>
                    <a:pt x="191" y="129"/>
                  </a:cubicBezTo>
                  <a:cubicBezTo>
                    <a:pt x="191" y="128"/>
                    <a:pt x="190" y="128"/>
                    <a:pt x="190" y="128"/>
                  </a:cubicBezTo>
                  <a:cubicBezTo>
                    <a:pt x="190" y="128"/>
                    <a:pt x="190" y="129"/>
                    <a:pt x="189" y="129"/>
                  </a:cubicBezTo>
                  <a:cubicBezTo>
                    <a:pt x="189" y="131"/>
                    <a:pt x="188" y="132"/>
                    <a:pt x="187" y="134"/>
                  </a:cubicBezTo>
                  <a:cubicBezTo>
                    <a:pt x="180" y="152"/>
                    <a:pt x="164" y="168"/>
                    <a:pt x="142" y="176"/>
                  </a:cubicBezTo>
                  <a:cubicBezTo>
                    <a:pt x="121" y="184"/>
                    <a:pt x="92" y="184"/>
                    <a:pt x="57" y="170"/>
                  </a:cubicBezTo>
                  <a:cubicBezTo>
                    <a:pt x="57" y="169"/>
                    <a:pt x="56" y="169"/>
                    <a:pt x="56" y="169"/>
                  </a:cubicBezTo>
                  <a:cubicBezTo>
                    <a:pt x="25" y="155"/>
                    <a:pt x="12" y="136"/>
                    <a:pt x="7" y="118"/>
                  </a:cubicBezTo>
                  <a:cubicBezTo>
                    <a:pt x="2" y="100"/>
                    <a:pt x="6" y="82"/>
                    <a:pt x="10" y="74"/>
                  </a:cubicBezTo>
                  <a:cubicBezTo>
                    <a:pt x="11" y="71"/>
                    <a:pt x="12" y="69"/>
                    <a:pt x="13" y="69"/>
                  </a:cubicBezTo>
                  <a:cubicBezTo>
                    <a:pt x="16" y="66"/>
                    <a:pt x="17" y="64"/>
                    <a:pt x="18" y="61"/>
                  </a:cubicBezTo>
                  <a:cubicBezTo>
                    <a:pt x="20" y="57"/>
                    <a:pt x="20" y="52"/>
                    <a:pt x="21" y="43"/>
                  </a:cubicBezTo>
                  <a:cubicBezTo>
                    <a:pt x="21" y="41"/>
                    <a:pt x="22" y="39"/>
                    <a:pt x="23" y="36"/>
                  </a:cubicBezTo>
                  <a:cubicBezTo>
                    <a:pt x="25" y="30"/>
                    <a:pt x="30" y="23"/>
                    <a:pt x="34" y="17"/>
                  </a:cubicBezTo>
                  <a:cubicBezTo>
                    <a:pt x="36" y="15"/>
                    <a:pt x="38" y="12"/>
                    <a:pt x="39" y="11"/>
                  </a:cubicBezTo>
                  <a:cubicBezTo>
                    <a:pt x="41" y="9"/>
                    <a:pt x="41" y="8"/>
                    <a:pt x="42" y="8"/>
                  </a:cubicBezTo>
                  <a:cubicBezTo>
                    <a:pt x="42" y="8"/>
                    <a:pt x="42" y="8"/>
                    <a:pt x="42" y="8"/>
                  </a:cubicBezTo>
                  <a:cubicBezTo>
                    <a:pt x="41" y="7"/>
                    <a:pt x="41" y="7"/>
                    <a:pt x="41" y="7"/>
                  </a:cubicBezTo>
                  <a:close/>
                </a:path>
              </a:pathLst>
            </a:custGeom>
            <a:solidFill>
              <a:srgbClr val="EAB6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7" name="Freeform 67"/>
            <p:cNvSpPr/>
            <p:nvPr/>
          </p:nvSpPr>
          <p:spPr bwMode="auto">
            <a:xfrm>
              <a:off x="7892" y="1968"/>
              <a:ext cx="19" cy="14"/>
            </a:xfrm>
            <a:custGeom>
              <a:avLst/>
              <a:gdLst>
                <a:gd name="T0" fmla="*/ 11 w 12"/>
                <a:gd name="T1" fmla="*/ 3 h 9"/>
                <a:gd name="T2" fmla="*/ 2 w 12"/>
                <a:gd name="T3" fmla="*/ 2 h 9"/>
                <a:gd name="T4" fmla="*/ 1 w 12"/>
                <a:gd name="T5" fmla="*/ 3 h 9"/>
                <a:gd name="T6" fmla="*/ 1 w 12"/>
                <a:gd name="T7" fmla="*/ 9 h 9"/>
                <a:gd name="T8" fmla="*/ 2 w 12"/>
                <a:gd name="T9" fmla="*/ 9 h 9"/>
                <a:gd name="T10" fmla="*/ 2 w 12"/>
                <a:gd name="T11" fmla="*/ 9 h 9"/>
                <a:gd name="T12" fmla="*/ 3 w 12"/>
                <a:gd name="T13" fmla="*/ 8 h 9"/>
                <a:gd name="T14" fmla="*/ 3 w 12"/>
                <a:gd name="T15" fmla="*/ 4 h 9"/>
                <a:gd name="T16" fmla="*/ 10 w 12"/>
                <a:gd name="T17" fmla="*/ 4 h 9"/>
                <a:gd name="T18" fmla="*/ 11 w 12"/>
                <a:gd name="T19" fmla="*/ 5 h 9"/>
                <a:gd name="T20" fmla="*/ 11 w 12"/>
                <a:gd name="T21" fmla="*/ 5 h 9"/>
                <a:gd name="T22" fmla="*/ 12 w 12"/>
                <a:gd name="T23" fmla="*/ 4 h 9"/>
                <a:gd name="T24" fmla="*/ 12 w 12"/>
                <a:gd name="T25" fmla="*/ 3 h 9"/>
                <a:gd name="T26" fmla="*/ 11 w 12"/>
                <a:gd name="T27"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9">
                  <a:moveTo>
                    <a:pt x="11" y="3"/>
                  </a:moveTo>
                  <a:cubicBezTo>
                    <a:pt x="10" y="2"/>
                    <a:pt x="5" y="0"/>
                    <a:pt x="2" y="2"/>
                  </a:cubicBezTo>
                  <a:cubicBezTo>
                    <a:pt x="2" y="3"/>
                    <a:pt x="1" y="3"/>
                    <a:pt x="1" y="3"/>
                  </a:cubicBezTo>
                  <a:cubicBezTo>
                    <a:pt x="0" y="5"/>
                    <a:pt x="0" y="6"/>
                    <a:pt x="1" y="9"/>
                  </a:cubicBezTo>
                  <a:cubicBezTo>
                    <a:pt x="1" y="9"/>
                    <a:pt x="1" y="9"/>
                    <a:pt x="2" y="9"/>
                  </a:cubicBezTo>
                  <a:cubicBezTo>
                    <a:pt x="2" y="9"/>
                    <a:pt x="2" y="9"/>
                    <a:pt x="2" y="9"/>
                  </a:cubicBezTo>
                  <a:cubicBezTo>
                    <a:pt x="3" y="9"/>
                    <a:pt x="3" y="9"/>
                    <a:pt x="3" y="8"/>
                  </a:cubicBezTo>
                  <a:cubicBezTo>
                    <a:pt x="2" y="7"/>
                    <a:pt x="2" y="4"/>
                    <a:pt x="3" y="4"/>
                  </a:cubicBezTo>
                  <a:cubicBezTo>
                    <a:pt x="5" y="2"/>
                    <a:pt x="9" y="4"/>
                    <a:pt x="10" y="4"/>
                  </a:cubicBezTo>
                  <a:cubicBezTo>
                    <a:pt x="11" y="4"/>
                    <a:pt x="11" y="4"/>
                    <a:pt x="11" y="5"/>
                  </a:cubicBezTo>
                  <a:cubicBezTo>
                    <a:pt x="11" y="5"/>
                    <a:pt x="11" y="5"/>
                    <a:pt x="11" y="5"/>
                  </a:cubicBezTo>
                  <a:cubicBezTo>
                    <a:pt x="11" y="5"/>
                    <a:pt x="12" y="5"/>
                    <a:pt x="12" y="4"/>
                  </a:cubicBezTo>
                  <a:cubicBezTo>
                    <a:pt x="12" y="4"/>
                    <a:pt x="12" y="3"/>
                    <a:pt x="12" y="3"/>
                  </a:cubicBezTo>
                  <a:cubicBezTo>
                    <a:pt x="12" y="3"/>
                    <a:pt x="11" y="3"/>
                    <a:pt x="11" y="3"/>
                  </a:cubicBezTo>
                  <a:close/>
                </a:path>
              </a:pathLst>
            </a:custGeom>
            <a:solidFill>
              <a:srgbClr val="EAB6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8" name="Freeform 68"/>
            <p:cNvSpPr/>
            <p:nvPr/>
          </p:nvSpPr>
          <p:spPr bwMode="auto">
            <a:xfrm>
              <a:off x="7858" y="1927"/>
              <a:ext cx="10" cy="12"/>
            </a:xfrm>
            <a:custGeom>
              <a:avLst/>
              <a:gdLst>
                <a:gd name="T0" fmla="*/ 2 w 6"/>
                <a:gd name="T1" fmla="*/ 8 h 8"/>
                <a:gd name="T2" fmla="*/ 0 w 6"/>
                <a:gd name="T3" fmla="*/ 3 h 8"/>
                <a:gd name="T4" fmla="*/ 3 w 6"/>
                <a:gd name="T5" fmla="*/ 1 h 8"/>
                <a:gd name="T6" fmla="*/ 5 w 6"/>
                <a:gd name="T7" fmla="*/ 4 h 8"/>
                <a:gd name="T8" fmla="*/ 2 w 6"/>
                <a:gd name="T9" fmla="*/ 8 h 8"/>
              </a:gdLst>
              <a:ahLst/>
              <a:cxnLst>
                <a:cxn ang="0">
                  <a:pos x="T0" y="T1"/>
                </a:cxn>
                <a:cxn ang="0">
                  <a:pos x="T2" y="T3"/>
                </a:cxn>
                <a:cxn ang="0">
                  <a:pos x="T4" y="T5"/>
                </a:cxn>
                <a:cxn ang="0">
                  <a:pos x="T6" y="T7"/>
                </a:cxn>
                <a:cxn ang="0">
                  <a:pos x="T8" y="T9"/>
                </a:cxn>
              </a:cxnLst>
              <a:rect l="0" t="0" r="r" b="b"/>
              <a:pathLst>
                <a:path w="6" h="8">
                  <a:moveTo>
                    <a:pt x="2" y="8"/>
                  </a:moveTo>
                  <a:cubicBezTo>
                    <a:pt x="1" y="7"/>
                    <a:pt x="0" y="6"/>
                    <a:pt x="0" y="3"/>
                  </a:cubicBezTo>
                  <a:cubicBezTo>
                    <a:pt x="1" y="1"/>
                    <a:pt x="2" y="0"/>
                    <a:pt x="3" y="1"/>
                  </a:cubicBezTo>
                  <a:cubicBezTo>
                    <a:pt x="4" y="1"/>
                    <a:pt x="6" y="2"/>
                    <a:pt x="5" y="4"/>
                  </a:cubicBezTo>
                  <a:cubicBezTo>
                    <a:pt x="5" y="6"/>
                    <a:pt x="4" y="8"/>
                    <a:pt x="2" y="8"/>
                  </a:cubicBezTo>
                  <a:close/>
                </a:path>
              </a:pathLst>
            </a:custGeom>
            <a:solidFill>
              <a:srgbClr val="221F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9" name="Freeform 69"/>
            <p:cNvSpPr/>
            <p:nvPr/>
          </p:nvSpPr>
          <p:spPr bwMode="auto">
            <a:xfrm>
              <a:off x="7861" y="1930"/>
              <a:ext cx="4" cy="4"/>
            </a:xfrm>
            <a:custGeom>
              <a:avLst/>
              <a:gdLst>
                <a:gd name="T0" fmla="*/ 1 w 2"/>
                <a:gd name="T1" fmla="*/ 3 h 3"/>
                <a:gd name="T2" fmla="*/ 0 w 2"/>
                <a:gd name="T3" fmla="*/ 2 h 3"/>
                <a:gd name="T4" fmla="*/ 1 w 2"/>
                <a:gd name="T5" fmla="*/ 0 h 3"/>
                <a:gd name="T6" fmla="*/ 2 w 2"/>
                <a:gd name="T7" fmla="*/ 2 h 3"/>
                <a:gd name="T8" fmla="*/ 1 w 2"/>
                <a:gd name="T9" fmla="*/ 3 h 3"/>
              </a:gdLst>
              <a:ahLst/>
              <a:cxnLst>
                <a:cxn ang="0">
                  <a:pos x="T0" y="T1"/>
                </a:cxn>
                <a:cxn ang="0">
                  <a:pos x="T2" y="T3"/>
                </a:cxn>
                <a:cxn ang="0">
                  <a:pos x="T4" y="T5"/>
                </a:cxn>
                <a:cxn ang="0">
                  <a:pos x="T6" y="T7"/>
                </a:cxn>
                <a:cxn ang="0">
                  <a:pos x="T8" y="T9"/>
                </a:cxn>
              </a:cxnLst>
              <a:rect l="0" t="0" r="r" b="b"/>
              <a:pathLst>
                <a:path w="2" h="3">
                  <a:moveTo>
                    <a:pt x="1" y="3"/>
                  </a:moveTo>
                  <a:cubicBezTo>
                    <a:pt x="0" y="3"/>
                    <a:pt x="0" y="2"/>
                    <a:pt x="0" y="2"/>
                  </a:cubicBezTo>
                  <a:cubicBezTo>
                    <a:pt x="0" y="1"/>
                    <a:pt x="1" y="0"/>
                    <a:pt x="1" y="0"/>
                  </a:cubicBezTo>
                  <a:cubicBezTo>
                    <a:pt x="2" y="0"/>
                    <a:pt x="2" y="1"/>
                    <a:pt x="2" y="2"/>
                  </a:cubicBezTo>
                  <a:cubicBezTo>
                    <a:pt x="2" y="3"/>
                    <a:pt x="1"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0" name="Freeform 70"/>
            <p:cNvSpPr/>
            <p:nvPr/>
          </p:nvSpPr>
          <p:spPr bwMode="auto">
            <a:xfrm>
              <a:off x="7980" y="1939"/>
              <a:ext cx="8" cy="11"/>
            </a:xfrm>
            <a:custGeom>
              <a:avLst/>
              <a:gdLst>
                <a:gd name="T0" fmla="*/ 2 w 5"/>
                <a:gd name="T1" fmla="*/ 7 h 7"/>
                <a:gd name="T2" fmla="*/ 0 w 5"/>
                <a:gd name="T3" fmla="*/ 3 h 7"/>
                <a:gd name="T4" fmla="*/ 3 w 5"/>
                <a:gd name="T5" fmla="*/ 0 h 7"/>
                <a:gd name="T6" fmla="*/ 5 w 5"/>
                <a:gd name="T7" fmla="*/ 4 h 7"/>
                <a:gd name="T8" fmla="*/ 2 w 5"/>
                <a:gd name="T9" fmla="*/ 7 h 7"/>
              </a:gdLst>
              <a:ahLst/>
              <a:cxnLst>
                <a:cxn ang="0">
                  <a:pos x="T0" y="T1"/>
                </a:cxn>
                <a:cxn ang="0">
                  <a:pos x="T2" y="T3"/>
                </a:cxn>
                <a:cxn ang="0">
                  <a:pos x="T4" y="T5"/>
                </a:cxn>
                <a:cxn ang="0">
                  <a:pos x="T6" y="T7"/>
                </a:cxn>
                <a:cxn ang="0">
                  <a:pos x="T8" y="T9"/>
                </a:cxn>
              </a:cxnLst>
              <a:rect l="0" t="0" r="r" b="b"/>
              <a:pathLst>
                <a:path w="5" h="7">
                  <a:moveTo>
                    <a:pt x="2" y="7"/>
                  </a:moveTo>
                  <a:cubicBezTo>
                    <a:pt x="1" y="7"/>
                    <a:pt x="0" y="5"/>
                    <a:pt x="0" y="3"/>
                  </a:cubicBezTo>
                  <a:cubicBezTo>
                    <a:pt x="0" y="1"/>
                    <a:pt x="1" y="0"/>
                    <a:pt x="3" y="0"/>
                  </a:cubicBezTo>
                  <a:cubicBezTo>
                    <a:pt x="4" y="1"/>
                    <a:pt x="5" y="2"/>
                    <a:pt x="5" y="4"/>
                  </a:cubicBezTo>
                  <a:cubicBezTo>
                    <a:pt x="4" y="6"/>
                    <a:pt x="3" y="7"/>
                    <a:pt x="2" y="7"/>
                  </a:cubicBezTo>
                  <a:close/>
                </a:path>
              </a:pathLst>
            </a:custGeom>
            <a:solidFill>
              <a:srgbClr val="221F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1" name="Freeform 71"/>
            <p:cNvSpPr/>
            <p:nvPr/>
          </p:nvSpPr>
          <p:spPr bwMode="auto">
            <a:xfrm>
              <a:off x="7982" y="1942"/>
              <a:ext cx="3" cy="5"/>
            </a:xfrm>
            <a:custGeom>
              <a:avLst/>
              <a:gdLst>
                <a:gd name="T0" fmla="*/ 1 w 2"/>
                <a:gd name="T1" fmla="*/ 3 h 3"/>
                <a:gd name="T2" fmla="*/ 1 w 2"/>
                <a:gd name="T3" fmla="*/ 1 h 3"/>
                <a:gd name="T4" fmla="*/ 2 w 2"/>
                <a:gd name="T5" fmla="*/ 0 h 3"/>
                <a:gd name="T6" fmla="*/ 2 w 2"/>
                <a:gd name="T7" fmla="*/ 1 h 3"/>
                <a:gd name="T8" fmla="*/ 1 w 2"/>
                <a:gd name="T9" fmla="*/ 3 h 3"/>
              </a:gdLst>
              <a:ahLst/>
              <a:cxnLst>
                <a:cxn ang="0">
                  <a:pos x="T0" y="T1"/>
                </a:cxn>
                <a:cxn ang="0">
                  <a:pos x="T2" y="T3"/>
                </a:cxn>
                <a:cxn ang="0">
                  <a:pos x="T4" y="T5"/>
                </a:cxn>
                <a:cxn ang="0">
                  <a:pos x="T6" y="T7"/>
                </a:cxn>
                <a:cxn ang="0">
                  <a:pos x="T8" y="T9"/>
                </a:cxn>
              </a:cxnLst>
              <a:rect l="0" t="0" r="r" b="b"/>
              <a:pathLst>
                <a:path w="2" h="3">
                  <a:moveTo>
                    <a:pt x="1" y="3"/>
                  </a:moveTo>
                  <a:cubicBezTo>
                    <a:pt x="1" y="3"/>
                    <a:pt x="0" y="2"/>
                    <a:pt x="1" y="1"/>
                  </a:cubicBezTo>
                  <a:cubicBezTo>
                    <a:pt x="1" y="0"/>
                    <a:pt x="1" y="0"/>
                    <a:pt x="2" y="0"/>
                  </a:cubicBezTo>
                  <a:cubicBezTo>
                    <a:pt x="2" y="0"/>
                    <a:pt x="2" y="1"/>
                    <a:pt x="2" y="1"/>
                  </a:cubicBezTo>
                  <a:cubicBezTo>
                    <a:pt x="2" y="2"/>
                    <a:pt x="2"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2" name="Freeform 72"/>
            <p:cNvSpPr/>
            <p:nvPr/>
          </p:nvSpPr>
          <p:spPr bwMode="auto">
            <a:xfrm>
              <a:off x="8030" y="1976"/>
              <a:ext cx="29" cy="24"/>
            </a:xfrm>
            <a:custGeom>
              <a:avLst/>
              <a:gdLst>
                <a:gd name="T0" fmla="*/ 11 w 18"/>
                <a:gd name="T1" fmla="*/ 1 h 15"/>
                <a:gd name="T2" fmla="*/ 17 w 18"/>
                <a:gd name="T3" fmla="*/ 10 h 15"/>
                <a:gd name="T4" fmla="*/ 7 w 18"/>
                <a:gd name="T5" fmla="*/ 13 h 15"/>
                <a:gd name="T6" fmla="*/ 1 w 18"/>
                <a:gd name="T7" fmla="*/ 5 h 15"/>
                <a:gd name="T8" fmla="*/ 11 w 18"/>
                <a:gd name="T9" fmla="*/ 1 h 15"/>
              </a:gdLst>
              <a:ahLst/>
              <a:cxnLst>
                <a:cxn ang="0">
                  <a:pos x="T0" y="T1"/>
                </a:cxn>
                <a:cxn ang="0">
                  <a:pos x="T2" y="T3"/>
                </a:cxn>
                <a:cxn ang="0">
                  <a:pos x="T4" y="T5"/>
                </a:cxn>
                <a:cxn ang="0">
                  <a:pos x="T6" y="T7"/>
                </a:cxn>
                <a:cxn ang="0">
                  <a:pos x="T8" y="T9"/>
                </a:cxn>
              </a:cxnLst>
              <a:rect l="0" t="0" r="r" b="b"/>
              <a:pathLst>
                <a:path w="18" h="15">
                  <a:moveTo>
                    <a:pt x="11" y="1"/>
                  </a:moveTo>
                  <a:cubicBezTo>
                    <a:pt x="15" y="3"/>
                    <a:pt x="18" y="6"/>
                    <a:pt x="17" y="10"/>
                  </a:cubicBezTo>
                  <a:cubicBezTo>
                    <a:pt x="16" y="13"/>
                    <a:pt x="11" y="15"/>
                    <a:pt x="7" y="13"/>
                  </a:cubicBezTo>
                  <a:cubicBezTo>
                    <a:pt x="3" y="12"/>
                    <a:pt x="0" y="8"/>
                    <a:pt x="1" y="5"/>
                  </a:cubicBezTo>
                  <a:cubicBezTo>
                    <a:pt x="2" y="1"/>
                    <a:pt x="7" y="0"/>
                    <a:pt x="11" y="1"/>
                  </a:cubicBezTo>
                  <a:close/>
                </a:path>
              </a:pathLst>
            </a:custGeom>
            <a:solidFill>
              <a:srgbClr val="F273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3" name="Freeform 73"/>
            <p:cNvSpPr/>
            <p:nvPr/>
          </p:nvSpPr>
          <p:spPr bwMode="auto">
            <a:xfrm>
              <a:off x="7820" y="1955"/>
              <a:ext cx="14" cy="11"/>
            </a:xfrm>
            <a:custGeom>
              <a:avLst/>
              <a:gdLst>
                <a:gd name="T0" fmla="*/ 4 w 9"/>
                <a:gd name="T1" fmla="*/ 0 h 7"/>
                <a:gd name="T2" fmla="*/ 9 w 9"/>
                <a:gd name="T3" fmla="*/ 3 h 7"/>
                <a:gd name="T4" fmla="*/ 5 w 9"/>
                <a:gd name="T5" fmla="*/ 7 h 7"/>
                <a:gd name="T6" fmla="*/ 0 w 9"/>
                <a:gd name="T7" fmla="*/ 4 h 7"/>
                <a:gd name="T8" fmla="*/ 4 w 9"/>
                <a:gd name="T9" fmla="*/ 0 h 7"/>
              </a:gdLst>
              <a:ahLst/>
              <a:cxnLst>
                <a:cxn ang="0">
                  <a:pos x="T0" y="T1"/>
                </a:cxn>
                <a:cxn ang="0">
                  <a:pos x="T2" y="T3"/>
                </a:cxn>
                <a:cxn ang="0">
                  <a:pos x="T4" y="T5"/>
                </a:cxn>
                <a:cxn ang="0">
                  <a:pos x="T6" y="T7"/>
                </a:cxn>
                <a:cxn ang="0">
                  <a:pos x="T8" y="T9"/>
                </a:cxn>
              </a:cxnLst>
              <a:rect l="0" t="0" r="r" b="b"/>
              <a:pathLst>
                <a:path w="9" h="7">
                  <a:moveTo>
                    <a:pt x="4" y="0"/>
                  </a:moveTo>
                  <a:cubicBezTo>
                    <a:pt x="7" y="0"/>
                    <a:pt x="9" y="1"/>
                    <a:pt x="9" y="3"/>
                  </a:cubicBezTo>
                  <a:cubicBezTo>
                    <a:pt x="9" y="5"/>
                    <a:pt x="7" y="7"/>
                    <a:pt x="5" y="7"/>
                  </a:cubicBezTo>
                  <a:cubicBezTo>
                    <a:pt x="2" y="7"/>
                    <a:pt x="0" y="6"/>
                    <a:pt x="0" y="4"/>
                  </a:cubicBezTo>
                  <a:cubicBezTo>
                    <a:pt x="0" y="2"/>
                    <a:pt x="2" y="0"/>
                    <a:pt x="4" y="0"/>
                  </a:cubicBezTo>
                  <a:close/>
                </a:path>
              </a:pathLst>
            </a:custGeom>
            <a:solidFill>
              <a:srgbClr val="F273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4" name="Freeform 74"/>
            <p:cNvSpPr/>
            <p:nvPr/>
          </p:nvSpPr>
          <p:spPr bwMode="auto">
            <a:xfrm>
              <a:off x="7971" y="1891"/>
              <a:ext cx="50" cy="31"/>
            </a:xfrm>
            <a:custGeom>
              <a:avLst/>
              <a:gdLst>
                <a:gd name="T0" fmla="*/ 0 w 31"/>
                <a:gd name="T1" fmla="*/ 8 h 19"/>
                <a:gd name="T2" fmla="*/ 0 w 31"/>
                <a:gd name="T3" fmla="*/ 8 h 19"/>
                <a:gd name="T4" fmla="*/ 16 w 31"/>
                <a:gd name="T5" fmla="*/ 1 h 19"/>
                <a:gd name="T6" fmla="*/ 31 w 31"/>
                <a:gd name="T7" fmla="*/ 17 h 19"/>
                <a:gd name="T8" fmla="*/ 30 w 31"/>
                <a:gd name="T9" fmla="*/ 19 h 19"/>
                <a:gd name="T10" fmla="*/ 29 w 31"/>
                <a:gd name="T11" fmla="*/ 18 h 19"/>
                <a:gd name="T12" fmla="*/ 15 w 31"/>
                <a:gd name="T13" fmla="*/ 3 h 19"/>
                <a:gd name="T14" fmla="*/ 1 w 31"/>
                <a:gd name="T15" fmla="*/ 9 h 19"/>
                <a:gd name="T16" fmla="*/ 0 w 31"/>
                <a:gd name="T17" fmla="*/ 9 h 19"/>
                <a:gd name="T18" fmla="*/ 0 w 31"/>
                <a:gd name="T19"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9">
                  <a:moveTo>
                    <a:pt x="0" y="8"/>
                  </a:moveTo>
                  <a:cubicBezTo>
                    <a:pt x="0" y="8"/>
                    <a:pt x="0" y="8"/>
                    <a:pt x="0" y="8"/>
                  </a:cubicBezTo>
                  <a:cubicBezTo>
                    <a:pt x="5" y="2"/>
                    <a:pt x="10" y="0"/>
                    <a:pt x="16" y="1"/>
                  </a:cubicBezTo>
                  <a:cubicBezTo>
                    <a:pt x="25" y="3"/>
                    <a:pt x="31" y="17"/>
                    <a:pt x="31" y="17"/>
                  </a:cubicBezTo>
                  <a:cubicBezTo>
                    <a:pt x="31" y="18"/>
                    <a:pt x="31" y="18"/>
                    <a:pt x="30" y="19"/>
                  </a:cubicBezTo>
                  <a:cubicBezTo>
                    <a:pt x="30" y="19"/>
                    <a:pt x="29" y="19"/>
                    <a:pt x="29" y="18"/>
                  </a:cubicBezTo>
                  <a:cubicBezTo>
                    <a:pt x="29" y="18"/>
                    <a:pt x="24" y="5"/>
                    <a:pt x="15" y="3"/>
                  </a:cubicBezTo>
                  <a:cubicBezTo>
                    <a:pt x="11" y="2"/>
                    <a:pt x="6" y="4"/>
                    <a:pt x="1" y="9"/>
                  </a:cubicBezTo>
                  <a:cubicBezTo>
                    <a:pt x="1" y="10"/>
                    <a:pt x="0" y="10"/>
                    <a:pt x="0" y="9"/>
                  </a:cubicBezTo>
                  <a:cubicBezTo>
                    <a:pt x="0" y="9"/>
                    <a:pt x="0" y="8"/>
                    <a:pt x="0"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5" name="Freeform 75"/>
            <p:cNvSpPr/>
            <p:nvPr/>
          </p:nvSpPr>
          <p:spPr bwMode="auto">
            <a:xfrm>
              <a:off x="7845" y="1882"/>
              <a:ext cx="45" cy="22"/>
            </a:xfrm>
            <a:custGeom>
              <a:avLst/>
              <a:gdLst>
                <a:gd name="T0" fmla="*/ 0 w 28"/>
                <a:gd name="T1" fmla="*/ 9 h 14"/>
                <a:gd name="T2" fmla="*/ 0 w 28"/>
                <a:gd name="T3" fmla="*/ 9 h 14"/>
                <a:gd name="T4" fmla="*/ 18 w 28"/>
                <a:gd name="T5" fmla="*/ 2 h 14"/>
                <a:gd name="T6" fmla="*/ 28 w 28"/>
                <a:gd name="T7" fmla="*/ 13 h 14"/>
                <a:gd name="T8" fmla="*/ 27 w 28"/>
                <a:gd name="T9" fmla="*/ 14 h 14"/>
                <a:gd name="T10" fmla="*/ 26 w 28"/>
                <a:gd name="T11" fmla="*/ 13 h 14"/>
                <a:gd name="T12" fmla="*/ 18 w 28"/>
                <a:gd name="T13" fmla="*/ 3 h 14"/>
                <a:gd name="T14" fmla="*/ 2 w 28"/>
                <a:gd name="T15" fmla="*/ 11 h 14"/>
                <a:gd name="T16" fmla="*/ 0 w 28"/>
                <a:gd name="T17" fmla="*/ 11 h 14"/>
                <a:gd name="T18" fmla="*/ 0 w 28"/>
                <a:gd name="T19"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14">
                  <a:moveTo>
                    <a:pt x="0" y="9"/>
                  </a:moveTo>
                  <a:cubicBezTo>
                    <a:pt x="0" y="9"/>
                    <a:pt x="0" y="9"/>
                    <a:pt x="0" y="9"/>
                  </a:cubicBezTo>
                  <a:cubicBezTo>
                    <a:pt x="7" y="3"/>
                    <a:pt x="13" y="0"/>
                    <a:pt x="18" y="2"/>
                  </a:cubicBezTo>
                  <a:cubicBezTo>
                    <a:pt x="25" y="4"/>
                    <a:pt x="28" y="13"/>
                    <a:pt x="28" y="13"/>
                  </a:cubicBezTo>
                  <a:cubicBezTo>
                    <a:pt x="28" y="13"/>
                    <a:pt x="28" y="14"/>
                    <a:pt x="27" y="14"/>
                  </a:cubicBezTo>
                  <a:cubicBezTo>
                    <a:pt x="27" y="14"/>
                    <a:pt x="26" y="14"/>
                    <a:pt x="26" y="13"/>
                  </a:cubicBezTo>
                  <a:cubicBezTo>
                    <a:pt x="26" y="13"/>
                    <a:pt x="24" y="5"/>
                    <a:pt x="18" y="3"/>
                  </a:cubicBezTo>
                  <a:cubicBezTo>
                    <a:pt x="13" y="2"/>
                    <a:pt x="8" y="5"/>
                    <a:pt x="2" y="11"/>
                  </a:cubicBezTo>
                  <a:cubicBezTo>
                    <a:pt x="1" y="11"/>
                    <a:pt x="1" y="11"/>
                    <a:pt x="0" y="11"/>
                  </a:cubicBezTo>
                  <a:cubicBezTo>
                    <a:pt x="0" y="10"/>
                    <a:pt x="0" y="10"/>
                    <a:pt x="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6" name="Freeform 76"/>
            <p:cNvSpPr/>
            <p:nvPr/>
          </p:nvSpPr>
          <p:spPr bwMode="auto">
            <a:xfrm>
              <a:off x="7860" y="2006"/>
              <a:ext cx="132" cy="98"/>
            </a:xfrm>
            <a:custGeom>
              <a:avLst/>
              <a:gdLst>
                <a:gd name="T0" fmla="*/ 61 w 82"/>
                <a:gd name="T1" fmla="*/ 21 h 61"/>
                <a:gd name="T2" fmla="*/ 14 w 82"/>
                <a:gd name="T3" fmla="*/ 7 h 61"/>
                <a:gd name="T4" fmla="*/ 3 w 82"/>
                <a:gd name="T5" fmla="*/ 0 h 61"/>
                <a:gd name="T6" fmla="*/ 34 w 82"/>
                <a:gd name="T7" fmla="*/ 52 h 61"/>
                <a:gd name="T8" fmla="*/ 82 w 82"/>
                <a:gd name="T9" fmla="*/ 19 h 61"/>
                <a:gd name="T10" fmla="*/ 61 w 82"/>
                <a:gd name="T11" fmla="*/ 21 h 61"/>
              </a:gdLst>
              <a:ahLst/>
              <a:cxnLst>
                <a:cxn ang="0">
                  <a:pos x="T0" y="T1"/>
                </a:cxn>
                <a:cxn ang="0">
                  <a:pos x="T2" y="T3"/>
                </a:cxn>
                <a:cxn ang="0">
                  <a:pos x="T4" y="T5"/>
                </a:cxn>
                <a:cxn ang="0">
                  <a:pos x="T6" y="T7"/>
                </a:cxn>
                <a:cxn ang="0">
                  <a:pos x="T8" y="T9"/>
                </a:cxn>
                <a:cxn ang="0">
                  <a:pos x="T10" y="T11"/>
                </a:cxn>
              </a:cxnLst>
              <a:rect l="0" t="0" r="r" b="b"/>
              <a:pathLst>
                <a:path w="82" h="61">
                  <a:moveTo>
                    <a:pt x="61" y="21"/>
                  </a:moveTo>
                  <a:cubicBezTo>
                    <a:pt x="42" y="20"/>
                    <a:pt x="25" y="13"/>
                    <a:pt x="14" y="7"/>
                  </a:cubicBezTo>
                  <a:cubicBezTo>
                    <a:pt x="7" y="3"/>
                    <a:pt x="3" y="0"/>
                    <a:pt x="3" y="0"/>
                  </a:cubicBezTo>
                  <a:cubicBezTo>
                    <a:pt x="0" y="13"/>
                    <a:pt x="13" y="45"/>
                    <a:pt x="34" y="52"/>
                  </a:cubicBezTo>
                  <a:cubicBezTo>
                    <a:pt x="65" y="61"/>
                    <a:pt x="78" y="24"/>
                    <a:pt x="82" y="19"/>
                  </a:cubicBezTo>
                  <a:cubicBezTo>
                    <a:pt x="75" y="20"/>
                    <a:pt x="68" y="21"/>
                    <a:pt x="61" y="21"/>
                  </a:cubicBezTo>
                  <a:close/>
                </a:path>
              </a:pathLst>
            </a:custGeom>
            <a:solidFill>
              <a:srgbClr val="F273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7" name="Freeform 77"/>
            <p:cNvSpPr/>
            <p:nvPr/>
          </p:nvSpPr>
          <p:spPr bwMode="auto">
            <a:xfrm>
              <a:off x="7842" y="1973"/>
              <a:ext cx="24" cy="35"/>
            </a:xfrm>
            <a:custGeom>
              <a:avLst/>
              <a:gdLst>
                <a:gd name="T0" fmla="*/ 14 w 15"/>
                <a:gd name="T1" fmla="*/ 22 h 22"/>
                <a:gd name="T2" fmla="*/ 14 w 15"/>
                <a:gd name="T3" fmla="*/ 22 h 22"/>
                <a:gd name="T4" fmla="*/ 6 w 15"/>
                <a:gd name="T5" fmla="*/ 0 h 22"/>
                <a:gd name="T6" fmla="*/ 6 w 15"/>
                <a:gd name="T7" fmla="*/ 0 h 22"/>
                <a:gd name="T8" fmla="*/ 6 w 15"/>
                <a:gd name="T9" fmla="*/ 1 h 22"/>
                <a:gd name="T10" fmla="*/ 14 w 15"/>
                <a:gd name="T11" fmla="*/ 21 h 22"/>
                <a:gd name="T12" fmla="*/ 15 w 15"/>
                <a:gd name="T13" fmla="*/ 22 h 22"/>
                <a:gd name="T14" fmla="*/ 14 w 15"/>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2">
                  <a:moveTo>
                    <a:pt x="14" y="22"/>
                  </a:moveTo>
                  <a:cubicBezTo>
                    <a:pt x="14" y="22"/>
                    <a:pt x="14" y="22"/>
                    <a:pt x="14" y="22"/>
                  </a:cubicBezTo>
                  <a:cubicBezTo>
                    <a:pt x="0" y="14"/>
                    <a:pt x="6" y="0"/>
                    <a:pt x="6" y="0"/>
                  </a:cubicBezTo>
                  <a:cubicBezTo>
                    <a:pt x="6" y="0"/>
                    <a:pt x="6" y="0"/>
                    <a:pt x="6" y="0"/>
                  </a:cubicBezTo>
                  <a:cubicBezTo>
                    <a:pt x="6" y="1"/>
                    <a:pt x="6" y="1"/>
                    <a:pt x="6" y="1"/>
                  </a:cubicBezTo>
                  <a:cubicBezTo>
                    <a:pt x="6" y="1"/>
                    <a:pt x="1" y="14"/>
                    <a:pt x="14" y="21"/>
                  </a:cubicBezTo>
                  <a:cubicBezTo>
                    <a:pt x="15" y="22"/>
                    <a:pt x="15" y="22"/>
                    <a:pt x="15" y="22"/>
                  </a:cubicBezTo>
                  <a:lnTo>
                    <a:pt x="14" y="22"/>
                  </a:lnTo>
                  <a:close/>
                </a:path>
              </a:pathLst>
            </a:custGeom>
            <a:solidFill>
              <a:srgbClr val="ED7A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8" name="Freeform 78"/>
            <p:cNvSpPr/>
            <p:nvPr/>
          </p:nvSpPr>
          <p:spPr bwMode="auto">
            <a:xfrm>
              <a:off x="7985" y="2024"/>
              <a:ext cx="11" cy="18"/>
            </a:xfrm>
            <a:custGeom>
              <a:avLst/>
              <a:gdLst>
                <a:gd name="T0" fmla="*/ 7 w 7"/>
                <a:gd name="T1" fmla="*/ 11 h 11"/>
                <a:gd name="T2" fmla="*/ 7 w 7"/>
                <a:gd name="T3" fmla="*/ 11 h 11"/>
                <a:gd name="T4" fmla="*/ 4 w 7"/>
                <a:gd name="T5" fmla="*/ 0 h 11"/>
                <a:gd name="T6" fmla="*/ 4 w 7"/>
                <a:gd name="T7" fmla="*/ 0 h 11"/>
                <a:gd name="T8" fmla="*/ 4 w 7"/>
                <a:gd name="T9" fmla="*/ 0 h 11"/>
                <a:gd name="T10" fmla="*/ 7 w 7"/>
                <a:gd name="T11" fmla="*/ 11 h 11"/>
                <a:gd name="T12" fmla="*/ 7 w 7"/>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7" h="11">
                  <a:moveTo>
                    <a:pt x="7" y="11"/>
                  </a:moveTo>
                  <a:cubicBezTo>
                    <a:pt x="7" y="11"/>
                    <a:pt x="7" y="11"/>
                    <a:pt x="7" y="11"/>
                  </a:cubicBezTo>
                  <a:cubicBezTo>
                    <a:pt x="0" y="5"/>
                    <a:pt x="4" y="0"/>
                    <a:pt x="4" y="0"/>
                  </a:cubicBezTo>
                  <a:cubicBezTo>
                    <a:pt x="4" y="0"/>
                    <a:pt x="4" y="0"/>
                    <a:pt x="4" y="0"/>
                  </a:cubicBezTo>
                  <a:cubicBezTo>
                    <a:pt x="4" y="0"/>
                    <a:pt x="4" y="0"/>
                    <a:pt x="4" y="0"/>
                  </a:cubicBezTo>
                  <a:cubicBezTo>
                    <a:pt x="4" y="0"/>
                    <a:pt x="1" y="5"/>
                    <a:pt x="7" y="11"/>
                  </a:cubicBezTo>
                  <a:cubicBezTo>
                    <a:pt x="7" y="11"/>
                    <a:pt x="7" y="11"/>
                    <a:pt x="7" y="11"/>
                  </a:cubicBezTo>
                  <a:close/>
                </a:path>
              </a:pathLst>
            </a:custGeom>
            <a:solidFill>
              <a:srgbClr val="ED7A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9" name="Freeform 79"/>
            <p:cNvSpPr/>
            <p:nvPr/>
          </p:nvSpPr>
          <p:spPr bwMode="auto">
            <a:xfrm>
              <a:off x="7889" y="2051"/>
              <a:ext cx="67" cy="43"/>
            </a:xfrm>
            <a:custGeom>
              <a:avLst/>
              <a:gdLst>
                <a:gd name="T0" fmla="*/ 0 w 42"/>
                <a:gd name="T1" fmla="*/ 13 h 27"/>
                <a:gd name="T2" fmla="*/ 16 w 42"/>
                <a:gd name="T3" fmla="*/ 24 h 27"/>
                <a:gd name="T4" fmla="*/ 42 w 42"/>
                <a:gd name="T5" fmla="*/ 20 h 27"/>
                <a:gd name="T6" fmla="*/ 0 w 42"/>
                <a:gd name="T7" fmla="*/ 13 h 27"/>
              </a:gdLst>
              <a:ahLst/>
              <a:cxnLst>
                <a:cxn ang="0">
                  <a:pos x="T0" y="T1"/>
                </a:cxn>
                <a:cxn ang="0">
                  <a:pos x="T2" y="T3"/>
                </a:cxn>
                <a:cxn ang="0">
                  <a:pos x="T4" y="T5"/>
                </a:cxn>
                <a:cxn ang="0">
                  <a:pos x="T6" y="T7"/>
                </a:cxn>
              </a:cxnLst>
              <a:rect l="0" t="0" r="r" b="b"/>
              <a:pathLst>
                <a:path w="42" h="27">
                  <a:moveTo>
                    <a:pt x="0" y="13"/>
                  </a:moveTo>
                  <a:cubicBezTo>
                    <a:pt x="4" y="18"/>
                    <a:pt x="10" y="22"/>
                    <a:pt x="16" y="24"/>
                  </a:cubicBezTo>
                  <a:cubicBezTo>
                    <a:pt x="27" y="27"/>
                    <a:pt x="35" y="25"/>
                    <a:pt x="42" y="20"/>
                  </a:cubicBezTo>
                  <a:cubicBezTo>
                    <a:pt x="26" y="0"/>
                    <a:pt x="7" y="8"/>
                    <a:pt x="0" y="13"/>
                  </a:cubicBezTo>
                  <a:close/>
                </a:path>
              </a:pathLst>
            </a:custGeom>
            <a:solidFill>
              <a:srgbClr val="E84F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111" name="Group 82"/>
          <p:cNvGrpSpPr>
            <a:grpSpLocks noChangeAspect="1"/>
          </p:cNvGrpSpPr>
          <p:nvPr/>
        </p:nvGrpSpPr>
        <p:grpSpPr bwMode="auto">
          <a:xfrm>
            <a:off x="7323138" y="4410075"/>
            <a:ext cx="697765" cy="895350"/>
            <a:chOff x="4523" y="2694"/>
            <a:chExt cx="505" cy="648"/>
          </a:xfrm>
        </p:grpSpPr>
        <p:sp>
          <p:nvSpPr>
            <p:cNvPr id="112" name="AutoShape 81"/>
            <p:cNvSpPr>
              <a:spLocks noChangeAspect="1" noChangeArrowheads="1" noTextEdit="1"/>
            </p:cNvSpPr>
            <p:nvPr/>
          </p:nvSpPr>
          <p:spPr bwMode="auto">
            <a:xfrm>
              <a:off x="4523" y="2694"/>
              <a:ext cx="505"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3" name="Freeform 83"/>
            <p:cNvSpPr/>
            <p:nvPr/>
          </p:nvSpPr>
          <p:spPr bwMode="auto">
            <a:xfrm>
              <a:off x="4675" y="3308"/>
              <a:ext cx="66" cy="39"/>
            </a:xfrm>
            <a:custGeom>
              <a:avLst/>
              <a:gdLst>
                <a:gd name="T0" fmla="*/ 23 w 37"/>
                <a:gd name="T1" fmla="*/ 3 h 22"/>
                <a:gd name="T2" fmla="*/ 15 w 37"/>
                <a:gd name="T3" fmla="*/ 3 h 22"/>
                <a:gd name="T4" fmla="*/ 2 w 37"/>
                <a:gd name="T5" fmla="*/ 8 h 22"/>
                <a:gd name="T6" fmla="*/ 37 w 37"/>
                <a:gd name="T7" fmla="*/ 16 h 22"/>
                <a:gd name="T8" fmla="*/ 37 w 37"/>
                <a:gd name="T9" fmla="*/ 9 h 22"/>
                <a:gd name="T10" fmla="*/ 23 w 37"/>
                <a:gd name="T11" fmla="*/ 3 h 22"/>
              </a:gdLst>
              <a:ahLst/>
              <a:cxnLst>
                <a:cxn ang="0">
                  <a:pos x="T0" y="T1"/>
                </a:cxn>
                <a:cxn ang="0">
                  <a:pos x="T2" y="T3"/>
                </a:cxn>
                <a:cxn ang="0">
                  <a:pos x="T4" y="T5"/>
                </a:cxn>
                <a:cxn ang="0">
                  <a:pos x="T6" y="T7"/>
                </a:cxn>
                <a:cxn ang="0">
                  <a:pos x="T8" y="T9"/>
                </a:cxn>
                <a:cxn ang="0">
                  <a:pos x="T10" y="T11"/>
                </a:cxn>
              </a:cxnLst>
              <a:rect l="0" t="0" r="r" b="b"/>
              <a:pathLst>
                <a:path w="37" h="22">
                  <a:moveTo>
                    <a:pt x="23" y="3"/>
                  </a:moveTo>
                  <a:cubicBezTo>
                    <a:pt x="21" y="4"/>
                    <a:pt x="19" y="4"/>
                    <a:pt x="15" y="3"/>
                  </a:cubicBezTo>
                  <a:cubicBezTo>
                    <a:pt x="8" y="0"/>
                    <a:pt x="0" y="5"/>
                    <a:pt x="2" y="8"/>
                  </a:cubicBezTo>
                  <a:cubicBezTo>
                    <a:pt x="5" y="11"/>
                    <a:pt x="37" y="22"/>
                    <a:pt x="37" y="16"/>
                  </a:cubicBezTo>
                  <a:cubicBezTo>
                    <a:pt x="37" y="14"/>
                    <a:pt x="37" y="12"/>
                    <a:pt x="37" y="9"/>
                  </a:cubicBezTo>
                  <a:cubicBezTo>
                    <a:pt x="32" y="10"/>
                    <a:pt x="26" y="6"/>
                    <a:pt x="23" y="3"/>
                  </a:cubicBezTo>
                  <a:close/>
                </a:path>
              </a:pathLst>
            </a:custGeom>
            <a:solidFill>
              <a:srgbClr val="98CC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4" name="Freeform 84"/>
            <p:cNvSpPr/>
            <p:nvPr/>
          </p:nvSpPr>
          <p:spPr bwMode="auto">
            <a:xfrm>
              <a:off x="4677" y="3310"/>
              <a:ext cx="66" cy="32"/>
            </a:xfrm>
            <a:custGeom>
              <a:avLst/>
              <a:gdLst>
                <a:gd name="T0" fmla="*/ 22 w 37"/>
                <a:gd name="T1" fmla="*/ 2 h 18"/>
                <a:gd name="T2" fmla="*/ 21 w 37"/>
                <a:gd name="T3" fmla="*/ 1 h 18"/>
                <a:gd name="T4" fmla="*/ 19 w 37"/>
                <a:gd name="T5" fmla="*/ 2 h 18"/>
                <a:gd name="T6" fmla="*/ 15 w 37"/>
                <a:gd name="T7" fmla="*/ 1 h 18"/>
                <a:gd name="T8" fmla="*/ 15 w 37"/>
                <a:gd name="T9" fmla="*/ 1 h 18"/>
                <a:gd name="T10" fmla="*/ 10 w 37"/>
                <a:gd name="T11" fmla="*/ 0 h 18"/>
                <a:gd name="T12" fmla="*/ 3 w 37"/>
                <a:gd name="T13" fmla="*/ 2 h 18"/>
                <a:gd name="T14" fmla="*/ 1 w 37"/>
                <a:gd name="T15" fmla="*/ 3 h 18"/>
                <a:gd name="T16" fmla="*/ 0 w 37"/>
                <a:gd name="T17" fmla="*/ 6 h 18"/>
                <a:gd name="T18" fmla="*/ 0 w 37"/>
                <a:gd name="T19" fmla="*/ 8 h 18"/>
                <a:gd name="T20" fmla="*/ 0 w 37"/>
                <a:gd name="T21" fmla="*/ 8 h 18"/>
                <a:gd name="T22" fmla="*/ 2 w 37"/>
                <a:gd name="T23" fmla="*/ 9 h 18"/>
                <a:gd name="T24" fmla="*/ 16 w 37"/>
                <a:gd name="T25" fmla="*/ 14 h 18"/>
                <a:gd name="T26" fmla="*/ 32 w 37"/>
                <a:gd name="T27" fmla="*/ 18 h 18"/>
                <a:gd name="T28" fmla="*/ 35 w 37"/>
                <a:gd name="T29" fmla="*/ 17 h 18"/>
                <a:gd name="T30" fmla="*/ 36 w 37"/>
                <a:gd name="T31" fmla="*/ 16 h 18"/>
                <a:gd name="T32" fmla="*/ 37 w 37"/>
                <a:gd name="T33" fmla="*/ 15 h 18"/>
                <a:gd name="T34" fmla="*/ 37 w 37"/>
                <a:gd name="T35" fmla="*/ 15 h 18"/>
                <a:gd name="T36" fmla="*/ 37 w 37"/>
                <a:gd name="T37" fmla="*/ 13 h 18"/>
                <a:gd name="T38" fmla="*/ 37 w 37"/>
                <a:gd name="T39" fmla="*/ 8 h 18"/>
                <a:gd name="T40" fmla="*/ 37 w 37"/>
                <a:gd name="T41" fmla="*/ 7 h 18"/>
                <a:gd name="T42" fmla="*/ 36 w 37"/>
                <a:gd name="T43" fmla="*/ 7 h 18"/>
                <a:gd name="T44" fmla="*/ 34 w 37"/>
                <a:gd name="T45" fmla="*/ 7 h 18"/>
                <a:gd name="T46" fmla="*/ 22 w 37"/>
                <a:gd name="T47" fmla="*/ 2 h 18"/>
                <a:gd name="T48" fmla="*/ 21 w 37"/>
                <a:gd name="T49" fmla="*/ 1 h 18"/>
                <a:gd name="T50" fmla="*/ 22 w 37"/>
                <a:gd name="T51" fmla="*/ 2 h 18"/>
                <a:gd name="T52" fmla="*/ 21 w 37"/>
                <a:gd name="T53" fmla="*/ 3 h 18"/>
                <a:gd name="T54" fmla="*/ 34 w 37"/>
                <a:gd name="T55" fmla="*/ 9 h 18"/>
                <a:gd name="T56" fmla="*/ 36 w 37"/>
                <a:gd name="T57" fmla="*/ 9 h 18"/>
                <a:gd name="T58" fmla="*/ 36 w 37"/>
                <a:gd name="T59" fmla="*/ 8 h 18"/>
                <a:gd name="T60" fmla="*/ 35 w 37"/>
                <a:gd name="T61" fmla="*/ 8 h 18"/>
                <a:gd name="T62" fmla="*/ 35 w 37"/>
                <a:gd name="T63" fmla="*/ 13 h 18"/>
                <a:gd name="T64" fmla="*/ 35 w 37"/>
                <a:gd name="T65" fmla="*/ 14 h 18"/>
                <a:gd name="T66" fmla="*/ 35 w 37"/>
                <a:gd name="T67" fmla="*/ 14 h 18"/>
                <a:gd name="T68" fmla="*/ 35 w 37"/>
                <a:gd name="T69" fmla="*/ 15 h 18"/>
                <a:gd name="T70" fmla="*/ 34 w 37"/>
                <a:gd name="T71" fmla="*/ 15 h 18"/>
                <a:gd name="T72" fmla="*/ 32 w 37"/>
                <a:gd name="T73" fmla="*/ 15 h 18"/>
                <a:gd name="T74" fmla="*/ 14 w 37"/>
                <a:gd name="T75" fmla="*/ 12 h 18"/>
                <a:gd name="T76" fmla="*/ 6 w 37"/>
                <a:gd name="T77" fmla="*/ 8 h 18"/>
                <a:gd name="T78" fmla="*/ 3 w 37"/>
                <a:gd name="T79" fmla="*/ 7 h 18"/>
                <a:gd name="T80" fmla="*/ 2 w 37"/>
                <a:gd name="T81" fmla="*/ 6 h 18"/>
                <a:gd name="T82" fmla="*/ 2 w 37"/>
                <a:gd name="T83" fmla="*/ 6 h 18"/>
                <a:gd name="T84" fmla="*/ 2 w 37"/>
                <a:gd name="T85" fmla="*/ 6 h 18"/>
                <a:gd name="T86" fmla="*/ 2 w 37"/>
                <a:gd name="T87" fmla="*/ 5 h 18"/>
                <a:gd name="T88" fmla="*/ 10 w 37"/>
                <a:gd name="T89" fmla="*/ 2 h 18"/>
                <a:gd name="T90" fmla="*/ 14 w 37"/>
                <a:gd name="T91" fmla="*/ 3 h 18"/>
                <a:gd name="T92" fmla="*/ 14 w 37"/>
                <a:gd name="T93" fmla="*/ 3 h 18"/>
                <a:gd name="T94" fmla="*/ 19 w 37"/>
                <a:gd name="T95" fmla="*/ 4 h 18"/>
                <a:gd name="T96" fmla="*/ 22 w 37"/>
                <a:gd name="T97" fmla="*/ 3 h 18"/>
                <a:gd name="T98" fmla="*/ 22 w 37"/>
                <a:gd name="T99" fmla="*/ 2 h 18"/>
                <a:gd name="T100" fmla="*/ 21 w 37"/>
                <a:gd name="T101" fmla="*/ 3 h 18"/>
                <a:gd name="T102" fmla="*/ 22 w 37"/>
                <a:gd name="T103"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7" h="18">
                  <a:moveTo>
                    <a:pt x="22" y="2"/>
                  </a:moveTo>
                  <a:cubicBezTo>
                    <a:pt x="21" y="1"/>
                    <a:pt x="21" y="1"/>
                    <a:pt x="21" y="1"/>
                  </a:cubicBezTo>
                  <a:cubicBezTo>
                    <a:pt x="21" y="2"/>
                    <a:pt x="20" y="2"/>
                    <a:pt x="19" y="2"/>
                  </a:cubicBezTo>
                  <a:cubicBezTo>
                    <a:pt x="18" y="2"/>
                    <a:pt x="17" y="2"/>
                    <a:pt x="15" y="1"/>
                  </a:cubicBezTo>
                  <a:cubicBezTo>
                    <a:pt x="15" y="1"/>
                    <a:pt x="15" y="1"/>
                    <a:pt x="15" y="1"/>
                  </a:cubicBezTo>
                  <a:cubicBezTo>
                    <a:pt x="13" y="0"/>
                    <a:pt x="11" y="0"/>
                    <a:pt x="10" y="0"/>
                  </a:cubicBezTo>
                  <a:cubicBezTo>
                    <a:pt x="7" y="0"/>
                    <a:pt x="5" y="1"/>
                    <a:pt x="3" y="2"/>
                  </a:cubicBezTo>
                  <a:cubicBezTo>
                    <a:pt x="2" y="2"/>
                    <a:pt x="1" y="3"/>
                    <a:pt x="1" y="3"/>
                  </a:cubicBezTo>
                  <a:cubicBezTo>
                    <a:pt x="0" y="4"/>
                    <a:pt x="0" y="5"/>
                    <a:pt x="0" y="6"/>
                  </a:cubicBezTo>
                  <a:cubicBezTo>
                    <a:pt x="0" y="6"/>
                    <a:pt x="0" y="7"/>
                    <a:pt x="0" y="8"/>
                  </a:cubicBezTo>
                  <a:cubicBezTo>
                    <a:pt x="0" y="8"/>
                    <a:pt x="0" y="8"/>
                    <a:pt x="0" y="8"/>
                  </a:cubicBezTo>
                  <a:cubicBezTo>
                    <a:pt x="1" y="8"/>
                    <a:pt x="1" y="9"/>
                    <a:pt x="2" y="9"/>
                  </a:cubicBezTo>
                  <a:cubicBezTo>
                    <a:pt x="5" y="11"/>
                    <a:pt x="10" y="13"/>
                    <a:pt x="16" y="14"/>
                  </a:cubicBezTo>
                  <a:cubicBezTo>
                    <a:pt x="22" y="16"/>
                    <a:pt x="28" y="18"/>
                    <a:pt x="32" y="18"/>
                  </a:cubicBezTo>
                  <a:cubicBezTo>
                    <a:pt x="33" y="18"/>
                    <a:pt x="34" y="17"/>
                    <a:pt x="35" y="17"/>
                  </a:cubicBezTo>
                  <a:cubicBezTo>
                    <a:pt x="36" y="17"/>
                    <a:pt x="36" y="17"/>
                    <a:pt x="36" y="16"/>
                  </a:cubicBezTo>
                  <a:cubicBezTo>
                    <a:pt x="37" y="16"/>
                    <a:pt x="37" y="15"/>
                    <a:pt x="37" y="15"/>
                  </a:cubicBezTo>
                  <a:cubicBezTo>
                    <a:pt x="37" y="15"/>
                    <a:pt x="37" y="15"/>
                    <a:pt x="37" y="15"/>
                  </a:cubicBezTo>
                  <a:cubicBezTo>
                    <a:pt x="37" y="14"/>
                    <a:pt x="37" y="14"/>
                    <a:pt x="37" y="13"/>
                  </a:cubicBezTo>
                  <a:cubicBezTo>
                    <a:pt x="37" y="12"/>
                    <a:pt x="37" y="10"/>
                    <a:pt x="37" y="8"/>
                  </a:cubicBezTo>
                  <a:cubicBezTo>
                    <a:pt x="37" y="8"/>
                    <a:pt x="37" y="7"/>
                    <a:pt x="37" y="7"/>
                  </a:cubicBezTo>
                  <a:cubicBezTo>
                    <a:pt x="36" y="7"/>
                    <a:pt x="36" y="7"/>
                    <a:pt x="36" y="7"/>
                  </a:cubicBezTo>
                  <a:cubicBezTo>
                    <a:pt x="35" y="7"/>
                    <a:pt x="35" y="7"/>
                    <a:pt x="34" y="7"/>
                  </a:cubicBezTo>
                  <a:cubicBezTo>
                    <a:pt x="30" y="7"/>
                    <a:pt x="26" y="4"/>
                    <a:pt x="22" y="2"/>
                  </a:cubicBezTo>
                  <a:cubicBezTo>
                    <a:pt x="22" y="1"/>
                    <a:pt x="22" y="1"/>
                    <a:pt x="21" y="1"/>
                  </a:cubicBezTo>
                  <a:cubicBezTo>
                    <a:pt x="22" y="2"/>
                    <a:pt x="22" y="2"/>
                    <a:pt x="22" y="2"/>
                  </a:cubicBezTo>
                  <a:cubicBezTo>
                    <a:pt x="21" y="3"/>
                    <a:pt x="21" y="3"/>
                    <a:pt x="21" y="3"/>
                  </a:cubicBezTo>
                  <a:cubicBezTo>
                    <a:pt x="24" y="6"/>
                    <a:pt x="29" y="9"/>
                    <a:pt x="34" y="9"/>
                  </a:cubicBezTo>
                  <a:cubicBezTo>
                    <a:pt x="35" y="9"/>
                    <a:pt x="35" y="9"/>
                    <a:pt x="36" y="9"/>
                  </a:cubicBezTo>
                  <a:cubicBezTo>
                    <a:pt x="36" y="8"/>
                    <a:pt x="36" y="8"/>
                    <a:pt x="36" y="8"/>
                  </a:cubicBezTo>
                  <a:cubicBezTo>
                    <a:pt x="35" y="8"/>
                    <a:pt x="35" y="8"/>
                    <a:pt x="35" y="8"/>
                  </a:cubicBezTo>
                  <a:cubicBezTo>
                    <a:pt x="35" y="10"/>
                    <a:pt x="35" y="12"/>
                    <a:pt x="35" y="13"/>
                  </a:cubicBezTo>
                  <a:cubicBezTo>
                    <a:pt x="35" y="14"/>
                    <a:pt x="35" y="14"/>
                    <a:pt x="35" y="14"/>
                  </a:cubicBezTo>
                  <a:cubicBezTo>
                    <a:pt x="35" y="14"/>
                    <a:pt x="35" y="14"/>
                    <a:pt x="35" y="14"/>
                  </a:cubicBezTo>
                  <a:cubicBezTo>
                    <a:pt x="35" y="15"/>
                    <a:pt x="35" y="15"/>
                    <a:pt x="35" y="15"/>
                  </a:cubicBezTo>
                  <a:cubicBezTo>
                    <a:pt x="35" y="15"/>
                    <a:pt x="34" y="15"/>
                    <a:pt x="34" y="15"/>
                  </a:cubicBezTo>
                  <a:cubicBezTo>
                    <a:pt x="33" y="15"/>
                    <a:pt x="33" y="15"/>
                    <a:pt x="32" y="15"/>
                  </a:cubicBezTo>
                  <a:cubicBezTo>
                    <a:pt x="28" y="15"/>
                    <a:pt x="21" y="14"/>
                    <a:pt x="14" y="12"/>
                  </a:cubicBezTo>
                  <a:cubicBezTo>
                    <a:pt x="11" y="11"/>
                    <a:pt x="8" y="9"/>
                    <a:pt x="6" y="8"/>
                  </a:cubicBezTo>
                  <a:cubicBezTo>
                    <a:pt x="5" y="8"/>
                    <a:pt x="4" y="7"/>
                    <a:pt x="3" y="7"/>
                  </a:cubicBezTo>
                  <a:cubicBezTo>
                    <a:pt x="3" y="7"/>
                    <a:pt x="2" y="6"/>
                    <a:pt x="2" y="6"/>
                  </a:cubicBezTo>
                  <a:cubicBezTo>
                    <a:pt x="2" y="6"/>
                    <a:pt x="2" y="6"/>
                    <a:pt x="2" y="6"/>
                  </a:cubicBezTo>
                  <a:cubicBezTo>
                    <a:pt x="2" y="6"/>
                    <a:pt x="2" y="6"/>
                    <a:pt x="2" y="6"/>
                  </a:cubicBezTo>
                  <a:cubicBezTo>
                    <a:pt x="2" y="6"/>
                    <a:pt x="2" y="5"/>
                    <a:pt x="2" y="5"/>
                  </a:cubicBezTo>
                  <a:cubicBezTo>
                    <a:pt x="3" y="3"/>
                    <a:pt x="7" y="2"/>
                    <a:pt x="10" y="2"/>
                  </a:cubicBezTo>
                  <a:cubicBezTo>
                    <a:pt x="11" y="2"/>
                    <a:pt x="13" y="2"/>
                    <a:pt x="14" y="3"/>
                  </a:cubicBezTo>
                  <a:cubicBezTo>
                    <a:pt x="14" y="3"/>
                    <a:pt x="14" y="3"/>
                    <a:pt x="14" y="3"/>
                  </a:cubicBezTo>
                  <a:cubicBezTo>
                    <a:pt x="16" y="4"/>
                    <a:pt x="18" y="4"/>
                    <a:pt x="19" y="4"/>
                  </a:cubicBezTo>
                  <a:cubicBezTo>
                    <a:pt x="20" y="4"/>
                    <a:pt x="21" y="4"/>
                    <a:pt x="22" y="3"/>
                  </a:cubicBezTo>
                  <a:cubicBezTo>
                    <a:pt x="22" y="2"/>
                    <a:pt x="22" y="2"/>
                    <a:pt x="22" y="2"/>
                  </a:cubicBezTo>
                  <a:cubicBezTo>
                    <a:pt x="21" y="3"/>
                    <a:pt x="21" y="3"/>
                    <a:pt x="21" y="3"/>
                  </a:cubicBezTo>
                  <a:lnTo>
                    <a:pt x="22" y="2"/>
                  </a:lnTo>
                  <a:close/>
                </a:path>
              </a:pathLst>
            </a:custGeom>
            <a:solidFill>
              <a:srgbClr val="C9DD6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5" name="Freeform 85"/>
            <p:cNvSpPr/>
            <p:nvPr/>
          </p:nvSpPr>
          <p:spPr bwMode="auto">
            <a:xfrm>
              <a:off x="4709" y="3221"/>
              <a:ext cx="32" cy="105"/>
            </a:xfrm>
            <a:custGeom>
              <a:avLst/>
              <a:gdLst>
                <a:gd name="T0" fmla="*/ 0 w 18"/>
                <a:gd name="T1" fmla="*/ 2 h 59"/>
                <a:gd name="T2" fmla="*/ 6 w 18"/>
                <a:gd name="T3" fmla="*/ 50 h 59"/>
                <a:gd name="T4" fmla="*/ 4 w 18"/>
                <a:gd name="T5" fmla="*/ 52 h 59"/>
                <a:gd name="T6" fmla="*/ 18 w 18"/>
                <a:gd name="T7" fmla="*/ 58 h 59"/>
                <a:gd name="T8" fmla="*/ 17 w 18"/>
                <a:gd name="T9" fmla="*/ 4 h 59"/>
                <a:gd name="T10" fmla="*/ 0 w 18"/>
                <a:gd name="T11" fmla="*/ 2 h 59"/>
              </a:gdLst>
              <a:ahLst/>
              <a:cxnLst>
                <a:cxn ang="0">
                  <a:pos x="T0" y="T1"/>
                </a:cxn>
                <a:cxn ang="0">
                  <a:pos x="T2" y="T3"/>
                </a:cxn>
                <a:cxn ang="0">
                  <a:pos x="T4" y="T5"/>
                </a:cxn>
                <a:cxn ang="0">
                  <a:pos x="T6" y="T7"/>
                </a:cxn>
                <a:cxn ang="0">
                  <a:pos x="T8" y="T9"/>
                </a:cxn>
                <a:cxn ang="0">
                  <a:pos x="T10" y="T11"/>
                </a:cxn>
              </a:cxnLst>
              <a:rect l="0" t="0" r="r" b="b"/>
              <a:pathLst>
                <a:path w="18" h="59">
                  <a:moveTo>
                    <a:pt x="0" y="2"/>
                  </a:moveTo>
                  <a:cubicBezTo>
                    <a:pt x="0" y="2"/>
                    <a:pt x="6" y="40"/>
                    <a:pt x="6" y="50"/>
                  </a:cubicBezTo>
                  <a:cubicBezTo>
                    <a:pt x="5" y="51"/>
                    <a:pt x="5" y="52"/>
                    <a:pt x="4" y="52"/>
                  </a:cubicBezTo>
                  <a:cubicBezTo>
                    <a:pt x="7" y="55"/>
                    <a:pt x="13" y="59"/>
                    <a:pt x="18" y="58"/>
                  </a:cubicBezTo>
                  <a:cubicBezTo>
                    <a:pt x="18" y="43"/>
                    <a:pt x="16" y="8"/>
                    <a:pt x="17" y="4"/>
                  </a:cubicBezTo>
                  <a:cubicBezTo>
                    <a:pt x="17" y="0"/>
                    <a:pt x="0" y="2"/>
                    <a:pt x="0" y="2"/>
                  </a:cubicBezTo>
                  <a:close/>
                </a:path>
              </a:pathLst>
            </a:custGeom>
            <a:solidFill>
              <a:srgbClr val="EDC5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6" name="Freeform 86"/>
            <p:cNvSpPr>
              <a:spLocks noEditPoints="1"/>
            </p:cNvSpPr>
            <p:nvPr/>
          </p:nvSpPr>
          <p:spPr bwMode="auto">
            <a:xfrm>
              <a:off x="4707" y="3223"/>
              <a:ext cx="36" cy="103"/>
            </a:xfrm>
            <a:custGeom>
              <a:avLst/>
              <a:gdLst>
                <a:gd name="T0" fmla="*/ 17 w 20"/>
                <a:gd name="T1" fmla="*/ 58 h 58"/>
                <a:gd name="T2" fmla="*/ 17 w 20"/>
                <a:gd name="T3" fmla="*/ 58 h 58"/>
                <a:gd name="T4" fmla="*/ 4 w 20"/>
                <a:gd name="T5" fmla="*/ 52 h 58"/>
                <a:gd name="T6" fmla="*/ 4 w 20"/>
                <a:gd name="T7" fmla="*/ 51 h 58"/>
                <a:gd name="T8" fmla="*/ 4 w 20"/>
                <a:gd name="T9" fmla="*/ 50 h 58"/>
                <a:gd name="T10" fmla="*/ 6 w 20"/>
                <a:gd name="T11" fmla="*/ 49 h 58"/>
                <a:gd name="T12" fmla="*/ 0 w 20"/>
                <a:gd name="T13" fmla="*/ 1 h 58"/>
                <a:gd name="T14" fmla="*/ 0 w 20"/>
                <a:gd name="T15" fmla="*/ 1 h 58"/>
                <a:gd name="T16" fmla="*/ 1 w 20"/>
                <a:gd name="T17" fmla="*/ 0 h 58"/>
                <a:gd name="T18" fmla="*/ 10 w 20"/>
                <a:gd name="T19" fmla="*/ 0 h 58"/>
                <a:gd name="T20" fmla="*/ 18 w 20"/>
                <a:gd name="T21" fmla="*/ 1 h 58"/>
                <a:gd name="T22" fmla="*/ 19 w 20"/>
                <a:gd name="T23" fmla="*/ 3 h 58"/>
                <a:gd name="T24" fmla="*/ 19 w 20"/>
                <a:gd name="T25" fmla="*/ 39 h 58"/>
                <a:gd name="T26" fmla="*/ 20 w 20"/>
                <a:gd name="T27" fmla="*/ 57 h 58"/>
                <a:gd name="T28" fmla="*/ 19 w 20"/>
                <a:gd name="T29" fmla="*/ 58 h 58"/>
                <a:gd name="T30" fmla="*/ 17 w 20"/>
                <a:gd name="T31" fmla="*/ 58 h 58"/>
                <a:gd name="T32" fmla="*/ 6 w 20"/>
                <a:gd name="T33" fmla="*/ 51 h 58"/>
                <a:gd name="T34" fmla="*/ 17 w 20"/>
                <a:gd name="T35" fmla="*/ 56 h 58"/>
                <a:gd name="T36" fmla="*/ 17 w 20"/>
                <a:gd name="T37" fmla="*/ 56 h 58"/>
                <a:gd name="T38" fmla="*/ 18 w 20"/>
                <a:gd name="T39" fmla="*/ 56 h 58"/>
                <a:gd name="T40" fmla="*/ 17 w 20"/>
                <a:gd name="T41" fmla="*/ 39 h 58"/>
                <a:gd name="T42" fmla="*/ 17 w 20"/>
                <a:gd name="T43" fmla="*/ 3 h 58"/>
                <a:gd name="T44" fmla="*/ 10 w 20"/>
                <a:gd name="T45" fmla="*/ 2 h 58"/>
                <a:gd name="T46" fmla="*/ 2 w 20"/>
                <a:gd name="T47" fmla="*/ 2 h 58"/>
                <a:gd name="T48" fmla="*/ 8 w 20"/>
                <a:gd name="T49" fmla="*/ 49 h 58"/>
                <a:gd name="T50" fmla="*/ 8 w 20"/>
                <a:gd name="T51" fmla="*/ 49 h 58"/>
                <a:gd name="T52" fmla="*/ 6 w 20"/>
                <a:gd name="T53" fmla="*/ 5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58">
                  <a:moveTo>
                    <a:pt x="17" y="58"/>
                  </a:moveTo>
                  <a:cubicBezTo>
                    <a:pt x="17" y="58"/>
                    <a:pt x="17" y="58"/>
                    <a:pt x="17" y="58"/>
                  </a:cubicBezTo>
                  <a:cubicBezTo>
                    <a:pt x="12" y="58"/>
                    <a:pt x="7" y="55"/>
                    <a:pt x="4" y="52"/>
                  </a:cubicBezTo>
                  <a:cubicBezTo>
                    <a:pt x="4" y="52"/>
                    <a:pt x="4" y="52"/>
                    <a:pt x="4" y="51"/>
                  </a:cubicBezTo>
                  <a:cubicBezTo>
                    <a:pt x="4" y="51"/>
                    <a:pt x="4" y="51"/>
                    <a:pt x="4" y="50"/>
                  </a:cubicBezTo>
                  <a:cubicBezTo>
                    <a:pt x="5" y="50"/>
                    <a:pt x="5" y="49"/>
                    <a:pt x="6" y="49"/>
                  </a:cubicBezTo>
                  <a:cubicBezTo>
                    <a:pt x="6" y="38"/>
                    <a:pt x="0" y="2"/>
                    <a:pt x="0" y="1"/>
                  </a:cubicBezTo>
                  <a:cubicBezTo>
                    <a:pt x="0" y="1"/>
                    <a:pt x="0" y="1"/>
                    <a:pt x="0" y="1"/>
                  </a:cubicBezTo>
                  <a:cubicBezTo>
                    <a:pt x="0" y="0"/>
                    <a:pt x="1" y="0"/>
                    <a:pt x="1" y="0"/>
                  </a:cubicBezTo>
                  <a:cubicBezTo>
                    <a:pt x="1" y="0"/>
                    <a:pt x="5" y="0"/>
                    <a:pt x="10" y="0"/>
                  </a:cubicBezTo>
                  <a:cubicBezTo>
                    <a:pt x="16" y="0"/>
                    <a:pt x="17" y="1"/>
                    <a:pt x="18" y="1"/>
                  </a:cubicBezTo>
                  <a:cubicBezTo>
                    <a:pt x="19" y="2"/>
                    <a:pt x="19" y="3"/>
                    <a:pt x="19" y="3"/>
                  </a:cubicBezTo>
                  <a:cubicBezTo>
                    <a:pt x="18" y="6"/>
                    <a:pt x="19" y="24"/>
                    <a:pt x="19" y="39"/>
                  </a:cubicBezTo>
                  <a:cubicBezTo>
                    <a:pt x="20" y="46"/>
                    <a:pt x="20" y="52"/>
                    <a:pt x="20" y="57"/>
                  </a:cubicBezTo>
                  <a:cubicBezTo>
                    <a:pt x="20" y="58"/>
                    <a:pt x="20" y="58"/>
                    <a:pt x="19" y="58"/>
                  </a:cubicBezTo>
                  <a:cubicBezTo>
                    <a:pt x="18" y="58"/>
                    <a:pt x="18" y="58"/>
                    <a:pt x="17" y="58"/>
                  </a:cubicBezTo>
                  <a:close/>
                  <a:moveTo>
                    <a:pt x="6" y="51"/>
                  </a:moveTo>
                  <a:cubicBezTo>
                    <a:pt x="9" y="54"/>
                    <a:pt x="13" y="56"/>
                    <a:pt x="17" y="56"/>
                  </a:cubicBezTo>
                  <a:cubicBezTo>
                    <a:pt x="17" y="56"/>
                    <a:pt x="17" y="56"/>
                    <a:pt x="17" y="56"/>
                  </a:cubicBezTo>
                  <a:cubicBezTo>
                    <a:pt x="17" y="56"/>
                    <a:pt x="18" y="56"/>
                    <a:pt x="18" y="56"/>
                  </a:cubicBezTo>
                  <a:cubicBezTo>
                    <a:pt x="18" y="52"/>
                    <a:pt x="17" y="45"/>
                    <a:pt x="17" y="39"/>
                  </a:cubicBezTo>
                  <a:cubicBezTo>
                    <a:pt x="17" y="19"/>
                    <a:pt x="16" y="6"/>
                    <a:pt x="17" y="3"/>
                  </a:cubicBezTo>
                  <a:cubicBezTo>
                    <a:pt x="16" y="3"/>
                    <a:pt x="15" y="2"/>
                    <a:pt x="10" y="2"/>
                  </a:cubicBezTo>
                  <a:cubicBezTo>
                    <a:pt x="7" y="2"/>
                    <a:pt x="4" y="2"/>
                    <a:pt x="2" y="2"/>
                  </a:cubicBezTo>
                  <a:cubicBezTo>
                    <a:pt x="3" y="8"/>
                    <a:pt x="8" y="39"/>
                    <a:pt x="8" y="49"/>
                  </a:cubicBezTo>
                  <a:cubicBezTo>
                    <a:pt x="8" y="49"/>
                    <a:pt x="8" y="49"/>
                    <a:pt x="8" y="49"/>
                  </a:cubicBezTo>
                  <a:cubicBezTo>
                    <a:pt x="7" y="50"/>
                    <a:pt x="7" y="51"/>
                    <a:pt x="6" y="51"/>
                  </a:cubicBezTo>
                  <a:close/>
                </a:path>
              </a:pathLst>
            </a:custGeom>
            <a:solidFill>
              <a:srgbClr val="DEA1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7" name="Freeform 87"/>
            <p:cNvSpPr/>
            <p:nvPr/>
          </p:nvSpPr>
          <p:spPr bwMode="auto">
            <a:xfrm>
              <a:off x="4863" y="3178"/>
              <a:ext cx="117" cy="87"/>
            </a:xfrm>
            <a:custGeom>
              <a:avLst/>
              <a:gdLst>
                <a:gd name="T0" fmla="*/ 54 w 65"/>
                <a:gd name="T1" fmla="*/ 0 h 49"/>
                <a:gd name="T2" fmla="*/ 49 w 65"/>
                <a:gd name="T3" fmla="*/ 4 h 49"/>
                <a:gd name="T4" fmla="*/ 10 w 65"/>
                <a:gd name="T5" fmla="*/ 7 h 49"/>
                <a:gd name="T6" fmla="*/ 0 w 65"/>
                <a:gd name="T7" fmla="*/ 14 h 49"/>
                <a:gd name="T8" fmla="*/ 54 w 65"/>
                <a:gd name="T9" fmla="*/ 18 h 49"/>
                <a:gd name="T10" fmla="*/ 54 w 65"/>
                <a:gd name="T11" fmla="*/ 0 h 49"/>
              </a:gdLst>
              <a:ahLst/>
              <a:cxnLst>
                <a:cxn ang="0">
                  <a:pos x="T0" y="T1"/>
                </a:cxn>
                <a:cxn ang="0">
                  <a:pos x="T2" y="T3"/>
                </a:cxn>
                <a:cxn ang="0">
                  <a:pos x="T4" y="T5"/>
                </a:cxn>
                <a:cxn ang="0">
                  <a:pos x="T6" y="T7"/>
                </a:cxn>
                <a:cxn ang="0">
                  <a:pos x="T8" y="T9"/>
                </a:cxn>
                <a:cxn ang="0">
                  <a:pos x="T10" y="T11"/>
                </a:cxn>
              </a:cxnLst>
              <a:rect l="0" t="0" r="r" b="b"/>
              <a:pathLst>
                <a:path w="65" h="49">
                  <a:moveTo>
                    <a:pt x="54" y="0"/>
                  </a:moveTo>
                  <a:cubicBezTo>
                    <a:pt x="52" y="1"/>
                    <a:pt x="50" y="2"/>
                    <a:pt x="49" y="4"/>
                  </a:cubicBezTo>
                  <a:cubicBezTo>
                    <a:pt x="43" y="10"/>
                    <a:pt x="26" y="34"/>
                    <a:pt x="10" y="7"/>
                  </a:cubicBezTo>
                  <a:cubicBezTo>
                    <a:pt x="4" y="12"/>
                    <a:pt x="0" y="14"/>
                    <a:pt x="0" y="14"/>
                  </a:cubicBezTo>
                  <a:cubicBezTo>
                    <a:pt x="0" y="14"/>
                    <a:pt x="17" y="49"/>
                    <a:pt x="54" y="18"/>
                  </a:cubicBezTo>
                  <a:cubicBezTo>
                    <a:pt x="54" y="18"/>
                    <a:pt x="65" y="8"/>
                    <a:pt x="54" y="0"/>
                  </a:cubicBezTo>
                  <a:close/>
                </a:path>
              </a:pathLst>
            </a:custGeom>
            <a:solidFill>
              <a:srgbClr val="EDC5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8" name="Freeform 88"/>
            <p:cNvSpPr>
              <a:spLocks noEditPoints="1"/>
            </p:cNvSpPr>
            <p:nvPr/>
          </p:nvSpPr>
          <p:spPr bwMode="auto">
            <a:xfrm>
              <a:off x="4861" y="3176"/>
              <a:ext cx="110" cy="59"/>
            </a:xfrm>
            <a:custGeom>
              <a:avLst/>
              <a:gdLst>
                <a:gd name="T0" fmla="*/ 27 w 61"/>
                <a:gd name="T1" fmla="*/ 33 h 33"/>
                <a:gd name="T2" fmla="*/ 27 w 61"/>
                <a:gd name="T3" fmla="*/ 33 h 33"/>
                <a:gd name="T4" fmla="*/ 0 w 61"/>
                <a:gd name="T5" fmla="*/ 15 h 33"/>
                <a:gd name="T6" fmla="*/ 0 w 61"/>
                <a:gd name="T7" fmla="*/ 14 h 33"/>
                <a:gd name="T8" fmla="*/ 1 w 61"/>
                <a:gd name="T9" fmla="*/ 14 h 33"/>
                <a:gd name="T10" fmla="*/ 10 w 61"/>
                <a:gd name="T11" fmla="*/ 7 h 33"/>
                <a:gd name="T12" fmla="*/ 11 w 61"/>
                <a:gd name="T13" fmla="*/ 7 h 33"/>
                <a:gd name="T14" fmla="*/ 12 w 61"/>
                <a:gd name="T15" fmla="*/ 8 h 33"/>
                <a:gd name="T16" fmla="*/ 27 w 61"/>
                <a:gd name="T17" fmla="*/ 20 h 33"/>
                <a:gd name="T18" fmla="*/ 48 w 61"/>
                <a:gd name="T19" fmla="*/ 6 h 33"/>
                <a:gd name="T20" fmla="*/ 49 w 61"/>
                <a:gd name="T21" fmla="*/ 5 h 33"/>
                <a:gd name="T22" fmla="*/ 54 w 61"/>
                <a:gd name="T23" fmla="*/ 0 h 33"/>
                <a:gd name="T24" fmla="*/ 55 w 61"/>
                <a:gd name="T25" fmla="*/ 1 h 33"/>
                <a:gd name="T26" fmla="*/ 61 w 61"/>
                <a:gd name="T27" fmla="*/ 9 h 33"/>
                <a:gd name="T28" fmla="*/ 55 w 61"/>
                <a:gd name="T29" fmla="*/ 20 h 33"/>
                <a:gd name="T30" fmla="*/ 27 w 61"/>
                <a:gd name="T31" fmla="*/ 33 h 33"/>
                <a:gd name="T32" fmla="*/ 2 w 61"/>
                <a:gd name="T33" fmla="*/ 15 h 33"/>
                <a:gd name="T34" fmla="*/ 27 w 61"/>
                <a:gd name="T35" fmla="*/ 31 h 33"/>
                <a:gd name="T36" fmla="*/ 27 w 61"/>
                <a:gd name="T37" fmla="*/ 31 h 33"/>
                <a:gd name="T38" fmla="*/ 54 w 61"/>
                <a:gd name="T39" fmla="*/ 19 h 33"/>
                <a:gd name="T40" fmla="*/ 59 w 61"/>
                <a:gd name="T41" fmla="*/ 9 h 33"/>
                <a:gd name="T42" fmla="*/ 55 w 61"/>
                <a:gd name="T43" fmla="*/ 3 h 33"/>
                <a:gd name="T44" fmla="*/ 50 w 61"/>
                <a:gd name="T45" fmla="*/ 6 h 33"/>
                <a:gd name="T46" fmla="*/ 49 w 61"/>
                <a:gd name="T47" fmla="*/ 7 h 33"/>
                <a:gd name="T48" fmla="*/ 27 w 61"/>
                <a:gd name="T49" fmla="*/ 22 h 33"/>
                <a:gd name="T50" fmla="*/ 10 w 61"/>
                <a:gd name="T51" fmla="*/ 10 h 33"/>
                <a:gd name="T52" fmla="*/ 2 w 61"/>
                <a:gd name="T53" fmla="*/ 1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33">
                  <a:moveTo>
                    <a:pt x="27" y="33"/>
                  </a:moveTo>
                  <a:cubicBezTo>
                    <a:pt x="27" y="33"/>
                    <a:pt x="27" y="33"/>
                    <a:pt x="27" y="33"/>
                  </a:cubicBezTo>
                  <a:cubicBezTo>
                    <a:pt x="9" y="33"/>
                    <a:pt x="0" y="15"/>
                    <a:pt x="0" y="15"/>
                  </a:cubicBezTo>
                  <a:cubicBezTo>
                    <a:pt x="0" y="15"/>
                    <a:pt x="0" y="15"/>
                    <a:pt x="0" y="14"/>
                  </a:cubicBezTo>
                  <a:cubicBezTo>
                    <a:pt x="0" y="14"/>
                    <a:pt x="0" y="14"/>
                    <a:pt x="1" y="14"/>
                  </a:cubicBezTo>
                  <a:cubicBezTo>
                    <a:pt x="1" y="14"/>
                    <a:pt x="5" y="12"/>
                    <a:pt x="10" y="7"/>
                  </a:cubicBezTo>
                  <a:cubicBezTo>
                    <a:pt x="10" y="7"/>
                    <a:pt x="11" y="7"/>
                    <a:pt x="11" y="7"/>
                  </a:cubicBezTo>
                  <a:cubicBezTo>
                    <a:pt x="11" y="7"/>
                    <a:pt x="12" y="7"/>
                    <a:pt x="12" y="8"/>
                  </a:cubicBezTo>
                  <a:cubicBezTo>
                    <a:pt x="16" y="16"/>
                    <a:pt x="22" y="20"/>
                    <a:pt x="27" y="20"/>
                  </a:cubicBezTo>
                  <a:cubicBezTo>
                    <a:pt x="36" y="20"/>
                    <a:pt x="44" y="11"/>
                    <a:pt x="48" y="6"/>
                  </a:cubicBezTo>
                  <a:cubicBezTo>
                    <a:pt x="48" y="6"/>
                    <a:pt x="48" y="5"/>
                    <a:pt x="49" y="5"/>
                  </a:cubicBezTo>
                  <a:cubicBezTo>
                    <a:pt x="51" y="2"/>
                    <a:pt x="53" y="1"/>
                    <a:pt x="54" y="0"/>
                  </a:cubicBezTo>
                  <a:cubicBezTo>
                    <a:pt x="55" y="0"/>
                    <a:pt x="55" y="0"/>
                    <a:pt x="55" y="1"/>
                  </a:cubicBezTo>
                  <a:cubicBezTo>
                    <a:pt x="59" y="3"/>
                    <a:pt x="61" y="6"/>
                    <a:pt x="61" y="9"/>
                  </a:cubicBezTo>
                  <a:cubicBezTo>
                    <a:pt x="61" y="15"/>
                    <a:pt x="56" y="20"/>
                    <a:pt x="55" y="20"/>
                  </a:cubicBezTo>
                  <a:cubicBezTo>
                    <a:pt x="45" y="29"/>
                    <a:pt x="36" y="33"/>
                    <a:pt x="27" y="33"/>
                  </a:cubicBezTo>
                  <a:close/>
                  <a:moveTo>
                    <a:pt x="2" y="15"/>
                  </a:moveTo>
                  <a:cubicBezTo>
                    <a:pt x="5" y="19"/>
                    <a:pt x="13" y="31"/>
                    <a:pt x="27" y="31"/>
                  </a:cubicBezTo>
                  <a:cubicBezTo>
                    <a:pt x="27" y="31"/>
                    <a:pt x="27" y="31"/>
                    <a:pt x="27" y="31"/>
                  </a:cubicBezTo>
                  <a:cubicBezTo>
                    <a:pt x="35" y="31"/>
                    <a:pt x="44" y="27"/>
                    <a:pt x="54" y="19"/>
                  </a:cubicBezTo>
                  <a:cubicBezTo>
                    <a:pt x="54" y="19"/>
                    <a:pt x="59" y="14"/>
                    <a:pt x="59" y="9"/>
                  </a:cubicBezTo>
                  <a:cubicBezTo>
                    <a:pt x="59" y="7"/>
                    <a:pt x="57" y="5"/>
                    <a:pt x="55" y="3"/>
                  </a:cubicBezTo>
                  <a:cubicBezTo>
                    <a:pt x="53" y="3"/>
                    <a:pt x="52" y="4"/>
                    <a:pt x="50" y="6"/>
                  </a:cubicBezTo>
                  <a:cubicBezTo>
                    <a:pt x="50" y="6"/>
                    <a:pt x="50" y="7"/>
                    <a:pt x="49" y="7"/>
                  </a:cubicBezTo>
                  <a:cubicBezTo>
                    <a:pt x="45" y="12"/>
                    <a:pt x="37" y="22"/>
                    <a:pt x="27" y="22"/>
                  </a:cubicBezTo>
                  <a:cubicBezTo>
                    <a:pt x="21" y="22"/>
                    <a:pt x="16" y="18"/>
                    <a:pt x="10" y="10"/>
                  </a:cubicBezTo>
                  <a:cubicBezTo>
                    <a:pt x="7" y="13"/>
                    <a:pt x="4" y="14"/>
                    <a:pt x="2" y="15"/>
                  </a:cubicBezTo>
                  <a:close/>
                </a:path>
              </a:pathLst>
            </a:custGeom>
            <a:solidFill>
              <a:srgbClr val="DEA1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9" name="Freeform 89"/>
            <p:cNvSpPr/>
            <p:nvPr/>
          </p:nvSpPr>
          <p:spPr bwMode="auto">
            <a:xfrm>
              <a:off x="4960" y="3176"/>
              <a:ext cx="41" cy="77"/>
            </a:xfrm>
            <a:custGeom>
              <a:avLst/>
              <a:gdLst>
                <a:gd name="T0" fmla="*/ 0 w 23"/>
                <a:gd name="T1" fmla="*/ 1 h 43"/>
                <a:gd name="T2" fmla="*/ 0 w 23"/>
                <a:gd name="T3" fmla="*/ 19 h 43"/>
                <a:gd name="T4" fmla="*/ 17 w 23"/>
                <a:gd name="T5" fmla="*/ 38 h 43"/>
                <a:gd name="T6" fmla="*/ 15 w 23"/>
                <a:gd name="T7" fmla="*/ 12 h 43"/>
                <a:gd name="T8" fmla="*/ 0 w 23"/>
                <a:gd name="T9" fmla="*/ 1 h 43"/>
              </a:gdLst>
              <a:ahLst/>
              <a:cxnLst>
                <a:cxn ang="0">
                  <a:pos x="T0" y="T1"/>
                </a:cxn>
                <a:cxn ang="0">
                  <a:pos x="T2" y="T3"/>
                </a:cxn>
                <a:cxn ang="0">
                  <a:pos x="T4" y="T5"/>
                </a:cxn>
                <a:cxn ang="0">
                  <a:pos x="T6" y="T7"/>
                </a:cxn>
                <a:cxn ang="0">
                  <a:pos x="T8" y="T9"/>
                </a:cxn>
              </a:cxnLst>
              <a:rect l="0" t="0" r="r" b="b"/>
              <a:pathLst>
                <a:path w="23" h="43">
                  <a:moveTo>
                    <a:pt x="0" y="1"/>
                  </a:moveTo>
                  <a:cubicBezTo>
                    <a:pt x="11" y="9"/>
                    <a:pt x="0" y="19"/>
                    <a:pt x="0" y="19"/>
                  </a:cubicBezTo>
                  <a:cubicBezTo>
                    <a:pt x="1" y="23"/>
                    <a:pt x="11" y="43"/>
                    <a:pt x="17" y="38"/>
                  </a:cubicBezTo>
                  <a:cubicBezTo>
                    <a:pt x="23" y="34"/>
                    <a:pt x="23" y="26"/>
                    <a:pt x="15" y="12"/>
                  </a:cubicBezTo>
                  <a:cubicBezTo>
                    <a:pt x="8" y="3"/>
                    <a:pt x="4" y="0"/>
                    <a:pt x="0" y="1"/>
                  </a:cubicBezTo>
                  <a:close/>
                </a:path>
              </a:pathLst>
            </a:custGeom>
            <a:solidFill>
              <a:srgbClr val="98CC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0" name="Freeform 90"/>
            <p:cNvSpPr/>
            <p:nvPr/>
          </p:nvSpPr>
          <p:spPr bwMode="auto">
            <a:xfrm>
              <a:off x="4956" y="3176"/>
              <a:ext cx="43" cy="72"/>
            </a:xfrm>
            <a:custGeom>
              <a:avLst/>
              <a:gdLst>
                <a:gd name="T0" fmla="*/ 2 w 24"/>
                <a:gd name="T1" fmla="*/ 1 h 40"/>
                <a:gd name="T2" fmla="*/ 1 w 24"/>
                <a:gd name="T3" fmla="*/ 2 h 40"/>
                <a:gd name="T4" fmla="*/ 6 w 24"/>
                <a:gd name="T5" fmla="*/ 10 h 40"/>
                <a:gd name="T6" fmla="*/ 3 w 24"/>
                <a:gd name="T7" fmla="*/ 16 h 40"/>
                <a:gd name="T8" fmla="*/ 2 w 24"/>
                <a:gd name="T9" fmla="*/ 18 h 40"/>
                <a:gd name="T10" fmla="*/ 1 w 24"/>
                <a:gd name="T11" fmla="*/ 18 h 40"/>
                <a:gd name="T12" fmla="*/ 1 w 24"/>
                <a:gd name="T13" fmla="*/ 19 h 40"/>
                <a:gd name="T14" fmla="*/ 1 w 24"/>
                <a:gd name="T15" fmla="*/ 19 h 40"/>
                <a:gd name="T16" fmla="*/ 1 w 24"/>
                <a:gd name="T17" fmla="*/ 20 h 40"/>
                <a:gd name="T18" fmla="*/ 7 w 24"/>
                <a:gd name="T19" fmla="*/ 31 h 40"/>
                <a:gd name="T20" fmla="*/ 12 w 24"/>
                <a:gd name="T21" fmla="*/ 37 h 40"/>
                <a:gd name="T22" fmla="*/ 17 w 24"/>
                <a:gd name="T23" fmla="*/ 40 h 40"/>
                <a:gd name="T24" fmla="*/ 20 w 24"/>
                <a:gd name="T25" fmla="*/ 39 h 40"/>
                <a:gd name="T26" fmla="*/ 20 w 24"/>
                <a:gd name="T27" fmla="*/ 39 h 40"/>
                <a:gd name="T28" fmla="*/ 24 w 24"/>
                <a:gd name="T29" fmla="*/ 30 h 40"/>
                <a:gd name="T30" fmla="*/ 17 w 24"/>
                <a:gd name="T31" fmla="*/ 12 h 40"/>
                <a:gd name="T32" fmla="*/ 17 w 24"/>
                <a:gd name="T33" fmla="*/ 12 h 40"/>
                <a:gd name="T34" fmla="*/ 10 w 24"/>
                <a:gd name="T35" fmla="*/ 3 h 40"/>
                <a:gd name="T36" fmla="*/ 4 w 24"/>
                <a:gd name="T37" fmla="*/ 0 h 40"/>
                <a:gd name="T38" fmla="*/ 1 w 24"/>
                <a:gd name="T39" fmla="*/ 0 h 40"/>
                <a:gd name="T40" fmla="*/ 1 w 24"/>
                <a:gd name="T41" fmla="*/ 1 h 40"/>
                <a:gd name="T42" fmla="*/ 1 w 24"/>
                <a:gd name="T43" fmla="*/ 2 h 40"/>
                <a:gd name="T44" fmla="*/ 2 w 24"/>
                <a:gd name="T45" fmla="*/ 1 h 40"/>
                <a:gd name="T46" fmla="*/ 2 w 24"/>
                <a:gd name="T47" fmla="*/ 2 h 40"/>
                <a:gd name="T48" fmla="*/ 4 w 24"/>
                <a:gd name="T49" fmla="*/ 2 h 40"/>
                <a:gd name="T50" fmla="*/ 9 w 24"/>
                <a:gd name="T51" fmla="*/ 5 h 40"/>
                <a:gd name="T52" fmla="*/ 16 w 24"/>
                <a:gd name="T53" fmla="*/ 13 h 40"/>
                <a:gd name="T54" fmla="*/ 16 w 24"/>
                <a:gd name="T55" fmla="*/ 13 h 40"/>
                <a:gd name="T56" fmla="*/ 22 w 24"/>
                <a:gd name="T57" fmla="*/ 30 h 40"/>
                <a:gd name="T58" fmla="*/ 18 w 24"/>
                <a:gd name="T59" fmla="*/ 37 h 40"/>
                <a:gd name="T60" fmla="*/ 18 w 24"/>
                <a:gd name="T61" fmla="*/ 37 h 40"/>
                <a:gd name="T62" fmla="*/ 17 w 24"/>
                <a:gd name="T63" fmla="*/ 38 h 40"/>
                <a:gd name="T64" fmla="*/ 13 w 24"/>
                <a:gd name="T65" fmla="*/ 35 h 40"/>
                <a:gd name="T66" fmla="*/ 6 w 24"/>
                <a:gd name="T67" fmla="*/ 26 h 40"/>
                <a:gd name="T68" fmla="*/ 3 w 24"/>
                <a:gd name="T69" fmla="*/ 19 h 40"/>
                <a:gd name="T70" fmla="*/ 2 w 24"/>
                <a:gd name="T71" fmla="*/ 19 h 40"/>
                <a:gd name="T72" fmla="*/ 2 w 24"/>
                <a:gd name="T73" fmla="*/ 20 h 40"/>
                <a:gd name="T74" fmla="*/ 5 w 24"/>
                <a:gd name="T75" fmla="*/ 17 h 40"/>
                <a:gd name="T76" fmla="*/ 8 w 24"/>
                <a:gd name="T77" fmla="*/ 10 h 40"/>
                <a:gd name="T78" fmla="*/ 2 w 24"/>
                <a:gd name="T79" fmla="*/ 1 h 40"/>
                <a:gd name="T80" fmla="*/ 2 w 24"/>
                <a:gd name="T81" fmla="*/ 1 h 40"/>
                <a:gd name="T82" fmla="*/ 2 w 24"/>
                <a:gd name="T83" fmla="*/ 2 h 40"/>
                <a:gd name="T84" fmla="*/ 2 w 24"/>
                <a:gd name="T85"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 h="40">
                  <a:moveTo>
                    <a:pt x="2" y="1"/>
                  </a:moveTo>
                  <a:cubicBezTo>
                    <a:pt x="1" y="2"/>
                    <a:pt x="1" y="2"/>
                    <a:pt x="1" y="2"/>
                  </a:cubicBezTo>
                  <a:cubicBezTo>
                    <a:pt x="5" y="5"/>
                    <a:pt x="6" y="7"/>
                    <a:pt x="6" y="10"/>
                  </a:cubicBezTo>
                  <a:cubicBezTo>
                    <a:pt x="6" y="12"/>
                    <a:pt x="5" y="14"/>
                    <a:pt x="3" y="16"/>
                  </a:cubicBezTo>
                  <a:cubicBezTo>
                    <a:pt x="3" y="17"/>
                    <a:pt x="2" y="17"/>
                    <a:pt x="2" y="18"/>
                  </a:cubicBezTo>
                  <a:cubicBezTo>
                    <a:pt x="1" y="18"/>
                    <a:pt x="1" y="18"/>
                    <a:pt x="1" y="18"/>
                  </a:cubicBezTo>
                  <a:cubicBezTo>
                    <a:pt x="1" y="19"/>
                    <a:pt x="1" y="19"/>
                    <a:pt x="1" y="19"/>
                  </a:cubicBezTo>
                  <a:cubicBezTo>
                    <a:pt x="1" y="19"/>
                    <a:pt x="1" y="19"/>
                    <a:pt x="1" y="19"/>
                  </a:cubicBezTo>
                  <a:cubicBezTo>
                    <a:pt x="0" y="19"/>
                    <a:pt x="0" y="19"/>
                    <a:pt x="1" y="20"/>
                  </a:cubicBezTo>
                  <a:cubicBezTo>
                    <a:pt x="1" y="21"/>
                    <a:pt x="4" y="26"/>
                    <a:pt x="7" y="31"/>
                  </a:cubicBezTo>
                  <a:cubicBezTo>
                    <a:pt x="8" y="33"/>
                    <a:pt x="10" y="35"/>
                    <a:pt x="12" y="37"/>
                  </a:cubicBezTo>
                  <a:cubicBezTo>
                    <a:pt x="13" y="39"/>
                    <a:pt x="15" y="40"/>
                    <a:pt x="17" y="40"/>
                  </a:cubicBezTo>
                  <a:cubicBezTo>
                    <a:pt x="18" y="40"/>
                    <a:pt x="19" y="40"/>
                    <a:pt x="20" y="39"/>
                  </a:cubicBezTo>
                  <a:cubicBezTo>
                    <a:pt x="20" y="39"/>
                    <a:pt x="20" y="39"/>
                    <a:pt x="20" y="39"/>
                  </a:cubicBezTo>
                  <a:cubicBezTo>
                    <a:pt x="22" y="37"/>
                    <a:pt x="24" y="34"/>
                    <a:pt x="24" y="30"/>
                  </a:cubicBezTo>
                  <a:cubicBezTo>
                    <a:pt x="24" y="25"/>
                    <a:pt x="22" y="19"/>
                    <a:pt x="17" y="12"/>
                  </a:cubicBezTo>
                  <a:cubicBezTo>
                    <a:pt x="17" y="12"/>
                    <a:pt x="17" y="12"/>
                    <a:pt x="17" y="12"/>
                  </a:cubicBezTo>
                  <a:cubicBezTo>
                    <a:pt x="15" y="8"/>
                    <a:pt x="12" y="5"/>
                    <a:pt x="10" y="3"/>
                  </a:cubicBezTo>
                  <a:cubicBezTo>
                    <a:pt x="8" y="1"/>
                    <a:pt x="6" y="0"/>
                    <a:pt x="4" y="0"/>
                  </a:cubicBezTo>
                  <a:cubicBezTo>
                    <a:pt x="3" y="0"/>
                    <a:pt x="2" y="0"/>
                    <a:pt x="1" y="0"/>
                  </a:cubicBezTo>
                  <a:cubicBezTo>
                    <a:pt x="1" y="1"/>
                    <a:pt x="1" y="1"/>
                    <a:pt x="1" y="1"/>
                  </a:cubicBezTo>
                  <a:cubicBezTo>
                    <a:pt x="1" y="2"/>
                    <a:pt x="1" y="2"/>
                    <a:pt x="1" y="2"/>
                  </a:cubicBezTo>
                  <a:cubicBezTo>
                    <a:pt x="2" y="1"/>
                    <a:pt x="2" y="1"/>
                    <a:pt x="2" y="1"/>
                  </a:cubicBezTo>
                  <a:cubicBezTo>
                    <a:pt x="2" y="2"/>
                    <a:pt x="2" y="2"/>
                    <a:pt x="2" y="2"/>
                  </a:cubicBezTo>
                  <a:cubicBezTo>
                    <a:pt x="3" y="2"/>
                    <a:pt x="3" y="2"/>
                    <a:pt x="4" y="2"/>
                  </a:cubicBezTo>
                  <a:cubicBezTo>
                    <a:pt x="5" y="2"/>
                    <a:pt x="7" y="3"/>
                    <a:pt x="9" y="5"/>
                  </a:cubicBezTo>
                  <a:cubicBezTo>
                    <a:pt x="11" y="6"/>
                    <a:pt x="13" y="9"/>
                    <a:pt x="16" y="13"/>
                  </a:cubicBezTo>
                  <a:cubicBezTo>
                    <a:pt x="16" y="13"/>
                    <a:pt x="16" y="13"/>
                    <a:pt x="16" y="13"/>
                  </a:cubicBezTo>
                  <a:cubicBezTo>
                    <a:pt x="20" y="20"/>
                    <a:pt x="22" y="26"/>
                    <a:pt x="22" y="30"/>
                  </a:cubicBezTo>
                  <a:cubicBezTo>
                    <a:pt x="22" y="33"/>
                    <a:pt x="21" y="35"/>
                    <a:pt x="18" y="37"/>
                  </a:cubicBezTo>
                  <a:cubicBezTo>
                    <a:pt x="18" y="37"/>
                    <a:pt x="18" y="37"/>
                    <a:pt x="18" y="37"/>
                  </a:cubicBezTo>
                  <a:cubicBezTo>
                    <a:pt x="18" y="38"/>
                    <a:pt x="17" y="38"/>
                    <a:pt x="17" y="38"/>
                  </a:cubicBezTo>
                  <a:cubicBezTo>
                    <a:pt x="16" y="38"/>
                    <a:pt x="15" y="37"/>
                    <a:pt x="13" y="35"/>
                  </a:cubicBezTo>
                  <a:cubicBezTo>
                    <a:pt x="11" y="33"/>
                    <a:pt x="8" y="30"/>
                    <a:pt x="6" y="26"/>
                  </a:cubicBezTo>
                  <a:cubicBezTo>
                    <a:pt x="5" y="23"/>
                    <a:pt x="3" y="20"/>
                    <a:pt x="3" y="19"/>
                  </a:cubicBezTo>
                  <a:cubicBezTo>
                    <a:pt x="2" y="19"/>
                    <a:pt x="2" y="19"/>
                    <a:pt x="2" y="19"/>
                  </a:cubicBezTo>
                  <a:cubicBezTo>
                    <a:pt x="2" y="20"/>
                    <a:pt x="2" y="20"/>
                    <a:pt x="2" y="20"/>
                  </a:cubicBezTo>
                  <a:cubicBezTo>
                    <a:pt x="2" y="20"/>
                    <a:pt x="4" y="19"/>
                    <a:pt x="5" y="17"/>
                  </a:cubicBezTo>
                  <a:cubicBezTo>
                    <a:pt x="6" y="15"/>
                    <a:pt x="8" y="13"/>
                    <a:pt x="8" y="10"/>
                  </a:cubicBezTo>
                  <a:cubicBezTo>
                    <a:pt x="8" y="7"/>
                    <a:pt x="6" y="3"/>
                    <a:pt x="2" y="1"/>
                  </a:cubicBezTo>
                  <a:cubicBezTo>
                    <a:pt x="2" y="1"/>
                    <a:pt x="2" y="1"/>
                    <a:pt x="2" y="1"/>
                  </a:cubicBezTo>
                  <a:cubicBezTo>
                    <a:pt x="2" y="2"/>
                    <a:pt x="2" y="2"/>
                    <a:pt x="2" y="2"/>
                  </a:cubicBezTo>
                  <a:lnTo>
                    <a:pt x="2" y="1"/>
                  </a:lnTo>
                  <a:close/>
                </a:path>
              </a:pathLst>
            </a:custGeom>
            <a:solidFill>
              <a:srgbClr val="C9DD6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1" name="Freeform 91"/>
            <p:cNvSpPr/>
            <p:nvPr/>
          </p:nvSpPr>
          <p:spPr bwMode="auto">
            <a:xfrm>
              <a:off x="4833" y="2989"/>
              <a:ext cx="195" cy="94"/>
            </a:xfrm>
            <a:custGeom>
              <a:avLst/>
              <a:gdLst>
                <a:gd name="T0" fmla="*/ 3 w 109"/>
                <a:gd name="T1" fmla="*/ 38 h 53"/>
                <a:gd name="T2" fmla="*/ 82 w 109"/>
                <a:gd name="T3" fmla="*/ 40 h 53"/>
                <a:gd name="T4" fmla="*/ 106 w 109"/>
                <a:gd name="T5" fmla="*/ 27 h 53"/>
                <a:gd name="T6" fmla="*/ 102 w 109"/>
                <a:gd name="T7" fmla="*/ 24 h 53"/>
                <a:gd name="T8" fmla="*/ 103 w 109"/>
                <a:gd name="T9" fmla="*/ 10 h 53"/>
                <a:gd name="T10" fmla="*/ 98 w 109"/>
                <a:gd name="T11" fmla="*/ 8 h 53"/>
                <a:gd name="T12" fmla="*/ 84 w 109"/>
                <a:gd name="T13" fmla="*/ 30 h 53"/>
                <a:gd name="T14" fmla="*/ 9 w 109"/>
                <a:gd name="T15" fmla="*/ 26 h 53"/>
                <a:gd name="T16" fmla="*/ 3 w 109"/>
                <a:gd name="T17" fmla="*/ 3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53">
                  <a:moveTo>
                    <a:pt x="3" y="38"/>
                  </a:moveTo>
                  <a:cubicBezTo>
                    <a:pt x="3" y="38"/>
                    <a:pt x="38" y="53"/>
                    <a:pt x="82" y="40"/>
                  </a:cubicBezTo>
                  <a:cubicBezTo>
                    <a:pt x="94" y="42"/>
                    <a:pt x="105" y="33"/>
                    <a:pt x="106" y="27"/>
                  </a:cubicBezTo>
                  <a:cubicBezTo>
                    <a:pt x="108" y="22"/>
                    <a:pt x="109" y="19"/>
                    <a:pt x="102" y="24"/>
                  </a:cubicBezTo>
                  <a:cubicBezTo>
                    <a:pt x="95" y="29"/>
                    <a:pt x="102" y="17"/>
                    <a:pt x="103" y="10"/>
                  </a:cubicBezTo>
                  <a:cubicBezTo>
                    <a:pt x="105" y="3"/>
                    <a:pt x="101" y="0"/>
                    <a:pt x="98" y="8"/>
                  </a:cubicBezTo>
                  <a:cubicBezTo>
                    <a:pt x="95" y="17"/>
                    <a:pt x="89" y="30"/>
                    <a:pt x="84" y="30"/>
                  </a:cubicBezTo>
                  <a:cubicBezTo>
                    <a:pt x="79" y="30"/>
                    <a:pt x="22" y="32"/>
                    <a:pt x="9" y="26"/>
                  </a:cubicBezTo>
                  <a:cubicBezTo>
                    <a:pt x="0" y="29"/>
                    <a:pt x="3" y="38"/>
                    <a:pt x="3" y="38"/>
                  </a:cubicBezTo>
                  <a:close/>
                </a:path>
              </a:pathLst>
            </a:custGeom>
            <a:solidFill>
              <a:srgbClr val="EDC5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2" name="Freeform 92"/>
            <p:cNvSpPr>
              <a:spLocks noEditPoints="1"/>
            </p:cNvSpPr>
            <p:nvPr/>
          </p:nvSpPr>
          <p:spPr bwMode="auto">
            <a:xfrm>
              <a:off x="4831" y="2992"/>
              <a:ext cx="197" cy="79"/>
            </a:xfrm>
            <a:custGeom>
              <a:avLst/>
              <a:gdLst>
                <a:gd name="T0" fmla="*/ 46 w 110"/>
                <a:gd name="T1" fmla="*/ 44 h 44"/>
                <a:gd name="T2" fmla="*/ 46 w 110"/>
                <a:gd name="T3" fmla="*/ 44 h 44"/>
                <a:gd name="T4" fmla="*/ 3 w 110"/>
                <a:gd name="T5" fmla="*/ 37 h 44"/>
                <a:gd name="T6" fmla="*/ 3 w 110"/>
                <a:gd name="T7" fmla="*/ 36 h 44"/>
                <a:gd name="T8" fmla="*/ 10 w 110"/>
                <a:gd name="T9" fmla="*/ 23 h 44"/>
                <a:gd name="T10" fmla="*/ 11 w 110"/>
                <a:gd name="T11" fmla="*/ 23 h 44"/>
                <a:gd name="T12" fmla="*/ 55 w 110"/>
                <a:gd name="T13" fmla="*/ 27 h 44"/>
                <a:gd name="T14" fmla="*/ 79 w 110"/>
                <a:gd name="T15" fmla="*/ 27 h 44"/>
                <a:gd name="T16" fmla="*/ 85 w 110"/>
                <a:gd name="T17" fmla="*/ 27 h 44"/>
                <a:gd name="T18" fmla="*/ 85 w 110"/>
                <a:gd name="T19" fmla="*/ 27 h 44"/>
                <a:gd name="T20" fmla="*/ 98 w 110"/>
                <a:gd name="T21" fmla="*/ 6 h 44"/>
                <a:gd name="T22" fmla="*/ 103 w 110"/>
                <a:gd name="T23" fmla="*/ 0 h 44"/>
                <a:gd name="T24" fmla="*/ 105 w 110"/>
                <a:gd name="T25" fmla="*/ 1 h 44"/>
                <a:gd name="T26" fmla="*/ 105 w 110"/>
                <a:gd name="T27" fmla="*/ 8 h 44"/>
                <a:gd name="T28" fmla="*/ 103 w 110"/>
                <a:gd name="T29" fmla="*/ 16 h 44"/>
                <a:gd name="T30" fmla="*/ 101 w 110"/>
                <a:gd name="T31" fmla="*/ 22 h 44"/>
                <a:gd name="T32" fmla="*/ 102 w 110"/>
                <a:gd name="T33" fmla="*/ 21 h 44"/>
                <a:gd name="T34" fmla="*/ 108 w 110"/>
                <a:gd name="T35" fmla="*/ 18 h 44"/>
                <a:gd name="T36" fmla="*/ 109 w 110"/>
                <a:gd name="T37" fmla="*/ 19 h 44"/>
                <a:gd name="T38" fmla="*/ 108 w 110"/>
                <a:gd name="T39" fmla="*/ 24 h 44"/>
                <a:gd name="T40" fmla="*/ 108 w 110"/>
                <a:gd name="T41" fmla="*/ 25 h 44"/>
                <a:gd name="T42" fmla="*/ 86 w 110"/>
                <a:gd name="T43" fmla="*/ 39 h 44"/>
                <a:gd name="T44" fmla="*/ 83 w 110"/>
                <a:gd name="T45" fmla="*/ 39 h 44"/>
                <a:gd name="T46" fmla="*/ 46 w 110"/>
                <a:gd name="T47" fmla="*/ 44 h 44"/>
                <a:gd name="T48" fmla="*/ 5 w 110"/>
                <a:gd name="T49" fmla="*/ 35 h 44"/>
                <a:gd name="T50" fmla="*/ 46 w 110"/>
                <a:gd name="T51" fmla="*/ 42 h 44"/>
                <a:gd name="T52" fmla="*/ 46 w 110"/>
                <a:gd name="T53" fmla="*/ 42 h 44"/>
                <a:gd name="T54" fmla="*/ 82 w 110"/>
                <a:gd name="T55" fmla="*/ 37 h 44"/>
                <a:gd name="T56" fmla="*/ 83 w 110"/>
                <a:gd name="T57" fmla="*/ 37 h 44"/>
                <a:gd name="T58" fmla="*/ 86 w 110"/>
                <a:gd name="T59" fmla="*/ 37 h 44"/>
                <a:gd name="T60" fmla="*/ 106 w 110"/>
                <a:gd name="T61" fmla="*/ 25 h 44"/>
                <a:gd name="T62" fmla="*/ 106 w 110"/>
                <a:gd name="T63" fmla="*/ 24 h 44"/>
                <a:gd name="T64" fmla="*/ 107 w 110"/>
                <a:gd name="T65" fmla="*/ 21 h 44"/>
                <a:gd name="T66" fmla="*/ 104 w 110"/>
                <a:gd name="T67" fmla="*/ 23 h 44"/>
                <a:gd name="T68" fmla="*/ 99 w 110"/>
                <a:gd name="T69" fmla="*/ 24 h 44"/>
                <a:gd name="T70" fmla="*/ 101 w 110"/>
                <a:gd name="T71" fmla="*/ 15 h 44"/>
                <a:gd name="T72" fmla="*/ 103 w 110"/>
                <a:gd name="T73" fmla="*/ 8 h 44"/>
                <a:gd name="T74" fmla="*/ 103 w 110"/>
                <a:gd name="T75" fmla="*/ 2 h 44"/>
                <a:gd name="T76" fmla="*/ 100 w 110"/>
                <a:gd name="T77" fmla="*/ 7 h 44"/>
                <a:gd name="T78" fmla="*/ 85 w 110"/>
                <a:gd name="T79" fmla="*/ 29 h 44"/>
                <a:gd name="T80" fmla="*/ 85 w 110"/>
                <a:gd name="T81" fmla="*/ 29 h 44"/>
                <a:gd name="T82" fmla="*/ 79 w 110"/>
                <a:gd name="T83" fmla="*/ 29 h 44"/>
                <a:gd name="T84" fmla="*/ 55 w 110"/>
                <a:gd name="T85" fmla="*/ 29 h 44"/>
                <a:gd name="T86" fmla="*/ 10 w 110"/>
                <a:gd name="T87" fmla="*/ 26 h 44"/>
                <a:gd name="T88" fmla="*/ 5 w 110"/>
                <a:gd name="T89"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0" h="44">
                  <a:moveTo>
                    <a:pt x="46" y="44"/>
                  </a:moveTo>
                  <a:cubicBezTo>
                    <a:pt x="46" y="44"/>
                    <a:pt x="46" y="44"/>
                    <a:pt x="46" y="44"/>
                  </a:cubicBezTo>
                  <a:cubicBezTo>
                    <a:pt x="21" y="44"/>
                    <a:pt x="4" y="37"/>
                    <a:pt x="3" y="37"/>
                  </a:cubicBezTo>
                  <a:cubicBezTo>
                    <a:pt x="3" y="36"/>
                    <a:pt x="3" y="36"/>
                    <a:pt x="3" y="36"/>
                  </a:cubicBezTo>
                  <a:cubicBezTo>
                    <a:pt x="3" y="36"/>
                    <a:pt x="0" y="27"/>
                    <a:pt x="10" y="23"/>
                  </a:cubicBezTo>
                  <a:cubicBezTo>
                    <a:pt x="10" y="23"/>
                    <a:pt x="11" y="23"/>
                    <a:pt x="11" y="23"/>
                  </a:cubicBezTo>
                  <a:cubicBezTo>
                    <a:pt x="16" y="26"/>
                    <a:pt x="31" y="27"/>
                    <a:pt x="55" y="27"/>
                  </a:cubicBezTo>
                  <a:cubicBezTo>
                    <a:pt x="64" y="27"/>
                    <a:pt x="73" y="27"/>
                    <a:pt x="79" y="27"/>
                  </a:cubicBezTo>
                  <a:cubicBezTo>
                    <a:pt x="82" y="27"/>
                    <a:pt x="84" y="27"/>
                    <a:pt x="85" y="27"/>
                  </a:cubicBezTo>
                  <a:cubicBezTo>
                    <a:pt x="85" y="27"/>
                    <a:pt x="85" y="27"/>
                    <a:pt x="85" y="27"/>
                  </a:cubicBezTo>
                  <a:cubicBezTo>
                    <a:pt x="87" y="27"/>
                    <a:pt x="91" y="25"/>
                    <a:pt x="98" y="6"/>
                  </a:cubicBezTo>
                  <a:cubicBezTo>
                    <a:pt x="100" y="2"/>
                    <a:pt x="101" y="0"/>
                    <a:pt x="103" y="0"/>
                  </a:cubicBezTo>
                  <a:cubicBezTo>
                    <a:pt x="104" y="0"/>
                    <a:pt x="104" y="1"/>
                    <a:pt x="105" y="1"/>
                  </a:cubicBezTo>
                  <a:cubicBezTo>
                    <a:pt x="106" y="2"/>
                    <a:pt x="106" y="5"/>
                    <a:pt x="105" y="8"/>
                  </a:cubicBezTo>
                  <a:cubicBezTo>
                    <a:pt x="105" y="11"/>
                    <a:pt x="104" y="13"/>
                    <a:pt x="103" y="16"/>
                  </a:cubicBezTo>
                  <a:cubicBezTo>
                    <a:pt x="102" y="18"/>
                    <a:pt x="101" y="21"/>
                    <a:pt x="101" y="22"/>
                  </a:cubicBezTo>
                  <a:cubicBezTo>
                    <a:pt x="101" y="22"/>
                    <a:pt x="102" y="22"/>
                    <a:pt x="102" y="21"/>
                  </a:cubicBezTo>
                  <a:cubicBezTo>
                    <a:pt x="106" y="19"/>
                    <a:pt x="107" y="18"/>
                    <a:pt x="108" y="18"/>
                  </a:cubicBezTo>
                  <a:cubicBezTo>
                    <a:pt x="108" y="18"/>
                    <a:pt x="109" y="19"/>
                    <a:pt x="109" y="19"/>
                  </a:cubicBezTo>
                  <a:cubicBezTo>
                    <a:pt x="110" y="20"/>
                    <a:pt x="109" y="21"/>
                    <a:pt x="108" y="24"/>
                  </a:cubicBezTo>
                  <a:cubicBezTo>
                    <a:pt x="108" y="25"/>
                    <a:pt x="108" y="25"/>
                    <a:pt x="108" y="25"/>
                  </a:cubicBezTo>
                  <a:cubicBezTo>
                    <a:pt x="107" y="31"/>
                    <a:pt x="97" y="39"/>
                    <a:pt x="86" y="39"/>
                  </a:cubicBezTo>
                  <a:cubicBezTo>
                    <a:pt x="85" y="39"/>
                    <a:pt x="84" y="39"/>
                    <a:pt x="83" y="39"/>
                  </a:cubicBezTo>
                  <a:cubicBezTo>
                    <a:pt x="71" y="42"/>
                    <a:pt x="59" y="44"/>
                    <a:pt x="46" y="44"/>
                  </a:cubicBezTo>
                  <a:close/>
                  <a:moveTo>
                    <a:pt x="5" y="35"/>
                  </a:moveTo>
                  <a:cubicBezTo>
                    <a:pt x="8" y="36"/>
                    <a:pt x="24" y="42"/>
                    <a:pt x="46" y="42"/>
                  </a:cubicBezTo>
                  <a:cubicBezTo>
                    <a:pt x="46" y="42"/>
                    <a:pt x="46" y="42"/>
                    <a:pt x="46" y="42"/>
                  </a:cubicBezTo>
                  <a:cubicBezTo>
                    <a:pt x="58" y="42"/>
                    <a:pt x="71" y="40"/>
                    <a:pt x="82" y="37"/>
                  </a:cubicBezTo>
                  <a:cubicBezTo>
                    <a:pt x="82" y="37"/>
                    <a:pt x="83" y="36"/>
                    <a:pt x="83" y="37"/>
                  </a:cubicBezTo>
                  <a:cubicBezTo>
                    <a:pt x="84" y="37"/>
                    <a:pt x="85" y="37"/>
                    <a:pt x="86" y="37"/>
                  </a:cubicBezTo>
                  <a:cubicBezTo>
                    <a:pt x="97" y="37"/>
                    <a:pt x="105" y="29"/>
                    <a:pt x="106" y="25"/>
                  </a:cubicBezTo>
                  <a:cubicBezTo>
                    <a:pt x="106" y="24"/>
                    <a:pt x="106" y="24"/>
                    <a:pt x="106" y="24"/>
                  </a:cubicBezTo>
                  <a:cubicBezTo>
                    <a:pt x="107" y="23"/>
                    <a:pt x="107" y="22"/>
                    <a:pt x="107" y="21"/>
                  </a:cubicBezTo>
                  <a:cubicBezTo>
                    <a:pt x="107" y="21"/>
                    <a:pt x="106" y="22"/>
                    <a:pt x="104" y="23"/>
                  </a:cubicBezTo>
                  <a:cubicBezTo>
                    <a:pt x="101" y="25"/>
                    <a:pt x="100" y="25"/>
                    <a:pt x="99" y="24"/>
                  </a:cubicBezTo>
                  <a:cubicBezTo>
                    <a:pt x="98" y="23"/>
                    <a:pt x="99" y="20"/>
                    <a:pt x="101" y="15"/>
                  </a:cubicBezTo>
                  <a:cubicBezTo>
                    <a:pt x="102" y="13"/>
                    <a:pt x="103" y="10"/>
                    <a:pt x="103" y="8"/>
                  </a:cubicBezTo>
                  <a:cubicBezTo>
                    <a:pt x="104" y="4"/>
                    <a:pt x="103" y="3"/>
                    <a:pt x="103" y="2"/>
                  </a:cubicBezTo>
                  <a:cubicBezTo>
                    <a:pt x="103" y="2"/>
                    <a:pt x="102" y="3"/>
                    <a:pt x="100" y="7"/>
                  </a:cubicBezTo>
                  <a:cubicBezTo>
                    <a:pt x="95" y="22"/>
                    <a:pt x="90" y="29"/>
                    <a:pt x="85" y="29"/>
                  </a:cubicBezTo>
                  <a:cubicBezTo>
                    <a:pt x="85" y="29"/>
                    <a:pt x="85" y="29"/>
                    <a:pt x="85" y="29"/>
                  </a:cubicBezTo>
                  <a:cubicBezTo>
                    <a:pt x="84" y="29"/>
                    <a:pt x="82" y="29"/>
                    <a:pt x="79" y="29"/>
                  </a:cubicBezTo>
                  <a:cubicBezTo>
                    <a:pt x="73" y="29"/>
                    <a:pt x="64" y="29"/>
                    <a:pt x="55" y="29"/>
                  </a:cubicBezTo>
                  <a:cubicBezTo>
                    <a:pt x="31" y="29"/>
                    <a:pt x="16" y="28"/>
                    <a:pt x="10" y="26"/>
                  </a:cubicBezTo>
                  <a:cubicBezTo>
                    <a:pt x="4" y="28"/>
                    <a:pt x="4" y="33"/>
                    <a:pt x="5" y="35"/>
                  </a:cubicBezTo>
                  <a:close/>
                </a:path>
              </a:pathLst>
            </a:custGeom>
            <a:solidFill>
              <a:srgbClr val="DEA1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3" name="Freeform 93"/>
            <p:cNvSpPr/>
            <p:nvPr/>
          </p:nvSpPr>
          <p:spPr bwMode="auto">
            <a:xfrm>
              <a:off x="4521" y="3003"/>
              <a:ext cx="174" cy="77"/>
            </a:xfrm>
            <a:custGeom>
              <a:avLst/>
              <a:gdLst>
                <a:gd name="T0" fmla="*/ 94 w 97"/>
                <a:gd name="T1" fmla="*/ 32 h 43"/>
                <a:gd name="T2" fmla="*/ 26 w 97"/>
                <a:gd name="T3" fmla="*/ 35 h 43"/>
                <a:gd name="T4" fmla="*/ 3 w 97"/>
                <a:gd name="T5" fmla="*/ 22 h 43"/>
                <a:gd name="T6" fmla="*/ 14 w 97"/>
                <a:gd name="T7" fmla="*/ 26 h 43"/>
                <a:gd name="T8" fmla="*/ 3 w 97"/>
                <a:gd name="T9" fmla="*/ 6 h 43"/>
                <a:gd name="T10" fmla="*/ 15 w 97"/>
                <a:gd name="T11" fmla="*/ 17 h 43"/>
                <a:gd name="T12" fmla="*/ 12 w 97"/>
                <a:gd name="T13" fmla="*/ 1 h 43"/>
                <a:gd name="T14" fmla="*/ 22 w 97"/>
                <a:gd name="T15" fmla="*/ 15 h 43"/>
                <a:gd name="T16" fmla="*/ 24 w 97"/>
                <a:gd name="T17" fmla="*/ 2 h 43"/>
                <a:gd name="T18" fmla="*/ 30 w 97"/>
                <a:gd name="T19" fmla="*/ 13 h 43"/>
                <a:gd name="T20" fmla="*/ 35 w 97"/>
                <a:gd name="T21" fmla="*/ 3 h 43"/>
                <a:gd name="T22" fmla="*/ 30 w 97"/>
                <a:gd name="T23" fmla="*/ 25 h 43"/>
                <a:gd name="T24" fmla="*/ 96 w 97"/>
                <a:gd name="T25" fmla="*/ 19 h 43"/>
                <a:gd name="T26" fmla="*/ 94 w 97"/>
                <a:gd name="T27" fmla="*/ 3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43">
                  <a:moveTo>
                    <a:pt x="94" y="32"/>
                  </a:moveTo>
                  <a:cubicBezTo>
                    <a:pt x="94" y="32"/>
                    <a:pt x="48" y="43"/>
                    <a:pt x="26" y="35"/>
                  </a:cubicBezTo>
                  <a:cubicBezTo>
                    <a:pt x="18" y="37"/>
                    <a:pt x="5" y="31"/>
                    <a:pt x="3" y="22"/>
                  </a:cubicBezTo>
                  <a:cubicBezTo>
                    <a:pt x="3" y="20"/>
                    <a:pt x="15" y="28"/>
                    <a:pt x="14" y="26"/>
                  </a:cubicBezTo>
                  <a:cubicBezTo>
                    <a:pt x="13" y="24"/>
                    <a:pt x="0" y="7"/>
                    <a:pt x="3" y="6"/>
                  </a:cubicBezTo>
                  <a:cubicBezTo>
                    <a:pt x="5" y="4"/>
                    <a:pt x="15" y="17"/>
                    <a:pt x="15" y="17"/>
                  </a:cubicBezTo>
                  <a:cubicBezTo>
                    <a:pt x="15" y="17"/>
                    <a:pt x="10" y="3"/>
                    <a:pt x="12" y="1"/>
                  </a:cubicBezTo>
                  <a:cubicBezTo>
                    <a:pt x="14" y="0"/>
                    <a:pt x="22" y="15"/>
                    <a:pt x="22" y="15"/>
                  </a:cubicBezTo>
                  <a:cubicBezTo>
                    <a:pt x="22" y="15"/>
                    <a:pt x="21" y="2"/>
                    <a:pt x="24" y="2"/>
                  </a:cubicBezTo>
                  <a:cubicBezTo>
                    <a:pt x="27" y="2"/>
                    <a:pt x="30" y="13"/>
                    <a:pt x="30" y="13"/>
                  </a:cubicBezTo>
                  <a:cubicBezTo>
                    <a:pt x="30" y="13"/>
                    <a:pt x="32" y="1"/>
                    <a:pt x="35" y="3"/>
                  </a:cubicBezTo>
                  <a:cubicBezTo>
                    <a:pt x="38" y="5"/>
                    <a:pt x="30" y="25"/>
                    <a:pt x="30" y="25"/>
                  </a:cubicBezTo>
                  <a:cubicBezTo>
                    <a:pt x="30" y="25"/>
                    <a:pt x="74" y="31"/>
                    <a:pt x="96" y="19"/>
                  </a:cubicBezTo>
                  <a:cubicBezTo>
                    <a:pt x="97" y="24"/>
                    <a:pt x="94" y="32"/>
                    <a:pt x="94" y="32"/>
                  </a:cubicBezTo>
                  <a:close/>
                </a:path>
              </a:pathLst>
            </a:custGeom>
            <a:solidFill>
              <a:srgbClr val="EDC5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4" name="Freeform 94"/>
            <p:cNvSpPr>
              <a:spLocks noEditPoints="1"/>
            </p:cNvSpPr>
            <p:nvPr/>
          </p:nvSpPr>
          <p:spPr bwMode="auto">
            <a:xfrm>
              <a:off x="4521" y="3003"/>
              <a:ext cx="176" cy="70"/>
            </a:xfrm>
            <a:custGeom>
              <a:avLst/>
              <a:gdLst>
                <a:gd name="T0" fmla="*/ 47 w 98"/>
                <a:gd name="T1" fmla="*/ 39 h 39"/>
                <a:gd name="T2" fmla="*/ 26 w 98"/>
                <a:gd name="T3" fmla="*/ 36 h 39"/>
                <a:gd name="T4" fmla="*/ 23 w 98"/>
                <a:gd name="T5" fmla="*/ 37 h 39"/>
                <a:gd name="T6" fmla="*/ 2 w 98"/>
                <a:gd name="T7" fmla="*/ 23 h 39"/>
                <a:gd name="T8" fmla="*/ 2 w 98"/>
                <a:gd name="T9" fmla="*/ 22 h 39"/>
                <a:gd name="T10" fmla="*/ 3 w 98"/>
                <a:gd name="T11" fmla="*/ 21 h 39"/>
                <a:gd name="T12" fmla="*/ 10 w 98"/>
                <a:gd name="T13" fmla="*/ 24 h 39"/>
                <a:gd name="T14" fmla="*/ 11 w 98"/>
                <a:gd name="T15" fmla="*/ 24 h 39"/>
                <a:gd name="T16" fmla="*/ 10 w 98"/>
                <a:gd name="T17" fmla="*/ 23 h 39"/>
                <a:gd name="T18" fmla="*/ 2 w 98"/>
                <a:gd name="T19" fmla="*/ 5 h 39"/>
                <a:gd name="T20" fmla="*/ 3 w 98"/>
                <a:gd name="T21" fmla="*/ 4 h 39"/>
                <a:gd name="T22" fmla="*/ 12 w 98"/>
                <a:gd name="T23" fmla="*/ 12 h 39"/>
                <a:gd name="T24" fmla="*/ 12 w 98"/>
                <a:gd name="T25" fmla="*/ 0 h 39"/>
                <a:gd name="T26" fmla="*/ 13 w 98"/>
                <a:gd name="T27" fmla="*/ 0 h 39"/>
                <a:gd name="T28" fmla="*/ 21 w 98"/>
                <a:gd name="T29" fmla="*/ 10 h 39"/>
                <a:gd name="T30" fmla="*/ 23 w 98"/>
                <a:gd name="T31" fmla="*/ 2 h 39"/>
                <a:gd name="T32" fmla="*/ 24 w 98"/>
                <a:gd name="T33" fmla="*/ 1 h 39"/>
                <a:gd name="T34" fmla="*/ 30 w 98"/>
                <a:gd name="T35" fmla="*/ 9 h 39"/>
                <a:gd name="T36" fmla="*/ 35 w 98"/>
                <a:gd name="T37" fmla="*/ 2 h 39"/>
                <a:gd name="T38" fmla="*/ 36 w 98"/>
                <a:gd name="T39" fmla="*/ 2 h 39"/>
                <a:gd name="T40" fmla="*/ 31 w 98"/>
                <a:gd name="T41" fmla="*/ 24 h 39"/>
                <a:gd name="T42" fmla="*/ 53 w 98"/>
                <a:gd name="T43" fmla="*/ 26 h 39"/>
                <a:gd name="T44" fmla="*/ 95 w 98"/>
                <a:gd name="T45" fmla="*/ 18 h 39"/>
                <a:gd name="T46" fmla="*/ 96 w 98"/>
                <a:gd name="T47" fmla="*/ 18 h 39"/>
                <a:gd name="T48" fmla="*/ 97 w 98"/>
                <a:gd name="T49" fmla="*/ 19 h 39"/>
                <a:gd name="T50" fmla="*/ 95 w 98"/>
                <a:gd name="T51" fmla="*/ 33 h 39"/>
                <a:gd name="T52" fmla="*/ 94 w 98"/>
                <a:gd name="T53" fmla="*/ 33 h 39"/>
                <a:gd name="T54" fmla="*/ 47 w 98"/>
                <a:gd name="T55" fmla="*/ 39 h 39"/>
                <a:gd name="T56" fmla="*/ 26 w 98"/>
                <a:gd name="T57" fmla="*/ 34 h 39"/>
                <a:gd name="T58" fmla="*/ 26 w 98"/>
                <a:gd name="T59" fmla="*/ 34 h 39"/>
                <a:gd name="T60" fmla="*/ 47 w 98"/>
                <a:gd name="T61" fmla="*/ 37 h 39"/>
                <a:gd name="T62" fmla="*/ 93 w 98"/>
                <a:gd name="T63" fmla="*/ 31 h 39"/>
                <a:gd name="T64" fmla="*/ 95 w 98"/>
                <a:gd name="T65" fmla="*/ 21 h 39"/>
                <a:gd name="T66" fmla="*/ 53 w 98"/>
                <a:gd name="T67" fmla="*/ 28 h 39"/>
                <a:gd name="T68" fmla="*/ 30 w 98"/>
                <a:gd name="T69" fmla="*/ 26 h 39"/>
                <a:gd name="T70" fmla="*/ 29 w 98"/>
                <a:gd name="T71" fmla="*/ 26 h 39"/>
                <a:gd name="T72" fmla="*/ 29 w 98"/>
                <a:gd name="T73" fmla="*/ 25 h 39"/>
                <a:gd name="T74" fmla="*/ 35 w 98"/>
                <a:gd name="T75" fmla="*/ 4 h 39"/>
                <a:gd name="T76" fmla="*/ 31 w 98"/>
                <a:gd name="T77" fmla="*/ 14 h 39"/>
                <a:gd name="T78" fmla="*/ 30 w 98"/>
                <a:gd name="T79" fmla="*/ 14 h 39"/>
                <a:gd name="T80" fmla="*/ 30 w 98"/>
                <a:gd name="T81" fmla="*/ 14 h 39"/>
                <a:gd name="T82" fmla="*/ 29 w 98"/>
                <a:gd name="T83" fmla="*/ 14 h 39"/>
                <a:gd name="T84" fmla="*/ 24 w 98"/>
                <a:gd name="T85" fmla="*/ 3 h 39"/>
                <a:gd name="T86" fmla="*/ 23 w 98"/>
                <a:gd name="T87" fmla="*/ 14 h 39"/>
                <a:gd name="T88" fmla="*/ 23 w 98"/>
                <a:gd name="T89" fmla="*/ 16 h 39"/>
                <a:gd name="T90" fmla="*/ 21 w 98"/>
                <a:gd name="T91" fmla="*/ 15 h 39"/>
                <a:gd name="T92" fmla="*/ 13 w 98"/>
                <a:gd name="T93" fmla="*/ 2 h 39"/>
                <a:gd name="T94" fmla="*/ 16 w 98"/>
                <a:gd name="T95" fmla="*/ 16 h 39"/>
                <a:gd name="T96" fmla="*/ 16 w 98"/>
                <a:gd name="T97" fmla="*/ 18 h 39"/>
                <a:gd name="T98" fmla="*/ 14 w 98"/>
                <a:gd name="T99" fmla="*/ 17 h 39"/>
                <a:gd name="T100" fmla="*/ 3 w 98"/>
                <a:gd name="T101" fmla="*/ 7 h 39"/>
                <a:gd name="T102" fmla="*/ 12 w 98"/>
                <a:gd name="T103" fmla="*/ 22 h 39"/>
                <a:gd name="T104" fmla="*/ 15 w 98"/>
                <a:gd name="T105" fmla="*/ 26 h 39"/>
                <a:gd name="T106" fmla="*/ 15 w 98"/>
                <a:gd name="T107" fmla="*/ 27 h 39"/>
                <a:gd name="T108" fmla="*/ 13 w 98"/>
                <a:gd name="T109" fmla="*/ 28 h 39"/>
                <a:gd name="T110" fmla="*/ 9 w 98"/>
                <a:gd name="T111" fmla="*/ 26 h 39"/>
                <a:gd name="T112" fmla="*/ 4 w 98"/>
                <a:gd name="T113" fmla="*/ 23 h 39"/>
                <a:gd name="T114" fmla="*/ 23 w 98"/>
                <a:gd name="T115" fmla="*/ 35 h 39"/>
                <a:gd name="T116" fmla="*/ 26 w 98"/>
                <a:gd name="T117" fmla="*/ 34 h 39"/>
                <a:gd name="T118" fmla="*/ 26 w 98"/>
                <a:gd name="T119"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8" h="39">
                  <a:moveTo>
                    <a:pt x="47" y="39"/>
                  </a:moveTo>
                  <a:cubicBezTo>
                    <a:pt x="39" y="39"/>
                    <a:pt x="31" y="38"/>
                    <a:pt x="26" y="36"/>
                  </a:cubicBezTo>
                  <a:cubicBezTo>
                    <a:pt x="25" y="37"/>
                    <a:pt x="24" y="37"/>
                    <a:pt x="23" y="37"/>
                  </a:cubicBezTo>
                  <a:cubicBezTo>
                    <a:pt x="14" y="37"/>
                    <a:pt x="3" y="31"/>
                    <a:pt x="2" y="23"/>
                  </a:cubicBezTo>
                  <a:cubicBezTo>
                    <a:pt x="2" y="23"/>
                    <a:pt x="2" y="22"/>
                    <a:pt x="2" y="22"/>
                  </a:cubicBezTo>
                  <a:cubicBezTo>
                    <a:pt x="2" y="22"/>
                    <a:pt x="2" y="21"/>
                    <a:pt x="3" y="21"/>
                  </a:cubicBezTo>
                  <a:cubicBezTo>
                    <a:pt x="5" y="21"/>
                    <a:pt x="7" y="22"/>
                    <a:pt x="10" y="24"/>
                  </a:cubicBezTo>
                  <a:cubicBezTo>
                    <a:pt x="11" y="24"/>
                    <a:pt x="11" y="24"/>
                    <a:pt x="11" y="24"/>
                  </a:cubicBezTo>
                  <a:cubicBezTo>
                    <a:pt x="11" y="24"/>
                    <a:pt x="11" y="23"/>
                    <a:pt x="10" y="23"/>
                  </a:cubicBezTo>
                  <a:cubicBezTo>
                    <a:pt x="2" y="10"/>
                    <a:pt x="0" y="6"/>
                    <a:pt x="2" y="5"/>
                  </a:cubicBezTo>
                  <a:cubicBezTo>
                    <a:pt x="2" y="5"/>
                    <a:pt x="3" y="4"/>
                    <a:pt x="3" y="4"/>
                  </a:cubicBezTo>
                  <a:cubicBezTo>
                    <a:pt x="5" y="4"/>
                    <a:pt x="9" y="9"/>
                    <a:pt x="12" y="12"/>
                  </a:cubicBezTo>
                  <a:cubicBezTo>
                    <a:pt x="11" y="5"/>
                    <a:pt x="10" y="1"/>
                    <a:pt x="12" y="0"/>
                  </a:cubicBezTo>
                  <a:cubicBezTo>
                    <a:pt x="12" y="0"/>
                    <a:pt x="12" y="0"/>
                    <a:pt x="13" y="0"/>
                  </a:cubicBezTo>
                  <a:cubicBezTo>
                    <a:pt x="14" y="0"/>
                    <a:pt x="18" y="5"/>
                    <a:pt x="21" y="10"/>
                  </a:cubicBezTo>
                  <a:cubicBezTo>
                    <a:pt x="21" y="7"/>
                    <a:pt x="21" y="3"/>
                    <a:pt x="23" y="2"/>
                  </a:cubicBezTo>
                  <a:cubicBezTo>
                    <a:pt x="23" y="1"/>
                    <a:pt x="24" y="1"/>
                    <a:pt x="24" y="1"/>
                  </a:cubicBezTo>
                  <a:cubicBezTo>
                    <a:pt x="26" y="1"/>
                    <a:pt x="28" y="5"/>
                    <a:pt x="30" y="9"/>
                  </a:cubicBezTo>
                  <a:cubicBezTo>
                    <a:pt x="31" y="6"/>
                    <a:pt x="32" y="2"/>
                    <a:pt x="35" y="2"/>
                  </a:cubicBezTo>
                  <a:cubicBezTo>
                    <a:pt x="35" y="2"/>
                    <a:pt x="35" y="2"/>
                    <a:pt x="36" y="2"/>
                  </a:cubicBezTo>
                  <a:cubicBezTo>
                    <a:pt x="39" y="4"/>
                    <a:pt x="35" y="16"/>
                    <a:pt x="31" y="24"/>
                  </a:cubicBezTo>
                  <a:cubicBezTo>
                    <a:pt x="35" y="25"/>
                    <a:pt x="43" y="26"/>
                    <a:pt x="53" y="26"/>
                  </a:cubicBezTo>
                  <a:cubicBezTo>
                    <a:pt x="66" y="26"/>
                    <a:pt x="84" y="24"/>
                    <a:pt x="95" y="18"/>
                  </a:cubicBezTo>
                  <a:cubicBezTo>
                    <a:pt x="96" y="18"/>
                    <a:pt x="96" y="18"/>
                    <a:pt x="96" y="18"/>
                  </a:cubicBezTo>
                  <a:cubicBezTo>
                    <a:pt x="97" y="18"/>
                    <a:pt x="97" y="19"/>
                    <a:pt x="97" y="19"/>
                  </a:cubicBezTo>
                  <a:cubicBezTo>
                    <a:pt x="98" y="24"/>
                    <a:pt x="95" y="32"/>
                    <a:pt x="95" y="33"/>
                  </a:cubicBezTo>
                  <a:cubicBezTo>
                    <a:pt x="95" y="33"/>
                    <a:pt x="95" y="33"/>
                    <a:pt x="94" y="33"/>
                  </a:cubicBezTo>
                  <a:cubicBezTo>
                    <a:pt x="94" y="33"/>
                    <a:pt x="69" y="39"/>
                    <a:pt x="47" y="39"/>
                  </a:cubicBezTo>
                  <a:close/>
                  <a:moveTo>
                    <a:pt x="26" y="34"/>
                  </a:moveTo>
                  <a:cubicBezTo>
                    <a:pt x="26" y="34"/>
                    <a:pt x="26" y="34"/>
                    <a:pt x="26" y="34"/>
                  </a:cubicBezTo>
                  <a:cubicBezTo>
                    <a:pt x="32" y="36"/>
                    <a:pt x="39" y="37"/>
                    <a:pt x="47" y="37"/>
                  </a:cubicBezTo>
                  <a:cubicBezTo>
                    <a:pt x="67" y="37"/>
                    <a:pt x="89" y="32"/>
                    <a:pt x="93" y="31"/>
                  </a:cubicBezTo>
                  <a:cubicBezTo>
                    <a:pt x="94" y="30"/>
                    <a:pt x="95" y="25"/>
                    <a:pt x="95" y="21"/>
                  </a:cubicBezTo>
                  <a:cubicBezTo>
                    <a:pt x="83" y="26"/>
                    <a:pt x="66" y="28"/>
                    <a:pt x="53" y="28"/>
                  </a:cubicBezTo>
                  <a:cubicBezTo>
                    <a:pt x="40" y="28"/>
                    <a:pt x="30" y="26"/>
                    <a:pt x="30" y="26"/>
                  </a:cubicBezTo>
                  <a:cubicBezTo>
                    <a:pt x="30" y="26"/>
                    <a:pt x="29" y="26"/>
                    <a:pt x="29" y="26"/>
                  </a:cubicBezTo>
                  <a:cubicBezTo>
                    <a:pt x="29" y="26"/>
                    <a:pt x="29" y="25"/>
                    <a:pt x="29" y="25"/>
                  </a:cubicBezTo>
                  <a:cubicBezTo>
                    <a:pt x="33" y="15"/>
                    <a:pt x="36" y="5"/>
                    <a:pt x="35" y="4"/>
                  </a:cubicBezTo>
                  <a:cubicBezTo>
                    <a:pt x="34" y="4"/>
                    <a:pt x="32" y="8"/>
                    <a:pt x="31" y="14"/>
                  </a:cubicBezTo>
                  <a:cubicBezTo>
                    <a:pt x="31" y="14"/>
                    <a:pt x="30" y="14"/>
                    <a:pt x="30" y="14"/>
                  </a:cubicBezTo>
                  <a:cubicBezTo>
                    <a:pt x="30" y="14"/>
                    <a:pt x="30" y="14"/>
                    <a:pt x="30" y="14"/>
                  </a:cubicBezTo>
                  <a:cubicBezTo>
                    <a:pt x="29" y="14"/>
                    <a:pt x="29" y="14"/>
                    <a:pt x="29" y="14"/>
                  </a:cubicBezTo>
                  <a:cubicBezTo>
                    <a:pt x="27" y="8"/>
                    <a:pt x="25" y="3"/>
                    <a:pt x="24" y="3"/>
                  </a:cubicBezTo>
                  <a:cubicBezTo>
                    <a:pt x="23" y="4"/>
                    <a:pt x="23" y="9"/>
                    <a:pt x="23" y="14"/>
                  </a:cubicBezTo>
                  <a:cubicBezTo>
                    <a:pt x="24" y="15"/>
                    <a:pt x="23" y="15"/>
                    <a:pt x="23" y="16"/>
                  </a:cubicBezTo>
                  <a:cubicBezTo>
                    <a:pt x="22" y="16"/>
                    <a:pt x="22" y="15"/>
                    <a:pt x="21" y="15"/>
                  </a:cubicBezTo>
                  <a:cubicBezTo>
                    <a:pt x="18" y="10"/>
                    <a:pt x="14" y="4"/>
                    <a:pt x="13" y="2"/>
                  </a:cubicBezTo>
                  <a:cubicBezTo>
                    <a:pt x="13" y="4"/>
                    <a:pt x="14" y="11"/>
                    <a:pt x="16" y="16"/>
                  </a:cubicBezTo>
                  <a:cubicBezTo>
                    <a:pt x="16" y="17"/>
                    <a:pt x="16" y="18"/>
                    <a:pt x="16" y="18"/>
                  </a:cubicBezTo>
                  <a:cubicBezTo>
                    <a:pt x="15" y="18"/>
                    <a:pt x="15" y="18"/>
                    <a:pt x="14" y="17"/>
                  </a:cubicBezTo>
                  <a:cubicBezTo>
                    <a:pt x="10" y="13"/>
                    <a:pt x="5" y="7"/>
                    <a:pt x="3" y="7"/>
                  </a:cubicBezTo>
                  <a:cubicBezTo>
                    <a:pt x="4" y="9"/>
                    <a:pt x="10" y="18"/>
                    <a:pt x="12" y="22"/>
                  </a:cubicBezTo>
                  <a:cubicBezTo>
                    <a:pt x="13" y="24"/>
                    <a:pt x="14" y="25"/>
                    <a:pt x="15" y="26"/>
                  </a:cubicBezTo>
                  <a:cubicBezTo>
                    <a:pt x="15" y="26"/>
                    <a:pt x="15" y="27"/>
                    <a:pt x="15" y="27"/>
                  </a:cubicBezTo>
                  <a:cubicBezTo>
                    <a:pt x="14" y="27"/>
                    <a:pt x="14" y="28"/>
                    <a:pt x="13" y="28"/>
                  </a:cubicBezTo>
                  <a:cubicBezTo>
                    <a:pt x="13" y="28"/>
                    <a:pt x="12" y="27"/>
                    <a:pt x="9" y="26"/>
                  </a:cubicBezTo>
                  <a:cubicBezTo>
                    <a:pt x="8" y="25"/>
                    <a:pt x="5" y="24"/>
                    <a:pt x="4" y="23"/>
                  </a:cubicBezTo>
                  <a:cubicBezTo>
                    <a:pt x="6" y="30"/>
                    <a:pt x="16" y="35"/>
                    <a:pt x="23" y="35"/>
                  </a:cubicBezTo>
                  <a:cubicBezTo>
                    <a:pt x="24" y="35"/>
                    <a:pt x="25" y="34"/>
                    <a:pt x="26" y="34"/>
                  </a:cubicBezTo>
                  <a:cubicBezTo>
                    <a:pt x="26" y="34"/>
                    <a:pt x="26" y="34"/>
                    <a:pt x="26" y="34"/>
                  </a:cubicBezTo>
                  <a:close/>
                </a:path>
              </a:pathLst>
            </a:custGeom>
            <a:solidFill>
              <a:srgbClr val="DEA1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5" name="Freeform 95"/>
            <p:cNvSpPr/>
            <p:nvPr/>
          </p:nvSpPr>
          <p:spPr bwMode="auto">
            <a:xfrm>
              <a:off x="4571" y="2903"/>
              <a:ext cx="29" cy="25"/>
            </a:xfrm>
            <a:custGeom>
              <a:avLst/>
              <a:gdLst>
                <a:gd name="T0" fmla="*/ 16 w 16"/>
                <a:gd name="T1" fmla="*/ 14 h 14"/>
                <a:gd name="T2" fmla="*/ 16 w 16"/>
                <a:gd name="T3" fmla="*/ 14 h 14"/>
                <a:gd name="T4" fmla="*/ 0 w 16"/>
                <a:gd name="T5" fmla="*/ 3 h 14"/>
                <a:gd name="T6" fmla="*/ 4 w 16"/>
                <a:gd name="T7" fmla="*/ 0 h 14"/>
                <a:gd name="T8" fmla="*/ 4 w 16"/>
                <a:gd name="T9" fmla="*/ 0 h 14"/>
                <a:gd name="T10" fmla="*/ 4 w 16"/>
                <a:gd name="T11" fmla="*/ 0 h 14"/>
                <a:gd name="T12" fmla="*/ 1 w 16"/>
                <a:gd name="T13" fmla="*/ 3 h 14"/>
                <a:gd name="T14" fmla="*/ 16 w 16"/>
                <a:gd name="T15" fmla="*/ 14 h 14"/>
                <a:gd name="T16" fmla="*/ 16 w 16"/>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4">
                  <a:moveTo>
                    <a:pt x="16" y="14"/>
                  </a:moveTo>
                  <a:cubicBezTo>
                    <a:pt x="16" y="14"/>
                    <a:pt x="16" y="14"/>
                    <a:pt x="16" y="14"/>
                  </a:cubicBezTo>
                  <a:cubicBezTo>
                    <a:pt x="5" y="9"/>
                    <a:pt x="0" y="5"/>
                    <a:pt x="0" y="3"/>
                  </a:cubicBezTo>
                  <a:cubicBezTo>
                    <a:pt x="0" y="1"/>
                    <a:pt x="3" y="0"/>
                    <a:pt x="4" y="0"/>
                  </a:cubicBezTo>
                  <a:cubicBezTo>
                    <a:pt x="4" y="0"/>
                    <a:pt x="4" y="0"/>
                    <a:pt x="4" y="0"/>
                  </a:cubicBezTo>
                  <a:cubicBezTo>
                    <a:pt x="4" y="0"/>
                    <a:pt x="4" y="0"/>
                    <a:pt x="4" y="0"/>
                  </a:cubicBezTo>
                  <a:cubicBezTo>
                    <a:pt x="4" y="0"/>
                    <a:pt x="1" y="1"/>
                    <a:pt x="1" y="3"/>
                  </a:cubicBezTo>
                  <a:cubicBezTo>
                    <a:pt x="1" y="4"/>
                    <a:pt x="3" y="8"/>
                    <a:pt x="16" y="14"/>
                  </a:cubicBezTo>
                  <a:cubicBezTo>
                    <a:pt x="16" y="14"/>
                    <a:pt x="16" y="14"/>
                    <a:pt x="16" y="14"/>
                  </a:cubicBezTo>
                  <a:close/>
                </a:path>
              </a:pathLst>
            </a:custGeom>
            <a:solidFill>
              <a:srgbClr val="F06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6" name="Freeform 96"/>
            <p:cNvSpPr/>
            <p:nvPr/>
          </p:nvSpPr>
          <p:spPr bwMode="auto">
            <a:xfrm>
              <a:off x="4682" y="3017"/>
              <a:ext cx="217" cy="231"/>
            </a:xfrm>
            <a:custGeom>
              <a:avLst/>
              <a:gdLst>
                <a:gd name="T0" fmla="*/ 11 w 121"/>
                <a:gd name="T1" fmla="*/ 10 h 129"/>
                <a:gd name="T2" fmla="*/ 1 w 121"/>
                <a:gd name="T3" fmla="*/ 10 h 129"/>
                <a:gd name="T4" fmla="*/ 0 w 121"/>
                <a:gd name="T5" fmla="*/ 27 h 129"/>
                <a:gd name="T6" fmla="*/ 8 w 121"/>
                <a:gd name="T7" fmla="*/ 27 h 129"/>
                <a:gd name="T8" fmla="*/ 8 w 121"/>
                <a:gd name="T9" fmla="*/ 116 h 129"/>
                <a:gd name="T10" fmla="*/ 68 w 121"/>
                <a:gd name="T11" fmla="*/ 120 h 129"/>
                <a:gd name="T12" fmla="*/ 121 w 121"/>
                <a:gd name="T13" fmla="*/ 94 h 129"/>
                <a:gd name="T14" fmla="*/ 82 w 121"/>
                <a:gd name="T15" fmla="*/ 26 h 129"/>
                <a:gd name="T16" fmla="*/ 91 w 121"/>
                <a:gd name="T17" fmla="*/ 26 h 129"/>
                <a:gd name="T18" fmla="*/ 95 w 121"/>
                <a:gd name="T19" fmla="*/ 8 h 129"/>
                <a:gd name="T20" fmla="*/ 71 w 121"/>
                <a:gd name="T21" fmla="*/ 2 h 129"/>
                <a:gd name="T22" fmla="*/ 11 w 121"/>
                <a:gd name="T23" fmla="*/ 1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1" h="129">
                  <a:moveTo>
                    <a:pt x="11" y="10"/>
                  </a:moveTo>
                  <a:cubicBezTo>
                    <a:pt x="1" y="10"/>
                    <a:pt x="1" y="10"/>
                    <a:pt x="1" y="10"/>
                  </a:cubicBezTo>
                  <a:cubicBezTo>
                    <a:pt x="0" y="27"/>
                    <a:pt x="0" y="27"/>
                    <a:pt x="0" y="27"/>
                  </a:cubicBezTo>
                  <a:cubicBezTo>
                    <a:pt x="8" y="27"/>
                    <a:pt x="8" y="27"/>
                    <a:pt x="8" y="27"/>
                  </a:cubicBezTo>
                  <a:cubicBezTo>
                    <a:pt x="8" y="27"/>
                    <a:pt x="5" y="100"/>
                    <a:pt x="8" y="116"/>
                  </a:cubicBezTo>
                  <a:cubicBezTo>
                    <a:pt x="12" y="120"/>
                    <a:pt x="38" y="129"/>
                    <a:pt x="68" y="120"/>
                  </a:cubicBezTo>
                  <a:cubicBezTo>
                    <a:pt x="98" y="112"/>
                    <a:pt x="113" y="104"/>
                    <a:pt x="121" y="94"/>
                  </a:cubicBezTo>
                  <a:cubicBezTo>
                    <a:pt x="117" y="90"/>
                    <a:pt x="90" y="58"/>
                    <a:pt x="82" y="26"/>
                  </a:cubicBezTo>
                  <a:cubicBezTo>
                    <a:pt x="84" y="25"/>
                    <a:pt x="91" y="26"/>
                    <a:pt x="91" y="26"/>
                  </a:cubicBezTo>
                  <a:cubicBezTo>
                    <a:pt x="95" y="8"/>
                    <a:pt x="95" y="8"/>
                    <a:pt x="95" y="8"/>
                  </a:cubicBezTo>
                  <a:cubicBezTo>
                    <a:pt x="95" y="8"/>
                    <a:pt x="78" y="4"/>
                    <a:pt x="71" y="2"/>
                  </a:cubicBezTo>
                  <a:cubicBezTo>
                    <a:pt x="64" y="0"/>
                    <a:pt x="11" y="10"/>
                    <a:pt x="11" y="10"/>
                  </a:cubicBezTo>
                  <a:close/>
                </a:path>
              </a:pathLst>
            </a:custGeom>
            <a:solidFill>
              <a:srgbClr val="F05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7" name="Freeform 97"/>
            <p:cNvSpPr/>
            <p:nvPr/>
          </p:nvSpPr>
          <p:spPr bwMode="auto">
            <a:xfrm>
              <a:off x="4681" y="3019"/>
              <a:ext cx="220" cy="221"/>
            </a:xfrm>
            <a:custGeom>
              <a:avLst/>
              <a:gdLst>
                <a:gd name="T0" fmla="*/ 12 w 123"/>
                <a:gd name="T1" fmla="*/ 8 h 124"/>
                <a:gd name="T2" fmla="*/ 1 w 123"/>
                <a:gd name="T3" fmla="*/ 9 h 124"/>
                <a:gd name="T4" fmla="*/ 0 w 123"/>
                <a:gd name="T5" fmla="*/ 27 h 124"/>
                <a:gd name="T6" fmla="*/ 9 w 123"/>
                <a:gd name="T7" fmla="*/ 27 h 124"/>
                <a:gd name="T8" fmla="*/ 8 w 123"/>
                <a:gd name="T9" fmla="*/ 26 h 124"/>
                <a:gd name="T10" fmla="*/ 8 w 123"/>
                <a:gd name="T11" fmla="*/ 115 h 124"/>
                <a:gd name="T12" fmla="*/ 13 w 123"/>
                <a:gd name="T13" fmla="*/ 119 h 124"/>
                <a:gd name="T14" fmla="*/ 69 w 123"/>
                <a:gd name="T15" fmla="*/ 120 h 124"/>
                <a:gd name="T16" fmla="*/ 123 w 123"/>
                <a:gd name="T17" fmla="*/ 92 h 124"/>
                <a:gd name="T18" fmla="*/ 83 w 123"/>
                <a:gd name="T19" fmla="*/ 25 h 124"/>
                <a:gd name="T20" fmla="*/ 84 w 123"/>
                <a:gd name="T21" fmla="*/ 26 h 124"/>
                <a:gd name="T22" fmla="*/ 84 w 123"/>
                <a:gd name="T23" fmla="*/ 26 h 124"/>
                <a:gd name="T24" fmla="*/ 84 w 123"/>
                <a:gd name="T25" fmla="*/ 26 h 124"/>
                <a:gd name="T26" fmla="*/ 86 w 123"/>
                <a:gd name="T27" fmla="*/ 26 h 124"/>
                <a:gd name="T28" fmla="*/ 92 w 123"/>
                <a:gd name="T29" fmla="*/ 26 h 124"/>
                <a:gd name="T30" fmla="*/ 97 w 123"/>
                <a:gd name="T31" fmla="*/ 7 h 124"/>
                <a:gd name="T32" fmla="*/ 72 w 123"/>
                <a:gd name="T33" fmla="*/ 0 h 124"/>
                <a:gd name="T34" fmla="*/ 36 w 123"/>
                <a:gd name="T35" fmla="*/ 4 h 124"/>
                <a:gd name="T36" fmla="*/ 12 w 123"/>
                <a:gd name="T37" fmla="*/ 9 h 124"/>
                <a:gd name="T38" fmla="*/ 12 w 123"/>
                <a:gd name="T39" fmla="*/ 9 h 124"/>
                <a:gd name="T40" fmla="*/ 20 w 123"/>
                <a:gd name="T41" fmla="*/ 9 h 124"/>
                <a:gd name="T42" fmla="*/ 69 w 123"/>
                <a:gd name="T43" fmla="*/ 2 h 124"/>
                <a:gd name="T44" fmla="*/ 86 w 123"/>
                <a:gd name="T45" fmla="*/ 6 h 124"/>
                <a:gd name="T46" fmla="*/ 96 w 123"/>
                <a:gd name="T47" fmla="*/ 7 h 124"/>
                <a:gd name="T48" fmla="*/ 91 w 123"/>
                <a:gd name="T49" fmla="*/ 25 h 124"/>
                <a:gd name="T50" fmla="*/ 92 w 123"/>
                <a:gd name="T51" fmla="*/ 24 h 124"/>
                <a:gd name="T52" fmla="*/ 84 w 123"/>
                <a:gd name="T53" fmla="*/ 24 h 124"/>
                <a:gd name="T54" fmla="*/ 82 w 123"/>
                <a:gd name="T55" fmla="*/ 26 h 124"/>
                <a:gd name="T56" fmla="*/ 122 w 123"/>
                <a:gd name="T57" fmla="*/ 93 h 124"/>
                <a:gd name="T58" fmla="*/ 69 w 123"/>
                <a:gd name="T59" fmla="*/ 118 h 124"/>
                <a:gd name="T60" fmla="*/ 21 w 123"/>
                <a:gd name="T61" fmla="*/ 119 h 124"/>
                <a:gd name="T62" fmla="*/ 10 w 123"/>
                <a:gd name="T63" fmla="*/ 114 h 124"/>
                <a:gd name="T64" fmla="*/ 10 w 123"/>
                <a:gd name="T65" fmla="*/ 115 h 124"/>
                <a:gd name="T66" fmla="*/ 9 w 123"/>
                <a:gd name="T67" fmla="*/ 45 h 124"/>
                <a:gd name="T68" fmla="*/ 10 w 123"/>
                <a:gd name="T69" fmla="*/ 26 h 124"/>
                <a:gd name="T70" fmla="*/ 9 w 123"/>
                <a:gd name="T71" fmla="*/ 25 h 124"/>
                <a:gd name="T72" fmla="*/ 3 w 123"/>
                <a:gd name="T73" fmla="*/ 10 h 124"/>
                <a:gd name="T74" fmla="*/ 13 w 123"/>
                <a:gd name="T75" fmla="*/ 1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24">
                  <a:moveTo>
                    <a:pt x="12" y="9"/>
                  </a:moveTo>
                  <a:cubicBezTo>
                    <a:pt x="12" y="8"/>
                    <a:pt x="12" y="8"/>
                    <a:pt x="12" y="8"/>
                  </a:cubicBezTo>
                  <a:cubicBezTo>
                    <a:pt x="2" y="8"/>
                    <a:pt x="2" y="8"/>
                    <a:pt x="2" y="8"/>
                  </a:cubicBezTo>
                  <a:cubicBezTo>
                    <a:pt x="2" y="8"/>
                    <a:pt x="1" y="9"/>
                    <a:pt x="1" y="9"/>
                  </a:cubicBezTo>
                  <a:cubicBezTo>
                    <a:pt x="0" y="26"/>
                    <a:pt x="0" y="26"/>
                    <a:pt x="0" y="26"/>
                  </a:cubicBezTo>
                  <a:cubicBezTo>
                    <a:pt x="0" y="26"/>
                    <a:pt x="0" y="27"/>
                    <a:pt x="0" y="27"/>
                  </a:cubicBezTo>
                  <a:cubicBezTo>
                    <a:pt x="0" y="27"/>
                    <a:pt x="1" y="27"/>
                    <a:pt x="1" y="27"/>
                  </a:cubicBezTo>
                  <a:cubicBezTo>
                    <a:pt x="9" y="27"/>
                    <a:pt x="9" y="27"/>
                    <a:pt x="9" y="27"/>
                  </a:cubicBezTo>
                  <a:cubicBezTo>
                    <a:pt x="9" y="26"/>
                    <a:pt x="9" y="26"/>
                    <a:pt x="9" y="26"/>
                  </a:cubicBezTo>
                  <a:cubicBezTo>
                    <a:pt x="8" y="26"/>
                    <a:pt x="8" y="26"/>
                    <a:pt x="8" y="26"/>
                  </a:cubicBezTo>
                  <a:cubicBezTo>
                    <a:pt x="8" y="26"/>
                    <a:pt x="7" y="57"/>
                    <a:pt x="7" y="83"/>
                  </a:cubicBezTo>
                  <a:cubicBezTo>
                    <a:pt x="7" y="97"/>
                    <a:pt x="7" y="109"/>
                    <a:pt x="8" y="115"/>
                  </a:cubicBezTo>
                  <a:cubicBezTo>
                    <a:pt x="9" y="116"/>
                    <a:pt x="9" y="116"/>
                    <a:pt x="9" y="116"/>
                  </a:cubicBezTo>
                  <a:cubicBezTo>
                    <a:pt x="9" y="117"/>
                    <a:pt x="11" y="118"/>
                    <a:pt x="13" y="119"/>
                  </a:cubicBezTo>
                  <a:cubicBezTo>
                    <a:pt x="19" y="121"/>
                    <a:pt x="30" y="124"/>
                    <a:pt x="43" y="124"/>
                  </a:cubicBezTo>
                  <a:cubicBezTo>
                    <a:pt x="51" y="124"/>
                    <a:pt x="60" y="123"/>
                    <a:pt x="69" y="120"/>
                  </a:cubicBezTo>
                  <a:cubicBezTo>
                    <a:pt x="99" y="112"/>
                    <a:pt x="114" y="104"/>
                    <a:pt x="123" y="93"/>
                  </a:cubicBezTo>
                  <a:cubicBezTo>
                    <a:pt x="123" y="93"/>
                    <a:pt x="123" y="92"/>
                    <a:pt x="123" y="92"/>
                  </a:cubicBezTo>
                  <a:cubicBezTo>
                    <a:pt x="119" y="88"/>
                    <a:pt x="92" y="56"/>
                    <a:pt x="84" y="25"/>
                  </a:cubicBezTo>
                  <a:cubicBezTo>
                    <a:pt x="83" y="25"/>
                    <a:pt x="83" y="25"/>
                    <a:pt x="83" y="25"/>
                  </a:cubicBezTo>
                  <a:cubicBezTo>
                    <a:pt x="84" y="26"/>
                    <a:pt x="84" y="26"/>
                    <a:pt x="84" y="26"/>
                  </a:cubicBezTo>
                  <a:cubicBezTo>
                    <a:pt x="84" y="26"/>
                    <a:pt x="84" y="26"/>
                    <a:pt x="84" y="26"/>
                  </a:cubicBezTo>
                  <a:cubicBezTo>
                    <a:pt x="84" y="26"/>
                    <a:pt x="84" y="26"/>
                    <a:pt x="84" y="26"/>
                  </a:cubicBezTo>
                  <a:cubicBezTo>
                    <a:pt x="84" y="26"/>
                    <a:pt x="84" y="26"/>
                    <a:pt x="84" y="26"/>
                  </a:cubicBezTo>
                  <a:cubicBezTo>
                    <a:pt x="84" y="26"/>
                    <a:pt x="84" y="26"/>
                    <a:pt x="84" y="26"/>
                  </a:cubicBezTo>
                  <a:cubicBezTo>
                    <a:pt x="84" y="26"/>
                    <a:pt x="84" y="26"/>
                    <a:pt x="84" y="26"/>
                  </a:cubicBezTo>
                  <a:cubicBezTo>
                    <a:pt x="84" y="26"/>
                    <a:pt x="84" y="26"/>
                    <a:pt x="85" y="26"/>
                  </a:cubicBezTo>
                  <a:cubicBezTo>
                    <a:pt x="85" y="26"/>
                    <a:pt x="86" y="26"/>
                    <a:pt x="86" y="26"/>
                  </a:cubicBezTo>
                  <a:cubicBezTo>
                    <a:pt x="87" y="26"/>
                    <a:pt x="89" y="26"/>
                    <a:pt x="90" y="26"/>
                  </a:cubicBezTo>
                  <a:cubicBezTo>
                    <a:pt x="91" y="26"/>
                    <a:pt x="92" y="26"/>
                    <a:pt x="92" y="26"/>
                  </a:cubicBezTo>
                  <a:cubicBezTo>
                    <a:pt x="92" y="26"/>
                    <a:pt x="93" y="26"/>
                    <a:pt x="93" y="25"/>
                  </a:cubicBezTo>
                  <a:cubicBezTo>
                    <a:pt x="97" y="7"/>
                    <a:pt x="97" y="7"/>
                    <a:pt x="97" y="7"/>
                  </a:cubicBezTo>
                  <a:cubicBezTo>
                    <a:pt x="97" y="7"/>
                    <a:pt x="97" y="6"/>
                    <a:pt x="96" y="6"/>
                  </a:cubicBezTo>
                  <a:cubicBezTo>
                    <a:pt x="96" y="6"/>
                    <a:pt x="79" y="2"/>
                    <a:pt x="72" y="0"/>
                  </a:cubicBezTo>
                  <a:cubicBezTo>
                    <a:pt x="71" y="0"/>
                    <a:pt x="70" y="0"/>
                    <a:pt x="69" y="0"/>
                  </a:cubicBezTo>
                  <a:cubicBezTo>
                    <a:pt x="63" y="0"/>
                    <a:pt x="48" y="2"/>
                    <a:pt x="36" y="4"/>
                  </a:cubicBezTo>
                  <a:cubicBezTo>
                    <a:pt x="23" y="6"/>
                    <a:pt x="12" y="8"/>
                    <a:pt x="12" y="8"/>
                  </a:cubicBezTo>
                  <a:cubicBezTo>
                    <a:pt x="12" y="9"/>
                    <a:pt x="12" y="9"/>
                    <a:pt x="12" y="9"/>
                  </a:cubicBezTo>
                  <a:cubicBezTo>
                    <a:pt x="12" y="8"/>
                    <a:pt x="12" y="8"/>
                    <a:pt x="12" y="8"/>
                  </a:cubicBezTo>
                  <a:cubicBezTo>
                    <a:pt x="12" y="9"/>
                    <a:pt x="12" y="9"/>
                    <a:pt x="12" y="9"/>
                  </a:cubicBezTo>
                  <a:cubicBezTo>
                    <a:pt x="13" y="10"/>
                    <a:pt x="13" y="10"/>
                    <a:pt x="13" y="10"/>
                  </a:cubicBezTo>
                  <a:cubicBezTo>
                    <a:pt x="13" y="10"/>
                    <a:pt x="15" y="9"/>
                    <a:pt x="20" y="9"/>
                  </a:cubicBezTo>
                  <a:cubicBezTo>
                    <a:pt x="26" y="7"/>
                    <a:pt x="36" y="6"/>
                    <a:pt x="46" y="4"/>
                  </a:cubicBezTo>
                  <a:cubicBezTo>
                    <a:pt x="55" y="3"/>
                    <a:pt x="64" y="2"/>
                    <a:pt x="69" y="2"/>
                  </a:cubicBezTo>
                  <a:cubicBezTo>
                    <a:pt x="70" y="2"/>
                    <a:pt x="71" y="2"/>
                    <a:pt x="72" y="2"/>
                  </a:cubicBezTo>
                  <a:cubicBezTo>
                    <a:pt x="75" y="3"/>
                    <a:pt x="81" y="4"/>
                    <a:pt x="86" y="6"/>
                  </a:cubicBezTo>
                  <a:cubicBezTo>
                    <a:pt x="92" y="7"/>
                    <a:pt x="96" y="8"/>
                    <a:pt x="96" y="8"/>
                  </a:cubicBezTo>
                  <a:cubicBezTo>
                    <a:pt x="96" y="7"/>
                    <a:pt x="96" y="7"/>
                    <a:pt x="96" y="7"/>
                  </a:cubicBezTo>
                  <a:cubicBezTo>
                    <a:pt x="95" y="7"/>
                    <a:pt x="95" y="7"/>
                    <a:pt x="95" y="7"/>
                  </a:cubicBezTo>
                  <a:cubicBezTo>
                    <a:pt x="91" y="25"/>
                    <a:pt x="91" y="25"/>
                    <a:pt x="91" y="25"/>
                  </a:cubicBezTo>
                  <a:cubicBezTo>
                    <a:pt x="92" y="25"/>
                    <a:pt x="92" y="25"/>
                    <a:pt x="92" y="25"/>
                  </a:cubicBezTo>
                  <a:cubicBezTo>
                    <a:pt x="92" y="24"/>
                    <a:pt x="92" y="24"/>
                    <a:pt x="92" y="24"/>
                  </a:cubicBezTo>
                  <a:cubicBezTo>
                    <a:pt x="92" y="24"/>
                    <a:pt x="89" y="24"/>
                    <a:pt x="86" y="24"/>
                  </a:cubicBezTo>
                  <a:cubicBezTo>
                    <a:pt x="85" y="24"/>
                    <a:pt x="85" y="24"/>
                    <a:pt x="84" y="24"/>
                  </a:cubicBezTo>
                  <a:cubicBezTo>
                    <a:pt x="84" y="24"/>
                    <a:pt x="83" y="24"/>
                    <a:pt x="82" y="25"/>
                  </a:cubicBezTo>
                  <a:cubicBezTo>
                    <a:pt x="82" y="25"/>
                    <a:pt x="82" y="25"/>
                    <a:pt x="82" y="26"/>
                  </a:cubicBezTo>
                  <a:cubicBezTo>
                    <a:pt x="90" y="57"/>
                    <a:pt x="118" y="89"/>
                    <a:pt x="121" y="94"/>
                  </a:cubicBezTo>
                  <a:cubicBezTo>
                    <a:pt x="122" y="93"/>
                    <a:pt x="122" y="93"/>
                    <a:pt x="122" y="93"/>
                  </a:cubicBezTo>
                  <a:cubicBezTo>
                    <a:pt x="121" y="92"/>
                    <a:pt x="121" y="92"/>
                    <a:pt x="121" y="92"/>
                  </a:cubicBezTo>
                  <a:cubicBezTo>
                    <a:pt x="113" y="102"/>
                    <a:pt x="98" y="110"/>
                    <a:pt x="69" y="118"/>
                  </a:cubicBezTo>
                  <a:cubicBezTo>
                    <a:pt x="60" y="121"/>
                    <a:pt x="51" y="122"/>
                    <a:pt x="43" y="122"/>
                  </a:cubicBezTo>
                  <a:cubicBezTo>
                    <a:pt x="34" y="122"/>
                    <a:pt x="27" y="121"/>
                    <a:pt x="21" y="119"/>
                  </a:cubicBezTo>
                  <a:cubicBezTo>
                    <a:pt x="18" y="118"/>
                    <a:pt x="16" y="117"/>
                    <a:pt x="14" y="117"/>
                  </a:cubicBezTo>
                  <a:cubicBezTo>
                    <a:pt x="12" y="116"/>
                    <a:pt x="11" y="115"/>
                    <a:pt x="10" y="114"/>
                  </a:cubicBezTo>
                  <a:cubicBezTo>
                    <a:pt x="9" y="115"/>
                    <a:pt x="9" y="115"/>
                    <a:pt x="9" y="115"/>
                  </a:cubicBezTo>
                  <a:cubicBezTo>
                    <a:pt x="10" y="115"/>
                    <a:pt x="10" y="115"/>
                    <a:pt x="10" y="115"/>
                  </a:cubicBezTo>
                  <a:cubicBezTo>
                    <a:pt x="9" y="109"/>
                    <a:pt x="9" y="97"/>
                    <a:pt x="9" y="83"/>
                  </a:cubicBezTo>
                  <a:cubicBezTo>
                    <a:pt x="9" y="70"/>
                    <a:pt x="9" y="56"/>
                    <a:pt x="9" y="45"/>
                  </a:cubicBezTo>
                  <a:cubicBezTo>
                    <a:pt x="10" y="39"/>
                    <a:pt x="10" y="34"/>
                    <a:pt x="10" y="31"/>
                  </a:cubicBezTo>
                  <a:cubicBezTo>
                    <a:pt x="10" y="28"/>
                    <a:pt x="10" y="26"/>
                    <a:pt x="10" y="26"/>
                  </a:cubicBezTo>
                  <a:cubicBezTo>
                    <a:pt x="10" y="25"/>
                    <a:pt x="10" y="25"/>
                    <a:pt x="10" y="25"/>
                  </a:cubicBezTo>
                  <a:cubicBezTo>
                    <a:pt x="10" y="25"/>
                    <a:pt x="9" y="25"/>
                    <a:pt x="9" y="25"/>
                  </a:cubicBezTo>
                  <a:cubicBezTo>
                    <a:pt x="2" y="25"/>
                    <a:pt x="2" y="25"/>
                    <a:pt x="2" y="25"/>
                  </a:cubicBezTo>
                  <a:cubicBezTo>
                    <a:pt x="3" y="10"/>
                    <a:pt x="3" y="10"/>
                    <a:pt x="3" y="10"/>
                  </a:cubicBezTo>
                  <a:cubicBezTo>
                    <a:pt x="12" y="10"/>
                    <a:pt x="12" y="10"/>
                    <a:pt x="12" y="10"/>
                  </a:cubicBezTo>
                  <a:cubicBezTo>
                    <a:pt x="13" y="10"/>
                    <a:pt x="13" y="10"/>
                    <a:pt x="13" y="10"/>
                  </a:cubicBezTo>
                  <a:lnTo>
                    <a:pt x="12" y="9"/>
                  </a:lnTo>
                  <a:close/>
                </a:path>
              </a:pathLst>
            </a:custGeom>
            <a:solidFill>
              <a:srgbClr val="F9AC7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8" name="Freeform 98"/>
            <p:cNvSpPr/>
            <p:nvPr/>
          </p:nvSpPr>
          <p:spPr bwMode="auto">
            <a:xfrm>
              <a:off x="4695" y="3044"/>
              <a:ext cx="7" cy="23"/>
            </a:xfrm>
            <a:custGeom>
              <a:avLst/>
              <a:gdLst>
                <a:gd name="T0" fmla="*/ 2 w 4"/>
                <a:gd name="T1" fmla="*/ 12 h 13"/>
                <a:gd name="T2" fmla="*/ 1 w 4"/>
                <a:gd name="T3" fmla="*/ 13 h 13"/>
                <a:gd name="T4" fmla="*/ 0 w 4"/>
                <a:gd name="T5" fmla="*/ 12 h 13"/>
                <a:gd name="T6" fmla="*/ 2 w 4"/>
                <a:gd name="T7" fmla="*/ 1 h 13"/>
                <a:gd name="T8" fmla="*/ 3 w 4"/>
                <a:gd name="T9" fmla="*/ 0 h 13"/>
                <a:gd name="T10" fmla="*/ 4 w 4"/>
                <a:gd name="T11" fmla="*/ 1 h 13"/>
                <a:gd name="T12" fmla="*/ 2 w 4"/>
                <a:gd name="T13" fmla="*/ 12 h 13"/>
                <a:gd name="T14" fmla="*/ 2 w 4"/>
                <a:gd name="T15" fmla="*/ 12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3">
                  <a:moveTo>
                    <a:pt x="2" y="12"/>
                  </a:moveTo>
                  <a:cubicBezTo>
                    <a:pt x="1" y="13"/>
                    <a:pt x="1" y="13"/>
                    <a:pt x="1" y="13"/>
                  </a:cubicBezTo>
                  <a:cubicBezTo>
                    <a:pt x="1" y="13"/>
                    <a:pt x="0" y="12"/>
                    <a:pt x="0" y="12"/>
                  </a:cubicBezTo>
                  <a:cubicBezTo>
                    <a:pt x="0" y="9"/>
                    <a:pt x="2" y="1"/>
                    <a:pt x="2" y="1"/>
                  </a:cubicBezTo>
                  <a:cubicBezTo>
                    <a:pt x="2" y="0"/>
                    <a:pt x="3" y="0"/>
                    <a:pt x="3" y="0"/>
                  </a:cubicBezTo>
                  <a:cubicBezTo>
                    <a:pt x="4" y="0"/>
                    <a:pt x="4" y="1"/>
                    <a:pt x="4" y="1"/>
                  </a:cubicBezTo>
                  <a:cubicBezTo>
                    <a:pt x="4" y="1"/>
                    <a:pt x="2" y="9"/>
                    <a:pt x="2" y="12"/>
                  </a:cubicBezTo>
                  <a:cubicBezTo>
                    <a:pt x="2" y="12"/>
                    <a:pt x="2" y="12"/>
                    <a:pt x="2" y="12"/>
                  </a:cubicBezTo>
                  <a:close/>
                </a:path>
              </a:pathLst>
            </a:custGeom>
            <a:solidFill>
              <a:srgbClr val="F58B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9" name="Freeform 99"/>
            <p:cNvSpPr/>
            <p:nvPr/>
          </p:nvSpPr>
          <p:spPr bwMode="auto">
            <a:xfrm>
              <a:off x="4700" y="3071"/>
              <a:ext cx="90" cy="75"/>
            </a:xfrm>
            <a:custGeom>
              <a:avLst/>
              <a:gdLst>
                <a:gd name="T0" fmla="*/ 19 w 50"/>
                <a:gd name="T1" fmla="*/ 24 h 42"/>
                <a:gd name="T2" fmla="*/ 6 w 50"/>
                <a:gd name="T3" fmla="*/ 12 h 42"/>
                <a:gd name="T4" fmla="*/ 22 w 50"/>
                <a:gd name="T5" fmla="*/ 18 h 42"/>
                <a:gd name="T6" fmla="*/ 25 w 50"/>
                <a:gd name="T7" fmla="*/ 1 h 42"/>
                <a:gd name="T8" fmla="*/ 29 w 50"/>
                <a:gd name="T9" fmla="*/ 17 h 42"/>
                <a:gd name="T10" fmla="*/ 40 w 50"/>
                <a:gd name="T11" fmla="*/ 6 h 42"/>
                <a:gd name="T12" fmla="*/ 32 w 50"/>
                <a:gd name="T13" fmla="*/ 20 h 42"/>
                <a:gd name="T14" fmla="*/ 46 w 50"/>
                <a:gd name="T15" fmla="*/ 19 h 42"/>
                <a:gd name="T16" fmla="*/ 34 w 50"/>
                <a:gd name="T17" fmla="*/ 25 h 42"/>
                <a:gd name="T18" fmla="*/ 36 w 50"/>
                <a:gd name="T19" fmla="*/ 39 h 42"/>
                <a:gd name="T20" fmla="*/ 28 w 50"/>
                <a:gd name="T21" fmla="*/ 31 h 42"/>
                <a:gd name="T22" fmla="*/ 16 w 50"/>
                <a:gd name="T23" fmla="*/ 40 h 42"/>
                <a:gd name="T24" fmla="*/ 19 w 50"/>
                <a:gd name="T25" fmla="*/ 2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42">
                  <a:moveTo>
                    <a:pt x="19" y="24"/>
                  </a:moveTo>
                  <a:cubicBezTo>
                    <a:pt x="19" y="24"/>
                    <a:pt x="0" y="18"/>
                    <a:pt x="6" y="12"/>
                  </a:cubicBezTo>
                  <a:cubicBezTo>
                    <a:pt x="11" y="6"/>
                    <a:pt x="22" y="18"/>
                    <a:pt x="22" y="18"/>
                  </a:cubicBezTo>
                  <a:cubicBezTo>
                    <a:pt x="22" y="18"/>
                    <a:pt x="17" y="2"/>
                    <a:pt x="25" y="1"/>
                  </a:cubicBezTo>
                  <a:cubicBezTo>
                    <a:pt x="32" y="0"/>
                    <a:pt x="29" y="17"/>
                    <a:pt x="29" y="17"/>
                  </a:cubicBezTo>
                  <a:cubicBezTo>
                    <a:pt x="29" y="17"/>
                    <a:pt x="32" y="2"/>
                    <a:pt x="40" y="6"/>
                  </a:cubicBezTo>
                  <a:cubicBezTo>
                    <a:pt x="48" y="10"/>
                    <a:pt x="32" y="20"/>
                    <a:pt x="32" y="20"/>
                  </a:cubicBezTo>
                  <a:cubicBezTo>
                    <a:pt x="32" y="20"/>
                    <a:pt x="42" y="11"/>
                    <a:pt x="46" y="19"/>
                  </a:cubicBezTo>
                  <a:cubicBezTo>
                    <a:pt x="50" y="26"/>
                    <a:pt x="34" y="25"/>
                    <a:pt x="34" y="25"/>
                  </a:cubicBezTo>
                  <a:cubicBezTo>
                    <a:pt x="34" y="25"/>
                    <a:pt x="46" y="36"/>
                    <a:pt x="36" y="39"/>
                  </a:cubicBezTo>
                  <a:cubicBezTo>
                    <a:pt x="27" y="42"/>
                    <a:pt x="28" y="31"/>
                    <a:pt x="28" y="31"/>
                  </a:cubicBezTo>
                  <a:cubicBezTo>
                    <a:pt x="28" y="31"/>
                    <a:pt x="21" y="41"/>
                    <a:pt x="16" y="40"/>
                  </a:cubicBezTo>
                  <a:cubicBezTo>
                    <a:pt x="10" y="40"/>
                    <a:pt x="9" y="31"/>
                    <a:pt x="19" y="24"/>
                  </a:cubicBezTo>
                  <a:close/>
                </a:path>
              </a:pathLst>
            </a:custGeom>
            <a:solidFill>
              <a:srgbClr val="A4DE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0" name="Freeform 100"/>
            <p:cNvSpPr/>
            <p:nvPr/>
          </p:nvSpPr>
          <p:spPr bwMode="auto">
            <a:xfrm>
              <a:off x="4707" y="3071"/>
              <a:ext cx="79" cy="73"/>
            </a:xfrm>
            <a:custGeom>
              <a:avLst/>
              <a:gdLst>
                <a:gd name="T0" fmla="*/ 14 w 44"/>
                <a:gd name="T1" fmla="*/ 22 h 41"/>
                <a:gd name="T2" fmla="*/ 2 w 44"/>
                <a:gd name="T3" fmla="*/ 14 h 41"/>
                <a:gd name="T4" fmla="*/ 13 w 44"/>
                <a:gd name="T5" fmla="*/ 15 h 41"/>
                <a:gd name="T6" fmla="*/ 17 w 44"/>
                <a:gd name="T7" fmla="*/ 18 h 41"/>
                <a:gd name="T8" fmla="*/ 19 w 44"/>
                <a:gd name="T9" fmla="*/ 17 h 41"/>
                <a:gd name="T10" fmla="*/ 21 w 44"/>
                <a:gd name="T11" fmla="*/ 2 h 41"/>
                <a:gd name="T12" fmla="*/ 24 w 44"/>
                <a:gd name="T13" fmla="*/ 5 h 41"/>
                <a:gd name="T14" fmla="*/ 24 w 44"/>
                <a:gd name="T15" fmla="*/ 16 h 41"/>
                <a:gd name="T16" fmla="*/ 26 w 44"/>
                <a:gd name="T17" fmla="*/ 17 h 41"/>
                <a:gd name="T18" fmla="*/ 30 w 44"/>
                <a:gd name="T19" fmla="*/ 8 h 41"/>
                <a:gd name="T20" fmla="*/ 37 w 44"/>
                <a:gd name="T21" fmla="*/ 8 h 41"/>
                <a:gd name="T22" fmla="*/ 30 w 44"/>
                <a:gd name="T23" fmla="*/ 17 h 41"/>
                <a:gd name="T24" fmla="*/ 28 w 44"/>
                <a:gd name="T25" fmla="*/ 20 h 41"/>
                <a:gd name="T26" fmla="*/ 32 w 44"/>
                <a:gd name="T27" fmla="*/ 19 h 41"/>
                <a:gd name="T28" fmla="*/ 41 w 44"/>
                <a:gd name="T29" fmla="*/ 19 h 41"/>
                <a:gd name="T30" fmla="*/ 37 w 44"/>
                <a:gd name="T31" fmla="*/ 23 h 41"/>
                <a:gd name="T32" fmla="*/ 30 w 44"/>
                <a:gd name="T33" fmla="*/ 23 h 41"/>
                <a:gd name="T34" fmla="*/ 29 w 44"/>
                <a:gd name="T35" fmla="*/ 26 h 41"/>
                <a:gd name="T36" fmla="*/ 34 w 44"/>
                <a:gd name="T37" fmla="*/ 37 h 41"/>
                <a:gd name="T38" fmla="*/ 27 w 44"/>
                <a:gd name="T39" fmla="*/ 38 h 41"/>
                <a:gd name="T40" fmla="*/ 25 w 44"/>
                <a:gd name="T41" fmla="*/ 32 h 41"/>
                <a:gd name="T42" fmla="*/ 23 w 44"/>
                <a:gd name="T43" fmla="*/ 31 h 41"/>
                <a:gd name="T44" fmla="*/ 12 w 44"/>
                <a:gd name="T45" fmla="*/ 39 h 41"/>
                <a:gd name="T46" fmla="*/ 9 w 44"/>
                <a:gd name="T47" fmla="*/ 38 h 41"/>
                <a:gd name="T48" fmla="*/ 16 w 44"/>
                <a:gd name="T49" fmla="*/ 23 h 41"/>
                <a:gd name="T50" fmla="*/ 14 w 44"/>
                <a:gd name="T51" fmla="*/ 23 h 41"/>
                <a:gd name="T52" fmla="*/ 12 w 44"/>
                <a:gd name="T53" fmla="*/ 41 h 41"/>
                <a:gd name="T54" fmla="*/ 21 w 44"/>
                <a:gd name="T55" fmla="*/ 37 h 41"/>
                <a:gd name="T56" fmla="*/ 23 w 44"/>
                <a:gd name="T57" fmla="*/ 31 h 41"/>
                <a:gd name="T58" fmla="*/ 26 w 44"/>
                <a:gd name="T59" fmla="*/ 40 h 41"/>
                <a:gd name="T60" fmla="*/ 36 w 44"/>
                <a:gd name="T61" fmla="*/ 38 h 41"/>
                <a:gd name="T62" fmla="*/ 30 w 44"/>
                <a:gd name="T63" fmla="*/ 24 h 41"/>
                <a:gd name="T64" fmla="*/ 33 w 44"/>
                <a:gd name="T65" fmla="*/ 26 h 41"/>
                <a:gd name="T66" fmla="*/ 44 w 44"/>
                <a:gd name="T67" fmla="*/ 21 h 41"/>
                <a:gd name="T68" fmla="*/ 37 w 44"/>
                <a:gd name="T69" fmla="*/ 15 h 41"/>
                <a:gd name="T70" fmla="*/ 27 w 44"/>
                <a:gd name="T71" fmla="*/ 21 h 41"/>
                <a:gd name="T72" fmla="*/ 37 w 44"/>
                <a:gd name="T73" fmla="*/ 13 h 41"/>
                <a:gd name="T74" fmla="*/ 36 w 44"/>
                <a:gd name="T75" fmla="*/ 5 h 41"/>
                <a:gd name="T76" fmla="*/ 25 w 44"/>
                <a:gd name="T77" fmla="*/ 13 h 41"/>
                <a:gd name="T78" fmla="*/ 24 w 44"/>
                <a:gd name="T79" fmla="*/ 18 h 41"/>
                <a:gd name="T80" fmla="*/ 26 w 44"/>
                <a:gd name="T81" fmla="*/ 9 h 41"/>
                <a:gd name="T82" fmla="*/ 21 w 44"/>
                <a:gd name="T83" fmla="*/ 0 h 41"/>
                <a:gd name="T84" fmla="*/ 15 w 44"/>
                <a:gd name="T85" fmla="*/ 9 h 41"/>
                <a:gd name="T86" fmla="*/ 18 w 44"/>
                <a:gd name="T87" fmla="*/ 17 h 41"/>
                <a:gd name="T88" fmla="*/ 1 w 44"/>
                <a:gd name="T89" fmla="*/ 11 h 41"/>
                <a:gd name="T90" fmla="*/ 9 w 44"/>
                <a:gd name="T91" fmla="*/ 22 h 41"/>
                <a:gd name="T92" fmla="*/ 14 w 44"/>
                <a:gd name="T93" fmla="*/ 2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4" h="41">
                  <a:moveTo>
                    <a:pt x="15" y="24"/>
                  </a:moveTo>
                  <a:cubicBezTo>
                    <a:pt x="15" y="23"/>
                    <a:pt x="15" y="23"/>
                    <a:pt x="15" y="23"/>
                  </a:cubicBezTo>
                  <a:cubicBezTo>
                    <a:pt x="15" y="23"/>
                    <a:pt x="15" y="22"/>
                    <a:pt x="14" y="22"/>
                  </a:cubicBezTo>
                  <a:cubicBezTo>
                    <a:pt x="13" y="22"/>
                    <a:pt x="10" y="21"/>
                    <a:pt x="7" y="19"/>
                  </a:cubicBezTo>
                  <a:cubicBezTo>
                    <a:pt x="6" y="18"/>
                    <a:pt x="4" y="18"/>
                    <a:pt x="3" y="17"/>
                  </a:cubicBezTo>
                  <a:cubicBezTo>
                    <a:pt x="2" y="16"/>
                    <a:pt x="2" y="15"/>
                    <a:pt x="2" y="14"/>
                  </a:cubicBezTo>
                  <a:cubicBezTo>
                    <a:pt x="2" y="14"/>
                    <a:pt x="2" y="13"/>
                    <a:pt x="3" y="13"/>
                  </a:cubicBezTo>
                  <a:cubicBezTo>
                    <a:pt x="4" y="12"/>
                    <a:pt x="5" y="12"/>
                    <a:pt x="6" y="12"/>
                  </a:cubicBezTo>
                  <a:cubicBezTo>
                    <a:pt x="8" y="12"/>
                    <a:pt x="11" y="13"/>
                    <a:pt x="13" y="15"/>
                  </a:cubicBezTo>
                  <a:cubicBezTo>
                    <a:pt x="14" y="16"/>
                    <a:pt x="15" y="17"/>
                    <a:pt x="16" y="17"/>
                  </a:cubicBezTo>
                  <a:cubicBezTo>
                    <a:pt x="16" y="18"/>
                    <a:pt x="16" y="18"/>
                    <a:pt x="17" y="18"/>
                  </a:cubicBezTo>
                  <a:cubicBezTo>
                    <a:pt x="17" y="18"/>
                    <a:pt x="17" y="18"/>
                    <a:pt x="17" y="18"/>
                  </a:cubicBezTo>
                  <a:cubicBezTo>
                    <a:pt x="17" y="19"/>
                    <a:pt x="18" y="19"/>
                    <a:pt x="18" y="19"/>
                  </a:cubicBezTo>
                  <a:cubicBezTo>
                    <a:pt x="19" y="18"/>
                    <a:pt x="19" y="18"/>
                    <a:pt x="19" y="17"/>
                  </a:cubicBezTo>
                  <a:cubicBezTo>
                    <a:pt x="19" y="17"/>
                    <a:pt x="19" y="17"/>
                    <a:pt x="19" y="17"/>
                  </a:cubicBezTo>
                  <a:cubicBezTo>
                    <a:pt x="18" y="15"/>
                    <a:pt x="17" y="12"/>
                    <a:pt x="17" y="9"/>
                  </a:cubicBezTo>
                  <a:cubicBezTo>
                    <a:pt x="17" y="7"/>
                    <a:pt x="18" y="5"/>
                    <a:pt x="18" y="4"/>
                  </a:cubicBezTo>
                  <a:cubicBezTo>
                    <a:pt x="19" y="3"/>
                    <a:pt x="20" y="2"/>
                    <a:pt x="21" y="2"/>
                  </a:cubicBezTo>
                  <a:cubicBezTo>
                    <a:pt x="21" y="2"/>
                    <a:pt x="21" y="2"/>
                    <a:pt x="21" y="2"/>
                  </a:cubicBezTo>
                  <a:cubicBezTo>
                    <a:pt x="22" y="2"/>
                    <a:pt x="22" y="2"/>
                    <a:pt x="23" y="2"/>
                  </a:cubicBezTo>
                  <a:cubicBezTo>
                    <a:pt x="23" y="3"/>
                    <a:pt x="24" y="4"/>
                    <a:pt x="24" y="5"/>
                  </a:cubicBezTo>
                  <a:cubicBezTo>
                    <a:pt x="24" y="6"/>
                    <a:pt x="24" y="7"/>
                    <a:pt x="24" y="9"/>
                  </a:cubicBezTo>
                  <a:cubicBezTo>
                    <a:pt x="24" y="11"/>
                    <a:pt x="24" y="13"/>
                    <a:pt x="24" y="14"/>
                  </a:cubicBezTo>
                  <a:cubicBezTo>
                    <a:pt x="24" y="15"/>
                    <a:pt x="24" y="15"/>
                    <a:pt x="24" y="16"/>
                  </a:cubicBezTo>
                  <a:cubicBezTo>
                    <a:pt x="24" y="16"/>
                    <a:pt x="24" y="16"/>
                    <a:pt x="24" y="16"/>
                  </a:cubicBezTo>
                  <a:cubicBezTo>
                    <a:pt x="23" y="17"/>
                    <a:pt x="24" y="18"/>
                    <a:pt x="24" y="18"/>
                  </a:cubicBezTo>
                  <a:cubicBezTo>
                    <a:pt x="25" y="18"/>
                    <a:pt x="26" y="17"/>
                    <a:pt x="26" y="17"/>
                  </a:cubicBezTo>
                  <a:cubicBezTo>
                    <a:pt x="26" y="17"/>
                    <a:pt x="26" y="17"/>
                    <a:pt x="26" y="16"/>
                  </a:cubicBezTo>
                  <a:cubicBezTo>
                    <a:pt x="26" y="15"/>
                    <a:pt x="27" y="13"/>
                    <a:pt x="28" y="11"/>
                  </a:cubicBezTo>
                  <a:cubicBezTo>
                    <a:pt x="29" y="9"/>
                    <a:pt x="29" y="8"/>
                    <a:pt x="30" y="8"/>
                  </a:cubicBezTo>
                  <a:cubicBezTo>
                    <a:pt x="31" y="7"/>
                    <a:pt x="32" y="6"/>
                    <a:pt x="33" y="6"/>
                  </a:cubicBezTo>
                  <a:cubicBezTo>
                    <a:pt x="34" y="6"/>
                    <a:pt x="34" y="7"/>
                    <a:pt x="35" y="7"/>
                  </a:cubicBezTo>
                  <a:cubicBezTo>
                    <a:pt x="36" y="7"/>
                    <a:pt x="36" y="8"/>
                    <a:pt x="37" y="8"/>
                  </a:cubicBezTo>
                  <a:cubicBezTo>
                    <a:pt x="37" y="8"/>
                    <a:pt x="37" y="9"/>
                    <a:pt x="37" y="9"/>
                  </a:cubicBezTo>
                  <a:cubicBezTo>
                    <a:pt x="37" y="10"/>
                    <a:pt x="36" y="11"/>
                    <a:pt x="35" y="12"/>
                  </a:cubicBezTo>
                  <a:cubicBezTo>
                    <a:pt x="34" y="14"/>
                    <a:pt x="32" y="16"/>
                    <a:pt x="30" y="17"/>
                  </a:cubicBezTo>
                  <a:cubicBezTo>
                    <a:pt x="29" y="18"/>
                    <a:pt x="28" y="18"/>
                    <a:pt x="28" y="19"/>
                  </a:cubicBezTo>
                  <a:cubicBezTo>
                    <a:pt x="27" y="19"/>
                    <a:pt x="27" y="19"/>
                    <a:pt x="27" y="19"/>
                  </a:cubicBezTo>
                  <a:cubicBezTo>
                    <a:pt x="28" y="20"/>
                    <a:pt x="28" y="20"/>
                    <a:pt x="28" y="20"/>
                  </a:cubicBezTo>
                  <a:cubicBezTo>
                    <a:pt x="28" y="21"/>
                    <a:pt x="28" y="21"/>
                    <a:pt x="28" y="21"/>
                  </a:cubicBezTo>
                  <a:cubicBezTo>
                    <a:pt x="28" y="21"/>
                    <a:pt x="28" y="21"/>
                    <a:pt x="28" y="21"/>
                  </a:cubicBezTo>
                  <a:cubicBezTo>
                    <a:pt x="29" y="21"/>
                    <a:pt x="30" y="19"/>
                    <a:pt x="32" y="19"/>
                  </a:cubicBezTo>
                  <a:cubicBezTo>
                    <a:pt x="34" y="18"/>
                    <a:pt x="36" y="17"/>
                    <a:pt x="37" y="17"/>
                  </a:cubicBezTo>
                  <a:cubicBezTo>
                    <a:pt x="38" y="17"/>
                    <a:pt x="39" y="17"/>
                    <a:pt x="40" y="17"/>
                  </a:cubicBezTo>
                  <a:cubicBezTo>
                    <a:pt x="40" y="18"/>
                    <a:pt x="41" y="18"/>
                    <a:pt x="41" y="19"/>
                  </a:cubicBezTo>
                  <a:cubicBezTo>
                    <a:pt x="41" y="20"/>
                    <a:pt x="42" y="20"/>
                    <a:pt x="42" y="21"/>
                  </a:cubicBezTo>
                  <a:cubicBezTo>
                    <a:pt x="42" y="21"/>
                    <a:pt x="41" y="22"/>
                    <a:pt x="41" y="22"/>
                  </a:cubicBezTo>
                  <a:cubicBezTo>
                    <a:pt x="40" y="23"/>
                    <a:pt x="39" y="23"/>
                    <a:pt x="37" y="23"/>
                  </a:cubicBezTo>
                  <a:cubicBezTo>
                    <a:pt x="36" y="24"/>
                    <a:pt x="34" y="24"/>
                    <a:pt x="33" y="24"/>
                  </a:cubicBezTo>
                  <a:cubicBezTo>
                    <a:pt x="32" y="24"/>
                    <a:pt x="31" y="24"/>
                    <a:pt x="31" y="24"/>
                  </a:cubicBezTo>
                  <a:cubicBezTo>
                    <a:pt x="30" y="24"/>
                    <a:pt x="30" y="23"/>
                    <a:pt x="30" y="23"/>
                  </a:cubicBezTo>
                  <a:cubicBezTo>
                    <a:pt x="29" y="23"/>
                    <a:pt x="29" y="24"/>
                    <a:pt x="29" y="24"/>
                  </a:cubicBezTo>
                  <a:cubicBezTo>
                    <a:pt x="28" y="25"/>
                    <a:pt x="29" y="25"/>
                    <a:pt x="29" y="25"/>
                  </a:cubicBezTo>
                  <a:cubicBezTo>
                    <a:pt x="29" y="26"/>
                    <a:pt x="29" y="26"/>
                    <a:pt x="29" y="26"/>
                  </a:cubicBezTo>
                  <a:cubicBezTo>
                    <a:pt x="30" y="26"/>
                    <a:pt x="31" y="28"/>
                    <a:pt x="33" y="30"/>
                  </a:cubicBezTo>
                  <a:cubicBezTo>
                    <a:pt x="34" y="31"/>
                    <a:pt x="35" y="34"/>
                    <a:pt x="35" y="35"/>
                  </a:cubicBezTo>
                  <a:cubicBezTo>
                    <a:pt x="35" y="36"/>
                    <a:pt x="35" y="36"/>
                    <a:pt x="34" y="37"/>
                  </a:cubicBezTo>
                  <a:cubicBezTo>
                    <a:pt x="34" y="37"/>
                    <a:pt x="33" y="38"/>
                    <a:pt x="32" y="38"/>
                  </a:cubicBezTo>
                  <a:cubicBezTo>
                    <a:pt x="31" y="39"/>
                    <a:pt x="30" y="39"/>
                    <a:pt x="29" y="39"/>
                  </a:cubicBezTo>
                  <a:cubicBezTo>
                    <a:pt x="28" y="39"/>
                    <a:pt x="27" y="38"/>
                    <a:pt x="27" y="38"/>
                  </a:cubicBezTo>
                  <a:cubicBezTo>
                    <a:pt x="26" y="38"/>
                    <a:pt x="26" y="37"/>
                    <a:pt x="25" y="36"/>
                  </a:cubicBezTo>
                  <a:cubicBezTo>
                    <a:pt x="25" y="35"/>
                    <a:pt x="25" y="34"/>
                    <a:pt x="25" y="33"/>
                  </a:cubicBezTo>
                  <a:cubicBezTo>
                    <a:pt x="25" y="32"/>
                    <a:pt x="25" y="32"/>
                    <a:pt x="25" y="32"/>
                  </a:cubicBezTo>
                  <a:cubicBezTo>
                    <a:pt x="25" y="31"/>
                    <a:pt x="25" y="31"/>
                    <a:pt x="25" y="31"/>
                  </a:cubicBezTo>
                  <a:cubicBezTo>
                    <a:pt x="25" y="31"/>
                    <a:pt x="25" y="31"/>
                    <a:pt x="24" y="30"/>
                  </a:cubicBezTo>
                  <a:cubicBezTo>
                    <a:pt x="24" y="30"/>
                    <a:pt x="23" y="30"/>
                    <a:pt x="23" y="31"/>
                  </a:cubicBezTo>
                  <a:cubicBezTo>
                    <a:pt x="23" y="31"/>
                    <a:pt x="23" y="31"/>
                    <a:pt x="23" y="31"/>
                  </a:cubicBezTo>
                  <a:cubicBezTo>
                    <a:pt x="22" y="32"/>
                    <a:pt x="21" y="34"/>
                    <a:pt x="19" y="36"/>
                  </a:cubicBezTo>
                  <a:cubicBezTo>
                    <a:pt x="17" y="38"/>
                    <a:pt x="14" y="39"/>
                    <a:pt x="12" y="39"/>
                  </a:cubicBezTo>
                  <a:cubicBezTo>
                    <a:pt x="12" y="39"/>
                    <a:pt x="12" y="39"/>
                    <a:pt x="12" y="39"/>
                  </a:cubicBezTo>
                  <a:cubicBezTo>
                    <a:pt x="12" y="39"/>
                    <a:pt x="12" y="39"/>
                    <a:pt x="12" y="39"/>
                  </a:cubicBezTo>
                  <a:cubicBezTo>
                    <a:pt x="11" y="39"/>
                    <a:pt x="10" y="39"/>
                    <a:pt x="9" y="38"/>
                  </a:cubicBezTo>
                  <a:cubicBezTo>
                    <a:pt x="9" y="37"/>
                    <a:pt x="9" y="36"/>
                    <a:pt x="9" y="35"/>
                  </a:cubicBezTo>
                  <a:cubicBezTo>
                    <a:pt x="9" y="32"/>
                    <a:pt x="10" y="28"/>
                    <a:pt x="15" y="24"/>
                  </a:cubicBezTo>
                  <a:cubicBezTo>
                    <a:pt x="16" y="24"/>
                    <a:pt x="16" y="24"/>
                    <a:pt x="16" y="23"/>
                  </a:cubicBezTo>
                  <a:cubicBezTo>
                    <a:pt x="16" y="23"/>
                    <a:pt x="15" y="23"/>
                    <a:pt x="15" y="23"/>
                  </a:cubicBezTo>
                  <a:cubicBezTo>
                    <a:pt x="15" y="24"/>
                    <a:pt x="15" y="24"/>
                    <a:pt x="15" y="24"/>
                  </a:cubicBezTo>
                  <a:cubicBezTo>
                    <a:pt x="14" y="23"/>
                    <a:pt x="14" y="23"/>
                    <a:pt x="14" y="23"/>
                  </a:cubicBezTo>
                  <a:cubicBezTo>
                    <a:pt x="9" y="27"/>
                    <a:pt x="6" y="31"/>
                    <a:pt x="6" y="35"/>
                  </a:cubicBezTo>
                  <a:cubicBezTo>
                    <a:pt x="6" y="37"/>
                    <a:pt x="7" y="38"/>
                    <a:pt x="8" y="39"/>
                  </a:cubicBezTo>
                  <a:cubicBezTo>
                    <a:pt x="9" y="40"/>
                    <a:pt x="10" y="41"/>
                    <a:pt x="12" y="41"/>
                  </a:cubicBezTo>
                  <a:cubicBezTo>
                    <a:pt x="12" y="41"/>
                    <a:pt x="12" y="41"/>
                    <a:pt x="12" y="41"/>
                  </a:cubicBezTo>
                  <a:cubicBezTo>
                    <a:pt x="12" y="41"/>
                    <a:pt x="12" y="41"/>
                    <a:pt x="12" y="41"/>
                  </a:cubicBezTo>
                  <a:cubicBezTo>
                    <a:pt x="16" y="41"/>
                    <a:pt x="19" y="39"/>
                    <a:pt x="21" y="37"/>
                  </a:cubicBezTo>
                  <a:cubicBezTo>
                    <a:pt x="23" y="34"/>
                    <a:pt x="25" y="32"/>
                    <a:pt x="25" y="32"/>
                  </a:cubicBezTo>
                  <a:cubicBezTo>
                    <a:pt x="24" y="31"/>
                    <a:pt x="24" y="31"/>
                    <a:pt x="24" y="31"/>
                  </a:cubicBezTo>
                  <a:cubicBezTo>
                    <a:pt x="23" y="31"/>
                    <a:pt x="23" y="31"/>
                    <a:pt x="23" y="31"/>
                  </a:cubicBezTo>
                  <a:cubicBezTo>
                    <a:pt x="23" y="31"/>
                    <a:pt x="23" y="32"/>
                    <a:pt x="23" y="33"/>
                  </a:cubicBezTo>
                  <a:cubicBezTo>
                    <a:pt x="23" y="34"/>
                    <a:pt x="23" y="36"/>
                    <a:pt x="24" y="38"/>
                  </a:cubicBezTo>
                  <a:cubicBezTo>
                    <a:pt x="24" y="38"/>
                    <a:pt x="25" y="39"/>
                    <a:pt x="26" y="40"/>
                  </a:cubicBezTo>
                  <a:cubicBezTo>
                    <a:pt x="27" y="41"/>
                    <a:pt x="28" y="41"/>
                    <a:pt x="29" y="41"/>
                  </a:cubicBezTo>
                  <a:cubicBezTo>
                    <a:pt x="30" y="41"/>
                    <a:pt x="31" y="41"/>
                    <a:pt x="33" y="40"/>
                  </a:cubicBezTo>
                  <a:cubicBezTo>
                    <a:pt x="34" y="40"/>
                    <a:pt x="35" y="39"/>
                    <a:pt x="36" y="38"/>
                  </a:cubicBezTo>
                  <a:cubicBezTo>
                    <a:pt x="37" y="37"/>
                    <a:pt x="37" y="36"/>
                    <a:pt x="37" y="35"/>
                  </a:cubicBezTo>
                  <a:cubicBezTo>
                    <a:pt x="37" y="32"/>
                    <a:pt x="35" y="30"/>
                    <a:pt x="34" y="27"/>
                  </a:cubicBezTo>
                  <a:cubicBezTo>
                    <a:pt x="32" y="25"/>
                    <a:pt x="30" y="24"/>
                    <a:pt x="30" y="24"/>
                  </a:cubicBezTo>
                  <a:cubicBezTo>
                    <a:pt x="30" y="25"/>
                    <a:pt x="30" y="25"/>
                    <a:pt x="30" y="25"/>
                  </a:cubicBezTo>
                  <a:cubicBezTo>
                    <a:pt x="29" y="26"/>
                    <a:pt x="29" y="26"/>
                    <a:pt x="29" y="26"/>
                  </a:cubicBezTo>
                  <a:cubicBezTo>
                    <a:pt x="30" y="26"/>
                    <a:pt x="31" y="26"/>
                    <a:pt x="33" y="26"/>
                  </a:cubicBezTo>
                  <a:cubicBezTo>
                    <a:pt x="35" y="26"/>
                    <a:pt x="37" y="26"/>
                    <a:pt x="39" y="25"/>
                  </a:cubicBezTo>
                  <a:cubicBezTo>
                    <a:pt x="41" y="25"/>
                    <a:pt x="42" y="24"/>
                    <a:pt x="42" y="24"/>
                  </a:cubicBezTo>
                  <a:cubicBezTo>
                    <a:pt x="43" y="23"/>
                    <a:pt x="44" y="22"/>
                    <a:pt x="44" y="21"/>
                  </a:cubicBezTo>
                  <a:cubicBezTo>
                    <a:pt x="44" y="20"/>
                    <a:pt x="43" y="19"/>
                    <a:pt x="43" y="18"/>
                  </a:cubicBezTo>
                  <a:cubicBezTo>
                    <a:pt x="42" y="17"/>
                    <a:pt x="42" y="16"/>
                    <a:pt x="41" y="16"/>
                  </a:cubicBezTo>
                  <a:cubicBezTo>
                    <a:pt x="40" y="15"/>
                    <a:pt x="39" y="15"/>
                    <a:pt x="37" y="15"/>
                  </a:cubicBezTo>
                  <a:cubicBezTo>
                    <a:pt x="35" y="15"/>
                    <a:pt x="32" y="16"/>
                    <a:pt x="30" y="17"/>
                  </a:cubicBezTo>
                  <a:cubicBezTo>
                    <a:pt x="28" y="18"/>
                    <a:pt x="27" y="19"/>
                    <a:pt x="27" y="19"/>
                  </a:cubicBezTo>
                  <a:cubicBezTo>
                    <a:pt x="26" y="20"/>
                    <a:pt x="26" y="20"/>
                    <a:pt x="27" y="21"/>
                  </a:cubicBezTo>
                  <a:cubicBezTo>
                    <a:pt x="27" y="21"/>
                    <a:pt x="28" y="21"/>
                    <a:pt x="28" y="21"/>
                  </a:cubicBezTo>
                  <a:cubicBezTo>
                    <a:pt x="28" y="21"/>
                    <a:pt x="31" y="19"/>
                    <a:pt x="33" y="17"/>
                  </a:cubicBezTo>
                  <a:cubicBezTo>
                    <a:pt x="35" y="16"/>
                    <a:pt x="36" y="15"/>
                    <a:pt x="37" y="13"/>
                  </a:cubicBezTo>
                  <a:cubicBezTo>
                    <a:pt x="38" y="12"/>
                    <a:pt x="39" y="11"/>
                    <a:pt x="39" y="9"/>
                  </a:cubicBezTo>
                  <a:cubicBezTo>
                    <a:pt x="39" y="8"/>
                    <a:pt x="39" y="7"/>
                    <a:pt x="38" y="7"/>
                  </a:cubicBezTo>
                  <a:cubicBezTo>
                    <a:pt x="38" y="6"/>
                    <a:pt x="37" y="6"/>
                    <a:pt x="36" y="5"/>
                  </a:cubicBezTo>
                  <a:cubicBezTo>
                    <a:pt x="35" y="5"/>
                    <a:pt x="34" y="4"/>
                    <a:pt x="33" y="4"/>
                  </a:cubicBezTo>
                  <a:cubicBezTo>
                    <a:pt x="31" y="4"/>
                    <a:pt x="30" y="5"/>
                    <a:pt x="28" y="6"/>
                  </a:cubicBezTo>
                  <a:cubicBezTo>
                    <a:pt x="27" y="8"/>
                    <a:pt x="25" y="11"/>
                    <a:pt x="25" y="13"/>
                  </a:cubicBezTo>
                  <a:cubicBezTo>
                    <a:pt x="24" y="15"/>
                    <a:pt x="24" y="16"/>
                    <a:pt x="24" y="16"/>
                  </a:cubicBezTo>
                  <a:cubicBezTo>
                    <a:pt x="23" y="17"/>
                    <a:pt x="24" y="17"/>
                    <a:pt x="24" y="17"/>
                  </a:cubicBezTo>
                  <a:cubicBezTo>
                    <a:pt x="24" y="17"/>
                    <a:pt x="24" y="18"/>
                    <a:pt x="24" y="18"/>
                  </a:cubicBezTo>
                  <a:cubicBezTo>
                    <a:pt x="25" y="18"/>
                    <a:pt x="25" y="18"/>
                    <a:pt x="25" y="18"/>
                  </a:cubicBezTo>
                  <a:cubicBezTo>
                    <a:pt x="25" y="17"/>
                    <a:pt x="26" y="17"/>
                    <a:pt x="26" y="17"/>
                  </a:cubicBezTo>
                  <a:cubicBezTo>
                    <a:pt x="26" y="17"/>
                    <a:pt x="26" y="13"/>
                    <a:pt x="26" y="9"/>
                  </a:cubicBezTo>
                  <a:cubicBezTo>
                    <a:pt x="26" y="7"/>
                    <a:pt x="26" y="5"/>
                    <a:pt x="26" y="3"/>
                  </a:cubicBezTo>
                  <a:cubicBezTo>
                    <a:pt x="25" y="2"/>
                    <a:pt x="25" y="1"/>
                    <a:pt x="24" y="1"/>
                  </a:cubicBezTo>
                  <a:cubicBezTo>
                    <a:pt x="23" y="0"/>
                    <a:pt x="22" y="0"/>
                    <a:pt x="21" y="0"/>
                  </a:cubicBezTo>
                  <a:cubicBezTo>
                    <a:pt x="21" y="0"/>
                    <a:pt x="21" y="0"/>
                    <a:pt x="21" y="0"/>
                  </a:cubicBezTo>
                  <a:cubicBezTo>
                    <a:pt x="18" y="0"/>
                    <a:pt x="17" y="1"/>
                    <a:pt x="16" y="3"/>
                  </a:cubicBezTo>
                  <a:cubicBezTo>
                    <a:pt x="16" y="5"/>
                    <a:pt x="15" y="7"/>
                    <a:pt x="15" y="9"/>
                  </a:cubicBezTo>
                  <a:cubicBezTo>
                    <a:pt x="15" y="13"/>
                    <a:pt x="17" y="18"/>
                    <a:pt x="17" y="18"/>
                  </a:cubicBezTo>
                  <a:cubicBezTo>
                    <a:pt x="18" y="18"/>
                    <a:pt x="18" y="18"/>
                    <a:pt x="18" y="18"/>
                  </a:cubicBezTo>
                  <a:cubicBezTo>
                    <a:pt x="18" y="17"/>
                    <a:pt x="18" y="17"/>
                    <a:pt x="18" y="17"/>
                  </a:cubicBezTo>
                  <a:cubicBezTo>
                    <a:pt x="18" y="17"/>
                    <a:pt x="17" y="15"/>
                    <a:pt x="14" y="13"/>
                  </a:cubicBezTo>
                  <a:cubicBezTo>
                    <a:pt x="12" y="11"/>
                    <a:pt x="9" y="9"/>
                    <a:pt x="6" y="9"/>
                  </a:cubicBezTo>
                  <a:cubicBezTo>
                    <a:pt x="4" y="9"/>
                    <a:pt x="2" y="10"/>
                    <a:pt x="1" y="11"/>
                  </a:cubicBezTo>
                  <a:cubicBezTo>
                    <a:pt x="0" y="12"/>
                    <a:pt x="0" y="13"/>
                    <a:pt x="0" y="14"/>
                  </a:cubicBezTo>
                  <a:cubicBezTo>
                    <a:pt x="0" y="15"/>
                    <a:pt x="0" y="16"/>
                    <a:pt x="1" y="17"/>
                  </a:cubicBezTo>
                  <a:cubicBezTo>
                    <a:pt x="2" y="19"/>
                    <a:pt x="6" y="21"/>
                    <a:pt x="9" y="22"/>
                  </a:cubicBezTo>
                  <a:cubicBezTo>
                    <a:pt x="12" y="24"/>
                    <a:pt x="14" y="25"/>
                    <a:pt x="14" y="25"/>
                  </a:cubicBezTo>
                  <a:cubicBezTo>
                    <a:pt x="15" y="24"/>
                    <a:pt x="15" y="24"/>
                    <a:pt x="15" y="24"/>
                  </a:cubicBezTo>
                  <a:cubicBezTo>
                    <a:pt x="14" y="23"/>
                    <a:pt x="14" y="23"/>
                    <a:pt x="14" y="23"/>
                  </a:cubicBezTo>
                  <a:lnTo>
                    <a:pt x="15" y="24"/>
                  </a:lnTo>
                  <a:close/>
                </a:path>
              </a:pathLst>
            </a:custGeom>
            <a:solidFill>
              <a:srgbClr val="D0ED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1" name="Freeform 101"/>
            <p:cNvSpPr/>
            <p:nvPr/>
          </p:nvSpPr>
          <p:spPr bwMode="auto">
            <a:xfrm>
              <a:off x="4933" y="2962"/>
              <a:ext cx="59" cy="37"/>
            </a:xfrm>
            <a:custGeom>
              <a:avLst/>
              <a:gdLst>
                <a:gd name="T0" fmla="*/ 32 w 33"/>
                <a:gd name="T1" fmla="*/ 21 h 21"/>
                <a:gd name="T2" fmla="*/ 31 w 33"/>
                <a:gd name="T3" fmla="*/ 21 h 21"/>
                <a:gd name="T4" fmla="*/ 16 w 33"/>
                <a:gd name="T5" fmla="*/ 14 h 21"/>
                <a:gd name="T6" fmla="*/ 0 w 33"/>
                <a:gd name="T7" fmla="*/ 2 h 21"/>
                <a:gd name="T8" fmla="*/ 1 w 33"/>
                <a:gd name="T9" fmla="*/ 0 h 21"/>
                <a:gd name="T10" fmla="*/ 2 w 33"/>
                <a:gd name="T11" fmla="*/ 1 h 21"/>
                <a:gd name="T12" fmla="*/ 17 w 33"/>
                <a:gd name="T13" fmla="*/ 13 h 21"/>
                <a:gd name="T14" fmla="*/ 32 w 33"/>
                <a:gd name="T15" fmla="*/ 20 h 21"/>
                <a:gd name="T16" fmla="*/ 33 w 33"/>
                <a:gd name="T17" fmla="*/ 21 h 21"/>
                <a:gd name="T18" fmla="*/ 32 w 33"/>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21">
                  <a:moveTo>
                    <a:pt x="32" y="21"/>
                  </a:moveTo>
                  <a:cubicBezTo>
                    <a:pt x="32" y="21"/>
                    <a:pt x="32" y="21"/>
                    <a:pt x="31" y="21"/>
                  </a:cubicBezTo>
                  <a:cubicBezTo>
                    <a:pt x="31" y="21"/>
                    <a:pt x="25" y="17"/>
                    <a:pt x="16" y="14"/>
                  </a:cubicBezTo>
                  <a:cubicBezTo>
                    <a:pt x="7" y="11"/>
                    <a:pt x="1" y="2"/>
                    <a:pt x="0" y="2"/>
                  </a:cubicBezTo>
                  <a:cubicBezTo>
                    <a:pt x="0" y="1"/>
                    <a:pt x="0" y="1"/>
                    <a:pt x="1" y="0"/>
                  </a:cubicBezTo>
                  <a:cubicBezTo>
                    <a:pt x="1" y="0"/>
                    <a:pt x="1" y="0"/>
                    <a:pt x="2" y="1"/>
                  </a:cubicBezTo>
                  <a:cubicBezTo>
                    <a:pt x="2" y="1"/>
                    <a:pt x="8" y="10"/>
                    <a:pt x="17" y="13"/>
                  </a:cubicBezTo>
                  <a:cubicBezTo>
                    <a:pt x="26" y="16"/>
                    <a:pt x="32" y="19"/>
                    <a:pt x="32" y="20"/>
                  </a:cubicBezTo>
                  <a:cubicBezTo>
                    <a:pt x="33" y="20"/>
                    <a:pt x="33" y="20"/>
                    <a:pt x="33" y="21"/>
                  </a:cubicBezTo>
                  <a:lnTo>
                    <a:pt x="32" y="21"/>
                  </a:lnTo>
                  <a:close/>
                </a:path>
              </a:pathLst>
            </a:custGeom>
            <a:solidFill>
              <a:srgbClr val="BC5F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2" name="Freeform 102"/>
            <p:cNvSpPr/>
            <p:nvPr/>
          </p:nvSpPr>
          <p:spPr bwMode="auto">
            <a:xfrm>
              <a:off x="4940" y="2960"/>
              <a:ext cx="65" cy="30"/>
            </a:xfrm>
            <a:custGeom>
              <a:avLst/>
              <a:gdLst>
                <a:gd name="T0" fmla="*/ 36 w 36"/>
                <a:gd name="T1" fmla="*/ 17 h 17"/>
                <a:gd name="T2" fmla="*/ 35 w 36"/>
                <a:gd name="T3" fmla="*/ 17 h 17"/>
                <a:gd name="T4" fmla="*/ 21 w 36"/>
                <a:gd name="T5" fmla="*/ 11 h 17"/>
                <a:gd name="T6" fmla="*/ 0 w 36"/>
                <a:gd name="T7" fmla="*/ 2 h 17"/>
                <a:gd name="T8" fmla="*/ 0 w 36"/>
                <a:gd name="T9" fmla="*/ 1 h 17"/>
                <a:gd name="T10" fmla="*/ 1 w 36"/>
                <a:gd name="T11" fmla="*/ 0 h 17"/>
                <a:gd name="T12" fmla="*/ 22 w 36"/>
                <a:gd name="T13" fmla="*/ 9 h 17"/>
                <a:gd name="T14" fmla="*/ 35 w 36"/>
                <a:gd name="T15" fmla="*/ 15 h 17"/>
                <a:gd name="T16" fmla="*/ 36 w 36"/>
                <a:gd name="T17" fmla="*/ 16 h 17"/>
                <a:gd name="T18" fmla="*/ 36 w 36"/>
                <a:gd name="T1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7">
                  <a:moveTo>
                    <a:pt x="36" y="17"/>
                  </a:moveTo>
                  <a:cubicBezTo>
                    <a:pt x="35" y="17"/>
                    <a:pt x="35" y="17"/>
                    <a:pt x="35" y="17"/>
                  </a:cubicBezTo>
                  <a:cubicBezTo>
                    <a:pt x="35" y="17"/>
                    <a:pt x="28" y="13"/>
                    <a:pt x="21" y="11"/>
                  </a:cubicBezTo>
                  <a:cubicBezTo>
                    <a:pt x="14" y="8"/>
                    <a:pt x="0" y="2"/>
                    <a:pt x="0" y="2"/>
                  </a:cubicBezTo>
                  <a:cubicBezTo>
                    <a:pt x="0" y="2"/>
                    <a:pt x="0" y="1"/>
                    <a:pt x="0" y="1"/>
                  </a:cubicBezTo>
                  <a:cubicBezTo>
                    <a:pt x="0" y="0"/>
                    <a:pt x="0" y="0"/>
                    <a:pt x="1" y="0"/>
                  </a:cubicBezTo>
                  <a:cubicBezTo>
                    <a:pt x="1" y="0"/>
                    <a:pt x="14" y="6"/>
                    <a:pt x="22" y="9"/>
                  </a:cubicBezTo>
                  <a:cubicBezTo>
                    <a:pt x="29" y="12"/>
                    <a:pt x="35" y="15"/>
                    <a:pt x="35" y="15"/>
                  </a:cubicBezTo>
                  <a:cubicBezTo>
                    <a:pt x="36" y="15"/>
                    <a:pt x="36" y="16"/>
                    <a:pt x="36" y="16"/>
                  </a:cubicBezTo>
                  <a:lnTo>
                    <a:pt x="36" y="17"/>
                  </a:lnTo>
                  <a:close/>
                </a:path>
              </a:pathLst>
            </a:custGeom>
            <a:solidFill>
              <a:srgbClr val="BC5F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3" name="Freeform 103"/>
            <p:cNvSpPr/>
            <p:nvPr/>
          </p:nvSpPr>
          <p:spPr bwMode="auto">
            <a:xfrm>
              <a:off x="4940" y="2953"/>
              <a:ext cx="84" cy="14"/>
            </a:xfrm>
            <a:custGeom>
              <a:avLst/>
              <a:gdLst>
                <a:gd name="T0" fmla="*/ 46 w 47"/>
                <a:gd name="T1" fmla="*/ 8 h 8"/>
                <a:gd name="T2" fmla="*/ 46 w 47"/>
                <a:gd name="T3" fmla="*/ 8 h 8"/>
                <a:gd name="T4" fmla="*/ 27 w 47"/>
                <a:gd name="T5" fmla="*/ 5 h 8"/>
                <a:gd name="T6" fmla="*/ 0 w 47"/>
                <a:gd name="T7" fmla="*/ 2 h 8"/>
                <a:gd name="T8" fmla="*/ 0 w 47"/>
                <a:gd name="T9" fmla="*/ 1 h 8"/>
                <a:gd name="T10" fmla="*/ 0 w 47"/>
                <a:gd name="T11" fmla="*/ 0 h 8"/>
                <a:gd name="T12" fmla="*/ 28 w 47"/>
                <a:gd name="T13" fmla="*/ 3 h 8"/>
                <a:gd name="T14" fmla="*/ 46 w 47"/>
                <a:gd name="T15" fmla="*/ 6 h 8"/>
                <a:gd name="T16" fmla="*/ 47 w 47"/>
                <a:gd name="T17" fmla="*/ 7 h 8"/>
                <a:gd name="T18" fmla="*/ 46 w 47"/>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8">
                  <a:moveTo>
                    <a:pt x="46" y="8"/>
                  </a:moveTo>
                  <a:cubicBezTo>
                    <a:pt x="46" y="8"/>
                    <a:pt x="46" y="8"/>
                    <a:pt x="46" y="8"/>
                  </a:cubicBezTo>
                  <a:cubicBezTo>
                    <a:pt x="45" y="8"/>
                    <a:pt x="34" y="7"/>
                    <a:pt x="27" y="5"/>
                  </a:cubicBezTo>
                  <a:cubicBezTo>
                    <a:pt x="21" y="3"/>
                    <a:pt x="1" y="2"/>
                    <a:pt x="0" y="2"/>
                  </a:cubicBezTo>
                  <a:cubicBezTo>
                    <a:pt x="0" y="2"/>
                    <a:pt x="0" y="2"/>
                    <a:pt x="0" y="1"/>
                  </a:cubicBezTo>
                  <a:cubicBezTo>
                    <a:pt x="0" y="1"/>
                    <a:pt x="0" y="0"/>
                    <a:pt x="0" y="0"/>
                  </a:cubicBezTo>
                  <a:cubicBezTo>
                    <a:pt x="1" y="0"/>
                    <a:pt x="21" y="1"/>
                    <a:pt x="28" y="3"/>
                  </a:cubicBezTo>
                  <a:cubicBezTo>
                    <a:pt x="34" y="5"/>
                    <a:pt x="46" y="6"/>
                    <a:pt x="46" y="6"/>
                  </a:cubicBezTo>
                  <a:cubicBezTo>
                    <a:pt x="47" y="6"/>
                    <a:pt x="47" y="7"/>
                    <a:pt x="47" y="7"/>
                  </a:cubicBezTo>
                  <a:cubicBezTo>
                    <a:pt x="47" y="7"/>
                    <a:pt x="47" y="8"/>
                    <a:pt x="46" y="8"/>
                  </a:cubicBezTo>
                  <a:close/>
                </a:path>
              </a:pathLst>
            </a:custGeom>
            <a:solidFill>
              <a:srgbClr val="BC5F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4" name="Freeform 104"/>
            <p:cNvSpPr/>
            <p:nvPr/>
          </p:nvSpPr>
          <p:spPr bwMode="auto">
            <a:xfrm>
              <a:off x="4942" y="2942"/>
              <a:ext cx="72" cy="9"/>
            </a:xfrm>
            <a:custGeom>
              <a:avLst/>
              <a:gdLst>
                <a:gd name="T0" fmla="*/ 40 w 40"/>
                <a:gd name="T1" fmla="*/ 5 h 5"/>
                <a:gd name="T2" fmla="*/ 39 w 40"/>
                <a:gd name="T3" fmla="*/ 5 h 5"/>
                <a:gd name="T4" fmla="*/ 1 w 40"/>
                <a:gd name="T5" fmla="*/ 5 h 5"/>
                <a:gd name="T6" fmla="*/ 1 w 40"/>
                <a:gd name="T7" fmla="*/ 4 h 5"/>
                <a:gd name="T8" fmla="*/ 1 w 40"/>
                <a:gd name="T9" fmla="*/ 3 h 5"/>
                <a:gd name="T10" fmla="*/ 40 w 40"/>
                <a:gd name="T11" fmla="*/ 3 h 5"/>
                <a:gd name="T12" fmla="*/ 40 w 40"/>
                <a:gd name="T13" fmla="*/ 4 h 5"/>
                <a:gd name="T14" fmla="*/ 40 w 40"/>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5">
                  <a:moveTo>
                    <a:pt x="40" y="5"/>
                  </a:moveTo>
                  <a:cubicBezTo>
                    <a:pt x="39" y="5"/>
                    <a:pt x="39" y="5"/>
                    <a:pt x="39" y="5"/>
                  </a:cubicBezTo>
                  <a:cubicBezTo>
                    <a:pt x="27" y="2"/>
                    <a:pt x="2" y="5"/>
                    <a:pt x="1" y="5"/>
                  </a:cubicBezTo>
                  <a:cubicBezTo>
                    <a:pt x="1" y="5"/>
                    <a:pt x="1" y="5"/>
                    <a:pt x="1" y="4"/>
                  </a:cubicBezTo>
                  <a:cubicBezTo>
                    <a:pt x="0" y="4"/>
                    <a:pt x="1" y="3"/>
                    <a:pt x="1" y="3"/>
                  </a:cubicBezTo>
                  <a:cubicBezTo>
                    <a:pt x="2" y="3"/>
                    <a:pt x="27" y="0"/>
                    <a:pt x="40" y="3"/>
                  </a:cubicBezTo>
                  <a:cubicBezTo>
                    <a:pt x="40" y="3"/>
                    <a:pt x="40" y="4"/>
                    <a:pt x="40" y="4"/>
                  </a:cubicBezTo>
                  <a:lnTo>
                    <a:pt x="40" y="5"/>
                  </a:lnTo>
                  <a:close/>
                </a:path>
              </a:pathLst>
            </a:custGeom>
            <a:solidFill>
              <a:srgbClr val="BC5F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5" name="Freeform 105"/>
            <p:cNvSpPr/>
            <p:nvPr/>
          </p:nvSpPr>
          <p:spPr bwMode="auto">
            <a:xfrm>
              <a:off x="4917" y="2958"/>
              <a:ext cx="20" cy="31"/>
            </a:xfrm>
            <a:custGeom>
              <a:avLst/>
              <a:gdLst>
                <a:gd name="T0" fmla="*/ 20 w 20"/>
                <a:gd name="T1" fmla="*/ 0 h 31"/>
                <a:gd name="T2" fmla="*/ 18 w 20"/>
                <a:gd name="T3" fmla="*/ 31 h 31"/>
                <a:gd name="T4" fmla="*/ 0 w 20"/>
                <a:gd name="T5" fmla="*/ 22 h 31"/>
                <a:gd name="T6" fmla="*/ 20 w 20"/>
                <a:gd name="T7" fmla="*/ 0 h 31"/>
              </a:gdLst>
              <a:ahLst/>
              <a:cxnLst>
                <a:cxn ang="0">
                  <a:pos x="T0" y="T1"/>
                </a:cxn>
                <a:cxn ang="0">
                  <a:pos x="T2" y="T3"/>
                </a:cxn>
                <a:cxn ang="0">
                  <a:pos x="T4" y="T5"/>
                </a:cxn>
                <a:cxn ang="0">
                  <a:pos x="T6" y="T7"/>
                </a:cxn>
              </a:cxnLst>
              <a:rect l="0" t="0" r="r" b="b"/>
              <a:pathLst>
                <a:path w="20" h="31">
                  <a:moveTo>
                    <a:pt x="20" y="0"/>
                  </a:moveTo>
                  <a:lnTo>
                    <a:pt x="18" y="31"/>
                  </a:lnTo>
                  <a:lnTo>
                    <a:pt x="0" y="22"/>
                  </a:lnTo>
                  <a:lnTo>
                    <a:pt x="20" y="0"/>
                  </a:lnTo>
                  <a:close/>
                </a:path>
              </a:pathLst>
            </a:custGeom>
            <a:solidFill>
              <a:srgbClr val="F05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6" name="Freeform 106"/>
            <p:cNvSpPr/>
            <p:nvPr/>
          </p:nvSpPr>
          <p:spPr bwMode="auto">
            <a:xfrm>
              <a:off x="4915" y="2957"/>
              <a:ext cx="23" cy="33"/>
            </a:xfrm>
            <a:custGeom>
              <a:avLst/>
              <a:gdLst>
                <a:gd name="T0" fmla="*/ 12 w 13"/>
                <a:gd name="T1" fmla="*/ 1 h 19"/>
                <a:gd name="T2" fmla="*/ 11 w 13"/>
                <a:gd name="T3" fmla="*/ 1 h 19"/>
                <a:gd name="T4" fmla="*/ 10 w 13"/>
                <a:gd name="T5" fmla="*/ 16 h 19"/>
                <a:gd name="T6" fmla="*/ 3 w 13"/>
                <a:gd name="T7" fmla="*/ 12 h 19"/>
                <a:gd name="T8" fmla="*/ 13 w 13"/>
                <a:gd name="T9" fmla="*/ 2 h 19"/>
                <a:gd name="T10" fmla="*/ 12 w 13"/>
                <a:gd name="T11" fmla="*/ 1 h 19"/>
                <a:gd name="T12" fmla="*/ 11 w 13"/>
                <a:gd name="T13" fmla="*/ 1 h 19"/>
                <a:gd name="T14" fmla="*/ 12 w 13"/>
                <a:gd name="T15" fmla="*/ 1 h 19"/>
                <a:gd name="T16" fmla="*/ 11 w 13"/>
                <a:gd name="T17" fmla="*/ 1 h 19"/>
                <a:gd name="T18" fmla="*/ 1 w 13"/>
                <a:gd name="T19" fmla="*/ 12 h 19"/>
                <a:gd name="T20" fmla="*/ 0 w 13"/>
                <a:gd name="T21" fmla="*/ 13 h 19"/>
                <a:gd name="T22" fmla="*/ 1 w 13"/>
                <a:gd name="T23" fmla="*/ 14 h 19"/>
                <a:gd name="T24" fmla="*/ 11 w 13"/>
                <a:gd name="T25" fmla="*/ 19 h 19"/>
                <a:gd name="T26" fmla="*/ 12 w 13"/>
                <a:gd name="T27" fmla="*/ 19 h 19"/>
                <a:gd name="T28" fmla="*/ 12 w 13"/>
                <a:gd name="T29" fmla="*/ 18 h 19"/>
                <a:gd name="T30" fmla="*/ 13 w 13"/>
                <a:gd name="T31" fmla="*/ 2 h 19"/>
                <a:gd name="T32" fmla="*/ 12 w 13"/>
                <a:gd name="T33" fmla="*/ 0 h 19"/>
                <a:gd name="T34" fmla="*/ 11 w 13"/>
                <a:gd name="T35" fmla="*/ 1 h 19"/>
                <a:gd name="T36" fmla="*/ 12 w 13"/>
                <a:gd name="T37"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19">
                  <a:moveTo>
                    <a:pt x="12" y="1"/>
                  </a:moveTo>
                  <a:cubicBezTo>
                    <a:pt x="11" y="1"/>
                    <a:pt x="11" y="1"/>
                    <a:pt x="11" y="1"/>
                  </a:cubicBezTo>
                  <a:cubicBezTo>
                    <a:pt x="10" y="16"/>
                    <a:pt x="10" y="16"/>
                    <a:pt x="10" y="16"/>
                  </a:cubicBezTo>
                  <a:cubicBezTo>
                    <a:pt x="3" y="12"/>
                    <a:pt x="3" y="12"/>
                    <a:pt x="3" y="12"/>
                  </a:cubicBezTo>
                  <a:cubicBezTo>
                    <a:pt x="13" y="2"/>
                    <a:pt x="13" y="2"/>
                    <a:pt x="13" y="2"/>
                  </a:cubicBezTo>
                  <a:cubicBezTo>
                    <a:pt x="12" y="1"/>
                    <a:pt x="12" y="1"/>
                    <a:pt x="12" y="1"/>
                  </a:cubicBezTo>
                  <a:cubicBezTo>
                    <a:pt x="11" y="1"/>
                    <a:pt x="11" y="1"/>
                    <a:pt x="11" y="1"/>
                  </a:cubicBezTo>
                  <a:cubicBezTo>
                    <a:pt x="12" y="1"/>
                    <a:pt x="12" y="1"/>
                    <a:pt x="12" y="1"/>
                  </a:cubicBezTo>
                  <a:cubicBezTo>
                    <a:pt x="11" y="1"/>
                    <a:pt x="11" y="1"/>
                    <a:pt x="11" y="1"/>
                  </a:cubicBezTo>
                  <a:cubicBezTo>
                    <a:pt x="1" y="12"/>
                    <a:pt x="1" y="12"/>
                    <a:pt x="1" y="12"/>
                  </a:cubicBezTo>
                  <a:cubicBezTo>
                    <a:pt x="0" y="12"/>
                    <a:pt x="0" y="13"/>
                    <a:pt x="0" y="13"/>
                  </a:cubicBezTo>
                  <a:cubicBezTo>
                    <a:pt x="0" y="13"/>
                    <a:pt x="1" y="13"/>
                    <a:pt x="1" y="14"/>
                  </a:cubicBezTo>
                  <a:cubicBezTo>
                    <a:pt x="11" y="19"/>
                    <a:pt x="11" y="19"/>
                    <a:pt x="11" y="19"/>
                  </a:cubicBezTo>
                  <a:cubicBezTo>
                    <a:pt x="11" y="19"/>
                    <a:pt x="11" y="19"/>
                    <a:pt x="12" y="19"/>
                  </a:cubicBezTo>
                  <a:cubicBezTo>
                    <a:pt x="12" y="18"/>
                    <a:pt x="12" y="18"/>
                    <a:pt x="12" y="18"/>
                  </a:cubicBezTo>
                  <a:cubicBezTo>
                    <a:pt x="13" y="2"/>
                    <a:pt x="13" y="2"/>
                    <a:pt x="13" y="2"/>
                  </a:cubicBezTo>
                  <a:cubicBezTo>
                    <a:pt x="13" y="1"/>
                    <a:pt x="13" y="1"/>
                    <a:pt x="12" y="0"/>
                  </a:cubicBezTo>
                  <a:cubicBezTo>
                    <a:pt x="12" y="0"/>
                    <a:pt x="12" y="0"/>
                    <a:pt x="11" y="1"/>
                  </a:cubicBezTo>
                  <a:lnTo>
                    <a:pt x="12" y="1"/>
                  </a:lnTo>
                  <a:close/>
                </a:path>
              </a:pathLst>
            </a:custGeom>
            <a:solidFill>
              <a:srgbClr val="F9AC7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7" name="Freeform 107"/>
            <p:cNvSpPr/>
            <p:nvPr/>
          </p:nvSpPr>
          <p:spPr bwMode="auto">
            <a:xfrm>
              <a:off x="4938" y="2924"/>
              <a:ext cx="29" cy="33"/>
            </a:xfrm>
            <a:custGeom>
              <a:avLst/>
              <a:gdLst>
                <a:gd name="T0" fmla="*/ 0 w 29"/>
                <a:gd name="T1" fmla="*/ 33 h 33"/>
                <a:gd name="T2" fmla="*/ 9 w 29"/>
                <a:gd name="T3" fmla="*/ 0 h 33"/>
                <a:gd name="T4" fmla="*/ 29 w 29"/>
                <a:gd name="T5" fmla="*/ 13 h 33"/>
                <a:gd name="T6" fmla="*/ 0 w 29"/>
                <a:gd name="T7" fmla="*/ 33 h 33"/>
              </a:gdLst>
              <a:ahLst/>
              <a:cxnLst>
                <a:cxn ang="0">
                  <a:pos x="T0" y="T1"/>
                </a:cxn>
                <a:cxn ang="0">
                  <a:pos x="T2" y="T3"/>
                </a:cxn>
                <a:cxn ang="0">
                  <a:pos x="T4" y="T5"/>
                </a:cxn>
                <a:cxn ang="0">
                  <a:pos x="T6" y="T7"/>
                </a:cxn>
              </a:cxnLst>
              <a:rect l="0" t="0" r="r" b="b"/>
              <a:pathLst>
                <a:path w="29" h="33">
                  <a:moveTo>
                    <a:pt x="0" y="33"/>
                  </a:moveTo>
                  <a:lnTo>
                    <a:pt x="9" y="0"/>
                  </a:lnTo>
                  <a:lnTo>
                    <a:pt x="29" y="13"/>
                  </a:lnTo>
                  <a:lnTo>
                    <a:pt x="0" y="33"/>
                  </a:lnTo>
                  <a:close/>
                </a:path>
              </a:pathLst>
            </a:custGeom>
            <a:solidFill>
              <a:srgbClr val="F05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8" name="Freeform 108"/>
            <p:cNvSpPr/>
            <p:nvPr/>
          </p:nvSpPr>
          <p:spPr bwMode="auto">
            <a:xfrm>
              <a:off x="4935" y="2923"/>
              <a:ext cx="34" cy="35"/>
            </a:xfrm>
            <a:custGeom>
              <a:avLst/>
              <a:gdLst>
                <a:gd name="T0" fmla="*/ 2 w 19"/>
                <a:gd name="T1" fmla="*/ 19 h 20"/>
                <a:gd name="T2" fmla="*/ 3 w 19"/>
                <a:gd name="T3" fmla="*/ 19 h 20"/>
                <a:gd name="T4" fmla="*/ 7 w 19"/>
                <a:gd name="T5" fmla="*/ 2 h 20"/>
                <a:gd name="T6" fmla="*/ 16 w 19"/>
                <a:gd name="T7" fmla="*/ 8 h 20"/>
                <a:gd name="T8" fmla="*/ 1 w 19"/>
                <a:gd name="T9" fmla="*/ 18 h 20"/>
                <a:gd name="T10" fmla="*/ 2 w 19"/>
                <a:gd name="T11" fmla="*/ 19 h 20"/>
                <a:gd name="T12" fmla="*/ 3 w 19"/>
                <a:gd name="T13" fmla="*/ 19 h 20"/>
                <a:gd name="T14" fmla="*/ 2 w 19"/>
                <a:gd name="T15" fmla="*/ 19 h 20"/>
                <a:gd name="T16" fmla="*/ 2 w 19"/>
                <a:gd name="T17" fmla="*/ 20 h 20"/>
                <a:gd name="T18" fmla="*/ 19 w 19"/>
                <a:gd name="T19" fmla="*/ 8 h 20"/>
                <a:gd name="T20" fmla="*/ 19 w 19"/>
                <a:gd name="T21" fmla="*/ 8 h 20"/>
                <a:gd name="T22" fmla="*/ 19 w 19"/>
                <a:gd name="T23" fmla="*/ 7 h 20"/>
                <a:gd name="T24" fmla="*/ 7 w 19"/>
                <a:gd name="T25" fmla="*/ 0 h 20"/>
                <a:gd name="T26" fmla="*/ 6 w 19"/>
                <a:gd name="T27" fmla="*/ 0 h 20"/>
                <a:gd name="T28" fmla="*/ 6 w 19"/>
                <a:gd name="T29" fmla="*/ 1 h 20"/>
                <a:gd name="T30" fmla="*/ 1 w 19"/>
                <a:gd name="T31" fmla="*/ 19 h 20"/>
                <a:gd name="T32" fmla="*/ 1 w 19"/>
                <a:gd name="T33" fmla="*/ 20 h 20"/>
                <a:gd name="T34" fmla="*/ 2 w 19"/>
                <a:gd name="T35" fmla="*/ 20 h 20"/>
                <a:gd name="T36" fmla="*/ 2 w 19"/>
                <a:gd name="T37"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0">
                  <a:moveTo>
                    <a:pt x="2" y="19"/>
                  </a:moveTo>
                  <a:cubicBezTo>
                    <a:pt x="3" y="19"/>
                    <a:pt x="3" y="19"/>
                    <a:pt x="3" y="19"/>
                  </a:cubicBezTo>
                  <a:cubicBezTo>
                    <a:pt x="7" y="2"/>
                    <a:pt x="7" y="2"/>
                    <a:pt x="7" y="2"/>
                  </a:cubicBezTo>
                  <a:cubicBezTo>
                    <a:pt x="16" y="8"/>
                    <a:pt x="16" y="8"/>
                    <a:pt x="16" y="8"/>
                  </a:cubicBezTo>
                  <a:cubicBezTo>
                    <a:pt x="1" y="18"/>
                    <a:pt x="1" y="18"/>
                    <a:pt x="1" y="18"/>
                  </a:cubicBezTo>
                  <a:cubicBezTo>
                    <a:pt x="2" y="19"/>
                    <a:pt x="2" y="19"/>
                    <a:pt x="2" y="19"/>
                  </a:cubicBezTo>
                  <a:cubicBezTo>
                    <a:pt x="3" y="19"/>
                    <a:pt x="3" y="19"/>
                    <a:pt x="3" y="19"/>
                  </a:cubicBezTo>
                  <a:cubicBezTo>
                    <a:pt x="2" y="19"/>
                    <a:pt x="2" y="19"/>
                    <a:pt x="2" y="19"/>
                  </a:cubicBezTo>
                  <a:cubicBezTo>
                    <a:pt x="2" y="20"/>
                    <a:pt x="2" y="20"/>
                    <a:pt x="2" y="20"/>
                  </a:cubicBezTo>
                  <a:cubicBezTo>
                    <a:pt x="19" y="8"/>
                    <a:pt x="19" y="8"/>
                    <a:pt x="19" y="8"/>
                  </a:cubicBezTo>
                  <a:cubicBezTo>
                    <a:pt x="19" y="8"/>
                    <a:pt x="19" y="8"/>
                    <a:pt x="19" y="8"/>
                  </a:cubicBezTo>
                  <a:cubicBezTo>
                    <a:pt x="19" y="7"/>
                    <a:pt x="19" y="7"/>
                    <a:pt x="19" y="7"/>
                  </a:cubicBezTo>
                  <a:cubicBezTo>
                    <a:pt x="7" y="0"/>
                    <a:pt x="7" y="0"/>
                    <a:pt x="7" y="0"/>
                  </a:cubicBezTo>
                  <a:cubicBezTo>
                    <a:pt x="7" y="0"/>
                    <a:pt x="7" y="0"/>
                    <a:pt x="6" y="0"/>
                  </a:cubicBezTo>
                  <a:cubicBezTo>
                    <a:pt x="6" y="0"/>
                    <a:pt x="6" y="0"/>
                    <a:pt x="6" y="1"/>
                  </a:cubicBezTo>
                  <a:cubicBezTo>
                    <a:pt x="1" y="19"/>
                    <a:pt x="1" y="19"/>
                    <a:pt x="1" y="19"/>
                  </a:cubicBezTo>
                  <a:cubicBezTo>
                    <a:pt x="0" y="19"/>
                    <a:pt x="1" y="20"/>
                    <a:pt x="1" y="20"/>
                  </a:cubicBezTo>
                  <a:cubicBezTo>
                    <a:pt x="1" y="20"/>
                    <a:pt x="2" y="20"/>
                    <a:pt x="2" y="20"/>
                  </a:cubicBezTo>
                  <a:lnTo>
                    <a:pt x="2" y="19"/>
                  </a:lnTo>
                  <a:close/>
                </a:path>
              </a:pathLst>
            </a:custGeom>
            <a:solidFill>
              <a:srgbClr val="F9AC7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9" name="Freeform 109"/>
            <p:cNvSpPr/>
            <p:nvPr/>
          </p:nvSpPr>
          <p:spPr bwMode="auto">
            <a:xfrm>
              <a:off x="4895" y="2917"/>
              <a:ext cx="51" cy="50"/>
            </a:xfrm>
            <a:custGeom>
              <a:avLst/>
              <a:gdLst>
                <a:gd name="T0" fmla="*/ 5 w 28"/>
                <a:gd name="T1" fmla="*/ 23 h 28"/>
                <a:gd name="T2" fmla="*/ 21 w 28"/>
                <a:gd name="T3" fmla="*/ 24 h 28"/>
                <a:gd name="T4" fmla="*/ 9 w 28"/>
                <a:gd name="T5" fmla="*/ 0 h 28"/>
                <a:gd name="T6" fmla="*/ 5 w 28"/>
                <a:gd name="T7" fmla="*/ 23 h 28"/>
              </a:gdLst>
              <a:ahLst/>
              <a:cxnLst>
                <a:cxn ang="0">
                  <a:pos x="T0" y="T1"/>
                </a:cxn>
                <a:cxn ang="0">
                  <a:pos x="T2" y="T3"/>
                </a:cxn>
                <a:cxn ang="0">
                  <a:pos x="T4" y="T5"/>
                </a:cxn>
                <a:cxn ang="0">
                  <a:pos x="T6" y="T7"/>
                </a:cxn>
              </a:cxnLst>
              <a:rect l="0" t="0" r="r" b="b"/>
              <a:pathLst>
                <a:path w="28" h="28">
                  <a:moveTo>
                    <a:pt x="5" y="23"/>
                  </a:moveTo>
                  <a:cubicBezTo>
                    <a:pt x="5" y="23"/>
                    <a:pt x="13" y="28"/>
                    <a:pt x="21" y="24"/>
                  </a:cubicBezTo>
                  <a:cubicBezTo>
                    <a:pt x="28" y="20"/>
                    <a:pt x="9" y="0"/>
                    <a:pt x="9" y="0"/>
                  </a:cubicBezTo>
                  <a:cubicBezTo>
                    <a:pt x="9" y="0"/>
                    <a:pt x="0" y="10"/>
                    <a:pt x="5" y="23"/>
                  </a:cubicBezTo>
                  <a:close/>
                </a:path>
              </a:pathLst>
            </a:custGeom>
            <a:solidFill>
              <a:srgbClr val="6832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0" name="Freeform 110"/>
            <p:cNvSpPr/>
            <p:nvPr/>
          </p:nvSpPr>
          <p:spPr bwMode="auto">
            <a:xfrm>
              <a:off x="4901" y="2915"/>
              <a:ext cx="37" cy="49"/>
            </a:xfrm>
            <a:custGeom>
              <a:avLst/>
              <a:gdLst>
                <a:gd name="T0" fmla="*/ 2 w 21"/>
                <a:gd name="T1" fmla="*/ 24 h 27"/>
                <a:gd name="T2" fmla="*/ 1 w 21"/>
                <a:gd name="T3" fmla="*/ 25 h 27"/>
                <a:gd name="T4" fmla="*/ 11 w 21"/>
                <a:gd name="T5" fmla="*/ 27 h 27"/>
                <a:gd name="T6" fmla="*/ 18 w 21"/>
                <a:gd name="T7" fmla="*/ 26 h 27"/>
                <a:gd name="T8" fmla="*/ 20 w 21"/>
                <a:gd name="T9" fmla="*/ 24 h 27"/>
                <a:gd name="T10" fmla="*/ 21 w 21"/>
                <a:gd name="T11" fmla="*/ 21 h 27"/>
                <a:gd name="T12" fmla="*/ 18 w 21"/>
                <a:gd name="T13" fmla="*/ 15 h 27"/>
                <a:gd name="T14" fmla="*/ 7 w 21"/>
                <a:gd name="T15" fmla="*/ 0 h 27"/>
                <a:gd name="T16" fmla="*/ 6 w 21"/>
                <a:gd name="T17" fmla="*/ 0 h 27"/>
                <a:gd name="T18" fmla="*/ 6 w 21"/>
                <a:gd name="T19" fmla="*/ 0 h 27"/>
                <a:gd name="T20" fmla="*/ 0 w 21"/>
                <a:gd name="T21" fmla="*/ 16 h 27"/>
                <a:gd name="T22" fmla="*/ 1 w 21"/>
                <a:gd name="T23" fmla="*/ 24 h 27"/>
                <a:gd name="T24" fmla="*/ 1 w 21"/>
                <a:gd name="T25" fmla="*/ 25 h 27"/>
                <a:gd name="T26" fmla="*/ 2 w 21"/>
                <a:gd name="T27" fmla="*/ 24 h 27"/>
                <a:gd name="T28" fmla="*/ 3 w 21"/>
                <a:gd name="T29" fmla="*/ 23 h 27"/>
                <a:gd name="T30" fmla="*/ 2 w 21"/>
                <a:gd name="T31" fmla="*/ 16 h 27"/>
                <a:gd name="T32" fmla="*/ 4 w 21"/>
                <a:gd name="T33" fmla="*/ 6 h 27"/>
                <a:gd name="T34" fmla="*/ 6 w 21"/>
                <a:gd name="T35" fmla="*/ 3 h 27"/>
                <a:gd name="T36" fmla="*/ 7 w 21"/>
                <a:gd name="T37" fmla="*/ 2 h 27"/>
                <a:gd name="T38" fmla="*/ 7 w 21"/>
                <a:gd name="T39" fmla="*/ 2 h 27"/>
                <a:gd name="T40" fmla="*/ 7 w 21"/>
                <a:gd name="T41" fmla="*/ 1 h 27"/>
                <a:gd name="T42" fmla="*/ 6 w 21"/>
                <a:gd name="T43" fmla="*/ 1 h 27"/>
                <a:gd name="T44" fmla="*/ 6 w 21"/>
                <a:gd name="T45" fmla="*/ 2 h 27"/>
                <a:gd name="T46" fmla="*/ 6 w 21"/>
                <a:gd name="T47" fmla="*/ 2 h 27"/>
                <a:gd name="T48" fmla="*/ 13 w 21"/>
                <a:gd name="T49" fmla="*/ 11 h 27"/>
                <a:gd name="T50" fmla="*/ 17 w 21"/>
                <a:gd name="T51" fmla="*/ 17 h 27"/>
                <a:gd name="T52" fmla="*/ 19 w 21"/>
                <a:gd name="T53" fmla="*/ 21 h 27"/>
                <a:gd name="T54" fmla="*/ 18 w 21"/>
                <a:gd name="T55" fmla="*/ 23 h 27"/>
                <a:gd name="T56" fmla="*/ 17 w 21"/>
                <a:gd name="T57" fmla="*/ 24 h 27"/>
                <a:gd name="T58" fmla="*/ 11 w 21"/>
                <a:gd name="T59" fmla="*/ 25 h 27"/>
                <a:gd name="T60" fmla="*/ 5 w 21"/>
                <a:gd name="T61" fmla="*/ 24 h 27"/>
                <a:gd name="T62" fmla="*/ 3 w 21"/>
                <a:gd name="T63" fmla="*/ 23 h 27"/>
                <a:gd name="T64" fmla="*/ 3 w 21"/>
                <a:gd name="T65" fmla="*/ 23 h 27"/>
                <a:gd name="T66" fmla="*/ 3 w 21"/>
                <a:gd name="T67" fmla="*/ 23 h 27"/>
                <a:gd name="T68" fmla="*/ 2 w 21"/>
                <a:gd name="T69" fmla="*/ 24 h 27"/>
                <a:gd name="T70" fmla="*/ 3 w 21"/>
                <a:gd name="T71" fmla="*/ 23 h 27"/>
                <a:gd name="T72" fmla="*/ 2 w 21"/>
                <a:gd name="T73"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 h="27">
                  <a:moveTo>
                    <a:pt x="2" y="24"/>
                  </a:moveTo>
                  <a:cubicBezTo>
                    <a:pt x="1" y="25"/>
                    <a:pt x="1" y="25"/>
                    <a:pt x="1" y="25"/>
                  </a:cubicBezTo>
                  <a:cubicBezTo>
                    <a:pt x="2" y="25"/>
                    <a:pt x="6" y="27"/>
                    <a:pt x="11" y="27"/>
                  </a:cubicBezTo>
                  <a:cubicBezTo>
                    <a:pt x="13" y="27"/>
                    <a:pt x="16" y="27"/>
                    <a:pt x="18" y="26"/>
                  </a:cubicBezTo>
                  <a:cubicBezTo>
                    <a:pt x="19" y="25"/>
                    <a:pt x="20" y="25"/>
                    <a:pt x="20" y="24"/>
                  </a:cubicBezTo>
                  <a:cubicBezTo>
                    <a:pt x="21" y="23"/>
                    <a:pt x="21" y="22"/>
                    <a:pt x="21" y="21"/>
                  </a:cubicBezTo>
                  <a:cubicBezTo>
                    <a:pt x="21" y="19"/>
                    <a:pt x="20" y="17"/>
                    <a:pt x="18" y="15"/>
                  </a:cubicBezTo>
                  <a:cubicBezTo>
                    <a:pt x="15" y="8"/>
                    <a:pt x="7" y="0"/>
                    <a:pt x="7" y="0"/>
                  </a:cubicBezTo>
                  <a:cubicBezTo>
                    <a:pt x="7" y="0"/>
                    <a:pt x="7" y="0"/>
                    <a:pt x="6" y="0"/>
                  </a:cubicBezTo>
                  <a:cubicBezTo>
                    <a:pt x="6" y="0"/>
                    <a:pt x="6" y="0"/>
                    <a:pt x="6" y="0"/>
                  </a:cubicBezTo>
                  <a:cubicBezTo>
                    <a:pt x="6" y="0"/>
                    <a:pt x="0" y="7"/>
                    <a:pt x="0" y="16"/>
                  </a:cubicBezTo>
                  <a:cubicBezTo>
                    <a:pt x="0" y="19"/>
                    <a:pt x="0" y="21"/>
                    <a:pt x="1" y="24"/>
                  </a:cubicBezTo>
                  <a:cubicBezTo>
                    <a:pt x="1" y="25"/>
                    <a:pt x="1" y="25"/>
                    <a:pt x="1" y="25"/>
                  </a:cubicBezTo>
                  <a:cubicBezTo>
                    <a:pt x="2" y="24"/>
                    <a:pt x="2" y="24"/>
                    <a:pt x="2" y="24"/>
                  </a:cubicBezTo>
                  <a:cubicBezTo>
                    <a:pt x="3" y="23"/>
                    <a:pt x="3" y="23"/>
                    <a:pt x="3" y="23"/>
                  </a:cubicBezTo>
                  <a:cubicBezTo>
                    <a:pt x="2" y="21"/>
                    <a:pt x="2" y="19"/>
                    <a:pt x="2" y="16"/>
                  </a:cubicBezTo>
                  <a:cubicBezTo>
                    <a:pt x="2" y="12"/>
                    <a:pt x="3" y="8"/>
                    <a:pt x="4" y="6"/>
                  </a:cubicBezTo>
                  <a:cubicBezTo>
                    <a:pt x="5" y="4"/>
                    <a:pt x="6" y="3"/>
                    <a:pt x="6" y="3"/>
                  </a:cubicBezTo>
                  <a:cubicBezTo>
                    <a:pt x="7" y="2"/>
                    <a:pt x="7" y="2"/>
                    <a:pt x="7" y="2"/>
                  </a:cubicBezTo>
                  <a:cubicBezTo>
                    <a:pt x="7" y="2"/>
                    <a:pt x="7" y="2"/>
                    <a:pt x="7" y="2"/>
                  </a:cubicBezTo>
                  <a:cubicBezTo>
                    <a:pt x="7" y="1"/>
                    <a:pt x="7" y="1"/>
                    <a:pt x="7" y="1"/>
                  </a:cubicBezTo>
                  <a:cubicBezTo>
                    <a:pt x="6" y="1"/>
                    <a:pt x="6" y="1"/>
                    <a:pt x="6" y="1"/>
                  </a:cubicBezTo>
                  <a:cubicBezTo>
                    <a:pt x="6" y="2"/>
                    <a:pt x="6" y="2"/>
                    <a:pt x="6" y="2"/>
                  </a:cubicBezTo>
                  <a:cubicBezTo>
                    <a:pt x="6" y="2"/>
                    <a:pt x="6" y="2"/>
                    <a:pt x="6" y="2"/>
                  </a:cubicBezTo>
                  <a:cubicBezTo>
                    <a:pt x="7" y="3"/>
                    <a:pt x="11" y="7"/>
                    <a:pt x="13" y="11"/>
                  </a:cubicBezTo>
                  <a:cubicBezTo>
                    <a:pt x="15" y="13"/>
                    <a:pt x="16" y="15"/>
                    <a:pt x="17" y="17"/>
                  </a:cubicBezTo>
                  <a:cubicBezTo>
                    <a:pt x="18" y="19"/>
                    <a:pt x="19" y="20"/>
                    <a:pt x="19" y="21"/>
                  </a:cubicBezTo>
                  <a:cubicBezTo>
                    <a:pt x="19" y="22"/>
                    <a:pt x="18" y="22"/>
                    <a:pt x="18" y="23"/>
                  </a:cubicBezTo>
                  <a:cubicBezTo>
                    <a:pt x="18" y="23"/>
                    <a:pt x="18" y="23"/>
                    <a:pt x="17" y="24"/>
                  </a:cubicBezTo>
                  <a:cubicBezTo>
                    <a:pt x="15" y="25"/>
                    <a:pt x="13" y="25"/>
                    <a:pt x="11" y="25"/>
                  </a:cubicBezTo>
                  <a:cubicBezTo>
                    <a:pt x="9" y="25"/>
                    <a:pt x="7" y="25"/>
                    <a:pt x="5" y="24"/>
                  </a:cubicBezTo>
                  <a:cubicBezTo>
                    <a:pt x="4" y="24"/>
                    <a:pt x="4" y="23"/>
                    <a:pt x="3" y="23"/>
                  </a:cubicBezTo>
                  <a:cubicBezTo>
                    <a:pt x="3" y="23"/>
                    <a:pt x="3" y="23"/>
                    <a:pt x="3" y="23"/>
                  </a:cubicBezTo>
                  <a:cubicBezTo>
                    <a:pt x="3" y="23"/>
                    <a:pt x="3" y="23"/>
                    <a:pt x="3" y="23"/>
                  </a:cubicBezTo>
                  <a:cubicBezTo>
                    <a:pt x="2" y="24"/>
                    <a:pt x="2" y="24"/>
                    <a:pt x="2" y="24"/>
                  </a:cubicBezTo>
                  <a:cubicBezTo>
                    <a:pt x="3" y="23"/>
                    <a:pt x="3" y="23"/>
                    <a:pt x="3" y="23"/>
                  </a:cubicBezTo>
                  <a:lnTo>
                    <a:pt x="2" y="24"/>
                  </a:lnTo>
                  <a:close/>
                </a:path>
              </a:pathLst>
            </a:custGeom>
            <a:solidFill>
              <a:srgbClr val="4C23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1" name="Freeform 111"/>
            <p:cNvSpPr/>
            <p:nvPr/>
          </p:nvSpPr>
          <p:spPr bwMode="auto">
            <a:xfrm>
              <a:off x="4546" y="2740"/>
              <a:ext cx="371" cy="316"/>
            </a:xfrm>
            <a:custGeom>
              <a:avLst/>
              <a:gdLst>
                <a:gd name="T0" fmla="*/ 184 w 207"/>
                <a:gd name="T1" fmla="*/ 100 h 177"/>
                <a:gd name="T2" fmla="*/ 159 w 207"/>
                <a:gd name="T3" fmla="*/ 68 h 177"/>
                <a:gd name="T4" fmla="*/ 66 w 207"/>
                <a:gd name="T5" fmla="*/ 0 h 177"/>
                <a:gd name="T6" fmla="*/ 56 w 207"/>
                <a:gd name="T7" fmla="*/ 2 h 177"/>
                <a:gd name="T8" fmla="*/ 10 w 207"/>
                <a:gd name="T9" fmla="*/ 103 h 177"/>
                <a:gd name="T10" fmla="*/ 124 w 207"/>
                <a:gd name="T11" fmla="*/ 167 h 177"/>
                <a:gd name="T12" fmla="*/ 185 w 207"/>
                <a:gd name="T13" fmla="*/ 134 h 177"/>
                <a:gd name="T14" fmla="*/ 204 w 207"/>
                <a:gd name="T15" fmla="*/ 123 h 177"/>
                <a:gd name="T16" fmla="*/ 206 w 207"/>
                <a:gd name="T17" fmla="*/ 112 h 177"/>
                <a:gd name="T18" fmla="*/ 184 w 207"/>
                <a:gd name="T19" fmla="*/ 10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7" h="177">
                  <a:moveTo>
                    <a:pt x="184" y="100"/>
                  </a:moveTo>
                  <a:cubicBezTo>
                    <a:pt x="182" y="98"/>
                    <a:pt x="168" y="87"/>
                    <a:pt x="159" y="68"/>
                  </a:cubicBezTo>
                  <a:cubicBezTo>
                    <a:pt x="146" y="62"/>
                    <a:pt x="81" y="37"/>
                    <a:pt x="66" y="0"/>
                  </a:cubicBezTo>
                  <a:cubicBezTo>
                    <a:pt x="63" y="1"/>
                    <a:pt x="56" y="2"/>
                    <a:pt x="56" y="2"/>
                  </a:cubicBezTo>
                  <a:cubicBezTo>
                    <a:pt x="56" y="2"/>
                    <a:pt x="0" y="43"/>
                    <a:pt x="10" y="103"/>
                  </a:cubicBezTo>
                  <a:cubicBezTo>
                    <a:pt x="16" y="135"/>
                    <a:pt x="57" y="177"/>
                    <a:pt x="124" y="167"/>
                  </a:cubicBezTo>
                  <a:cubicBezTo>
                    <a:pt x="156" y="162"/>
                    <a:pt x="185" y="134"/>
                    <a:pt x="185" y="134"/>
                  </a:cubicBezTo>
                  <a:cubicBezTo>
                    <a:pt x="185" y="134"/>
                    <a:pt x="196" y="136"/>
                    <a:pt x="204" y="123"/>
                  </a:cubicBezTo>
                  <a:cubicBezTo>
                    <a:pt x="207" y="120"/>
                    <a:pt x="207" y="116"/>
                    <a:pt x="206" y="112"/>
                  </a:cubicBezTo>
                  <a:cubicBezTo>
                    <a:pt x="203" y="103"/>
                    <a:pt x="192" y="95"/>
                    <a:pt x="184" y="100"/>
                  </a:cubicBezTo>
                  <a:close/>
                </a:path>
              </a:pathLst>
            </a:custGeom>
            <a:solidFill>
              <a:srgbClr val="EDC5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2" name="Freeform 112"/>
            <p:cNvSpPr/>
            <p:nvPr/>
          </p:nvSpPr>
          <p:spPr bwMode="auto">
            <a:xfrm>
              <a:off x="4561" y="2739"/>
              <a:ext cx="358" cy="303"/>
            </a:xfrm>
            <a:custGeom>
              <a:avLst/>
              <a:gdLst>
                <a:gd name="T0" fmla="*/ 177 w 200"/>
                <a:gd name="T1" fmla="*/ 100 h 170"/>
                <a:gd name="T2" fmla="*/ 152 w 200"/>
                <a:gd name="T3" fmla="*/ 68 h 170"/>
                <a:gd name="T4" fmla="*/ 106 w 200"/>
                <a:gd name="T5" fmla="*/ 46 h 170"/>
                <a:gd name="T6" fmla="*/ 58 w 200"/>
                <a:gd name="T7" fmla="*/ 0 h 170"/>
                <a:gd name="T8" fmla="*/ 47 w 200"/>
                <a:gd name="T9" fmla="*/ 2 h 170"/>
                <a:gd name="T10" fmla="*/ 0 w 200"/>
                <a:gd name="T11" fmla="*/ 90 h 170"/>
                <a:gd name="T12" fmla="*/ 1 w 200"/>
                <a:gd name="T13" fmla="*/ 104 h 170"/>
                <a:gd name="T14" fmla="*/ 96 w 200"/>
                <a:gd name="T15" fmla="*/ 170 h 170"/>
                <a:gd name="T16" fmla="*/ 116 w 200"/>
                <a:gd name="T17" fmla="*/ 169 h 170"/>
                <a:gd name="T18" fmla="*/ 177 w 200"/>
                <a:gd name="T19" fmla="*/ 135 h 170"/>
                <a:gd name="T20" fmla="*/ 179 w 200"/>
                <a:gd name="T21" fmla="*/ 136 h 170"/>
                <a:gd name="T22" fmla="*/ 197 w 200"/>
                <a:gd name="T23" fmla="*/ 125 h 170"/>
                <a:gd name="T24" fmla="*/ 199 w 200"/>
                <a:gd name="T25" fmla="*/ 113 h 170"/>
                <a:gd name="T26" fmla="*/ 182 w 200"/>
                <a:gd name="T27" fmla="*/ 98 h 170"/>
                <a:gd name="T28" fmla="*/ 176 w 200"/>
                <a:gd name="T29" fmla="*/ 101 h 170"/>
                <a:gd name="T30" fmla="*/ 176 w 200"/>
                <a:gd name="T31" fmla="*/ 101 h 170"/>
                <a:gd name="T32" fmla="*/ 182 w 200"/>
                <a:gd name="T33" fmla="*/ 100 h 170"/>
                <a:gd name="T34" fmla="*/ 197 w 200"/>
                <a:gd name="T35" fmla="*/ 113 h 170"/>
                <a:gd name="T36" fmla="*/ 196 w 200"/>
                <a:gd name="T37" fmla="*/ 124 h 170"/>
                <a:gd name="T38" fmla="*/ 196 w 200"/>
                <a:gd name="T39" fmla="*/ 124 h 170"/>
                <a:gd name="T40" fmla="*/ 177 w 200"/>
                <a:gd name="T41" fmla="*/ 134 h 170"/>
                <a:gd name="T42" fmla="*/ 177 w 200"/>
                <a:gd name="T43" fmla="*/ 134 h 170"/>
                <a:gd name="T44" fmla="*/ 175 w 200"/>
                <a:gd name="T45" fmla="*/ 135 h 170"/>
                <a:gd name="T46" fmla="*/ 116 w 200"/>
                <a:gd name="T47" fmla="*/ 167 h 170"/>
                <a:gd name="T48" fmla="*/ 31 w 200"/>
                <a:gd name="T49" fmla="*/ 147 h 170"/>
                <a:gd name="T50" fmla="*/ 2 w 200"/>
                <a:gd name="T51" fmla="*/ 104 h 170"/>
                <a:gd name="T52" fmla="*/ 2 w 200"/>
                <a:gd name="T53" fmla="*/ 90 h 170"/>
                <a:gd name="T54" fmla="*/ 41 w 200"/>
                <a:gd name="T55" fmla="*/ 10 h 170"/>
                <a:gd name="T56" fmla="*/ 48 w 200"/>
                <a:gd name="T57" fmla="*/ 4 h 170"/>
                <a:gd name="T58" fmla="*/ 48 w 200"/>
                <a:gd name="T59" fmla="*/ 3 h 170"/>
                <a:gd name="T60" fmla="*/ 52 w 200"/>
                <a:gd name="T61" fmla="*/ 3 h 170"/>
                <a:gd name="T62" fmla="*/ 58 w 200"/>
                <a:gd name="T63" fmla="*/ 1 h 170"/>
                <a:gd name="T64" fmla="*/ 105 w 200"/>
                <a:gd name="T65" fmla="*/ 48 h 170"/>
                <a:gd name="T66" fmla="*/ 151 w 200"/>
                <a:gd name="T67" fmla="*/ 69 h 170"/>
                <a:gd name="T68" fmla="*/ 165 w 200"/>
                <a:gd name="T69" fmla="*/ 92 h 170"/>
                <a:gd name="T70" fmla="*/ 177 w 200"/>
                <a:gd name="T71" fmla="*/ 10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0" h="170">
                  <a:moveTo>
                    <a:pt x="176" y="101"/>
                  </a:moveTo>
                  <a:cubicBezTo>
                    <a:pt x="177" y="100"/>
                    <a:pt x="177" y="100"/>
                    <a:pt x="177" y="100"/>
                  </a:cubicBezTo>
                  <a:cubicBezTo>
                    <a:pt x="176" y="99"/>
                    <a:pt x="172" y="96"/>
                    <a:pt x="167" y="91"/>
                  </a:cubicBezTo>
                  <a:cubicBezTo>
                    <a:pt x="162" y="85"/>
                    <a:pt x="157" y="78"/>
                    <a:pt x="152" y="68"/>
                  </a:cubicBezTo>
                  <a:cubicBezTo>
                    <a:pt x="151" y="68"/>
                    <a:pt x="151" y="68"/>
                    <a:pt x="151" y="68"/>
                  </a:cubicBezTo>
                  <a:cubicBezTo>
                    <a:pt x="145" y="65"/>
                    <a:pt x="126" y="57"/>
                    <a:pt x="106" y="46"/>
                  </a:cubicBezTo>
                  <a:cubicBezTo>
                    <a:pt x="86" y="34"/>
                    <a:pt x="66" y="19"/>
                    <a:pt x="59" y="1"/>
                  </a:cubicBezTo>
                  <a:cubicBezTo>
                    <a:pt x="58" y="0"/>
                    <a:pt x="58" y="0"/>
                    <a:pt x="58" y="0"/>
                  </a:cubicBezTo>
                  <a:cubicBezTo>
                    <a:pt x="55" y="1"/>
                    <a:pt x="48" y="2"/>
                    <a:pt x="48" y="2"/>
                  </a:cubicBezTo>
                  <a:cubicBezTo>
                    <a:pt x="47" y="2"/>
                    <a:pt x="47" y="2"/>
                    <a:pt x="47" y="2"/>
                  </a:cubicBezTo>
                  <a:cubicBezTo>
                    <a:pt x="47" y="2"/>
                    <a:pt x="36" y="11"/>
                    <a:pt x="24" y="26"/>
                  </a:cubicBezTo>
                  <a:cubicBezTo>
                    <a:pt x="12" y="41"/>
                    <a:pt x="0" y="63"/>
                    <a:pt x="0" y="90"/>
                  </a:cubicBezTo>
                  <a:cubicBezTo>
                    <a:pt x="0" y="95"/>
                    <a:pt x="0" y="99"/>
                    <a:pt x="1" y="104"/>
                  </a:cubicBezTo>
                  <a:cubicBezTo>
                    <a:pt x="1" y="104"/>
                    <a:pt x="1" y="104"/>
                    <a:pt x="1" y="104"/>
                  </a:cubicBezTo>
                  <a:cubicBezTo>
                    <a:pt x="4" y="119"/>
                    <a:pt x="14" y="135"/>
                    <a:pt x="30" y="148"/>
                  </a:cubicBezTo>
                  <a:cubicBezTo>
                    <a:pt x="46" y="161"/>
                    <a:pt x="68" y="170"/>
                    <a:pt x="96" y="170"/>
                  </a:cubicBezTo>
                  <a:cubicBezTo>
                    <a:pt x="102" y="170"/>
                    <a:pt x="109" y="170"/>
                    <a:pt x="116" y="169"/>
                  </a:cubicBezTo>
                  <a:cubicBezTo>
                    <a:pt x="116" y="169"/>
                    <a:pt x="116" y="169"/>
                    <a:pt x="116" y="169"/>
                  </a:cubicBezTo>
                  <a:cubicBezTo>
                    <a:pt x="149" y="164"/>
                    <a:pt x="177" y="136"/>
                    <a:pt x="178" y="136"/>
                  </a:cubicBezTo>
                  <a:cubicBezTo>
                    <a:pt x="177" y="135"/>
                    <a:pt x="177" y="135"/>
                    <a:pt x="177" y="135"/>
                  </a:cubicBezTo>
                  <a:cubicBezTo>
                    <a:pt x="177" y="136"/>
                    <a:pt x="177" y="136"/>
                    <a:pt x="177" y="136"/>
                  </a:cubicBezTo>
                  <a:cubicBezTo>
                    <a:pt x="177" y="136"/>
                    <a:pt x="178" y="136"/>
                    <a:pt x="179" y="136"/>
                  </a:cubicBezTo>
                  <a:cubicBezTo>
                    <a:pt x="183" y="136"/>
                    <a:pt x="191" y="135"/>
                    <a:pt x="197" y="125"/>
                  </a:cubicBezTo>
                  <a:cubicBezTo>
                    <a:pt x="197" y="125"/>
                    <a:pt x="197" y="125"/>
                    <a:pt x="197" y="125"/>
                  </a:cubicBezTo>
                  <a:cubicBezTo>
                    <a:pt x="199" y="123"/>
                    <a:pt x="200" y="120"/>
                    <a:pt x="200" y="117"/>
                  </a:cubicBezTo>
                  <a:cubicBezTo>
                    <a:pt x="200" y="116"/>
                    <a:pt x="199" y="114"/>
                    <a:pt x="199" y="113"/>
                  </a:cubicBezTo>
                  <a:cubicBezTo>
                    <a:pt x="198" y="109"/>
                    <a:pt x="195" y="105"/>
                    <a:pt x="192" y="103"/>
                  </a:cubicBezTo>
                  <a:cubicBezTo>
                    <a:pt x="189" y="100"/>
                    <a:pt x="186" y="98"/>
                    <a:pt x="182" y="98"/>
                  </a:cubicBezTo>
                  <a:cubicBezTo>
                    <a:pt x="180" y="98"/>
                    <a:pt x="178" y="99"/>
                    <a:pt x="176" y="100"/>
                  </a:cubicBezTo>
                  <a:cubicBezTo>
                    <a:pt x="176" y="101"/>
                    <a:pt x="176" y="101"/>
                    <a:pt x="176" y="101"/>
                  </a:cubicBezTo>
                  <a:cubicBezTo>
                    <a:pt x="177" y="100"/>
                    <a:pt x="177" y="100"/>
                    <a:pt x="177" y="100"/>
                  </a:cubicBezTo>
                  <a:cubicBezTo>
                    <a:pt x="176" y="101"/>
                    <a:pt x="176" y="101"/>
                    <a:pt x="176" y="101"/>
                  </a:cubicBezTo>
                  <a:cubicBezTo>
                    <a:pt x="177" y="102"/>
                    <a:pt x="177" y="102"/>
                    <a:pt x="177" y="102"/>
                  </a:cubicBezTo>
                  <a:cubicBezTo>
                    <a:pt x="179" y="101"/>
                    <a:pt x="180" y="100"/>
                    <a:pt x="182" y="100"/>
                  </a:cubicBezTo>
                  <a:cubicBezTo>
                    <a:pt x="185" y="100"/>
                    <a:pt x="188" y="102"/>
                    <a:pt x="191" y="104"/>
                  </a:cubicBezTo>
                  <a:cubicBezTo>
                    <a:pt x="194" y="107"/>
                    <a:pt x="196" y="110"/>
                    <a:pt x="197" y="113"/>
                  </a:cubicBezTo>
                  <a:cubicBezTo>
                    <a:pt x="197" y="115"/>
                    <a:pt x="197" y="116"/>
                    <a:pt x="197" y="117"/>
                  </a:cubicBezTo>
                  <a:cubicBezTo>
                    <a:pt x="197" y="120"/>
                    <a:pt x="197" y="122"/>
                    <a:pt x="196" y="124"/>
                  </a:cubicBezTo>
                  <a:cubicBezTo>
                    <a:pt x="196" y="124"/>
                    <a:pt x="196" y="124"/>
                    <a:pt x="196" y="124"/>
                  </a:cubicBezTo>
                  <a:cubicBezTo>
                    <a:pt x="196" y="124"/>
                    <a:pt x="196" y="124"/>
                    <a:pt x="196" y="124"/>
                  </a:cubicBezTo>
                  <a:cubicBezTo>
                    <a:pt x="190" y="133"/>
                    <a:pt x="183" y="134"/>
                    <a:pt x="179" y="134"/>
                  </a:cubicBezTo>
                  <a:cubicBezTo>
                    <a:pt x="178" y="134"/>
                    <a:pt x="178" y="134"/>
                    <a:pt x="177" y="134"/>
                  </a:cubicBezTo>
                  <a:cubicBezTo>
                    <a:pt x="177" y="134"/>
                    <a:pt x="177" y="134"/>
                    <a:pt x="177" y="134"/>
                  </a:cubicBezTo>
                  <a:cubicBezTo>
                    <a:pt x="177" y="134"/>
                    <a:pt x="177" y="134"/>
                    <a:pt x="177" y="134"/>
                  </a:cubicBezTo>
                  <a:cubicBezTo>
                    <a:pt x="177" y="134"/>
                    <a:pt x="176" y="134"/>
                    <a:pt x="176" y="134"/>
                  </a:cubicBezTo>
                  <a:cubicBezTo>
                    <a:pt x="176" y="134"/>
                    <a:pt x="176" y="134"/>
                    <a:pt x="175" y="135"/>
                  </a:cubicBezTo>
                  <a:cubicBezTo>
                    <a:pt x="169" y="141"/>
                    <a:pt x="143" y="163"/>
                    <a:pt x="116" y="167"/>
                  </a:cubicBezTo>
                  <a:cubicBezTo>
                    <a:pt x="116" y="167"/>
                    <a:pt x="116" y="167"/>
                    <a:pt x="116" y="167"/>
                  </a:cubicBezTo>
                  <a:cubicBezTo>
                    <a:pt x="109" y="168"/>
                    <a:pt x="102" y="168"/>
                    <a:pt x="96" y="168"/>
                  </a:cubicBezTo>
                  <a:cubicBezTo>
                    <a:pt x="69" y="168"/>
                    <a:pt x="47" y="159"/>
                    <a:pt x="31" y="147"/>
                  </a:cubicBezTo>
                  <a:cubicBezTo>
                    <a:pt x="15" y="134"/>
                    <a:pt x="6" y="118"/>
                    <a:pt x="3" y="104"/>
                  </a:cubicBezTo>
                  <a:cubicBezTo>
                    <a:pt x="2" y="104"/>
                    <a:pt x="2" y="104"/>
                    <a:pt x="2" y="104"/>
                  </a:cubicBezTo>
                  <a:cubicBezTo>
                    <a:pt x="3" y="104"/>
                    <a:pt x="3" y="104"/>
                    <a:pt x="3" y="104"/>
                  </a:cubicBezTo>
                  <a:cubicBezTo>
                    <a:pt x="2" y="99"/>
                    <a:pt x="2" y="94"/>
                    <a:pt x="2" y="90"/>
                  </a:cubicBezTo>
                  <a:cubicBezTo>
                    <a:pt x="2" y="64"/>
                    <a:pt x="14" y="43"/>
                    <a:pt x="25" y="28"/>
                  </a:cubicBezTo>
                  <a:cubicBezTo>
                    <a:pt x="31" y="20"/>
                    <a:pt x="37" y="14"/>
                    <a:pt x="41" y="10"/>
                  </a:cubicBezTo>
                  <a:cubicBezTo>
                    <a:pt x="44" y="8"/>
                    <a:pt x="45" y="7"/>
                    <a:pt x="47" y="6"/>
                  </a:cubicBezTo>
                  <a:cubicBezTo>
                    <a:pt x="47" y="5"/>
                    <a:pt x="48" y="5"/>
                    <a:pt x="48" y="4"/>
                  </a:cubicBezTo>
                  <a:cubicBezTo>
                    <a:pt x="49" y="4"/>
                    <a:pt x="49" y="4"/>
                    <a:pt x="49" y="4"/>
                  </a:cubicBezTo>
                  <a:cubicBezTo>
                    <a:pt x="48" y="3"/>
                    <a:pt x="48" y="3"/>
                    <a:pt x="48" y="3"/>
                  </a:cubicBezTo>
                  <a:cubicBezTo>
                    <a:pt x="48" y="4"/>
                    <a:pt x="48" y="4"/>
                    <a:pt x="48" y="4"/>
                  </a:cubicBezTo>
                  <a:cubicBezTo>
                    <a:pt x="48" y="4"/>
                    <a:pt x="50" y="4"/>
                    <a:pt x="52" y="3"/>
                  </a:cubicBezTo>
                  <a:cubicBezTo>
                    <a:pt x="54" y="3"/>
                    <a:pt x="57" y="3"/>
                    <a:pt x="58" y="2"/>
                  </a:cubicBezTo>
                  <a:cubicBezTo>
                    <a:pt x="58" y="1"/>
                    <a:pt x="58" y="1"/>
                    <a:pt x="58" y="1"/>
                  </a:cubicBezTo>
                  <a:cubicBezTo>
                    <a:pt x="57" y="2"/>
                    <a:pt x="57" y="2"/>
                    <a:pt x="57" y="2"/>
                  </a:cubicBezTo>
                  <a:cubicBezTo>
                    <a:pt x="65" y="20"/>
                    <a:pt x="85" y="36"/>
                    <a:pt x="105" y="48"/>
                  </a:cubicBezTo>
                  <a:cubicBezTo>
                    <a:pt x="125" y="59"/>
                    <a:pt x="144" y="67"/>
                    <a:pt x="151" y="69"/>
                  </a:cubicBezTo>
                  <a:cubicBezTo>
                    <a:pt x="151" y="69"/>
                    <a:pt x="151" y="69"/>
                    <a:pt x="151" y="69"/>
                  </a:cubicBezTo>
                  <a:cubicBezTo>
                    <a:pt x="150" y="69"/>
                    <a:pt x="150" y="69"/>
                    <a:pt x="150" y="69"/>
                  </a:cubicBezTo>
                  <a:cubicBezTo>
                    <a:pt x="155" y="79"/>
                    <a:pt x="161" y="87"/>
                    <a:pt x="165" y="92"/>
                  </a:cubicBezTo>
                  <a:cubicBezTo>
                    <a:pt x="170" y="97"/>
                    <a:pt x="174" y="101"/>
                    <a:pt x="176" y="102"/>
                  </a:cubicBezTo>
                  <a:cubicBezTo>
                    <a:pt x="176" y="102"/>
                    <a:pt x="177" y="102"/>
                    <a:pt x="177" y="102"/>
                  </a:cubicBezTo>
                  <a:lnTo>
                    <a:pt x="176" y="101"/>
                  </a:lnTo>
                  <a:close/>
                </a:path>
              </a:pathLst>
            </a:custGeom>
            <a:solidFill>
              <a:srgbClr val="DEA1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3" name="Freeform 113"/>
            <p:cNvSpPr/>
            <p:nvPr/>
          </p:nvSpPr>
          <p:spPr bwMode="auto">
            <a:xfrm>
              <a:off x="4539" y="2646"/>
              <a:ext cx="457" cy="294"/>
            </a:xfrm>
            <a:custGeom>
              <a:avLst/>
              <a:gdLst>
                <a:gd name="T0" fmla="*/ 189 w 255"/>
                <a:gd name="T1" fmla="*/ 53 h 165"/>
                <a:gd name="T2" fmla="*/ 12 w 255"/>
                <a:gd name="T3" fmla="*/ 123 h 165"/>
                <a:gd name="T4" fmla="*/ 60 w 255"/>
                <a:gd name="T5" fmla="*/ 55 h 165"/>
                <a:gd name="T6" fmla="*/ 70 w 255"/>
                <a:gd name="T7" fmla="*/ 53 h 165"/>
                <a:gd name="T8" fmla="*/ 163 w 255"/>
                <a:gd name="T9" fmla="*/ 121 h 165"/>
                <a:gd name="T10" fmla="*/ 188 w 255"/>
                <a:gd name="T11" fmla="*/ 153 h 165"/>
                <a:gd name="T12" fmla="*/ 210 w 255"/>
                <a:gd name="T13" fmla="*/ 165 h 165"/>
                <a:gd name="T14" fmla="*/ 189 w 255"/>
                <a:gd name="T15" fmla="*/ 53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165">
                  <a:moveTo>
                    <a:pt x="189" y="53"/>
                  </a:moveTo>
                  <a:cubicBezTo>
                    <a:pt x="129" y="0"/>
                    <a:pt x="0" y="30"/>
                    <a:pt x="12" y="123"/>
                  </a:cubicBezTo>
                  <a:cubicBezTo>
                    <a:pt x="12" y="123"/>
                    <a:pt x="12" y="61"/>
                    <a:pt x="60" y="55"/>
                  </a:cubicBezTo>
                  <a:cubicBezTo>
                    <a:pt x="60" y="55"/>
                    <a:pt x="67" y="54"/>
                    <a:pt x="70" y="53"/>
                  </a:cubicBezTo>
                  <a:cubicBezTo>
                    <a:pt x="85" y="90"/>
                    <a:pt x="150" y="115"/>
                    <a:pt x="163" y="121"/>
                  </a:cubicBezTo>
                  <a:cubicBezTo>
                    <a:pt x="172" y="140"/>
                    <a:pt x="186" y="151"/>
                    <a:pt x="188" y="153"/>
                  </a:cubicBezTo>
                  <a:cubicBezTo>
                    <a:pt x="196" y="148"/>
                    <a:pt x="207" y="156"/>
                    <a:pt x="210" y="165"/>
                  </a:cubicBezTo>
                  <a:cubicBezTo>
                    <a:pt x="213" y="162"/>
                    <a:pt x="255" y="114"/>
                    <a:pt x="189" y="53"/>
                  </a:cubicBezTo>
                  <a:close/>
                </a:path>
              </a:pathLst>
            </a:custGeom>
            <a:solidFill>
              <a:srgbClr val="6832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4" name="Freeform 114"/>
            <p:cNvSpPr/>
            <p:nvPr/>
          </p:nvSpPr>
          <p:spPr bwMode="auto">
            <a:xfrm>
              <a:off x="4557" y="2692"/>
              <a:ext cx="389" cy="250"/>
            </a:xfrm>
            <a:custGeom>
              <a:avLst/>
              <a:gdLst>
                <a:gd name="T0" fmla="*/ 180 w 217"/>
                <a:gd name="T1" fmla="*/ 26 h 140"/>
                <a:gd name="T2" fmla="*/ 32 w 217"/>
                <a:gd name="T3" fmla="*/ 22 h 140"/>
                <a:gd name="T4" fmla="*/ 1 w 217"/>
                <a:gd name="T5" fmla="*/ 97 h 140"/>
                <a:gd name="T6" fmla="*/ 3 w 217"/>
                <a:gd name="T7" fmla="*/ 97 h 140"/>
                <a:gd name="T8" fmla="*/ 10 w 217"/>
                <a:gd name="T9" fmla="*/ 63 h 140"/>
                <a:gd name="T10" fmla="*/ 50 w 217"/>
                <a:gd name="T11" fmla="*/ 30 h 140"/>
                <a:gd name="T12" fmla="*/ 54 w 217"/>
                <a:gd name="T13" fmla="*/ 29 h 140"/>
                <a:gd name="T14" fmla="*/ 60 w 217"/>
                <a:gd name="T15" fmla="*/ 27 h 140"/>
                <a:gd name="T16" fmla="*/ 107 w 217"/>
                <a:gd name="T17" fmla="*/ 74 h 140"/>
                <a:gd name="T18" fmla="*/ 153 w 217"/>
                <a:gd name="T19" fmla="*/ 95 h 140"/>
                <a:gd name="T20" fmla="*/ 167 w 217"/>
                <a:gd name="T21" fmla="*/ 118 h 140"/>
                <a:gd name="T22" fmla="*/ 179 w 217"/>
                <a:gd name="T23" fmla="*/ 128 h 140"/>
                <a:gd name="T24" fmla="*/ 193 w 217"/>
                <a:gd name="T25" fmla="*/ 130 h 140"/>
                <a:gd name="T26" fmla="*/ 200 w 217"/>
                <a:gd name="T27" fmla="*/ 140 h 140"/>
                <a:gd name="T28" fmla="*/ 217 w 217"/>
                <a:gd name="T29" fmla="*/ 96 h 140"/>
                <a:gd name="T30" fmla="*/ 180 w 217"/>
                <a:gd name="T31" fmla="*/ 26 h 140"/>
                <a:gd name="T32" fmla="*/ 179 w 217"/>
                <a:gd name="T33" fmla="*/ 28 h 140"/>
                <a:gd name="T34" fmla="*/ 199 w 217"/>
                <a:gd name="T35" fmla="*/ 138 h 140"/>
                <a:gd name="T36" fmla="*/ 201 w 217"/>
                <a:gd name="T37" fmla="*/ 139 h 140"/>
                <a:gd name="T38" fmla="*/ 184 w 217"/>
                <a:gd name="T39" fmla="*/ 124 h 140"/>
                <a:gd name="T40" fmla="*/ 178 w 217"/>
                <a:gd name="T41" fmla="*/ 127 h 140"/>
                <a:gd name="T42" fmla="*/ 169 w 217"/>
                <a:gd name="T43" fmla="*/ 117 h 140"/>
                <a:gd name="T44" fmla="*/ 153 w 217"/>
                <a:gd name="T45" fmla="*/ 94 h 140"/>
                <a:gd name="T46" fmla="*/ 61 w 217"/>
                <a:gd name="T47" fmla="*/ 27 h 140"/>
                <a:gd name="T48" fmla="*/ 50 w 217"/>
                <a:gd name="T49" fmla="*/ 28 h 140"/>
                <a:gd name="T50" fmla="*/ 50 w 217"/>
                <a:gd name="T51" fmla="*/ 28 h 140"/>
                <a:gd name="T52" fmla="*/ 3 w 217"/>
                <a:gd name="T53" fmla="*/ 77 h 140"/>
                <a:gd name="T54" fmla="*/ 2 w 217"/>
                <a:gd name="T55" fmla="*/ 97 h 140"/>
                <a:gd name="T56" fmla="*/ 2 w 217"/>
                <a:gd name="T57" fmla="*/ 86 h 140"/>
                <a:gd name="T58" fmla="*/ 104 w 217"/>
                <a:gd name="T59" fmla="*/ 2 h 140"/>
                <a:gd name="T60" fmla="*/ 179 w 217"/>
                <a:gd name="T61" fmla="*/ 27 h 140"/>
                <a:gd name="T62" fmla="*/ 179 w 217"/>
                <a:gd name="T63" fmla="*/ 2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7" h="140">
                  <a:moveTo>
                    <a:pt x="179" y="27"/>
                  </a:moveTo>
                  <a:cubicBezTo>
                    <a:pt x="180" y="26"/>
                    <a:pt x="180" y="26"/>
                    <a:pt x="180" y="26"/>
                  </a:cubicBezTo>
                  <a:cubicBezTo>
                    <a:pt x="160" y="8"/>
                    <a:pt x="132" y="0"/>
                    <a:pt x="104" y="0"/>
                  </a:cubicBezTo>
                  <a:cubicBezTo>
                    <a:pt x="78" y="0"/>
                    <a:pt x="52" y="7"/>
                    <a:pt x="32" y="22"/>
                  </a:cubicBezTo>
                  <a:cubicBezTo>
                    <a:pt x="13" y="36"/>
                    <a:pt x="0" y="58"/>
                    <a:pt x="0" y="86"/>
                  </a:cubicBezTo>
                  <a:cubicBezTo>
                    <a:pt x="0" y="89"/>
                    <a:pt x="0" y="93"/>
                    <a:pt x="1" y="97"/>
                  </a:cubicBezTo>
                  <a:cubicBezTo>
                    <a:pt x="1" y="98"/>
                    <a:pt x="1" y="98"/>
                    <a:pt x="2" y="98"/>
                  </a:cubicBezTo>
                  <a:cubicBezTo>
                    <a:pt x="2" y="98"/>
                    <a:pt x="3" y="98"/>
                    <a:pt x="3" y="97"/>
                  </a:cubicBezTo>
                  <a:cubicBezTo>
                    <a:pt x="3" y="97"/>
                    <a:pt x="3" y="97"/>
                    <a:pt x="3" y="96"/>
                  </a:cubicBezTo>
                  <a:cubicBezTo>
                    <a:pt x="3" y="93"/>
                    <a:pt x="4" y="78"/>
                    <a:pt x="10" y="63"/>
                  </a:cubicBezTo>
                  <a:cubicBezTo>
                    <a:pt x="13" y="55"/>
                    <a:pt x="18" y="48"/>
                    <a:pt x="24" y="42"/>
                  </a:cubicBezTo>
                  <a:cubicBezTo>
                    <a:pt x="31" y="36"/>
                    <a:pt x="39" y="32"/>
                    <a:pt x="50" y="30"/>
                  </a:cubicBezTo>
                  <a:cubicBezTo>
                    <a:pt x="50" y="30"/>
                    <a:pt x="50" y="30"/>
                    <a:pt x="50" y="30"/>
                  </a:cubicBezTo>
                  <a:cubicBezTo>
                    <a:pt x="50" y="30"/>
                    <a:pt x="52" y="30"/>
                    <a:pt x="54" y="29"/>
                  </a:cubicBezTo>
                  <a:cubicBezTo>
                    <a:pt x="56" y="29"/>
                    <a:pt x="59" y="29"/>
                    <a:pt x="60" y="28"/>
                  </a:cubicBezTo>
                  <a:cubicBezTo>
                    <a:pt x="60" y="27"/>
                    <a:pt x="60" y="27"/>
                    <a:pt x="60" y="27"/>
                  </a:cubicBezTo>
                  <a:cubicBezTo>
                    <a:pt x="59" y="28"/>
                    <a:pt x="59" y="28"/>
                    <a:pt x="59" y="28"/>
                  </a:cubicBezTo>
                  <a:cubicBezTo>
                    <a:pt x="67" y="46"/>
                    <a:pt x="87" y="62"/>
                    <a:pt x="107" y="74"/>
                  </a:cubicBezTo>
                  <a:cubicBezTo>
                    <a:pt x="127" y="85"/>
                    <a:pt x="146" y="93"/>
                    <a:pt x="153" y="95"/>
                  </a:cubicBezTo>
                  <a:cubicBezTo>
                    <a:pt x="153" y="95"/>
                    <a:pt x="153" y="95"/>
                    <a:pt x="153" y="95"/>
                  </a:cubicBezTo>
                  <a:cubicBezTo>
                    <a:pt x="152" y="95"/>
                    <a:pt x="152" y="95"/>
                    <a:pt x="152" y="95"/>
                  </a:cubicBezTo>
                  <a:cubicBezTo>
                    <a:pt x="157" y="105"/>
                    <a:pt x="163" y="113"/>
                    <a:pt x="167" y="118"/>
                  </a:cubicBezTo>
                  <a:cubicBezTo>
                    <a:pt x="172" y="123"/>
                    <a:pt x="176" y="127"/>
                    <a:pt x="178" y="128"/>
                  </a:cubicBezTo>
                  <a:cubicBezTo>
                    <a:pt x="178" y="128"/>
                    <a:pt x="179" y="128"/>
                    <a:pt x="179" y="128"/>
                  </a:cubicBezTo>
                  <a:cubicBezTo>
                    <a:pt x="181" y="127"/>
                    <a:pt x="182" y="126"/>
                    <a:pt x="184" y="126"/>
                  </a:cubicBezTo>
                  <a:cubicBezTo>
                    <a:pt x="187" y="126"/>
                    <a:pt x="190" y="128"/>
                    <a:pt x="193" y="130"/>
                  </a:cubicBezTo>
                  <a:cubicBezTo>
                    <a:pt x="196" y="133"/>
                    <a:pt x="198" y="136"/>
                    <a:pt x="199" y="139"/>
                  </a:cubicBezTo>
                  <a:cubicBezTo>
                    <a:pt x="199" y="140"/>
                    <a:pt x="199" y="140"/>
                    <a:pt x="200" y="140"/>
                  </a:cubicBezTo>
                  <a:cubicBezTo>
                    <a:pt x="200" y="140"/>
                    <a:pt x="200" y="140"/>
                    <a:pt x="201" y="140"/>
                  </a:cubicBezTo>
                  <a:cubicBezTo>
                    <a:pt x="202" y="138"/>
                    <a:pt x="217" y="121"/>
                    <a:pt x="217" y="96"/>
                  </a:cubicBezTo>
                  <a:cubicBezTo>
                    <a:pt x="217" y="77"/>
                    <a:pt x="209" y="53"/>
                    <a:pt x="180" y="26"/>
                  </a:cubicBezTo>
                  <a:cubicBezTo>
                    <a:pt x="180" y="26"/>
                    <a:pt x="180" y="26"/>
                    <a:pt x="180" y="26"/>
                  </a:cubicBezTo>
                  <a:cubicBezTo>
                    <a:pt x="179" y="27"/>
                    <a:pt x="179" y="27"/>
                    <a:pt x="179" y="27"/>
                  </a:cubicBezTo>
                  <a:cubicBezTo>
                    <a:pt x="179" y="28"/>
                    <a:pt x="179" y="28"/>
                    <a:pt x="179" y="28"/>
                  </a:cubicBezTo>
                  <a:cubicBezTo>
                    <a:pt x="207" y="54"/>
                    <a:pt x="215" y="77"/>
                    <a:pt x="215" y="96"/>
                  </a:cubicBezTo>
                  <a:cubicBezTo>
                    <a:pt x="215" y="120"/>
                    <a:pt x="201" y="136"/>
                    <a:pt x="199" y="138"/>
                  </a:cubicBezTo>
                  <a:cubicBezTo>
                    <a:pt x="200" y="139"/>
                    <a:pt x="200" y="139"/>
                    <a:pt x="200" y="139"/>
                  </a:cubicBezTo>
                  <a:cubicBezTo>
                    <a:pt x="201" y="139"/>
                    <a:pt x="201" y="139"/>
                    <a:pt x="201" y="139"/>
                  </a:cubicBezTo>
                  <a:cubicBezTo>
                    <a:pt x="200" y="135"/>
                    <a:pt x="197" y="131"/>
                    <a:pt x="194" y="129"/>
                  </a:cubicBezTo>
                  <a:cubicBezTo>
                    <a:pt x="191" y="126"/>
                    <a:pt x="188" y="124"/>
                    <a:pt x="184" y="124"/>
                  </a:cubicBezTo>
                  <a:cubicBezTo>
                    <a:pt x="182" y="124"/>
                    <a:pt x="180" y="125"/>
                    <a:pt x="178" y="126"/>
                  </a:cubicBezTo>
                  <a:cubicBezTo>
                    <a:pt x="178" y="127"/>
                    <a:pt x="178" y="127"/>
                    <a:pt x="178" y="127"/>
                  </a:cubicBezTo>
                  <a:cubicBezTo>
                    <a:pt x="179" y="126"/>
                    <a:pt x="179" y="126"/>
                    <a:pt x="179" y="126"/>
                  </a:cubicBezTo>
                  <a:cubicBezTo>
                    <a:pt x="178" y="125"/>
                    <a:pt x="174" y="122"/>
                    <a:pt x="169" y="117"/>
                  </a:cubicBezTo>
                  <a:cubicBezTo>
                    <a:pt x="164" y="111"/>
                    <a:pt x="159" y="104"/>
                    <a:pt x="154" y="94"/>
                  </a:cubicBezTo>
                  <a:cubicBezTo>
                    <a:pt x="153" y="94"/>
                    <a:pt x="153" y="94"/>
                    <a:pt x="153" y="94"/>
                  </a:cubicBezTo>
                  <a:cubicBezTo>
                    <a:pt x="147" y="91"/>
                    <a:pt x="128" y="83"/>
                    <a:pt x="108" y="72"/>
                  </a:cubicBezTo>
                  <a:cubicBezTo>
                    <a:pt x="88" y="60"/>
                    <a:pt x="68" y="45"/>
                    <a:pt x="61" y="27"/>
                  </a:cubicBezTo>
                  <a:cubicBezTo>
                    <a:pt x="60" y="26"/>
                    <a:pt x="60" y="26"/>
                    <a:pt x="60" y="26"/>
                  </a:cubicBezTo>
                  <a:cubicBezTo>
                    <a:pt x="57" y="27"/>
                    <a:pt x="50" y="28"/>
                    <a:pt x="50" y="28"/>
                  </a:cubicBezTo>
                  <a:cubicBezTo>
                    <a:pt x="50" y="29"/>
                    <a:pt x="50" y="29"/>
                    <a:pt x="50" y="29"/>
                  </a:cubicBezTo>
                  <a:cubicBezTo>
                    <a:pt x="50" y="28"/>
                    <a:pt x="50" y="28"/>
                    <a:pt x="50" y="28"/>
                  </a:cubicBezTo>
                  <a:cubicBezTo>
                    <a:pt x="38" y="30"/>
                    <a:pt x="28" y="35"/>
                    <a:pt x="21" y="41"/>
                  </a:cubicBezTo>
                  <a:cubicBezTo>
                    <a:pt x="11" y="52"/>
                    <a:pt x="6" y="66"/>
                    <a:pt x="3" y="77"/>
                  </a:cubicBezTo>
                  <a:cubicBezTo>
                    <a:pt x="1" y="88"/>
                    <a:pt x="1" y="97"/>
                    <a:pt x="1" y="97"/>
                  </a:cubicBezTo>
                  <a:cubicBezTo>
                    <a:pt x="2" y="97"/>
                    <a:pt x="2" y="97"/>
                    <a:pt x="2" y="97"/>
                  </a:cubicBezTo>
                  <a:cubicBezTo>
                    <a:pt x="3" y="97"/>
                    <a:pt x="3" y="97"/>
                    <a:pt x="3" y="97"/>
                  </a:cubicBezTo>
                  <a:cubicBezTo>
                    <a:pt x="2" y="93"/>
                    <a:pt x="2" y="89"/>
                    <a:pt x="2" y="86"/>
                  </a:cubicBezTo>
                  <a:cubicBezTo>
                    <a:pt x="2" y="58"/>
                    <a:pt x="15" y="38"/>
                    <a:pt x="34" y="23"/>
                  </a:cubicBezTo>
                  <a:cubicBezTo>
                    <a:pt x="53" y="9"/>
                    <a:pt x="78" y="2"/>
                    <a:pt x="104" y="2"/>
                  </a:cubicBezTo>
                  <a:cubicBezTo>
                    <a:pt x="131" y="2"/>
                    <a:pt x="159" y="10"/>
                    <a:pt x="179" y="28"/>
                  </a:cubicBezTo>
                  <a:cubicBezTo>
                    <a:pt x="179" y="27"/>
                    <a:pt x="179" y="27"/>
                    <a:pt x="179" y="27"/>
                  </a:cubicBezTo>
                  <a:cubicBezTo>
                    <a:pt x="179" y="28"/>
                    <a:pt x="179" y="28"/>
                    <a:pt x="179" y="28"/>
                  </a:cubicBezTo>
                  <a:lnTo>
                    <a:pt x="179" y="27"/>
                  </a:lnTo>
                  <a:close/>
                </a:path>
              </a:pathLst>
            </a:custGeom>
            <a:solidFill>
              <a:srgbClr val="4C23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5" name="Freeform 115"/>
            <p:cNvSpPr/>
            <p:nvPr/>
          </p:nvSpPr>
          <p:spPr bwMode="auto">
            <a:xfrm>
              <a:off x="4634" y="2930"/>
              <a:ext cx="90" cy="30"/>
            </a:xfrm>
            <a:custGeom>
              <a:avLst/>
              <a:gdLst>
                <a:gd name="T0" fmla="*/ 0 w 50"/>
                <a:gd name="T1" fmla="*/ 4 h 17"/>
                <a:gd name="T2" fmla="*/ 10 w 50"/>
                <a:gd name="T3" fmla="*/ 17 h 17"/>
                <a:gd name="T4" fmla="*/ 50 w 50"/>
                <a:gd name="T5" fmla="*/ 9 h 17"/>
                <a:gd name="T6" fmla="*/ 50 w 50"/>
                <a:gd name="T7" fmla="*/ 0 h 17"/>
                <a:gd name="T8" fmla="*/ 0 w 50"/>
                <a:gd name="T9" fmla="*/ 4 h 17"/>
              </a:gdLst>
              <a:ahLst/>
              <a:cxnLst>
                <a:cxn ang="0">
                  <a:pos x="T0" y="T1"/>
                </a:cxn>
                <a:cxn ang="0">
                  <a:pos x="T2" y="T3"/>
                </a:cxn>
                <a:cxn ang="0">
                  <a:pos x="T4" y="T5"/>
                </a:cxn>
                <a:cxn ang="0">
                  <a:pos x="T6" y="T7"/>
                </a:cxn>
                <a:cxn ang="0">
                  <a:pos x="T8" y="T9"/>
                </a:cxn>
              </a:cxnLst>
              <a:rect l="0" t="0" r="r" b="b"/>
              <a:pathLst>
                <a:path w="50" h="17">
                  <a:moveTo>
                    <a:pt x="0" y="4"/>
                  </a:moveTo>
                  <a:cubicBezTo>
                    <a:pt x="0" y="9"/>
                    <a:pt x="2" y="16"/>
                    <a:pt x="10" y="17"/>
                  </a:cubicBezTo>
                  <a:cubicBezTo>
                    <a:pt x="20" y="17"/>
                    <a:pt x="42" y="15"/>
                    <a:pt x="50" y="9"/>
                  </a:cubicBezTo>
                  <a:cubicBezTo>
                    <a:pt x="50" y="5"/>
                    <a:pt x="50" y="1"/>
                    <a:pt x="50" y="0"/>
                  </a:cubicBezTo>
                  <a:cubicBezTo>
                    <a:pt x="28" y="6"/>
                    <a:pt x="11" y="6"/>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6" name="Freeform 116"/>
            <p:cNvSpPr/>
            <p:nvPr/>
          </p:nvSpPr>
          <p:spPr bwMode="auto">
            <a:xfrm>
              <a:off x="4600" y="2928"/>
              <a:ext cx="124" cy="78"/>
            </a:xfrm>
            <a:custGeom>
              <a:avLst/>
              <a:gdLst>
                <a:gd name="T0" fmla="*/ 19 w 69"/>
                <a:gd name="T1" fmla="*/ 5 h 44"/>
                <a:gd name="T2" fmla="*/ 0 w 69"/>
                <a:gd name="T3" fmla="*/ 0 h 44"/>
                <a:gd name="T4" fmla="*/ 37 w 69"/>
                <a:gd name="T5" fmla="*/ 40 h 44"/>
                <a:gd name="T6" fmla="*/ 69 w 69"/>
                <a:gd name="T7" fmla="*/ 10 h 44"/>
                <a:gd name="T8" fmla="*/ 29 w 69"/>
                <a:gd name="T9" fmla="*/ 18 h 44"/>
                <a:gd name="T10" fmla="*/ 19 w 69"/>
                <a:gd name="T11" fmla="*/ 5 h 44"/>
              </a:gdLst>
              <a:ahLst/>
              <a:cxnLst>
                <a:cxn ang="0">
                  <a:pos x="T0" y="T1"/>
                </a:cxn>
                <a:cxn ang="0">
                  <a:pos x="T2" y="T3"/>
                </a:cxn>
                <a:cxn ang="0">
                  <a:pos x="T4" y="T5"/>
                </a:cxn>
                <a:cxn ang="0">
                  <a:pos x="T6" y="T7"/>
                </a:cxn>
                <a:cxn ang="0">
                  <a:pos x="T8" y="T9"/>
                </a:cxn>
                <a:cxn ang="0">
                  <a:pos x="T10" y="T11"/>
                </a:cxn>
              </a:cxnLst>
              <a:rect l="0" t="0" r="r" b="b"/>
              <a:pathLst>
                <a:path w="69" h="44">
                  <a:moveTo>
                    <a:pt x="19" y="5"/>
                  </a:moveTo>
                  <a:cubicBezTo>
                    <a:pt x="6" y="4"/>
                    <a:pt x="0" y="0"/>
                    <a:pt x="0" y="0"/>
                  </a:cubicBezTo>
                  <a:cubicBezTo>
                    <a:pt x="0" y="8"/>
                    <a:pt x="12" y="44"/>
                    <a:pt x="37" y="40"/>
                  </a:cubicBezTo>
                  <a:cubicBezTo>
                    <a:pt x="60" y="39"/>
                    <a:pt x="67" y="22"/>
                    <a:pt x="69" y="10"/>
                  </a:cubicBezTo>
                  <a:cubicBezTo>
                    <a:pt x="61" y="16"/>
                    <a:pt x="39" y="18"/>
                    <a:pt x="29" y="18"/>
                  </a:cubicBezTo>
                  <a:cubicBezTo>
                    <a:pt x="21" y="17"/>
                    <a:pt x="19" y="10"/>
                    <a:pt x="19" y="5"/>
                  </a:cubicBezTo>
                  <a:close/>
                </a:path>
              </a:pathLst>
            </a:custGeom>
            <a:solidFill>
              <a:srgbClr val="F06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7" name="Freeform 117"/>
            <p:cNvSpPr/>
            <p:nvPr/>
          </p:nvSpPr>
          <p:spPr bwMode="auto">
            <a:xfrm>
              <a:off x="4598" y="2882"/>
              <a:ext cx="27" cy="23"/>
            </a:xfrm>
            <a:custGeom>
              <a:avLst/>
              <a:gdLst>
                <a:gd name="T0" fmla="*/ 6 w 15"/>
                <a:gd name="T1" fmla="*/ 12 h 13"/>
                <a:gd name="T2" fmla="*/ 5 w 15"/>
                <a:gd name="T3" fmla="*/ 12 h 13"/>
                <a:gd name="T4" fmla="*/ 1 w 15"/>
                <a:gd name="T5" fmla="*/ 4 h 13"/>
                <a:gd name="T6" fmla="*/ 2 w 15"/>
                <a:gd name="T7" fmla="*/ 2 h 13"/>
                <a:gd name="T8" fmla="*/ 14 w 15"/>
                <a:gd name="T9" fmla="*/ 5 h 13"/>
                <a:gd name="T10" fmla="*/ 14 w 15"/>
                <a:gd name="T11" fmla="*/ 6 h 13"/>
                <a:gd name="T12" fmla="*/ 13 w 15"/>
                <a:gd name="T13" fmla="*/ 6 h 13"/>
                <a:gd name="T14" fmla="*/ 3 w 15"/>
                <a:gd name="T15" fmla="*/ 3 h 13"/>
                <a:gd name="T16" fmla="*/ 3 w 15"/>
                <a:gd name="T17" fmla="*/ 4 h 13"/>
                <a:gd name="T18" fmla="*/ 6 w 15"/>
                <a:gd name="T19" fmla="*/ 11 h 13"/>
                <a:gd name="T20" fmla="*/ 6 w 15"/>
                <a:gd name="T21"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3">
                  <a:moveTo>
                    <a:pt x="6" y="12"/>
                  </a:moveTo>
                  <a:cubicBezTo>
                    <a:pt x="6" y="13"/>
                    <a:pt x="5" y="12"/>
                    <a:pt x="5" y="12"/>
                  </a:cubicBezTo>
                  <a:cubicBezTo>
                    <a:pt x="5" y="12"/>
                    <a:pt x="0" y="6"/>
                    <a:pt x="1" y="4"/>
                  </a:cubicBezTo>
                  <a:cubicBezTo>
                    <a:pt x="1" y="3"/>
                    <a:pt x="1" y="2"/>
                    <a:pt x="2" y="2"/>
                  </a:cubicBezTo>
                  <a:cubicBezTo>
                    <a:pt x="5" y="0"/>
                    <a:pt x="12" y="4"/>
                    <a:pt x="14" y="5"/>
                  </a:cubicBezTo>
                  <a:cubicBezTo>
                    <a:pt x="14" y="5"/>
                    <a:pt x="15" y="6"/>
                    <a:pt x="14" y="6"/>
                  </a:cubicBezTo>
                  <a:cubicBezTo>
                    <a:pt x="14" y="7"/>
                    <a:pt x="14" y="7"/>
                    <a:pt x="13" y="6"/>
                  </a:cubicBezTo>
                  <a:cubicBezTo>
                    <a:pt x="10" y="5"/>
                    <a:pt x="4" y="2"/>
                    <a:pt x="3" y="3"/>
                  </a:cubicBezTo>
                  <a:cubicBezTo>
                    <a:pt x="3" y="3"/>
                    <a:pt x="3" y="3"/>
                    <a:pt x="3" y="4"/>
                  </a:cubicBezTo>
                  <a:cubicBezTo>
                    <a:pt x="2" y="5"/>
                    <a:pt x="5" y="9"/>
                    <a:pt x="6" y="11"/>
                  </a:cubicBezTo>
                  <a:cubicBezTo>
                    <a:pt x="7" y="11"/>
                    <a:pt x="7" y="12"/>
                    <a:pt x="6" y="12"/>
                  </a:cubicBezTo>
                  <a:close/>
                </a:path>
              </a:pathLst>
            </a:custGeom>
            <a:solidFill>
              <a:srgbClr val="DEA1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8" name="Freeform 118"/>
            <p:cNvSpPr/>
            <p:nvPr/>
          </p:nvSpPr>
          <p:spPr bwMode="auto">
            <a:xfrm>
              <a:off x="4580" y="2799"/>
              <a:ext cx="40" cy="24"/>
            </a:xfrm>
            <a:custGeom>
              <a:avLst/>
              <a:gdLst>
                <a:gd name="T0" fmla="*/ 20 w 22"/>
                <a:gd name="T1" fmla="*/ 13 h 13"/>
                <a:gd name="T2" fmla="*/ 20 w 22"/>
                <a:gd name="T3" fmla="*/ 13 h 13"/>
                <a:gd name="T4" fmla="*/ 19 w 22"/>
                <a:gd name="T5" fmla="*/ 12 h 13"/>
                <a:gd name="T6" fmla="*/ 13 w 22"/>
                <a:gd name="T7" fmla="*/ 3 h 13"/>
                <a:gd name="T8" fmla="*/ 2 w 22"/>
                <a:gd name="T9" fmla="*/ 11 h 13"/>
                <a:gd name="T10" fmla="*/ 1 w 22"/>
                <a:gd name="T11" fmla="*/ 12 h 13"/>
                <a:gd name="T12" fmla="*/ 1 w 22"/>
                <a:gd name="T13" fmla="*/ 11 h 13"/>
                <a:gd name="T14" fmla="*/ 13 w 22"/>
                <a:gd name="T15" fmla="*/ 2 h 13"/>
                <a:gd name="T16" fmla="*/ 21 w 22"/>
                <a:gd name="T17" fmla="*/ 13 h 13"/>
                <a:gd name="T18" fmla="*/ 20 w 22"/>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3">
                  <a:moveTo>
                    <a:pt x="20" y="13"/>
                  </a:moveTo>
                  <a:cubicBezTo>
                    <a:pt x="20" y="13"/>
                    <a:pt x="20" y="13"/>
                    <a:pt x="20" y="13"/>
                  </a:cubicBezTo>
                  <a:cubicBezTo>
                    <a:pt x="19" y="13"/>
                    <a:pt x="19" y="13"/>
                    <a:pt x="19" y="12"/>
                  </a:cubicBezTo>
                  <a:cubicBezTo>
                    <a:pt x="19" y="12"/>
                    <a:pt x="20" y="6"/>
                    <a:pt x="13" y="3"/>
                  </a:cubicBezTo>
                  <a:cubicBezTo>
                    <a:pt x="5" y="1"/>
                    <a:pt x="2" y="11"/>
                    <a:pt x="2" y="11"/>
                  </a:cubicBezTo>
                  <a:cubicBezTo>
                    <a:pt x="2" y="12"/>
                    <a:pt x="2" y="12"/>
                    <a:pt x="1" y="12"/>
                  </a:cubicBezTo>
                  <a:cubicBezTo>
                    <a:pt x="1" y="12"/>
                    <a:pt x="0" y="11"/>
                    <a:pt x="1" y="11"/>
                  </a:cubicBezTo>
                  <a:cubicBezTo>
                    <a:pt x="2" y="7"/>
                    <a:pt x="6" y="0"/>
                    <a:pt x="13" y="2"/>
                  </a:cubicBezTo>
                  <a:cubicBezTo>
                    <a:pt x="22" y="4"/>
                    <a:pt x="21" y="13"/>
                    <a:pt x="21" y="13"/>
                  </a:cubicBezTo>
                  <a:lnTo>
                    <a:pt x="20" y="1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9" name="Freeform 119"/>
            <p:cNvSpPr/>
            <p:nvPr/>
          </p:nvSpPr>
          <p:spPr bwMode="auto">
            <a:xfrm>
              <a:off x="4675" y="2789"/>
              <a:ext cx="56" cy="57"/>
            </a:xfrm>
            <a:custGeom>
              <a:avLst/>
              <a:gdLst>
                <a:gd name="T0" fmla="*/ 31 w 31"/>
                <a:gd name="T1" fmla="*/ 31 h 32"/>
                <a:gd name="T2" fmla="*/ 30 w 31"/>
                <a:gd name="T3" fmla="*/ 32 h 32"/>
                <a:gd name="T4" fmla="*/ 29 w 31"/>
                <a:gd name="T5" fmla="*/ 31 h 32"/>
                <a:gd name="T6" fmla="*/ 17 w 31"/>
                <a:gd name="T7" fmla="*/ 6 h 32"/>
                <a:gd name="T8" fmla="*/ 1 w 31"/>
                <a:gd name="T9" fmla="*/ 16 h 32"/>
                <a:gd name="T10" fmla="*/ 0 w 31"/>
                <a:gd name="T11" fmla="*/ 17 h 32"/>
                <a:gd name="T12" fmla="*/ 0 w 31"/>
                <a:gd name="T13" fmla="*/ 15 h 32"/>
                <a:gd name="T14" fmla="*/ 18 w 31"/>
                <a:gd name="T15" fmla="*/ 4 h 32"/>
                <a:gd name="T16" fmla="*/ 31 w 31"/>
                <a:gd name="T17" fmla="*/ 31 h 32"/>
                <a:gd name="T18" fmla="*/ 31 w 31"/>
                <a:gd name="T19"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2">
                  <a:moveTo>
                    <a:pt x="31" y="31"/>
                  </a:moveTo>
                  <a:cubicBezTo>
                    <a:pt x="30" y="32"/>
                    <a:pt x="30" y="32"/>
                    <a:pt x="30" y="32"/>
                  </a:cubicBezTo>
                  <a:cubicBezTo>
                    <a:pt x="30" y="32"/>
                    <a:pt x="30" y="31"/>
                    <a:pt x="29" y="31"/>
                  </a:cubicBezTo>
                  <a:cubicBezTo>
                    <a:pt x="29" y="31"/>
                    <a:pt x="26" y="9"/>
                    <a:pt x="17" y="6"/>
                  </a:cubicBezTo>
                  <a:cubicBezTo>
                    <a:pt x="9" y="2"/>
                    <a:pt x="1" y="16"/>
                    <a:pt x="1" y="16"/>
                  </a:cubicBezTo>
                  <a:cubicBezTo>
                    <a:pt x="1" y="17"/>
                    <a:pt x="1" y="17"/>
                    <a:pt x="0" y="17"/>
                  </a:cubicBezTo>
                  <a:cubicBezTo>
                    <a:pt x="0" y="16"/>
                    <a:pt x="0" y="16"/>
                    <a:pt x="0" y="15"/>
                  </a:cubicBezTo>
                  <a:cubicBezTo>
                    <a:pt x="0" y="15"/>
                    <a:pt x="9" y="0"/>
                    <a:pt x="18" y="4"/>
                  </a:cubicBezTo>
                  <a:cubicBezTo>
                    <a:pt x="27" y="8"/>
                    <a:pt x="31" y="30"/>
                    <a:pt x="31" y="31"/>
                  </a:cubicBezTo>
                  <a:cubicBezTo>
                    <a:pt x="31" y="31"/>
                    <a:pt x="31" y="31"/>
                    <a:pt x="31" y="3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0" name="Freeform 120"/>
            <p:cNvSpPr/>
            <p:nvPr/>
          </p:nvSpPr>
          <p:spPr bwMode="auto">
            <a:xfrm>
              <a:off x="4738" y="3017"/>
              <a:ext cx="41" cy="38"/>
            </a:xfrm>
            <a:custGeom>
              <a:avLst/>
              <a:gdLst>
                <a:gd name="T0" fmla="*/ 0 w 23"/>
                <a:gd name="T1" fmla="*/ 11 h 21"/>
                <a:gd name="T2" fmla="*/ 12 w 23"/>
                <a:gd name="T3" fmla="*/ 19 h 21"/>
                <a:gd name="T4" fmla="*/ 18 w 23"/>
                <a:gd name="T5" fmla="*/ 0 h 21"/>
                <a:gd name="T6" fmla="*/ 0 w 23"/>
                <a:gd name="T7" fmla="*/ 4 h 21"/>
                <a:gd name="T8" fmla="*/ 0 w 23"/>
                <a:gd name="T9" fmla="*/ 11 h 21"/>
              </a:gdLst>
              <a:ahLst/>
              <a:cxnLst>
                <a:cxn ang="0">
                  <a:pos x="T0" y="T1"/>
                </a:cxn>
                <a:cxn ang="0">
                  <a:pos x="T2" y="T3"/>
                </a:cxn>
                <a:cxn ang="0">
                  <a:pos x="T4" y="T5"/>
                </a:cxn>
                <a:cxn ang="0">
                  <a:pos x="T6" y="T7"/>
                </a:cxn>
                <a:cxn ang="0">
                  <a:pos x="T8" y="T9"/>
                </a:cxn>
              </a:cxnLst>
              <a:rect l="0" t="0" r="r" b="b"/>
              <a:pathLst>
                <a:path w="23" h="21">
                  <a:moveTo>
                    <a:pt x="0" y="11"/>
                  </a:moveTo>
                  <a:cubicBezTo>
                    <a:pt x="0" y="11"/>
                    <a:pt x="0" y="21"/>
                    <a:pt x="12" y="19"/>
                  </a:cubicBezTo>
                  <a:cubicBezTo>
                    <a:pt x="23" y="17"/>
                    <a:pt x="18" y="0"/>
                    <a:pt x="18" y="0"/>
                  </a:cubicBezTo>
                  <a:cubicBezTo>
                    <a:pt x="0" y="4"/>
                    <a:pt x="0" y="4"/>
                    <a:pt x="0" y="4"/>
                  </a:cubicBezTo>
                  <a:lnTo>
                    <a:pt x="0" y="11"/>
                  </a:lnTo>
                  <a:close/>
                </a:path>
              </a:pathLst>
            </a:custGeom>
            <a:solidFill>
              <a:srgbClr val="EDC5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1" name="Freeform 121"/>
            <p:cNvSpPr/>
            <p:nvPr/>
          </p:nvSpPr>
          <p:spPr bwMode="auto">
            <a:xfrm>
              <a:off x="4582" y="2842"/>
              <a:ext cx="13" cy="23"/>
            </a:xfrm>
            <a:custGeom>
              <a:avLst/>
              <a:gdLst>
                <a:gd name="T0" fmla="*/ 5 w 7"/>
                <a:gd name="T1" fmla="*/ 7 h 13"/>
                <a:gd name="T2" fmla="*/ 1 w 7"/>
                <a:gd name="T3" fmla="*/ 12 h 13"/>
                <a:gd name="T4" fmla="*/ 1 w 7"/>
                <a:gd name="T5" fmla="*/ 6 h 13"/>
                <a:gd name="T6" fmla="*/ 6 w 7"/>
                <a:gd name="T7" fmla="*/ 1 h 13"/>
                <a:gd name="T8" fmla="*/ 5 w 7"/>
                <a:gd name="T9" fmla="*/ 7 h 13"/>
              </a:gdLst>
              <a:ahLst/>
              <a:cxnLst>
                <a:cxn ang="0">
                  <a:pos x="T0" y="T1"/>
                </a:cxn>
                <a:cxn ang="0">
                  <a:pos x="T2" y="T3"/>
                </a:cxn>
                <a:cxn ang="0">
                  <a:pos x="T4" y="T5"/>
                </a:cxn>
                <a:cxn ang="0">
                  <a:pos x="T6" y="T7"/>
                </a:cxn>
                <a:cxn ang="0">
                  <a:pos x="T8" y="T9"/>
                </a:cxn>
              </a:cxnLst>
              <a:rect l="0" t="0" r="r" b="b"/>
              <a:pathLst>
                <a:path w="7" h="13">
                  <a:moveTo>
                    <a:pt x="5" y="7"/>
                  </a:moveTo>
                  <a:cubicBezTo>
                    <a:pt x="4" y="10"/>
                    <a:pt x="2" y="13"/>
                    <a:pt x="1" y="12"/>
                  </a:cubicBezTo>
                  <a:cubicBezTo>
                    <a:pt x="0" y="12"/>
                    <a:pt x="0" y="9"/>
                    <a:pt x="1" y="6"/>
                  </a:cubicBezTo>
                  <a:cubicBezTo>
                    <a:pt x="3" y="2"/>
                    <a:pt x="5" y="0"/>
                    <a:pt x="6" y="1"/>
                  </a:cubicBezTo>
                  <a:cubicBezTo>
                    <a:pt x="7" y="1"/>
                    <a:pt x="7" y="4"/>
                    <a:pt x="5" y="7"/>
                  </a:cubicBezTo>
                  <a:close/>
                </a:path>
              </a:pathLst>
            </a:custGeom>
            <a:solidFill>
              <a:srgbClr val="221F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2" name="Freeform 122"/>
            <p:cNvSpPr/>
            <p:nvPr/>
          </p:nvSpPr>
          <p:spPr bwMode="auto">
            <a:xfrm>
              <a:off x="4586" y="2849"/>
              <a:ext cx="5" cy="9"/>
            </a:xfrm>
            <a:custGeom>
              <a:avLst/>
              <a:gdLst>
                <a:gd name="T0" fmla="*/ 2 w 3"/>
                <a:gd name="T1" fmla="*/ 3 h 5"/>
                <a:gd name="T2" fmla="*/ 0 w 3"/>
                <a:gd name="T3" fmla="*/ 5 h 5"/>
                <a:gd name="T4" fmla="*/ 1 w 3"/>
                <a:gd name="T5" fmla="*/ 2 h 5"/>
                <a:gd name="T6" fmla="*/ 2 w 3"/>
                <a:gd name="T7" fmla="*/ 0 h 5"/>
                <a:gd name="T8" fmla="*/ 2 w 3"/>
                <a:gd name="T9" fmla="*/ 3 h 5"/>
              </a:gdLst>
              <a:ahLst/>
              <a:cxnLst>
                <a:cxn ang="0">
                  <a:pos x="T0" y="T1"/>
                </a:cxn>
                <a:cxn ang="0">
                  <a:pos x="T2" y="T3"/>
                </a:cxn>
                <a:cxn ang="0">
                  <a:pos x="T4" y="T5"/>
                </a:cxn>
                <a:cxn ang="0">
                  <a:pos x="T6" y="T7"/>
                </a:cxn>
                <a:cxn ang="0">
                  <a:pos x="T8" y="T9"/>
                </a:cxn>
              </a:cxnLst>
              <a:rect l="0" t="0" r="r" b="b"/>
              <a:pathLst>
                <a:path w="3" h="5">
                  <a:moveTo>
                    <a:pt x="2" y="3"/>
                  </a:moveTo>
                  <a:cubicBezTo>
                    <a:pt x="2" y="4"/>
                    <a:pt x="1" y="5"/>
                    <a:pt x="0" y="5"/>
                  </a:cubicBezTo>
                  <a:cubicBezTo>
                    <a:pt x="0" y="4"/>
                    <a:pt x="0" y="3"/>
                    <a:pt x="1" y="2"/>
                  </a:cubicBezTo>
                  <a:cubicBezTo>
                    <a:pt x="1" y="1"/>
                    <a:pt x="2" y="0"/>
                    <a:pt x="2" y="0"/>
                  </a:cubicBezTo>
                  <a:cubicBezTo>
                    <a:pt x="3" y="0"/>
                    <a:pt x="3"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3" name="Freeform 123"/>
            <p:cNvSpPr/>
            <p:nvPr/>
          </p:nvSpPr>
          <p:spPr bwMode="auto">
            <a:xfrm>
              <a:off x="4682" y="2846"/>
              <a:ext cx="13" cy="21"/>
            </a:xfrm>
            <a:custGeom>
              <a:avLst/>
              <a:gdLst>
                <a:gd name="T0" fmla="*/ 5 w 7"/>
                <a:gd name="T1" fmla="*/ 7 h 12"/>
                <a:gd name="T2" fmla="*/ 1 w 7"/>
                <a:gd name="T3" fmla="*/ 12 h 12"/>
                <a:gd name="T4" fmla="*/ 1 w 7"/>
                <a:gd name="T5" fmla="*/ 5 h 12"/>
                <a:gd name="T6" fmla="*/ 6 w 7"/>
                <a:gd name="T7" fmla="*/ 1 h 12"/>
                <a:gd name="T8" fmla="*/ 5 w 7"/>
                <a:gd name="T9" fmla="*/ 7 h 12"/>
              </a:gdLst>
              <a:ahLst/>
              <a:cxnLst>
                <a:cxn ang="0">
                  <a:pos x="T0" y="T1"/>
                </a:cxn>
                <a:cxn ang="0">
                  <a:pos x="T2" y="T3"/>
                </a:cxn>
                <a:cxn ang="0">
                  <a:pos x="T4" y="T5"/>
                </a:cxn>
                <a:cxn ang="0">
                  <a:pos x="T6" y="T7"/>
                </a:cxn>
                <a:cxn ang="0">
                  <a:pos x="T8" y="T9"/>
                </a:cxn>
              </a:cxnLst>
              <a:rect l="0" t="0" r="r" b="b"/>
              <a:pathLst>
                <a:path w="7" h="12">
                  <a:moveTo>
                    <a:pt x="5" y="7"/>
                  </a:moveTo>
                  <a:cubicBezTo>
                    <a:pt x="4" y="10"/>
                    <a:pt x="2" y="12"/>
                    <a:pt x="1" y="12"/>
                  </a:cubicBezTo>
                  <a:cubicBezTo>
                    <a:pt x="0" y="11"/>
                    <a:pt x="0" y="9"/>
                    <a:pt x="1" y="5"/>
                  </a:cubicBezTo>
                  <a:cubicBezTo>
                    <a:pt x="3" y="2"/>
                    <a:pt x="5" y="0"/>
                    <a:pt x="6" y="1"/>
                  </a:cubicBezTo>
                  <a:cubicBezTo>
                    <a:pt x="7" y="1"/>
                    <a:pt x="7" y="4"/>
                    <a:pt x="5" y="7"/>
                  </a:cubicBezTo>
                  <a:close/>
                </a:path>
              </a:pathLst>
            </a:custGeom>
            <a:solidFill>
              <a:srgbClr val="221F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4" name="Freeform 124"/>
            <p:cNvSpPr/>
            <p:nvPr/>
          </p:nvSpPr>
          <p:spPr bwMode="auto">
            <a:xfrm>
              <a:off x="4686" y="2853"/>
              <a:ext cx="5" cy="9"/>
            </a:xfrm>
            <a:custGeom>
              <a:avLst/>
              <a:gdLst>
                <a:gd name="T0" fmla="*/ 2 w 3"/>
                <a:gd name="T1" fmla="*/ 3 h 5"/>
                <a:gd name="T2" fmla="*/ 0 w 3"/>
                <a:gd name="T3" fmla="*/ 4 h 5"/>
                <a:gd name="T4" fmla="*/ 0 w 3"/>
                <a:gd name="T5" fmla="*/ 2 h 5"/>
                <a:gd name="T6" fmla="*/ 2 w 3"/>
                <a:gd name="T7" fmla="*/ 0 h 5"/>
                <a:gd name="T8" fmla="*/ 2 w 3"/>
                <a:gd name="T9" fmla="*/ 3 h 5"/>
              </a:gdLst>
              <a:ahLst/>
              <a:cxnLst>
                <a:cxn ang="0">
                  <a:pos x="T0" y="T1"/>
                </a:cxn>
                <a:cxn ang="0">
                  <a:pos x="T2" y="T3"/>
                </a:cxn>
                <a:cxn ang="0">
                  <a:pos x="T4" y="T5"/>
                </a:cxn>
                <a:cxn ang="0">
                  <a:pos x="T6" y="T7"/>
                </a:cxn>
                <a:cxn ang="0">
                  <a:pos x="T8" y="T9"/>
                </a:cxn>
              </a:cxnLst>
              <a:rect l="0" t="0" r="r" b="b"/>
              <a:pathLst>
                <a:path w="3" h="5">
                  <a:moveTo>
                    <a:pt x="2" y="3"/>
                  </a:moveTo>
                  <a:cubicBezTo>
                    <a:pt x="1" y="4"/>
                    <a:pt x="1" y="5"/>
                    <a:pt x="0" y="4"/>
                  </a:cubicBezTo>
                  <a:cubicBezTo>
                    <a:pt x="0" y="4"/>
                    <a:pt x="0" y="3"/>
                    <a:pt x="0" y="2"/>
                  </a:cubicBezTo>
                  <a:cubicBezTo>
                    <a:pt x="1" y="1"/>
                    <a:pt x="2" y="0"/>
                    <a:pt x="2" y="0"/>
                  </a:cubicBezTo>
                  <a:cubicBezTo>
                    <a:pt x="3" y="0"/>
                    <a:pt x="2" y="1"/>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5" name="Freeform 125"/>
            <p:cNvSpPr/>
            <p:nvPr/>
          </p:nvSpPr>
          <p:spPr bwMode="auto">
            <a:xfrm>
              <a:off x="4758" y="2901"/>
              <a:ext cx="30" cy="23"/>
            </a:xfrm>
            <a:custGeom>
              <a:avLst/>
              <a:gdLst>
                <a:gd name="T0" fmla="*/ 16 w 17"/>
                <a:gd name="T1" fmla="*/ 9 h 13"/>
                <a:gd name="T2" fmla="*/ 7 w 17"/>
                <a:gd name="T3" fmla="*/ 11 h 13"/>
                <a:gd name="T4" fmla="*/ 1 w 17"/>
                <a:gd name="T5" fmla="*/ 4 h 13"/>
                <a:gd name="T6" fmla="*/ 10 w 17"/>
                <a:gd name="T7" fmla="*/ 1 h 13"/>
                <a:gd name="T8" fmla="*/ 16 w 17"/>
                <a:gd name="T9" fmla="*/ 9 h 13"/>
              </a:gdLst>
              <a:ahLst/>
              <a:cxnLst>
                <a:cxn ang="0">
                  <a:pos x="T0" y="T1"/>
                </a:cxn>
                <a:cxn ang="0">
                  <a:pos x="T2" y="T3"/>
                </a:cxn>
                <a:cxn ang="0">
                  <a:pos x="T4" y="T5"/>
                </a:cxn>
                <a:cxn ang="0">
                  <a:pos x="T6" y="T7"/>
                </a:cxn>
                <a:cxn ang="0">
                  <a:pos x="T8" y="T9"/>
                </a:cxn>
              </a:cxnLst>
              <a:rect l="0" t="0" r="r" b="b"/>
              <a:pathLst>
                <a:path w="17" h="13">
                  <a:moveTo>
                    <a:pt x="16" y="9"/>
                  </a:moveTo>
                  <a:cubicBezTo>
                    <a:pt x="15" y="12"/>
                    <a:pt x="11" y="13"/>
                    <a:pt x="7" y="11"/>
                  </a:cubicBezTo>
                  <a:cubicBezTo>
                    <a:pt x="2" y="10"/>
                    <a:pt x="0" y="6"/>
                    <a:pt x="1" y="4"/>
                  </a:cubicBezTo>
                  <a:cubicBezTo>
                    <a:pt x="2" y="1"/>
                    <a:pt x="6" y="0"/>
                    <a:pt x="10" y="1"/>
                  </a:cubicBezTo>
                  <a:cubicBezTo>
                    <a:pt x="15" y="3"/>
                    <a:pt x="17" y="6"/>
                    <a:pt x="16" y="9"/>
                  </a:cubicBezTo>
                  <a:close/>
                </a:path>
              </a:pathLst>
            </a:custGeom>
            <a:solidFill>
              <a:srgbClr val="F275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6" name="Freeform 126"/>
            <p:cNvSpPr/>
            <p:nvPr/>
          </p:nvSpPr>
          <p:spPr bwMode="auto">
            <a:xfrm>
              <a:off x="4562" y="2878"/>
              <a:ext cx="20" cy="14"/>
            </a:xfrm>
            <a:custGeom>
              <a:avLst/>
              <a:gdLst>
                <a:gd name="T0" fmla="*/ 10 w 11"/>
                <a:gd name="T1" fmla="*/ 3 h 8"/>
                <a:gd name="T2" fmla="*/ 6 w 11"/>
                <a:gd name="T3" fmla="*/ 7 h 8"/>
                <a:gd name="T4" fmla="*/ 0 w 11"/>
                <a:gd name="T5" fmla="*/ 5 h 8"/>
                <a:gd name="T6" fmla="*/ 4 w 11"/>
                <a:gd name="T7" fmla="*/ 1 h 8"/>
                <a:gd name="T8" fmla="*/ 10 w 11"/>
                <a:gd name="T9" fmla="*/ 3 h 8"/>
              </a:gdLst>
              <a:ahLst/>
              <a:cxnLst>
                <a:cxn ang="0">
                  <a:pos x="T0" y="T1"/>
                </a:cxn>
                <a:cxn ang="0">
                  <a:pos x="T2" y="T3"/>
                </a:cxn>
                <a:cxn ang="0">
                  <a:pos x="T4" y="T5"/>
                </a:cxn>
                <a:cxn ang="0">
                  <a:pos x="T6" y="T7"/>
                </a:cxn>
                <a:cxn ang="0">
                  <a:pos x="T8" y="T9"/>
                </a:cxn>
              </a:cxnLst>
              <a:rect l="0" t="0" r="r" b="b"/>
              <a:pathLst>
                <a:path w="11" h="8">
                  <a:moveTo>
                    <a:pt x="10" y="3"/>
                  </a:moveTo>
                  <a:cubicBezTo>
                    <a:pt x="11" y="5"/>
                    <a:pt x="9" y="7"/>
                    <a:pt x="6" y="7"/>
                  </a:cubicBezTo>
                  <a:cubicBezTo>
                    <a:pt x="3" y="8"/>
                    <a:pt x="0" y="7"/>
                    <a:pt x="0" y="5"/>
                  </a:cubicBezTo>
                  <a:cubicBezTo>
                    <a:pt x="0" y="3"/>
                    <a:pt x="2" y="1"/>
                    <a:pt x="4" y="1"/>
                  </a:cubicBezTo>
                  <a:cubicBezTo>
                    <a:pt x="7" y="0"/>
                    <a:pt x="10" y="1"/>
                    <a:pt x="10" y="3"/>
                  </a:cubicBezTo>
                  <a:close/>
                </a:path>
              </a:pathLst>
            </a:custGeom>
            <a:solidFill>
              <a:srgbClr val="F275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7" name="Freeform 127"/>
            <p:cNvSpPr/>
            <p:nvPr/>
          </p:nvSpPr>
          <p:spPr bwMode="auto">
            <a:xfrm>
              <a:off x="4754" y="2774"/>
              <a:ext cx="36" cy="59"/>
            </a:xfrm>
            <a:custGeom>
              <a:avLst/>
              <a:gdLst>
                <a:gd name="T0" fmla="*/ 0 w 20"/>
                <a:gd name="T1" fmla="*/ 28 h 33"/>
                <a:gd name="T2" fmla="*/ 17 w 20"/>
                <a:gd name="T3" fmla="*/ 2 h 33"/>
                <a:gd name="T4" fmla="*/ 20 w 20"/>
                <a:gd name="T5" fmla="*/ 4 h 33"/>
                <a:gd name="T6" fmla="*/ 7 w 20"/>
                <a:gd name="T7" fmla="*/ 32 h 33"/>
                <a:gd name="T8" fmla="*/ 0 w 20"/>
                <a:gd name="T9" fmla="*/ 28 h 33"/>
              </a:gdLst>
              <a:ahLst/>
              <a:cxnLst>
                <a:cxn ang="0">
                  <a:pos x="T0" y="T1"/>
                </a:cxn>
                <a:cxn ang="0">
                  <a:pos x="T2" y="T3"/>
                </a:cxn>
                <a:cxn ang="0">
                  <a:pos x="T4" y="T5"/>
                </a:cxn>
                <a:cxn ang="0">
                  <a:pos x="T6" y="T7"/>
                </a:cxn>
                <a:cxn ang="0">
                  <a:pos x="T8" y="T9"/>
                </a:cxn>
              </a:cxnLst>
              <a:rect l="0" t="0" r="r" b="b"/>
              <a:pathLst>
                <a:path w="20" h="33">
                  <a:moveTo>
                    <a:pt x="0" y="28"/>
                  </a:moveTo>
                  <a:cubicBezTo>
                    <a:pt x="0" y="28"/>
                    <a:pt x="17" y="4"/>
                    <a:pt x="17" y="2"/>
                  </a:cubicBezTo>
                  <a:cubicBezTo>
                    <a:pt x="17" y="0"/>
                    <a:pt x="20" y="4"/>
                    <a:pt x="20" y="4"/>
                  </a:cubicBezTo>
                  <a:cubicBezTo>
                    <a:pt x="20" y="4"/>
                    <a:pt x="9" y="30"/>
                    <a:pt x="7" y="32"/>
                  </a:cubicBezTo>
                  <a:cubicBezTo>
                    <a:pt x="6" y="33"/>
                    <a:pt x="0" y="28"/>
                    <a:pt x="0" y="28"/>
                  </a:cubicBezTo>
                  <a:close/>
                </a:path>
              </a:pathLst>
            </a:custGeom>
            <a:solidFill>
              <a:srgbClr val="73C9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8" name="Freeform 128"/>
            <p:cNvSpPr/>
            <p:nvPr/>
          </p:nvSpPr>
          <p:spPr bwMode="auto">
            <a:xfrm>
              <a:off x="4752" y="2774"/>
              <a:ext cx="41" cy="59"/>
            </a:xfrm>
            <a:custGeom>
              <a:avLst/>
              <a:gdLst>
                <a:gd name="T0" fmla="*/ 2 w 23"/>
                <a:gd name="T1" fmla="*/ 29 h 33"/>
                <a:gd name="T2" fmla="*/ 16 w 23"/>
                <a:gd name="T3" fmla="*/ 7 h 33"/>
                <a:gd name="T4" fmla="*/ 18 w 23"/>
                <a:gd name="T5" fmla="*/ 3 h 33"/>
                <a:gd name="T6" fmla="*/ 19 w 23"/>
                <a:gd name="T7" fmla="*/ 2 h 33"/>
                <a:gd name="T8" fmla="*/ 18 w 23"/>
                <a:gd name="T9" fmla="*/ 2 h 33"/>
                <a:gd name="T10" fmla="*/ 18 w 23"/>
                <a:gd name="T11" fmla="*/ 2 h 33"/>
                <a:gd name="T12" fmla="*/ 18 w 23"/>
                <a:gd name="T13" fmla="*/ 2 h 33"/>
                <a:gd name="T14" fmla="*/ 18 w 23"/>
                <a:gd name="T15" fmla="*/ 2 h 33"/>
                <a:gd name="T16" fmla="*/ 18 w 23"/>
                <a:gd name="T17" fmla="*/ 2 h 33"/>
                <a:gd name="T18" fmla="*/ 18 w 23"/>
                <a:gd name="T19" fmla="*/ 2 h 33"/>
                <a:gd name="T20" fmla="*/ 18 w 23"/>
                <a:gd name="T21" fmla="*/ 2 h 33"/>
                <a:gd name="T22" fmla="*/ 19 w 23"/>
                <a:gd name="T23" fmla="*/ 3 h 33"/>
                <a:gd name="T24" fmla="*/ 20 w 23"/>
                <a:gd name="T25" fmla="*/ 5 h 33"/>
                <a:gd name="T26" fmla="*/ 21 w 23"/>
                <a:gd name="T27" fmla="*/ 4 h 33"/>
                <a:gd name="T28" fmla="*/ 19 w 23"/>
                <a:gd name="T29" fmla="*/ 8 h 33"/>
                <a:gd name="T30" fmla="*/ 9 w 23"/>
                <a:gd name="T31" fmla="*/ 28 h 33"/>
                <a:gd name="T32" fmla="*/ 8 w 23"/>
                <a:gd name="T33" fmla="*/ 31 h 33"/>
                <a:gd name="T34" fmla="*/ 8 w 23"/>
                <a:gd name="T35" fmla="*/ 31 h 33"/>
                <a:gd name="T36" fmla="*/ 8 w 23"/>
                <a:gd name="T37" fmla="*/ 31 h 33"/>
                <a:gd name="T38" fmla="*/ 8 w 23"/>
                <a:gd name="T39" fmla="*/ 31 h 33"/>
                <a:gd name="T40" fmla="*/ 8 w 23"/>
                <a:gd name="T41" fmla="*/ 31 h 33"/>
                <a:gd name="T42" fmla="*/ 4 w 23"/>
                <a:gd name="T43" fmla="*/ 29 h 33"/>
                <a:gd name="T44" fmla="*/ 2 w 23"/>
                <a:gd name="T45" fmla="*/ 28 h 33"/>
                <a:gd name="T46" fmla="*/ 2 w 23"/>
                <a:gd name="T47" fmla="*/ 29 h 33"/>
                <a:gd name="T48" fmla="*/ 1 w 23"/>
                <a:gd name="T49" fmla="*/ 29 h 33"/>
                <a:gd name="T50" fmla="*/ 5 w 23"/>
                <a:gd name="T51" fmla="*/ 33 h 33"/>
                <a:gd name="T52" fmla="*/ 9 w 23"/>
                <a:gd name="T53" fmla="*/ 33 h 33"/>
                <a:gd name="T54" fmla="*/ 10 w 23"/>
                <a:gd name="T55" fmla="*/ 32 h 33"/>
                <a:gd name="T56" fmla="*/ 22 w 23"/>
                <a:gd name="T57" fmla="*/ 4 h 33"/>
                <a:gd name="T58" fmla="*/ 21 w 23"/>
                <a:gd name="T59" fmla="*/ 2 h 33"/>
                <a:gd name="T60" fmla="*/ 18 w 23"/>
                <a:gd name="T61" fmla="*/ 0 h 33"/>
                <a:gd name="T62" fmla="*/ 17 w 23"/>
                <a:gd name="T63" fmla="*/ 2 h 33"/>
                <a:gd name="T64" fmla="*/ 17 w 23"/>
                <a:gd name="T65" fmla="*/ 2 h 33"/>
                <a:gd name="T66" fmla="*/ 17 w 23"/>
                <a:gd name="T67" fmla="*/ 2 h 33"/>
                <a:gd name="T68" fmla="*/ 16 w 23"/>
                <a:gd name="T69" fmla="*/ 3 h 33"/>
                <a:gd name="T70" fmla="*/ 2 w 23"/>
                <a:gd name="T71" fmla="*/ 25 h 33"/>
                <a:gd name="T72" fmla="*/ 1 w 23"/>
                <a:gd name="T73" fmla="*/ 2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 h="33">
                  <a:moveTo>
                    <a:pt x="1" y="28"/>
                  </a:moveTo>
                  <a:cubicBezTo>
                    <a:pt x="2" y="29"/>
                    <a:pt x="2" y="29"/>
                    <a:pt x="2" y="29"/>
                  </a:cubicBezTo>
                  <a:cubicBezTo>
                    <a:pt x="2" y="29"/>
                    <a:pt x="6" y="23"/>
                    <a:pt x="10" y="16"/>
                  </a:cubicBezTo>
                  <a:cubicBezTo>
                    <a:pt x="12" y="13"/>
                    <a:pt x="14" y="10"/>
                    <a:pt x="16" y="7"/>
                  </a:cubicBezTo>
                  <a:cubicBezTo>
                    <a:pt x="17" y="6"/>
                    <a:pt x="17" y="5"/>
                    <a:pt x="18" y="4"/>
                  </a:cubicBezTo>
                  <a:cubicBezTo>
                    <a:pt x="18" y="4"/>
                    <a:pt x="18" y="3"/>
                    <a:pt x="18" y="3"/>
                  </a:cubicBezTo>
                  <a:cubicBezTo>
                    <a:pt x="19" y="3"/>
                    <a:pt x="19" y="2"/>
                    <a:pt x="19" y="2"/>
                  </a:cubicBezTo>
                  <a:cubicBezTo>
                    <a:pt x="19" y="2"/>
                    <a:pt x="19" y="2"/>
                    <a:pt x="19" y="2"/>
                  </a:cubicBezTo>
                  <a:cubicBezTo>
                    <a:pt x="18" y="2"/>
                    <a:pt x="18" y="2"/>
                    <a:pt x="18" y="2"/>
                  </a:cubicBezTo>
                  <a:cubicBezTo>
                    <a:pt x="18" y="2"/>
                    <a:pt x="18" y="2"/>
                    <a:pt x="18" y="2"/>
                  </a:cubicBezTo>
                  <a:cubicBezTo>
                    <a:pt x="19" y="2"/>
                    <a:pt x="19" y="2"/>
                    <a:pt x="19"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3"/>
                    <a:pt x="19" y="3"/>
                  </a:cubicBezTo>
                  <a:cubicBezTo>
                    <a:pt x="19" y="3"/>
                    <a:pt x="20" y="4"/>
                    <a:pt x="20" y="4"/>
                  </a:cubicBezTo>
                  <a:cubicBezTo>
                    <a:pt x="20" y="5"/>
                    <a:pt x="20" y="5"/>
                    <a:pt x="20" y="5"/>
                  </a:cubicBezTo>
                  <a:cubicBezTo>
                    <a:pt x="21" y="5"/>
                    <a:pt x="21" y="5"/>
                    <a:pt x="21" y="5"/>
                  </a:cubicBezTo>
                  <a:cubicBezTo>
                    <a:pt x="21" y="4"/>
                    <a:pt x="21" y="4"/>
                    <a:pt x="21" y="4"/>
                  </a:cubicBezTo>
                  <a:cubicBezTo>
                    <a:pt x="20" y="4"/>
                    <a:pt x="20" y="4"/>
                    <a:pt x="20" y="4"/>
                  </a:cubicBezTo>
                  <a:cubicBezTo>
                    <a:pt x="20" y="4"/>
                    <a:pt x="20" y="5"/>
                    <a:pt x="19" y="8"/>
                  </a:cubicBezTo>
                  <a:cubicBezTo>
                    <a:pt x="17" y="11"/>
                    <a:pt x="15" y="17"/>
                    <a:pt x="12" y="22"/>
                  </a:cubicBezTo>
                  <a:cubicBezTo>
                    <a:pt x="11" y="24"/>
                    <a:pt x="10" y="27"/>
                    <a:pt x="9" y="28"/>
                  </a:cubicBezTo>
                  <a:cubicBezTo>
                    <a:pt x="9" y="29"/>
                    <a:pt x="9" y="30"/>
                    <a:pt x="8" y="30"/>
                  </a:cubicBezTo>
                  <a:cubicBezTo>
                    <a:pt x="8" y="31"/>
                    <a:pt x="8" y="31"/>
                    <a:pt x="8" y="31"/>
                  </a:cubicBezTo>
                  <a:cubicBezTo>
                    <a:pt x="8" y="32"/>
                    <a:pt x="8" y="32"/>
                    <a:pt x="8" y="32"/>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7" y="31"/>
                    <a:pt x="6" y="31"/>
                  </a:cubicBezTo>
                  <a:cubicBezTo>
                    <a:pt x="5" y="30"/>
                    <a:pt x="4" y="29"/>
                    <a:pt x="4" y="29"/>
                  </a:cubicBezTo>
                  <a:cubicBezTo>
                    <a:pt x="3" y="28"/>
                    <a:pt x="3" y="28"/>
                    <a:pt x="3" y="28"/>
                  </a:cubicBezTo>
                  <a:cubicBezTo>
                    <a:pt x="2" y="28"/>
                    <a:pt x="2" y="28"/>
                    <a:pt x="2" y="28"/>
                  </a:cubicBezTo>
                  <a:cubicBezTo>
                    <a:pt x="1" y="28"/>
                    <a:pt x="1" y="28"/>
                    <a:pt x="1" y="28"/>
                  </a:cubicBezTo>
                  <a:cubicBezTo>
                    <a:pt x="2" y="29"/>
                    <a:pt x="2" y="29"/>
                    <a:pt x="2" y="29"/>
                  </a:cubicBezTo>
                  <a:cubicBezTo>
                    <a:pt x="1" y="28"/>
                    <a:pt x="1" y="28"/>
                    <a:pt x="1" y="28"/>
                  </a:cubicBezTo>
                  <a:cubicBezTo>
                    <a:pt x="1" y="29"/>
                    <a:pt x="1" y="29"/>
                    <a:pt x="1" y="29"/>
                  </a:cubicBezTo>
                  <a:cubicBezTo>
                    <a:pt x="1" y="29"/>
                    <a:pt x="2" y="30"/>
                    <a:pt x="3" y="31"/>
                  </a:cubicBezTo>
                  <a:cubicBezTo>
                    <a:pt x="4" y="32"/>
                    <a:pt x="5" y="32"/>
                    <a:pt x="5" y="33"/>
                  </a:cubicBezTo>
                  <a:cubicBezTo>
                    <a:pt x="6" y="33"/>
                    <a:pt x="7" y="33"/>
                    <a:pt x="8" y="33"/>
                  </a:cubicBezTo>
                  <a:cubicBezTo>
                    <a:pt x="8" y="33"/>
                    <a:pt x="9" y="33"/>
                    <a:pt x="9" y="33"/>
                  </a:cubicBezTo>
                  <a:cubicBezTo>
                    <a:pt x="9" y="33"/>
                    <a:pt x="9" y="33"/>
                    <a:pt x="9" y="33"/>
                  </a:cubicBezTo>
                  <a:cubicBezTo>
                    <a:pt x="9" y="33"/>
                    <a:pt x="9" y="32"/>
                    <a:pt x="10" y="32"/>
                  </a:cubicBezTo>
                  <a:cubicBezTo>
                    <a:pt x="10" y="31"/>
                    <a:pt x="12" y="29"/>
                    <a:pt x="13" y="26"/>
                  </a:cubicBezTo>
                  <a:cubicBezTo>
                    <a:pt x="17" y="17"/>
                    <a:pt x="22" y="4"/>
                    <a:pt x="22" y="4"/>
                  </a:cubicBezTo>
                  <a:cubicBezTo>
                    <a:pt x="23" y="4"/>
                    <a:pt x="22" y="4"/>
                    <a:pt x="22" y="3"/>
                  </a:cubicBezTo>
                  <a:cubicBezTo>
                    <a:pt x="22" y="3"/>
                    <a:pt x="22" y="3"/>
                    <a:pt x="21" y="2"/>
                  </a:cubicBezTo>
                  <a:cubicBezTo>
                    <a:pt x="20" y="2"/>
                    <a:pt x="20" y="1"/>
                    <a:pt x="20" y="1"/>
                  </a:cubicBezTo>
                  <a:cubicBezTo>
                    <a:pt x="19" y="1"/>
                    <a:pt x="19" y="0"/>
                    <a:pt x="18" y="0"/>
                  </a:cubicBezTo>
                  <a:cubicBezTo>
                    <a:pt x="18" y="0"/>
                    <a:pt x="17" y="0"/>
                    <a:pt x="17" y="1"/>
                  </a:cubicBezTo>
                  <a:cubicBezTo>
                    <a:pt x="17" y="1"/>
                    <a:pt x="17" y="2"/>
                    <a:pt x="17" y="2"/>
                  </a:cubicBezTo>
                  <a:cubicBezTo>
                    <a:pt x="17" y="2"/>
                    <a:pt x="17" y="2"/>
                    <a:pt x="17" y="2"/>
                  </a:cubicBezTo>
                  <a:cubicBezTo>
                    <a:pt x="17" y="2"/>
                    <a:pt x="17" y="2"/>
                    <a:pt x="17" y="2"/>
                  </a:cubicBezTo>
                  <a:cubicBezTo>
                    <a:pt x="17" y="2"/>
                    <a:pt x="17" y="2"/>
                    <a:pt x="17" y="2"/>
                  </a:cubicBezTo>
                  <a:cubicBezTo>
                    <a:pt x="17" y="2"/>
                    <a:pt x="17" y="2"/>
                    <a:pt x="17" y="2"/>
                  </a:cubicBezTo>
                  <a:cubicBezTo>
                    <a:pt x="17" y="2"/>
                    <a:pt x="17" y="2"/>
                    <a:pt x="17" y="2"/>
                  </a:cubicBezTo>
                  <a:cubicBezTo>
                    <a:pt x="17" y="2"/>
                    <a:pt x="16" y="3"/>
                    <a:pt x="16" y="3"/>
                  </a:cubicBezTo>
                  <a:cubicBezTo>
                    <a:pt x="14" y="6"/>
                    <a:pt x="10" y="13"/>
                    <a:pt x="7" y="18"/>
                  </a:cubicBezTo>
                  <a:cubicBezTo>
                    <a:pt x="5" y="21"/>
                    <a:pt x="4" y="23"/>
                    <a:pt x="2" y="25"/>
                  </a:cubicBezTo>
                  <a:cubicBezTo>
                    <a:pt x="1" y="27"/>
                    <a:pt x="1" y="28"/>
                    <a:pt x="1" y="28"/>
                  </a:cubicBezTo>
                  <a:cubicBezTo>
                    <a:pt x="0" y="28"/>
                    <a:pt x="0" y="29"/>
                    <a:pt x="1" y="29"/>
                  </a:cubicBezTo>
                  <a:lnTo>
                    <a:pt x="1" y="28"/>
                  </a:lnTo>
                  <a:close/>
                </a:path>
              </a:pathLst>
            </a:custGeom>
            <a:solidFill>
              <a:srgbClr val="C7E4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9" name="Freeform 129"/>
            <p:cNvSpPr/>
            <p:nvPr/>
          </p:nvSpPr>
          <p:spPr bwMode="auto">
            <a:xfrm>
              <a:off x="4777" y="2790"/>
              <a:ext cx="41" cy="56"/>
            </a:xfrm>
            <a:custGeom>
              <a:avLst/>
              <a:gdLst>
                <a:gd name="T0" fmla="*/ 0 w 23"/>
                <a:gd name="T1" fmla="*/ 26 h 31"/>
                <a:gd name="T2" fmla="*/ 18 w 23"/>
                <a:gd name="T3" fmla="*/ 0 h 31"/>
                <a:gd name="T4" fmla="*/ 23 w 23"/>
                <a:gd name="T5" fmla="*/ 3 h 31"/>
                <a:gd name="T6" fmla="*/ 8 w 23"/>
                <a:gd name="T7" fmla="*/ 29 h 31"/>
                <a:gd name="T8" fmla="*/ 0 w 23"/>
                <a:gd name="T9" fmla="*/ 26 h 31"/>
              </a:gdLst>
              <a:ahLst/>
              <a:cxnLst>
                <a:cxn ang="0">
                  <a:pos x="T0" y="T1"/>
                </a:cxn>
                <a:cxn ang="0">
                  <a:pos x="T2" y="T3"/>
                </a:cxn>
                <a:cxn ang="0">
                  <a:pos x="T4" y="T5"/>
                </a:cxn>
                <a:cxn ang="0">
                  <a:pos x="T6" y="T7"/>
                </a:cxn>
                <a:cxn ang="0">
                  <a:pos x="T8" y="T9"/>
                </a:cxn>
              </a:cxnLst>
              <a:rect l="0" t="0" r="r" b="b"/>
              <a:pathLst>
                <a:path w="23" h="31">
                  <a:moveTo>
                    <a:pt x="0" y="26"/>
                  </a:moveTo>
                  <a:cubicBezTo>
                    <a:pt x="0" y="26"/>
                    <a:pt x="15" y="6"/>
                    <a:pt x="18" y="0"/>
                  </a:cubicBezTo>
                  <a:cubicBezTo>
                    <a:pt x="22" y="0"/>
                    <a:pt x="23" y="3"/>
                    <a:pt x="23" y="3"/>
                  </a:cubicBezTo>
                  <a:cubicBezTo>
                    <a:pt x="23" y="3"/>
                    <a:pt x="13" y="26"/>
                    <a:pt x="8" y="29"/>
                  </a:cubicBezTo>
                  <a:cubicBezTo>
                    <a:pt x="6" y="31"/>
                    <a:pt x="2" y="29"/>
                    <a:pt x="0" y="26"/>
                  </a:cubicBezTo>
                  <a:close/>
                </a:path>
              </a:pathLst>
            </a:custGeom>
            <a:solidFill>
              <a:srgbClr val="F8EC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0" name="Freeform 130"/>
            <p:cNvSpPr/>
            <p:nvPr/>
          </p:nvSpPr>
          <p:spPr bwMode="auto">
            <a:xfrm>
              <a:off x="4775" y="2789"/>
              <a:ext cx="45" cy="57"/>
            </a:xfrm>
            <a:custGeom>
              <a:avLst/>
              <a:gdLst>
                <a:gd name="T0" fmla="*/ 1 w 25"/>
                <a:gd name="T1" fmla="*/ 27 h 32"/>
                <a:gd name="T2" fmla="*/ 2 w 25"/>
                <a:gd name="T3" fmla="*/ 28 h 32"/>
                <a:gd name="T4" fmla="*/ 10 w 25"/>
                <a:gd name="T5" fmla="*/ 17 h 32"/>
                <a:gd name="T6" fmla="*/ 20 w 25"/>
                <a:gd name="T7" fmla="*/ 1 h 32"/>
                <a:gd name="T8" fmla="*/ 19 w 25"/>
                <a:gd name="T9" fmla="*/ 1 h 32"/>
                <a:gd name="T10" fmla="*/ 19 w 25"/>
                <a:gd name="T11" fmla="*/ 2 h 32"/>
                <a:gd name="T12" fmla="*/ 19 w 25"/>
                <a:gd name="T13" fmla="*/ 2 h 32"/>
                <a:gd name="T14" fmla="*/ 22 w 25"/>
                <a:gd name="T15" fmla="*/ 3 h 32"/>
                <a:gd name="T16" fmla="*/ 23 w 25"/>
                <a:gd name="T17" fmla="*/ 4 h 32"/>
                <a:gd name="T18" fmla="*/ 23 w 25"/>
                <a:gd name="T19" fmla="*/ 4 h 32"/>
                <a:gd name="T20" fmla="*/ 23 w 25"/>
                <a:gd name="T21" fmla="*/ 4 h 32"/>
                <a:gd name="T22" fmla="*/ 23 w 25"/>
                <a:gd name="T23" fmla="*/ 4 h 32"/>
                <a:gd name="T24" fmla="*/ 23 w 25"/>
                <a:gd name="T25" fmla="*/ 4 h 32"/>
                <a:gd name="T26" fmla="*/ 23 w 25"/>
                <a:gd name="T27" fmla="*/ 4 h 32"/>
                <a:gd name="T28" fmla="*/ 23 w 25"/>
                <a:gd name="T29" fmla="*/ 4 h 32"/>
                <a:gd name="T30" fmla="*/ 23 w 25"/>
                <a:gd name="T31" fmla="*/ 4 h 32"/>
                <a:gd name="T32" fmla="*/ 24 w 25"/>
                <a:gd name="T33" fmla="*/ 4 h 32"/>
                <a:gd name="T34" fmla="*/ 23 w 25"/>
                <a:gd name="T35" fmla="*/ 3 h 32"/>
                <a:gd name="T36" fmla="*/ 21 w 25"/>
                <a:gd name="T37" fmla="*/ 7 h 32"/>
                <a:gd name="T38" fmla="*/ 15 w 25"/>
                <a:gd name="T39" fmla="*/ 20 h 32"/>
                <a:gd name="T40" fmla="*/ 11 w 25"/>
                <a:gd name="T41" fmla="*/ 26 h 32"/>
                <a:gd name="T42" fmla="*/ 9 w 25"/>
                <a:gd name="T43" fmla="*/ 30 h 32"/>
                <a:gd name="T44" fmla="*/ 9 w 25"/>
                <a:gd name="T45" fmla="*/ 30 h 32"/>
                <a:gd name="T46" fmla="*/ 9 w 25"/>
                <a:gd name="T47" fmla="*/ 30 h 32"/>
                <a:gd name="T48" fmla="*/ 8 w 25"/>
                <a:gd name="T49" fmla="*/ 30 h 32"/>
                <a:gd name="T50" fmla="*/ 2 w 25"/>
                <a:gd name="T51" fmla="*/ 26 h 32"/>
                <a:gd name="T52" fmla="*/ 1 w 25"/>
                <a:gd name="T53" fmla="*/ 27 h 32"/>
                <a:gd name="T54" fmla="*/ 2 w 25"/>
                <a:gd name="T55" fmla="*/ 28 h 32"/>
                <a:gd name="T56" fmla="*/ 1 w 25"/>
                <a:gd name="T57" fmla="*/ 27 h 32"/>
                <a:gd name="T58" fmla="*/ 0 w 25"/>
                <a:gd name="T59" fmla="*/ 28 h 32"/>
                <a:gd name="T60" fmla="*/ 8 w 25"/>
                <a:gd name="T61" fmla="*/ 32 h 32"/>
                <a:gd name="T62" fmla="*/ 10 w 25"/>
                <a:gd name="T63" fmla="*/ 31 h 32"/>
                <a:gd name="T64" fmla="*/ 10 w 25"/>
                <a:gd name="T65" fmla="*/ 31 h 32"/>
                <a:gd name="T66" fmla="*/ 14 w 25"/>
                <a:gd name="T67" fmla="*/ 25 h 32"/>
                <a:gd name="T68" fmla="*/ 25 w 25"/>
                <a:gd name="T69" fmla="*/ 4 h 32"/>
                <a:gd name="T70" fmla="*/ 25 w 25"/>
                <a:gd name="T71" fmla="*/ 3 h 32"/>
                <a:gd name="T72" fmla="*/ 24 w 25"/>
                <a:gd name="T73" fmla="*/ 1 h 32"/>
                <a:gd name="T74" fmla="*/ 19 w 25"/>
                <a:gd name="T75" fmla="*/ 0 h 32"/>
                <a:gd name="T76" fmla="*/ 19 w 25"/>
                <a:gd name="T77" fmla="*/ 0 h 32"/>
                <a:gd name="T78" fmla="*/ 18 w 25"/>
                <a:gd name="T79" fmla="*/ 1 h 32"/>
                <a:gd name="T80" fmla="*/ 8 w 25"/>
                <a:gd name="T81" fmla="*/ 16 h 32"/>
                <a:gd name="T82" fmla="*/ 2 w 25"/>
                <a:gd name="T83" fmla="*/ 23 h 32"/>
                <a:gd name="T84" fmla="*/ 0 w 25"/>
                <a:gd name="T85" fmla="*/ 26 h 32"/>
                <a:gd name="T86" fmla="*/ 0 w 25"/>
                <a:gd name="T87" fmla="*/ 28 h 32"/>
                <a:gd name="T88" fmla="*/ 1 w 25"/>
                <a:gd name="T89" fmla="*/ 2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 h="32">
                  <a:moveTo>
                    <a:pt x="1" y="27"/>
                  </a:moveTo>
                  <a:cubicBezTo>
                    <a:pt x="2" y="28"/>
                    <a:pt x="2" y="28"/>
                    <a:pt x="2" y="28"/>
                  </a:cubicBezTo>
                  <a:cubicBezTo>
                    <a:pt x="2" y="28"/>
                    <a:pt x="5" y="23"/>
                    <a:pt x="10" y="17"/>
                  </a:cubicBezTo>
                  <a:cubicBezTo>
                    <a:pt x="14" y="11"/>
                    <a:pt x="18" y="5"/>
                    <a:pt x="20" y="1"/>
                  </a:cubicBezTo>
                  <a:cubicBezTo>
                    <a:pt x="19" y="1"/>
                    <a:pt x="19" y="1"/>
                    <a:pt x="19" y="1"/>
                  </a:cubicBezTo>
                  <a:cubicBezTo>
                    <a:pt x="19" y="2"/>
                    <a:pt x="19" y="2"/>
                    <a:pt x="19" y="2"/>
                  </a:cubicBezTo>
                  <a:cubicBezTo>
                    <a:pt x="19" y="2"/>
                    <a:pt x="19" y="2"/>
                    <a:pt x="19" y="2"/>
                  </a:cubicBezTo>
                  <a:cubicBezTo>
                    <a:pt x="21" y="2"/>
                    <a:pt x="22" y="3"/>
                    <a:pt x="22" y="3"/>
                  </a:cubicBezTo>
                  <a:cubicBezTo>
                    <a:pt x="23" y="3"/>
                    <a:pt x="23" y="4"/>
                    <a:pt x="23" y="4"/>
                  </a:cubicBezTo>
                  <a:cubicBezTo>
                    <a:pt x="23" y="4"/>
                    <a:pt x="23" y="4"/>
                    <a:pt x="23" y="4"/>
                  </a:cubicBezTo>
                  <a:cubicBezTo>
                    <a:pt x="23" y="4"/>
                    <a:pt x="23" y="4"/>
                    <a:pt x="23" y="4"/>
                  </a:cubicBezTo>
                  <a:cubicBezTo>
                    <a:pt x="23" y="4"/>
                    <a:pt x="23" y="4"/>
                    <a:pt x="23" y="4"/>
                  </a:cubicBezTo>
                  <a:cubicBezTo>
                    <a:pt x="23" y="4"/>
                    <a:pt x="23" y="4"/>
                    <a:pt x="23" y="4"/>
                  </a:cubicBezTo>
                  <a:cubicBezTo>
                    <a:pt x="23" y="4"/>
                    <a:pt x="23" y="4"/>
                    <a:pt x="23" y="4"/>
                  </a:cubicBezTo>
                  <a:cubicBezTo>
                    <a:pt x="23" y="4"/>
                    <a:pt x="23" y="4"/>
                    <a:pt x="23" y="4"/>
                  </a:cubicBezTo>
                  <a:cubicBezTo>
                    <a:pt x="23" y="4"/>
                    <a:pt x="23" y="4"/>
                    <a:pt x="23" y="4"/>
                  </a:cubicBezTo>
                  <a:cubicBezTo>
                    <a:pt x="24" y="4"/>
                    <a:pt x="24" y="4"/>
                    <a:pt x="24" y="4"/>
                  </a:cubicBezTo>
                  <a:cubicBezTo>
                    <a:pt x="23" y="3"/>
                    <a:pt x="23" y="3"/>
                    <a:pt x="23" y="3"/>
                  </a:cubicBezTo>
                  <a:cubicBezTo>
                    <a:pt x="23" y="3"/>
                    <a:pt x="22" y="5"/>
                    <a:pt x="21" y="7"/>
                  </a:cubicBezTo>
                  <a:cubicBezTo>
                    <a:pt x="20" y="10"/>
                    <a:pt x="17" y="15"/>
                    <a:pt x="15" y="20"/>
                  </a:cubicBezTo>
                  <a:cubicBezTo>
                    <a:pt x="14" y="22"/>
                    <a:pt x="12" y="24"/>
                    <a:pt x="11" y="26"/>
                  </a:cubicBezTo>
                  <a:cubicBezTo>
                    <a:pt x="10" y="28"/>
                    <a:pt x="9" y="29"/>
                    <a:pt x="9" y="30"/>
                  </a:cubicBezTo>
                  <a:cubicBezTo>
                    <a:pt x="9" y="30"/>
                    <a:pt x="9" y="30"/>
                    <a:pt x="9" y="30"/>
                  </a:cubicBezTo>
                  <a:cubicBezTo>
                    <a:pt x="9" y="30"/>
                    <a:pt x="9" y="30"/>
                    <a:pt x="9" y="30"/>
                  </a:cubicBezTo>
                  <a:cubicBezTo>
                    <a:pt x="9" y="30"/>
                    <a:pt x="8" y="30"/>
                    <a:pt x="8" y="30"/>
                  </a:cubicBezTo>
                  <a:cubicBezTo>
                    <a:pt x="6" y="30"/>
                    <a:pt x="3" y="29"/>
                    <a:pt x="2" y="26"/>
                  </a:cubicBezTo>
                  <a:cubicBezTo>
                    <a:pt x="1" y="27"/>
                    <a:pt x="1" y="27"/>
                    <a:pt x="1" y="27"/>
                  </a:cubicBezTo>
                  <a:cubicBezTo>
                    <a:pt x="2" y="28"/>
                    <a:pt x="2" y="28"/>
                    <a:pt x="2" y="28"/>
                  </a:cubicBezTo>
                  <a:cubicBezTo>
                    <a:pt x="1" y="27"/>
                    <a:pt x="1" y="27"/>
                    <a:pt x="1" y="27"/>
                  </a:cubicBezTo>
                  <a:cubicBezTo>
                    <a:pt x="0" y="28"/>
                    <a:pt x="0" y="28"/>
                    <a:pt x="0" y="28"/>
                  </a:cubicBezTo>
                  <a:cubicBezTo>
                    <a:pt x="2" y="30"/>
                    <a:pt x="5" y="32"/>
                    <a:pt x="8" y="32"/>
                  </a:cubicBezTo>
                  <a:cubicBezTo>
                    <a:pt x="8" y="32"/>
                    <a:pt x="9" y="32"/>
                    <a:pt x="10" y="31"/>
                  </a:cubicBezTo>
                  <a:cubicBezTo>
                    <a:pt x="10" y="31"/>
                    <a:pt x="10" y="31"/>
                    <a:pt x="10" y="31"/>
                  </a:cubicBezTo>
                  <a:cubicBezTo>
                    <a:pt x="11" y="30"/>
                    <a:pt x="13" y="28"/>
                    <a:pt x="14" y="25"/>
                  </a:cubicBezTo>
                  <a:cubicBezTo>
                    <a:pt x="19" y="17"/>
                    <a:pt x="25" y="4"/>
                    <a:pt x="25" y="4"/>
                  </a:cubicBezTo>
                  <a:cubicBezTo>
                    <a:pt x="25" y="4"/>
                    <a:pt x="25" y="3"/>
                    <a:pt x="25" y="3"/>
                  </a:cubicBezTo>
                  <a:cubicBezTo>
                    <a:pt x="25" y="3"/>
                    <a:pt x="25" y="2"/>
                    <a:pt x="24" y="1"/>
                  </a:cubicBezTo>
                  <a:cubicBezTo>
                    <a:pt x="23" y="1"/>
                    <a:pt x="21" y="0"/>
                    <a:pt x="19" y="0"/>
                  </a:cubicBezTo>
                  <a:cubicBezTo>
                    <a:pt x="19" y="0"/>
                    <a:pt x="19" y="0"/>
                    <a:pt x="19" y="0"/>
                  </a:cubicBezTo>
                  <a:cubicBezTo>
                    <a:pt x="19" y="0"/>
                    <a:pt x="18" y="0"/>
                    <a:pt x="18" y="1"/>
                  </a:cubicBezTo>
                  <a:cubicBezTo>
                    <a:pt x="17" y="4"/>
                    <a:pt x="12" y="10"/>
                    <a:pt x="8" y="16"/>
                  </a:cubicBezTo>
                  <a:cubicBezTo>
                    <a:pt x="6" y="19"/>
                    <a:pt x="4" y="21"/>
                    <a:pt x="2" y="23"/>
                  </a:cubicBezTo>
                  <a:cubicBezTo>
                    <a:pt x="1" y="25"/>
                    <a:pt x="0" y="26"/>
                    <a:pt x="0" y="26"/>
                  </a:cubicBezTo>
                  <a:cubicBezTo>
                    <a:pt x="0" y="27"/>
                    <a:pt x="0" y="27"/>
                    <a:pt x="0" y="28"/>
                  </a:cubicBezTo>
                  <a:lnTo>
                    <a:pt x="1" y="27"/>
                  </a:lnTo>
                  <a:close/>
                </a:path>
              </a:pathLst>
            </a:custGeom>
            <a:solidFill>
              <a:srgbClr val="F5F1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162" name="Group 133"/>
          <p:cNvGrpSpPr>
            <a:grpSpLocks noChangeAspect="1"/>
          </p:cNvGrpSpPr>
          <p:nvPr/>
        </p:nvGrpSpPr>
        <p:grpSpPr bwMode="auto">
          <a:xfrm>
            <a:off x="4948238" y="4284830"/>
            <a:ext cx="719137" cy="1036470"/>
            <a:chOff x="2997" y="2462"/>
            <a:chExt cx="630" cy="908"/>
          </a:xfrm>
        </p:grpSpPr>
        <p:sp>
          <p:nvSpPr>
            <p:cNvPr id="163" name="AutoShape 132"/>
            <p:cNvSpPr>
              <a:spLocks noChangeAspect="1" noChangeArrowheads="1" noTextEdit="1"/>
            </p:cNvSpPr>
            <p:nvPr/>
          </p:nvSpPr>
          <p:spPr bwMode="auto">
            <a:xfrm>
              <a:off x="2997" y="2462"/>
              <a:ext cx="630" cy="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4" name="Freeform 134"/>
            <p:cNvSpPr/>
            <p:nvPr/>
          </p:nvSpPr>
          <p:spPr bwMode="auto">
            <a:xfrm>
              <a:off x="3381" y="3311"/>
              <a:ext cx="151" cy="59"/>
            </a:xfrm>
            <a:custGeom>
              <a:avLst/>
              <a:gdLst>
                <a:gd name="T0" fmla="*/ 27 w 63"/>
                <a:gd name="T1" fmla="*/ 1 h 25"/>
                <a:gd name="T2" fmla="*/ 31 w 63"/>
                <a:gd name="T3" fmla="*/ 2 h 25"/>
                <a:gd name="T4" fmla="*/ 63 w 63"/>
                <a:gd name="T5" fmla="*/ 14 h 25"/>
                <a:gd name="T6" fmla="*/ 22 w 63"/>
                <a:gd name="T7" fmla="*/ 22 h 25"/>
                <a:gd name="T8" fmla="*/ 9 w 63"/>
                <a:gd name="T9" fmla="*/ 0 h 25"/>
                <a:gd name="T10" fmla="*/ 27 w 63"/>
                <a:gd name="T11" fmla="*/ 1 h 25"/>
              </a:gdLst>
              <a:ahLst/>
              <a:cxnLst>
                <a:cxn ang="0">
                  <a:pos x="T0" y="T1"/>
                </a:cxn>
                <a:cxn ang="0">
                  <a:pos x="T2" y="T3"/>
                </a:cxn>
                <a:cxn ang="0">
                  <a:pos x="T4" y="T5"/>
                </a:cxn>
                <a:cxn ang="0">
                  <a:pos x="T6" y="T7"/>
                </a:cxn>
                <a:cxn ang="0">
                  <a:pos x="T8" y="T9"/>
                </a:cxn>
                <a:cxn ang="0">
                  <a:pos x="T10" y="T11"/>
                </a:cxn>
              </a:cxnLst>
              <a:rect l="0" t="0" r="r" b="b"/>
              <a:pathLst>
                <a:path w="63" h="25">
                  <a:moveTo>
                    <a:pt x="27" y="1"/>
                  </a:moveTo>
                  <a:cubicBezTo>
                    <a:pt x="28" y="1"/>
                    <a:pt x="29" y="2"/>
                    <a:pt x="31" y="2"/>
                  </a:cubicBezTo>
                  <a:cubicBezTo>
                    <a:pt x="40" y="2"/>
                    <a:pt x="62" y="6"/>
                    <a:pt x="63" y="14"/>
                  </a:cubicBezTo>
                  <a:cubicBezTo>
                    <a:pt x="63" y="23"/>
                    <a:pt x="44" y="25"/>
                    <a:pt x="22" y="22"/>
                  </a:cubicBezTo>
                  <a:cubicBezTo>
                    <a:pt x="0" y="20"/>
                    <a:pt x="1" y="10"/>
                    <a:pt x="9" y="0"/>
                  </a:cubicBezTo>
                  <a:cubicBezTo>
                    <a:pt x="16" y="2"/>
                    <a:pt x="23" y="1"/>
                    <a:pt x="27" y="1"/>
                  </a:cubicBezTo>
                  <a:close/>
                </a:path>
              </a:pathLst>
            </a:custGeom>
            <a:solidFill>
              <a:srgbClr val="655A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5" name="Freeform 135"/>
            <p:cNvSpPr/>
            <p:nvPr/>
          </p:nvSpPr>
          <p:spPr bwMode="auto">
            <a:xfrm>
              <a:off x="3386" y="3308"/>
              <a:ext cx="148" cy="62"/>
            </a:xfrm>
            <a:custGeom>
              <a:avLst/>
              <a:gdLst>
                <a:gd name="T0" fmla="*/ 25 w 62"/>
                <a:gd name="T1" fmla="*/ 2 h 26"/>
                <a:gd name="T2" fmla="*/ 26 w 62"/>
                <a:gd name="T3" fmla="*/ 1 h 26"/>
                <a:gd name="T4" fmla="*/ 29 w 62"/>
                <a:gd name="T5" fmla="*/ 2 h 26"/>
                <a:gd name="T6" fmla="*/ 29 w 62"/>
                <a:gd name="T7" fmla="*/ 2 h 26"/>
                <a:gd name="T8" fmla="*/ 45 w 62"/>
                <a:gd name="T9" fmla="*/ 4 h 26"/>
                <a:gd name="T10" fmla="*/ 59 w 62"/>
                <a:gd name="T11" fmla="*/ 11 h 26"/>
                <a:gd name="T12" fmla="*/ 62 w 62"/>
                <a:gd name="T13" fmla="*/ 15 h 26"/>
                <a:gd name="T14" fmla="*/ 60 w 62"/>
                <a:gd name="T15" fmla="*/ 20 h 26"/>
                <a:gd name="T16" fmla="*/ 44 w 62"/>
                <a:gd name="T17" fmla="*/ 25 h 26"/>
                <a:gd name="T18" fmla="*/ 20 w 62"/>
                <a:gd name="T19" fmla="*/ 24 h 26"/>
                <a:gd name="T20" fmla="*/ 3 w 62"/>
                <a:gd name="T21" fmla="*/ 18 h 26"/>
                <a:gd name="T22" fmla="*/ 1 w 62"/>
                <a:gd name="T23" fmla="*/ 10 h 26"/>
                <a:gd name="T24" fmla="*/ 6 w 62"/>
                <a:gd name="T25" fmla="*/ 1 h 26"/>
                <a:gd name="T26" fmla="*/ 7 w 62"/>
                <a:gd name="T27" fmla="*/ 0 h 26"/>
                <a:gd name="T28" fmla="*/ 25 w 62"/>
                <a:gd name="T29" fmla="*/ 1 h 26"/>
                <a:gd name="T30" fmla="*/ 26 w 62"/>
                <a:gd name="T31" fmla="*/ 1 h 26"/>
                <a:gd name="T32" fmla="*/ 25 w 62"/>
                <a:gd name="T33" fmla="*/ 2 h 26"/>
                <a:gd name="T34" fmla="*/ 26 w 62"/>
                <a:gd name="T35" fmla="*/ 3 h 26"/>
                <a:gd name="T36" fmla="*/ 7 w 62"/>
                <a:gd name="T37" fmla="*/ 2 h 26"/>
                <a:gd name="T38" fmla="*/ 7 w 62"/>
                <a:gd name="T39" fmla="*/ 1 h 26"/>
                <a:gd name="T40" fmla="*/ 8 w 62"/>
                <a:gd name="T41" fmla="*/ 2 h 26"/>
                <a:gd name="T42" fmla="*/ 3 w 62"/>
                <a:gd name="T43" fmla="*/ 10 h 26"/>
                <a:gd name="T44" fmla="*/ 5 w 62"/>
                <a:gd name="T45" fmla="*/ 17 h 26"/>
                <a:gd name="T46" fmla="*/ 20 w 62"/>
                <a:gd name="T47" fmla="*/ 22 h 26"/>
                <a:gd name="T48" fmla="*/ 44 w 62"/>
                <a:gd name="T49" fmla="*/ 23 h 26"/>
                <a:gd name="T50" fmla="*/ 58 w 62"/>
                <a:gd name="T51" fmla="*/ 19 h 26"/>
                <a:gd name="T52" fmla="*/ 60 w 62"/>
                <a:gd name="T53" fmla="*/ 15 h 26"/>
                <a:gd name="T54" fmla="*/ 58 w 62"/>
                <a:gd name="T55" fmla="*/ 12 h 26"/>
                <a:gd name="T56" fmla="*/ 44 w 62"/>
                <a:gd name="T57" fmla="*/ 6 h 26"/>
                <a:gd name="T58" fmla="*/ 29 w 62"/>
                <a:gd name="T59" fmla="*/ 4 h 26"/>
                <a:gd name="T60" fmla="*/ 29 w 62"/>
                <a:gd name="T61" fmla="*/ 4 h 26"/>
                <a:gd name="T62" fmla="*/ 25 w 62"/>
                <a:gd name="T63" fmla="*/ 3 h 26"/>
                <a:gd name="T64" fmla="*/ 25 w 62"/>
                <a:gd name="T65" fmla="*/ 2 h 26"/>
                <a:gd name="T66" fmla="*/ 26 w 62"/>
                <a:gd name="T67" fmla="*/ 3 h 26"/>
                <a:gd name="T68" fmla="*/ 25 w 62"/>
                <a:gd name="T69"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2" h="26">
                  <a:moveTo>
                    <a:pt x="25" y="2"/>
                  </a:moveTo>
                  <a:cubicBezTo>
                    <a:pt x="26" y="1"/>
                    <a:pt x="26" y="1"/>
                    <a:pt x="26" y="1"/>
                  </a:cubicBezTo>
                  <a:cubicBezTo>
                    <a:pt x="26" y="1"/>
                    <a:pt x="27" y="2"/>
                    <a:pt x="29" y="2"/>
                  </a:cubicBezTo>
                  <a:cubicBezTo>
                    <a:pt x="29" y="2"/>
                    <a:pt x="29" y="2"/>
                    <a:pt x="29" y="2"/>
                  </a:cubicBezTo>
                  <a:cubicBezTo>
                    <a:pt x="33" y="2"/>
                    <a:pt x="39" y="3"/>
                    <a:pt x="45" y="4"/>
                  </a:cubicBezTo>
                  <a:cubicBezTo>
                    <a:pt x="51" y="6"/>
                    <a:pt x="56" y="8"/>
                    <a:pt x="59" y="11"/>
                  </a:cubicBezTo>
                  <a:cubicBezTo>
                    <a:pt x="61" y="12"/>
                    <a:pt x="62" y="13"/>
                    <a:pt x="62" y="15"/>
                  </a:cubicBezTo>
                  <a:cubicBezTo>
                    <a:pt x="62" y="17"/>
                    <a:pt x="61" y="19"/>
                    <a:pt x="60" y="20"/>
                  </a:cubicBezTo>
                  <a:cubicBezTo>
                    <a:pt x="57" y="23"/>
                    <a:pt x="51" y="24"/>
                    <a:pt x="44" y="25"/>
                  </a:cubicBezTo>
                  <a:cubicBezTo>
                    <a:pt x="38" y="26"/>
                    <a:pt x="29" y="25"/>
                    <a:pt x="20" y="24"/>
                  </a:cubicBezTo>
                  <a:cubicBezTo>
                    <a:pt x="12" y="23"/>
                    <a:pt x="6" y="21"/>
                    <a:pt x="3" y="18"/>
                  </a:cubicBezTo>
                  <a:cubicBezTo>
                    <a:pt x="1" y="16"/>
                    <a:pt x="0" y="13"/>
                    <a:pt x="1" y="10"/>
                  </a:cubicBezTo>
                  <a:cubicBezTo>
                    <a:pt x="2" y="7"/>
                    <a:pt x="4" y="4"/>
                    <a:pt x="6" y="1"/>
                  </a:cubicBezTo>
                  <a:cubicBezTo>
                    <a:pt x="7" y="1"/>
                    <a:pt x="7" y="0"/>
                    <a:pt x="7" y="0"/>
                  </a:cubicBezTo>
                  <a:cubicBezTo>
                    <a:pt x="15" y="2"/>
                    <a:pt x="21" y="1"/>
                    <a:pt x="25" y="1"/>
                  </a:cubicBezTo>
                  <a:cubicBezTo>
                    <a:pt x="26" y="1"/>
                    <a:pt x="26" y="1"/>
                    <a:pt x="26" y="1"/>
                  </a:cubicBezTo>
                  <a:cubicBezTo>
                    <a:pt x="25" y="2"/>
                    <a:pt x="25" y="2"/>
                    <a:pt x="25" y="2"/>
                  </a:cubicBezTo>
                  <a:cubicBezTo>
                    <a:pt x="26" y="3"/>
                    <a:pt x="26" y="3"/>
                    <a:pt x="26" y="3"/>
                  </a:cubicBezTo>
                  <a:cubicBezTo>
                    <a:pt x="21" y="3"/>
                    <a:pt x="14" y="4"/>
                    <a:pt x="7" y="2"/>
                  </a:cubicBezTo>
                  <a:cubicBezTo>
                    <a:pt x="7" y="1"/>
                    <a:pt x="7" y="1"/>
                    <a:pt x="7" y="1"/>
                  </a:cubicBezTo>
                  <a:cubicBezTo>
                    <a:pt x="8" y="2"/>
                    <a:pt x="8" y="2"/>
                    <a:pt x="8" y="2"/>
                  </a:cubicBezTo>
                  <a:cubicBezTo>
                    <a:pt x="6" y="5"/>
                    <a:pt x="4" y="8"/>
                    <a:pt x="3" y="10"/>
                  </a:cubicBezTo>
                  <a:cubicBezTo>
                    <a:pt x="3" y="13"/>
                    <a:pt x="3" y="15"/>
                    <a:pt x="5" y="17"/>
                  </a:cubicBezTo>
                  <a:cubicBezTo>
                    <a:pt x="7" y="19"/>
                    <a:pt x="12" y="21"/>
                    <a:pt x="20" y="22"/>
                  </a:cubicBezTo>
                  <a:cubicBezTo>
                    <a:pt x="29" y="23"/>
                    <a:pt x="38" y="24"/>
                    <a:pt x="44" y="23"/>
                  </a:cubicBezTo>
                  <a:cubicBezTo>
                    <a:pt x="51" y="22"/>
                    <a:pt x="56" y="21"/>
                    <a:pt x="58" y="19"/>
                  </a:cubicBezTo>
                  <a:cubicBezTo>
                    <a:pt x="59" y="18"/>
                    <a:pt x="60" y="17"/>
                    <a:pt x="60" y="15"/>
                  </a:cubicBezTo>
                  <a:cubicBezTo>
                    <a:pt x="60" y="14"/>
                    <a:pt x="59" y="13"/>
                    <a:pt x="58" y="12"/>
                  </a:cubicBezTo>
                  <a:cubicBezTo>
                    <a:pt x="56" y="10"/>
                    <a:pt x="50" y="7"/>
                    <a:pt x="44" y="6"/>
                  </a:cubicBezTo>
                  <a:cubicBezTo>
                    <a:pt x="38" y="5"/>
                    <a:pt x="32" y="4"/>
                    <a:pt x="29" y="4"/>
                  </a:cubicBezTo>
                  <a:cubicBezTo>
                    <a:pt x="29" y="4"/>
                    <a:pt x="29" y="4"/>
                    <a:pt x="29" y="4"/>
                  </a:cubicBezTo>
                  <a:cubicBezTo>
                    <a:pt x="27" y="4"/>
                    <a:pt x="26" y="3"/>
                    <a:pt x="25" y="3"/>
                  </a:cubicBezTo>
                  <a:cubicBezTo>
                    <a:pt x="25" y="2"/>
                    <a:pt x="25" y="2"/>
                    <a:pt x="25" y="2"/>
                  </a:cubicBezTo>
                  <a:cubicBezTo>
                    <a:pt x="26" y="3"/>
                    <a:pt x="26" y="3"/>
                    <a:pt x="26" y="3"/>
                  </a:cubicBezTo>
                  <a:lnTo>
                    <a:pt x="25" y="2"/>
                  </a:lnTo>
                  <a:close/>
                </a:path>
              </a:pathLst>
            </a:custGeom>
            <a:solidFill>
              <a:srgbClr val="8E93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6" name="Freeform 136"/>
            <p:cNvSpPr/>
            <p:nvPr/>
          </p:nvSpPr>
          <p:spPr bwMode="auto">
            <a:xfrm>
              <a:off x="3403" y="3122"/>
              <a:ext cx="110" cy="193"/>
            </a:xfrm>
            <a:custGeom>
              <a:avLst/>
              <a:gdLst>
                <a:gd name="T0" fmla="*/ 11 w 46"/>
                <a:gd name="T1" fmla="*/ 0 h 81"/>
                <a:gd name="T2" fmla="*/ 32 w 46"/>
                <a:gd name="T3" fmla="*/ 5 h 81"/>
                <a:gd name="T4" fmla="*/ 23 w 46"/>
                <a:gd name="T5" fmla="*/ 70 h 81"/>
                <a:gd name="T6" fmla="*/ 18 w 46"/>
                <a:gd name="T7" fmla="*/ 80 h 81"/>
                <a:gd name="T8" fmla="*/ 0 w 46"/>
                <a:gd name="T9" fmla="*/ 79 h 81"/>
                <a:gd name="T10" fmla="*/ 0 w 46"/>
                <a:gd name="T11" fmla="*/ 79 h 81"/>
                <a:gd name="T12" fmla="*/ 11 w 46"/>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46" h="81">
                  <a:moveTo>
                    <a:pt x="11" y="0"/>
                  </a:moveTo>
                  <a:cubicBezTo>
                    <a:pt x="11" y="0"/>
                    <a:pt x="24" y="1"/>
                    <a:pt x="32" y="5"/>
                  </a:cubicBezTo>
                  <a:cubicBezTo>
                    <a:pt x="46" y="26"/>
                    <a:pt x="25" y="67"/>
                    <a:pt x="23" y="70"/>
                  </a:cubicBezTo>
                  <a:cubicBezTo>
                    <a:pt x="21" y="72"/>
                    <a:pt x="16" y="78"/>
                    <a:pt x="18" y="80"/>
                  </a:cubicBezTo>
                  <a:cubicBezTo>
                    <a:pt x="14" y="80"/>
                    <a:pt x="7" y="81"/>
                    <a:pt x="0" y="79"/>
                  </a:cubicBezTo>
                  <a:cubicBezTo>
                    <a:pt x="0" y="79"/>
                    <a:pt x="0" y="79"/>
                    <a:pt x="0" y="79"/>
                  </a:cubicBezTo>
                  <a:cubicBezTo>
                    <a:pt x="22" y="55"/>
                    <a:pt x="11" y="0"/>
                    <a:pt x="11" y="0"/>
                  </a:cubicBezTo>
                  <a:close/>
                </a:path>
              </a:pathLst>
            </a:custGeom>
            <a:solidFill>
              <a:srgbClr val="E8AF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7" name="Freeform 137"/>
            <p:cNvSpPr/>
            <p:nvPr/>
          </p:nvSpPr>
          <p:spPr bwMode="auto">
            <a:xfrm>
              <a:off x="3400" y="3120"/>
              <a:ext cx="98" cy="198"/>
            </a:xfrm>
            <a:custGeom>
              <a:avLst/>
              <a:gdLst>
                <a:gd name="T0" fmla="*/ 12 w 41"/>
                <a:gd name="T1" fmla="*/ 1 h 83"/>
                <a:gd name="T2" fmla="*/ 12 w 41"/>
                <a:gd name="T3" fmla="*/ 0 h 83"/>
                <a:gd name="T4" fmla="*/ 33 w 41"/>
                <a:gd name="T5" fmla="*/ 5 h 83"/>
                <a:gd name="T6" fmla="*/ 34 w 41"/>
                <a:gd name="T7" fmla="*/ 5 h 83"/>
                <a:gd name="T8" fmla="*/ 36 w 41"/>
                <a:gd name="T9" fmla="*/ 46 h 83"/>
                <a:gd name="T10" fmla="*/ 29 w 41"/>
                <a:gd name="T11" fmla="*/ 63 h 83"/>
                <a:gd name="T12" fmla="*/ 26 w 41"/>
                <a:gd name="T13" fmla="*/ 69 h 83"/>
                <a:gd name="T14" fmla="*/ 25 w 41"/>
                <a:gd name="T15" fmla="*/ 72 h 83"/>
                <a:gd name="T16" fmla="*/ 25 w 41"/>
                <a:gd name="T17" fmla="*/ 72 h 83"/>
                <a:gd name="T18" fmla="*/ 21 w 41"/>
                <a:gd name="T19" fmla="*/ 76 h 83"/>
                <a:gd name="T20" fmla="*/ 20 w 41"/>
                <a:gd name="T21" fmla="*/ 79 h 83"/>
                <a:gd name="T22" fmla="*/ 20 w 41"/>
                <a:gd name="T23" fmla="*/ 80 h 83"/>
                <a:gd name="T24" fmla="*/ 20 w 41"/>
                <a:gd name="T25" fmla="*/ 80 h 83"/>
                <a:gd name="T26" fmla="*/ 20 w 41"/>
                <a:gd name="T27" fmla="*/ 81 h 83"/>
                <a:gd name="T28" fmla="*/ 20 w 41"/>
                <a:gd name="T29" fmla="*/ 82 h 83"/>
                <a:gd name="T30" fmla="*/ 1 w 41"/>
                <a:gd name="T31" fmla="*/ 81 h 83"/>
                <a:gd name="T32" fmla="*/ 0 w 41"/>
                <a:gd name="T33" fmla="*/ 81 h 83"/>
                <a:gd name="T34" fmla="*/ 0 w 41"/>
                <a:gd name="T35" fmla="*/ 80 h 83"/>
                <a:gd name="T36" fmla="*/ 0 w 41"/>
                <a:gd name="T37" fmla="*/ 80 h 83"/>
                <a:gd name="T38" fmla="*/ 0 w 41"/>
                <a:gd name="T39" fmla="*/ 80 h 83"/>
                <a:gd name="T40" fmla="*/ 14 w 41"/>
                <a:gd name="T41" fmla="*/ 32 h 83"/>
                <a:gd name="T42" fmla="*/ 12 w 41"/>
                <a:gd name="T43" fmla="*/ 10 h 83"/>
                <a:gd name="T44" fmla="*/ 11 w 41"/>
                <a:gd name="T45" fmla="*/ 4 h 83"/>
                <a:gd name="T46" fmla="*/ 11 w 41"/>
                <a:gd name="T47" fmla="*/ 1 h 83"/>
                <a:gd name="T48" fmla="*/ 11 w 41"/>
                <a:gd name="T49" fmla="*/ 0 h 83"/>
                <a:gd name="T50" fmla="*/ 12 w 41"/>
                <a:gd name="T51" fmla="*/ 0 h 83"/>
                <a:gd name="T52" fmla="*/ 12 w 41"/>
                <a:gd name="T53" fmla="*/ 1 h 83"/>
                <a:gd name="T54" fmla="*/ 13 w 41"/>
                <a:gd name="T55" fmla="*/ 1 h 83"/>
                <a:gd name="T56" fmla="*/ 16 w 41"/>
                <a:gd name="T57" fmla="*/ 32 h 83"/>
                <a:gd name="T58" fmla="*/ 2 w 41"/>
                <a:gd name="T59" fmla="*/ 81 h 83"/>
                <a:gd name="T60" fmla="*/ 1 w 41"/>
                <a:gd name="T61" fmla="*/ 80 h 83"/>
                <a:gd name="T62" fmla="*/ 2 w 41"/>
                <a:gd name="T63" fmla="*/ 81 h 83"/>
                <a:gd name="T64" fmla="*/ 2 w 41"/>
                <a:gd name="T65" fmla="*/ 81 h 83"/>
                <a:gd name="T66" fmla="*/ 1 w 41"/>
                <a:gd name="T67" fmla="*/ 80 h 83"/>
                <a:gd name="T68" fmla="*/ 1 w 41"/>
                <a:gd name="T69" fmla="*/ 79 h 83"/>
                <a:gd name="T70" fmla="*/ 19 w 41"/>
                <a:gd name="T71" fmla="*/ 80 h 83"/>
                <a:gd name="T72" fmla="*/ 19 w 41"/>
                <a:gd name="T73" fmla="*/ 81 h 83"/>
                <a:gd name="T74" fmla="*/ 19 w 41"/>
                <a:gd name="T75" fmla="*/ 82 h 83"/>
                <a:gd name="T76" fmla="*/ 18 w 41"/>
                <a:gd name="T77" fmla="*/ 81 h 83"/>
                <a:gd name="T78" fmla="*/ 18 w 41"/>
                <a:gd name="T79" fmla="*/ 78 h 83"/>
                <a:gd name="T80" fmla="*/ 20 w 41"/>
                <a:gd name="T81" fmla="*/ 74 h 83"/>
                <a:gd name="T82" fmla="*/ 23 w 41"/>
                <a:gd name="T83" fmla="*/ 70 h 83"/>
                <a:gd name="T84" fmla="*/ 23 w 41"/>
                <a:gd name="T85" fmla="*/ 70 h 83"/>
                <a:gd name="T86" fmla="*/ 25 w 41"/>
                <a:gd name="T87" fmla="*/ 68 h 83"/>
                <a:gd name="T88" fmla="*/ 35 w 41"/>
                <a:gd name="T89" fmla="*/ 40 h 83"/>
                <a:gd name="T90" fmla="*/ 32 w 41"/>
                <a:gd name="T91" fmla="*/ 6 h 83"/>
                <a:gd name="T92" fmla="*/ 33 w 41"/>
                <a:gd name="T93" fmla="*/ 6 h 83"/>
                <a:gd name="T94" fmla="*/ 32 w 41"/>
                <a:gd name="T95" fmla="*/ 7 h 83"/>
                <a:gd name="T96" fmla="*/ 19 w 41"/>
                <a:gd name="T97" fmla="*/ 3 h 83"/>
                <a:gd name="T98" fmla="*/ 14 w 41"/>
                <a:gd name="T99" fmla="*/ 2 h 83"/>
                <a:gd name="T100" fmla="*/ 12 w 41"/>
                <a:gd name="T101" fmla="*/ 2 h 83"/>
                <a:gd name="T102" fmla="*/ 12 w 41"/>
                <a:gd name="T103" fmla="*/ 1 h 83"/>
                <a:gd name="T104" fmla="*/ 13 w 41"/>
                <a:gd name="T105" fmla="*/ 1 h 83"/>
                <a:gd name="T106" fmla="*/ 12 w 41"/>
                <a:gd name="T107"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 h="83">
                  <a:moveTo>
                    <a:pt x="12" y="1"/>
                  </a:moveTo>
                  <a:cubicBezTo>
                    <a:pt x="12" y="0"/>
                    <a:pt x="12" y="0"/>
                    <a:pt x="12" y="0"/>
                  </a:cubicBezTo>
                  <a:cubicBezTo>
                    <a:pt x="12" y="0"/>
                    <a:pt x="25" y="1"/>
                    <a:pt x="33" y="5"/>
                  </a:cubicBezTo>
                  <a:cubicBezTo>
                    <a:pt x="34" y="5"/>
                    <a:pt x="34" y="5"/>
                    <a:pt x="34" y="5"/>
                  </a:cubicBezTo>
                  <a:cubicBezTo>
                    <a:pt x="41" y="16"/>
                    <a:pt x="39" y="32"/>
                    <a:pt x="36" y="46"/>
                  </a:cubicBezTo>
                  <a:cubicBezTo>
                    <a:pt x="34" y="52"/>
                    <a:pt x="31" y="58"/>
                    <a:pt x="29" y="63"/>
                  </a:cubicBezTo>
                  <a:cubicBezTo>
                    <a:pt x="28" y="65"/>
                    <a:pt x="27" y="67"/>
                    <a:pt x="26" y="69"/>
                  </a:cubicBezTo>
                  <a:cubicBezTo>
                    <a:pt x="26" y="70"/>
                    <a:pt x="25" y="71"/>
                    <a:pt x="25" y="72"/>
                  </a:cubicBezTo>
                  <a:cubicBezTo>
                    <a:pt x="25" y="72"/>
                    <a:pt x="25" y="72"/>
                    <a:pt x="25" y="72"/>
                  </a:cubicBezTo>
                  <a:cubicBezTo>
                    <a:pt x="24" y="73"/>
                    <a:pt x="22" y="75"/>
                    <a:pt x="21" y="76"/>
                  </a:cubicBezTo>
                  <a:cubicBezTo>
                    <a:pt x="20" y="77"/>
                    <a:pt x="20" y="78"/>
                    <a:pt x="20" y="79"/>
                  </a:cubicBezTo>
                  <a:cubicBezTo>
                    <a:pt x="20" y="79"/>
                    <a:pt x="20" y="79"/>
                    <a:pt x="20" y="80"/>
                  </a:cubicBezTo>
                  <a:cubicBezTo>
                    <a:pt x="20" y="80"/>
                    <a:pt x="20" y="80"/>
                    <a:pt x="20" y="80"/>
                  </a:cubicBezTo>
                  <a:cubicBezTo>
                    <a:pt x="20" y="80"/>
                    <a:pt x="21" y="81"/>
                    <a:pt x="20" y="81"/>
                  </a:cubicBezTo>
                  <a:cubicBezTo>
                    <a:pt x="20" y="81"/>
                    <a:pt x="20" y="82"/>
                    <a:pt x="20" y="82"/>
                  </a:cubicBezTo>
                  <a:cubicBezTo>
                    <a:pt x="15" y="82"/>
                    <a:pt x="8" y="83"/>
                    <a:pt x="1" y="81"/>
                  </a:cubicBezTo>
                  <a:cubicBezTo>
                    <a:pt x="1" y="81"/>
                    <a:pt x="0" y="81"/>
                    <a:pt x="0" y="81"/>
                  </a:cubicBezTo>
                  <a:cubicBezTo>
                    <a:pt x="0" y="80"/>
                    <a:pt x="0" y="80"/>
                    <a:pt x="0" y="80"/>
                  </a:cubicBezTo>
                  <a:cubicBezTo>
                    <a:pt x="0" y="80"/>
                    <a:pt x="0" y="80"/>
                    <a:pt x="0" y="80"/>
                  </a:cubicBezTo>
                  <a:cubicBezTo>
                    <a:pt x="0" y="80"/>
                    <a:pt x="0" y="80"/>
                    <a:pt x="0" y="80"/>
                  </a:cubicBezTo>
                  <a:cubicBezTo>
                    <a:pt x="11" y="68"/>
                    <a:pt x="14" y="48"/>
                    <a:pt x="14" y="32"/>
                  </a:cubicBezTo>
                  <a:cubicBezTo>
                    <a:pt x="14" y="23"/>
                    <a:pt x="13" y="16"/>
                    <a:pt x="12" y="10"/>
                  </a:cubicBezTo>
                  <a:cubicBezTo>
                    <a:pt x="12" y="7"/>
                    <a:pt x="12" y="5"/>
                    <a:pt x="11" y="4"/>
                  </a:cubicBezTo>
                  <a:cubicBezTo>
                    <a:pt x="11" y="2"/>
                    <a:pt x="11" y="1"/>
                    <a:pt x="11" y="1"/>
                  </a:cubicBezTo>
                  <a:cubicBezTo>
                    <a:pt x="11" y="1"/>
                    <a:pt x="11" y="1"/>
                    <a:pt x="11" y="0"/>
                  </a:cubicBezTo>
                  <a:cubicBezTo>
                    <a:pt x="11" y="0"/>
                    <a:pt x="12" y="0"/>
                    <a:pt x="12" y="0"/>
                  </a:cubicBezTo>
                  <a:cubicBezTo>
                    <a:pt x="12" y="1"/>
                    <a:pt x="12" y="1"/>
                    <a:pt x="12" y="1"/>
                  </a:cubicBezTo>
                  <a:cubicBezTo>
                    <a:pt x="13" y="1"/>
                    <a:pt x="13" y="1"/>
                    <a:pt x="13" y="1"/>
                  </a:cubicBezTo>
                  <a:cubicBezTo>
                    <a:pt x="13" y="1"/>
                    <a:pt x="16" y="15"/>
                    <a:pt x="16" y="32"/>
                  </a:cubicBezTo>
                  <a:cubicBezTo>
                    <a:pt x="16" y="49"/>
                    <a:pt x="13" y="69"/>
                    <a:pt x="2" y="81"/>
                  </a:cubicBezTo>
                  <a:cubicBezTo>
                    <a:pt x="1" y="80"/>
                    <a:pt x="1" y="80"/>
                    <a:pt x="1" y="80"/>
                  </a:cubicBezTo>
                  <a:cubicBezTo>
                    <a:pt x="2" y="81"/>
                    <a:pt x="2" y="81"/>
                    <a:pt x="2" y="81"/>
                  </a:cubicBezTo>
                  <a:cubicBezTo>
                    <a:pt x="2" y="81"/>
                    <a:pt x="2" y="81"/>
                    <a:pt x="2" y="81"/>
                  </a:cubicBezTo>
                  <a:cubicBezTo>
                    <a:pt x="1" y="80"/>
                    <a:pt x="1" y="80"/>
                    <a:pt x="1" y="80"/>
                  </a:cubicBezTo>
                  <a:cubicBezTo>
                    <a:pt x="1" y="79"/>
                    <a:pt x="1" y="79"/>
                    <a:pt x="1" y="79"/>
                  </a:cubicBezTo>
                  <a:cubicBezTo>
                    <a:pt x="9" y="81"/>
                    <a:pt x="15" y="80"/>
                    <a:pt x="19" y="80"/>
                  </a:cubicBezTo>
                  <a:cubicBezTo>
                    <a:pt x="19" y="81"/>
                    <a:pt x="19" y="81"/>
                    <a:pt x="19" y="81"/>
                  </a:cubicBezTo>
                  <a:cubicBezTo>
                    <a:pt x="19" y="82"/>
                    <a:pt x="19" y="82"/>
                    <a:pt x="19" y="82"/>
                  </a:cubicBezTo>
                  <a:cubicBezTo>
                    <a:pt x="18" y="81"/>
                    <a:pt x="18" y="81"/>
                    <a:pt x="18" y="81"/>
                  </a:cubicBezTo>
                  <a:cubicBezTo>
                    <a:pt x="18" y="80"/>
                    <a:pt x="17" y="79"/>
                    <a:pt x="18" y="78"/>
                  </a:cubicBezTo>
                  <a:cubicBezTo>
                    <a:pt x="18" y="77"/>
                    <a:pt x="19" y="75"/>
                    <a:pt x="20" y="74"/>
                  </a:cubicBezTo>
                  <a:cubicBezTo>
                    <a:pt x="21" y="72"/>
                    <a:pt x="22" y="71"/>
                    <a:pt x="23" y="70"/>
                  </a:cubicBezTo>
                  <a:cubicBezTo>
                    <a:pt x="23" y="70"/>
                    <a:pt x="23" y="70"/>
                    <a:pt x="23" y="70"/>
                  </a:cubicBezTo>
                  <a:cubicBezTo>
                    <a:pt x="23" y="70"/>
                    <a:pt x="24" y="69"/>
                    <a:pt x="25" y="68"/>
                  </a:cubicBezTo>
                  <a:cubicBezTo>
                    <a:pt x="27" y="63"/>
                    <a:pt x="32" y="52"/>
                    <a:pt x="35" y="40"/>
                  </a:cubicBezTo>
                  <a:cubicBezTo>
                    <a:pt x="37" y="28"/>
                    <a:pt x="38" y="15"/>
                    <a:pt x="32" y="6"/>
                  </a:cubicBezTo>
                  <a:cubicBezTo>
                    <a:pt x="33" y="6"/>
                    <a:pt x="33" y="6"/>
                    <a:pt x="33" y="6"/>
                  </a:cubicBezTo>
                  <a:cubicBezTo>
                    <a:pt x="32" y="7"/>
                    <a:pt x="32" y="7"/>
                    <a:pt x="32" y="7"/>
                  </a:cubicBezTo>
                  <a:cubicBezTo>
                    <a:pt x="28" y="5"/>
                    <a:pt x="23" y="4"/>
                    <a:pt x="19" y="3"/>
                  </a:cubicBezTo>
                  <a:cubicBezTo>
                    <a:pt x="17" y="3"/>
                    <a:pt x="15" y="2"/>
                    <a:pt x="14" y="2"/>
                  </a:cubicBezTo>
                  <a:cubicBezTo>
                    <a:pt x="13" y="2"/>
                    <a:pt x="12" y="2"/>
                    <a:pt x="12" y="2"/>
                  </a:cubicBezTo>
                  <a:cubicBezTo>
                    <a:pt x="12" y="1"/>
                    <a:pt x="12" y="1"/>
                    <a:pt x="12" y="1"/>
                  </a:cubicBezTo>
                  <a:cubicBezTo>
                    <a:pt x="13" y="1"/>
                    <a:pt x="13" y="1"/>
                    <a:pt x="13" y="1"/>
                  </a:cubicBezTo>
                  <a:lnTo>
                    <a:pt x="12" y="1"/>
                  </a:lnTo>
                  <a:close/>
                </a:path>
              </a:pathLst>
            </a:custGeom>
            <a:solidFill>
              <a:srgbClr val="B785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8" name="Freeform 138"/>
            <p:cNvSpPr/>
            <p:nvPr/>
          </p:nvSpPr>
          <p:spPr bwMode="auto">
            <a:xfrm>
              <a:off x="3212" y="3287"/>
              <a:ext cx="145" cy="64"/>
            </a:xfrm>
            <a:custGeom>
              <a:avLst/>
              <a:gdLst>
                <a:gd name="T0" fmla="*/ 39 w 61"/>
                <a:gd name="T1" fmla="*/ 3 h 27"/>
                <a:gd name="T2" fmla="*/ 36 w 61"/>
                <a:gd name="T3" fmla="*/ 3 h 27"/>
                <a:gd name="T4" fmla="*/ 3 w 61"/>
                <a:gd name="T5" fmla="*/ 7 h 27"/>
                <a:gd name="T6" fmla="*/ 38 w 61"/>
                <a:gd name="T7" fmla="*/ 24 h 27"/>
                <a:gd name="T8" fmla="*/ 56 w 61"/>
                <a:gd name="T9" fmla="*/ 7 h 27"/>
                <a:gd name="T10" fmla="*/ 39 w 61"/>
                <a:gd name="T11" fmla="*/ 3 h 27"/>
              </a:gdLst>
              <a:ahLst/>
              <a:cxnLst>
                <a:cxn ang="0">
                  <a:pos x="T0" y="T1"/>
                </a:cxn>
                <a:cxn ang="0">
                  <a:pos x="T2" y="T3"/>
                </a:cxn>
                <a:cxn ang="0">
                  <a:pos x="T4" y="T5"/>
                </a:cxn>
                <a:cxn ang="0">
                  <a:pos x="T6" y="T7"/>
                </a:cxn>
                <a:cxn ang="0">
                  <a:pos x="T8" y="T9"/>
                </a:cxn>
                <a:cxn ang="0">
                  <a:pos x="T10" y="T11"/>
                </a:cxn>
              </a:cxnLst>
              <a:rect l="0" t="0" r="r" b="b"/>
              <a:pathLst>
                <a:path w="61" h="27">
                  <a:moveTo>
                    <a:pt x="39" y="3"/>
                  </a:moveTo>
                  <a:cubicBezTo>
                    <a:pt x="38" y="4"/>
                    <a:pt x="37" y="4"/>
                    <a:pt x="36" y="3"/>
                  </a:cubicBezTo>
                  <a:cubicBezTo>
                    <a:pt x="27" y="2"/>
                    <a:pt x="5" y="0"/>
                    <a:pt x="3" y="7"/>
                  </a:cubicBezTo>
                  <a:cubicBezTo>
                    <a:pt x="0" y="15"/>
                    <a:pt x="17" y="21"/>
                    <a:pt x="38" y="24"/>
                  </a:cubicBezTo>
                  <a:cubicBezTo>
                    <a:pt x="59" y="27"/>
                    <a:pt x="61" y="18"/>
                    <a:pt x="56" y="7"/>
                  </a:cubicBezTo>
                  <a:cubicBezTo>
                    <a:pt x="49" y="7"/>
                    <a:pt x="43" y="5"/>
                    <a:pt x="39" y="3"/>
                  </a:cubicBezTo>
                  <a:close/>
                </a:path>
              </a:pathLst>
            </a:custGeom>
            <a:solidFill>
              <a:srgbClr val="655A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9" name="Freeform 139"/>
            <p:cNvSpPr/>
            <p:nvPr/>
          </p:nvSpPr>
          <p:spPr bwMode="auto">
            <a:xfrm>
              <a:off x="3214" y="3289"/>
              <a:ext cx="139" cy="60"/>
            </a:xfrm>
            <a:custGeom>
              <a:avLst/>
              <a:gdLst>
                <a:gd name="T0" fmla="*/ 38 w 58"/>
                <a:gd name="T1" fmla="*/ 2 h 25"/>
                <a:gd name="T2" fmla="*/ 38 w 58"/>
                <a:gd name="T3" fmla="*/ 1 h 25"/>
                <a:gd name="T4" fmla="*/ 35 w 58"/>
                <a:gd name="T5" fmla="*/ 1 h 25"/>
                <a:gd name="T6" fmla="*/ 35 w 58"/>
                <a:gd name="T7" fmla="*/ 1 h 25"/>
                <a:gd name="T8" fmla="*/ 19 w 58"/>
                <a:gd name="T9" fmla="*/ 0 h 25"/>
                <a:gd name="T10" fmla="*/ 4 w 58"/>
                <a:gd name="T11" fmla="*/ 2 h 25"/>
                <a:gd name="T12" fmla="*/ 1 w 58"/>
                <a:gd name="T13" fmla="*/ 6 h 25"/>
                <a:gd name="T14" fmla="*/ 1 w 58"/>
                <a:gd name="T15" fmla="*/ 11 h 25"/>
                <a:gd name="T16" fmla="*/ 14 w 58"/>
                <a:gd name="T17" fmla="*/ 19 h 25"/>
                <a:gd name="T18" fmla="*/ 37 w 58"/>
                <a:gd name="T19" fmla="*/ 24 h 25"/>
                <a:gd name="T20" fmla="*/ 54 w 58"/>
                <a:gd name="T21" fmla="*/ 23 h 25"/>
                <a:gd name="T22" fmla="*/ 58 w 58"/>
                <a:gd name="T23" fmla="*/ 16 h 25"/>
                <a:gd name="T24" fmla="*/ 56 w 58"/>
                <a:gd name="T25" fmla="*/ 6 h 25"/>
                <a:gd name="T26" fmla="*/ 55 w 58"/>
                <a:gd name="T27" fmla="*/ 5 h 25"/>
                <a:gd name="T28" fmla="*/ 38 w 58"/>
                <a:gd name="T29" fmla="*/ 1 h 25"/>
                <a:gd name="T30" fmla="*/ 38 w 58"/>
                <a:gd name="T31" fmla="*/ 1 h 25"/>
                <a:gd name="T32" fmla="*/ 38 w 58"/>
                <a:gd name="T33" fmla="*/ 2 h 25"/>
                <a:gd name="T34" fmla="*/ 38 w 58"/>
                <a:gd name="T35" fmla="*/ 3 h 25"/>
                <a:gd name="T36" fmla="*/ 55 w 58"/>
                <a:gd name="T37" fmla="*/ 7 h 25"/>
                <a:gd name="T38" fmla="*/ 55 w 58"/>
                <a:gd name="T39" fmla="*/ 6 h 25"/>
                <a:gd name="T40" fmla="*/ 54 w 58"/>
                <a:gd name="T41" fmla="*/ 7 h 25"/>
                <a:gd name="T42" fmla="*/ 56 w 58"/>
                <a:gd name="T43" fmla="*/ 16 h 25"/>
                <a:gd name="T44" fmla="*/ 53 w 58"/>
                <a:gd name="T45" fmla="*/ 21 h 25"/>
                <a:gd name="T46" fmla="*/ 37 w 58"/>
                <a:gd name="T47" fmla="*/ 22 h 25"/>
                <a:gd name="T48" fmla="*/ 15 w 58"/>
                <a:gd name="T49" fmla="*/ 17 h 25"/>
                <a:gd name="T50" fmla="*/ 3 w 58"/>
                <a:gd name="T51" fmla="*/ 10 h 25"/>
                <a:gd name="T52" fmla="*/ 3 w 58"/>
                <a:gd name="T53" fmla="*/ 7 h 25"/>
                <a:gd name="T54" fmla="*/ 5 w 58"/>
                <a:gd name="T55" fmla="*/ 4 h 25"/>
                <a:gd name="T56" fmla="*/ 19 w 58"/>
                <a:gd name="T57" fmla="*/ 2 h 25"/>
                <a:gd name="T58" fmla="*/ 34 w 58"/>
                <a:gd name="T59" fmla="*/ 3 h 25"/>
                <a:gd name="T60" fmla="*/ 34 w 58"/>
                <a:gd name="T61" fmla="*/ 3 h 25"/>
                <a:gd name="T62" fmla="*/ 38 w 58"/>
                <a:gd name="T63" fmla="*/ 3 h 25"/>
                <a:gd name="T64" fmla="*/ 38 w 58"/>
                <a:gd name="T65" fmla="*/ 2 h 25"/>
                <a:gd name="T66" fmla="*/ 38 w 58"/>
                <a:gd name="T67" fmla="*/ 3 h 25"/>
                <a:gd name="T68" fmla="*/ 38 w 58"/>
                <a:gd name="T69"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 h="25">
                  <a:moveTo>
                    <a:pt x="38" y="2"/>
                  </a:moveTo>
                  <a:cubicBezTo>
                    <a:pt x="38" y="1"/>
                    <a:pt x="38" y="1"/>
                    <a:pt x="38" y="1"/>
                  </a:cubicBezTo>
                  <a:cubicBezTo>
                    <a:pt x="37" y="2"/>
                    <a:pt x="36" y="2"/>
                    <a:pt x="35" y="1"/>
                  </a:cubicBezTo>
                  <a:cubicBezTo>
                    <a:pt x="35" y="1"/>
                    <a:pt x="35" y="1"/>
                    <a:pt x="35" y="1"/>
                  </a:cubicBezTo>
                  <a:cubicBezTo>
                    <a:pt x="31" y="1"/>
                    <a:pt x="25" y="0"/>
                    <a:pt x="19" y="0"/>
                  </a:cubicBezTo>
                  <a:cubicBezTo>
                    <a:pt x="14" y="0"/>
                    <a:pt x="8" y="0"/>
                    <a:pt x="4" y="2"/>
                  </a:cubicBezTo>
                  <a:cubicBezTo>
                    <a:pt x="2" y="3"/>
                    <a:pt x="1" y="4"/>
                    <a:pt x="1" y="6"/>
                  </a:cubicBezTo>
                  <a:cubicBezTo>
                    <a:pt x="0" y="8"/>
                    <a:pt x="0" y="9"/>
                    <a:pt x="1" y="11"/>
                  </a:cubicBezTo>
                  <a:cubicBezTo>
                    <a:pt x="3" y="14"/>
                    <a:pt x="8" y="17"/>
                    <a:pt x="14" y="19"/>
                  </a:cubicBezTo>
                  <a:cubicBezTo>
                    <a:pt x="20" y="21"/>
                    <a:pt x="28" y="23"/>
                    <a:pt x="37" y="24"/>
                  </a:cubicBezTo>
                  <a:cubicBezTo>
                    <a:pt x="45" y="25"/>
                    <a:pt x="51" y="25"/>
                    <a:pt x="54" y="23"/>
                  </a:cubicBezTo>
                  <a:cubicBezTo>
                    <a:pt x="57" y="21"/>
                    <a:pt x="58" y="19"/>
                    <a:pt x="58" y="16"/>
                  </a:cubicBezTo>
                  <a:cubicBezTo>
                    <a:pt x="58" y="13"/>
                    <a:pt x="57" y="9"/>
                    <a:pt x="56" y="6"/>
                  </a:cubicBezTo>
                  <a:cubicBezTo>
                    <a:pt x="56" y="6"/>
                    <a:pt x="55" y="5"/>
                    <a:pt x="55" y="5"/>
                  </a:cubicBezTo>
                  <a:cubicBezTo>
                    <a:pt x="48" y="5"/>
                    <a:pt x="42" y="3"/>
                    <a:pt x="38" y="1"/>
                  </a:cubicBezTo>
                  <a:cubicBezTo>
                    <a:pt x="38" y="1"/>
                    <a:pt x="38" y="1"/>
                    <a:pt x="38" y="1"/>
                  </a:cubicBezTo>
                  <a:cubicBezTo>
                    <a:pt x="38" y="2"/>
                    <a:pt x="38" y="2"/>
                    <a:pt x="38" y="2"/>
                  </a:cubicBezTo>
                  <a:cubicBezTo>
                    <a:pt x="38" y="3"/>
                    <a:pt x="38" y="3"/>
                    <a:pt x="38" y="3"/>
                  </a:cubicBezTo>
                  <a:cubicBezTo>
                    <a:pt x="41" y="5"/>
                    <a:pt x="48" y="7"/>
                    <a:pt x="55" y="7"/>
                  </a:cubicBezTo>
                  <a:cubicBezTo>
                    <a:pt x="55" y="6"/>
                    <a:pt x="55" y="6"/>
                    <a:pt x="55" y="6"/>
                  </a:cubicBezTo>
                  <a:cubicBezTo>
                    <a:pt x="54" y="7"/>
                    <a:pt x="54" y="7"/>
                    <a:pt x="54" y="7"/>
                  </a:cubicBezTo>
                  <a:cubicBezTo>
                    <a:pt x="56" y="10"/>
                    <a:pt x="56" y="13"/>
                    <a:pt x="56" y="16"/>
                  </a:cubicBezTo>
                  <a:cubicBezTo>
                    <a:pt x="56" y="18"/>
                    <a:pt x="55" y="20"/>
                    <a:pt x="53" y="21"/>
                  </a:cubicBezTo>
                  <a:cubicBezTo>
                    <a:pt x="50" y="23"/>
                    <a:pt x="45" y="23"/>
                    <a:pt x="37" y="22"/>
                  </a:cubicBezTo>
                  <a:cubicBezTo>
                    <a:pt x="29" y="21"/>
                    <a:pt x="21" y="19"/>
                    <a:pt x="15" y="17"/>
                  </a:cubicBezTo>
                  <a:cubicBezTo>
                    <a:pt x="9" y="15"/>
                    <a:pt x="4" y="13"/>
                    <a:pt x="3" y="10"/>
                  </a:cubicBezTo>
                  <a:cubicBezTo>
                    <a:pt x="2" y="9"/>
                    <a:pt x="2" y="8"/>
                    <a:pt x="3" y="7"/>
                  </a:cubicBezTo>
                  <a:cubicBezTo>
                    <a:pt x="3" y="6"/>
                    <a:pt x="4" y="5"/>
                    <a:pt x="5" y="4"/>
                  </a:cubicBezTo>
                  <a:cubicBezTo>
                    <a:pt x="8" y="2"/>
                    <a:pt x="14" y="2"/>
                    <a:pt x="19" y="2"/>
                  </a:cubicBezTo>
                  <a:cubicBezTo>
                    <a:pt x="25" y="2"/>
                    <a:pt x="31" y="3"/>
                    <a:pt x="34" y="3"/>
                  </a:cubicBezTo>
                  <a:cubicBezTo>
                    <a:pt x="34" y="3"/>
                    <a:pt x="34" y="3"/>
                    <a:pt x="34" y="3"/>
                  </a:cubicBezTo>
                  <a:cubicBezTo>
                    <a:pt x="36" y="4"/>
                    <a:pt x="37" y="4"/>
                    <a:pt x="38" y="3"/>
                  </a:cubicBezTo>
                  <a:cubicBezTo>
                    <a:pt x="38" y="2"/>
                    <a:pt x="38" y="2"/>
                    <a:pt x="38" y="2"/>
                  </a:cubicBezTo>
                  <a:cubicBezTo>
                    <a:pt x="38" y="3"/>
                    <a:pt x="38" y="3"/>
                    <a:pt x="38" y="3"/>
                  </a:cubicBezTo>
                  <a:lnTo>
                    <a:pt x="38" y="2"/>
                  </a:lnTo>
                  <a:close/>
                </a:path>
              </a:pathLst>
            </a:custGeom>
            <a:solidFill>
              <a:srgbClr val="8E93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0" name="Freeform 140"/>
            <p:cNvSpPr/>
            <p:nvPr/>
          </p:nvSpPr>
          <p:spPr bwMode="auto">
            <a:xfrm>
              <a:off x="3279" y="3120"/>
              <a:ext cx="95" cy="183"/>
            </a:xfrm>
            <a:custGeom>
              <a:avLst/>
              <a:gdLst>
                <a:gd name="T0" fmla="*/ 40 w 40"/>
                <a:gd name="T1" fmla="*/ 1 h 77"/>
                <a:gd name="T2" fmla="*/ 19 w 40"/>
                <a:gd name="T3" fmla="*/ 1 h 77"/>
                <a:gd name="T4" fmla="*/ 9 w 40"/>
                <a:gd name="T5" fmla="*/ 63 h 77"/>
                <a:gd name="T6" fmla="*/ 11 w 40"/>
                <a:gd name="T7" fmla="*/ 73 h 77"/>
                <a:gd name="T8" fmla="*/ 28 w 40"/>
                <a:gd name="T9" fmla="*/ 77 h 77"/>
                <a:gd name="T10" fmla="*/ 28 w 40"/>
                <a:gd name="T11" fmla="*/ 77 h 77"/>
                <a:gd name="T12" fmla="*/ 40 w 40"/>
                <a:gd name="T13" fmla="*/ 1 h 77"/>
              </a:gdLst>
              <a:ahLst/>
              <a:cxnLst>
                <a:cxn ang="0">
                  <a:pos x="T0" y="T1"/>
                </a:cxn>
                <a:cxn ang="0">
                  <a:pos x="T2" y="T3"/>
                </a:cxn>
                <a:cxn ang="0">
                  <a:pos x="T4" y="T5"/>
                </a:cxn>
                <a:cxn ang="0">
                  <a:pos x="T6" y="T7"/>
                </a:cxn>
                <a:cxn ang="0">
                  <a:pos x="T8" y="T9"/>
                </a:cxn>
                <a:cxn ang="0">
                  <a:pos x="T10" y="T11"/>
                </a:cxn>
                <a:cxn ang="0">
                  <a:pos x="T12" y="T13"/>
                </a:cxn>
              </a:cxnLst>
              <a:rect l="0" t="0" r="r" b="b"/>
              <a:pathLst>
                <a:path w="40" h="77">
                  <a:moveTo>
                    <a:pt x="40" y="1"/>
                  </a:moveTo>
                  <a:cubicBezTo>
                    <a:pt x="40" y="1"/>
                    <a:pt x="28" y="0"/>
                    <a:pt x="19" y="1"/>
                  </a:cubicBezTo>
                  <a:cubicBezTo>
                    <a:pt x="0" y="17"/>
                    <a:pt x="8" y="60"/>
                    <a:pt x="9" y="63"/>
                  </a:cubicBezTo>
                  <a:cubicBezTo>
                    <a:pt x="11" y="66"/>
                    <a:pt x="14" y="72"/>
                    <a:pt x="11" y="73"/>
                  </a:cubicBezTo>
                  <a:cubicBezTo>
                    <a:pt x="15" y="75"/>
                    <a:pt x="21" y="77"/>
                    <a:pt x="28" y="77"/>
                  </a:cubicBezTo>
                  <a:cubicBezTo>
                    <a:pt x="28" y="77"/>
                    <a:pt x="28" y="77"/>
                    <a:pt x="28" y="77"/>
                  </a:cubicBezTo>
                  <a:cubicBezTo>
                    <a:pt x="14" y="50"/>
                    <a:pt x="40" y="1"/>
                    <a:pt x="40" y="1"/>
                  </a:cubicBezTo>
                  <a:close/>
                </a:path>
              </a:pathLst>
            </a:custGeom>
            <a:solidFill>
              <a:srgbClr val="E8AF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1" name="Freeform 141"/>
            <p:cNvSpPr/>
            <p:nvPr/>
          </p:nvSpPr>
          <p:spPr bwMode="auto">
            <a:xfrm>
              <a:off x="3291" y="3118"/>
              <a:ext cx="85" cy="188"/>
            </a:xfrm>
            <a:custGeom>
              <a:avLst/>
              <a:gdLst>
                <a:gd name="T0" fmla="*/ 35 w 36"/>
                <a:gd name="T1" fmla="*/ 2 h 79"/>
                <a:gd name="T2" fmla="*/ 35 w 36"/>
                <a:gd name="T3" fmla="*/ 1 h 79"/>
                <a:gd name="T4" fmla="*/ 14 w 36"/>
                <a:gd name="T5" fmla="*/ 1 h 79"/>
                <a:gd name="T6" fmla="*/ 13 w 36"/>
                <a:gd name="T7" fmla="*/ 1 h 79"/>
                <a:gd name="T8" fmla="*/ 1 w 36"/>
                <a:gd name="T9" fmla="*/ 38 h 79"/>
                <a:gd name="T10" fmla="*/ 2 w 36"/>
                <a:gd name="T11" fmla="*/ 56 h 79"/>
                <a:gd name="T12" fmla="*/ 3 w 36"/>
                <a:gd name="T13" fmla="*/ 62 h 79"/>
                <a:gd name="T14" fmla="*/ 4 w 36"/>
                <a:gd name="T15" fmla="*/ 65 h 79"/>
                <a:gd name="T16" fmla="*/ 4 w 36"/>
                <a:gd name="T17" fmla="*/ 65 h 79"/>
                <a:gd name="T18" fmla="*/ 6 w 36"/>
                <a:gd name="T19" fmla="*/ 70 h 79"/>
                <a:gd name="T20" fmla="*/ 6 w 36"/>
                <a:gd name="T21" fmla="*/ 72 h 79"/>
                <a:gd name="T22" fmla="*/ 6 w 36"/>
                <a:gd name="T23" fmla="*/ 73 h 79"/>
                <a:gd name="T24" fmla="*/ 6 w 36"/>
                <a:gd name="T25" fmla="*/ 73 h 79"/>
                <a:gd name="T26" fmla="*/ 5 w 36"/>
                <a:gd name="T27" fmla="*/ 74 h 79"/>
                <a:gd name="T28" fmla="*/ 6 w 36"/>
                <a:gd name="T29" fmla="*/ 75 h 79"/>
                <a:gd name="T30" fmla="*/ 23 w 36"/>
                <a:gd name="T31" fmla="*/ 79 h 79"/>
                <a:gd name="T32" fmla="*/ 24 w 36"/>
                <a:gd name="T33" fmla="*/ 79 h 79"/>
                <a:gd name="T34" fmla="*/ 24 w 36"/>
                <a:gd name="T35" fmla="*/ 78 h 79"/>
                <a:gd name="T36" fmla="*/ 24 w 36"/>
                <a:gd name="T37" fmla="*/ 78 h 79"/>
                <a:gd name="T38" fmla="*/ 24 w 36"/>
                <a:gd name="T39" fmla="*/ 78 h 79"/>
                <a:gd name="T40" fmla="*/ 25 w 36"/>
                <a:gd name="T41" fmla="*/ 30 h 79"/>
                <a:gd name="T42" fmla="*/ 32 w 36"/>
                <a:gd name="T43" fmla="*/ 11 h 79"/>
                <a:gd name="T44" fmla="*/ 34 w 36"/>
                <a:gd name="T45" fmla="*/ 5 h 79"/>
                <a:gd name="T46" fmla="*/ 35 w 36"/>
                <a:gd name="T47" fmla="*/ 3 h 79"/>
                <a:gd name="T48" fmla="*/ 35 w 36"/>
                <a:gd name="T49" fmla="*/ 2 h 79"/>
                <a:gd name="T50" fmla="*/ 35 w 36"/>
                <a:gd name="T51" fmla="*/ 1 h 79"/>
                <a:gd name="T52" fmla="*/ 35 w 36"/>
                <a:gd name="T53" fmla="*/ 2 h 79"/>
                <a:gd name="T54" fmla="*/ 34 w 36"/>
                <a:gd name="T55" fmla="*/ 2 h 79"/>
                <a:gd name="T56" fmla="*/ 23 w 36"/>
                <a:gd name="T57" fmla="*/ 30 h 79"/>
                <a:gd name="T58" fmla="*/ 22 w 36"/>
                <a:gd name="T59" fmla="*/ 79 h 79"/>
                <a:gd name="T60" fmla="*/ 23 w 36"/>
                <a:gd name="T61" fmla="*/ 78 h 79"/>
                <a:gd name="T62" fmla="*/ 22 w 36"/>
                <a:gd name="T63" fmla="*/ 79 h 79"/>
                <a:gd name="T64" fmla="*/ 22 w 36"/>
                <a:gd name="T65" fmla="*/ 79 h 79"/>
                <a:gd name="T66" fmla="*/ 23 w 36"/>
                <a:gd name="T67" fmla="*/ 78 h 79"/>
                <a:gd name="T68" fmla="*/ 23 w 36"/>
                <a:gd name="T69" fmla="*/ 77 h 79"/>
                <a:gd name="T70" fmla="*/ 6 w 36"/>
                <a:gd name="T71" fmla="*/ 73 h 79"/>
                <a:gd name="T72" fmla="*/ 6 w 36"/>
                <a:gd name="T73" fmla="*/ 74 h 79"/>
                <a:gd name="T74" fmla="*/ 6 w 36"/>
                <a:gd name="T75" fmla="*/ 75 h 79"/>
                <a:gd name="T76" fmla="*/ 7 w 36"/>
                <a:gd name="T77" fmla="*/ 75 h 79"/>
                <a:gd name="T78" fmla="*/ 8 w 36"/>
                <a:gd name="T79" fmla="*/ 72 h 79"/>
                <a:gd name="T80" fmla="*/ 7 w 36"/>
                <a:gd name="T81" fmla="*/ 68 h 79"/>
                <a:gd name="T82" fmla="*/ 5 w 36"/>
                <a:gd name="T83" fmla="*/ 64 h 79"/>
                <a:gd name="T84" fmla="*/ 5 w 36"/>
                <a:gd name="T85" fmla="*/ 64 h 79"/>
                <a:gd name="T86" fmla="*/ 5 w 36"/>
                <a:gd name="T87" fmla="*/ 61 h 79"/>
                <a:gd name="T88" fmla="*/ 3 w 36"/>
                <a:gd name="T89" fmla="*/ 33 h 79"/>
                <a:gd name="T90" fmla="*/ 15 w 36"/>
                <a:gd name="T91" fmla="*/ 2 h 79"/>
                <a:gd name="T92" fmla="*/ 14 w 36"/>
                <a:gd name="T93" fmla="*/ 2 h 79"/>
                <a:gd name="T94" fmla="*/ 14 w 36"/>
                <a:gd name="T95" fmla="*/ 3 h 79"/>
                <a:gd name="T96" fmla="*/ 27 w 36"/>
                <a:gd name="T97" fmla="*/ 3 h 79"/>
                <a:gd name="T98" fmla="*/ 32 w 36"/>
                <a:gd name="T99" fmla="*/ 3 h 79"/>
                <a:gd name="T100" fmla="*/ 34 w 36"/>
                <a:gd name="T101" fmla="*/ 3 h 79"/>
                <a:gd name="T102" fmla="*/ 35 w 36"/>
                <a:gd name="T103" fmla="*/ 2 h 79"/>
                <a:gd name="T104" fmla="*/ 34 w 36"/>
                <a:gd name="T105" fmla="*/ 2 h 79"/>
                <a:gd name="T106" fmla="*/ 35 w 36"/>
                <a:gd name="T107" fmla="*/ 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79">
                  <a:moveTo>
                    <a:pt x="35" y="2"/>
                  </a:moveTo>
                  <a:cubicBezTo>
                    <a:pt x="35" y="1"/>
                    <a:pt x="35" y="1"/>
                    <a:pt x="35" y="1"/>
                  </a:cubicBezTo>
                  <a:cubicBezTo>
                    <a:pt x="35" y="1"/>
                    <a:pt x="23" y="0"/>
                    <a:pt x="14" y="1"/>
                  </a:cubicBezTo>
                  <a:cubicBezTo>
                    <a:pt x="13" y="1"/>
                    <a:pt x="13" y="1"/>
                    <a:pt x="13" y="1"/>
                  </a:cubicBezTo>
                  <a:cubicBezTo>
                    <a:pt x="3" y="10"/>
                    <a:pt x="1" y="25"/>
                    <a:pt x="1" y="38"/>
                  </a:cubicBezTo>
                  <a:cubicBezTo>
                    <a:pt x="0" y="45"/>
                    <a:pt x="1" y="51"/>
                    <a:pt x="2" y="56"/>
                  </a:cubicBezTo>
                  <a:cubicBezTo>
                    <a:pt x="2" y="58"/>
                    <a:pt x="2" y="60"/>
                    <a:pt x="3" y="62"/>
                  </a:cubicBezTo>
                  <a:cubicBezTo>
                    <a:pt x="3" y="63"/>
                    <a:pt x="3" y="64"/>
                    <a:pt x="4" y="65"/>
                  </a:cubicBezTo>
                  <a:cubicBezTo>
                    <a:pt x="4" y="65"/>
                    <a:pt x="4" y="65"/>
                    <a:pt x="4" y="65"/>
                  </a:cubicBezTo>
                  <a:cubicBezTo>
                    <a:pt x="4" y="66"/>
                    <a:pt x="5" y="68"/>
                    <a:pt x="6" y="70"/>
                  </a:cubicBezTo>
                  <a:cubicBezTo>
                    <a:pt x="6" y="71"/>
                    <a:pt x="6" y="72"/>
                    <a:pt x="6" y="72"/>
                  </a:cubicBezTo>
                  <a:cubicBezTo>
                    <a:pt x="6" y="73"/>
                    <a:pt x="6" y="73"/>
                    <a:pt x="6" y="73"/>
                  </a:cubicBezTo>
                  <a:cubicBezTo>
                    <a:pt x="6" y="73"/>
                    <a:pt x="6" y="73"/>
                    <a:pt x="6" y="73"/>
                  </a:cubicBezTo>
                  <a:cubicBezTo>
                    <a:pt x="5" y="73"/>
                    <a:pt x="5" y="74"/>
                    <a:pt x="5" y="74"/>
                  </a:cubicBezTo>
                  <a:cubicBezTo>
                    <a:pt x="5" y="75"/>
                    <a:pt x="5" y="75"/>
                    <a:pt x="6" y="75"/>
                  </a:cubicBezTo>
                  <a:cubicBezTo>
                    <a:pt x="9" y="77"/>
                    <a:pt x="16" y="79"/>
                    <a:pt x="23" y="79"/>
                  </a:cubicBezTo>
                  <a:cubicBezTo>
                    <a:pt x="23" y="79"/>
                    <a:pt x="24" y="79"/>
                    <a:pt x="24" y="79"/>
                  </a:cubicBezTo>
                  <a:cubicBezTo>
                    <a:pt x="24" y="79"/>
                    <a:pt x="24" y="78"/>
                    <a:pt x="24" y="78"/>
                  </a:cubicBezTo>
                  <a:cubicBezTo>
                    <a:pt x="24" y="78"/>
                    <a:pt x="24" y="78"/>
                    <a:pt x="24" y="78"/>
                  </a:cubicBezTo>
                  <a:cubicBezTo>
                    <a:pt x="24" y="78"/>
                    <a:pt x="24" y="78"/>
                    <a:pt x="24" y="78"/>
                  </a:cubicBezTo>
                  <a:cubicBezTo>
                    <a:pt x="17" y="64"/>
                    <a:pt x="20" y="46"/>
                    <a:pt x="25" y="30"/>
                  </a:cubicBezTo>
                  <a:cubicBezTo>
                    <a:pt x="27" y="23"/>
                    <a:pt x="30" y="16"/>
                    <a:pt x="32" y="11"/>
                  </a:cubicBezTo>
                  <a:cubicBezTo>
                    <a:pt x="33" y="8"/>
                    <a:pt x="34" y="6"/>
                    <a:pt x="34" y="5"/>
                  </a:cubicBezTo>
                  <a:cubicBezTo>
                    <a:pt x="35" y="4"/>
                    <a:pt x="35" y="3"/>
                    <a:pt x="35" y="3"/>
                  </a:cubicBezTo>
                  <a:cubicBezTo>
                    <a:pt x="36" y="3"/>
                    <a:pt x="36" y="2"/>
                    <a:pt x="35" y="2"/>
                  </a:cubicBezTo>
                  <a:cubicBezTo>
                    <a:pt x="35" y="2"/>
                    <a:pt x="35" y="2"/>
                    <a:pt x="35" y="1"/>
                  </a:cubicBezTo>
                  <a:cubicBezTo>
                    <a:pt x="35" y="2"/>
                    <a:pt x="35" y="2"/>
                    <a:pt x="35" y="2"/>
                  </a:cubicBezTo>
                  <a:cubicBezTo>
                    <a:pt x="34" y="2"/>
                    <a:pt x="34" y="2"/>
                    <a:pt x="34" y="2"/>
                  </a:cubicBezTo>
                  <a:cubicBezTo>
                    <a:pt x="34" y="2"/>
                    <a:pt x="27" y="14"/>
                    <a:pt x="23" y="30"/>
                  </a:cubicBezTo>
                  <a:cubicBezTo>
                    <a:pt x="18" y="45"/>
                    <a:pt x="15" y="65"/>
                    <a:pt x="22" y="79"/>
                  </a:cubicBezTo>
                  <a:cubicBezTo>
                    <a:pt x="23" y="78"/>
                    <a:pt x="23" y="78"/>
                    <a:pt x="23" y="78"/>
                  </a:cubicBezTo>
                  <a:cubicBezTo>
                    <a:pt x="22" y="79"/>
                    <a:pt x="22" y="79"/>
                    <a:pt x="22" y="79"/>
                  </a:cubicBezTo>
                  <a:cubicBezTo>
                    <a:pt x="22" y="79"/>
                    <a:pt x="22" y="79"/>
                    <a:pt x="22" y="79"/>
                  </a:cubicBezTo>
                  <a:cubicBezTo>
                    <a:pt x="23" y="78"/>
                    <a:pt x="23" y="78"/>
                    <a:pt x="23" y="78"/>
                  </a:cubicBezTo>
                  <a:cubicBezTo>
                    <a:pt x="23" y="77"/>
                    <a:pt x="23" y="77"/>
                    <a:pt x="23" y="77"/>
                  </a:cubicBezTo>
                  <a:cubicBezTo>
                    <a:pt x="16" y="77"/>
                    <a:pt x="10" y="75"/>
                    <a:pt x="6" y="73"/>
                  </a:cubicBezTo>
                  <a:cubicBezTo>
                    <a:pt x="6" y="74"/>
                    <a:pt x="6" y="74"/>
                    <a:pt x="6" y="74"/>
                  </a:cubicBezTo>
                  <a:cubicBezTo>
                    <a:pt x="6" y="75"/>
                    <a:pt x="6" y="75"/>
                    <a:pt x="6" y="75"/>
                  </a:cubicBezTo>
                  <a:cubicBezTo>
                    <a:pt x="7" y="75"/>
                    <a:pt x="7" y="75"/>
                    <a:pt x="7" y="75"/>
                  </a:cubicBezTo>
                  <a:cubicBezTo>
                    <a:pt x="8" y="74"/>
                    <a:pt x="8" y="73"/>
                    <a:pt x="8" y="72"/>
                  </a:cubicBezTo>
                  <a:cubicBezTo>
                    <a:pt x="8" y="71"/>
                    <a:pt x="8" y="69"/>
                    <a:pt x="7" y="68"/>
                  </a:cubicBezTo>
                  <a:cubicBezTo>
                    <a:pt x="7" y="66"/>
                    <a:pt x="6" y="65"/>
                    <a:pt x="5" y="64"/>
                  </a:cubicBezTo>
                  <a:cubicBezTo>
                    <a:pt x="5" y="64"/>
                    <a:pt x="5" y="64"/>
                    <a:pt x="5" y="64"/>
                  </a:cubicBezTo>
                  <a:cubicBezTo>
                    <a:pt x="5" y="64"/>
                    <a:pt x="5" y="63"/>
                    <a:pt x="5" y="61"/>
                  </a:cubicBezTo>
                  <a:cubicBezTo>
                    <a:pt x="3" y="56"/>
                    <a:pt x="2" y="45"/>
                    <a:pt x="3" y="33"/>
                  </a:cubicBezTo>
                  <a:cubicBezTo>
                    <a:pt x="3" y="21"/>
                    <a:pt x="7" y="9"/>
                    <a:pt x="15" y="2"/>
                  </a:cubicBezTo>
                  <a:cubicBezTo>
                    <a:pt x="14" y="2"/>
                    <a:pt x="14" y="2"/>
                    <a:pt x="14" y="2"/>
                  </a:cubicBezTo>
                  <a:cubicBezTo>
                    <a:pt x="14" y="3"/>
                    <a:pt x="14" y="3"/>
                    <a:pt x="14" y="3"/>
                  </a:cubicBezTo>
                  <a:cubicBezTo>
                    <a:pt x="18" y="2"/>
                    <a:pt x="23" y="2"/>
                    <a:pt x="27" y="3"/>
                  </a:cubicBezTo>
                  <a:cubicBezTo>
                    <a:pt x="29" y="3"/>
                    <a:pt x="31" y="3"/>
                    <a:pt x="32" y="3"/>
                  </a:cubicBezTo>
                  <a:cubicBezTo>
                    <a:pt x="34" y="3"/>
                    <a:pt x="34" y="3"/>
                    <a:pt x="34" y="3"/>
                  </a:cubicBezTo>
                  <a:cubicBezTo>
                    <a:pt x="35" y="2"/>
                    <a:pt x="35" y="2"/>
                    <a:pt x="35" y="2"/>
                  </a:cubicBezTo>
                  <a:cubicBezTo>
                    <a:pt x="34" y="2"/>
                    <a:pt x="34" y="2"/>
                    <a:pt x="34" y="2"/>
                  </a:cubicBezTo>
                  <a:lnTo>
                    <a:pt x="35" y="2"/>
                  </a:lnTo>
                  <a:close/>
                </a:path>
              </a:pathLst>
            </a:custGeom>
            <a:solidFill>
              <a:srgbClr val="B785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2" name="Freeform 142"/>
            <p:cNvSpPr/>
            <p:nvPr/>
          </p:nvSpPr>
          <p:spPr bwMode="auto">
            <a:xfrm>
              <a:off x="3298" y="3070"/>
              <a:ext cx="210" cy="95"/>
            </a:xfrm>
            <a:custGeom>
              <a:avLst/>
              <a:gdLst>
                <a:gd name="T0" fmla="*/ 9 w 88"/>
                <a:gd name="T1" fmla="*/ 5 h 40"/>
                <a:gd name="T2" fmla="*/ 0 w 88"/>
                <a:gd name="T3" fmla="*/ 21 h 40"/>
                <a:gd name="T4" fmla="*/ 25 w 88"/>
                <a:gd name="T5" fmla="*/ 40 h 40"/>
                <a:gd name="T6" fmla="*/ 49 w 88"/>
                <a:gd name="T7" fmla="*/ 37 h 40"/>
                <a:gd name="T8" fmla="*/ 82 w 88"/>
                <a:gd name="T9" fmla="*/ 30 h 40"/>
                <a:gd name="T10" fmla="*/ 87 w 88"/>
                <a:gd name="T11" fmla="*/ 4 h 40"/>
                <a:gd name="T12" fmla="*/ 9 w 88"/>
                <a:gd name="T13" fmla="*/ 5 h 40"/>
              </a:gdLst>
              <a:ahLst/>
              <a:cxnLst>
                <a:cxn ang="0">
                  <a:pos x="T0" y="T1"/>
                </a:cxn>
                <a:cxn ang="0">
                  <a:pos x="T2" y="T3"/>
                </a:cxn>
                <a:cxn ang="0">
                  <a:pos x="T4" y="T5"/>
                </a:cxn>
                <a:cxn ang="0">
                  <a:pos x="T6" y="T7"/>
                </a:cxn>
                <a:cxn ang="0">
                  <a:pos x="T8" y="T9"/>
                </a:cxn>
                <a:cxn ang="0">
                  <a:pos x="T10" y="T11"/>
                </a:cxn>
                <a:cxn ang="0">
                  <a:pos x="T12" y="T13"/>
                </a:cxn>
              </a:cxnLst>
              <a:rect l="0" t="0" r="r" b="b"/>
              <a:pathLst>
                <a:path w="88" h="40">
                  <a:moveTo>
                    <a:pt x="9" y="5"/>
                  </a:moveTo>
                  <a:cubicBezTo>
                    <a:pt x="9" y="5"/>
                    <a:pt x="2" y="18"/>
                    <a:pt x="0" y="21"/>
                  </a:cubicBezTo>
                  <a:cubicBezTo>
                    <a:pt x="3" y="24"/>
                    <a:pt x="25" y="40"/>
                    <a:pt x="25" y="40"/>
                  </a:cubicBezTo>
                  <a:cubicBezTo>
                    <a:pt x="25" y="40"/>
                    <a:pt x="39" y="12"/>
                    <a:pt x="49" y="37"/>
                  </a:cubicBezTo>
                  <a:cubicBezTo>
                    <a:pt x="82" y="30"/>
                    <a:pt x="82" y="30"/>
                    <a:pt x="82" y="30"/>
                  </a:cubicBezTo>
                  <a:cubicBezTo>
                    <a:pt x="82" y="30"/>
                    <a:pt x="88" y="8"/>
                    <a:pt x="87" y="4"/>
                  </a:cubicBezTo>
                  <a:cubicBezTo>
                    <a:pt x="86" y="0"/>
                    <a:pt x="9" y="5"/>
                    <a:pt x="9" y="5"/>
                  </a:cubicBezTo>
                  <a:close/>
                </a:path>
              </a:pathLst>
            </a:custGeom>
            <a:solidFill>
              <a:srgbClr val="7D7E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3" name="Freeform 143"/>
            <p:cNvSpPr>
              <a:spLocks noEditPoints="1"/>
            </p:cNvSpPr>
            <p:nvPr/>
          </p:nvSpPr>
          <p:spPr bwMode="auto">
            <a:xfrm>
              <a:off x="3295" y="3075"/>
              <a:ext cx="215" cy="93"/>
            </a:xfrm>
            <a:custGeom>
              <a:avLst/>
              <a:gdLst>
                <a:gd name="T0" fmla="*/ 26 w 90"/>
                <a:gd name="T1" fmla="*/ 39 h 39"/>
                <a:gd name="T2" fmla="*/ 26 w 90"/>
                <a:gd name="T3" fmla="*/ 38 h 39"/>
                <a:gd name="T4" fmla="*/ 0 w 90"/>
                <a:gd name="T5" fmla="*/ 20 h 39"/>
                <a:gd name="T6" fmla="*/ 0 w 90"/>
                <a:gd name="T7" fmla="*/ 19 h 39"/>
                <a:gd name="T8" fmla="*/ 0 w 90"/>
                <a:gd name="T9" fmla="*/ 19 h 39"/>
                <a:gd name="T10" fmla="*/ 8 w 90"/>
                <a:gd name="T11" fmla="*/ 3 h 39"/>
                <a:gd name="T12" fmla="*/ 8 w 90"/>
                <a:gd name="T13" fmla="*/ 3 h 39"/>
                <a:gd name="T14" fmla="*/ 81 w 90"/>
                <a:gd name="T15" fmla="*/ 0 h 39"/>
                <a:gd name="T16" fmla="*/ 89 w 90"/>
                <a:gd name="T17" fmla="*/ 2 h 39"/>
                <a:gd name="T18" fmla="*/ 84 w 90"/>
                <a:gd name="T19" fmla="*/ 28 h 39"/>
                <a:gd name="T20" fmla="*/ 83 w 90"/>
                <a:gd name="T21" fmla="*/ 29 h 39"/>
                <a:gd name="T22" fmla="*/ 50 w 90"/>
                <a:gd name="T23" fmla="*/ 36 h 39"/>
                <a:gd name="T24" fmla="*/ 49 w 90"/>
                <a:gd name="T25" fmla="*/ 35 h 39"/>
                <a:gd name="T26" fmla="*/ 40 w 90"/>
                <a:gd name="T27" fmla="*/ 25 h 39"/>
                <a:gd name="T28" fmla="*/ 27 w 90"/>
                <a:gd name="T29" fmla="*/ 38 h 39"/>
                <a:gd name="T30" fmla="*/ 26 w 90"/>
                <a:gd name="T31" fmla="*/ 39 h 39"/>
                <a:gd name="T32" fmla="*/ 26 w 90"/>
                <a:gd name="T33" fmla="*/ 39 h 39"/>
                <a:gd name="T34" fmla="*/ 2 w 90"/>
                <a:gd name="T35" fmla="*/ 19 h 39"/>
                <a:gd name="T36" fmla="*/ 26 w 90"/>
                <a:gd name="T37" fmla="*/ 36 h 39"/>
                <a:gd name="T38" fmla="*/ 40 w 90"/>
                <a:gd name="T39" fmla="*/ 23 h 39"/>
                <a:gd name="T40" fmla="*/ 51 w 90"/>
                <a:gd name="T41" fmla="*/ 34 h 39"/>
                <a:gd name="T42" fmla="*/ 82 w 90"/>
                <a:gd name="T43" fmla="*/ 27 h 39"/>
                <a:gd name="T44" fmla="*/ 87 w 90"/>
                <a:gd name="T45" fmla="*/ 2 h 39"/>
                <a:gd name="T46" fmla="*/ 81 w 90"/>
                <a:gd name="T47" fmla="*/ 2 h 39"/>
                <a:gd name="T48" fmla="*/ 10 w 90"/>
                <a:gd name="T49" fmla="*/ 5 h 39"/>
                <a:gd name="T50" fmla="*/ 2 w 90"/>
                <a:gd name="T51"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0" h="39">
                  <a:moveTo>
                    <a:pt x="26" y="39"/>
                  </a:moveTo>
                  <a:cubicBezTo>
                    <a:pt x="26" y="39"/>
                    <a:pt x="26" y="39"/>
                    <a:pt x="26" y="38"/>
                  </a:cubicBezTo>
                  <a:cubicBezTo>
                    <a:pt x="25" y="38"/>
                    <a:pt x="4" y="23"/>
                    <a:pt x="0" y="20"/>
                  </a:cubicBezTo>
                  <a:cubicBezTo>
                    <a:pt x="0" y="20"/>
                    <a:pt x="0" y="20"/>
                    <a:pt x="0" y="19"/>
                  </a:cubicBezTo>
                  <a:cubicBezTo>
                    <a:pt x="0" y="19"/>
                    <a:pt x="0" y="19"/>
                    <a:pt x="0" y="19"/>
                  </a:cubicBezTo>
                  <a:cubicBezTo>
                    <a:pt x="2" y="16"/>
                    <a:pt x="7" y="3"/>
                    <a:pt x="8" y="3"/>
                  </a:cubicBezTo>
                  <a:cubicBezTo>
                    <a:pt x="8" y="3"/>
                    <a:pt x="8" y="3"/>
                    <a:pt x="8" y="3"/>
                  </a:cubicBezTo>
                  <a:cubicBezTo>
                    <a:pt x="9" y="2"/>
                    <a:pt x="63" y="0"/>
                    <a:pt x="81" y="0"/>
                  </a:cubicBezTo>
                  <a:cubicBezTo>
                    <a:pt x="87" y="0"/>
                    <a:pt x="89" y="1"/>
                    <a:pt x="89" y="2"/>
                  </a:cubicBezTo>
                  <a:cubicBezTo>
                    <a:pt x="90" y="6"/>
                    <a:pt x="85" y="26"/>
                    <a:pt x="84" y="28"/>
                  </a:cubicBezTo>
                  <a:cubicBezTo>
                    <a:pt x="84" y="28"/>
                    <a:pt x="84" y="29"/>
                    <a:pt x="83" y="29"/>
                  </a:cubicBezTo>
                  <a:cubicBezTo>
                    <a:pt x="50" y="36"/>
                    <a:pt x="50" y="36"/>
                    <a:pt x="50" y="36"/>
                  </a:cubicBezTo>
                  <a:cubicBezTo>
                    <a:pt x="50" y="36"/>
                    <a:pt x="49" y="36"/>
                    <a:pt x="49" y="35"/>
                  </a:cubicBezTo>
                  <a:cubicBezTo>
                    <a:pt x="47" y="29"/>
                    <a:pt x="43" y="25"/>
                    <a:pt x="40" y="25"/>
                  </a:cubicBezTo>
                  <a:cubicBezTo>
                    <a:pt x="35" y="25"/>
                    <a:pt x="29" y="35"/>
                    <a:pt x="27" y="38"/>
                  </a:cubicBezTo>
                  <a:cubicBezTo>
                    <a:pt x="27" y="38"/>
                    <a:pt x="27" y="39"/>
                    <a:pt x="26" y="39"/>
                  </a:cubicBezTo>
                  <a:cubicBezTo>
                    <a:pt x="26" y="39"/>
                    <a:pt x="26" y="39"/>
                    <a:pt x="26" y="39"/>
                  </a:cubicBezTo>
                  <a:close/>
                  <a:moveTo>
                    <a:pt x="2" y="19"/>
                  </a:moveTo>
                  <a:cubicBezTo>
                    <a:pt x="7" y="22"/>
                    <a:pt x="22" y="33"/>
                    <a:pt x="26" y="36"/>
                  </a:cubicBezTo>
                  <a:cubicBezTo>
                    <a:pt x="28" y="33"/>
                    <a:pt x="33" y="23"/>
                    <a:pt x="40" y="23"/>
                  </a:cubicBezTo>
                  <a:cubicBezTo>
                    <a:pt x="44" y="23"/>
                    <a:pt x="48" y="27"/>
                    <a:pt x="51" y="34"/>
                  </a:cubicBezTo>
                  <a:cubicBezTo>
                    <a:pt x="82" y="27"/>
                    <a:pt x="82" y="27"/>
                    <a:pt x="82" y="27"/>
                  </a:cubicBezTo>
                  <a:cubicBezTo>
                    <a:pt x="84" y="18"/>
                    <a:pt x="87" y="6"/>
                    <a:pt x="87" y="2"/>
                  </a:cubicBezTo>
                  <a:cubicBezTo>
                    <a:pt x="87" y="2"/>
                    <a:pt x="85" y="2"/>
                    <a:pt x="81" y="2"/>
                  </a:cubicBezTo>
                  <a:cubicBezTo>
                    <a:pt x="64" y="2"/>
                    <a:pt x="14" y="4"/>
                    <a:pt x="10" y="5"/>
                  </a:cubicBezTo>
                  <a:cubicBezTo>
                    <a:pt x="8" y="6"/>
                    <a:pt x="5" y="16"/>
                    <a:pt x="2" y="19"/>
                  </a:cubicBezTo>
                  <a:close/>
                </a:path>
              </a:pathLst>
            </a:custGeom>
            <a:solidFill>
              <a:srgbClr val="ABAC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4" name="Freeform 144"/>
            <p:cNvSpPr/>
            <p:nvPr/>
          </p:nvSpPr>
          <p:spPr bwMode="auto">
            <a:xfrm>
              <a:off x="3181" y="2920"/>
              <a:ext cx="133" cy="238"/>
            </a:xfrm>
            <a:custGeom>
              <a:avLst/>
              <a:gdLst>
                <a:gd name="T0" fmla="*/ 52 w 56"/>
                <a:gd name="T1" fmla="*/ 17 h 100"/>
                <a:gd name="T2" fmla="*/ 21 w 56"/>
                <a:gd name="T3" fmla="*/ 75 h 100"/>
                <a:gd name="T4" fmla="*/ 30 w 56"/>
                <a:gd name="T5" fmla="*/ 84 h 100"/>
                <a:gd name="T6" fmla="*/ 24 w 56"/>
                <a:gd name="T7" fmla="*/ 82 h 100"/>
                <a:gd name="T8" fmla="*/ 28 w 56"/>
                <a:gd name="T9" fmla="*/ 95 h 100"/>
                <a:gd name="T10" fmla="*/ 18 w 56"/>
                <a:gd name="T11" fmla="*/ 82 h 100"/>
                <a:gd name="T12" fmla="*/ 21 w 56"/>
                <a:gd name="T13" fmla="*/ 98 h 100"/>
                <a:gd name="T14" fmla="*/ 12 w 56"/>
                <a:gd name="T15" fmla="*/ 83 h 100"/>
                <a:gd name="T16" fmla="*/ 14 w 56"/>
                <a:gd name="T17" fmla="*/ 99 h 100"/>
                <a:gd name="T18" fmla="*/ 8 w 56"/>
                <a:gd name="T19" fmla="*/ 85 h 100"/>
                <a:gd name="T20" fmla="*/ 6 w 56"/>
                <a:gd name="T21" fmla="*/ 97 h 100"/>
                <a:gd name="T22" fmla="*/ 8 w 56"/>
                <a:gd name="T23" fmla="*/ 69 h 100"/>
                <a:gd name="T24" fmla="*/ 56 w 56"/>
                <a:gd name="T25" fmla="*/ 0 h 100"/>
                <a:gd name="T26" fmla="*/ 52 w 56"/>
                <a:gd name="T27" fmla="*/ 1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100">
                  <a:moveTo>
                    <a:pt x="52" y="17"/>
                  </a:moveTo>
                  <a:cubicBezTo>
                    <a:pt x="52" y="17"/>
                    <a:pt x="9" y="32"/>
                    <a:pt x="21" y="75"/>
                  </a:cubicBezTo>
                  <a:cubicBezTo>
                    <a:pt x="23" y="75"/>
                    <a:pt x="28" y="78"/>
                    <a:pt x="30" y="84"/>
                  </a:cubicBezTo>
                  <a:cubicBezTo>
                    <a:pt x="31" y="91"/>
                    <a:pt x="26" y="85"/>
                    <a:pt x="24" y="82"/>
                  </a:cubicBezTo>
                  <a:cubicBezTo>
                    <a:pt x="22" y="79"/>
                    <a:pt x="30" y="89"/>
                    <a:pt x="28" y="95"/>
                  </a:cubicBezTo>
                  <a:cubicBezTo>
                    <a:pt x="26" y="100"/>
                    <a:pt x="18" y="82"/>
                    <a:pt x="18" y="82"/>
                  </a:cubicBezTo>
                  <a:cubicBezTo>
                    <a:pt x="18" y="82"/>
                    <a:pt x="24" y="98"/>
                    <a:pt x="21" y="98"/>
                  </a:cubicBezTo>
                  <a:cubicBezTo>
                    <a:pt x="18" y="97"/>
                    <a:pt x="12" y="83"/>
                    <a:pt x="12" y="83"/>
                  </a:cubicBezTo>
                  <a:cubicBezTo>
                    <a:pt x="12" y="83"/>
                    <a:pt x="17" y="99"/>
                    <a:pt x="14" y="99"/>
                  </a:cubicBezTo>
                  <a:cubicBezTo>
                    <a:pt x="12" y="100"/>
                    <a:pt x="8" y="85"/>
                    <a:pt x="8" y="85"/>
                  </a:cubicBezTo>
                  <a:cubicBezTo>
                    <a:pt x="8" y="85"/>
                    <a:pt x="10" y="97"/>
                    <a:pt x="6" y="97"/>
                  </a:cubicBezTo>
                  <a:cubicBezTo>
                    <a:pt x="3" y="96"/>
                    <a:pt x="0" y="84"/>
                    <a:pt x="8" y="69"/>
                  </a:cubicBezTo>
                  <a:cubicBezTo>
                    <a:pt x="7" y="29"/>
                    <a:pt x="30" y="2"/>
                    <a:pt x="56" y="0"/>
                  </a:cubicBezTo>
                  <a:cubicBezTo>
                    <a:pt x="55" y="6"/>
                    <a:pt x="52" y="17"/>
                    <a:pt x="52" y="17"/>
                  </a:cubicBezTo>
                  <a:close/>
                </a:path>
              </a:pathLst>
            </a:custGeom>
            <a:solidFill>
              <a:srgbClr val="E6AF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5" name="Freeform 145"/>
            <p:cNvSpPr>
              <a:spLocks noEditPoints="1"/>
            </p:cNvSpPr>
            <p:nvPr/>
          </p:nvSpPr>
          <p:spPr bwMode="auto">
            <a:xfrm>
              <a:off x="3181" y="2917"/>
              <a:ext cx="136" cy="241"/>
            </a:xfrm>
            <a:custGeom>
              <a:avLst/>
              <a:gdLst>
                <a:gd name="T0" fmla="*/ 4 w 57"/>
                <a:gd name="T1" fmla="*/ 97 h 101"/>
                <a:gd name="T2" fmla="*/ 7 w 57"/>
                <a:gd name="T3" fmla="*/ 70 h 101"/>
                <a:gd name="T4" fmla="*/ 56 w 57"/>
                <a:gd name="T5" fmla="*/ 0 h 101"/>
                <a:gd name="T6" fmla="*/ 57 w 57"/>
                <a:gd name="T7" fmla="*/ 0 h 101"/>
                <a:gd name="T8" fmla="*/ 57 w 57"/>
                <a:gd name="T9" fmla="*/ 1 h 101"/>
                <a:gd name="T10" fmla="*/ 53 w 57"/>
                <a:gd name="T11" fmla="*/ 18 h 101"/>
                <a:gd name="T12" fmla="*/ 53 w 57"/>
                <a:gd name="T13" fmla="*/ 19 h 101"/>
                <a:gd name="T14" fmla="*/ 22 w 57"/>
                <a:gd name="T15" fmla="*/ 75 h 101"/>
                <a:gd name="T16" fmla="*/ 28 w 57"/>
                <a:gd name="T17" fmla="*/ 80 h 101"/>
                <a:gd name="T18" fmla="*/ 31 w 57"/>
                <a:gd name="T19" fmla="*/ 85 h 101"/>
                <a:gd name="T20" fmla="*/ 30 w 57"/>
                <a:gd name="T21" fmla="*/ 89 h 101"/>
                <a:gd name="T22" fmla="*/ 29 w 57"/>
                <a:gd name="T23" fmla="*/ 89 h 101"/>
                <a:gd name="T24" fmla="*/ 29 w 57"/>
                <a:gd name="T25" fmla="*/ 96 h 101"/>
                <a:gd name="T26" fmla="*/ 27 w 57"/>
                <a:gd name="T27" fmla="*/ 98 h 101"/>
                <a:gd name="T28" fmla="*/ 23 w 57"/>
                <a:gd name="T29" fmla="*/ 94 h 101"/>
                <a:gd name="T30" fmla="*/ 22 w 57"/>
                <a:gd name="T31" fmla="*/ 99 h 101"/>
                <a:gd name="T32" fmla="*/ 21 w 57"/>
                <a:gd name="T33" fmla="*/ 100 h 101"/>
                <a:gd name="T34" fmla="*/ 18 w 57"/>
                <a:gd name="T35" fmla="*/ 98 h 101"/>
                <a:gd name="T36" fmla="*/ 16 w 57"/>
                <a:gd name="T37" fmla="*/ 93 h 101"/>
                <a:gd name="T38" fmla="*/ 15 w 57"/>
                <a:gd name="T39" fmla="*/ 101 h 101"/>
                <a:gd name="T40" fmla="*/ 12 w 57"/>
                <a:gd name="T41" fmla="*/ 100 h 101"/>
                <a:gd name="T42" fmla="*/ 10 w 57"/>
                <a:gd name="T43" fmla="*/ 94 h 101"/>
                <a:gd name="T44" fmla="*/ 8 w 57"/>
                <a:gd name="T45" fmla="*/ 98 h 101"/>
                <a:gd name="T46" fmla="*/ 6 w 57"/>
                <a:gd name="T47" fmla="*/ 99 h 101"/>
                <a:gd name="T48" fmla="*/ 4 w 57"/>
                <a:gd name="T49" fmla="*/ 97 h 101"/>
                <a:gd name="T50" fmla="*/ 55 w 57"/>
                <a:gd name="T51" fmla="*/ 2 h 101"/>
                <a:gd name="T52" fmla="*/ 9 w 57"/>
                <a:gd name="T53" fmla="*/ 70 h 101"/>
                <a:gd name="T54" fmla="*/ 9 w 57"/>
                <a:gd name="T55" fmla="*/ 71 h 101"/>
                <a:gd name="T56" fmla="*/ 6 w 57"/>
                <a:gd name="T57" fmla="*/ 96 h 101"/>
                <a:gd name="T58" fmla="*/ 6 w 57"/>
                <a:gd name="T59" fmla="*/ 97 h 101"/>
                <a:gd name="T60" fmla="*/ 7 w 57"/>
                <a:gd name="T61" fmla="*/ 97 h 101"/>
                <a:gd name="T62" fmla="*/ 7 w 57"/>
                <a:gd name="T63" fmla="*/ 86 h 101"/>
                <a:gd name="T64" fmla="*/ 8 w 57"/>
                <a:gd name="T65" fmla="*/ 85 h 101"/>
                <a:gd name="T66" fmla="*/ 9 w 57"/>
                <a:gd name="T67" fmla="*/ 86 h 101"/>
                <a:gd name="T68" fmla="*/ 14 w 57"/>
                <a:gd name="T69" fmla="*/ 99 h 101"/>
                <a:gd name="T70" fmla="*/ 14 w 57"/>
                <a:gd name="T71" fmla="*/ 99 h 101"/>
                <a:gd name="T72" fmla="*/ 11 w 57"/>
                <a:gd name="T73" fmla="*/ 84 h 101"/>
                <a:gd name="T74" fmla="*/ 12 w 57"/>
                <a:gd name="T75" fmla="*/ 83 h 101"/>
                <a:gd name="T76" fmla="*/ 13 w 57"/>
                <a:gd name="T77" fmla="*/ 83 h 101"/>
                <a:gd name="T78" fmla="*/ 20 w 57"/>
                <a:gd name="T79" fmla="*/ 97 h 101"/>
                <a:gd name="T80" fmla="*/ 21 w 57"/>
                <a:gd name="T81" fmla="*/ 98 h 101"/>
                <a:gd name="T82" fmla="*/ 17 w 57"/>
                <a:gd name="T83" fmla="*/ 83 h 101"/>
                <a:gd name="T84" fmla="*/ 18 w 57"/>
                <a:gd name="T85" fmla="*/ 82 h 101"/>
                <a:gd name="T86" fmla="*/ 19 w 57"/>
                <a:gd name="T87" fmla="*/ 83 h 101"/>
                <a:gd name="T88" fmla="*/ 25 w 57"/>
                <a:gd name="T89" fmla="*/ 94 h 101"/>
                <a:gd name="T90" fmla="*/ 27 w 57"/>
                <a:gd name="T91" fmla="*/ 96 h 101"/>
                <a:gd name="T92" fmla="*/ 27 w 57"/>
                <a:gd name="T93" fmla="*/ 95 h 101"/>
                <a:gd name="T94" fmla="*/ 23 w 57"/>
                <a:gd name="T95" fmla="*/ 84 h 101"/>
                <a:gd name="T96" fmla="*/ 23 w 57"/>
                <a:gd name="T97" fmla="*/ 83 h 101"/>
                <a:gd name="T98" fmla="*/ 23 w 57"/>
                <a:gd name="T99" fmla="*/ 83 h 101"/>
                <a:gd name="T100" fmla="*/ 23 w 57"/>
                <a:gd name="T101" fmla="*/ 82 h 101"/>
                <a:gd name="T102" fmla="*/ 25 w 57"/>
                <a:gd name="T103" fmla="*/ 82 h 101"/>
                <a:gd name="T104" fmla="*/ 25 w 57"/>
                <a:gd name="T105" fmla="*/ 82 h 101"/>
                <a:gd name="T106" fmla="*/ 29 w 57"/>
                <a:gd name="T107" fmla="*/ 87 h 101"/>
                <a:gd name="T108" fmla="*/ 29 w 57"/>
                <a:gd name="T109" fmla="*/ 86 h 101"/>
                <a:gd name="T110" fmla="*/ 26 w 57"/>
                <a:gd name="T111" fmla="*/ 81 h 101"/>
                <a:gd name="T112" fmla="*/ 21 w 57"/>
                <a:gd name="T113" fmla="*/ 77 h 101"/>
                <a:gd name="T114" fmla="*/ 20 w 57"/>
                <a:gd name="T115" fmla="*/ 77 h 101"/>
                <a:gd name="T116" fmla="*/ 51 w 57"/>
                <a:gd name="T117" fmla="*/ 17 h 101"/>
                <a:gd name="T118" fmla="*/ 55 w 57"/>
                <a:gd name="T119" fmla="*/ 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 h="101">
                  <a:moveTo>
                    <a:pt x="4" y="97"/>
                  </a:moveTo>
                  <a:cubicBezTo>
                    <a:pt x="1" y="94"/>
                    <a:pt x="0" y="83"/>
                    <a:pt x="7" y="70"/>
                  </a:cubicBezTo>
                  <a:cubicBezTo>
                    <a:pt x="6" y="28"/>
                    <a:pt x="31" y="2"/>
                    <a:pt x="56" y="0"/>
                  </a:cubicBezTo>
                  <a:cubicBezTo>
                    <a:pt x="56" y="0"/>
                    <a:pt x="57" y="0"/>
                    <a:pt x="57" y="0"/>
                  </a:cubicBezTo>
                  <a:cubicBezTo>
                    <a:pt x="57" y="1"/>
                    <a:pt x="57" y="1"/>
                    <a:pt x="57" y="1"/>
                  </a:cubicBezTo>
                  <a:cubicBezTo>
                    <a:pt x="56" y="7"/>
                    <a:pt x="53" y="17"/>
                    <a:pt x="53" y="18"/>
                  </a:cubicBezTo>
                  <a:cubicBezTo>
                    <a:pt x="53" y="18"/>
                    <a:pt x="53" y="18"/>
                    <a:pt x="53" y="19"/>
                  </a:cubicBezTo>
                  <a:cubicBezTo>
                    <a:pt x="51" y="19"/>
                    <a:pt x="11" y="34"/>
                    <a:pt x="22" y="75"/>
                  </a:cubicBezTo>
                  <a:cubicBezTo>
                    <a:pt x="23" y="76"/>
                    <a:pt x="26" y="77"/>
                    <a:pt x="28" y="80"/>
                  </a:cubicBezTo>
                  <a:cubicBezTo>
                    <a:pt x="29" y="81"/>
                    <a:pt x="30" y="83"/>
                    <a:pt x="31" y="85"/>
                  </a:cubicBezTo>
                  <a:cubicBezTo>
                    <a:pt x="31" y="87"/>
                    <a:pt x="31" y="89"/>
                    <a:pt x="30" y="89"/>
                  </a:cubicBezTo>
                  <a:cubicBezTo>
                    <a:pt x="30" y="89"/>
                    <a:pt x="29" y="89"/>
                    <a:pt x="29" y="89"/>
                  </a:cubicBezTo>
                  <a:cubicBezTo>
                    <a:pt x="29" y="92"/>
                    <a:pt x="30" y="94"/>
                    <a:pt x="29" y="96"/>
                  </a:cubicBezTo>
                  <a:cubicBezTo>
                    <a:pt x="28" y="97"/>
                    <a:pt x="28" y="98"/>
                    <a:pt x="27" y="98"/>
                  </a:cubicBezTo>
                  <a:cubicBezTo>
                    <a:pt x="26" y="98"/>
                    <a:pt x="24" y="97"/>
                    <a:pt x="23" y="94"/>
                  </a:cubicBezTo>
                  <a:cubicBezTo>
                    <a:pt x="23" y="97"/>
                    <a:pt x="23" y="99"/>
                    <a:pt x="22" y="99"/>
                  </a:cubicBezTo>
                  <a:cubicBezTo>
                    <a:pt x="22" y="100"/>
                    <a:pt x="22" y="100"/>
                    <a:pt x="21" y="100"/>
                  </a:cubicBezTo>
                  <a:cubicBezTo>
                    <a:pt x="20" y="100"/>
                    <a:pt x="19" y="99"/>
                    <a:pt x="18" y="98"/>
                  </a:cubicBezTo>
                  <a:cubicBezTo>
                    <a:pt x="18" y="97"/>
                    <a:pt x="17" y="95"/>
                    <a:pt x="16" y="93"/>
                  </a:cubicBezTo>
                  <a:cubicBezTo>
                    <a:pt x="17" y="98"/>
                    <a:pt x="16" y="101"/>
                    <a:pt x="15" y="101"/>
                  </a:cubicBezTo>
                  <a:cubicBezTo>
                    <a:pt x="14" y="101"/>
                    <a:pt x="13" y="101"/>
                    <a:pt x="12" y="100"/>
                  </a:cubicBezTo>
                  <a:cubicBezTo>
                    <a:pt x="11" y="99"/>
                    <a:pt x="10" y="97"/>
                    <a:pt x="10" y="94"/>
                  </a:cubicBezTo>
                  <a:cubicBezTo>
                    <a:pt x="9" y="96"/>
                    <a:pt x="9" y="97"/>
                    <a:pt x="8" y="98"/>
                  </a:cubicBezTo>
                  <a:cubicBezTo>
                    <a:pt x="8" y="99"/>
                    <a:pt x="7" y="99"/>
                    <a:pt x="6" y="99"/>
                  </a:cubicBezTo>
                  <a:cubicBezTo>
                    <a:pt x="5" y="98"/>
                    <a:pt x="5" y="98"/>
                    <a:pt x="4" y="97"/>
                  </a:cubicBezTo>
                  <a:close/>
                  <a:moveTo>
                    <a:pt x="55" y="2"/>
                  </a:moveTo>
                  <a:cubicBezTo>
                    <a:pt x="31" y="5"/>
                    <a:pt x="8" y="30"/>
                    <a:pt x="9" y="70"/>
                  </a:cubicBezTo>
                  <a:cubicBezTo>
                    <a:pt x="9" y="70"/>
                    <a:pt x="9" y="70"/>
                    <a:pt x="9" y="71"/>
                  </a:cubicBezTo>
                  <a:cubicBezTo>
                    <a:pt x="2" y="83"/>
                    <a:pt x="3" y="93"/>
                    <a:pt x="6" y="96"/>
                  </a:cubicBezTo>
                  <a:cubicBezTo>
                    <a:pt x="6" y="96"/>
                    <a:pt x="6" y="97"/>
                    <a:pt x="6" y="97"/>
                  </a:cubicBezTo>
                  <a:cubicBezTo>
                    <a:pt x="7" y="97"/>
                    <a:pt x="7" y="97"/>
                    <a:pt x="7" y="97"/>
                  </a:cubicBezTo>
                  <a:cubicBezTo>
                    <a:pt x="8" y="96"/>
                    <a:pt x="8" y="91"/>
                    <a:pt x="7" y="86"/>
                  </a:cubicBezTo>
                  <a:cubicBezTo>
                    <a:pt x="7" y="86"/>
                    <a:pt x="8" y="85"/>
                    <a:pt x="8" y="85"/>
                  </a:cubicBezTo>
                  <a:cubicBezTo>
                    <a:pt x="9" y="85"/>
                    <a:pt x="9" y="85"/>
                    <a:pt x="9" y="86"/>
                  </a:cubicBezTo>
                  <a:cubicBezTo>
                    <a:pt x="10" y="89"/>
                    <a:pt x="12" y="97"/>
                    <a:pt x="14" y="99"/>
                  </a:cubicBezTo>
                  <a:cubicBezTo>
                    <a:pt x="14" y="99"/>
                    <a:pt x="14" y="99"/>
                    <a:pt x="14" y="99"/>
                  </a:cubicBezTo>
                  <a:cubicBezTo>
                    <a:pt x="15" y="97"/>
                    <a:pt x="13" y="90"/>
                    <a:pt x="11" y="84"/>
                  </a:cubicBezTo>
                  <a:cubicBezTo>
                    <a:pt x="11" y="83"/>
                    <a:pt x="12" y="83"/>
                    <a:pt x="12" y="83"/>
                  </a:cubicBezTo>
                  <a:cubicBezTo>
                    <a:pt x="13" y="82"/>
                    <a:pt x="13" y="83"/>
                    <a:pt x="13" y="83"/>
                  </a:cubicBezTo>
                  <a:cubicBezTo>
                    <a:pt x="13" y="83"/>
                    <a:pt x="17" y="93"/>
                    <a:pt x="20" y="97"/>
                  </a:cubicBezTo>
                  <a:cubicBezTo>
                    <a:pt x="20" y="97"/>
                    <a:pt x="21" y="97"/>
                    <a:pt x="21" y="98"/>
                  </a:cubicBezTo>
                  <a:cubicBezTo>
                    <a:pt x="21" y="95"/>
                    <a:pt x="19" y="89"/>
                    <a:pt x="17" y="83"/>
                  </a:cubicBezTo>
                  <a:cubicBezTo>
                    <a:pt x="17" y="83"/>
                    <a:pt x="17" y="82"/>
                    <a:pt x="18" y="82"/>
                  </a:cubicBezTo>
                  <a:cubicBezTo>
                    <a:pt x="18" y="82"/>
                    <a:pt x="19" y="82"/>
                    <a:pt x="19" y="83"/>
                  </a:cubicBezTo>
                  <a:cubicBezTo>
                    <a:pt x="19" y="83"/>
                    <a:pt x="22" y="91"/>
                    <a:pt x="25" y="94"/>
                  </a:cubicBezTo>
                  <a:cubicBezTo>
                    <a:pt x="26" y="96"/>
                    <a:pt x="27" y="96"/>
                    <a:pt x="27" y="96"/>
                  </a:cubicBezTo>
                  <a:cubicBezTo>
                    <a:pt x="27" y="96"/>
                    <a:pt x="27" y="96"/>
                    <a:pt x="27" y="95"/>
                  </a:cubicBezTo>
                  <a:cubicBezTo>
                    <a:pt x="29" y="91"/>
                    <a:pt x="24" y="84"/>
                    <a:pt x="23" y="84"/>
                  </a:cubicBezTo>
                  <a:cubicBezTo>
                    <a:pt x="23" y="83"/>
                    <a:pt x="23" y="83"/>
                    <a:pt x="23" y="83"/>
                  </a:cubicBezTo>
                  <a:cubicBezTo>
                    <a:pt x="23" y="83"/>
                    <a:pt x="23" y="83"/>
                    <a:pt x="23" y="83"/>
                  </a:cubicBezTo>
                  <a:cubicBezTo>
                    <a:pt x="23" y="83"/>
                    <a:pt x="23" y="82"/>
                    <a:pt x="23" y="82"/>
                  </a:cubicBezTo>
                  <a:cubicBezTo>
                    <a:pt x="24" y="81"/>
                    <a:pt x="24" y="82"/>
                    <a:pt x="25" y="82"/>
                  </a:cubicBezTo>
                  <a:cubicBezTo>
                    <a:pt x="25" y="82"/>
                    <a:pt x="25" y="82"/>
                    <a:pt x="25" y="82"/>
                  </a:cubicBezTo>
                  <a:cubicBezTo>
                    <a:pt x="27" y="85"/>
                    <a:pt x="28" y="86"/>
                    <a:pt x="29" y="87"/>
                  </a:cubicBezTo>
                  <a:cubicBezTo>
                    <a:pt x="29" y="87"/>
                    <a:pt x="29" y="86"/>
                    <a:pt x="29" y="86"/>
                  </a:cubicBezTo>
                  <a:cubicBezTo>
                    <a:pt x="28" y="84"/>
                    <a:pt x="27" y="82"/>
                    <a:pt x="26" y="81"/>
                  </a:cubicBezTo>
                  <a:cubicBezTo>
                    <a:pt x="24" y="78"/>
                    <a:pt x="22" y="77"/>
                    <a:pt x="21" y="77"/>
                  </a:cubicBezTo>
                  <a:cubicBezTo>
                    <a:pt x="20" y="77"/>
                    <a:pt x="20" y="77"/>
                    <a:pt x="20" y="77"/>
                  </a:cubicBezTo>
                  <a:cubicBezTo>
                    <a:pt x="9" y="35"/>
                    <a:pt x="47" y="19"/>
                    <a:pt x="51" y="17"/>
                  </a:cubicBezTo>
                  <a:cubicBezTo>
                    <a:pt x="52" y="15"/>
                    <a:pt x="54" y="7"/>
                    <a:pt x="55" y="2"/>
                  </a:cubicBezTo>
                  <a:close/>
                </a:path>
              </a:pathLst>
            </a:custGeom>
            <a:solidFill>
              <a:srgbClr val="B785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6" name="Freeform 146"/>
            <p:cNvSpPr/>
            <p:nvPr/>
          </p:nvSpPr>
          <p:spPr bwMode="auto">
            <a:xfrm>
              <a:off x="3496" y="2898"/>
              <a:ext cx="133" cy="239"/>
            </a:xfrm>
            <a:custGeom>
              <a:avLst/>
              <a:gdLst>
                <a:gd name="T0" fmla="*/ 4 w 56"/>
                <a:gd name="T1" fmla="*/ 17 h 100"/>
                <a:gd name="T2" fmla="*/ 35 w 56"/>
                <a:gd name="T3" fmla="*/ 75 h 100"/>
                <a:gd name="T4" fmla="*/ 27 w 56"/>
                <a:gd name="T5" fmla="*/ 84 h 100"/>
                <a:gd name="T6" fmla="*/ 32 w 56"/>
                <a:gd name="T7" fmla="*/ 82 h 100"/>
                <a:gd name="T8" fmla="*/ 28 w 56"/>
                <a:gd name="T9" fmla="*/ 95 h 100"/>
                <a:gd name="T10" fmla="*/ 38 w 56"/>
                <a:gd name="T11" fmla="*/ 82 h 100"/>
                <a:gd name="T12" fmla="*/ 35 w 56"/>
                <a:gd name="T13" fmla="*/ 98 h 100"/>
                <a:gd name="T14" fmla="*/ 44 w 56"/>
                <a:gd name="T15" fmla="*/ 83 h 100"/>
                <a:gd name="T16" fmla="*/ 42 w 56"/>
                <a:gd name="T17" fmla="*/ 99 h 100"/>
                <a:gd name="T18" fmla="*/ 48 w 56"/>
                <a:gd name="T19" fmla="*/ 85 h 100"/>
                <a:gd name="T20" fmla="*/ 50 w 56"/>
                <a:gd name="T21" fmla="*/ 97 h 100"/>
                <a:gd name="T22" fmla="*/ 48 w 56"/>
                <a:gd name="T23" fmla="*/ 69 h 100"/>
                <a:gd name="T24" fmla="*/ 0 w 56"/>
                <a:gd name="T25" fmla="*/ 0 h 100"/>
                <a:gd name="T26" fmla="*/ 4 w 56"/>
                <a:gd name="T27" fmla="*/ 1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100">
                  <a:moveTo>
                    <a:pt x="4" y="17"/>
                  </a:moveTo>
                  <a:cubicBezTo>
                    <a:pt x="4" y="17"/>
                    <a:pt x="47" y="32"/>
                    <a:pt x="35" y="75"/>
                  </a:cubicBezTo>
                  <a:cubicBezTo>
                    <a:pt x="34" y="75"/>
                    <a:pt x="28" y="78"/>
                    <a:pt x="27" y="84"/>
                  </a:cubicBezTo>
                  <a:cubicBezTo>
                    <a:pt x="25" y="91"/>
                    <a:pt x="30" y="85"/>
                    <a:pt x="32" y="82"/>
                  </a:cubicBezTo>
                  <a:cubicBezTo>
                    <a:pt x="34" y="79"/>
                    <a:pt x="26" y="89"/>
                    <a:pt x="28" y="95"/>
                  </a:cubicBezTo>
                  <a:cubicBezTo>
                    <a:pt x="31" y="100"/>
                    <a:pt x="38" y="82"/>
                    <a:pt x="38" y="82"/>
                  </a:cubicBezTo>
                  <a:cubicBezTo>
                    <a:pt x="38" y="82"/>
                    <a:pt x="32" y="98"/>
                    <a:pt x="35" y="98"/>
                  </a:cubicBezTo>
                  <a:cubicBezTo>
                    <a:pt x="38" y="97"/>
                    <a:pt x="44" y="83"/>
                    <a:pt x="44" y="83"/>
                  </a:cubicBezTo>
                  <a:cubicBezTo>
                    <a:pt x="44" y="83"/>
                    <a:pt x="39" y="99"/>
                    <a:pt x="42" y="99"/>
                  </a:cubicBezTo>
                  <a:cubicBezTo>
                    <a:pt x="44" y="100"/>
                    <a:pt x="48" y="85"/>
                    <a:pt x="48" y="85"/>
                  </a:cubicBezTo>
                  <a:cubicBezTo>
                    <a:pt x="48" y="85"/>
                    <a:pt x="46" y="97"/>
                    <a:pt x="50" y="97"/>
                  </a:cubicBezTo>
                  <a:cubicBezTo>
                    <a:pt x="54" y="96"/>
                    <a:pt x="56" y="84"/>
                    <a:pt x="48" y="69"/>
                  </a:cubicBezTo>
                  <a:cubicBezTo>
                    <a:pt x="49" y="29"/>
                    <a:pt x="26" y="2"/>
                    <a:pt x="0" y="0"/>
                  </a:cubicBezTo>
                  <a:cubicBezTo>
                    <a:pt x="1" y="6"/>
                    <a:pt x="4" y="17"/>
                    <a:pt x="4" y="17"/>
                  </a:cubicBezTo>
                  <a:close/>
                </a:path>
              </a:pathLst>
            </a:custGeom>
            <a:solidFill>
              <a:srgbClr val="E6AF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7" name="Freeform 147"/>
            <p:cNvSpPr>
              <a:spLocks noEditPoints="1"/>
            </p:cNvSpPr>
            <p:nvPr/>
          </p:nvSpPr>
          <p:spPr bwMode="auto">
            <a:xfrm>
              <a:off x="3493" y="2896"/>
              <a:ext cx="136" cy="241"/>
            </a:xfrm>
            <a:custGeom>
              <a:avLst/>
              <a:gdLst>
                <a:gd name="T0" fmla="*/ 53 w 57"/>
                <a:gd name="T1" fmla="*/ 97 h 101"/>
                <a:gd name="T2" fmla="*/ 51 w 57"/>
                <a:gd name="T3" fmla="*/ 99 h 101"/>
                <a:gd name="T4" fmla="*/ 49 w 57"/>
                <a:gd name="T5" fmla="*/ 98 h 101"/>
                <a:gd name="T6" fmla="*/ 48 w 57"/>
                <a:gd name="T7" fmla="*/ 94 h 101"/>
                <a:gd name="T8" fmla="*/ 45 w 57"/>
                <a:gd name="T9" fmla="*/ 100 h 101"/>
                <a:gd name="T10" fmla="*/ 42 w 57"/>
                <a:gd name="T11" fmla="*/ 101 h 101"/>
                <a:gd name="T12" fmla="*/ 41 w 57"/>
                <a:gd name="T13" fmla="*/ 93 h 101"/>
                <a:gd name="T14" fmla="*/ 39 w 57"/>
                <a:gd name="T15" fmla="*/ 98 h 101"/>
                <a:gd name="T16" fmla="*/ 36 w 57"/>
                <a:gd name="T17" fmla="*/ 100 h 101"/>
                <a:gd name="T18" fmla="*/ 35 w 57"/>
                <a:gd name="T19" fmla="*/ 99 h 101"/>
                <a:gd name="T20" fmla="*/ 35 w 57"/>
                <a:gd name="T21" fmla="*/ 94 h 101"/>
                <a:gd name="T22" fmla="*/ 30 w 57"/>
                <a:gd name="T23" fmla="*/ 98 h 101"/>
                <a:gd name="T24" fmla="*/ 28 w 57"/>
                <a:gd name="T25" fmla="*/ 96 h 101"/>
                <a:gd name="T26" fmla="*/ 29 w 57"/>
                <a:gd name="T27" fmla="*/ 89 h 101"/>
                <a:gd name="T28" fmla="*/ 27 w 57"/>
                <a:gd name="T29" fmla="*/ 89 h 101"/>
                <a:gd name="T30" fmla="*/ 27 w 57"/>
                <a:gd name="T31" fmla="*/ 85 h 101"/>
                <a:gd name="T32" fmla="*/ 29 w 57"/>
                <a:gd name="T33" fmla="*/ 80 h 101"/>
                <a:gd name="T34" fmla="*/ 36 w 57"/>
                <a:gd name="T35" fmla="*/ 75 h 101"/>
                <a:gd name="T36" fmla="*/ 5 w 57"/>
                <a:gd name="T37" fmla="*/ 19 h 101"/>
                <a:gd name="T38" fmla="*/ 4 w 57"/>
                <a:gd name="T39" fmla="*/ 18 h 101"/>
                <a:gd name="T40" fmla="*/ 0 w 57"/>
                <a:gd name="T41" fmla="*/ 1 h 101"/>
                <a:gd name="T42" fmla="*/ 0 w 57"/>
                <a:gd name="T43" fmla="*/ 0 h 101"/>
                <a:gd name="T44" fmla="*/ 1 w 57"/>
                <a:gd name="T45" fmla="*/ 0 h 101"/>
                <a:gd name="T46" fmla="*/ 50 w 57"/>
                <a:gd name="T47" fmla="*/ 70 h 101"/>
                <a:gd name="T48" fmla="*/ 53 w 57"/>
                <a:gd name="T49" fmla="*/ 97 h 101"/>
                <a:gd name="T50" fmla="*/ 2 w 57"/>
                <a:gd name="T51" fmla="*/ 2 h 101"/>
                <a:gd name="T52" fmla="*/ 6 w 57"/>
                <a:gd name="T53" fmla="*/ 17 h 101"/>
                <a:gd name="T54" fmla="*/ 37 w 57"/>
                <a:gd name="T55" fmla="*/ 77 h 101"/>
                <a:gd name="T56" fmla="*/ 36 w 57"/>
                <a:gd name="T57" fmla="*/ 77 h 101"/>
                <a:gd name="T58" fmla="*/ 31 w 57"/>
                <a:gd name="T59" fmla="*/ 81 h 101"/>
                <a:gd name="T60" fmla="*/ 29 w 57"/>
                <a:gd name="T61" fmla="*/ 86 h 101"/>
                <a:gd name="T62" fmla="*/ 28 w 57"/>
                <a:gd name="T63" fmla="*/ 87 h 101"/>
                <a:gd name="T64" fmla="*/ 32 w 57"/>
                <a:gd name="T65" fmla="*/ 82 h 101"/>
                <a:gd name="T66" fmla="*/ 33 w 57"/>
                <a:gd name="T67" fmla="*/ 82 h 101"/>
                <a:gd name="T68" fmla="*/ 34 w 57"/>
                <a:gd name="T69" fmla="*/ 82 h 101"/>
                <a:gd name="T70" fmla="*/ 34 w 57"/>
                <a:gd name="T71" fmla="*/ 83 h 101"/>
                <a:gd name="T72" fmla="*/ 34 w 57"/>
                <a:gd name="T73" fmla="*/ 83 h 101"/>
                <a:gd name="T74" fmla="*/ 34 w 57"/>
                <a:gd name="T75" fmla="*/ 84 h 101"/>
                <a:gd name="T76" fmla="*/ 30 w 57"/>
                <a:gd name="T77" fmla="*/ 95 h 101"/>
                <a:gd name="T78" fmla="*/ 30 w 57"/>
                <a:gd name="T79" fmla="*/ 96 h 101"/>
                <a:gd name="T80" fmla="*/ 32 w 57"/>
                <a:gd name="T81" fmla="*/ 94 h 101"/>
                <a:gd name="T82" fmla="*/ 38 w 57"/>
                <a:gd name="T83" fmla="*/ 83 h 101"/>
                <a:gd name="T84" fmla="*/ 40 w 57"/>
                <a:gd name="T85" fmla="*/ 82 h 101"/>
                <a:gd name="T86" fmla="*/ 40 w 57"/>
                <a:gd name="T87" fmla="*/ 83 h 101"/>
                <a:gd name="T88" fmla="*/ 36 w 57"/>
                <a:gd name="T89" fmla="*/ 97 h 101"/>
                <a:gd name="T90" fmla="*/ 37 w 57"/>
                <a:gd name="T91" fmla="*/ 97 h 101"/>
                <a:gd name="T92" fmla="*/ 44 w 57"/>
                <a:gd name="T93" fmla="*/ 83 h 101"/>
                <a:gd name="T94" fmla="*/ 45 w 57"/>
                <a:gd name="T95" fmla="*/ 83 h 101"/>
                <a:gd name="T96" fmla="*/ 46 w 57"/>
                <a:gd name="T97" fmla="*/ 84 h 101"/>
                <a:gd name="T98" fmla="*/ 43 w 57"/>
                <a:gd name="T99" fmla="*/ 99 h 101"/>
                <a:gd name="T100" fmla="*/ 43 w 57"/>
                <a:gd name="T101" fmla="*/ 99 h 101"/>
                <a:gd name="T102" fmla="*/ 48 w 57"/>
                <a:gd name="T103" fmla="*/ 86 h 101"/>
                <a:gd name="T104" fmla="*/ 49 w 57"/>
                <a:gd name="T105" fmla="*/ 85 h 101"/>
                <a:gd name="T106" fmla="*/ 50 w 57"/>
                <a:gd name="T107" fmla="*/ 86 h 101"/>
                <a:gd name="T108" fmla="*/ 50 w 57"/>
                <a:gd name="T109" fmla="*/ 97 h 101"/>
                <a:gd name="T110" fmla="*/ 51 w 57"/>
                <a:gd name="T111" fmla="*/ 97 h 101"/>
                <a:gd name="T112" fmla="*/ 52 w 57"/>
                <a:gd name="T113" fmla="*/ 96 h 101"/>
                <a:gd name="T114" fmla="*/ 48 w 57"/>
                <a:gd name="T115" fmla="*/ 71 h 101"/>
                <a:gd name="T116" fmla="*/ 48 w 57"/>
                <a:gd name="T117" fmla="*/ 70 h 101"/>
                <a:gd name="T118" fmla="*/ 2 w 57"/>
                <a:gd name="T119" fmla="*/ 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 h="101">
                  <a:moveTo>
                    <a:pt x="53" y="97"/>
                  </a:moveTo>
                  <a:cubicBezTo>
                    <a:pt x="53" y="98"/>
                    <a:pt x="52" y="98"/>
                    <a:pt x="51" y="99"/>
                  </a:cubicBezTo>
                  <a:cubicBezTo>
                    <a:pt x="50" y="99"/>
                    <a:pt x="50" y="99"/>
                    <a:pt x="49" y="98"/>
                  </a:cubicBezTo>
                  <a:cubicBezTo>
                    <a:pt x="48" y="97"/>
                    <a:pt x="48" y="96"/>
                    <a:pt x="48" y="94"/>
                  </a:cubicBezTo>
                  <a:cubicBezTo>
                    <a:pt x="47" y="96"/>
                    <a:pt x="46" y="99"/>
                    <a:pt x="45" y="100"/>
                  </a:cubicBezTo>
                  <a:cubicBezTo>
                    <a:pt x="44" y="101"/>
                    <a:pt x="43" y="101"/>
                    <a:pt x="42" y="101"/>
                  </a:cubicBezTo>
                  <a:cubicBezTo>
                    <a:pt x="41" y="101"/>
                    <a:pt x="41" y="98"/>
                    <a:pt x="41" y="93"/>
                  </a:cubicBezTo>
                  <a:cubicBezTo>
                    <a:pt x="41" y="95"/>
                    <a:pt x="40" y="97"/>
                    <a:pt x="39" y="98"/>
                  </a:cubicBezTo>
                  <a:cubicBezTo>
                    <a:pt x="38" y="99"/>
                    <a:pt x="37" y="100"/>
                    <a:pt x="36" y="100"/>
                  </a:cubicBezTo>
                  <a:cubicBezTo>
                    <a:pt x="36" y="100"/>
                    <a:pt x="35" y="100"/>
                    <a:pt x="35" y="99"/>
                  </a:cubicBezTo>
                  <a:cubicBezTo>
                    <a:pt x="34" y="98"/>
                    <a:pt x="34" y="97"/>
                    <a:pt x="35" y="94"/>
                  </a:cubicBezTo>
                  <a:cubicBezTo>
                    <a:pt x="33" y="97"/>
                    <a:pt x="31" y="98"/>
                    <a:pt x="30" y="98"/>
                  </a:cubicBezTo>
                  <a:cubicBezTo>
                    <a:pt x="30" y="98"/>
                    <a:pt x="29" y="97"/>
                    <a:pt x="28" y="96"/>
                  </a:cubicBezTo>
                  <a:cubicBezTo>
                    <a:pt x="27" y="94"/>
                    <a:pt x="28" y="91"/>
                    <a:pt x="29" y="89"/>
                  </a:cubicBezTo>
                  <a:cubicBezTo>
                    <a:pt x="28" y="89"/>
                    <a:pt x="28" y="89"/>
                    <a:pt x="27" y="89"/>
                  </a:cubicBezTo>
                  <a:cubicBezTo>
                    <a:pt x="26" y="89"/>
                    <a:pt x="26" y="87"/>
                    <a:pt x="27" y="85"/>
                  </a:cubicBezTo>
                  <a:cubicBezTo>
                    <a:pt x="27" y="83"/>
                    <a:pt x="28" y="81"/>
                    <a:pt x="29" y="80"/>
                  </a:cubicBezTo>
                  <a:cubicBezTo>
                    <a:pt x="31" y="77"/>
                    <a:pt x="34" y="76"/>
                    <a:pt x="36" y="75"/>
                  </a:cubicBezTo>
                  <a:cubicBezTo>
                    <a:pt x="46" y="34"/>
                    <a:pt x="6" y="19"/>
                    <a:pt x="5" y="19"/>
                  </a:cubicBezTo>
                  <a:cubicBezTo>
                    <a:pt x="4" y="18"/>
                    <a:pt x="4" y="18"/>
                    <a:pt x="4" y="18"/>
                  </a:cubicBezTo>
                  <a:cubicBezTo>
                    <a:pt x="4" y="17"/>
                    <a:pt x="1" y="7"/>
                    <a:pt x="0" y="1"/>
                  </a:cubicBezTo>
                  <a:cubicBezTo>
                    <a:pt x="0" y="1"/>
                    <a:pt x="0" y="1"/>
                    <a:pt x="0" y="0"/>
                  </a:cubicBezTo>
                  <a:cubicBezTo>
                    <a:pt x="1" y="0"/>
                    <a:pt x="1" y="0"/>
                    <a:pt x="1" y="0"/>
                  </a:cubicBezTo>
                  <a:cubicBezTo>
                    <a:pt x="26" y="2"/>
                    <a:pt x="51" y="28"/>
                    <a:pt x="50" y="70"/>
                  </a:cubicBezTo>
                  <a:cubicBezTo>
                    <a:pt x="57" y="83"/>
                    <a:pt x="56" y="94"/>
                    <a:pt x="53" y="97"/>
                  </a:cubicBezTo>
                  <a:close/>
                  <a:moveTo>
                    <a:pt x="2" y="2"/>
                  </a:moveTo>
                  <a:cubicBezTo>
                    <a:pt x="3" y="7"/>
                    <a:pt x="5" y="15"/>
                    <a:pt x="6" y="17"/>
                  </a:cubicBezTo>
                  <a:cubicBezTo>
                    <a:pt x="11" y="19"/>
                    <a:pt x="49" y="35"/>
                    <a:pt x="37" y="77"/>
                  </a:cubicBezTo>
                  <a:cubicBezTo>
                    <a:pt x="37" y="77"/>
                    <a:pt x="37" y="77"/>
                    <a:pt x="36" y="77"/>
                  </a:cubicBezTo>
                  <a:cubicBezTo>
                    <a:pt x="36" y="77"/>
                    <a:pt x="33" y="78"/>
                    <a:pt x="31" y="81"/>
                  </a:cubicBezTo>
                  <a:cubicBezTo>
                    <a:pt x="30" y="82"/>
                    <a:pt x="29" y="84"/>
                    <a:pt x="29" y="86"/>
                  </a:cubicBezTo>
                  <a:cubicBezTo>
                    <a:pt x="28" y="86"/>
                    <a:pt x="28" y="87"/>
                    <a:pt x="28" y="87"/>
                  </a:cubicBezTo>
                  <a:cubicBezTo>
                    <a:pt x="29" y="86"/>
                    <a:pt x="30" y="85"/>
                    <a:pt x="32" y="82"/>
                  </a:cubicBezTo>
                  <a:cubicBezTo>
                    <a:pt x="33" y="82"/>
                    <a:pt x="33" y="82"/>
                    <a:pt x="33" y="82"/>
                  </a:cubicBezTo>
                  <a:cubicBezTo>
                    <a:pt x="33" y="82"/>
                    <a:pt x="34" y="81"/>
                    <a:pt x="34" y="82"/>
                  </a:cubicBezTo>
                  <a:cubicBezTo>
                    <a:pt x="35" y="82"/>
                    <a:pt x="34" y="83"/>
                    <a:pt x="34" y="83"/>
                  </a:cubicBezTo>
                  <a:cubicBezTo>
                    <a:pt x="34" y="83"/>
                    <a:pt x="34" y="83"/>
                    <a:pt x="34" y="83"/>
                  </a:cubicBezTo>
                  <a:cubicBezTo>
                    <a:pt x="34" y="83"/>
                    <a:pt x="34" y="83"/>
                    <a:pt x="34" y="84"/>
                  </a:cubicBezTo>
                  <a:cubicBezTo>
                    <a:pt x="33" y="84"/>
                    <a:pt x="28" y="91"/>
                    <a:pt x="30" y="95"/>
                  </a:cubicBezTo>
                  <a:cubicBezTo>
                    <a:pt x="30" y="96"/>
                    <a:pt x="30" y="96"/>
                    <a:pt x="30" y="96"/>
                  </a:cubicBezTo>
                  <a:cubicBezTo>
                    <a:pt x="30" y="96"/>
                    <a:pt x="31" y="96"/>
                    <a:pt x="32" y="94"/>
                  </a:cubicBezTo>
                  <a:cubicBezTo>
                    <a:pt x="35" y="91"/>
                    <a:pt x="38" y="83"/>
                    <a:pt x="38" y="83"/>
                  </a:cubicBezTo>
                  <a:cubicBezTo>
                    <a:pt x="39" y="82"/>
                    <a:pt x="39" y="82"/>
                    <a:pt x="40" y="82"/>
                  </a:cubicBezTo>
                  <a:cubicBezTo>
                    <a:pt x="40" y="82"/>
                    <a:pt x="40" y="83"/>
                    <a:pt x="40" y="83"/>
                  </a:cubicBezTo>
                  <a:cubicBezTo>
                    <a:pt x="38" y="89"/>
                    <a:pt x="36" y="95"/>
                    <a:pt x="36" y="97"/>
                  </a:cubicBezTo>
                  <a:cubicBezTo>
                    <a:pt x="36" y="97"/>
                    <a:pt x="37" y="97"/>
                    <a:pt x="37" y="97"/>
                  </a:cubicBezTo>
                  <a:cubicBezTo>
                    <a:pt x="40" y="93"/>
                    <a:pt x="44" y="83"/>
                    <a:pt x="44" y="83"/>
                  </a:cubicBezTo>
                  <a:cubicBezTo>
                    <a:pt x="44" y="83"/>
                    <a:pt x="45" y="82"/>
                    <a:pt x="45" y="83"/>
                  </a:cubicBezTo>
                  <a:cubicBezTo>
                    <a:pt x="46" y="83"/>
                    <a:pt x="46" y="83"/>
                    <a:pt x="46" y="84"/>
                  </a:cubicBezTo>
                  <a:cubicBezTo>
                    <a:pt x="44" y="90"/>
                    <a:pt x="43" y="97"/>
                    <a:pt x="43" y="99"/>
                  </a:cubicBezTo>
                  <a:cubicBezTo>
                    <a:pt x="43" y="99"/>
                    <a:pt x="43" y="99"/>
                    <a:pt x="43" y="99"/>
                  </a:cubicBezTo>
                  <a:cubicBezTo>
                    <a:pt x="45" y="97"/>
                    <a:pt x="47" y="89"/>
                    <a:pt x="48" y="86"/>
                  </a:cubicBezTo>
                  <a:cubicBezTo>
                    <a:pt x="48" y="85"/>
                    <a:pt x="49" y="85"/>
                    <a:pt x="49" y="85"/>
                  </a:cubicBezTo>
                  <a:cubicBezTo>
                    <a:pt x="50" y="85"/>
                    <a:pt x="50" y="86"/>
                    <a:pt x="50" y="86"/>
                  </a:cubicBezTo>
                  <a:cubicBezTo>
                    <a:pt x="49" y="90"/>
                    <a:pt x="49" y="96"/>
                    <a:pt x="50" y="97"/>
                  </a:cubicBezTo>
                  <a:cubicBezTo>
                    <a:pt x="51" y="97"/>
                    <a:pt x="51" y="97"/>
                    <a:pt x="51" y="97"/>
                  </a:cubicBezTo>
                  <a:cubicBezTo>
                    <a:pt x="51" y="97"/>
                    <a:pt x="51" y="96"/>
                    <a:pt x="52" y="96"/>
                  </a:cubicBezTo>
                  <a:cubicBezTo>
                    <a:pt x="54" y="93"/>
                    <a:pt x="55" y="83"/>
                    <a:pt x="48" y="71"/>
                  </a:cubicBezTo>
                  <a:cubicBezTo>
                    <a:pt x="48" y="70"/>
                    <a:pt x="48" y="70"/>
                    <a:pt x="48" y="70"/>
                  </a:cubicBezTo>
                  <a:cubicBezTo>
                    <a:pt x="49" y="30"/>
                    <a:pt x="26" y="5"/>
                    <a:pt x="2" y="2"/>
                  </a:cubicBezTo>
                  <a:close/>
                </a:path>
              </a:pathLst>
            </a:custGeom>
            <a:solidFill>
              <a:srgbClr val="B785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8" name="Freeform 148"/>
            <p:cNvSpPr/>
            <p:nvPr/>
          </p:nvSpPr>
          <p:spPr bwMode="auto">
            <a:xfrm>
              <a:off x="3281" y="2886"/>
              <a:ext cx="232" cy="241"/>
            </a:xfrm>
            <a:custGeom>
              <a:avLst/>
              <a:gdLst>
                <a:gd name="T0" fmla="*/ 38 w 97"/>
                <a:gd name="T1" fmla="*/ 4 h 101"/>
                <a:gd name="T2" fmla="*/ 0 w 97"/>
                <a:gd name="T3" fmla="*/ 12 h 101"/>
                <a:gd name="T4" fmla="*/ 11 w 97"/>
                <a:gd name="T5" fmla="*/ 37 h 101"/>
                <a:gd name="T6" fmla="*/ 18 w 97"/>
                <a:gd name="T7" fmla="*/ 35 h 101"/>
                <a:gd name="T8" fmla="*/ 11 w 97"/>
                <a:gd name="T9" fmla="*/ 75 h 101"/>
                <a:gd name="T10" fmla="*/ 46 w 97"/>
                <a:gd name="T11" fmla="*/ 97 h 101"/>
                <a:gd name="T12" fmla="*/ 97 w 97"/>
                <a:gd name="T13" fmla="*/ 83 h 101"/>
                <a:gd name="T14" fmla="*/ 86 w 97"/>
                <a:gd name="T15" fmla="*/ 26 h 101"/>
                <a:gd name="T16" fmla="*/ 96 w 97"/>
                <a:gd name="T17" fmla="*/ 24 h 101"/>
                <a:gd name="T18" fmla="*/ 90 w 97"/>
                <a:gd name="T19" fmla="*/ 2 h 101"/>
                <a:gd name="T20" fmla="*/ 56 w 97"/>
                <a:gd name="T21" fmla="*/ 1 h 101"/>
                <a:gd name="T22" fmla="*/ 38 w 97"/>
                <a:gd name="T23" fmla="*/ 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01">
                  <a:moveTo>
                    <a:pt x="38" y="4"/>
                  </a:moveTo>
                  <a:cubicBezTo>
                    <a:pt x="38" y="4"/>
                    <a:pt x="5" y="7"/>
                    <a:pt x="0" y="12"/>
                  </a:cubicBezTo>
                  <a:cubicBezTo>
                    <a:pt x="1" y="14"/>
                    <a:pt x="11" y="37"/>
                    <a:pt x="11" y="37"/>
                  </a:cubicBezTo>
                  <a:cubicBezTo>
                    <a:pt x="18" y="35"/>
                    <a:pt x="18" y="35"/>
                    <a:pt x="18" y="35"/>
                  </a:cubicBezTo>
                  <a:cubicBezTo>
                    <a:pt x="18" y="35"/>
                    <a:pt x="12" y="71"/>
                    <a:pt x="11" y="75"/>
                  </a:cubicBezTo>
                  <a:cubicBezTo>
                    <a:pt x="13" y="78"/>
                    <a:pt x="25" y="94"/>
                    <a:pt x="46" y="97"/>
                  </a:cubicBezTo>
                  <a:cubicBezTo>
                    <a:pt x="67" y="101"/>
                    <a:pt x="97" y="83"/>
                    <a:pt x="97" y="83"/>
                  </a:cubicBezTo>
                  <a:cubicBezTo>
                    <a:pt x="86" y="26"/>
                    <a:pt x="86" y="26"/>
                    <a:pt x="86" y="26"/>
                  </a:cubicBezTo>
                  <a:cubicBezTo>
                    <a:pt x="96" y="24"/>
                    <a:pt x="96" y="24"/>
                    <a:pt x="96" y="24"/>
                  </a:cubicBezTo>
                  <a:cubicBezTo>
                    <a:pt x="96" y="24"/>
                    <a:pt x="94" y="6"/>
                    <a:pt x="90" y="2"/>
                  </a:cubicBezTo>
                  <a:cubicBezTo>
                    <a:pt x="85" y="1"/>
                    <a:pt x="66" y="0"/>
                    <a:pt x="56" y="1"/>
                  </a:cubicBezTo>
                  <a:cubicBezTo>
                    <a:pt x="47" y="2"/>
                    <a:pt x="38" y="4"/>
                    <a:pt x="38" y="4"/>
                  </a:cubicBezTo>
                  <a:close/>
                </a:path>
              </a:pathLst>
            </a:custGeom>
            <a:solidFill>
              <a:srgbClr val="B4D4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9" name="Freeform 149"/>
            <p:cNvSpPr/>
            <p:nvPr/>
          </p:nvSpPr>
          <p:spPr bwMode="auto">
            <a:xfrm>
              <a:off x="3279" y="2886"/>
              <a:ext cx="236" cy="239"/>
            </a:xfrm>
            <a:custGeom>
              <a:avLst/>
              <a:gdLst>
                <a:gd name="T0" fmla="*/ 39 w 99"/>
                <a:gd name="T1" fmla="*/ 3 h 100"/>
                <a:gd name="T2" fmla="*/ 9 w 99"/>
                <a:gd name="T3" fmla="*/ 7 h 100"/>
                <a:gd name="T4" fmla="*/ 0 w 99"/>
                <a:gd name="T5" fmla="*/ 12 h 100"/>
                <a:gd name="T6" fmla="*/ 8 w 99"/>
                <a:gd name="T7" fmla="*/ 30 h 100"/>
                <a:gd name="T8" fmla="*/ 12 w 99"/>
                <a:gd name="T9" fmla="*/ 38 h 100"/>
                <a:gd name="T10" fmla="*/ 19 w 99"/>
                <a:gd name="T11" fmla="*/ 35 h 100"/>
                <a:gd name="T12" fmla="*/ 17 w 99"/>
                <a:gd name="T13" fmla="*/ 40 h 100"/>
                <a:gd name="T14" fmla="*/ 11 w 99"/>
                <a:gd name="T15" fmla="*/ 76 h 100"/>
                <a:gd name="T16" fmla="*/ 45 w 99"/>
                <a:gd name="T17" fmla="*/ 98 h 100"/>
                <a:gd name="T18" fmla="*/ 81 w 99"/>
                <a:gd name="T19" fmla="*/ 92 h 100"/>
                <a:gd name="T20" fmla="*/ 99 w 99"/>
                <a:gd name="T21" fmla="*/ 83 h 100"/>
                <a:gd name="T22" fmla="*/ 97 w 99"/>
                <a:gd name="T23" fmla="*/ 25 h 100"/>
                <a:gd name="T24" fmla="*/ 96 w 99"/>
                <a:gd name="T25" fmla="*/ 15 h 100"/>
                <a:gd name="T26" fmla="*/ 92 w 99"/>
                <a:gd name="T27" fmla="*/ 2 h 100"/>
                <a:gd name="T28" fmla="*/ 90 w 99"/>
                <a:gd name="T29" fmla="*/ 1 h 100"/>
                <a:gd name="T30" fmla="*/ 57 w 99"/>
                <a:gd name="T31" fmla="*/ 0 h 100"/>
                <a:gd name="T32" fmla="*/ 39 w 99"/>
                <a:gd name="T33" fmla="*/ 4 h 100"/>
                <a:gd name="T34" fmla="*/ 39 w 99"/>
                <a:gd name="T35" fmla="*/ 4 h 100"/>
                <a:gd name="T36" fmla="*/ 41 w 99"/>
                <a:gd name="T37" fmla="*/ 5 h 100"/>
                <a:gd name="T38" fmla="*/ 74 w 99"/>
                <a:gd name="T39" fmla="*/ 2 h 100"/>
                <a:gd name="T40" fmla="*/ 91 w 99"/>
                <a:gd name="T41" fmla="*/ 3 h 100"/>
                <a:gd name="T42" fmla="*/ 91 w 99"/>
                <a:gd name="T43" fmla="*/ 3 h 100"/>
                <a:gd name="T44" fmla="*/ 95 w 99"/>
                <a:gd name="T45" fmla="*/ 19 h 100"/>
                <a:gd name="T46" fmla="*/ 96 w 99"/>
                <a:gd name="T47" fmla="*/ 25 h 100"/>
                <a:gd name="T48" fmla="*/ 97 w 99"/>
                <a:gd name="T49" fmla="*/ 23 h 100"/>
                <a:gd name="T50" fmla="*/ 86 w 99"/>
                <a:gd name="T51" fmla="*/ 26 h 100"/>
                <a:gd name="T52" fmla="*/ 97 w 99"/>
                <a:gd name="T53" fmla="*/ 83 h 100"/>
                <a:gd name="T54" fmla="*/ 97 w 99"/>
                <a:gd name="T55" fmla="*/ 82 h 100"/>
                <a:gd name="T56" fmla="*/ 76 w 99"/>
                <a:gd name="T57" fmla="*/ 92 h 100"/>
                <a:gd name="T58" fmla="*/ 45 w 99"/>
                <a:gd name="T59" fmla="*/ 96 h 100"/>
                <a:gd name="T60" fmla="*/ 16 w 99"/>
                <a:gd name="T61" fmla="*/ 79 h 100"/>
                <a:gd name="T62" fmla="*/ 12 w 99"/>
                <a:gd name="T63" fmla="*/ 75 h 100"/>
                <a:gd name="T64" fmla="*/ 17 w 99"/>
                <a:gd name="T65" fmla="*/ 53 h 100"/>
                <a:gd name="T66" fmla="*/ 19 w 99"/>
                <a:gd name="T67" fmla="*/ 34 h 100"/>
                <a:gd name="T68" fmla="*/ 11 w 99"/>
                <a:gd name="T69" fmla="*/ 36 h 100"/>
                <a:gd name="T70" fmla="*/ 12 w 99"/>
                <a:gd name="T71" fmla="*/ 37 h 100"/>
                <a:gd name="T72" fmla="*/ 4 w 99"/>
                <a:gd name="T73" fmla="*/ 16 h 100"/>
                <a:gd name="T74" fmla="*/ 1 w 99"/>
                <a:gd name="T75" fmla="*/ 12 h 100"/>
                <a:gd name="T76" fmla="*/ 9 w 99"/>
                <a:gd name="T77" fmla="*/ 9 h 100"/>
                <a:gd name="T78" fmla="*/ 36 w 99"/>
                <a:gd name="T79" fmla="*/ 6 h 100"/>
                <a:gd name="T80" fmla="*/ 39 w 99"/>
                <a:gd name="T81" fmla="*/ 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9" h="100">
                  <a:moveTo>
                    <a:pt x="39" y="4"/>
                  </a:moveTo>
                  <a:cubicBezTo>
                    <a:pt x="39" y="3"/>
                    <a:pt x="39" y="3"/>
                    <a:pt x="39" y="3"/>
                  </a:cubicBezTo>
                  <a:cubicBezTo>
                    <a:pt x="39" y="3"/>
                    <a:pt x="31" y="4"/>
                    <a:pt x="22" y="5"/>
                  </a:cubicBezTo>
                  <a:cubicBezTo>
                    <a:pt x="17" y="6"/>
                    <a:pt x="13" y="6"/>
                    <a:pt x="9" y="7"/>
                  </a:cubicBezTo>
                  <a:cubicBezTo>
                    <a:pt x="5" y="8"/>
                    <a:pt x="2" y="9"/>
                    <a:pt x="0" y="11"/>
                  </a:cubicBezTo>
                  <a:cubicBezTo>
                    <a:pt x="0" y="11"/>
                    <a:pt x="0" y="12"/>
                    <a:pt x="0" y="12"/>
                  </a:cubicBezTo>
                  <a:cubicBezTo>
                    <a:pt x="0" y="13"/>
                    <a:pt x="1" y="14"/>
                    <a:pt x="2" y="17"/>
                  </a:cubicBezTo>
                  <a:cubicBezTo>
                    <a:pt x="4" y="21"/>
                    <a:pt x="6" y="26"/>
                    <a:pt x="8" y="30"/>
                  </a:cubicBezTo>
                  <a:cubicBezTo>
                    <a:pt x="9" y="34"/>
                    <a:pt x="11" y="38"/>
                    <a:pt x="11" y="38"/>
                  </a:cubicBezTo>
                  <a:cubicBezTo>
                    <a:pt x="11" y="38"/>
                    <a:pt x="11" y="39"/>
                    <a:pt x="12" y="38"/>
                  </a:cubicBezTo>
                  <a:cubicBezTo>
                    <a:pt x="19" y="36"/>
                    <a:pt x="19" y="36"/>
                    <a:pt x="19" y="36"/>
                  </a:cubicBezTo>
                  <a:cubicBezTo>
                    <a:pt x="19" y="35"/>
                    <a:pt x="19" y="35"/>
                    <a:pt x="19" y="35"/>
                  </a:cubicBezTo>
                  <a:cubicBezTo>
                    <a:pt x="18" y="34"/>
                    <a:pt x="18" y="34"/>
                    <a:pt x="18" y="34"/>
                  </a:cubicBezTo>
                  <a:cubicBezTo>
                    <a:pt x="18" y="34"/>
                    <a:pt x="17" y="37"/>
                    <a:pt x="17" y="40"/>
                  </a:cubicBezTo>
                  <a:cubicBezTo>
                    <a:pt x="15" y="50"/>
                    <a:pt x="12" y="72"/>
                    <a:pt x="11" y="75"/>
                  </a:cubicBezTo>
                  <a:cubicBezTo>
                    <a:pt x="11" y="76"/>
                    <a:pt x="11" y="76"/>
                    <a:pt x="11" y="76"/>
                  </a:cubicBezTo>
                  <a:cubicBezTo>
                    <a:pt x="12" y="77"/>
                    <a:pt x="13" y="78"/>
                    <a:pt x="14" y="80"/>
                  </a:cubicBezTo>
                  <a:cubicBezTo>
                    <a:pt x="19" y="86"/>
                    <a:pt x="29" y="95"/>
                    <a:pt x="45" y="98"/>
                  </a:cubicBezTo>
                  <a:cubicBezTo>
                    <a:pt x="45" y="98"/>
                    <a:pt x="46" y="98"/>
                    <a:pt x="47" y="98"/>
                  </a:cubicBezTo>
                  <a:cubicBezTo>
                    <a:pt x="58" y="100"/>
                    <a:pt x="71" y="96"/>
                    <a:pt x="81" y="92"/>
                  </a:cubicBezTo>
                  <a:cubicBezTo>
                    <a:pt x="91" y="88"/>
                    <a:pt x="98" y="84"/>
                    <a:pt x="98" y="84"/>
                  </a:cubicBezTo>
                  <a:cubicBezTo>
                    <a:pt x="99" y="84"/>
                    <a:pt x="99" y="83"/>
                    <a:pt x="99" y="83"/>
                  </a:cubicBezTo>
                  <a:cubicBezTo>
                    <a:pt x="88" y="27"/>
                    <a:pt x="88" y="27"/>
                    <a:pt x="88" y="27"/>
                  </a:cubicBezTo>
                  <a:cubicBezTo>
                    <a:pt x="97" y="25"/>
                    <a:pt x="97" y="25"/>
                    <a:pt x="97" y="25"/>
                  </a:cubicBezTo>
                  <a:cubicBezTo>
                    <a:pt x="98" y="25"/>
                    <a:pt x="98" y="25"/>
                    <a:pt x="98" y="24"/>
                  </a:cubicBezTo>
                  <a:cubicBezTo>
                    <a:pt x="98" y="24"/>
                    <a:pt x="97" y="20"/>
                    <a:pt x="96" y="15"/>
                  </a:cubicBezTo>
                  <a:cubicBezTo>
                    <a:pt x="96" y="12"/>
                    <a:pt x="95" y="9"/>
                    <a:pt x="95" y="7"/>
                  </a:cubicBezTo>
                  <a:cubicBezTo>
                    <a:pt x="94" y="5"/>
                    <a:pt x="93" y="3"/>
                    <a:pt x="92" y="2"/>
                  </a:cubicBezTo>
                  <a:cubicBezTo>
                    <a:pt x="92" y="1"/>
                    <a:pt x="92" y="1"/>
                    <a:pt x="92" y="1"/>
                  </a:cubicBezTo>
                  <a:cubicBezTo>
                    <a:pt x="91" y="1"/>
                    <a:pt x="91" y="1"/>
                    <a:pt x="90" y="1"/>
                  </a:cubicBezTo>
                  <a:cubicBezTo>
                    <a:pt x="87" y="0"/>
                    <a:pt x="81" y="0"/>
                    <a:pt x="74" y="0"/>
                  </a:cubicBezTo>
                  <a:cubicBezTo>
                    <a:pt x="68" y="0"/>
                    <a:pt x="62" y="0"/>
                    <a:pt x="57" y="0"/>
                  </a:cubicBezTo>
                  <a:cubicBezTo>
                    <a:pt x="48" y="1"/>
                    <a:pt x="39" y="3"/>
                    <a:pt x="39" y="3"/>
                  </a:cubicBezTo>
                  <a:cubicBezTo>
                    <a:pt x="39" y="4"/>
                    <a:pt x="39" y="4"/>
                    <a:pt x="39" y="4"/>
                  </a:cubicBezTo>
                  <a:cubicBezTo>
                    <a:pt x="39" y="3"/>
                    <a:pt x="39" y="3"/>
                    <a:pt x="39" y="3"/>
                  </a:cubicBezTo>
                  <a:cubicBezTo>
                    <a:pt x="39" y="4"/>
                    <a:pt x="39" y="4"/>
                    <a:pt x="39" y="4"/>
                  </a:cubicBezTo>
                  <a:cubicBezTo>
                    <a:pt x="39" y="5"/>
                    <a:pt x="39" y="5"/>
                    <a:pt x="39" y="5"/>
                  </a:cubicBezTo>
                  <a:cubicBezTo>
                    <a:pt x="39" y="5"/>
                    <a:pt x="40" y="5"/>
                    <a:pt x="41" y="5"/>
                  </a:cubicBezTo>
                  <a:cubicBezTo>
                    <a:pt x="43" y="4"/>
                    <a:pt x="50" y="3"/>
                    <a:pt x="57" y="2"/>
                  </a:cubicBezTo>
                  <a:cubicBezTo>
                    <a:pt x="62" y="2"/>
                    <a:pt x="68" y="2"/>
                    <a:pt x="74" y="2"/>
                  </a:cubicBezTo>
                  <a:cubicBezTo>
                    <a:pt x="81" y="2"/>
                    <a:pt x="86" y="2"/>
                    <a:pt x="90" y="3"/>
                  </a:cubicBezTo>
                  <a:cubicBezTo>
                    <a:pt x="90" y="3"/>
                    <a:pt x="91" y="3"/>
                    <a:pt x="91" y="3"/>
                  </a:cubicBezTo>
                  <a:cubicBezTo>
                    <a:pt x="91" y="2"/>
                    <a:pt x="91" y="2"/>
                    <a:pt x="91" y="2"/>
                  </a:cubicBezTo>
                  <a:cubicBezTo>
                    <a:pt x="91" y="3"/>
                    <a:pt x="91" y="3"/>
                    <a:pt x="91" y="3"/>
                  </a:cubicBezTo>
                  <a:cubicBezTo>
                    <a:pt x="91" y="4"/>
                    <a:pt x="92" y="5"/>
                    <a:pt x="93" y="8"/>
                  </a:cubicBezTo>
                  <a:cubicBezTo>
                    <a:pt x="94" y="11"/>
                    <a:pt x="95" y="15"/>
                    <a:pt x="95" y="19"/>
                  </a:cubicBezTo>
                  <a:cubicBezTo>
                    <a:pt x="95" y="20"/>
                    <a:pt x="96" y="22"/>
                    <a:pt x="96" y="23"/>
                  </a:cubicBezTo>
                  <a:cubicBezTo>
                    <a:pt x="96" y="24"/>
                    <a:pt x="96" y="25"/>
                    <a:pt x="96" y="25"/>
                  </a:cubicBezTo>
                  <a:cubicBezTo>
                    <a:pt x="97" y="24"/>
                    <a:pt x="97" y="24"/>
                    <a:pt x="97" y="24"/>
                  </a:cubicBezTo>
                  <a:cubicBezTo>
                    <a:pt x="97" y="23"/>
                    <a:pt x="97" y="23"/>
                    <a:pt x="97" y="23"/>
                  </a:cubicBezTo>
                  <a:cubicBezTo>
                    <a:pt x="86" y="25"/>
                    <a:pt x="86" y="25"/>
                    <a:pt x="86" y="25"/>
                  </a:cubicBezTo>
                  <a:cubicBezTo>
                    <a:pt x="86" y="25"/>
                    <a:pt x="86" y="25"/>
                    <a:pt x="86" y="26"/>
                  </a:cubicBezTo>
                  <a:cubicBezTo>
                    <a:pt x="86" y="26"/>
                    <a:pt x="86" y="26"/>
                    <a:pt x="86" y="26"/>
                  </a:cubicBezTo>
                  <a:cubicBezTo>
                    <a:pt x="97" y="83"/>
                    <a:pt x="97" y="83"/>
                    <a:pt x="97" y="83"/>
                  </a:cubicBezTo>
                  <a:cubicBezTo>
                    <a:pt x="98" y="83"/>
                    <a:pt x="98" y="83"/>
                    <a:pt x="98" y="83"/>
                  </a:cubicBezTo>
                  <a:cubicBezTo>
                    <a:pt x="97" y="82"/>
                    <a:pt x="97" y="82"/>
                    <a:pt x="97" y="82"/>
                  </a:cubicBezTo>
                  <a:cubicBezTo>
                    <a:pt x="97" y="82"/>
                    <a:pt x="97" y="82"/>
                    <a:pt x="96" y="83"/>
                  </a:cubicBezTo>
                  <a:cubicBezTo>
                    <a:pt x="93" y="85"/>
                    <a:pt x="85" y="89"/>
                    <a:pt x="76" y="92"/>
                  </a:cubicBezTo>
                  <a:cubicBezTo>
                    <a:pt x="67" y="95"/>
                    <a:pt x="56" y="98"/>
                    <a:pt x="47" y="96"/>
                  </a:cubicBezTo>
                  <a:cubicBezTo>
                    <a:pt x="47" y="96"/>
                    <a:pt x="46" y="96"/>
                    <a:pt x="45" y="96"/>
                  </a:cubicBezTo>
                  <a:cubicBezTo>
                    <a:pt x="35" y="94"/>
                    <a:pt x="28" y="89"/>
                    <a:pt x="22" y="85"/>
                  </a:cubicBezTo>
                  <a:cubicBezTo>
                    <a:pt x="20" y="83"/>
                    <a:pt x="17" y="81"/>
                    <a:pt x="16" y="79"/>
                  </a:cubicBezTo>
                  <a:cubicBezTo>
                    <a:pt x="14" y="77"/>
                    <a:pt x="13" y="76"/>
                    <a:pt x="13" y="75"/>
                  </a:cubicBezTo>
                  <a:cubicBezTo>
                    <a:pt x="12" y="75"/>
                    <a:pt x="12" y="75"/>
                    <a:pt x="12" y="75"/>
                  </a:cubicBezTo>
                  <a:cubicBezTo>
                    <a:pt x="13" y="76"/>
                    <a:pt x="13" y="76"/>
                    <a:pt x="13" y="76"/>
                  </a:cubicBezTo>
                  <a:cubicBezTo>
                    <a:pt x="14" y="73"/>
                    <a:pt x="15" y="63"/>
                    <a:pt x="17" y="53"/>
                  </a:cubicBezTo>
                  <a:cubicBezTo>
                    <a:pt x="18" y="44"/>
                    <a:pt x="20" y="35"/>
                    <a:pt x="20" y="35"/>
                  </a:cubicBezTo>
                  <a:cubicBezTo>
                    <a:pt x="20" y="34"/>
                    <a:pt x="20" y="34"/>
                    <a:pt x="19" y="34"/>
                  </a:cubicBezTo>
                  <a:cubicBezTo>
                    <a:pt x="19" y="34"/>
                    <a:pt x="19" y="34"/>
                    <a:pt x="18" y="34"/>
                  </a:cubicBezTo>
                  <a:cubicBezTo>
                    <a:pt x="11" y="36"/>
                    <a:pt x="11" y="36"/>
                    <a:pt x="11" y="36"/>
                  </a:cubicBezTo>
                  <a:cubicBezTo>
                    <a:pt x="12" y="37"/>
                    <a:pt x="12" y="37"/>
                    <a:pt x="12" y="37"/>
                  </a:cubicBezTo>
                  <a:cubicBezTo>
                    <a:pt x="12" y="37"/>
                    <a:pt x="12" y="37"/>
                    <a:pt x="12" y="37"/>
                  </a:cubicBezTo>
                  <a:cubicBezTo>
                    <a:pt x="12" y="37"/>
                    <a:pt x="10" y="31"/>
                    <a:pt x="8" y="25"/>
                  </a:cubicBezTo>
                  <a:cubicBezTo>
                    <a:pt x="6" y="22"/>
                    <a:pt x="5" y="19"/>
                    <a:pt x="4" y="16"/>
                  </a:cubicBezTo>
                  <a:cubicBezTo>
                    <a:pt x="3" y="14"/>
                    <a:pt x="2" y="12"/>
                    <a:pt x="2" y="11"/>
                  </a:cubicBezTo>
                  <a:cubicBezTo>
                    <a:pt x="1" y="12"/>
                    <a:pt x="1" y="12"/>
                    <a:pt x="1" y="12"/>
                  </a:cubicBezTo>
                  <a:cubicBezTo>
                    <a:pt x="2" y="12"/>
                    <a:pt x="2" y="12"/>
                    <a:pt x="2" y="12"/>
                  </a:cubicBezTo>
                  <a:cubicBezTo>
                    <a:pt x="3" y="11"/>
                    <a:pt x="6" y="10"/>
                    <a:pt x="9" y="9"/>
                  </a:cubicBezTo>
                  <a:cubicBezTo>
                    <a:pt x="15" y="8"/>
                    <a:pt x="22" y="7"/>
                    <a:pt x="28" y="6"/>
                  </a:cubicBezTo>
                  <a:cubicBezTo>
                    <a:pt x="31" y="6"/>
                    <a:pt x="34" y="6"/>
                    <a:pt x="36" y="6"/>
                  </a:cubicBezTo>
                  <a:cubicBezTo>
                    <a:pt x="38" y="5"/>
                    <a:pt x="39" y="5"/>
                    <a:pt x="39" y="5"/>
                  </a:cubicBezTo>
                  <a:cubicBezTo>
                    <a:pt x="39" y="5"/>
                    <a:pt x="39" y="5"/>
                    <a:pt x="39" y="5"/>
                  </a:cubicBezTo>
                  <a:lnTo>
                    <a:pt x="39" y="4"/>
                  </a:lnTo>
                  <a:close/>
                </a:path>
              </a:pathLst>
            </a:custGeom>
            <a:solidFill>
              <a:srgbClr val="DDE6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0" name="Freeform 150"/>
            <p:cNvSpPr/>
            <p:nvPr/>
          </p:nvSpPr>
          <p:spPr bwMode="auto">
            <a:xfrm>
              <a:off x="3322" y="2927"/>
              <a:ext cx="167" cy="71"/>
            </a:xfrm>
            <a:custGeom>
              <a:avLst/>
              <a:gdLst>
                <a:gd name="T0" fmla="*/ 4 w 70"/>
                <a:gd name="T1" fmla="*/ 5 h 30"/>
                <a:gd name="T2" fmla="*/ 0 w 70"/>
                <a:gd name="T3" fmla="*/ 21 h 30"/>
                <a:gd name="T4" fmla="*/ 70 w 70"/>
                <a:gd name="T5" fmla="*/ 15 h 30"/>
                <a:gd name="T6" fmla="*/ 64 w 70"/>
                <a:gd name="T7" fmla="*/ 0 h 30"/>
                <a:gd name="T8" fmla="*/ 4 w 70"/>
                <a:gd name="T9" fmla="*/ 5 h 30"/>
              </a:gdLst>
              <a:ahLst/>
              <a:cxnLst>
                <a:cxn ang="0">
                  <a:pos x="T0" y="T1"/>
                </a:cxn>
                <a:cxn ang="0">
                  <a:pos x="T2" y="T3"/>
                </a:cxn>
                <a:cxn ang="0">
                  <a:pos x="T4" y="T5"/>
                </a:cxn>
                <a:cxn ang="0">
                  <a:pos x="T6" y="T7"/>
                </a:cxn>
                <a:cxn ang="0">
                  <a:pos x="T8" y="T9"/>
                </a:cxn>
              </a:cxnLst>
              <a:rect l="0" t="0" r="r" b="b"/>
              <a:pathLst>
                <a:path w="70" h="30">
                  <a:moveTo>
                    <a:pt x="4" y="5"/>
                  </a:moveTo>
                  <a:cubicBezTo>
                    <a:pt x="0" y="21"/>
                    <a:pt x="0" y="21"/>
                    <a:pt x="0" y="21"/>
                  </a:cubicBezTo>
                  <a:cubicBezTo>
                    <a:pt x="0" y="21"/>
                    <a:pt x="57" y="30"/>
                    <a:pt x="70" y="15"/>
                  </a:cubicBezTo>
                  <a:cubicBezTo>
                    <a:pt x="70" y="12"/>
                    <a:pt x="65" y="1"/>
                    <a:pt x="64" y="0"/>
                  </a:cubicBezTo>
                  <a:cubicBezTo>
                    <a:pt x="57" y="3"/>
                    <a:pt x="39" y="8"/>
                    <a:pt x="4" y="5"/>
                  </a:cubicBezTo>
                  <a:close/>
                </a:path>
              </a:pathLst>
            </a:custGeom>
            <a:solidFill>
              <a:srgbClr val="817D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1" name="Freeform 151"/>
            <p:cNvSpPr/>
            <p:nvPr/>
          </p:nvSpPr>
          <p:spPr bwMode="auto">
            <a:xfrm>
              <a:off x="3319" y="2924"/>
              <a:ext cx="172" cy="62"/>
            </a:xfrm>
            <a:custGeom>
              <a:avLst/>
              <a:gdLst>
                <a:gd name="T0" fmla="*/ 5 w 72"/>
                <a:gd name="T1" fmla="*/ 6 h 26"/>
                <a:gd name="T2" fmla="*/ 4 w 72"/>
                <a:gd name="T3" fmla="*/ 6 h 26"/>
                <a:gd name="T4" fmla="*/ 0 w 72"/>
                <a:gd name="T5" fmla="*/ 21 h 26"/>
                <a:gd name="T6" fmla="*/ 1 w 72"/>
                <a:gd name="T7" fmla="*/ 22 h 26"/>
                <a:gd name="T8" fmla="*/ 1 w 72"/>
                <a:gd name="T9" fmla="*/ 23 h 26"/>
                <a:gd name="T10" fmla="*/ 31 w 72"/>
                <a:gd name="T11" fmla="*/ 26 h 26"/>
                <a:gd name="T12" fmla="*/ 55 w 72"/>
                <a:gd name="T13" fmla="*/ 24 h 26"/>
                <a:gd name="T14" fmla="*/ 71 w 72"/>
                <a:gd name="T15" fmla="*/ 17 h 26"/>
                <a:gd name="T16" fmla="*/ 72 w 72"/>
                <a:gd name="T17" fmla="*/ 16 h 26"/>
                <a:gd name="T18" fmla="*/ 71 w 72"/>
                <a:gd name="T19" fmla="*/ 12 h 26"/>
                <a:gd name="T20" fmla="*/ 66 w 72"/>
                <a:gd name="T21" fmla="*/ 0 h 26"/>
                <a:gd name="T22" fmla="*/ 65 w 72"/>
                <a:gd name="T23" fmla="*/ 0 h 26"/>
                <a:gd name="T24" fmla="*/ 65 w 72"/>
                <a:gd name="T25" fmla="*/ 0 h 26"/>
                <a:gd name="T26" fmla="*/ 5 w 72"/>
                <a:gd name="T27" fmla="*/ 5 h 26"/>
                <a:gd name="T28" fmla="*/ 4 w 72"/>
                <a:gd name="T29" fmla="*/ 6 h 26"/>
                <a:gd name="T30" fmla="*/ 5 w 72"/>
                <a:gd name="T31" fmla="*/ 6 h 26"/>
                <a:gd name="T32" fmla="*/ 5 w 72"/>
                <a:gd name="T33" fmla="*/ 7 h 26"/>
                <a:gd name="T34" fmla="*/ 65 w 72"/>
                <a:gd name="T35" fmla="*/ 2 h 26"/>
                <a:gd name="T36" fmla="*/ 65 w 72"/>
                <a:gd name="T37" fmla="*/ 1 h 26"/>
                <a:gd name="T38" fmla="*/ 64 w 72"/>
                <a:gd name="T39" fmla="*/ 1 h 26"/>
                <a:gd name="T40" fmla="*/ 67 w 72"/>
                <a:gd name="T41" fmla="*/ 8 h 26"/>
                <a:gd name="T42" fmla="*/ 69 w 72"/>
                <a:gd name="T43" fmla="*/ 13 h 26"/>
                <a:gd name="T44" fmla="*/ 70 w 72"/>
                <a:gd name="T45" fmla="*/ 16 h 26"/>
                <a:gd name="T46" fmla="*/ 71 w 72"/>
                <a:gd name="T47" fmla="*/ 16 h 26"/>
                <a:gd name="T48" fmla="*/ 70 w 72"/>
                <a:gd name="T49" fmla="*/ 15 h 26"/>
                <a:gd name="T50" fmla="*/ 54 w 72"/>
                <a:gd name="T51" fmla="*/ 22 h 26"/>
                <a:gd name="T52" fmla="*/ 20 w 72"/>
                <a:gd name="T53" fmla="*/ 23 h 26"/>
                <a:gd name="T54" fmla="*/ 7 w 72"/>
                <a:gd name="T55" fmla="*/ 21 h 26"/>
                <a:gd name="T56" fmla="*/ 2 w 72"/>
                <a:gd name="T57" fmla="*/ 21 h 26"/>
                <a:gd name="T58" fmla="*/ 1 w 72"/>
                <a:gd name="T59" fmla="*/ 22 h 26"/>
                <a:gd name="T60" fmla="*/ 2 w 72"/>
                <a:gd name="T61" fmla="*/ 22 h 26"/>
                <a:gd name="T62" fmla="*/ 6 w 72"/>
                <a:gd name="T63" fmla="*/ 6 h 26"/>
                <a:gd name="T64" fmla="*/ 5 w 72"/>
                <a:gd name="T65" fmla="*/ 6 h 26"/>
                <a:gd name="T66" fmla="*/ 5 w 72"/>
                <a:gd name="T67" fmla="*/ 7 h 26"/>
                <a:gd name="T68" fmla="*/ 5 w 72"/>
                <a:gd name="T69"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 h="26">
                  <a:moveTo>
                    <a:pt x="5" y="6"/>
                  </a:moveTo>
                  <a:cubicBezTo>
                    <a:pt x="4" y="6"/>
                    <a:pt x="4" y="6"/>
                    <a:pt x="4" y="6"/>
                  </a:cubicBezTo>
                  <a:cubicBezTo>
                    <a:pt x="0" y="21"/>
                    <a:pt x="0" y="21"/>
                    <a:pt x="0" y="21"/>
                  </a:cubicBezTo>
                  <a:cubicBezTo>
                    <a:pt x="0" y="22"/>
                    <a:pt x="0" y="22"/>
                    <a:pt x="1" y="22"/>
                  </a:cubicBezTo>
                  <a:cubicBezTo>
                    <a:pt x="1" y="22"/>
                    <a:pt x="1" y="22"/>
                    <a:pt x="1" y="23"/>
                  </a:cubicBezTo>
                  <a:cubicBezTo>
                    <a:pt x="1" y="23"/>
                    <a:pt x="15" y="25"/>
                    <a:pt x="31" y="26"/>
                  </a:cubicBezTo>
                  <a:cubicBezTo>
                    <a:pt x="39" y="26"/>
                    <a:pt x="47" y="26"/>
                    <a:pt x="55" y="24"/>
                  </a:cubicBezTo>
                  <a:cubicBezTo>
                    <a:pt x="62" y="23"/>
                    <a:pt x="68" y="21"/>
                    <a:pt x="71" y="17"/>
                  </a:cubicBezTo>
                  <a:cubicBezTo>
                    <a:pt x="72" y="17"/>
                    <a:pt x="72" y="16"/>
                    <a:pt x="72" y="16"/>
                  </a:cubicBezTo>
                  <a:cubicBezTo>
                    <a:pt x="72" y="15"/>
                    <a:pt x="71" y="14"/>
                    <a:pt x="71" y="12"/>
                  </a:cubicBezTo>
                  <a:cubicBezTo>
                    <a:pt x="69" y="8"/>
                    <a:pt x="66" y="1"/>
                    <a:pt x="66" y="0"/>
                  </a:cubicBezTo>
                  <a:cubicBezTo>
                    <a:pt x="66" y="0"/>
                    <a:pt x="66" y="0"/>
                    <a:pt x="65" y="0"/>
                  </a:cubicBezTo>
                  <a:cubicBezTo>
                    <a:pt x="65" y="0"/>
                    <a:pt x="65" y="0"/>
                    <a:pt x="65" y="0"/>
                  </a:cubicBezTo>
                  <a:cubicBezTo>
                    <a:pt x="58" y="3"/>
                    <a:pt x="40" y="8"/>
                    <a:pt x="5" y="5"/>
                  </a:cubicBezTo>
                  <a:cubicBezTo>
                    <a:pt x="5" y="5"/>
                    <a:pt x="4" y="5"/>
                    <a:pt x="4" y="6"/>
                  </a:cubicBezTo>
                  <a:cubicBezTo>
                    <a:pt x="5" y="6"/>
                    <a:pt x="5" y="6"/>
                    <a:pt x="5" y="6"/>
                  </a:cubicBezTo>
                  <a:cubicBezTo>
                    <a:pt x="5" y="7"/>
                    <a:pt x="5" y="7"/>
                    <a:pt x="5" y="7"/>
                  </a:cubicBezTo>
                  <a:cubicBezTo>
                    <a:pt x="40" y="10"/>
                    <a:pt x="58" y="5"/>
                    <a:pt x="65" y="2"/>
                  </a:cubicBezTo>
                  <a:cubicBezTo>
                    <a:pt x="65" y="1"/>
                    <a:pt x="65" y="1"/>
                    <a:pt x="65" y="1"/>
                  </a:cubicBezTo>
                  <a:cubicBezTo>
                    <a:pt x="64" y="1"/>
                    <a:pt x="64" y="1"/>
                    <a:pt x="64" y="1"/>
                  </a:cubicBezTo>
                  <a:cubicBezTo>
                    <a:pt x="64" y="2"/>
                    <a:pt x="66" y="5"/>
                    <a:pt x="67" y="8"/>
                  </a:cubicBezTo>
                  <a:cubicBezTo>
                    <a:pt x="68" y="10"/>
                    <a:pt x="68" y="12"/>
                    <a:pt x="69" y="13"/>
                  </a:cubicBezTo>
                  <a:cubicBezTo>
                    <a:pt x="69" y="15"/>
                    <a:pt x="70" y="16"/>
                    <a:pt x="70" y="16"/>
                  </a:cubicBezTo>
                  <a:cubicBezTo>
                    <a:pt x="71" y="16"/>
                    <a:pt x="71" y="16"/>
                    <a:pt x="71" y="16"/>
                  </a:cubicBezTo>
                  <a:cubicBezTo>
                    <a:pt x="70" y="15"/>
                    <a:pt x="70" y="15"/>
                    <a:pt x="70" y="15"/>
                  </a:cubicBezTo>
                  <a:cubicBezTo>
                    <a:pt x="67" y="19"/>
                    <a:pt x="61" y="21"/>
                    <a:pt x="54" y="22"/>
                  </a:cubicBezTo>
                  <a:cubicBezTo>
                    <a:pt x="44" y="24"/>
                    <a:pt x="31" y="24"/>
                    <a:pt x="20" y="23"/>
                  </a:cubicBezTo>
                  <a:cubicBezTo>
                    <a:pt x="15" y="22"/>
                    <a:pt x="10" y="22"/>
                    <a:pt x="7" y="21"/>
                  </a:cubicBezTo>
                  <a:cubicBezTo>
                    <a:pt x="4" y="21"/>
                    <a:pt x="2" y="21"/>
                    <a:pt x="2" y="21"/>
                  </a:cubicBezTo>
                  <a:cubicBezTo>
                    <a:pt x="1" y="22"/>
                    <a:pt x="1" y="22"/>
                    <a:pt x="1" y="22"/>
                  </a:cubicBezTo>
                  <a:cubicBezTo>
                    <a:pt x="2" y="22"/>
                    <a:pt x="2" y="22"/>
                    <a:pt x="2" y="22"/>
                  </a:cubicBezTo>
                  <a:cubicBezTo>
                    <a:pt x="6" y="6"/>
                    <a:pt x="6" y="6"/>
                    <a:pt x="6" y="6"/>
                  </a:cubicBezTo>
                  <a:cubicBezTo>
                    <a:pt x="5" y="6"/>
                    <a:pt x="5" y="6"/>
                    <a:pt x="5" y="6"/>
                  </a:cubicBezTo>
                  <a:cubicBezTo>
                    <a:pt x="5" y="7"/>
                    <a:pt x="5" y="7"/>
                    <a:pt x="5" y="7"/>
                  </a:cubicBezTo>
                  <a:lnTo>
                    <a:pt x="5" y="6"/>
                  </a:lnTo>
                  <a:close/>
                </a:path>
              </a:pathLst>
            </a:custGeom>
            <a:solidFill>
              <a:srgbClr val="BAB0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2" name="Freeform 152"/>
            <p:cNvSpPr/>
            <p:nvPr/>
          </p:nvSpPr>
          <p:spPr bwMode="auto">
            <a:xfrm>
              <a:off x="3312" y="2996"/>
              <a:ext cx="191" cy="126"/>
            </a:xfrm>
            <a:custGeom>
              <a:avLst/>
              <a:gdLst>
                <a:gd name="T0" fmla="*/ 3 w 80"/>
                <a:gd name="T1" fmla="*/ 2 h 53"/>
                <a:gd name="T2" fmla="*/ 76 w 80"/>
                <a:gd name="T3" fmla="*/ 0 h 53"/>
                <a:gd name="T4" fmla="*/ 80 w 80"/>
                <a:gd name="T5" fmla="*/ 20 h 53"/>
                <a:gd name="T6" fmla="*/ 0 w 80"/>
                <a:gd name="T7" fmla="*/ 19 h 53"/>
                <a:gd name="T8" fmla="*/ 3 w 80"/>
                <a:gd name="T9" fmla="*/ 2 h 53"/>
              </a:gdLst>
              <a:ahLst/>
              <a:cxnLst>
                <a:cxn ang="0">
                  <a:pos x="T0" y="T1"/>
                </a:cxn>
                <a:cxn ang="0">
                  <a:pos x="T2" y="T3"/>
                </a:cxn>
                <a:cxn ang="0">
                  <a:pos x="T4" y="T5"/>
                </a:cxn>
                <a:cxn ang="0">
                  <a:pos x="T6" y="T7"/>
                </a:cxn>
                <a:cxn ang="0">
                  <a:pos x="T8" y="T9"/>
                </a:cxn>
              </a:cxnLst>
              <a:rect l="0" t="0" r="r" b="b"/>
              <a:pathLst>
                <a:path w="80" h="53">
                  <a:moveTo>
                    <a:pt x="3" y="2"/>
                  </a:moveTo>
                  <a:cubicBezTo>
                    <a:pt x="3" y="2"/>
                    <a:pt x="37" y="29"/>
                    <a:pt x="76" y="0"/>
                  </a:cubicBezTo>
                  <a:cubicBezTo>
                    <a:pt x="77" y="1"/>
                    <a:pt x="80" y="20"/>
                    <a:pt x="80" y="20"/>
                  </a:cubicBezTo>
                  <a:cubicBezTo>
                    <a:pt x="80" y="20"/>
                    <a:pt x="48" y="53"/>
                    <a:pt x="0" y="19"/>
                  </a:cubicBezTo>
                  <a:cubicBezTo>
                    <a:pt x="1" y="14"/>
                    <a:pt x="3" y="2"/>
                    <a:pt x="3" y="2"/>
                  </a:cubicBezTo>
                  <a:close/>
                </a:path>
              </a:pathLst>
            </a:custGeom>
            <a:solidFill>
              <a:srgbClr val="817D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3" name="Freeform 153"/>
            <p:cNvSpPr/>
            <p:nvPr/>
          </p:nvSpPr>
          <p:spPr bwMode="auto">
            <a:xfrm>
              <a:off x="3310" y="2994"/>
              <a:ext cx="195" cy="90"/>
            </a:xfrm>
            <a:custGeom>
              <a:avLst/>
              <a:gdLst>
                <a:gd name="T0" fmla="*/ 4 w 82"/>
                <a:gd name="T1" fmla="*/ 3 h 38"/>
                <a:gd name="T2" fmla="*/ 3 w 82"/>
                <a:gd name="T3" fmla="*/ 4 h 38"/>
                <a:gd name="T4" fmla="*/ 27 w 82"/>
                <a:gd name="T5" fmla="*/ 14 h 38"/>
                <a:gd name="T6" fmla="*/ 78 w 82"/>
                <a:gd name="T7" fmla="*/ 1 h 38"/>
                <a:gd name="T8" fmla="*/ 77 w 82"/>
                <a:gd name="T9" fmla="*/ 1 h 38"/>
                <a:gd name="T10" fmla="*/ 76 w 82"/>
                <a:gd name="T11" fmla="*/ 1 h 38"/>
                <a:gd name="T12" fmla="*/ 77 w 82"/>
                <a:gd name="T13" fmla="*/ 1 h 38"/>
                <a:gd name="T14" fmla="*/ 76 w 82"/>
                <a:gd name="T15" fmla="*/ 1 h 38"/>
                <a:gd name="T16" fmla="*/ 76 w 82"/>
                <a:gd name="T17" fmla="*/ 1 h 38"/>
                <a:gd name="T18" fmla="*/ 77 w 82"/>
                <a:gd name="T19" fmla="*/ 1 h 38"/>
                <a:gd name="T20" fmla="*/ 76 w 82"/>
                <a:gd name="T21" fmla="*/ 1 h 38"/>
                <a:gd name="T22" fmla="*/ 77 w 82"/>
                <a:gd name="T23" fmla="*/ 2 h 38"/>
                <a:gd name="T24" fmla="*/ 79 w 82"/>
                <a:gd name="T25" fmla="*/ 14 h 38"/>
                <a:gd name="T26" fmla="*/ 80 w 82"/>
                <a:gd name="T27" fmla="*/ 22 h 38"/>
                <a:gd name="T28" fmla="*/ 81 w 82"/>
                <a:gd name="T29" fmla="*/ 21 h 38"/>
                <a:gd name="T30" fmla="*/ 80 w 82"/>
                <a:gd name="T31" fmla="*/ 21 h 38"/>
                <a:gd name="T32" fmla="*/ 80 w 82"/>
                <a:gd name="T33" fmla="*/ 21 h 38"/>
                <a:gd name="T34" fmla="*/ 66 w 82"/>
                <a:gd name="T35" fmla="*/ 30 h 38"/>
                <a:gd name="T36" fmla="*/ 32 w 82"/>
                <a:gd name="T37" fmla="*/ 33 h 38"/>
                <a:gd name="T38" fmla="*/ 1 w 82"/>
                <a:gd name="T39" fmla="*/ 19 h 38"/>
                <a:gd name="T40" fmla="*/ 1 w 82"/>
                <a:gd name="T41" fmla="*/ 20 h 38"/>
                <a:gd name="T42" fmla="*/ 2 w 82"/>
                <a:gd name="T43" fmla="*/ 20 h 38"/>
                <a:gd name="T44" fmla="*/ 3 w 82"/>
                <a:gd name="T45" fmla="*/ 10 h 38"/>
                <a:gd name="T46" fmla="*/ 5 w 82"/>
                <a:gd name="T47" fmla="*/ 3 h 38"/>
                <a:gd name="T48" fmla="*/ 4 w 82"/>
                <a:gd name="T49" fmla="*/ 3 h 38"/>
                <a:gd name="T50" fmla="*/ 3 w 82"/>
                <a:gd name="T51" fmla="*/ 4 h 38"/>
                <a:gd name="T52" fmla="*/ 4 w 82"/>
                <a:gd name="T53" fmla="*/ 3 h 38"/>
                <a:gd name="T54" fmla="*/ 3 w 82"/>
                <a:gd name="T55" fmla="*/ 3 h 38"/>
                <a:gd name="T56" fmla="*/ 0 w 82"/>
                <a:gd name="T57" fmla="*/ 20 h 38"/>
                <a:gd name="T58" fmla="*/ 0 w 82"/>
                <a:gd name="T59" fmla="*/ 21 h 38"/>
                <a:gd name="T60" fmla="*/ 31 w 82"/>
                <a:gd name="T61" fmla="*/ 35 h 38"/>
                <a:gd name="T62" fmla="*/ 68 w 82"/>
                <a:gd name="T63" fmla="*/ 31 h 38"/>
                <a:gd name="T64" fmla="*/ 82 w 82"/>
                <a:gd name="T65" fmla="*/ 22 h 38"/>
                <a:gd name="T66" fmla="*/ 82 w 82"/>
                <a:gd name="T67" fmla="*/ 21 h 38"/>
                <a:gd name="T68" fmla="*/ 81 w 82"/>
                <a:gd name="T69" fmla="*/ 11 h 38"/>
                <a:gd name="T70" fmla="*/ 79 w 82"/>
                <a:gd name="T71" fmla="*/ 4 h 38"/>
                <a:gd name="T72" fmla="*/ 79 w 82"/>
                <a:gd name="T73" fmla="*/ 2 h 38"/>
                <a:gd name="T74" fmla="*/ 78 w 82"/>
                <a:gd name="T75" fmla="*/ 1 h 38"/>
                <a:gd name="T76" fmla="*/ 78 w 82"/>
                <a:gd name="T77" fmla="*/ 0 h 38"/>
                <a:gd name="T78" fmla="*/ 77 w 82"/>
                <a:gd name="T79" fmla="*/ 0 h 38"/>
                <a:gd name="T80" fmla="*/ 77 w 82"/>
                <a:gd name="T81" fmla="*/ 0 h 38"/>
                <a:gd name="T82" fmla="*/ 27 w 82"/>
                <a:gd name="T83" fmla="*/ 12 h 38"/>
                <a:gd name="T84" fmla="*/ 10 w 82"/>
                <a:gd name="T85" fmla="*/ 6 h 38"/>
                <a:gd name="T86" fmla="*/ 6 w 82"/>
                <a:gd name="T87" fmla="*/ 3 h 38"/>
                <a:gd name="T88" fmla="*/ 5 w 82"/>
                <a:gd name="T89" fmla="*/ 2 h 38"/>
                <a:gd name="T90" fmla="*/ 4 w 82"/>
                <a:gd name="T91" fmla="*/ 2 h 38"/>
                <a:gd name="T92" fmla="*/ 3 w 82"/>
                <a:gd name="T93" fmla="*/ 2 h 38"/>
                <a:gd name="T94" fmla="*/ 3 w 82"/>
                <a:gd name="T95" fmla="*/ 3 h 38"/>
                <a:gd name="T96" fmla="*/ 4 w 82"/>
                <a:gd name="T97" fmla="*/ 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 h="38">
                  <a:moveTo>
                    <a:pt x="4" y="3"/>
                  </a:moveTo>
                  <a:cubicBezTo>
                    <a:pt x="3" y="4"/>
                    <a:pt x="3" y="4"/>
                    <a:pt x="3" y="4"/>
                  </a:cubicBezTo>
                  <a:cubicBezTo>
                    <a:pt x="3" y="4"/>
                    <a:pt x="12" y="11"/>
                    <a:pt x="27" y="14"/>
                  </a:cubicBezTo>
                  <a:cubicBezTo>
                    <a:pt x="40" y="17"/>
                    <a:pt x="59" y="16"/>
                    <a:pt x="78" y="1"/>
                  </a:cubicBezTo>
                  <a:cubicBezTo>
                    <a:pt x="77" y="1"/>
                    <a:pt x="77" y="1"/>
                    <a:pt x="77" y="1"/>
                  </a:cubicBezTo>
                  <a:cubicBezTo>
                    <a:pt x="76" y="1"/>
                    <a:pt x="76" y="1"/>
                    <a:pt x="76" y="1"/>
                  </a:cubicBezTo>
                  <a:cubicBezTo>
                    <a:pt x="77" y="1"/>
                    <a:pt x="77" y="1"/>
                    <a:pt x="77" y="1"/>
                  </a:cubicBezTo>
                  <a:cubicBezTo>
                    <a:pt x="76" y="1"/>
                    <a:pt x="76" y="1"/>
                    <a:pt x="76" y="1"/>
                  </a:cubicBezTo>
                  <a:cubicBezTo>
                    <a:pt x="76" y="1"/>
                    <a:pt x="76" y="1"/>
                    <a:pt x="76" y="1"/>
                  </a:cubicBezTo>
                  <a:cubicBezTo>
                    <a:pt x="77" y="1"/>
                    <a:pt x="77" y="1"/>
                    <a:pt x="77" y="1"/>
                  </a:cubicBezTo>
                  <a:cubicBezTo>
                    <a:pt x="76" y="1"/>
                    <a:pt x="76" y="1"/>
                    <a:pt x="76" y="1"/>
                  </a:cubicBezTo>
                  <a:cubicBezTo>
                    <a:pt x="76" y="1"/>
                    <a:pt x="77" y="2"/>
                    <a:pt x="77" y="2"/>
                  </a:cubicBezTo>
                  <a:cubicBezTo>
                    <a:pt x="77" y="5"/>
                    <a:pt x="78" y="9"/>
                    <a:pt x="79" y="14"/>
                  </a:cubicBezTo>
                  <a:cubicBezTo>
                    <a:pt x="80" y="18"/>
                    <a:pt x="80" y="22"/>
                    <a:pt x="80" y="22"/>
                  </a:cubicBezTo>
                  <a:cubicBezTo>
                    <a:pt x="81" y="21"/>
                    <a:pt x="81" y="21"/>
                    <a:pt x="81" y="21"/>
                  </a:cubicBezTo>
                  <a:cubicBezTo>
                    <a:pt x="80" y="21"/>
                    <a:pt x="80" y="21"/>
                    <a:pt x="80" y="21"/>
                  </a:cubicBezTo>
                  <a:cubicBezTo>
                    <a:pt x="80" y="21"/>
                    <a:pt x="80" y="21"/>
                    <a:pt x="80" y="21"/>
                  </a:cubicBezTo>
                  <a:cubicBezTo>
                    <a:pt x="79" y="22"/>
                    <a:pt x="74" y="26"/>
                    <a:pt x="66" y="30"/>
                  </a:cubicBezTo>
                  <a:cubicBezTo>
                    <a:pt x="57" y="33"/>
                    <a:pt x="46" y="36"/>
                    <a:pt x="32" y="33"/>
                  </a:cubicBezTo>
                  <a:cubicBezTo>
                    <a:pt x="22" y="31"/>
                    <a:pt x="12" y="27"/>
                    <a:pt x="1" y="19"/>
                  </a:cubicBezTo>
                  <a:cubicBezTo>
                    <a:pt x="1" y="20"/>
                    <a:pt x="1" y="20"/>
                    <a:pt x="1" y="20"/>
                  </a:cubicBezTo>
                  <a:cubicBezTo>
                    <a:pt x="2" y="20"/>
                    <a:pt x="2" y="20"/>
                    <a:pt x="2" y="20"/>
                  </a:cubicBezTo>
                  <a:cubicBezTo>
                    <a:pt x="2" y="18"/>
                    <a:pt x="3" y="13"/>
                    <a:pt x="3" y="10"/>
                  </a:cubicBezTo>
                  <a:cubicBezTo>
                    <a:pt x="4" y="6"/>
                    <a:pt x="5" y="3"/>
                    <a:pt x="5" y="3"/>
                  </a:cubicBezTo>
                  <a:cubicBezTo>
                    <a:pt x="4" y="3"/>
                    <a:pt x="4" y="3"/>
                    <a:pt x="4" y="3"/>
                  </a:cubicBezTo>
                  <a:cubicBezTo>
                    <a:pt x="3" y="4"/>
                    <a:pt x="3" y="4"/>
                    <a:pt x="3" y="4"/>
                  </a:cubicBezTo>
                  <a:cubicBezTo>
                    <a:pt x="4" y="3"/>
                    <a:pt x="4" y="3"/>
                    <a:pt x="4" y="3"/>
                  </a:cubicBezTo>
                  <a:cubicBezTo>
                    <a:pt x="3" y="3"/>
                    <a:pt x="3" y="3"/>
                    <a:pt x="3" y="3"/>
                  </a:cubicBezTo>
                  <a:cubicBezTo>
                    <a:pt x="3" y="3"/>
                    <a:pt x="1" y="14"/>
                    <a:pt x="0" y="20"/>
                  </a:cubicBezTo>
                  <a:cubicBezTo>
                    <a:pt x="0" y="20"/>
                    <a:pt x="0" y="21"/>
                    <a:pt x="0" y="21"/>
                  </a:cubicBezTo>
                  <a:cubicBezTo>
                    <a:pt x="11" y="29"/>
                    <a:pt x="22" y="33"/>
                    <a:pt x="31" y="35"/>
                  </a:cubicBezTo>
                  <a:cubicBezTo>
                    <a:pt x="47" y="38"/>
                    <a:pt x="59" y="35"/>
                    <a:pt x="68" y="31"/>
                  </a:cubicBezTo>
                  <a:cubicBezTo>
                    <a:pt x="77" y="27"/>
                    <a:pt x="82" y="22"/>
                    <a:pt x="82" y="22"/>
                  </a:cubicBezTo>
                  <a:cubicBezTo>
                    <a:pt x="82" y="22"/>
                    <a:pt x="82" y="22"/>
                    <a:pt x="82" y="21"/>
                  </a:cubicBezTo>
                  <a:cubicBezTo>
                    <a:pt x="82" y="21"/>
                    <a:pt x="81" y="16"/>
                    <a:pt x="81" y="11"/>
                  </a:cubicBezTo>
                  <a:cubicBezTo>
                    <a:pt x="80" y="9"/>
                    <a:pt x="80" y="6"/>
                    <a:pt x="79" y="4"/>
                  </a:cubicBezTo>
                  <a:cubicBezTo>
                    <a:pt x="79" y="3"/>
                    <a:pt x="79" y="2"/>
                    <a:pt x="79" y="2"/>
                  </a:cubicBezTo>
                  <a:cubicBezTo>
                    <a:pt x="79" y="1"/>
                    <a:pt x="78" y="1"/>
                    <a:pt x="78" y="1"/>
                  </a:cubicBezTo>
                  <a:cubicBezTo>
                    <a:pt x="78" y="0"/>
                    <a:pt x="78" y="0"/>
                    <a:pt x="78" y="0"/>
                  </a:cubicBezTo>
                  <a:cubicBezTo>
                    <a:pt x="78" y="0"/>
                    <a:pt x="78" y="0"/>
                    <a:pt x="77" y="0"/>
                  </a:cubicBezTo>
                  <a:cubicBezTo>
                    <a:pt x="77" y="0"/>
                    <a:pt x="77" y="0"/>
                    <a:pt x="77" y="0"/>
                  </a:cubicBezTo>
                  <a:cubicBezTo>
                    <a:pt x="58" y="14"/>
                    <a:pt x="40" y="15"/>
                    <a:pt x="27" y="12"/>
                  </a:cubicBezTo>
                  <a:cubicBezTo>
                    <a:pt x="20" y="11"/>
                    <a:pt x="14" y="8"/>
                    <a:pt x="10" y="6"/>
                  </a:cubicBezTo>
                  <a:cubicBezTo>
                    <a:pt x="8" y="5"/>
                    <a:pt x="7" y="4"/>
                    <a:pt x="6" y="3"/>
                  </a:cubicBezTo>
                  <a:cubicBezTo>
                    <a:pt x="5" y="3"/>
                    <a:pt x="5" y="2"/>
                    <a:pt x="5" y="2"/>
                  </a:cubicBezTo>
                  <a:cubicBezTo>
                    <a:pt x="4" y="2"/>
                    <a:pt x="4" y="2"/>
                    <a:pt x="4" y="2"/>
                  </a:cubicBezTo>
                  <a:cubicBezTo>
                    <a:pt x="4" y="2"/>
                    <a:pt x="4" y="2"/>
                    <a:pt x="3" y="2"/>
                  </a:cubicBezTo>
                  <a:cubicBezTo>
                    <a:pt x="3" y="2"/>
                    <a:pt x="3" y="2"/>
                    <a:pt x="3" y="3"/>
                  </a:cubicBezTo>
                  <a:lnTo>
                    <a:pt x="4" y="3"/>
                  </a:lnTo>
                  <a:close/>
                </a:path>
              </a:pathLst>
            </a:custGeom>
            <a:solidFill>
              <a:srgbClr val="BAB0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4" name="Freeform 154"/>
            <p:cNvSpPr/>
            <p:nvPr/>
          </p:nvSpPr>
          <p:spPr bwMode="auto">
            <a:xfrm>
              <a:off x="3355" y="2877"/>
              <a:ext cx="60" cy="57"/>
            </a:xfrm>
            <a:custGeom>
              <a:avLst/>
              <a:gdLst>
                <a:gd name="T0" fmla="*/ 0 w 25"/>
                <a:gd name="T1" fmla="*/ 6 h 24"/>
                <a:gd name="T2" fmla="*/ 13 w 25"/>
                <a:gd name="T3" fmla="*/ 21 h 24"/>
                <a:gd name="T4" fmla="*/ 21 w 25"/>
                <a:gd name="T5" fmla="*/ 0 h 24"/>
                <a:gd name="T6" fmla="*/ 0 w 25"/>
                <a:gd name="T7" fmla="*/ 6 h 24"/>
              </a:gdLst>
              <a:ahLst/>
              <a:cxnLst>
                <a:cxn ang="0">
                  <a:pos x="T0" y="T1"/>
                </a:cxn>
                <a:cxn ang="0">
                  <a:pos x="T2" y="T3"/>
                </a:cxn>
                <a:cxn ang="0">
                  <a:pos x="T4" y="T5"/>
                </a:cxn>
                <a:cxn ang="0">
                  <a:pos x="T6" y="T7"/>
                </a:cxn>
              </a:cxnLst>
              <a:rect l="0" t="0" r="r" b="b"/>
              <a:pathLst>
                <a:path w="25" h="24">
                  <a:moveTo>
                    <a:pt x="0" y="6"/>
                  </a:moveTo>
                  <a:cubicBezTo>
                    <a:pt x="0" y="6"/>
                    <a:pt x="1" y="24"/>
                    <a:pt x="13" y="21"/>
                  </a:cubicBezTo>
                  <a:cubicBezTo>
                    <a:pt x="25" y="18"/>
                    <a:pt x="21" y="0"/>
                    <a:pt x="21" y="0"/>
                  </a:cubicBezTo>
                  <a:lnTo>
                    <a:pt x="0" y="6"/>
                  </a:lnTo>
                  <a:close/>
                </a:path>
              </a:pathLst>
            </a:custGeom>
            <a:solidFill>
              <a:srgbClr val="E8AF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5" name="Freeform 155"/>
            <p:cNvSpPr/>
            <p:nvPr/>
          </p:nvSpPr>
          <p:spPr bwMode="auto">
            <a:xfrm>
              <a:off x="2978" y="2684"/>
              <a:ext cx="220" cy="183"/>
            </a:xfrm>
            <a:custGeom>
              <a:avLst/>
              <a:gdLst>
                <a:gd name="T0" fmla="*/ 56 w 92"/>
                <a:gd name="T1" fmla="*/ 0 h 77"/>
                <a:gd name="T2" fmla="*/ 9 w 92"/>
                <a:gd name="T3" fmla="*/ 49 h 77"/>
                <a:gd name="T4" fmla="*/ 92 w 92"/>
                <a:gd name="T5" fmla="*/ 60 h 77"/>
                <a:gd name="T6" fmla="*/ 56 w 92"/>
                <a:gd name="T7" fmla="*/ 0 h 77"/>
              </a:gdLst>
              <a:ahLst/>
              <a:cxnLst>
                <a:cxn ang="0">
                  <a:pos x="T0" y="T1"/>
                </a:cxn>
                <a:cxn ang="0">
                  <a:pos x="T2" y="T3"/>
                </a:cxn>
                <a:cxn ang="0">
                  <a:pos x="T4" y="T5"/>
                </a:cxn>
                <a:cxn ang="0">
                  <a:pos x="T6" y="T7"/>
                </a:cxn>
              </a:cxnLst>
              <a:rect l="0" t="0" r="r" b="b"/>
              <a:pathLst>
                <a:path w="92" h="77">
                  <a:moveTo>
                    <a:pt x="56" y="0"/>
                  </a:moveTo>
                  <a:cubicBezTo>
                    <a:pt x="56" y="0"/>
                    <a:pt x="0" y="21"/>
                    <a:pt x="9" y="49"/>
                  </a:cubicBezTo>
                  <a:cubicBezTo>
                    <a:pt x="18" y="77"/>
                    <a:pt x="92" y="60"/>
                    <a:pt x="92" y="60"/>
                  </a:cubicBezTo>
                  <a:lnTo>
                    <a:pt x="56" y="0"/>
                  </a:lnTo>
                  <a:close/>
                </a:path>
              </a:pathLst>
            </a:custGeom>
            <a:solidFill>
              <a:srgbClr val="FAD0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6" name="Freeform 156"/>
            <p:cNvSpPr/>
            <p:nvPr/>
          </p:nvSpPr>
          <p:spPr bwMode="auto">
            <a:xfrm>
              <a:off x="2995" y="2681"/>
              <a:ext cx="205" cy="162"/>
            </a:xfrm>
            <a:custGeom>
              <a:avLst/>
              <a:gdLst>
                <a:gd name="T0" fmla="*/ 49 w 86"/>
                <a:gd name="T1" fmla="*/ 1 h 68"/>
                <a:gd name="T2" fmla="*/ 49 w 86"/>
                <a:gd name="T3" fmla="*/ 2 h 68"/>
                <a:gd name="T4" fmla="*/ 47 w 86"/>
                <a:gd name="T5" fmla="*/ 3 h 68"/>
                <a:gd name="T6" fmla="*/ 21 w 86"/>
                <a:gd name="T7" fmla="*/ 17 h 68"/>
                <a:gd name="T8" fmla="*/ 8 w 86"/>
                <a:gd name="T9" fmla="*/ 29 h 68"/>
                <a:gd name="T10" fmla="*/ 2 w 86"/>
                <a:gd name="T11" fmla="*/ 44 h 68"/>
                <a:gd name="T12" fmla="*/ 3 w 86"/>
                <a:gd name="T13" fmla="*/ 50 h 68"/>
                <a:gd name="T14" fmla="*/ 2 w 86"/>
                <a:gd name="T15" fmla="*/ 50 h 68"/>
                <a:gd name="T16" fmla="*/ 3 w 86"/>
                <a:gd name="T17" fmla="*/ 50 h 68"/>
                <a:gd name="T18" fmla="*/ 16 w 86"/>
                <a:gd name="T19" fmla="*/ 62 h 68"/>
                <a:gd name="T20" fmla="*/ 39 w 86"/>
                <a:gd name="T21" fmla="*/ 65 h 68"/>
                <a:gd name="T22" fmla="*/ 70 w 86"/>
                <a:gd name="T23" fmla="*/ 63 h 68"/>
                <a:gd name="T24" fmla="*/ 81 w 86"/>
                <a:gd name="T25" fmla="*/ 61 h 68"/>
                <a:gd name="T26" fmla="*/ 85 w 86"/>
                <a:gd name="T27" fmla="*/ 60 h 68"/>
                <a:gd name="T28" fmla="*/ 85 w 86"/>
                <a:gd name="T29" fmla="*/ 61 h 68"/>
                <a:gd name="T30" fmla="*/ 84 w 86"/>
                <a:gd name="T31" fmla="*/ 62 h 68"/>
                <a:gd name="T32" fmla="*/ 48 w 86"/>
                <a:gd name="T33" fmla="*/ 1 h 68"/>
                <a:gd name="T34" fmla="*/ 49 w 86"/>
                <a:gd name="T35" fmla="*/ 1 h 68"/>
                <a:gd name="T36" fmla="*/ 49 w 86"/>
                <a:gd name="T37" fmla="*/ 2 h 68"/>
                <a:gd name="T38" fmla="*/ 49 w 86"/>
                <a:gd name="T39" fmla="*/ 1 h 68"/>
                <a:gd name="T40" fmla="*/ 50 w 86"/>
                <a:gd name="T41" fmla="*/ 0 h 68"/>
                <a:gd name="T42" fmla="*/ 86 w 86"/>
                <a:gd name="T43" fmla="*/ 61 h 68"/>
                <a:gd name="T44" fmla="*/ 86 w 86"/>
                <a:gd name="T45" fmla="*/ 62 h 68"/>
                <a:gd name="T46" fmla="*/ 86 w 86"/>
                <a:gd name="T47" fmla="*/ 62 h 68"/>
                <a:gd name="T48" fmla="*/ 39 w 86"/>
                <a:gd name="T49" fmla="*/ 67 h 68"/>
                <a:gd name="T50" fmla="*/ 15 w 86"/>
                <a:gd name="T51" fmla="*/ 64 h 68"/>
                <a:gd name="T52" fmla="*/ 1 w 86"/>
                <a:gd name="T53" fmla="*/ 51 h 68"/>
                <a:gd name="T54" fmla="*/ 1 w 86"/>
                <a:gd name="T55" fmla="*/ 51 h 68"/>
                <a:gd name="T56" fmla="*/ 0 w 86"/>
                <a:gd name="T57" fmla="*/ 44 h 68"/>
                <a:gd name="T58" fmla="*/ 8 w 86"/>
                <a:gd name="T59" fmla="*/ 26 h 68"/>
                <a:gd name="T60" fmla="*/ 49 w 86"/>
                <a:gd name="T61" fmla="*/ 0 h 68"/>
                <a:gd name="T62" fmla="*/ 50 w 86"/>
                <a:gd name="T63" fmla="*/ 0 h 68"/>
                <a:gd name="T64" fmla="*/ 49 w 86"/>
                <a:gd name="T65" fmla="*/ 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6" h="68">
                  <a:moveTo>
                    <a:pt x="49" y="1"/>
                  </a:moveTo>
                  <a:cubicBezTo>
                    <a:pt x="49" y="2"/>
                    <a:pt x="49" y="2"/>
                    <a:pt x="49" y="2"/>
                  </a:cubicBezTo>
                  <a:cubicBezTo>
                    <a:pt x="49" y="2"/>
                    <a:pt x="49" y="2"/>
                    <a:pt x="47" y="3"/>
                  </a:cubicBezTo>
                  <a:cubicBezTo>
                    <a:pt x="43" y="4"/>
                    <a:pt x="31" y="10"/>
                    <a:pt x="21" y="17"/>
                  </a:cubicBezTo>
                  <a:cubicBezTo>
                    <a:pt x="16" y="21"/>
                    <a:pt x="11" y="25"/>
                    <a:pt x="8" y="29"/>
                  </a:cubicBezTo>
                  <a:cubicBezTo>
                    <a:pt x="4" y="34"/>
                    <a:pt x="2" y="39"/>
                    <a:pt x="2" y="44"/>
                  </a:cubicBezTo>
                  <a:cubicBezTo>
                    <a:pt x="2" y="46"/>
                    <a:pt x="2" y="48"/>
                    <a:pt x="3" y="50"/>
                  </a:cubicBezTo>
                  <a:cubicBezTo>
                    <a:pt x="2" y="50"/>
                    <a:pt x="2" y="50"/>
                    <a:pt x="2" y="50"/>
                  </a:cubicBezTo>
                  <a:cubicBezTo>
                    <a:pt x="3" y="50"/>
                    <a:pt x="3" y="50"/>
                    <a:pt x="3" y="50"/>
                  </a:cubicBezTo>
                  <a:cubicBezTo>
                    <a:pt x="5" y="56"/>
                    <a:pt x="9" y="59"/>
                    <a:pt x="16" y="62"/>
                  </a:cubicBezTo>
                  <a:cubicBezTo>
                    <a:pt x="22" y="64"/>
                    <a:pt x="30" y="65"/>
                    <a:pt x="39" y="65"/>
                  </a:cubicBezTo>
                  <a:cubicBezTo>
                    <a:pt x="50" y="65"/>
                    <a:pt x="62" y="64"/>
                    <a:pt x="70" y="63"/>
                  </a:cubicBezTo>
                  <a:cubicBezTo>
                    <a:pt x="75" y="62"/>
                    <a:pt x="78" y="62"/>
                    <a:pt x="81" y="61"/>
                  </a:cubicBezTo>
                  <a:cubicBezTo>
                    <a:pt x="84" y="61"/>
                    <a:pt x="85" y="60"/>
                    <a:pt x="85" y="60"/>
                  </a:cubicBezTo>
                  <a:cubicBezTo>
                    <a:pt x="85" y="61"/>
                    <a:pt x="85" y="61"/>
                    <a:pt x="85" y="61"/>
                  </a:cubicBezTo>
                  <a:cubicBezTo>
                    <a:pt x="84" y="62"/>
                    <a:pt x="84" y="62"/>
                    <a:pt x="84" y="62"/>
                  </a:cubicBezTo>
                  <a:cubicBezTo>
                    <a:pt x="48" y="1"/>
                    <a:pt x="48" y="1"/>
                    <a:pt x="48" y="1"/>
                  </a:cubicBezTo>
                  <a:cubicBezTo>
                    <a:pt x="49" y="1"/>
                    <a:pt x="49" y="1"/>
                    <a:pt x="49" y="1"/>
                  </a:cubicBezTo>
                  <a:cubicBezTo>
                    <a:pt x="49" y="2"/>
                    <a:pt x="49" y="2"/>
                    <a:pt x="49" y="2"/>
                  </a:cubicBezTo>
                  <a:cubicBezTo>
                    <a:pt x="49" y="1"/>
                    <a:pt x="49" y="1"/>
                    <a:pt x="49" y="1"/>
                  </a:cubicBezTo>
                  <a:cubicBezTo>
                    <a:pt x="50" y="0"/>
                    <a:pt x="50" y="0"/>
                    <a:pt x="50" y="0"/>
                  </a:cubicBezTo>
                  <a:cubicBezTo>
                    <a:pt x="86" y="61"/>
                    <a:pt x="86" y="61"/>
                    <a:pt x="86" y="61"/>
                  </a:cubicBezTo>
                  <a:cubicBezTo>
                    <a:pt x="86" y="61"/>
                    <a:pt x="86" y="61"/>
                    <a:pt x="86" y="62"/>
                  </a:cubicBezTo>
                  <a:cubicBezTo>
                    <a:pt x="86" y="62"/>
                    <a:pt x="86" y="62"/>
                    <a:pt x="86" y="62"/>
                  </a:cubicBezTo>
                  <a:cubicBezTo>
                    <a:pt x="85" y="62"/>
                    <a:pt x="61" y="68"/>
                    <a:pt x="39" y="67"/>
                  </a:cubicBezTo>
                  <a:cubicBezTo>
                    <a:pt x="30" y="67"/>
                    <a:pt x="22" y="66"/>
                    <a:pt x="15" y="64"/>
                  </a:cubicBezTo>
                  <a:cubicBezTo>
                    <a:pt x="8" y="61"/>
                    <a:pt x="3" y="57"/>
                    <a:pt x="1" y="51"/>
                  </a:cubicBezTo>
                  <a:cubicBezTo>
                    <a:pt x="1" y="51"/>
                    <a:pt x="1" y="51"/>
                    <a:pt x="1" y="51"/>
                  </a:cubicBezTo>
                  <a:cubicBezTo>
                    <a:pt x="0" y="48"/>
                    <a:pt x="0" y="46"/>
                    <a:pt x="0" y="44"/>
                  </a:cubicBezTo>
                  <a:cubicBezTo>
                    <a:pt x="0" y="37"/>
                    <a:pt x="3" y="31"/>
                    <a:pt x="8" y="26"/>
                  </a:cubicBezTo>
                  <a:cubicBezTo>
                    <a:pt x="22" y="10"/>
                    <a:pt x="48" y="0"/>
                    <a:pt x="49" y="0"/>
                  </a:cubicBezTo>
                  <a:cubicBezTo>
                    <a:pt x="49" y="0"/>
                    <a:pt x="50" y="0"/>
                    <a:pt x="50" y="0"/>
                  </a:cubicBezTo>
                  <a:lnTo>
                    <a:pt x="49" y="1"/>
                  </a:lnTo>
                  <a:close/>
                </a:path>
              </a:pathLst>
            </a:custGeom>
            <a:solidFill>
              <a:srgbClr val="FDE6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7" name="Freeform 157"/>
            <p:cNvSpPr/>
            <p:nvPr/>
          </p:nvSpPr>
          <p:spPr bwMode="auto">
            <a:xfrm>
              <a:off x="3548" y="258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3B24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8" name="Freeform 158"/>
            <p:cNvSpPr/>
            <p:nvPr/>
          </p:nvSpPr>
          <p:spPr bwMode="auto">
            <a:xfrm>
              <a:off x="3546" y="2579"/>
              <a:ext cx="5" cy="7"/>
            </a:xfrm>
            <a:custGeom>
              <a:avLst/>
              <a:gdLst>
                <a:gd name="T0" fmla="*/ 1 w 2"/>
                <a:gd name="T1" fmla="*/ 2 h 3"/>
                <a:gd name="T2" fmla="*/ 0 w 2"/>
                <a:gd name="T3" fmla="*/ 2 h 3"/>
                <a:gd name="T4" fmla="*/ 0 w 2"/>
                <a:gd name="T5" fmla="*/ 2 h 3"/>
                <a:gd name="T6" fmla="*/ 1 w 2"/>
                <a:gd name="T7" fmla="*/ 1 h 3"/>
                <a:gd name="T8" fmla="*/ 2 w 2"/>
                <a:gd name="T9" fmla="*/ 1 h 3"/>
                <a:gd name="T10" fmla="*/ 2 w 2"/>
                <a:gd name="T11" fmla="*/ 2 h 3"/>
                <a:gd name="T12" fmla="*/ 1 w 2"/>
                <a:gd name="T13" fmla="*/ 3 h 3"/>
                <a:gd name="T14" fmla="*/ 0 w 2"/>
                <a:gd name="T15" fmla="*/ 2 h 3"/>
                <a:gd name="T16" fmla="*/ 1 w 2"/>
                <a:gd name="T17" fmla="*/ 2 h 3"/>
                <a:gd name="T18" fmla="*/ 0 w 2"/>
                <a:gd name="T19" fmla="*/ 2 h 3"/>
                <a:gd name="T20" fmla="*/ 0 w 2"/>
                <a:gd name="T21" fmla="*/ 2 h 3"/>
                <a:gd name="T22" fmla="*/ 0 w 2"/>
                <a:gd name="T23" fmla="*/ 2 h 3"/>
                <a:gd name="T24" fmla="*/ 1 w 2"/>
                <a:gd name="T25" fmla="*/ 2 h 3"/>
                <a:gd name="T26" fmla="*/ 2 w 2"/>
                <a:gd name="T27" fmla="*/ 1 h 3"/>
                <a:gd name="T28" fmla="*/ 2 w 2"/>
                <a:gd name="T29" fmla="*/ 2 h 3"/>
                <a:gd name="T30" fmla="*/ 1 w 2"/>
                <a:gd name="T31" fmla="*/ 2 h 3"/>
                <a:gd name="T32" fmla="*/ 0 w 2"/>
                <a:gd name="T33" fmla="*/ 2 h 3"/>
                <a:gd name="T34" fmla="*/ 1 w 2"/>
                <a:gd name="T35"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 h="3">
                  <a:moveTo>
                    <a:pt x="1" y="2"/>
                  </a:moveTo>
                  <a:cubicBezTo>
                    <a:pt x="0" y="2"/>
                    <a:pt x="0" y="2"/>
                    <a:pt x="0" y="2"/>
                  </a:cubicBezTo>
                  <a:cubicBezTo>
                    <a:pt x="0" y="2"/>
                    <a:pt x="0" y="2"/>
                    <a:pt x="0" y="2"/>
                  </a:cubicBezTo>
                  <a:cubicBezTo>
                    <a:pt x="0" y="1"/>
                    <a:pt x="0" y="1"/>
                    <a:pt x="1" y="1"/>
                  </a:cubicBezTo>
                  <a:cubicBezTo>
                    <a:pt x="1" y="0"/>
                    <a:pt x="2" y="1"/>
                    <a:pt x="2" y="1"/>
                  </a:cubicBezTo>
                  <a:cubicBezTo>
                    <a:pt x="2" y="1"/>
                    <a:pt x="2" y="1"/>
                    <a:pt x="2" y="2"/>
                  </a:cubicBezTo>
                  <a:cubicBezTo>
                    <a:pt x="2" y="2"/>
                    <a:pt x="2" y="3"/>
                    <a:pt x="1" y="3"/>
                  </a:cubicBezTo>
                  <a:cubicBezTo>
                    <a:pt x="1" y="3"/>
                    <a:pt x="0" y="3"/>
                    <a:pt x="0" y="2"/>
                  </a:cubicBezTo>
                  <a:cubicBezTo>
                    <a:pt x="1" y="2"/>
                    <a:pt x="1" y="2"/>
                    <a:pt x="1" y="2"/>
                  </a:cubicBezTo>
                  <a:cubicBezTo>
                    <a:pt x="0" y="2"/>
                    <a:pt x="0" y="2"/>
                    <a:pt x="0" y="2"/>
                  </a:cubicBezTo>
                  <a:cubicBezTo>
                    <a:pt x="0" y="2"/>
                    <a:pt x="0" y="2"/>
                    <a:pt x="0" y="2"/>
                  </a:cubicBezTo>
                  <a:cubicBezTo>
                    <a:pt x="0" y="2"/>
                    <a:pt x="0" y="2"/>
                    <a:pt x="0" y="2"/>
                  </a:cubicBezTo>
                  <a:cubicBezTo>
                    <a:pt x="1" y="2"/>
                    <a:pt x="1" y="2"/>
                    <a:pt x="1" y="2"/>
                  </a:cubicBezTo>
                  <a:cubicBezTo>
                    <a:pt x="2" y="1"/>
                    <a:pt x="2" y="1"/>
                    <a:pt x="2" y="1"/>
                  </a:cubicBezTo>
                  <a:cubicBezTo>
                    <a:pt x="2" y="2"/>
                    <a:pt x="2" y="2"/>
                    <a:pt x="2" y="2"/>
                  </a:cubicBezTo>
                  <a:cubicBezTo>
                    <a:pt x="1" y="2"/>
                    <a:pt x="1" y="2"/>
                    <a:pt x="1" y="2"/>
                  </a:cubicBezTo>
                  <a:cubicBezTo>
                    <a:pt x="0" y="2"/>
                    <a:pt x="0" y="2"/>
                    <a:pt x="0" y="2"/>
                  </a:cubicBez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9" name="Freeform 159"/>
            <p:cNvSpPr/>
            <p:nvPr/>
          </p:nvSpPr>
          <p:spPr bwMode="auto">
            <a:xfrm>
              <a:off x="3548" y="2584"/>
              <a:ext cx="3" cy="2"/>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0" y="0"/>
                    <a:pt x="0" y="0"/>
                    <a:pt x="1" y="1"/>
                  </a:cubicBezTo>
                  <a:cubicBezTo>
                    <a:pt x="1" y="1"/>
                    <a:pt x="0" y="0"/>
                    <a:pt x="0" y="0"/>
                  </a:cubicBezTo>
                  <a:close/>
                </a:path>
              </a:pathLst>
            </a:custGeom>
            <a:solidFill>
              <a:srgbClr val="FCEB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0" name="Freeform 160"/>
            <p:cNvSpPr/>
            <p:nvPr/>
          </p:nvSpPr>
          <p:spPr bwMode="auto">
            <a:xfrm>
              <a:off x="3546" y="2579"/>
              <a:ext cx="7" cy="9"/>
            </a:xfrm>
            <a:custGeom>
              <a:avLst/>
              <a:gdLst>
                <a:gd name="T0" fmla="*/ 1 w 3"/>
                <a:gd name="T1" fmla="*/ 2 h 4"/>
                <a:gd name="T2" fmla="*/ 0 w 3"/>
                <a:gd name="T3" fmla="*/ 2 h 4"/>
                <a:gd name="T4" fmla="*/ 0 w 3"/>
                <a:gd name="T5" fmla="*/ 2 h 4"/>
                <a:gd name="T6" fmla="*/ 0 w 3"/>
                <a:gd name="T7" fmla="*/ 2 h 4"/>
                <a:gd name="T8" fmla="*/ 0 w 3"/>
                <a:gd name="T9" fmla="*/ 1 h 4"/>
                <a:gd name="T10" fmla="*/ 2 w 3"/>
                <a:gd name="T11" fmla="*/ 1 h 4"/>
                <a:gd name="T12" fmla="*/ 3 w 3"/>
                <a:gd name="T13" fmla="*/ 2 h 4"/>
                <a:gd name="T14" fmla="*/ 3 w 3"/>
                <a:gd name="T15" fmla="*/ 3 h 4"/>
                <a:gd name="T16" fmla="*/ 2 w 3"/>
                <a:gd name="T17" fmla="*/ 4 h 4"/>
                <a:gd name="T18" fmla="*/ 0 w 3"/>
                <a:gd name="T19" fmla="*/ 3 h 4"/>
                <a:gd name="T20" fmla="*/ 0 w 3"/>
                <a:gd name="T21" fmla="*/ 2 h 4"/>
                <a:gd name="T22" fmla="*/ 1 w 3"/>
                <a:gd name="T23" fmla="*/ 2 h 4"/>
                <a:gd name="T24" fmla="*/ 2 w 3"/>
                <a:gd name="T25" fmla="*/ 2 h 4"/>
                <a:gd name="T26" fmla="*/ 2 w 3"/>
                <a:gd name="T27" fmla="*/ 2 h 4"/>
                <a:gd name="T28" fmla="*/ 2 w 3"/>
                <a:gd name="T29" fmla="*/ 3 h 4"/>
                <a:gd name="T30" fmla="*/ 1 w 3"/>
                <a:gd name="T31" fmla="*/ 3 h 4"/>
                <a:gd name="T32" fmla="*/ 0 w 3"/>
                <a:gd name="T33" fmla="*/ 3 h 4"/>
                <a:gd name="T34" fmla="*/ 0 w 3"/>
                <a:gd name="T35" fmla="*/ 2 h 4"/>
                <a:gd name="T36" fmla="*/ 1 w 3"/>
                <a:gd name="T37" fmla="*/ 2 h 4"/>
                <a:gd name="T38" fmla="*/ 2 w 3"/>
                <a:gd name="T39" fmla="*/ 1 h 4"/>
                <a:gd name="T40" fmla="*/ 2 w 3"/>
                <a:gd name="T41" fmla="*/ 2 h 4"/>
                <a:gd name="T42" fmla="*/ 1 w 3"/>
                <a:gd name="T43" fmla="*/ 2 h 4"/>
                <a:gd name="T44" fmla="*/ 2 w 3"/>
                <a:gd name="T45" fmla="*/ 2 h 4"/>
                <a:gd name="T46" fmla="*/ 1 w 3"/>
                <a:gd name="T4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 h="4">
                  <a:moveTo>
                    <a:pt x="1" y="2"/>
                  </a:moveTo>
                  <a:cubicBezTo>
                    <a:pt x="0" y="2"/>
                    <a:pt x="0" y="2"/>
                    <a:pt x="0" y="2"/>
                  </a:cubicBezTo>
                  <a:cubicBezTo>
                    <a:pt x="0" y="2"/>
                    <a:pt x="0" y="2"/>
                    <a:pt x="0" y="2"/>
                  </a:cubicBezTo>
                  <a:cubicBezTo>
                    <a:pt x="0" y="2"/>
                    <a:pt x="0" y="2"/>
                    <a:pt x="0" y="2"/>
                  </a:cubicBezTo>
                  <a:cubicBezTo>
                    <a:pt x="0" y="2"/>
                    <a:pt x="0" y="1"/>
                    <a:pt x="0" y="1"/>
                  </a:cubicBezTo>
                  <a:cubicBezTo>
                    <a:pt x="1" y="0"/>
                    <a:pt x="1" y="1"/>
                    <a:pt x="2" y="1"/>
                  </a:cubicBezTo>
                  <a:cubicBezTo>
                    <a:pt x="2" y="1"/>
                    <a:pt x="2" y="1"/>
                    <a:pt x="3" y="2"/>
                  </a:cubicBezTo>
                  <a:cubicBezTo>
                    <a:pt x="3" y="2"/>
                    <a:pt x="3" y="3"/>
                    <a:pt x="3" y="3"/>
                  </a:cubicBezTo>
                  <a:cubicBezTo>
                    <a:pt x="3" y="4"/>
                    <a:pt x="2" y="4"/>
                    <a:pt x="2" y="4"/>
                  </a:cubicBezTo>
                  <a:cubicBezTo>
                    <a:pt x="1" y="3"/>
                    <a:pt x="0" y="3"/>
                    <a:pt x="0" y="3"/>
                  </a:cubicBezTo>
                  <a:cubicBezTo>
                    <a:pt x="0" y="2"/>
                    <a:pt x="0" y="2"/>
                    <a:pt x="0" y="2"/>
                  </a:cubicBezTo>
                  <a:cubicBezTo>
                    <a:pt x="1" y="2"/>
                    <a:pt x="1" y="2"/>
                    <a:pt x="1" y="2"/>
                  </a:cubicBezTo>
                  <a:cubicBezTo>
                    <a:pt x="2" y="2"/>
                    <a:pt x="2" y="2"/>
                    <a:pt x="2" y="2"/>
                  </a:cubicBezTo>
                  <a:cubicBezTo>
                    <a:pt x="2" y="2"/>
                    <a:pt x="2" y="2"/>
                    <a:pt x="2" y="2"/>
                  </a:cubicBezTo>
                  <a:cubicBezTo>
                    <a:pt x="2" y="3"/>
                    <a:pt x="2" y="3"/>
                    <a:pt x="2" y="3"/>
                  </a:cubicBezTo>
                  <a:cubicBezTo>
                    <a:pt x="1" y="3"/>
                    <a:pt x="1" y="3"/>
                    <a:pt x="1" y="3"/>
                  </a:cubicBezTo>
                  <a:cubicBezTo>
                    <a:pt x="1" y="3"/>
                    <a:pt x="1" y="3"/>
                    <a:pt x="0" y="3"/>
                  </a:cubicBezTo>
                  <a:cubicBezTo>
                    <a:pt x="0" y="2"/>
                    <a:pt x="0" y="2"/>
                    <a:pt x="0" y="2"/>
                  </a:cubicBezTo>
                  <a:cubicBezTo>
                    <a:pt x="1" y="2"/>
                    <a:pt x="1" y="2"/>
                    <a:pt x="1" y="2"/>
                  </a:cubicBezTo>
                  <a:cubicBezTo>
                    <a:pt x="2" y="1"/>
                    <a:pt x="2" y="1"/>
                    <a:pt x="2" y="1"/>
                  </a:cubicBezTo>
                  <a:cubicBezTo>
                    <a:pt x="2" y="1"/>
                    <a:pt x="2" y="1"/>
                    <a:pt x="2" y="2"/>
                  </a:cubicBezTo>
                  <a:cubicBezTo>
                    <a:pt x="1" y="2"/>
                    <a:pt x="1" y="2"/>
                    <a:pt x="1" y="2"/>
                  </a:cubicBezTo>
                  <a:cubicBezTo>
                    <a:pt x="2" y="2"/>
                    <a:pt x="2" y="2"/>
                    <a:pt x="2" y="2"/>
                  </a:cubicBezTo>
                  <a:lnTo>
                    <a:pt x="1" y="2"/>
                  </a:lnTo>
                  <a:close/>
                </a:path>
              </a:pathLst>
            </a:custGeom>
            <a:solidFill>
              <a:srgbClr val="FBF6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1" name="Freeform 161"/>
            <p:cNvSpPr/>
            <p:nvPr/>
          </p:nvSpPr>
          <p:spPr bwMode="auto">
            <a:xfrm>
              <a:off x="3078" y="2541"/>
              <a:ext cx="575" cy="414"/>
            </a:xfrm>
            <a:custGeom>
              <a:avLst/>
              <a:gdLst>
                <a:gd name="T0" fmla="*/ 8 w 241"/>
                <a:gd name="T1" fmla="*/ 80 h 174"/>
                <a:gd name="T2" fmla="*/ 28 w 241"/>
                <a:gd name="T3" fmla="*/ 87 h 174"/>
                <a:gd name="T4" fmla="*/ 39 w 241"/>
                <a:gd name="T5" fmla="*/ 30 h 174"/>
                <a:gd name="T6" fmla="*/ 45 w 241"/>
                <a:gd name="T7" fmla="*/ 41 h 174"/>
                <a:gd name="T8" fmla="*/ 55 w 241"/>
                <a:gd name="T9" fmla="*/ 31 h 174"/>
                <a:gd name="T10" fmla="*/ 59 w 241"/>
                <a:gd name="T11" fmla="*/ 35 h 174"/>
                <a:gd name="T12" fmla="*/ 71 w 241"/>
                <a:gd name="T13" fmla="*/ 21 h 174"/>
                <a:gd name="T14" fmla="*/ 76 w 241"/>
                <a:gd name="T15" fmla="*/ 32 h 174"/>
                <a:gd name="T16" fmla="*/ 80 w 241"/>
                <a:gd name="T17" fmla="*/ 18 h 174"/>
                <a:gd name="T18" fmla="*/ 93 w 241"/>
                <a:gd name="T19" fmla="*/ 28 h 174"/>
                <a:gd name="T20" fmla="*/ 96 w 241"/>
                <a:gd name="T21" fmla="*/ 13 h 174"/>
                <a:gd name="T22" fmla="*/ 102 w 241"/>
                <a:gd name="T23" fmla="*/ 21 h 174"/>
                <a:gd name="T24" fmla="*/ 106 w 241"/>
                <a:gd name="T25" fmla="*/ 6 h 174"/>
                <a:gd name="T26" fmla="*/ 111 w 241"/>
                <a:gd name="T27" fmla="*/ 14 h 174"/>
                <a:gd name="T28" fmla="*/ 123 w 241"/>
                <a:gd name="T29" fmla="*/ 4 h 174"/>
                <a:gd name="T30" fmla="*/ 146 w 241"/>
                <a:gd name="T31" fmla="*/ 16 h 174"/>
                <a:gd name="T32" fmla="*/ 146 w 241"/>
                <a:gd name="T33" fmla="*/ 3 h 174"/>
                <a:gd name="T34" fmla="*/ 175 w 241"/>
                <a:gd name="T35" fmla="*/ 15 h 174"/>
                <a:gd name="T36" fmla="*/ 171 w 241"/>
                <a:gd name="T37" fmla="*/ 11 h 174"/>
                <a:gd name="T38" fmla="*/ 193 w 241"/>
                <a:gd name="T39" fmla="*/ 21 h 174"/>
                <a:gd name="T40" fmla="*/ 196 w 241"/>
                <a:gd name="T41" fmla="*/ 21 h 174"/>
                <a:gd name="T42" fmla="*/ 197 w 241"/>
                <a:gd name="T43" fmla="*/ 18 h 174"/>
                <a:gd name="T44" fmla="*/ 198 w 241"/>
                <a:gd name="T45" fmla="*/ 19 h 174"/>
                <a:gd name="T46" fmla="*/ 195 w 241"/>
                <a:gd name="T47" fmla="*/ 128 h 174"/>
                <a:gd name="T48" fmla="*/ 32 w 241"/>
                <a:gd name="T49" fmla="*/ 112 h 174"/>
                <a:gd name="T50" fmla="*/ 3 w 241"/>
                <a:gd name="T51" fmla="*/ 101 h 174"/>
                <a:gd name="T52" fmla="*/ 8 w 241"/>
                <a:gd name="T53" fmla="*/ 8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1" h="174">
                  <a:moveTo>
                    <a:pt x="8" y="80"/>
                  </a:moveTo>
                  <a:cubicBezTo>
                    <a:pt x="12" y="79"/>
                    <a:pt x="18" y="81"/>
                    <a:pt x="28" y="87"/>
                  </a:cubicBezTo>
                  <a:cubicBezTo>
                    <a:pt x="27" y="82"/>
                    <a:pt x="35" y="37"/>
                    <a:pt x="39" y="30"/>
                  </a:cubicBezTo>
                  <a:cubicBezTo>
                    <a:pt x="43" y="23"/>
                    <a:pt x="46" y="35"/>
                    <a:pt x="45" y="41"/>
                  </a:cubicBezTo>
                  <a:cubicBezTo>
                    <a:pt x="43" y="47"/>
                    <a:pt x="52" y="40"/>
                    <a:pt x="55" y="31"/>
                  </a:cubicBezTo>
                  <a:cubicBezTo>
                    <a:pt x="58" y="22"/>
                    <a:pt x="59" y="30"/>
                    <a:pt x="59" y="35"/>
                  </a:cubicBezTo>
                  <a:cubicBezTo>
                    <a:pt x="59" y="39"/>
                    <a:pt x="69" y="25"/>
                    <a:pt x="71" y="21"/>
                  </a:cubicBezTo>
                  <a:cubicBezTo>
                    <a:pt x="72" y="17"/>
                    <a:pt x="72" y="28"/>
                    <a:pt x="76" y="32"/>
                  </a:cubicBezTo>
                  <a:cubicBezTo>
                    <a:pt x="79" y="36"/>
                    <a:pt x="81" y="23"/>
                    <a:pt x="80" y="18"/>
                  </a:cubicBezTo>
                  <a:cubicBezTo>
                    <a:pt x="80" y="14"/>
                    <a:pt x="89" y="29"/>
                    <a:pt x="93" y="28"/>
                  </a:cubicBezTo>
                  <a:cubicBezTo>
                    <a:pt x="97" y="28"/>
                    <a:pt x="96" y="15"/>
                    <a:pt x="96" y="13"/>
                  </a:cubicBezTo>
                  <a:cubicBezTo>
                    <a:pt x="96" y="11"/>
                    <a:pt x="98" y="22"/>
                    <a:pt x="102" y="21"/>
                  </a:cubicBezTo>
                  <a:cubicBezTo>
                    <a:pt x="106" y="21"/>
                    <a:pt x="106" y="6"/>
                    <a:pt x="106" y="6"/>
                  </a:cubicBezTo>
                  <a:cubicBezTo>
                    <a:pt x="106" y="6"/>
                    <a:pt x="106" y="12"/>
                    <a:pt x="111" y="14"/>
                  </a:cubicBezTo>
                  <a:cubicBezTo>
                    <a:pt x="116" y="16"/>
                    <a:pt x="122" y="8"/>
                    <a:pt x="123" y="4"/>
                  </a:cubicBezTo>
                  <a:cubicBezTo>
                    <a:pt x="124" y="0"/>
                    <a:pt x="136" y="17"/>
                    <a:pt x="146" y="16"/>
                  </a:cubicBezTo>
                  <a:cubicBezTo>
                    <a:pt x="156" y="15"/>
                    <a:pt x="146" y="3"/>
                    <a:pt x="146" y="3"/>
                  </a:cubicBezTo>
                  <a:cubicBezTo>
                    <a:pt x="151" y="9"/>
                    <a:pt x="168" y="19"/>
                    <a:pt x="175" y="15"/>
                  </a:cubicBezTo>
                  <a:cubicBezTo>
                    <a:pt x="174" y="13"/>
                    <a:pt x="173" y="12"/>
                    <a:pt x="171" y="11"/>
                  </a:cubicBezTo>
                  <a:cubicBezTo>
                    <a:pt x="165" y="6"/>
                    <a:pt x="186" y="19"/>
                    <a:pt x="193" y="21"/>
                  </a:cubicBezTo>
                  <a:cubicBezTo>
                    <a:pt x="195" y="21"/>
                    <a:pt x="196" y="21"/>
                    <a:pt x="196" y="21"/>
                  </a:cubicBezTo>
                  <a:cubicBezTo>
                    <a:pt x="198" y="21"/>
                    <a:pt x="197" y="19"/>
                    <a:pt x="197" y="18"/>
                  </a:cubicBezTo>
                  <a:cubicBezTo>
                    <a:pt x="197" y="18"/>
                    <a:pt x="198" y="19"/>
                    <a:pt x="198" y="19"/>
                  </a:cubicBezTo>
                  <a:cubicBezTo>
                    <a:pt x="205" y="27"/>
                    <a:pt x="241" y="73"/>
                    <a:pt x="195" y="128"/>
                  </a:cubicBezTo>
                  <a:cubicBezTo>
                    <a:pt x="166" y="156"/>
                    <a:pt x="74" y="174"/>
                    <a:pt x="32" y="112"/>
                  </a:cubicBezTo>
                  <a:cubicBezTo>
                    <a:pt x="24" y="114"/>
                    <a:pt x="6" y="117"/>
                    <a:pt x="3" y="101"/>
                  </a:cubicBezTo>
                  <a:cubicBezTo>
                    <a:pt x="0" y="90"/>
                    <a:pt x="1" y="81"/>
                    <a:pt x="8" y="80"/>
                  </a:cubicBezTo>
                  <a:close/>
                </a:path>
              </a:pathLst>
            </a:custGeom>
            <a:solidFill>
              <a:srgbClr val="E8AF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2" name="Freeform 162"/>
            <p:cNvSpPr/>
            <p:nvPr/>
          </p:nvSpPr>
          <p:spPr bwMode="auto">
            <a:xfrm>
              <a:off x="3078" y="2545"/>
              <a:ext cx="525" cy="368"/>
            </a:xfrm>
            <a:custGeom>
              <a:avLst/>
              <a:gdLst>
                <a:gd name="T0" fmla="*/ 28 w 220"/>
                <a:gd name="T1" fmla="*/ 73 h 154"/>
                <a:gd name="T2" fmla="*/ 46 w 220"/>
                <a:gd name="T3" fmla="*/ 36 h 154"/>
                <a:gd name="T4" fmla="*/ 45 w 220"/>
                <a:gd name="T5" fmla="*/ 40 h 154"/>
                <a:gd name="T6" fmla="*/ 50 w 220"/>
                <a:gd name="T7" fmla="*/ 36 h 154"/>
                <a:gd name="T8" fmla="*/ 60 w 220"/>
                <a:gd name="T9" fmla="*/ 33 h 154"/>
                <a:gd name="T10" fmla="*/ 59 w 220"/>
                <a:gd name="T11" fmla="*/ 33 h 154"/>
                <a:gd name="T12" fmla="*/ 59 w 220"/>
                <a:gd name="T13" fmla="*/ 33 h 154"/>
                <a:gd name="T14" fmla="*/ 72 w 220"/>
                <a:gd name="T15" fmla="*/ 18 h 154"/>
                <a:gd name="T16" fmla="*/ 77 w 220"/>
                <a:gd name="T17" fmla="*/ 30 h 154"/>
                <a:gd name="T18" fmla="*/ 77 w 220"/>
                <a:gd name="T19" fmla="*/ 30 h 154"/>
                <a:gd name="T20" fmla="*/ 82 w 220"/>
                <a:gd name="T21" fmla="*/ 15 h 154"/>
                <a:gd name="T22" fmla="*/ 94 w 220"/>
                <a:gd name="T23" fmla="*/ 22 h 154"/>
                <a:gd name="T24" fmla="*/ 97 w 220"/>
                <a:gd name="T25" fmla="*/ 13 h 154"/>
                <a:gd name="T26" fmla="*/ 105 w 220"/>
                <a:gd name="T27" fmla="*/ 5 h 154"/>
                <a:gd name="T28" fmla="*/ 112 w 220"/>
                <a:gd name="T29" fmla="*/ 11 h 154"/>
                <a:gd name="T30" fmla="*/ 145 w 220"/>
                <a:gd name="T31" fmla="*/ 13 h 154"/>
                <a:gd name="T32" fmla="*/ 146 w 220"/>
                <a:gd name="T33" fmla="*/ 2 h 154"/>
                <a:gd name="T34" fmla="*/ 146 w 220"/>
                <a:gd name="T35" fmla="*/ 2 h 154"/>
                <a:gd name="T36" fmla="*/ 146 w 220"/>
                <a:gd name="T37" fmla="*/ 2 h 154"/>
                <a:gd name="T38" fmla="*/ 146 w 220"/>
                <a:gd name="T39" fmla="*/ 1 h 154"/>
                <a:gd name="T40" fmla="*/ 171 w 220"/>
                <a:gd name="T41" fmla="*/ 9 h 154"/>
                <a:gd name="T42" fmla="*/ 170 w 220"/>
                <a:gd name="T43" fmla="*/ 7 h 154"/>
                <a:gd name="T44" fmla="*/ 196 w 220"/>
                <a:gd name="T45" fmla="*/ 18 h 154"/>
                <a:gd name="T46" fmla="*/ 196 w 220"/>
                <a:gd name="T47" fmla="*/ 127 h 154"/>
                <a:gd name="T48" fmla="*/ 2 w 220"/>
                <a:gd name="T49" fmla="*/ 99 h 154"/>
                <a:gd name="T50" fmla="*/ 4 w 220"/>
                <a:gd name="T51" fmla="*/ 98 h 154"/>
                <a:gd name="T52" fmla="*/ 194 w 220"/>
                <a:gd name="T53" fmla="*/ 125 h 154"/>
                <a:gd name="T54" fmla="*/ 198 w 220"/>
                <a:gd name="T55" fmla="*/ 18 h 154"/>
                <a:gd name="T56" fmla="*/ 173 w 220"/>
                <a:gd name="T57" fmla="*/ 10 h 154"/>
                <a:gd name="T58" fmla="*/ 170 w 220"/>
                <a:gd name="T59" fmla="*/ 9 h 154"/>
                <a:gd name="T60" fmla="*/ 170 w 220"/>
                <a:gd name="T61" fmla="*/ 9 h 154"/>
                <a:gd name="T62" fmla="*/ 170 w 220"/>
                <a:gd name="T63" fmla="*/ 8 h 154"/>
                <a:gd name="T64" fmla="*/ 170 w 220"/>
                <a:gd name="T65" fmla="*/ 8 h 154"/>
                <a:gd name="T66" fmla="*/ 171 w 220"/>
                <a:gd name="T67" fmla="*/ 7 h 154"/>
                <a:gd name="T68" fmla="*/ 170 w 220"/>
                <a:gd name="T69" fmla="*/ 15 h 154"/>
                <a:gd name="T70" fmla="*/ 147 w 220"/>
                <a:gd name="T71" fmla="*/ 1 h 154"/>
                <a:gd name="T72" fmla="*/ 125 w 220"/>
                <a:gd name="T73" fmla="*/ 3 h 154"/>
                <a:gd name="T74" fmla="*/ 124 w 220"/>
                <a:gd name="T75" fmla="*/ 3 h 154"/>
                <a:gd name="T76" fmla="*/ 124 w 220"/>
                <a:gd name="T77" fmla="*/ 3 h 154"/>
                <a:gd name="T78" fmla="*/ 106 w 220"/>
                <a:gd name="T79" fmla="*/ 3 h 154"/>
                <a:gd name="T80" fmla="*/ 98 w 220"/>
                <a:gd name="T81" fmla="*/ 19 h 154"/>
                <a:gd name="T82" fmla="*/ 96 w 220"/>
                <a:gd name="T83" fmla="*/ 11 h 154"/>
                <a:gd name="T84" fmla="*/ 96 w 220"/>
                <a:gd name="T85" fmla="*/ 12 h 154"/>
                <a:gd name="T86" fmla="*/ 97 w 220"/>
                <a:gd name="T87" fmla="*/ 11 h 154"/>
                <a:gd name="T88" fmla="*/ 96 w 220"/>
                <a:gd name="T89" fmla="*/ 23 h 154"/>
                <a:gd name="T90" fmla="*/ 81 w 220"/>
                <a:gd name="T91" fmla="*/ 17 h 154"/>
                <a:gd name="T92" fmla="*/ 81 w 220"/>
                <a:gd name="T93" fmla="*/ 16 h 154"/>
                <a:gd name="T94" fmla="*/ 81 w 220"/>
                <a:gd name="T95" fmla="*/ 16 h 154"/>
                <a:gd name="T96" fmla="*/ 82 w 220"/>
                <a:gd name="T97" fmla="*/ 18 h 154"/>
                <a:gd name="T98" fmla="*/ 71 w 220"/>
                <a:gd name="T99" fmla="*/ 20 h 154"/>
                <a:gd name="T100" fmla="*/ 71 w 220"/>
                <a:gd name="T101" fmla="*/ 19 h 154"/>
                <a:gd name="T102" fmla="*/ 71 w 220"/>
                <a:gd name="T103" fmla="*/ 19 h 154"/>
                <a:gd name="T104" fmla="*/ 72 w 220"/>
                <a:gd name="T105" fmla="*/ 19 h 154"/>
                <a:gd name="T106" fmla="*/ 60 w 220"/>
                <a:gd name="T107" fmla="*/ 34 h 154"/>
                <a:gd name="T108" fmla="*/ 57 w 220"/>
                <a:gd name="T109" fmla="*/ 26 h 154"/>
                <a:gd name="T110" fmla="*/ 57 w 220"/>
                <a:gd name="T111" fmla="*/ 26 h 154"/>
                <a:gd name="T112" fmla="*/ 57 w 220"/>
                <a:gd name="T113" fmla="*/ 26 h 154"/>
                <a:gd name="T114" fmla="*/ 44 w 220"/>
                <a:gd name="T115" fmla="*/ 41 h 154"/>
                <a:gd name="T116" fmla="*/ 40 w 220"/>
                <a:gd name="T117" fmla="*/ 28 h 154"/>
                <a:gd name="T118" fmla="*/ 8 w 220"/>
                <a:gd name="T119" fmla="*/ 7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0" h="154">
                  <a:moveTo>
                    <a:pt x="8" y="78"/>
                  </a:moveTo>
                  <a:cubicBezTo>
                    <a:pt x="8" y="77"/>
                    <a:pt x="8" y="77"/>
                    <a:pt x="8" y="77"/>
                  </a:cubicBezTo>
                  <a:cubicBezTo>
                    <a:pt x="8" y="77"/>
                    <a:pt x="9" y="77"/>
                    <a:pt x="10" y="77"/>
                  </a:cubicBezTo>
                  <a:cubicBezTo>
                    <a:pt x="14" y="77"/>
                    <a:pt x="20" y="79"/>
                    <a:pt x="28" y="85"/>
                  </a:cubicBezTo>
                  <a:cubicBezTo>
                    <a:pt x="28" y="85"/>
                    <a:pt x="28" y="85"/>
                    <a:pt x="28" y="85"/>
                  </a:cubicBezTo>
                  <a:cubicBezTo>
                    <a:pt x="27" y="85"/>
                    <a:pt x="27" y="85"/>
                    <a:pt x="27" y="85"/>
                  </a:cubicBezTo>
                  <a:cubicBezTo>
                    <a:pt x="27" y="85"/>
                    <a:pt x="27" y="85"/>
                    <a:pt x="27" y="84"/>
                  </a:cubicBezTo>
                  <a:cubicBezTo>
                    <a:pt x="27" y="82"/>
                    <a:pt x="27" y="78"/>
                    <a:pt x="28" y="73"/>
                  </a:cubicBezTo>
                  <a:cubicBezTo>
                    <a:pt x="29" y="65"/>
                    <a:pt x="31" y="55"/>
                    <a:pt x="33" y="46"/>
                  </a:cubicBezTo>
                  <a:cubicBezTo>
                    <a:pt x="34" y="42"/>
                    <a:pt x="35" y="38"/>
                    <a:pt x="36" y="35"/>
                  </a:cubicBezTo>
                  <a:cubicBezTo>
                    <a:pt x="37" y="31"/>
                    <a:pt x="38" y="29"/>
                    <a:pt x="38" y="27"/>
                  </a:cubicBezTo>
                  <a:cubicBezTo>
                    <a:pt x="39" y="26"/>
                    <a:pt x="39" y="26"/>
                    <a:pt x="40" y="25"/>
                  </a:cubicBezTo>
                  <a:cubicBezTo>
                    <a:pt x="40" y="25"/>
                    <a:pt x="41" y="25"/>
                    <a:pt x="42" y="25"/>
                  </a:cubicBezTo>
                  <a:cubicBezTo>
                    <a:pt x="43" y="25"/>
                    <a:pt x="43" y="25"/>
                    <a:pt x="44" y="26"/>
                  </a:cubicBezTo>
                  <a:cubicBezTo>
                    <a:pt x="45" y="27"/>
                    <a:pt x="45" y="29"/>
                    <a:pt x="46" y="30"/>
                  </a:cubicBezTo>
                  <a:cubicBezTo>
                    <a:pt x="46" y="32"/>
                    <a:pt x="46" y="34"/>
                    <a:pt x="46" y="36"/>
                  </a:cubicBezTo>
                  <a:cubicBezTo>
                    <a:pt x="46" y="37"/>
                    <a:pt x="46" y="38"/>
                    <a:pt x="46" y="39"/>
                  </a:cubicBezTo>
                  <a:cubicBezTo>
                    <a:pt x="46" y="40"/>
                    <a:pt x="46" y="40"/>
                    <a:pt x="46" y="40"/>
                  </a:cubicBezTo>
                  <a:cubicBezTo>
                    <a:pt x="46" y="40"/>
                    <a:pt x="46" y="40"/>
                    <a:pt x="46" y="40"/>
                  </a:cubicBezTo>
                  <a:cubicBezTo>
                    <a:pt x="46" y="40"/>
                    <a:pt x="46" y="40"/>
                    <a:pt x="46" y="40"/>
                  </a:cubicBezTo>
                  <a:cubicBezTo>
                    <a:pt x="45" y="40"/>
                    <a:pt x="45" y="40"/>
                    <a:pt x="45" y="40"/>
                  </a:cubicBezTo>
                  <a:cubicBezTo>
                    <a:pt x="46" y="40"/>
                    <a:pt x="46" y="40"/>
                    <a:pt x="46" y="40"/>
                  </a:cubicBezTo>
                  <a:cubicBezTo>
                    <a:pt x="46" y="40"/>
                    <a:pt x="46" y="40"/>
                    <a:pt x="46" y="40"/>
                  </a:cubicBezTo>
                  <a:cubicBezTo>
                    <a:pt x="45" y="40"/>
                    <a:pt x="45" y="40"/>
                    <a:pt x="45" y="40"/>
                  </a:cubicBezTo>
                  <a:cubicBezTo>
                    <a:pt x="46" y="40"/>
                    <a:pt x="46" y="40"/>
                    <a:pt x="46" y="40"/>
                  </a:cubicBezTo>
                  <a:cubicBezTo>
                    <a:pt x="45" y="40"/>
                    <a:pt x="45" y="40"/>
                    <a:pt x="45" y="40"/>
                  </a:cubicBezTo>
                  <a:cubicBezTo>
                    <a:pt x="45" y="40"/>
                    <a:pt x="45" y="40"/>
                    <a:pt x="45" y="40"/>
                  </a:cubicBezTo>
                  <a:cubicBezTo>
                    <a:pt x="46" y="40"/>
                    <a:pt x="46" y="40"/>
                    <a:pt x="46" y="40"/>
                  </a:cubicBezTo>
                  <a:cubicBezTo>
                    <a:pt x="45" y="40"/>
                    <a:pt x="45" y="40"/>
                    <a:pt x="45" y="40"/>
                  </a:cubicBezTo>
                  <a:cubicBezTo>
                    <a:pt x="45" y="40"/>
                    <a:pt x="45" y="40"/>
                    <a:pt x="45" y="40"/>
                  </a:cubicBezTo>
                  <a:cubicBezTo>
                    <a:pt x="45" y="40"/>
                    <a:pt x="46" y="40"/>
                    <a:pt x="46" y="40"/>
                  </a:cubicBezTo>
                  <a:cubicBezTo>
                    <a:pt x="47" y="39"/>
                    <a:pt x="48" y="38"/>
                    <a:pt x="50" y="36"/>
                  </a:cubicBezTo>
                  <a:cubicBezTo>
                    <a:pt x="52" y="34"/>
                    <a:pt x="53" y="31"/>
                    <a:pt x="54" y="28"/>
                  </a:cubicBezTo>
                  <a:cubicBezTo>
                    <a:pt x="54" y="27"/>
                    <a:pt x="55" y="26"/>
                    <a:pt x="55" y="25"/>
                  </a:cubicBezTo>
                  <a:cubicBezTo>
                    <a:pt x="55" y="25"/>
                    <a:pt x="56" y="24"/>
                    <a:pt x="56" y="24"/>
                  </a:cubicBezTo>
                  <a:cubicBezTo>
                    <a:pt x="56" y="24"/>
                    <a:pt x="57" y="24"/>
                    <a:pt x="57" y="24"/>
                  </a:cubicBezTo>
                  <a:cubicBezTo>
                    <a:pt x="58" y="24"/>
                    <a:pt x="58" y="24"/>
                    <a:pt x="58" y="24"/>
                  </a:cubicBezTo>
                  <a:cubicBezTo>
                    <a:pt x="59" y="25"/>
                    <a:pt x="59" y="25"/>
                    <a:pt x="59" y="26"/>
                  </a:cubicBezTo>
                  <a:cubicBezTo>
                    <a:pt x="60" y="28"/>
                    <a:pt x="60" y="31"/>
                    <a:pt x="60" y="33"/>
                  </a:cubicBezTo>
                  <a:cubicBezTo>
                    <a:pt x="60" y="33"/>
                    <a:pt x="60" y="33"/>
                    <a:pt x="60" y="33"/>
                  </a:cubicBezTo>
                  <a:cubicBezTo>
                    <a:pt x="60" y="33"/>
                    <a:pt x="60" y="33"/>
                    <a:pt x="60" y="33"/>
                  </a:cubicBezTo>
                  <a:cubicBezTo>
                    <a:pt x="59" y="33"/>
                    <a:pt x="59" y="33"/>
                    <a:pt x="59" y="33"/>
                  </a:cubicBezTo>
                  <a:cubicBezTo>
                    <a:pt x="60" y="33"/>
                    <a:pt x="60" y="33"/>
                    <a:pt x="60" y="33"/>
                  </a:cubicBezTo>
                  <a:cubicBezTo>
                    <a:pt x="60" y="33"/>
                    <a:pt x="60" y="33"/>
                    <a:pt x="60" y="33"/>
                  </a:cubicBezTo>
                  <a:cubicBezTo>
                    <a:pt x="59" y="33"/>
                    <a:pt x="59" y="33"/>
                    <a:pt x="59" y="33"/>
                  </a:cubicBezTo>
                  <a:cubicBezTo>
                    <a:pt x="60" y="33"/>
                    <a:pt x="60" y="33"/>
                    <a:pt x="60" y="33"/>
                  </a:cubicBezTo>
                  <a:cubicBezTo>
                    <a:pt x="59" y="33"/>
                    <a:pt x="59" y="33"/>
                    <a:pt x="59" y="33"/>
                  </a:cubicBezTo>
                  <a:cubicBezTo>
                    <a:pt x="59" y="33"/>
                    <a:pt x="59" y="33"/>
                    <a:pt x="59" y="33"/>
                  </a:cubicBezTo>
                  <a:cubicBezTo>
                    <a:pt x="60" y="33"/>
                    <a:pt x="60" y="33"/>
                    <a:pt x="60" y="33"/>
                  </a:cubicBezTo>
                  <a:cubicBezTo>
                    <a:pt x="59" y="33"/>
                    <a:pt x="59" y="33"/>
                    <a:pt x="59" y="33"/>
                  </a:cubicBezTo>
                  <a:cubicBezTo>
                    <a:pt x="59" y="33"/>
                    <a:pt x="59" y="33"/>
                    <a:pt x="59" y="33"/>
                  </a:cubicBezTo>
                  <a:cubicBezTo>
                    <a:pt x="59" y="33"/>
                    <a:pt x="59" y="33"/>
                    <a:pt x="59" y="33"/>
                  </a:cubicBezTo>
                  <a:cubicBezTo>
                    <a:pt x="59" y="33"/>
                    <a:pt x="59" y="33"/>
                    <a:pt x="59" y="33"/>
                  </a:cubicBezTo>
                  <a:cubicBezTo>
                    <a:pt x="59" y="33"/>
                    <a:pt x="59" y="33"/>
                    <a:pt x="59" y="33"/>
                  </a:cubicBezTo>
                  <a:cubicBezTo>
                    <a:pt x="59" y="33"/>
                    <a:pt x="59" y="33"/>
                    <a:pt x="59" y="33"/>
                  </a:cubicBezTo>
                  <a:cubicBezTo>
                    <a:pt x="59" y="33"/>
                    <a:pt x="59" y="33"/>
                    <a:pt x="59" y="33"/>
                  </a:cubicBezTo>
                  <a:cubicBezTo>
                    <a:pt x="59" y="33"/>
                    <a:pt x="59" y="32"/>
                    <a:pt x="60" y="32"/>
                  </a:cubicBezTo>
                  <a:cubicBezTo>
                    <a:pt x="61" y="31"/>
                    <a:pt x="64" y="28"/>
                    <a:pt x="66" y="26"/>
                  </a:cubicBezTo>
                  <a:cubicBezTo>
                    <a:pt x="67" y="24"/>
                    <a:pt x="67" y="23"/>
                    <a:pt x="68" y="22"/>
                  </a:cubicBezTo>
                  <a:cubicBezTo>
                    <a:pt x="69" y="21"/>
                    <a:pt x="70" y="20"/>
                    <a:pt x="70" y="19"/>
                  </a:cubicBezTo>
                  <a:cubicBezTo>
                    <a:pt x="70" y="19"/>
                    <a:pt x="70" y="18"/>
                    <a:pt x="70" y="18"/>
                  </a:cubicBezTo>
                  <a:cubicBezTo>
                    <a:pt x="71" y="18"/>
                    <a:pt x="71" y="18"/>
                    <a:pt x="71" y="18"/>
                  </a:cubicBezTo>
                  <a:cubicBezTo>
                    <a:pt x="71" y="18"/>
                    <a:pt x="71" y="17"/>
                    <a:pt x="71" y="17"/>
                  </a:cubicBezTo>
                  <a:cubicBezTo>
                    <a:pt x="72" y="17"/>
                    <a:pt x="72" y="18"/>
                    <a:pt x="72" y="18"/>
                  </a:cubicBezTo>
                  <a:cubicBezTo>
                    <a:pt x="72" y="18"/>
                    <a:pt x="73" y="18"/>
                    <a:pt x="73" y="19"/>
                  </a:cubicBezTo>
                  <a:cubicBezTo>
                    <a:pt x="73" y="20"/>
                    <a:pt x="74" y="22"/>
                    <a:pt x="74" y="24"/>
                  </a:cubicBezTo>
                  <a:cubicBezTo>
                    <a:pt x="75" y="26"/>
                    <a:pt x="75" y="28"/>
                    <a:pt x="76" y="29"/>
                  </a:cubicBezTo>
                  <a:cubicBezTo>
                    <a:pt x="76" y="29"/>
                    <a:pt x="76" y="29"/>
                    <a:pt x="76" y="29"/>
                  </a:cubicBezTo>
                  <a:cubicBezTo>
                    <a:pt x="77" y="30"/>
                    <a:pt x="77" y="30"/>
                    <a:pt x="77" y="30"/>
                  </a:cubicBezTo>
                  <a:cubicBezTo>
                    <a:pt x="77" y="30"/>
                    <a:pt x="77" y="30"/>
                    <a:pt x="77" y="30"/>
                  </a:cubicBezTo>
                  <a:cubicBezTo>
                    <a:pt x="77" y="30"/>
                    <a:pt x="77" y="30"/>
                    <a:pt x="77" y="30"/>
                  </a:cubicBezTo>
                  <a:cubicBezTo>
                    <a:pt x="77" y="30"/>
                    <a:pt x="77" y="30"/>
                    <a:pt x="77" y="30"/>
                  </a:cubicBezTo>
                  <a:cubicBezTo>
                    <a:pt x="77" y="30"/>
                    <a:pt x="77" y="30"/>
                    <a:pt x="77" y="30"/>
                  </a:cubicBezTo>
                  <a:cubicBezTo>
                    <a:pt x="77" y="30"/>
                    <a:pt x="77" y="30"/>
                    <a:pt x="77" y="30"/>
                  </a:cubicBezTo>
                  <a:cubicBezTo>
                    <a:pt x="77" y="30"/>
                    <a:pt x="77" y="30"/>
                    <a:pt x="77" y="30"/>
                  </a:cubicBezTo>
                  <a:cubicBezTo>
                    <a:pt x="77" y="30"/>
                    <a:pt x="77" y="30"/>
                    <a:pt x="77" y="30"/>
                  </a:cubicBezTo>
                  <a:cubicBezTo>
                    <a:pt x="77" y="30"/>
                    <a:pt x="77" y="30"/>
                    <a:pt x="77" y="30"/>
                  </a:cubicBezTo>
                  <a:cubicBezTo>
                    <a:pt x="77" y="30"/>
                    <a:pt x="77" y="30"/>
                    <a:pt x="77" y="30"/>
                  </a:cubicBezTo>
                  <a:cubicBezTo>
                    <a:pt x="77" y="30"/>
                    <a:pt x="77" y="30"/>
                    <a:pt x="77" y="30"/>
                  </a:cubicBezTo>
                  <a:cubicBezTo>
                    <a:pt x="77" y="30"/>
                    <a:pt x="77" y="30"/>
                    <a:pt x="77" y="30"/>
                  </a:cubicBezTo>
                  <a:cubicBezTo>
                    <a:pt x="77" y="30"/>
                    <a:pt x="77" y="29"/>
                    <a:pt x="78" y="28"/>
                  </a:cubicBezTo>
                  <a:cubicBezTo>
                    <a:pt x="79" y="26"/>
                    <a:pt x="79" y="22"/>
                    <a:pt x="80" y="18"/>
                  </a:cubicBezTo>
                  <a:cubicBezTo>
                    <a:pt x="80" y="18"/>
                    <a:pt x="80" y="17"/>
                    <a:pt x="79" y="16"/>
                  </a:cubicBezTo>
                  <a:cubicBezTo>
                    <a:pt x="79" y="16"/>
                    <a:pt x="79" y="16"/>
                    <a:pt x="79" y="16"/>
                  </a:cubicBezTo>
                  <a:cubicBezTo>
                    <a:pt x="79" y="16"/>
                    <a:pt x="79" y="15"/>
                    <a:pt x="80" y="15"/>
                  </a:cubicBezTo>
                  <a:cubicBezTo>
                    <a:pt x="80" y="15"/>
                    <a:pt x="80" y="15"/>
                    <a:pt x="80" y="15"/>
                  </a:cubicBezTo>
                  <a:cubicBezTo>
                    <a:pt x="81" y="14"/>
                    <a:pt x="81" y="14"/>
                    <a:pt x="81" y="14"/>
                  </a:cubicBezTo>
                  <a:cubicBezTo>
                    <a:pt x="81" y="14"/>
                    <a:pt x="81" y="15"/>
                    <a:pt x="82" y="15"/>
                  </a:cubicBezTo>
                  <a:cubicBezTo>
                    <a:pt x="82" y="15"/>
                    <a:pt x="82" y="15"/>
                    <a:pt x="83" y="16"/>
                  </a:cubicBezTo>
                  <a:cubicBezTo>
                    <a:pt x="84" y="17"/>
                    <a:pt x="86" y="20"/>
                    <a:pt x="88" y="22"/>
                  </a:cubicBezTo>
                  <a:cubicBezTo>
                    <a:pt x="89" y="23"/>
                    <a:pt x="90" y="24"/>
                    <a:pt x="91" y="24"/>
                  </a:cubicBezTo>
                  <a:cubicBezTo>
                    <a:pt x="91" y="25"/>
                    <a:pt x="92" y="25"/>
                    <a:pt x="92" y="25"/>
                  </a:cubicBezTo>
                  <a:cubicBezTo>
                    <a:pt x="92" y="25"/>
                    <a:pt x="92" y="25"/>
                    <a:pt x="92" y="25"/>
                  </a:cubicBezTo>
                  <a:cubicBezTo>
                    <a:pt x="92" y="25"/>
                    <a:pt x="92" y="25"/>
                    <a:pt x="92" y="25"/>
                  </a:cubicBezTo>
                  <a:cubicBezTo>
                    <a:pt x="93" y="25"/>
                    <a:pt x="93" y="25"/>
                    <a:pt x="93" y="25"/>
                  </a:cubicBezTo>
                  <a:cubicBezTo>
                    <a:pt x="94" y="24"/>
                    <a:pt x="94" y="23"/>
                    <a:pt x="94" y="22"/>
                  </a:cubicBezTo>
                  <a:cubicBezTo>
                    <a:pt x="94" y="20"/>
                    <a:pt x="95" y="19"/>
                    <a:pt x="95" y="17"/>
                  </a:cubicBezTo>
                  <a:cubicBezTo>
                    <a:pt x="95" y="15"/>
                    <a:pt x="95" y="12"/>
                    <a:pt x="95" y="11"/>
                  </a:cubicBezTo>
                  <a:cubicBezTo>
                    <a:pt x="95" y="11"/>
                    <a:pt x="95" y="11"/>
                    <a:pt x="95" y="11"/>
                  </a:cubicBezTo>
                  <a:cubicBezTo>
                    <a:pt x="95" y="11"/>
                    <a:pt x="95" y="11"/>
                    <a:pt x="95" y="11"/>
                  </a:cubicBezTo>
                  <a:cubicBezTo>
                    <a:pt x="95" y="10"/>
                    <a:pt x="95" y="10"/>
                    <a:pt x="96" y="10"/>
                  </a:cubicBezTo>
                  <a:cubicBezTo>
                    <a:pt x="96" y="10"/>
                    <a:pt x="96" y="10"/>
                    <a:pt x="96" y="10"/>
                  </a:cubicBezTo>
                  <a:cubicBezTo>
                    <a:pt x="97" y="11"/>
                    <a:pt x="97" y="11"/>
                    <a:pt x="97" y="11"/>
                  </a:cubicBezTo>
                  <a:cubicBezTo>
                    <a:pt x="97" y="11"/>
                    <a:pt x="97" y="12"/>
                    <a:pt x="97" y="13"/>
                  </a:cubicBezTo>
                  <a:cubicBezTo>
                    <a:pt x="98" y="14"/>
                    <a:pt x="99" y="15"/>
                    <a:pt x="99" y="17"/>
                  </a:cubicBezTo>
                  <a:cubicBezTo>
                    <a:pt x="100" y="17"/>
                    <a:pt x="100" y="18"/>
                    <a:pt x="101" y="18"/>
                  </a:cubicBezTo>
                  <a:cubicBezTo>
                    <a:pt x="101" y="18"/>
                    <a:pt x="101" y="18"/>
                    <a:pt x="102" y="18"/>
                  </a:cubicBezTo>
                  <a:cubicBezTo>
                    <a:pt x="102" y="18"/>
                    <a:pt x="102" y="18"/>
                    <a:pt x="102" y="18"/>
                  </a:cubicBezTo>
                  <a:cubicBezTo>
                    <a:pt x="102" y="18"/>
                    <a:pt x="102" y="18"/>
                    <a:pt x="102" y="18"/>
                  </a:cubicBezTo>
                  <a:cubicBezTo>
                    <a:pt x="103" y="17"/>
                    <a:pt x="103" y="16"/>
                    <a:pt x="104" y="15"/>
                  </a:cubicBezTo>
                  <a:cubicBezTo>
                    <a:pt x="104" y="13"/>
                    <a:pt x="105" y="10"/>
                    <a:pt x="105" y="8"/>
                  </a:cubicBezTo>
                  <a:cubicBezTo>
                    <a:pt x="105" y="7"/>
                    <a:pt x="105" y="6"/>
                    <a:pt x="105" y="5"/>
                  </a:cubicBezTo>
                  <a:cubicBezTo>
                    <a:pt x="105" y="5"/>
                    <a:pt x="105" y="4"/>
                    <a:pt x="105" y="4"/>
                  </a:cubicBezTo>
                  <a:cubicBezTo>
                    <a:pt x="105" y="4"/>
                    <a:pt x="105" y="4"/>
                    <a:pt x="105" y="4"/>
                  </a:cubicBezTo>
                  <a:cubicBezTo>
                    <a:pt x="106" y="4"/>
                    <a:pt x="106" y="3"/>
                    <a:pt x="106" y="3"/>
                  </a:cubicBezTo>
                  <a:cubicBezTo>
                    <a:pt x="106" y="3"/>
                    <a:pt x="107" y="4"/>
                    <a:pt x="107" y="4"/>
                  </a:cubicBezTo>
                  <a:cubicBezTo>
                    <a:pt x="107" y="4"/>
                    <a:pt x="107" y="4"/>
                    <a:pt x="107" y="5"/>
                  </a:cubicBezTo>
                  <a:cubicBezTo>
                    <a:pt x="107" y="5"/>
                    <a:pt x="107" y="5"/>
                    <a:pt x="107" y="5"/>
                  </a:cubicBezTo>
                  <a:cubicBezTo>
                    <a:pt x="107" y="5"/>
                    <a:pt x="107" y="6"/>
                    <a:pt x="108" y="7"/>
                  </a:cubicBezTo>
                  <a:cubicBezTo>
                    <a:pt x="108" y="9"/>
                    <a:pt x="109" y="10"/>
                    <a:pt x="112" y="11"/>
                  </a:cubicBezTo>
                  <a:cubicBezTo>
                    <a:pt x="112" y="11"/>
                    <a:pt x="112" y="11"/>
                    <a:pt x="113" y="11"/>
                  </a:cubicBezTo>
                  <a:cubicBezTo>
                    <a:pt x="115" y="11"/>
                    <a:pt x="117" y="10"/>
                    <a:pt x="118" y="8"/>
                  </a:cubicBezTo>
                  <a:cubicBezTo>
                    <a:pt x="120" y="6"/>
                    <a:pt x="122" y="3"/>
                    <a:pt x="122" y="2"/>
                  </a:cubicBezTo>
                  <a:cubicBezTo>
                    <a:pt x="122" y="2"/>
                    <a:pt x="122" y="1"/>
                    <a:pt x="123" y="1"/>
                  </a:cubicBezTo>
                  <a:cubicBezTo>
                    <a:pt x="123" y="1"/>
                    <a:pt x="124" y="1"/>
                    <a:pt x="124" y="1"/>
                  </a:cubicBezTo>
                  <a:cubicBezTo>
                    <a:pt x="125" y="1"/>
                    <a:pt x="125" y="1"/>
                    <a:pt x="126" y="1"/>
                  </a:cubicBezTo>
                  <a:cubicBezTo>
                    <a:pt x="128" y="3"/>
                    <a:pt x="131" y="5"/>
                    <a:pt x="135" y="8"/>
                  </a:cubicBezTo>
                  <a:cubicBezTo>
                    <a:pt x="138" y="11"/>
                    <a:pt x="142" y="13"/>
                    <a:pt x="145" y="13"/>
                  </a:cubicBezTo>
                  <a:cubicBezTo>
                    <a:pt x="145" y="13"/>
                    <a:pt x="146" y="13"/>
                    <a:pt x="146" y="13"/>
                  </a:cubicBezTo>
                  <a:cubicBezTo>
                    <a:pt x="148" y="13"/>
                    <a:pt x="148" y="12"/>
                    <a:pt x="149" y="12"/>
                  </a:cubicBezTo>
                  <a:cubicBezTo>
                    <a:pt x="149" y="11"/>
                    <a:pt x="150" y="11"/>
                    <a:pt x="150" y="10"/>
                  </a:cubicBezTo>
                  <a:cubicBezTo>
                    <a:pt x="150" y="9"/>
                    <a:pt x="149" y="7"/>
                    <a:pt x="148" y="5"/>
                  </a:cubicBezTo>
                  <a:cubicBezTo>
                    <a:pt x="147" y="4"/>
                    <a:pt x="147" y="3"/>
                    <a:pt x="146" y="3"/>
                  </a:cubicBezTo>
                  <a:cubicBezTo>
                    <a:pt x="146" y="3"/>
                    <a:pt x="146" y="2"/>
                    <a:pt x="146" y="2"/>
                  </a:cubicBezTo>
                  <a:cubicBezTo>
                    <a:pt x="146" y="2"/>
                    <a:pt x="146" y="2"/>
                    <a:pt x="146" y="2"/>
                  </a:cubicBezTo>
                  <a:cubicBezTo>
                    <a:pt x="146" y="2"/>
                    <a:pt x="146" y="2"/>
                    <a:pt x="146" y="2"/>
                  </a:cubicBezTo>
                  <a:cubicBezTo>
                    <a:pt x="146" y="2"/>
                    <a:pt x="146" y="2"/>
                    <a:pt x="146" y="2"/>
                  </a:cubicBezTo>
                  <a:cubicBezTo>
                    <a:pt x="146" y="2"/>
                    <a:pt x="146" y="2"/>
                    <a:pt x="146" y="2"/>
                  </a:cubicBezTo>
                  <a:cubicBezTo>
                    <a:pt x="146" y="2"/>
                    <a:pt x="146" y="2"/>
                    <a:pt x="146" y="2"/>
                  </a:cubicBezTo>
                  <a:cubicBezTo>
                    <a:pt x="146" y="2"/>
                    <a:pt x="146" y="2"/>
                    <a:pt x="146" y="2"/>
                  </a:cubicBezTo>
                  <a:cubicBezTo>
                    <a:pt x="146" y="2"/>
                    <a:pt x="146" y="2"/>
                    <a:pt x="146" y="2"/>
                  </a:cubicBezTo>
                  <a:cubicBezTo>
                    <a:pt x="146" y="2"/>
                    <a:pt x="146" y="2"/>
                    <a:pt x="146" y="2"/>
                  </a:cubicBezTo>
                  <a:cubicBezTo>
                    <a:pt x="146" y="2"/>
                    <a:pt x="146" y="2"/>
                    <a:pt x="146" y="2"/>
                  </a:cubicBezTo>
                  <a:cubicBezTo>
                    <a:pt x="146" y="2"/>
                    <a:pt x="146" y="2"/>
                    <a:pt x="146" y="2"/>
                  </a:cubicBezTo>
                  <a:cubicBezTo>
                    <a:pt x="146" y="2"/>
                    <a:pt x="146" y="2"/>
                    <a:pt x="146" y="2"/>
                  </a:cubicBezTo>
                  <a:cubicBezTo>
                    <a:pt x="146" y="2"/>
                    <a:pt x="146" y="2"/>
                    <a:pt x="146" y="2"/>
                  </a:cubicBezTo>
                  <a:cubicBezTo>
                    <a:pt x="146" y="2"/>
                    <a:pt x="146" y="2"/>
                    <a:pt x="146" y="2"/>
                  </a:cubicBezTo>
                  <a:cubicBezTo>
                    <a:pt x="146" y="1"/>
                    <a:pt x="146" y="1"/>
                    <a:pt x="146" y="1"/>
                  </a:cubicBezTo>
                  <a:cubicBezTo>
                    <a:pt x="146" y="2"/>
                    <a:pt x="146" y="2"/>
                    <a:pt x="146" y="2"/>
                  </a:cubicBezTo>
                  <a:cubicBezTo>
                    <a:pt x="146" y="2"/>
                    <a:pt x="146" y="2"/>
                    <a:pt x="146" y="2"/>
                  </a:cubicBezTo>
                  <a:cubicBezTo>
                    <a:pt x="146" y="1"/>
                    <a:pt x="146" y="1"/>
                    <a:pt x="146" y="1"/>
                  </a:cubicBezTo>
                  <a:cubicBezTo>
                    <a:pt x="146" y="2"/>
                    <a:pt x="146" y="2"/>
                    <a:pt x="146" y="2"/>
                  </a:cubicBezTo>
                  <a:cubicBezTo>
                    <a:pt x="146" y="2"/>
                    <a:pt x="146" y="2"/>
                    <a:pt x="146" y="2"/>
                  </a:cubicBezTo>
                  <a:cubicBezTo>
                    <a:pt x="146" y="2"/>
                    <a:pt x="146" y="2"/>
                    <a:pt x="146" y="2"/>
                  </a:cubicBezTo>
                  <a:cubicBezTo>
                    <a:pt x="146" y="1"/>
                    <a:pt x="146" y="1"/>
                    <a:pt x="146" y="1"/>
                  </a:cubicBezTo>
                  <a:cubicBezTo>
                    <a:pt x="146" y="2"/>
                    <a:pt x="146" y="2"/>
                    <a:pt x="146" y="2"/>
                  </a:cubicBezTo>
                  <a:cubicBezTo>
                    <a:pt x="146" y="2"/>
                    <a:pt x="146" y="2"/>
                    <a:pt x="146" y="2"/>
                  </a:cubicBezTo>
                  <a:cubicBezTo>
                    <a:pt x="146" y="1"/>
                    <a:pt x="146" y="1"/>
                    <a:pt x="146" y="1"/>
                  </a:cubicBezTo>
                  <a:cubicBezTo>
                    <a:pt x="146" y="2"/>
                    <a:pt x="146" y="2"/>
                    <a:pt x="146" y="2"/>
                  </a:cubicBezTo>
                  <a:cubicBezTo>
                    <a:pt x="146" y="1"/>
                    <a:pt x="146" y="1"/>
                    <a:pt x="146" y="1"/>
                  </a:cubicBezTo>
                  <a:cubicBezTo>
                    <a:pt x="147" y="1"/>
                    <a:pt x="147" y="1"/>
                    <a:pt x="147" y="1"/>
                  </a:cubicBezTo>
                  <a:cubicBezTo>
                    <a:pt x="149" y="3"/>
                    <a:pt x="153" y="6"/>
                    <a:pt x="157" y="8"/>
                  </a:cubicBezTo>
                  <a:cubicBezTo>
                    <a:pt x="162" y="11"/>
                    <a:pt x="167" y="13"/>
                    <a:pt x="170" y="13"/>
                  </a:cubicBezTo>
                  <a:cubicBezTo>
                    <a:pt x="172" y="13"/>
                    <a:pt x="173" y="12"/>
                    <a:pt x="174" y="12"/>
                  </a:cubicBezTo>
                  <a:cubicBezTo>
                    <a:pt x="175" y="13"/>
                    <a:pt x="175" y="13"/>
                    <a:pt x="175" y="13"/>
                  </a:cubicBezTo>
                  <a:cubicBezTo>
                    <a:pt x="174" y="13"/>
                    <a:pt x="174" y="13"/>
                    <a:pt x="174" y="13"/>
                  </a:cubicBezTo>
                  <a:cubicBezTo>
                    <a:pt x="173" y="12"/>
                    <a:pt x="173" y="11"/>
                    <a:pt x="173" y="11"/>
                  </a:cubicBezTo>
                  <a:cubicBezTo>
                    <a:pt x="172" y="10"/>
                    <a:pt x="171" y="10"/>
                    <a:pt x="171" y="9"/>
                  </a:cubicBezTo>
                  <a:cubicBezTo>
                    <a:pt x="170" y="9"/>
                    <a:pt x="170" y="9"/>
                    <a:pt x="170" y="9"/>
                  </a:cubicBezTo>
                  <a:cubicBezTo>
                    <a:pt x="169" y="9"/>
                    <a:pt x="169" y="9"/>
                    <a:pt x="169" y="9"/>
                  </a:cubicBezTo>
                  <a:cubicBezTo>
                    <a:pt x="169" y="8"/>
                    <a:pt x="169" y="8"/>
                    <a:pt x="169" y="8"/>
                  </a:cubicBezTo>
                  <a:cubicBezTo>
                    <a:pt x="169" y="8"/>
                    <a:pt x="169" y="8"/>
                    <a:pt x="169" y="8"/>
                  </a:cubicBezTo>
                  <a:cubicBezTo>
                    <a:pt x="169" y="8"/>
                    <a:pt x="169" y="8"/>
                    <a:pt x="169" y="8"/>
                  </a:cubicBezTo>
                  <a:cubicBezTo>
                    <a:pt x="169" y="7"/>
                    <a:pt x="169" y="7"/>
                    <a:pt x="169" y="7"/>
                  </a:cubicBezTo>
                  <a:cubicBezTo>
                    <a:pt x="169" y="7"/>
                    <a:pt x="169" y="7"/>
                    <a:pt x="170" y="7"/>
                  </a:cubicBezTo>
                  <a:cubicBezTo>
                    <a:pt x="170" y="7"/>
                    <a:pt x="170" y="7"/>
                    <a:pt x="170" y="7"/>
                  </a:cubicBezTo>
                  <a:cubicBezTo>
                    <a:pt x="170" y="7"/>
                    <a:pt x="170" y="7"/>
                    <a:pt x="170" y="7"/>
                  </a:cubicBezTo>
                  <a:cubicBezTo>
                    <a:pt x="171" y="7"/>
                    <a:pt x="171" y="7"/>
                    <a:pt x="172" y="7"/>
                  </a:cubicBezTo>
                  <a:cubicBezTo>
                    <a:pt x="174" y="8"/>
                    <a:pt x="178" y="11"/>
                    <a:pt x="182" y="13"/>
                  </a:cubicBezTo>
                  <a:cubicBezTo>
                    <a:pt x="187" y="15"/>
                    <a:pt x="191" y="17"/>
                    <a:pt x="193" y="18"/>
                  </a:cubicBezTo>
                  <a:cubicBezTo>
                    <a:pt x="194" y="18"/>
                    <a:pt x="195" y="18"/>
                    <a:pt x="195" y="18"/>
                  </a:cubicBezTo>
                  <a:cubicBezTo>
                    <a:pt x="196" y="18"/>
                    <a:pt x="196" y="18"/>
                    <a:pt x="196" y="18"/>
                  </a:cubicBezTo>
                  <a:cubicBezTo>
                    <a:pt x="196" y="18"/>
                    <a:pt x="196" y="18"/>
                    <a:pt x="196" y="18"/>
                  </a:cubicBezTo>
                  <a:cubicBezTo>
                    <a:pt x="196" y="18"/>
                    <a:pt x="196" y="18"/>
                    <a:pt x="196" y="18"/>
                  </a:cubicBezTo>
                  <a:cubicBezTo>
                    <a:pt x="196" y="18"/>
                    <a:pt x="196" y="18"/>
                    <a:pt x="196" y="18"/>
                  </a:cubicBezTo>
                  <a:cubicBezTo>
                    <a:pt x="196" y="17"/>
                    <a:pt x="196" y="17"/>
                    <a:pt x="196" y="16"/>
                  </a:cubicBezTo>
                  <a:cubicBezTo>
                    <a:pt x="196" y="16"/>
                    <a:pt x="196" y="15"/>
                    <a:pt x="197" y="15"/>
                  </a:cubicBezTo>
                  <a:cubicBezTo>
                    <a:pt x="197" y="15"/>
                    <a:pt x="198" y="15"/>
                    <a:pt x="198" y="16"/>
                  </a:cubicBezTo>
                  <a:cubicBezTo>
                    <a:pt x="198" y="16"/>
                    <a:pt x="198" y="16"/>
                    <a:pt x="198" y="16"/>
                  </a:cubicBezTo>
                  <a:cubicBezTo>
                    <a:pt x="199" y="16"/>
                    <a:pt x="199" y="16"/>
                    <a:pt x="199" y="16"/>
                  </a:cubicBezTo>
                  <a:cubicBezTo>
                    <a:pt x="203" y="21"/>
                    <a:pt x="220" y="42"/>
                    <a:pt x="219" y="71"/>
                  </a:cubicBezTo>
                  <a:cubicBezTo>
                    <a:pt x="219" y="88"/>
                    <a:pt x="213" y="107"/>
                    <a:pt x="196" y="127"/>
                  </a:cubicBezTo>
                  <a:cubicBezTo>
                    <a:pt x="196" y="127"/>
                    <a:pt x="196" y="127"/>
                    <a:pt x="196" y="127"/>
                  </a:cubicBezTo>
                  <a:cubicBezTo>
                    <a:pt x="180" y="142"/>
                    <a:pt x="148" y="154"/>
                    <a:pt x="114" y="153"/>
                  </a:cubicBezTo>
                  <a:cubicBezTo>
                    <a:pt x="84" y="152"/>
                    <a:pt x="52" y="141"/>
                    <a:pt x="31" y="111"/>
                  </a:cubicBezTo>
                  <a:cubicBezTo>
                    <a:pt x="32" y="110"/>
                    <a:pt x="32" y="110"/>
                    <a:pt x="32" y="110"/>
                  </a:cubicBezTo>
                  <a:cubicBezTo>
                    <a:pt x="32" y="111"/>
                    <a:pt x="32" y="111"/>
                    <a:pt x="32" y="111"/>
                  </a:cubicBezTo>
                  <a:cubicBezTo>
                    <a:pt x="30" y="112"/>
                    <a:pt x="25" y="113"/>
                    <a:pt x="20" y="113"/>
                  </a:cubicBezTo>
                  <a:cubicBezTo>
                    <a:pt x="16" y="113"/>
                    <a:pt x="12" y="112"/>
                    <a:pt x="9" y="110"/>
                  </a:cubicBezTo>
                  <a:cubicBezTo>
                    <a:pt x="6" y="108"/>
                    <a:pt x="3" y="104"/>
                    <a:pt x="2" y="99"/>
                  </a:cubicBezTo>
                  <a:cubicBezTo>
                    <a:pt x="1" y="95"/>
                    <a:pt x="0" y="92"/>
                    <a:pt x="0" y="88"/>
                  </a:cubicBezTo>
                  <a:cubicBezTo>
                    <a:pt x="0" y="86"/>
                    <a:pt x="1" y="83"/>
                    <a:pt x="2" y="81"/>
                  </a:cubicBezTo>
                  <a:cubicBezTo>
                    <a:pt x="3" y="79"/>
                    <a:pt x="5" y="78"/>
                    <a:pt x="8" y="77"/>
                  </a:cubicBezTo>
                  <a:cubicBezTo>
                    <a:pt x="8" y="78"/>
                    <a:pt x="8" y="78"/>
                    <a:pt x="8" y="78"/>
                  </a:cubicBezTo>
                  <a:cubicBezTo>
                    <a:pt x="8" y="79"/>
                    <a:pt x="8" y="79"/>
                    <a:pt x="8" y="79"/>
                  </a:cubicBezTo>
                  <a:cubicBezTo>
                    <a:pt x="6" y="79"/>
                    <a:pt x="5" y="80"/>
                    <a:pt x="4" y="82"/>
                  </a:cubicBezTo>
                  <a:cubicBezTo>
                    <a:pt x="3" y="84"/>
                    <a:pt x="3" y="86"/>
                    <a:pt x="2" y="88"/>
                  </a:cubicBezTo>
                  <a:cubicBezTo>
                    <a:pt x="2" y="91"/>
                    <a:pt x="3" y="95"/>
                    <a:pt x="4" y="98"/>
                  </a:cubicBezTo>
                  <a:cubicBezTo>
                    <a:pt x="5" y="103"/>
                    <a:pt x="7" y="106"/>
                    <a:pt x="10" y="108"/>
                  </a:cubicBezTo>
                  <a:cubicBezTo>
                    <a:pt x="13" y="110"/>
                    <a:pt x="17" y="110"/>
                    <a:pt x="20" y="111"/>
                  </a:cubicBezTo>
                  <a:cubicBezTo>
                    <a:pt x="25" y="111"/>
                    <a:pt x="29" y="110"/>
                    <a:pt x="32" y="109"/>
                  </a:cubicBezTo>
                  <a:cubicBezTo>
                    <a:pt x="32" y="109"/>
                    <a:pt x="33" y="109"/>
                    <a:pt x="33" y="110"/>
                  </a:cubicBezTo>
                  <a:cubicBezTo>
                    <a:pt x="53" y="139"/>
                    <a:pt x="84" y="150"/>
                    <a:pt x="115" y="151"/>
                  </a:cubicBezTo>
                  <a:cubicBezTo>
                    <a:pt x="148" y="152"/>
                    <a:pt x="180" y="140"/>
                    <a:pt x="194" y="125"/>
                  </a:cubicBezTo>
                  <a:cubicBezTo>
                    <a:pt x="195" y="126"/>
                    <a:pt x="195" y="126"/>
                    <a:pt x="195" y="126"/>
                  </a:cubicBezTo>
                  <a:cubicBezTo>
                    <a:pt x="194" y="125"/>
                    <a:pt x="194" y="125"/>
                    <a:pt x="194" y="125"/>
                  </a:cubicBezTo>
                  <a:cubicBezTo>
                    <a:pt x="211" y="106"/>
                    <a:pt x="217" y="87"/>
                    <a:pt x="217" y="71"/>
                  </a:cubicBezTo>
                  <a:cubicBezTo>
                    <a:pt x="217" y="43"/>
                    <a:pt x="202" y="22"/>
                    <a:pt x="197" y="17"/>
                  </a:cubicBezTo>
                  <a:cubicBezTo>
                    <a:pt x="198" y="17"/>
                    <a:pt x="198" y="17"/>
                    <a:pt x="198" y="17"/>
                  </a:cubicBezTo>
                  <a:cubicBezTo>
                    <a:pt x="198" y="18"/>
                    <a:pt x="198" y="18"/>
                    <a:pt x="198" y="18"/>
                  </a:cubicBezTo>
                  <a:cubicBezTo>
                    <a:pt x="197" y="17"/>
                    <a:pt x="196" y="17"/>
                    <a:pt x="196" y="17"/>
                  </a:cubicBezTo>
                  <a:cubicBezTo>
                    <a:pt x="197" y="16"/>
                    <a:pt x="197" y="16"/>
                    <a:pt x="197" y="16"/>
                  </a:cubicBezTo>
                  <a:cubicBezTo>
                    <a:pt x="198" y="16"/>
                    <a:pt x="198" y="16"/>
                    <a:pt x="198" y="16"/>
                  </a:cubicBezTo>
                  <a:cubicBezTo>
                    <a:pt x="198" y="16"/>
                    <a:pt x="198" y="17"/>
                    <a:pt x="198" y="18"/>
                  </a:cubicBezTo>
                  <a:cubicBezTo>
                    <a:pt x="198" y="18"/>
                    <a:pt x="198" y="18"/>
                    <a:pt x="198" y="19"/>
                  </a:cubicBezTo>
                  <a:cubicBezTo>
                    <a:pt x="198" y="19"/>
                    <a:pt x="197" y="20"/>
                    <a:pt x="197" y="20"/>
                  </a:cubicBezTo>
                  <a:cubicBezTo>
                    <a:pt x="196" y="19"/>
                    <a:pt x="196" y="19"/>
                    <a:pt x="196" y="19"/>
                  </a:cubicBezTo>
                  <a:cubicBezTo>
                    <a:pt x="197" y="20"/>
                    <a:pt x="197" y="20"/>
                    <a:pt x="197" y="20"/>
                  </a:cubicBezTo>
                  <a:cubicBezTo>
                    <a:pt x="196" y="20"/>
                    <a:pt x="196" y="20"/>
                    <a:pt x="195" y="20"/>
                  </a:cubicBezTo>
                  <a:cubicBezTo>
                    <a:pt x="195" y="20"/>
                    <a:pt x="194" y="20"/>
                    <a:pt x="193" y="20"/>
                  </a:cubicBezTo>
                  <a:cubicBezTo>
                    <a:pt x="190" y="19"/>
                    <a:pt x="184" y="16"/>
                    <a:pt x="179" y="13"/>
                  </a:cubicBezTo>
                  <a:cubicBezTo>
                    <a:pt x="177" y="12"/>
                    <a:pt x="174" y="11"/>
                    <a:pt x="173" y="10"/>
                  </a:cubicBezTo>
                  <a:cubicBezTo>
                    <a:pt x="172" y="10"/>
                    <a:pt x="171" y="9"/>
                    <a:pt x="170" y="9"/>
                  </a:cubicBezTo>
                  <a:cubicBezTo>
                    <a:pt x="170" y="9"/>
                    <a:pt x="170" y="9"/>
                    <a:pt x="170" y="9"/>
                  </a:cubicBezTo>
                  <a:cubicBezTo>
                    <a:pt x="170" y="9"/>
                    <a:pt x="170" y="9"/>
                    <a:pt x="170" y="9"/>
                  </a:cubicBezTo>
                  <a:cubicBezTo>
                    <a:pt x="170" y="8"/>
                    <a:pt x="170" y="8"/>
                    <a:pt x="170" y="8"/>
                  </a:cubicBezTo>
                  <a:cubicBezTo>
                    <a:pt x="170" y="9"/>
                    <a:pt x="170" y="9"/>
                    <a:pt x="170" y="9"/>
                  </a:cubicBezTo>
                  <a:cubicBezTo>
                    <a:pt x="170" y="9"/>
                    <a:pt x="170" y="9"/>
                    <a:pt x="170" y="9"/>
                  </a:cubicBezTo>
                  <a:cubicBezTo>
                    <a:pt x="170" y="8"/>
                    <a:pt x="170" y="8"/>
                    <a:pt x="170" y="8"/>
                  </a:cubicBezTo>
                  <a:cubicBezTo>
                    <a:pt x="170" y="9"/>
                    <a:pt x="170" y="9"/>
                    <a:pt x="170" y="9"/>
                  </a:cubicBezTo>
                  <a:cubicBezTo>
                    <a:pt x="170" y="8"/>
                    <a:pt x="170" y="8"/>
                    <a:pt x="170" y="8"/>
                  </a:cubicBezTo>
                  <a:cubicBezTo>
                    <a:pt x="170" y="9"/>
                    <a:pt x="170" y="9"/>
                    <a:pt x="170" y="9"/>
                  </a:cubicBezTo>
                  <a:cubicBezTo>
                    <a:pt x="170" y="9"/>
                    <a:pt x="170" y="9"/>
                    <a:pt x="170" y="9"/>
                  </a:cubicBezTo>
                  <a:cubicBezTo>
                    <a:pt x="170" y="8"/>
                    <a:pt x="170" y="8"/>
                    <a:pt x="170" y="8"/>
                  </a:cubicBezTo>
                  <a:cubicBezTo>
                    <a:pt x="170" y="9"/>
                    <a:pt x="170" y="9"/>
                    <a:pt x="170" y="9"/>
                  </a:cubicBezTo>
                  <a:cubicBezTo>
                    <a:pt x="170" y="8"/>
                    <a:pt x="170" y="8"/>
                    <a:pt x="170" y="8"/>
                  </a:cubicBezTo>
                  <a:cubicBezTo>
                    <a:pt x="170" y="9"/>
                    <a:pt x="170" y="9"/>
                    <a:pt x="170" y="9"/>
                  </a:cubicBezTo>
                  <a:cubicBezTo>
                    <a:pt x="170" y="9"/>
                    <a:pt x="170" y="9"/>
                    <a:pt x="170" y="9"/>
                  </a:cubicBezTo>
                  <a:cubicBezTo>
                    <a:pt x="170" y="8"/>
                    <a:pt x="170" y="8"/>
                    <a:pt x="170" y="8"/>
                  </a:cubicBezTo>
                  <a:cubicBezTo>
                    <a:pt x="170" y="9"/>
                    <a:pt x="170" y="9"/>
                    <a:pt x="170" y="9"/>
                  </a:cubicBezTo>
                  <a:cubicBezTo>
                    <a:pt x="170" y="8"/>
                    <a:pt x="170" y="8"/>
                    <a:pt x="170" y="8"/>
                  </a:cubicBezTo>
                  <a:cubicBezTo>
                    <a:pt x="171" y="8"/>
                    <a:pt x="171" y="8"/>
                    <a:pt x="171" y="8"/>
                  </a:cubicBezTo>
                  <a:cubicBezTo>
                    <a:pt x="170" y="9"/>
                    <a:pt x="170" y="9"/>
                    <a:pt x="170" y="9"/>
                  </a:cubicBezTo>
                  <a:cubicBezTo>
                    <a:pt x="170" y="8"/>
                    <a:pt x="170" y="8"/>
                    <a:pt x="170" y="8"/>
                  </a:cubicBezTo>
                  <a:cubicBezTo>
                    <a:pt x="171" y="8"/>
                    <a:pt x="171" y="8"/>
                    <a:pt x="171" y="8"/>
                  </a:cubicBezTo>
                  <a:cubicBezTo>
                    <a:pt x="170" y="8"/>
                    <a:pt x="170" y="8"/>
                    <a:pt x="170" y="8"/>
                  </a:cubicBezTo>
                  <a:cubicBezTo>
                    <a:pt x="171" y="8"/>
                    <a:pt x="171" y="8"/>
                    <a:pt x="171" y="8"/>
                  </a:cubicBezTo>
                  <a:cubicBezTo>
                    <a:pt x="171" y="8"/>
                    <a:pt x="171" y="8"/>
                    <a:pt x="171" y="8"/>
                  </a:cubicBezTo>
                  <a:cubicBezTo>
                    <a:pt x="170" y="8"/>
                    <a:pt x="170" y="8"/>
                    <a:pt x="170" y="8"/>
                  </a:cubicBezTo>
                  <a:cubicBezTo>
                    <a:pt x="171" y="8"/>
                    <a:pt x="171" y="8"/>
                    <a:pt x="171" y="8"/>
                  </a:cubicBezTo>
                  <a:cubicBezTo>
                    <a:pt x="170" y="8"/>
                    <a:pt x="170" y="8"/>
                    <a:pt x="170" y="8"/>
                  </a:cubicBezTo>
                  <a:cubicBezTo>
                    <a:pt x="171" y="7"/>
                    <a:pt x="171" y="7"/>
                    <a:pt x="171" y="7"/>
                  </a:cubicBezTo>
                  <a:cubicBezTo>
                    <a:pt x="171" y="7"/>
                    <a:pt x="171" y="7"/>
                    <a:pt x="171" y="8"/>
                  </a:cubicBezTo>
                  <a:cubicBezTo>
                    <a:pt x="170" y="8"/>
                    <a:pt x="170" y="8"/>
                    <a:pt x="170" y="8"/>
                  </a:cubicBezTo>
                  <a:cubicBezTo>
                    <a:pt x="171" y="7"/>
                    <a:pt x="171" y="7"/>
                    <a:pt x="171" y="7"/>
                  </a:cubicBezTo>
                  <a:cubicBezTo>
                    <a:pt x="170" y="8"/>
                    <a:pt x="170" y="8"/>
                    <a:pt x="170" y="8"/>
                  </a:cubicBezTo>
                  <a:cubicBezTo>
                    <a:pt x="171" y="7"/>
                    <a:pt x="171" y="7"/>
                    <a:pt x="171" y="7"/>
                  </a:cubicBezTo>
                  <a:cubicBezTo>
                    <a:pt x="171" y="7"/>
                    <a:pt x="171" y="7"/>
                    <a:pt x="171" y="7"/>
                  </a:cubicBezTo>
                  <a:cubicBezTo>
                    <a:pt x="170" y="8"/>
                    <a:pt x="170" y="8"/>
                    <a:pt x="170" y="8"/>
                  </a:cubicBezTo>
                  <a:cubicBezTo>
                    <a:pt x="171" y="7"/>
                    <a:pt x="171" y="7"/>
                    <a:pt x="171" y="7"/>
                  </a:cubicBezTo>
                  <a:cubicBezTo>
                    <a:pt x="170" y="7"/>
                    <a:pt x="170" y="7"/>
                    <a:pt x="170" y="7"/>
                  </a:cubicBezTo>
                  <a:cubicBezTo>
                    <a:pt x="171" y="7"/>
                    <a:pt x="171" y="7"/>
                    <a:pt x="171" y="7"/>
                  </a:cubicBezTo>
                  <a:cubicBezTo>
                    <a:pt x="171" y="7"/>
                    <a:pt x="171" y="7"/>
                    <a:pt x="171" y="7"/>
                  </a:cubicBezTo>
                  <a:cubicBezTo>
                    <a:pt x="170" y="7"/>
                    <a:pt x="170" y="7"/>
                    <a:pt x="170" y="7"/>
                  </a:cubicBezTo>
                  <a:cubicBezTo>
                    <a:pt x="171" y="7"/>
                    <a:pt x="171" y="7"/>
                    <a:pt x="171" y="7"/>
                  </a:cubicBezTo>
                  <a:cubicBezTo>
                    <a:pt x="171" y="7"/>
                    <a:pt x="171" y="7"/>
                    <a:pt x="172" y="8"/>
                  </a:cubicBezTo>
                  <a:cubicBezTo>
                    <a:pt x="173" y="8"/>
                    <a:pt x="173" y="9"/>
                    <a:pt x="174" y="10"/>
                  </a:cubicBezTo>
                  <a:cubicBezTo>
                    <a:pt x="175" y="10"/>
                    <a:pt x="175" y="11"/>
                    <a:pt x="176" y="12"/>
                  </a:cubicBezTo>
                  <a:cubicBezTo>
                    <a:pt x="176" y="13"/>
                    <a:pt x="176" y="13"/>
                    <a:pt x="175" y="13"/>
                  </a:cubicBezTo>
                  <a:cubicBezTo>
                    <a:pt x="174" y="14"/>
                    <a:pt x="172" y="15"/>
                    <a:pt x="170" y="15"/>
                  </a:cubicBezTo>
                  <a:cubicBezTo>
                    <a:pt x="166" y="15"/>
                    <a:pt x="161" y="13"/>
                    <a:pt x="156" y="10"/>
                  </a:cubicBezTo>
                  <a:cubicBezTo>
                    <a:pt x="152" y="8"/>
                    <a:pt x="148" y="5"/>
                    <a:pt x="146" y="2"/>
                  </a:cubicBezTo>
                  <a:cubicBezTo>
                    <a:pt x="145" y="2"/>
                    <a:pt x="145" y="1"/>
                    <a:pt x="146" y="1"/>
                  </a:cubicBezTo>
                  <a:cubicBezTo>
                    <a:pt x="146" y="1"/>
                    <a:pt x="146" y="0"/>
                    <a:pt x="147" y="0"/>
                  </a:cubicBezTo>
                  <a:cubicBezTo>
                    <a:pt x="147" y="1"/>
                    <a:pt x="147" y="1"/>
                    <a:pt x="147" y="1"/>
                  </a:cubicBezTo>
                  <a:cubicBezTo>
                    <a:pt x="147" y="1"/>
                    <a:pt x="147" y="1"/>
                    <a:pt x="147" y="1"/>
                  </a:cubicBezTo>
                  <a:cubicBezTo>
                    <a:pt x="147" y="1"/>
                    <a:pt x="147" y="1"/>
                    <a:pt x="147" y="1"/>
                  </a:cubicBezTo>
                  <a:cubicBezTo>
                    <a:pt x="147" y="1"/>
                    <a:pt x="147" y="1"/>
                    <a:pt x="147" y="1"/>
                  </a:cubicBezTo>
                  <a:cubicBezTo>
                    <a:pt x="148" y="1"/>
                    <a:pt x="149" y="3"/>
                    <a:pt x="150" y="4"/>
                  </a:cubicBezTo>
                  <a:cubicBezTo>
                    <a:pt x="151" y="6"/>
                    <a:pt x="152" y="8"/>
                    <a:pt x="152" y="10"/>
                  </a:cubicBezTo>
                  <a:cubicBezTo>
                    <a:pt x="152" y="11"/>
                    <a:pt x="151" y="12"/>
                    <a:pt x="150" y="13"/>
                  </a:cubicBezTo>
                  <a:cubicBezTo>
                    <a:pt x="149" y="14"/>
                    <a:pt x="148" y="15"/>
                    <a:pt x="146" y="15"/>
                  </a:cubicBezTo>
                  <a:cubicBezTo>
                    <a:pt x="146" y="15"/>
                    <a:pt x="145" y="15"/>
                    <a:pt x="145" y="15"/>
                  </a:cubicBezTo>
                  <a:cubicBezTo>
                    <a:pt x="140" y="15"/>
                    <a:pt x="136" y="12"/>
                    <a:pt x="132" y="9"/>
                  </a:cubicBezTo>
                  <a:cubicBezTo>
                    <a:pt x="130" y="7"/>
                    <a:pt x="128" y="5"/>
                    <a:pt x="127" y="4"/>
                  </a:cubicBezTo>
                  <a:cubicBezTo>
                    <a:pt x="126" y="4"/>
                    <a:pt x="125" y="3"/>
                    <a:pt x="125" y="3"/>
                  </a:cubicBezTo>
                  <a:cubicBezTo>
                    <a:pt x="124" y="3"/>
                    <a:pt x="124" y="3"/>
                    <a:pt x="124" y="3"/>
                  </a:cubicBezTo>
                  <a:cubicBezTo>
                    <a:pt x="124" y="3"/>
                    <a:pt x="124" y="3"/>
                    <a:pt x="124" y="3"/>
                  </a:cubicBezTo>
                  <a:cubicBezTo>
                    <a:pt x="124" y="3"/>
                    <a:pt x="124" y="3"/>
                    <a:pt x="124" y="3"/>
                  </a:cubicBezTo>
                  <a:cubicBezTo>
                    <a:pt x="124" y="3"/>
                    <a:pt x="124" y="3"/>
                    <a:pt x="124" y="3"/>
                  </a:cubicBezTo>
                  <a:cubicBezTo>
                    <a:pt x="124" y="3"/>
                    <a:pt x="124" y="3"/>
                    <a:pt x="124" y="3"/>
                  </a:cubicBezTo>
                  <a:cubicBezTo>
                    <a:pt x="124" y="3"/>
                    <a:pt x="124" y="3"/>
                    <a:pt x="124" y="3"/>
                  </a:cubicBezTo>
                  <a:cubicBezTo>
                    <a:pt x="124" y="2"/>
                    <a:pt x="124" y="2"/>
                    <a:pt x="124" y="2"/>
                  </a:cubicBezTo>
                  <a:cubicBezTo>
                    <a:pt x="124" y="3"/>
                    <a:pt x="124" y="3"/>
                    <a:pt x="124" y="3"/>
                  </a:cubicBezTo>
                  <a:cubicBezTo>
                    <a:pt x="124" y="3"/>
                    <a:pt x="124" y="3"/>
                    <a:pt x="124" y="3"/>
                  </a:cubicBezTo>
                  <a:cubicBezTo>
                    <a:pt x="124" y="2"/>
                    <a:pt x="124" y="2"/>
                    <a:pt x="124" y="2"/>
                  </a:cubicBezTo>
                  <a:cubicBezTo>
                    <a:pt x="124" y="3"/>
                    <a:pt x="124" y="3"/>
                    <a:pt x="124" y="3"/>
                  </a:cubicBezTo>
                  <a:cubicBezTo>
                    <a:pt x="124" y="2"/>
                    <a:pt x="124" y="2"/>
                    <a:pt x="124" y="2"/>
                  </a:cubicBezTo>
                  <a:cubicBezTo>
                    <a:pt x="124" y="3"/>
                    <a:pt x="124" y="3"/>
                    <a:pt x="124" y="3"/>
                  </a:cubicBezTo>
                  <a:cubicBezTo>
                    <a:pt x="124" y="3"/>
                    <a:pt x="124" y="3"/>
                    <a:pt x="124" y="3"/>
                  </a:cubicBezTo>
                  <a:cubicBezTo>
                    <a:pt x="124" y="2"/>
                    <a:pt x="124" y="2"/>
                    <a:pt x="124" y="2"/>
                  </a:cubicBezTo>
                  <a:cubicBezTo>
                    <a:pt x="124" y="3"/>
                    <a:pt x="124" y="3"/>
                    <a:pt x="124" y="3"/>
                  </a:cubicBezTo>
                  <a:cubicBezTo>
                    <a:pt x="124" y="3"/>
                    <a:pt x="124" y="3"/>
                    <a:pt x="124" y="3"/>
                  </a:cubicBezTo>
                  <a:cubicBezTo>
                    <a:pt x="123" y="4"/>
                    <a:pt x="122" y="7"/>
                    <a:pt x="120" y="9"/>
                  </a:cubicBezTo>
                  <a:cubicBezTo>
                    <a:pt x="118" y="11"/>
                    <a:pt x="116" y="13"/>
                    <a:pt x="113" y="13"/>
                  </a:cubicBezTo>
                  <a:cubicBezTo>
                    <a:pt x="112" y="13"/>
                    <a:pt x="111" y="13"/>
                    <a:pt x="111" y="13"/>
                  </a:cubicBezTo>
                  <a:cubicBezTo>
                    <a:pt x="108" y="12"/>
                    <a:pt x="106" y="9"/>
                    <a:pt x="106" y="8"/>
                  </a:cubicBezTo>
                  <a:cubicBezTo>
                    <a:pt x="105" y="6"/>
                    <a:pt x="105" y="5"/>
                    <a:pt x="105" y="4"/>
                  </a:cubicBezTo>
                  <a:cubicBezTo>
                    <a:pt x="105" y="4"/>
                    <a:pt x="105" y="4"/>
                    <a:pt x="105" y="4"/>
                  </a:cubicBezTo>
                  <a:cubicBezTo>
                    <a:pt x="106" y="4"/>
                    <a:pt x="106" y="3"/>
                    <a:pt x="106" y="3"/>
                  </a:cubicBezTo>
                  <a:cubicBezTo>
                    <a:pt x="106" y="3"/>
                    <a:pt x="107" y="4"/>
                    <a:pt x="107" y="4"/>
                  </a:cubicBezTo>
                  <a:cubicBezTo>
                    <a:pt x="107" y="4"/>
                    <a:pt x="107" y="4"/>
                    <a:pt x="107" y="5"/>
                  </a:cubicBezTo>
                  <a:cubicBezTo>
                    <a:pt x="107" y="5"/>
                    <a:pt x="107" y="8"/>
                    <a:pt x="106" y="12"/>
                  </a:cubicBezTo>
                  <a:cubicBezTo>
                    <a:pt x="106" y="14"/>
                    <a:pt x="106" y="16"/>
                    <a:pt x="105" y="17"/>
                  </a:cubicBezTo>
                  <a:cubicBezTo>
                    <a:pt x="105" y="18"/>
                    <a:pt x="104" y="19"/>
                    <a:pt x="104" y="19"/>
                  </a:cubicBezTo>
                  <a:cubicBezTo>
                    <a:pt x="103" y="20"/>
                    <a:pt x="103" y="20"/>
                    <a:pt x="102" y="20"/>
                  </a:cubicBezTo>
                  <a:cubicBezTo>
                    <a:pt x="102" y="20"/>
                    <a:pt x="102" y="20"/>
                    <a:pt x="102" y="20"/>
                  </a:cubicBezTo>
                  <a:cubicBezTo>
                    <a:pt x="100" y="20"/>
                    <a:pt x="99" y="20"/>
                    <a:pt x="98" y="19"/>
                  </a:cubicBezTo>
                  <a:cubicBezTo>
                    <a:pt x="97" y="17"/>
                    <a:pt x="96" y="16"/>
                    <a:pt x="96" y="14"/>
                  </a:cubicBezTo>
                  <a:cubicBezTo>
                    <a:pt x="96" y="13"/>
                    <a:pt x="95" y="13"/>
                    <a:pt x="95" y="12"/>
                  </a:cubicBezTo>
                  <a:cubicBezTo>
                    <a:pt x="95" y="12"/>
                    <a:pt x="95" y="12"/>
                    <a:pt x="95" y="12"/>
                  </a:cubicBezTo>
                  <a:cubicBezTo>
                    <a:pt x="95" y="12"/>
                    <a:pt x="95" y="12"/>
                    <a:pt x="95" y="12"/>
                  </a:cubicBezTo>
                  <a:cubicBezTo>
                    <a:pt x="96" y="11"/>
                    <a:pt x="96" y="11"/>
                    <a:pt x="96" y="11"/>
                  </a:cubicBezTo>
                  <a:cubicBezTo>
                    <a:pt x="95" y="12"/>
                    <a:pt x="95" y="12"/>
                    <a:pt x="95" y="12"/>
                  </a:cubicBezTo>
                  <a:cubicBezTo>
                    <a:pt x="95" y="12"/>
                    <a:pt x="95" y="12"/>
                    <a:pt x="95" y="12"/>
                  </a:cubicBezTo>
                  <a:cubicBezTo>
                    <a:pt x="96" y="11"/>
                    <a:pt x="96" y="11"/>
                    <a:pt x="96" y="11"/>
                  </a:cubicBezTo>
                  <a:cubicBezTo>
                    <a:pt x="95" y="12"/>
                    <a:pt x="95" y="12"/>
                    <a:pt x="95" y="12"/>
                  </a:cubicBezTo>
                  <a:cubicBezTo>
                    <a:pt x="96" y="11"/>
                    <a:pt x="96" y="11"/>
                    <a:pt x="96" y="11"/>
                  </a:cubicBezTo>
                  <a:cubicBezTo>
                    <a:pt x="96" y="12"/>
                    <a:pt x="96" y="12"/>
                    <a:pt x="96" y="12"/>
                  </a:cubicBezTo>
                  <a:cubicBezTo>
                    <a:pt x="95" y="12"/>
                    <a:pt x="95" y="12"/>
                    <a:pt x="95" y="12"/>
                  </a:cubicBezTo>
                  <a:cubicBezTo>
                    <a:pt x="96" y="11"/>
                    <a:pt x="96" y="11"/>
                    <a:pt x="96" y="11"/>
                  </a:cubicBezTo>
                  <a:cubicBezTo>
                    <a:pt x="96" y="12"/>
                    <a:pt x="96" y="12"/>
                    <a:pt x="96" y="12"/>
                  </a:cubicBezTo>
                  <a:cubicBezTo>
                    <a:pt x="96" y="11"/>
                    <a:pt x="96" y="11"/>
                    <a:pt x="96" y="11"/>
                  </a:cubicBezTo>
                  <a:cubicBezTo>
                    <a:pt x="96" y="12"/>
                    <a:pt x="96" y="12"/>
                    <a:pt x="96" y="12"/>
                  </a:cubicBezTo>
                  <a:cubicBezTo>
                    <a:pt x="96" y="12"/>
                    <a:pt x="96" y="12"/>
                    <a:pt x="96" y="12"/>
                  </a:cubicBezTo>
                  <a:cubicBezTo>
                    <a:pt x="96" y="11"/>
                    <a:pt x="96" y="11"/>
                    <a:pt x="96" y="11"/>
                  </a:cubicBezTo>
                  <a:cubicBezTo>
                    <a:pt x="96" y="12"/>
                    <a:pt x="96" y="12"/>
                    <a:pt x="96" y="12"/>
                  </a:cubicBezTo>
                  <a:cubicBezTo>
                    <a:pt x="96" y="11"/>
                    <a:pt x="96" y="11"/>
                    <a:pt x="96" y="11"/>
                  </a:cubicBezTo>
                  <a:cubicBezTo>
                    <a:pt x="97" y="11"/>
                    <a:pt x="97" y="11"/>
                    <a:pt x="97" y="11"/>
                  </a:cubicBezTo>
                  <a:cubicBezTo>
                    <a:pt x="97" y="11"/>
                    <a:pt x="97" y="12"/>
                    <a:pt x="96" y="12"/>
                  </a:cubicBezTo>
                  <a:cubicBezTo>
                    <a:pt x="96" y="11"/>
                    <a:pt x="96" y="11"/>
                    <a:pt x="96" y="11"/>
                  </a:cubicBezTo>
                  <a:cubicBezTo>
                    <a:pt x="97" y="11"/>
                    <a:pt x="97" y="11"/>
                    <a:pt x="97" y="11"/>
                  </a:cubicBezTo>
                  <a:cubicBezTo>
                    <a:pt x="96" y="11"/>
                    <a:pt x="96" y="11"/>
                    <a:pt x="96" y="11"/>
                  </a:cubicBezTo>
                  <a:cubicBezTo>
                    <a:pt x="97" y="11"/>
                    <a:pt x="97" y="11"/>
                    <a:pt x="97" y="11"/>
                  </a:cubicBezTo>
                  <a:cubicBezTo>
                    <a:pt x="97" y="11"/>
                    <a:pt x="97" y="11"/>
                    <a:pt x="97" y="11"/>
                  </a:cubicBezTo>
                  <a:cubicBezTo>
                    <a:pt x="96" y="11"/>
                    <a:pt x="96" y="11"/>
                    <a:pt x="96" y="11"/>
                  </a:cubicBezTo>
                  <a:cubicBezTo>
                    <a:pt x="97" y="11"/>
                    <a:pt x="97" y="11"/>
                    <a:pt x="97" y="11"/>
                  </a:cubicBezTo>
                  <a:cubicBezTo>
                    <a:pt x="97" y="11"/>
                    <a:pt x="97" y="11"/>
                    <a:pt x="97" y="11"/>
                  </a:cubicBezTo>
                  <a:cubicBezTo>
                    <a:pt x="97" y="12"/>
                    <a:pt x="97" y="15"/>
                    <a:pt x="97" y="17"/>
                  </a:cubicBezTo>
                  <a:cubicBezTo>
                    <a:pt x="97" y="19"/>
                    <a:pt x="96" y="22"/>
                    <a:pt x="96" y="23"/>
                  </a:cubicBezTo>
                  <a:cubicBezTo>
                    <a:pt x="96" y="24"/>
                    <a:pt x="95" y="25"/>
                    <a:pt x="95" y="26"/>
                  </a:cubicBezTo>
                  <a:cubicBezTo>
                    <a:pt x="94" y="27"/>
                    <a:pt x="94" y="27"/>
                    <a:pt x="93" y="27"/>
                  </a:cubicBezTo>
                  <a:cubicBezTo>
                    <a:pt x="93" y="27"/>
                    <a:pt x="93" y="27"/>
                    <a:pt x="93" y="27"/>
                  </a:cubicBezTo>
                  <a:cubicBezTo>
                    <a:pt x="92" y="27"/>
                    <a:pt x="92" y="27"/>
                    <a:pt x="92" y="27"/>
                  </a:cubicBezTo>
                  <a:cubicBezTo>
                    <a:pt x="91" y="27"/>
                    <a:pt x="90" y="26"/>
                    <a:pt x="89" y="25"/>
                  </a:cubicBezTo>
                  <a:cubicBezTo>
                    <a:pt x="87" y="24"/>
                    <a:pt x="85" y="21"/>
                    <a:pt x="83" y="20"/>
                  </a:cubicBezTo>
                  <a:cubicBezTo>
                    <a:pt x="83" y="19"/>
                    <a:pt x="82" y="18"/>
                    <a:pt x="81" y="17"/>
                  </a:cubicBezTo>
                  <a:cubicBezTo>
                    <a:pt x="81" y="17"/>
                    <a:pt x="81" y="17"/>
                    <a:pt x="81" y="17"/>
                  </a:cubicBezTo>
                  <a:cubicBezTo>
                    <a:pt x="80" y="16"/>
                    <a:pt x="80" y="16"/>
                    <a:pt x="80" y="16"/>
                  </a:cubicBezTo>
                  <a:cubicBezTo>
                    <a:pt x="81" y="16"/>
                    <a:pt x="81" y="16"/>
                    <a:pt x="81" y="16"/>
                  </a:cubicBezTo>
                  <a:cubicBezTo>
                    <a:pt x="81" y="16"/>
                    <a:pt x="81" y="16"/>
                    <a:pt x="81" y="16"/>
                  </a:cubicBezTo>
                  <a:cubicBezTo>
                    <a:pt x="80" y="16"/>
                    <a:pt x="80" y="16"/>
                    <a:pt x="80" y="16"/>
                  </a:cubicBezTo>
                  <a:cubicBezTo>
                    <a:pt x="81" y="16"/>
                    <a:pt x="81" y="16"/>
                    <a:pt x="81" y="16"/>
                  </a:cubicBezTo>
                  <a:cubicBezTo>
                    <a:pt x="81" y="16"/>
                    <a:pt x="81" y="16"/>
                    <a:pt x="81" y="16"/>
                  </a:cubicBezTo>
                  <a:cubicBezTo>
                    <a:pt x="81" y="16"/>
                    <a:pt x="81" y="16"/>
                    <a:pt x="81" y="16"/>
                  </a:cubicBezTo>
                  <a:cubicBezTo>
                    <a:pt x="81" y="16"/>
                    <a:pt x="81" y="16"/>
                    <a:pt x="81" y="16"/>
                  </a:cubicBezTo>
                  <a:cubicBezTo>
                    <a:pt x="81" y="16"/>
                    <a:pt x="81" y="16"/>
                    <a:pt x="81" y="16"/>
                  </a:cubicBezTo>
                  <a:cubicBezTo>
                    <a:pt x="81" y="16"/>
                    <a:pt x="81" y="16"/>
                    <a:pt x="81" y="16"/>
                  </a:cubicBezTo>
                  <a:cubicBezTo>
                    <a:pt x="81" y="16"/>
                    <a:pt x="81" y="16"/>
                    <a:pt x="81" y="16"/>
                  </a:cubicBezTo>
                  <a:cubicBezTo>
                    <a:pt x="81" y="16"/>
                    <a:pt x="81" y="16"/>
                    <a:pt x="81" y="16"/>
                  </a:cubicBezTo>
                  <a:cubicBezTo>
                    <a:pt x="81" y="16"/>
                    <a:pt x="81" y="16"/>
                    <a:pt x="81" y="16"/>
                  </a:cubicBezTo>
                  <a:cubicBezTo>
                    <a:pt x="81" y="16"/>
                    <a:pt x="81" y="16"/>
                    <a:pt x="81" y="16"/>
                  </a:cubicBezTo>
                  <a:cubicBezTo>
                    <a:pt x="81" y="16"/>
                    <a:pt x="81" y="16"/>
                    <a:pt x="81" y="16"/>
                  </a:cubicBezTo>
                  <a:cubicBezTo>
                    <a:pt x="81" y="16"/>
                    <a:pt x="81" y="16"/>
                    <a:pt x="81" y="16"/>
                  </a:cubicBezTo>
                  <a:cubicBezTo>
                    <a:pt x="81" y="16"/>
                    <a:pt x="81" y="16"/>
                    <a:pt x="81" y="16"/>
                  </a:cubicBezTo>
                  <a:cubicBezTo>
                    <a:pt x="81" y="16"/>
                    <a:pt x="81" y="16"/>
                    <a:pt x="81" y="16"/>
                  </a:cubicBezTo>
                  <a:cubicBezTo>
                    <a:pt x="81" y="16"/>
                    <a:pt x="81" y="16"/>
                    <a:pt x="81" y="16"/>
                  </a:cubicBezTo>
                  <a:cubicBezTo>
                    <a:pt x="81" y="16"/>
                    <a:pt x="81" y="16"/>
                    <a:pt x="81" y="16"/>
                  </a:cubicBezTo>
                  <a:cubicBezTo>
                    <a:pt x="81" y="16"/>
                    <a:pt x="81" y="16"/>
                    <a:pt x="81" y="16"/>
                  </a:cubicBezTo>
                  <a:cubicBezTo>
                    <a:pt x="81" y="16"/>
                    <a:pt x="81" y="16"/>
                    <a:pt x="81" y="16"/>
                  </a:cubicBezTo>
                  <a:cubicBezTo>
                    <a:pt x="81" y="16"/>
                    <a:pt x="81" y="16"/>
                    <a:pt x="81" y="16"/>
                  </a:cubicBezTo>
                  <a:cubicBezTo>
                    <a:pt x="82" y="17"/>
                    <a:pt x="82" y="18"/>
                    <a:pt x="82" y="18"/>
                  </a:cubicBezTo>
                  <a:cubicBezTo>
                    <a:pt x="82" y="21"/>
                    <a:pt x="81" y="24"/>
                    <a:pt x="80" y="27"/>
                  </a:cubicBezTo>
                  <a:cubicBezTo>
                    <a:pt x="80" y="28"/>
                    <a:pt x="80" y="29"/>
                    <a:pt x="79" y="30"/>
                  </a:cubicBezTo>
                  <a:cubicBezTo>
                    <a:pt x="79" y="30"/>
                    <a:pt x="79" y="31"/>
                    <a:pt x="78" y="31"/>
                  </a:cubicBezTo>
                  <a:cubicBezTo>
                    <a:pt x="78" y="31"/>
                    <a:pt x="77" y="32"/>
                    <a:pt x="77" y="32"/>
                  </a:cubicBezTo>
                  <a:cubicBezTo>
                    <a:pt x="76" y="32"/>
                    <a:pt x="75" y="31"/>
                    <a:pt x="75" y="30"/>
                  </a:cubicBezTo>
                  <a:cubicBezTo>
                    <a:pt x="75" y="30"/>
                    <a:pt x="75" y="30"/>
                    <a:pt x="75" y="30"/>
                  </a:cubicBezTo>
                  <a:cubicBezTo>
                    <a:pt x="73" y="29"/>
                    <a:pt x="72" y="26"/>
                    <a:pt x="72" y="23"/>
                  </a:cubicBezTo>
                  <a:cubicBezTo>
                    <a:pt x="72" y="22"/>
                    <a:pt x="71" y="21"/>
                    <a:pt x="71" y="20"/>
                  </a:cubicBezTo>
                  <a:cubicBezTo>
                    <a:pt x="71" y="20"/>
                    <a:pt x="71" y="19"/>
                    <a:pt x="71" y="19"/>
                  </a:cubicBezTo>
                  <a:cubicBezTo>
                    <a:pt x="71" y="19"/>
                    <a:pt x="71" y="19"/>
                    <a:pt x="71" y="19"/>
                  </a:cubicBezTo>
                  <a:cubicBezTo>
                    <a:pt x="71" y="19"/>
                    <a:pt x="71" y="19"/>
                    <a:pt x="71" y="19"/>
                  </a:cubicBezTo>
                  <a:cubicBezTo>
                    <a:pt x="71" y="19"/>
                    <a:pt x="71" y="19"/>
                    <a:pt x="71" y="19"/>
                  </a:cubicBezTo>
                  <a:cubicBezTo>
                    <a:pt x="71" y="19"/>
                    <a:pt x="71" y="19"/>
                    <a:pt x="71" y="19"/>
                  </a:cubicBezTo>
                  <a:cubicBezTo>
                    <a:pt x="71" y="19"/>
                    <a:pt x="71" y="19"/>
                    <a:pt x="71" y="19"/>
                  </a:cubicBezTo>
                  <a:cubicBezTo>
                    <a:pt x="71" y="19"/>
                    <a:pt x="71" y="19"/>
                    <a:pt x="71" y="19"/>
                  </a:cubicBezTo>
                  <a:cubicBezTo>
                    <a:pt x="71" y="19"/>
                    <a:pt x="71" y="19"/>
                    <a:pt x="71" y="19"/>
                  </a:cubicBezTo>
                  <a:cubicBezTo>
                    <a:pt x="71" y="20"/>
                    <a:pt x="71" y="20"/>
                    <a:pt x="71" y="20"/>
                  </a:cubicBezTo>
                  <a:cubicBezTo>
                    <a:pt x="71" y="19"/>
                    <a:pt x="71" y="19"/>
                    <a:pt x="71" y="19"/>
                  </a:cubicBezTo>
                  <a:cubicBezTo>
                    <a:pt x="71" y="19"/>
                    <a:pt x="71" y="19"/>
                    <a:pt x="71" y="19"/>
                  </a:cubicBezTo>
                  <a:cubicBezTo>
                    <a:pt x="71" y="20"/>
                    <a:pt x="71" y="20"/>
                    <a:pt x="71" y="20"/>
                  </a:cubicBezTo>
                  <a:cubicBezTo>
                    <a:pt x="71" y="19"/>
                    <a:pt x="71" y="19"/>
                    <a:pt x="71" y="19"/>
                  </a:cubicBezTo>
                  <a:cubicBezTo>
                    <a:pt x="72" y="19"/>
                    <a:pt x="72" y="19"/>
                    <a:pt x="72" y="19"/>
                  </a:cubicBezTo>
                  <a:cubicBezTo>
                    <a:pt x="71" y="20"/>
                    <a:pt x="71" y="20"/>
                    <a:pt x="71" y="20"/>
                  </a:cubicBezTo>
                  <a:cubicBezTo>
                    <a:pt x="71" y="19"/>
                    <a:pt x="71" y="19"/>
                    <a:pt x="71" y="19"/>
                  </a:cubicBezTo>
                  <a:cubicBezTo>
                    <a:pt x="72" y="19"/>
                    <a:pt x="72" y="19"/>
                    <a:pt x="72" y="19"/>
                  </a:cubicBezTo>
                  <a:cubicBezTo>
                    <a:pt x="71" y="19"/>
                    <a:pt x="71" y="19"/>
                    <a:pt x="71" y="19"/>
                  </a:cubicBezTo>
                  <a:cubicBezTo>
                    <a:pt x="72" y="19"/>
                    <a:pt x="72" y="19"/>
                    <a:pt x="72" y="19"/>
                  </a:cubicBezTo>
                  <a:cubicBezTo>
                    <a:pt x="72" y="19"/>
                    <a:pt x="72" y="19"/>
                    <a:pt x="72" y="19"/>
                  </a:cubicBezTo>
                  <a:cubicBezTo>
                    <a:pt x="71" y="19"/>
                    <a:pt x="71" y="19"/>
                    <a:pt x="71" y="19"/>
                  </a:cubicBezTo>
                  <a:cubicBezTo>
                    <a:pt x="72" y="19"/>
                    <a:pt x="72" y="19"/>
                    <a:pt x="72" y="19"/>
                  </a:cubicBezTo>
                  <a:cubicBezTo>
                    <a:pt x="72" y="19"/>
                    <a:pt x="72" y="19"/>
                    <a:pt x="72" y="19"/>
                  </a:cubicBezTo>
                  <a:cubicBezTo>
                    <a:pt x="72" y="19"/>
                    <a:pt x="72" y="19"/>
                    <a:pt x="72" y="19"/>
                  </a:cubicBezTo>
                  <a:cubicBezTo>
                    <a:pt x="72" y="19"/>
                    <a:pt x="72" y="19"/>
                    <a:pt x="72" y="19"/>
                  </a:cubicBezTo>
                  <a:cubicBezTo>
                    <a:pt x="72" y="19"/>
                    <a:pt x="72" y="19"/>
                    <a:pt x="72" y="19"/>
                  </a:cubicBezTo>
                  <a:cubicBezTo>
                    <a:pt x="72" y="19"/>
                    <a:pt x="72" y="19"/>
                    <a:pt x="72" y="19"/>
                  </a:cubicBezTo>
                  <a:cubicBezTo>
                    <a:pt x="72" y="19"/>
                    <a:pt x="72" y="19"/>
                    <a:pt x="72" y="20"/>
                  </a:cubicBezTo>
                  <a:cubicBezTo>
                    <a:pt x="71" y="21"/>
                    <a:pt x="71" y="22"/>
                    <a:pt x="70" y="24"/>
                  </a:cubicBezTo>
                  <a:cubicBezTo>
                    <a:pt x="68" y="26"/>
                    <a:pt x="66" y="29"/>
                    <a:pt x="64" y="31"/>
                  </a:cubicBezTo>
                  <a:cubicBezTo>
                    <a:pt x="63" y="32"/>
                    <a:pt x="62" y="33"/>
                    <a:pt x="62" y="33"/>
                  </a:cubicBezTo>
                  <a:cubicBezTo>
                    <a:pt x="61" y="34"/>
                    <a:pt x="61" y="34"/>
                    <a:pt x="60" y="34"/>
                  </a:cubicBezTo>
                  <a:cubicBezTo>
                    <a:pt x="60" y="34"/>
                    <a:pt x="60" y="35"/>
                    <a:pt x="59" y="35"/>
                  </a:cubicBezTo>
                  <a:cubicBezTo>
                    <a:pt x="59" y="35"/>
                    <a:pt x="58" y="34"/>
                    <a:pt x="58" y="34"/>
                  </a:cubicBezTo>
                  <a:cubicBezTo>
                    <a:pt x="58" y="34"/>
                    <a:pt x="58" y="33"/>
                    <a:pt x="58" y="33"/>
                  </a:cubicBezTo>
                  <a:cubicBezTo>
                    <a:pt x="58" y="31"/>
                    <a:pt x="58" y="29"/>
                    <a:pt x="57" y="28"/>
                  </a:cubicBezTo>
                  <a:cubicBezTo>
                    <a:pt x="57" y="27"/>
                    <a:pt x="57" y="26"/>
                    <a:pt x="57" y="26"/>
                  </a:cubicBezTo>
                  <a:cubicBezTo>
                    <a:pt x="57" y="26"/>
                    <a:pt x="57" y="26"/>
                    <a:pt x="57" y="26"/>
                  </a:cubicBezTo>
                  <a:cubicBezTo>
                    <a:pt x="57" y="25"/>
                    <a:pt x="57" y="25"/>
                    <a:pt x="57" y="25"/>
                  </a:cubicBezTo>
                  <a:cubicBezTo>
                    <a:pt x="57" y="26"/>
                    <a:pt x="57" y="26"/>
                    <a:pt x="57" y="26"/>
                  </a:cubicBezTo>
                  <a:cubicBezTo>
                    <a:pt x="57" y="26"/>
                    <a:pt x="57" y="26"/>
                    <a:pt x="57" y="26"/>
                  </a:cubicBezTo>
                  <a:cubicBezTo>
                    <a:pt x="57" y="25"/>
                    <a:pt x="57" y="25"/>
                    <a:pt x="57" y="25"/>
                  </a:cubicBezTo>
                  <a:cubicBezTo>
                    <a:pt x="57" y="26"/>
                    <a:pt x="57" y="26"/>
                    <a:pt x="57" y="26"/>
                  </a:cubicBezTo>
                  <a:cubicBezTo>
                    <a:pt x="57" y="25"/>
                    <a:pt x="57" y="25"/>
                    <a:pt x="57" y="25"/>
                  </a:cubicBezTo>
                  <a:cubicBezTo>
                    <a:pt x="57" y="26"/>
                    <a:pt x="57" y="26"/>
                    <a:pt x="57" y="26"/>
                  </a:cubicBezTo>
                  <a:cubicBezTo>
                    <a:pt x="57" y="26"/>
                    <a:pt x="57" y="26"/>
                    <a:pt x="57" y="26"/>
                  </a:cubicBezTo>
                  <a:cubicBezTo>
                    <a:pt x="57" y="25"/>
                    <a:pt x="57" y="25"/>
                    <a:pt x="57" y="25"/>
                  </a:cubicBezTo>
                  <a:cubicBezTo>
                    <a:pt x="57" y="26"/>
                    <a:pt x="57" y="26"/>
                    <a:pt x="57" y="26"/>
                  </a:cubicBezTo>
                  <a:cubicBezTo>
                    <a:pt x="57" y="25"/>
                    <a:pt x="57" y="25"/>
                    <a:pt x="57" y="25"/>
                  </a:cubicBezTo>
                  <a:cubicBezTo>
                    <a:pt x="57" y="26"/>
                    <a:pt x="57" y="26"/>
                    <a:pt x="57" y="26"/>
                  </a:cubicBezTo>
                  <a:cubicBezTo>
                    <a:pt x="57" y="26"/>
                    <a:pt x="57" y="26"/>
                    <a:pt x="57" y="26"/>
                  </a:cubicBezTo>
                  <a:cubicBezTo>
                    <a:pt x="57" y="25"/>
                    <a:pt x="57" y="25"/>
                    <a:pt x="57" y="25"/>
                  </a:cubicBezTo>
                  <a:cubicBezTo>
                    <a:pt x="57" y="26"/>
                    <a:pt x="57" y="26"/>
                    <a:pt x="57" y="26"/>
                  </a:cubicBezTo>
                  <a:cubicBezTo>
                    <a:pt x="57" y="25"/>
                    <a:pt x="57" y="25"/>
                    <a:pt x="57" y="25"/>
                  </a:cubicBezTo>
                  <a:cubicBezTo>
                    <a:pt x="57" y="26"/>
                    <a:pt x="57" y="26"/>
                    <a:pt x="57" y="26"/>
                  </a:cubicBezTo>
                  <a:cubicBezTo>
                    <a:pt x="57" y="26"/>
                    <a:pt x="57" y="26"/>
                    <a:pt x="57" y="26"/>
                  </a:cubicBezTo>
                  <a:cubicBezTo>
                    <a:pt x="57" y="25"/>
                    <a:pt x="57" y="25"/>
                    <a:pt x="57" y="25"/>
                  </a:cubicBezTo>
                  <a:cubicBezTo>
                    <a:pt x="57" y="26"/>
                    <a:pt x="57" y="26"/>
                    <a:pt x="57" y="26"/>
                  </a:cubicBezTo>
                  <a:cubicBezTo>
                    <a:pt x="57" y="26"/>
                    <a:pt x="57" y="26"/>
                    <a:pt x="57" y="26"/>
                  </a:cubicBezTo>
                  <a:cubicBezTo>
                    <a:pt x="57" y="26"/>
                    <a:pt x="56" y="27"/>
                    <a:pt x="56" y="29"/>
                  </a:cubicBezTo>
                  <a:cubicBezTo>
                    <a:pt x="55" y="33"/>
                    <a:pt x="53" y="36"/>
                    <a:pt x="51" y="38"/>
                  </a:cubicBezTo>
                  <a:cubicBezTo>
                    <a:pt x="50" y="39"/>
                    <a:pt x="49" y="40"/>
                    <a:pt x="48" y="41"/>
                  </a:cubicBezTo>
                  <a:cubicBezTo>
                    <a:pt x="47" y="42"/>
                    <a:pt x="46" y="42"/>
                    <a:pt x="45" y="42"/>
                  </a:cubicBezTo>
                  <a:cubicBezTo>
                    <a:pt x="45" y="42"/>
                    <a:pt x="44" y="42"/>
                    <a:pt x="44" y="41"/>
                  </a:cubicBezTo>
                  <a:cubicBezTo>
                    <a:pt x="44" y="41"/>
                    <a:pt x="44" y="40"/>
                    <a:pt x="44" y="40"/>
                  </a:cubicBezTo>
                  <a:cubicBezTo>
                    <a:pt x="44" y="40"/>
                    <a:pt x="44" y="39"/>
                    <a:pt x="44" y="39"/>
                  </a:cubicBezTo>
                  <a:cubicBezTo>
                    <a:pt x="44" y="38"/>
                    <a:pt x="44" y="37"/>
                    <a:pt x="44" y="36"/>
                  </a:cubicBezTo>
                  <a:cubicBezTo>
                    <a:pt x="44" y="34"/>
                    <a:pt x="44" y="31"/>
                    <a:pt x="43" y="29"/>
                  </a:cubicBezTo>
                  <a:cubicBezTo>
                    <a:pt x="43" y="28"/>
                    <a:pt x="43" y="28"/>
                    <a:pt x="42" y="27"/>
                  </a:cubicBezTo>
                  <a:cubicBezTo>
                    <a:pt x="42" y="27"/>
                    <a:pt x="42" y="27"/>
                    <a:pt x="42" y="27"/>
                  </a:cubicBezTo>
                  <a:cubicBezTo>
                    <a:pt x="42" y="27"/>
                    <a:pt x="41" y="27"/>
                    <a:pt x="41" y="27"/>
                  </a:cubicBezTo>
                  <a:cubicBezTo>
                    <a:pt x="41" y="27"/>
                    <a:pt x="41" y="28"/>
                    <a:pt x="40" y="28"/>
                  </a:cubicBezTo>
                  <a:cubicBezTo>
                    <a:pt x="40" y="29"/>
                    <a:pt x="39" y="30"/>
                    <a:pt x="39" y="32"/>
                  </a:cubicBezTo>
                  <a:cubicBezTo>
                    <a:pt x="37" y="38"/>
                    <a:pt x="34" y="50"/>
                    <a:pt x="32" y="60"/>
                  </a:cubicBezTo>
                  <a:cubicBezTo>
                    <a:pt x="30" y="71"/>
                    <a:pt x="29" y="81"/>
                    <a:pt x="29" y="85"/>
                  </a:cubicBezTo>
                  <a:cubicBezTo>
                    <a:pt x="29" y="85"/>
                    <a:pt x="29" y="85"/>
                    <a:pt x="29" y="85"/>
                  </a:cubicBezTo>
                  <a:cubicBezTo>
                    <a:pt x="29" y="86"/>
                    <a:pt x="28" y="86"/>
                    <a:pt x="28" y="86"/>
                  </a:cubicBezTo>
                  <a:cubicBezTo>
                    <a:pt x="28" y="86"/>
                    <a:pt x="27" y="86"/>
                    <a:pt x="27" y="86"/>
                  </a:cubicBezTo>
                  <a:cubicBezTo>
                    <a:pt x="19" y="81"/>
                    <a:pt x="14" y="79"/>
                    <a:pt x="10" y="79"/>
                  </a:cubicBezTo>
                  <a:cubicBezTo>
                    <a:pt x="9" y="79"/>
                    <a:pt x="9" y="79"/>
                    <a:pt x="8" y="79"/>
                  </a:cubicBezTo>
                  <a:lnTo>
                    <a:pt x="8" y="78"/>
                  </a:lnTo>
                  <a:close/>
                </a:path>
              </a:pathLst>
            </a:custGeom>
            <a:solidFill>
              <a:srgbClr val="B785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3" name="Freeform 163"/>
            <p:cNvSpPr/>
            <p:nvPr/>
          </p:nvSpPr>
          <p:spPr bwMode="auto">
            <a:xfrm>
              <a:off x="3093" y="2519"/>
              <a:ext cx="498" cy="229"/>
            </a:xfrm>
            <a:custGeom>
              <a:avLst/>
              <a:gdLst>
                <a:gd name="T0" fmla="*/ 190 w 209"/>
                <a:gd name="T1" fmla="*/ 30 h 96"/>
                <a:gd name="T2" fmla="*/ 187 w 209"/>
                <a:gd name="T3" fmla="*/ 30 h 96"/>
                <a:gd name="T4" fmla="*/ 165 w 209"/>
                <a:gd name="T5" fmla="*/ 20 h 96"/>
                <a:gd name="T6" fmla="*/ 169 w 209"/>
                <a:gd name="T7" fmla="*/ 24 h 96"/>
                <a:gd name="T8" fmla="*/ 140 w 209"/>
                <a:gd name="T9" fmla="*/ 12 h 96"/>
                <a:gd name="T10" fmla="*/ 140 w 209"/>
                <a:gd name="T11" fmla="*/ 25 h 96"/>
                <a:gd name="T12" fmla="*/ 117 w 209"/>
                <a:gd name="T13" fmla="*/ 13 h 96"/>
                <a:gd name="T14" fmla="*/ 105 w 209"/>
                <a:gd name="T15" fmla="*/ 23 h 96"/>
                <a:gd name="T16" fmla="*/ 100 w 209"/>
                <a:gd name="T17" fmla="*/ 15 h 96"/>
                <a:gd name="T18" fmla="*/ 96 w 209"/>
                <a:gd name="T19" fmla="*/ 30 h 96"/>
                <a:gd name="T20" fmla="*/ 90 w 209"/>
                <a:gd name="T21" fmla="*/ 22 h 96"/>
                <a:gd name="T22" fmla="*/ 87 w 209"/>
                <a:gd name="T23" fmla="*/ 37 h 96"/>
                <a:gd name="T24" fmla="*/ 74 w 209"/>
                <a:gd name="T25" fmla="*/ 27 h 96"/>
                <a:gd name="T26" fmla="*/ 70 w 209"/>
                <a:gd name="T27" fmla="*/ 41 h 96"/>
                <a:gd name="T28" fmla="*/ 65 w 209"/>
                <a:gd name="T29" fmla="*/ 30 h 96"/>
                <a:gd name="T30" fmla="*/ 53 w 209"/>
                <a:gd name="T31" fmla="*/ 44 h 96"/>
                <a:gd name="T32" fmla="*/ 49 w 209"/>
                <a:gd name="T33" fmla="*/ 40 h 96"/>
                <a:gd name="T34" fmla="*/ 39 w 209"/>
                <a:gd name="T35" fmla="*/ 50 h 96"/>
                <a:gd name="T36" fmla="*/ 33 w 209"/>
                <a:gd name="T37" fmla="*/ 39 h 96"/>
                <a:gd name="T38" fmla="*/ 22 w 209"/>
                <a:gd name="T39" fmla="*/ 96 h 96"/>
                <a:gd name="T40" fmla="*/ 2 w 209"/>
                <a:gd name="T41" fmla="*/ 89 h 96"/>
                <a:gd name="T42" fmla="*/ 1 w 209"/>
                <a:gd name="T43" fmla="*/ 74 h 96"/>
                <a:gd name="T44" fmla="*/ 12 w 209"/>
                <a:gd name="T45" fmla="*/ 37 h 96"/>
                <a:gd name="T46" fmla="*/ 162 w 209"/>
                <a:gd name="T47" fmla="*/ 5 h 96"/>
                <a:gd name="T48" fmla="*/ 200 w 209"/>
                <a:gd name="T49" fmla="*/ 25 h 96"/>
                <a:gd name="T50" fmla="*/ 192 w 209"/>
                <a:gd name="T51" fmla="*/ 28 h 96"/>
                <a:gd name="T52" fmla="*/ 191 w 209"/>
                <a:gd name="T53" fmla="*/ 27 h 96"/>
                <a:gd name="T54" fmla="*/ 190 w 209"/>
                <a:gd name="T55" fmla="*/ 3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9" h="96">
                  <a:moveTo>
                    <a:pt x="190" y="30"/>
                  </a:moveTo>
                  <a:cubicBezTo>
                    <a:pt x="190" y="30"/>
                    <a:pt x="189" y="30"/>
                    <a:pt x="187" y="30"/>
                  </a:cubicBezTo>
                  <a:cubicBezTo>
                    <a:pt x="180" y="28"/>
                    <a:pt x="159" y="15"/>
                    <a:pt x="165" y="20"/>
                  </a:cubicBezTo>
                  <a:cubicBezTo>
                    <a:pt x="167" y="21"/>
                    <a:pt x="168" y="22"/>
                    <a:pt x="169" y="24"/>
                  </a:cubicBezTo>
                  <a:cubicBezTo>
                    <a:pt x="162" y="28"/>
                    <a:pt x="145" y="18"/>
                    <a:pt x="140" y="12"/>
                  </a:cubicBezTo>
                  <a:cubicBezTo>
                    <a:pt x="140" y="12"/>
                    <a:pt x="150" y="24"/>
                    <a:pt x="140" y="25"/>
                  </a:cubicBezTo>
                  <a:cubicBezTo>
                    <a:pt x="130" y="26"/>
                    <a:pt x="118" y="9"/>
                    <a:pt x="117" y="13"/>
                  </a:cubicBezTo>
                  <a:cubicBezTo>
                    <a:pt x="116" y="17"/>
                    <a:pt x="110" y="25"/>
                    <a:pt x="105" y="23"/>
                  </a:cubicBezTo>
                  <a:cubicBezTo>
                    <a:pt x="100" y="21"/>
                    <a:pt x="100" y="15"/>
                    <a:pt x="100" y="15"/>
                  </a:cubicBezTo>
                  <a:cubicBezTo>
                    <a:pt x="100" y="15"/>
                    <a:pt x="100" y="30"/>
                    <a:pt x="96" y="30"/>
                  </a:cubicBezTo>
                  <a:cubicBezTo>
                    <a:pt x="92" y="31"/>
                    <a:pt x="90" y="20"/>
                    <a:pt x="90" y="22"/>
                  </a:cubicBezTo>
                  <a:cubicBezTo>
                    <a:pt x="90" y="24"/>
                    <a:pt x="91" y="37"/>
                    <a:pt x="87" y="37"/>
                  </a:cubicBezTo>
                  <a:cubicBezTo>
                    <a:pt x="83" y="38"/>
                    <a:pt x="74" y="23"/>
                    <a:pt x="74" y="27"/>
                  </a:cubicBezTo>
                  <a:cubicBezTo>
                    <a:pt x="75" y="32"/>
                    <a:pt x="73" y="45"/>
                    <a:pt x="70" y="41"/>
                  </a:cubicBezTo>
                  <a:cubicBezTo>
                    <a:pt x="66" y="37"/>
                    <a:pt x="66" y="26"/>
                    <a:pt x="65" y="30"/>
                  </a:cubicBezTo>
                  <a:cubicBezTo>
                    <a:pt x="63" y="34"/>
                    <a:pt x="53" y="48"/>
                    <a:pt x="53" y="44"/>
                  </a:cubicBezTo>
                  <a:cubicBezTo>
                    <a:pt x="53" y="39"/>
                    <a:pt x="52" y="31"/>
                    <a:pt x="49" y="40"/>
                  </a:cubicBezTo>
                  <a:cubicBezTo>
                    <a:pt x="46" y="49"/>
                    <a:pt x="37" y="56"/>
                    <a:pt x="39" y="50"/>
                  </a:cubicBezTo>
                  <a:cubicBezTo>
                    <a:pt x="40" y="44"/>
                    <a:pt x="37" y="32"/>
                    <a:pt x="33" y="39"/>
                  </a:cubicBezTo>
                  <a:cubicBezTo>
                    <a:pt x="29" y="46"/>
                    <a:pt x="21" y="91"/>
                    <a:pt x="22" y="96"/>
                  </a:cubicBezTo>
                  <a:cubicBezTo>
                    <a:pt x="12" y="90"/>
                    <a:pt x="6" y="88"/>
                    <a:pt x="2" y="89"/>
                  </a:cubicBezTo>
                  <a:cubicBezTo>
                    <a:pt x="0" y="81"/>
                    <a:pt x="1" y="74"/>
                    <a:pt x="1" y="74"/>
                  </a:cubicBezTo>
                  <a:cubicBezTo>
                    <a:pt x="1" y="74"/>
                    <a:pt x="8" y="57"/>
                    <a:pt x="12" y="37"/>
                  </a:cubicBezTo>
                  <a:cubicBezTo>
                    <a:pt x="31" y="0"/>
                    <a:pt x="147" y="1"/>
                    <a:pt x="162" y="5"/>
                  </a:cubicBezTo>
                  <a:cubicBezTo>
                    <a:pt x="178" y="9"/>
                    <a:pt x="209" y="20"/>
                    <a:pt x="200" y="25"/>
                  </a:cubicBezTo>
                  <a:cubicBezTo>
                    <a:pt x="195" y="28"/>
                    <a:pt x="193" y="28"/>
                    <a:pt x="192" y="28"/>
                  </a:cubicBezTo>
                  <a:cubicBezTo>
                    <a:pt x="191" y="27"/>
                    <a:pt x="191" y="27"/>
                    <a:pt x="191" y="27"/>
                  </a:cubicBezTo>
                  <a:lnTo>
                    <a:pt x="190" y="30"/>
                  </a:lnTo>
                  <a:close/>
                </a:path>
              </a:pathLst>
            </a:custGeom>
            <a:solidFill>
              <a:srgbClr val="3B24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4" name="Freeform 164"/>
            <p:cNvSpPr/>
            <p:nvPr/>
          </p:nvSpPr>
          <p:spPr bwMode="auto">
            <a:xfrm>
              <a:off x="3090" y="2524"/>
              <a:ext cx="487" cy="226"/>
            </a:xfrm>
            <a:custGeom>
              <a:avLst/>
              <a:gdLst>
                <a:gd name="T0" fmla="*/ 165 w 204"/>
                <a:gd name="T1" fmla="*/ 18 h 95"/>
                <a:gd name="T2" fmla="*/ 165 w 204"/>
                <a:gd name="T3" fmla="*/ 18 h 95"/>
                <a:gd name="T4" fmla="*/ 165 w 204"/>
                <a:gd name="T5" fmla="*/ 18 h 95"/>
                <a:gd name="T6" fmla="*/ 166 w 204"/>
                <a:gd name="T7" fmla="*/ 17 h 95"/>
                <a:gd name="T8" fmla="*/ 165 w 204"/>
                <a:gd name="T9" fmla="*/ 17 h 95"/>
                <a:gd name="T10" fmla="*/ 165 w 204"/>
                <a:gd name="T11" fmla="*/ 16 h 95"/>
                <a:gd name="T12" fmla="*/ 141 w 204"/>
                <a:gd name="T13" fmla="*/ 11 h 95"/>
                <a:gd name="T14" fmla="*/ 147 w 204"/>
                <a:gd name="T15" fmla="*/ 19 h 95"/>
                <a:gd name="T16" fmla="*/ 119 w 204"/>
                <a:gd name="T17" fmla="*/ 12 h 95"/>
                <a:gd name="T18" fmla="*/ 119 w 204"/>
                <a:gd name="T19" fmla="*/ 11 h 95"/>
                <a:gd name="T20" fmla="*/ 115 w 204"/>
                <a:gd name="T21" fmla="*/ 18 h 95"/>
                <a:gd name="T22" fmla="*/ 102 w 204"/>
                <a:gd name="T23" fmla="*/ 14 h 95"/>
                <a:gd name="T24" fmla="*/ 90 w 204"/>
                <a:gd name="T25" fmla="*/ 21 h 95"/>
                <a:gd name="T26" fmla="*/ 91 w 204"/>
                <a:gd name="T27" fmla="*/ 20 h 95"/>
                <a:gd name="T28" fmla="*/ 91 w 204"/>
                <a:gd name="T29" fmla="*/ 20 h 95"/>
                <a:gd name="T30" fmla="*/ 92 w 204"/>
                <a:gd name="T31" fmla="*/ 20 h 95"/>
                <a:gd name="T32" fmla="*/ 88 w 204"/>
                <a:gd name="T33" fmla="*/ 36 h 95"/>
                <a:gd name="T34" fmla="*/ 76 w 204"/>
                <a:gd name="T35" fmla="*/ 25 h 95"/>
                <a:gd name="T36" fmla="*/ 76 w 204"/>
                <a:gd name="T37" fmla="*/ 25 h 95"/>
                <a:gd name="T38" fmla="*/ 76 w 204"/>
                <a:gd name="T39" fmla="*/ 25 h 95"/>
                <a:gd name="T40" fmla="*/ 73 w 204"/>
                <a:gd name="T41" fmla="*/ 40 h 95"/>
                <a:gd name="T42" fmla="*/ 66 w 204"/>
                <a:gd name="T43" fmla="*/ 28 h 95"/>
                <a:gd name="T44" fmla="*/ 66 w 204"/>
                <a:gd name="T45" fmla="*/ 28 h 95"/>
                <a:gd name="T46" fmla="*/ 67 w 204"/>
                <a:gd name="T47" fmla="*/ 28 h 95"/>
                <a:gd name="T48" fmla="*/ 67 w 204"/>
                <a:gd name="T49" fmla="*/ 28 h 95"/>
                <a:gd name="T50" fmla="*/ 53 w 204"/>
                <a:gd name="T51" fmla="*/ 42 h 95"/>
                <a:gd name="T52" fmla="*/ 52 w 204"/>
                <a:gd name="T53" fmla="*/ 35 h 95"/>
                <a:gd name="T54" fmla="*/ 52 w 204"/>
                <a:gd name="T55" fmla="*/ 35 h 95"/>
                <a:gd name="T56" fmla="*/ 52 w 204"/>
                <a:gd name="T57" fmla="*/ 35 h 95"/>
                <a:gd name="T58" fmla="*/ 39 w 204"/>
                <a:gd name="T59" fmla="*/ 45 h 95"/>
                <a:gd name="T60" fmla="*/ 24 w 204"/>
                <a:gd name="T61" fmla="*/ 94 h 95"/>
                <a:gd name="T62" fmla="*/ 1 w 204"/>
                <a:gd name="T63" fmla="*/ 72 h 95"/>
                <a:gd name="T64" fmla="*/ 189 w 204"/>
                <a:gd name="T65" fmla="*/ 11 h 95"/>
                <a:gd name="T66" fmla="*/ 192 w 204"/>
                <a:gd name="T67" fmla="*/ 26 h 95"/>
                <a:gd name="T68" fmla="*/ 190 w 204"/>
                <a:gd name="T69" fmla="*/ 28 h 95"/>
                <a:gd name="T70" fmla="*/ 201 w 204"/>
                <a:gd name="T71" fmla="*/ 23 h 95"/>
                <a:gd name="T72" fmla="*/ 34 w 204"/>
                <a:gd name="T73" fmla="*/ 18 h 95"/>
                <a:gd name="T74" fmla="*/ 2 w 204"/>
                <a:gd name="T75" fmla="*/ 75 h 95"/>
                <a:gd name="T76" fmla="*/ 22 w 204"/>
                <a:gd name="T77" fmla="*/ 93 h 95"/>
                <a:gd name="T78" fmla="*/ 41 w 204"/>
                <a:gd name="T79" fmla="*/ 39 h 95"/>
                <a:gd name="T80" fmla="*/ 41 w 204"/>
                <a:gd name="T81" fmla="*/ 49 h 95"/>
                <a:gd name="T82" fmla="*/ 41 w 204"/>
                <a:gd name="T83" fmla="*/ 49 h 95"/>
                <a:gd name="T84" fmla="*/ 55 w 204"/>
                <a:gd name="T85" fmla="*/ 42 h 95"/>
                <a:gd name="T86" fmla="*/ 54 w 204"/>
                <a:gd name="T87" fmla="*/ 42 h 95"/>
                <a:gd name="T88" fmla="*/ 54 w 204"/>
                <a:gd name="T89" fmla="*/ 42 h 95"/>
                <a:gd name="T90" fmla="*/ 66 w 204"/>
                <a:gd name="T91" fmla="*/ 26 h 95"/>
                <a:gd name="T92" fmla="*/ 72 w 204"/>
                <a:gd name="T93" fmla="*/ 39 h 95"/>
                <a:gd name="T94" fmla="*/ 72 w 204"/>
                <a:gd name="T95" fmla="*/ 39 h 95"/>
                <a:gd name="T96" fmla="*/ 76 w 204"/>
                <a:gd name="T97" fmla="*/ 23 h 95"/>
                <a:gd name="T98" fmla="*/ 89 w 204"/>
                <a:gd name="T99" fmla="*/ 31 h 95"/>
                <a:gd name="T100" fmla="*/ 92 w 204"/>
                <a:gd name="T101" fmla="*/ 22 h 95"/>
                <a:gd name="T102" fmla="*/ 100 w 204"/>
                <a:gd name="T103" fmla="*/ 14 h 95"/>
                <a:gd name="T104" fmla="*/ 107 w 204"/>
                <a:gd name="T105" fmla="*/ 20 h 95"/>
                <a:gd name="T106" fmla="*/ 140 w 204"/>
                <a:gd name="T107" fmla="*/ 22 h 95"/>
                <a:gd name="T108" fmla="*/ 141 w 204"/>
                <a:gd name="T109" fmla="*/ 11 h 95"/>
                <a:gd name="T110" fmla="*/ 141 w 204"/>
                <a:gd name="T111" fmla="*/ 11 h 95"/>
                <a:gd name="T112" fmla="*/ 141 w 204"/>
                <a:gd name="T113" fmla="*/ 11 h 95"/>
                <a:gd name="T114" fmla="*/ 169 w 204"/>
                <a:gd name="T115" fmla="*/ 21 h 95"/>
                <a:gd name="T116" fmla="*/ 164 w 204"/>
                <a:gd name="T117" fmla="*/ 17 h 95"/>
                <a:gd name="T118" fmla="*/ 188 w 204"/>
                <a:gd name="T119" fmla="*/ 2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4" h="95">
                  <a:moveTo>
                    <a:pt x="191" y="28"/>
                  </a:moveTo>
                  <a:cubicBezTo>
                    <a:pt x="192" y="29"/>
                    <a:pt x="192" y="29"/>
                    <a:pt x="192" y="29"/>
                  </a:cubicBezTo>
                  <a:cubicBezTo>
                    <a:pt x="191" y="29"/>
                    <a:pt x="191" y="29"/>
                    <a:pt x="190" y="29"/>
                  </a:cubicBezTo>
                  <a:cubicBezTo>
                    <a:pt x="190" y="29"/>
                    <a:pt x="189" y="29"/>
                    <a:pt x="188" y="29"/>
                  </a:cubicBezTo>
                  <a:cubicBezTo>
                    <a:pt x="185" y="28"/>
                    <a:pt x="179" y="25"/>
                    <a:pt x="174" y="22"/>
                  </a:cubicBezTo>
                  <a:cubicBezTo>
                    <a:pt x="172" y="21"/>
                    <a:pt x="169" y="20"/>
                    <a:pt x="168" y="19"/>
                  </a:cubicBezTo>
                  <a:cubicBezTo>
                    <a:pt x="167" y="19"/>
                    <a:pt x="166" y="18"/>
                    <a:pt x="165" y="18"/>
                  </a:cubicBezTo>
                  <a:cubicBezTo>
                    <a:pt x="165" y="18"/>
                    <a:pt x="165" y="18"/>
                    <a:pt x="165" y="18"/>
                  </a:cubicBezTo>
                  <a:cubicBezTo>
                    <a:pt x="165" y="18"/>
                    <a:pt x="165" y="18"/>
                    <a:pt x="165" y="18"/>
                  </a:cubicBezTo>
                  <a:cubicBezTo>
                    <a:pt x="165" y="17"/>
                    <a:pt x="165" y="17"/>
                    <a:pt x="165" y="17"/>
                  </a:cubicBezTo>
                  <a:cubicBezTo>
                    <a:pt x="165" y="18"/>
                    <a:pt x="165" y="18"/>
                    <a:pt x="165" y="18"/>
                  </a:cubicBezTo>
                  <a:cubicBezTo>
                    <a:pt x="165" y="18"/>
                    <a:pt x="165" y="18"/>
                    <a:pt x="165" y="18"/>
                  </a:cubicBezTo>
                  <a:cubicBezTo>
                    <a:pt x="165" y="17"/>
                    <a:pt x="165" y="17"/>
                    <a:pt x="165" y="17"/>
                  </a:cubicBezTo>
                  <a:cubicBezTo>
                    <a:pt x="165" y="18"/>
                    <a:pt x="165" y="18"/>
                    <a:pt x="165" y="18"/>
                  </a:cubicBezTo>
                  <a:cubicBezTo>
                    <a:pt x="165" y="17"/>
                    <a:pt x="165" y="17"/>
                    <a:pt x="165" y="17"/>
                  </a:cubicBezTo>
                  <a:cubicBezTo>
                    <a:pt x="165" y="18"/>
                    <a:pt x="165" y="18"/>
                    <a:pt x="165" y="18"/>
                  </a:cubicBezTo>
                  <a:cubicBezTo>
                    <a:pt x="165" y="18"/>
                    <a:pt x="165" y="18"/>
                    <a:pt x="165" y="18"/>
                  </a:cubicBezTo>
                  <a:cubicBezTo>
                    <a:pt x="165" y="17"/>
                    <a:pt x="165" y="17"/>
                    <a:pt x="165" y="17"/>
                  </a:cubicBezTo>
                  <a:cubicBezTo>
                    <a:pt x="165" y="18"/>
                    <a:pt x="165" y="18"/>
                    <a:pt x="165" y="18"/>
                  </a:cubicBezTo>
                  <a:cubicBezTo>
                    <a:pt x="165" y="17"/>
                    <a:pt x="165" y="17"/>
                    <a:pt x="165" y="17"/>
                  </a:cubicBezTo>
                  <a:cubicBezTo>
                    <a:pt x="165" y="18"/>
                    <a:pt x="165" y="18"/>
                    <a:pt x="165" y="18"/>
                  </a:cubicBezTo>
                  <a:cubicBezTo>
                    <a:pt x="165" y="18"/>
                    <a:pt x="165" y="18"/>
                    <a:pt x="165" y="18"/>
                  </a:cubicBezTo>
                  <a:cubicBezTo>
                    <a:pt x="165" y="17"/>
                    <a:pt x="165" y="17"/>
                    <a:pt x="165" y="17"/>
                  </a:cubicBezTo>
                  <a:cubicBezTo>
                    <a:pt x="165" y="18"/>
                    <a:pt x="165" y="18"/>
                    <a:pt x="165" y="18"/>
                  </a:cubicBezTo>
                  <a:cubicBezTo>
                    <a:pt x="165" y="17"/>
                    <a:pt x="165" y="17"/>
                    <a:pt x="165" y="17"/>
                  </a:cubicBezTo>
                  <a:cubicBezTo>
                    <a:pt x="166" y="17"/>
                    <a:pt x="166" y="17"/>
                    <a:pt x="166" y="17"/>
                  </a:cubicBezTo>
                  <a:cubicBezTo>
                    <a:pt x="165" y="18"/>
                    <a:pt x="165" y="18"/>
                    <a:pt x="165" y="18"/>
                  </a:cubicBezTo>
                  <a:cubicBezTo>
                    <a:pt x="165" y="17"/>
                    <a:pt x="165" y="17"/>
                    <a:pt x="165" y="17"/>
                  </a:cubicBezTo>
                  <a:cubicBezTo>
                    <a:pt x="166" y="17"/>
                    <a:pt x="166" y="17"/>
                    <a:pt x="166" y="17"/>
                  </a:cubicBezTo>
                  <a:cubicBezTo>
                    <a:pt x="165" y="17"/>
                    <a:pt x="165" y="17"/>
                    <a:pt x="165" y="17"/>
                  </a:cubicBezTo>
                  <a:cubicBezTo>
                    <a:pt x="166" y="17"/>
                    <a:pt x="166" y="17"/>
                    <a:pt x="166" y="17"/>
                  </a:cubicBezTo>
                  <a:cubicBezTo>
                    <a:pt x="166" y="17"/>
                    <a:pt x="166" y="17"/>
                    <a:pt x="166" y="17"/>
                  </a:cubicBezTo>
                  <a:cubicBezTo>
                    <a:pt x="165" y="17"/>
                    <a:pt x="165" y="17"/>
                    <a:pt x="165" y="17"/>
                  </a:cubicBezTo>
                  <a:cubicBezTo>
                    <a:pt x="166" y="17"/>
                    <a:pt x="166" y="17"/>
                    <a:pt x="166" y="17"/>
                  </a:cubicBezTo>
                  <a:cubicBezTo>
                    <a:pt x="165" y="17"/>
                    <a:pt x="165" y="17"/>
                    <a:pt x="165" y="17"/>
                  </a:cubicBezTo>
                  <a:cubicBezTo>
                    <a:pt x="166" y="16"/>
                    <a:pt x="166" y="16"/>
                    <a:pt x="166" y="16"/>
                  </a:cubicBezTo>
                  <a:cubicBezTo>
                    <a:pt x="166" y="16"/>
                    <a:pt x="166" y="16"/>
                    <a:pt x="166" y="17"/>
                  </a:cubicBezTo>
                  <a:cubicBezTo>
                    <a:pt x="165" y="17"/>
                    <a:pt x="165" y="17"/>
                    <a:pt x="165" y="17"/>
                  </a:cubicBezTo>
                  <a:cubicBezTo>
                    <a:pt x="166" y="16"/>
                    <a:pt x="166" y="16"/>
                    <a:pt x="166" y="16"/>
                  </a:cubicBezTo>
                  <a:cubicBezTo>
                    <a:pt x="165" y="17"/>
                    <a:pt x="165" y="17"/>
                    <a:pt x="165" y="17"/>
                  </a:cubicBezTo>
                  <a:cubicBezTo>
                    <a:pt x="166" y="16"/>
                    <a:pt x="166" y="16"/>
                    <a:pt x="166" y="16"/>
                  </a:cubicBezTo>
                  <a:cubicBezTo>
                    <a:pt x="166" y="16"/>
                    <a:pt x="166" y="16"/>
                    <a:pt x="166" y="16"/>
                  </a:cubicBezTo>
                  <a:cubicBezTo>
                    <a:pt x="165" y="17"/>
                    <a:pt x="165" y="17"/>
                    <a:pt x="165" y="17"/>
                  </a:cubicBezTo>
                  <a:cubicBezTo>
                    <a:pt x="166" y="16"/>
                    <a:pt x="166" y="16"/>
                    <a:pt x="166" y="16"/>
                  </a:cubicBezTo>
                  <a:cubicBezTo>
                    <a:pt x="165" y="16"/>
                    <a:pt x="165" y="16"/>
                    <a:pt x="165" y="16"/>
                  </a:cubicBezTo>
                  <a:cubicBezTo>
                    <a:pt x="166" y="16"/>
                    <a:pt x="166" y="16"/>
                    <a:pt x="166" y="16"/>
                  </a:cubicBezTo>
                  <a:cubicBezTo>
                    <a:pt x="166" y="16"/>
                    <a:pt x="166" y="16"/>
                    <a:pt x="166" y="16"/>
                  </a:cubicBezTo>
                  <a:cubicBezTo>
                    <a:pt x="165" y="16"/>
                    <a:pt x="165" y="16"/>
                    <a:pt x="165" y="16"/>
                  </a:cubicBezTo>
                  <a:cubicBezTo>
                    <a:pt x="166" y="16"/>
                    <a:pt x="166" y="16"/>
                    <a:pt x="166" y="16"/>
                  </a:cubicBezTo>
                  <a:cubicBezTo>
                    <a:pt x="166" y="16"/>
                    <a:pt x="166" y="16"/>
                    <a:pt x="167" y="17"/>
                  </a:cubicBezTo>
                  <a:cubicBezTo>
                    <a:pt x="168" y="17"/>
                    <a:pt x="168" y="18"/>
                    <a:pt x="169" y="19"/>
                  </a:cubicBezTo>
                  <a:cubicBezTo>
                    <a:pt x="170" y="19"/>
                    <a:pt x="170" y="20"/>
                    <a:pt x="171" y="21"/>
                  </a:cubicBezTo>
                  <a:cubicBezTo>
                    <a:pt x="171" y="22"/>
                    <a:pt x="171" y="22"/>
                    <a:pt x="170" y="22"/>
                  </a:cubicBezTo>
                  <a:cubicBezTo>
                    <a:pt x="169" y="23"/>
                    <a:pt x="167" y="24"/>
                    <a:pt x="165" y="24"/>
                  </a:cubicBezTo>
                  <a:cubicBezTo>
                    <a:pt x="161" y="24"/>
                    <a:pt x="156" y="22"/>
                    <a:pt x="151" y="19"/>
                  </a:cubicBezTo>
                  <a:cubicBezTo>
                    <a:pt x="147" y="17"/>
                    <a:pt x="143" y="14"/>
                    <a:pt x="141" y="11"/>
                  </a:cubicBezTo>
                  <a:cubicBezTo>
                    <a:pt x="140" y="11"/>
                    <a:pt x="140" y="10"/>
                    <a:pt x="141" y="10"/>
                  </a:cubicBezTo>
                  <a:cubicBezTo>
                    <a:pt x="141" y="10"/>
                    <a:pt x="141" y="9"/>
                    <a:pt x="142" y="9"/>
                  </a:cubicBezTo>
                  <a:cubicBezTo>
                    <a:pt x="142" y="10"/>
                    <a:pt x="142" y="10"/>
                    <a:pt x="142" y="10"/>
                  </a:cubicBezTo>
                  <a:cubicBezTo>
                    <a:pt x="142" y="10"/>
                    <a:pt x="142" y="10"/>
                    <a:pt x="142" y="10"/>
                  </a:cubicBezTo>
                  <a:cubicBezTo>
                    <a:pt x="142" y="10"/>
                    <a:pt x="142" y="10"/>
                    <a:pt x="142" y="10"/>
                  </a:cubicBezTo>
                  <a:cubicBezTo>
                    <a:pt x="142" y="10"/>
                    <a:pt x="142" y="10"/>
                    <a:pt x="142" y="10"/>
                  </a:cubicBezTo>
                  <a:cubicBezTo>
                    <a:pt x="143" y="10"/>
                    <a:pt x="144" y="12"/>
                    <a:pt x="145" y="13"/>
                  </a:cubicBezTo>
                  <a:cubicBezTo>
                    <a:pt x="146" y="15"/>
                    <a:pt x="147" y="17"/>
                    <a:pt x="147" y="19"/>
                  </a:cubicBezTo>
                  <a:cubicBezTo>
                    <a:pt x="147" y="20"/>
                    <a:pt x="146" y="21"/>
                    <a:pt x="145" y="22"/>
                  </a:cubicBezTo>
                  <a:cubicBezTo>
                    <a:pt x="144" y="23"/>
                    <a:pt x="143" y="24"/>
                    <a:pt x="141" y="24"/>
                  </a:cubicBezTo>
                  <a:cubicBezTo>
                    <a:pt x="141" y="24"/>
                    <a:pt x="140" y="24"/>
                    <a:pt x="140" y="24"/>
                  </a:cubicBezTo>
                  <a:cubicBezTo>
                    <a:pt x="135" y="24"/>
                    <a:pt x="131" y="21"/>
                    <a:pt x="127" y="18"/>
                  </a:cubicBezTo>
                  <a:cubicBezTo>
                    <a:pt x="125" y="16"/>
                    <a:pt x="123" y="14"/>
                    <a:pt x="122" y="13"/>
                  </a:cubicBezTo>
                  <a:cubicBezTo>
                    <a:pt x="121" y="13"/>
                    <a:pt x="120" y="12"/>
                    <a:pt x="120" y="12"/>
                  </a:cubicBezTo>
                  <a:cubicBezTo>
                    <a:pt x="119" y="12"/>
                    <a:pt x="119" y="12"/>
                    <a:pt x="119" y="12"/>
                  </a:cubicBezTo>
                  <a:cubicBezTo>
                    <a:pt x="119" y="12"/>
                    <a:pt x="119" y="12"/>
                    <a:pt x="119" y="12"/>
                  </a:cubicBezTo>
                  <a:cubicBezTo>
                    <a:pt x="119" y="12"/>
                    <a:pt x="119" y="12"/>
                    <a:pt x="119" y="12"/>
                  </a:cubicBezTo>
                  <a:cubicBezTo>
                    <a:pt x="119" y="12"/>
                    <a:pt x="119" y="12"/>
                    <a:pt x="119" y="12"/>
                  </a:cubicBezTo>
                  <a:cubicBezTo>
                    <a:pt x="119" y="12"/>
                    <a:pt x="119" y="12"/>
                    <a:pt x="119" y="12"/>
                  </a:cubicBezTo>
                  <a:cubicBezTo>
                    <a:pt x="119" y="12"/>
                    <a:pt x="119" y="12"/>
                    <a:pt x="119" y="12"/>
                  </a:cubicBezTo>
                  <a:cubicBezTo>
                    <a:pt x="119" y="11"/>
                    <a:pt x="119" y="11"/>
                    <a:pt x="119" y="11"/>
                  </a:cubicBezTo>
                  <a:cubicBezTo>
                    <a:pt x="119" y="12"/>
                    <a:pt x="119" y="12"/>
                    <a:pt x="119" y="12"/>
                  </a:cubicBezTo>
                  <a:cubicBezTo>
                    <a:pt x="119" y="12"/>
                    <a:pt x="119" y="12"/>
                    <a:pt x="119" y="12"/>
                  </a:cubicBezTo>
                  <a:cubicBezTo>
                    <a:pt x="119" y="11"/>
                    <a:pt x="119" y="11"/>
                    <a:pt x="119" y="11"/>
                  </a:cubicBezTo>
                  <a:cubicBezTo>
                    <a:pt x="119" y="12"/>
                    <a:pt x="119" y="12"/>
                    <a:pt x="119" y="12"/>
                  </a:cubicBezTo>
                  <a:cubicBezTo>
                    <a:pt x="119" y="11"/>
                    <a:pt x="119" y="11"/>
                    <a:pt x="119" y="11"/>
                  </a:cubicBezTo>
                  <a:cubicBezTo>
                    <a:pt x="119" y="12"/>
                    <a:pt x="119" y="12"/>
                    <a:pt x="119" y="12"/>
                  </a:cubicBezTo>
                  <a:cubicBezTo>
                    <a:pt x="119" y="12"/>
                    <a:pt x="119" y="12"/>
                    <a:pt x="119" y="12"/>
                  </a:cubicBezTo>
                  <a:cubicBezTo>
                    <a:pt x="119" y="11"/>
                    <a:pt x="119" y="11"/>
                    <a:pt x="119" y="11"/>
                  </a:cubicBezTo>
                  <a:cubicBezTo>
                    <a:pt x="119" y="12"/>
                    <a:pt x="119" y="12"/>
                    <a:pt x="119" y="12"/>
                  </a:cubicBezTo>
                  <a:cubicBezTo>
                    <a:pt x="119" y="12"/>
                    <a:pt x="119" y="12"/>
                    <a:pt x="119" y="12"/>
                  </a:cubicBezTo>
                  <a:cubicBezTo>
                    <a:pt x="118" y="13"/>
                    <a:pt x="117" y="16"/>
                    <a:pt x="115" y="18"/>
                  </a:cubicBezTo>
                  <a:cubicBezTo>
                    <a:pt x="113" y="20"/>
                    <a:pt x="111" y="22"/>
                    <a:pt x="108" y="22"/>
                  </a:cubicBezTo>
                  <a:cubicBezTo>
                    <a:pt x="107" y="22"/>
                    <a:pt x="106" y="22"/>
                    <a:pt x="106" y="22"/>
                  </a:cubicBezTo>
                  <a:cubicBezTo>
                    <a:pt x="103" y="21"/>
                    <a:pt x="101" y="18"/>
                    <a:pt x="101" y="17"/>
                  </a:cubicBezTo>
                  <a:cubicBezTo>
                    <a:pt x="100" y="15"/>
                    <a:pt x="100" y="14"/>
                    <a:pt x="100" y="13"/>
                  </a:cubicBezTo>
                  <a:cubicBezTo>
                    <a:pt x="100" y="13"/>
                    <a:pt x="100" y="13"/>
                    <a:pt x="100" y="13"/>
                  </a:cubicBezTo>
                  <a:cubicBezTo>
                    <a:pt x="101" y="13"/>
                    <a:pt x="101" y="12"/>
                    <a:pt x="101" y="12"/>
                  </a:cubicBezTo>
                  <a:cubicBezTo>
                    <a:pt x="101" y="12"/>
                    <a:pt x="102" y="13"/>
                    <a:pt x="102" y="13"/>
                  </a:cubicBezTo>
                  <a:cubicBezTo>
                    <a:pt x="102" y="13"/>
                    <a:pt x="102" y="13"/>
                    <a:pt x="102" y="14"/>
                  </a:cubicBezTo>
                  <a:cubicBezTo>
                    <a:pt x="102" y="14"/>
                    <a:pt x="102" y="17"/>
                    <a:pt x="101" y="21"/>
                  </a:cubicBezTo>
                  <a:cubicBezTo>
                    <a:pt x="101" y="23"/>
                    <a:pt x="101" y="25"/>
                    <a:pt x="100" y="26"/>
                  </a:cubicBezTo>
                  <a:cubicBezTo>
                    <a:pt x="100" y="27"/>
                    <a:pt x="99" y="28"/>
                    <a:pt x="99" y="28"/>
                  </a:cubicBezTo>
                  <a:cubicBezTo>
                    <a:pt x="98" y="29"/>
                    <a:pt x="98" y="29"/>
                    <a:pt x="97" y="29"/>
                  </a:cubicBezTo>
                  <a:cubicBezTo>
                    <a:pt x="97" y="29"/>
                    <a:pt x="97" y="29"/>
                    <a:pt x="97" y="29"/>
                  </a:cubicBezTo>
                  <a:cubicBezTo>
                    <a:pt x="95" y="29"/>
                    <a:pt x="94" y="29"/>
                    <a:pt x="93" y="28"/>
                  </a:cubicBezTo>
                  <a:cubicBezTo>
                    <a:pt x="92" y="26"/>
                    <a:pt x="91" y="25"/>
                    <a:pt x="91" y="23"/>
                  </a:cubicBezTo>
                  <a:cubicBezTo>
                    <a:pt x="91" y="22"/>
                    <a:pt x="90" y="22"/>
                    <a:pt x="90" y="21"/>
                  </a:cubicBezTo>
                  <a:cubicBezTo>
                    <a:pt x="90" y="21"/>
                    <a:pt x="90" y="21"/>
                    <a:pt x="90" y="21"/>
                  </a:cubicBezTo>
                  <a:cubicBezTo>
                    <a:pt x="90" y="21"/>
                    <a:pt x="90" y="21"/>
                    <a:pt x="90" y="21"/>
                  </a:cubicBezTo>
                  <a:cubicBezTo>
                    <a:pt x="91" y="20"/>
                    <a:pt x="91" y="20"/>
                    <a:pt x="91" y="20"/>
                  </a:cubicBezTo>
                  <a:cubicBezTo>
                    <a:pt x="90" y="21"/>
                    <a:pt x="90" y="21"/>
                    <a:pt x="90" y="21"/>
                  </a:cubicBezTo>
                  <a:cubicBezTo>
                    <a:pt x="90" y="21"/>
                    <a:pt x="90" y="21"/>
                    <a:pt x="90" y="21"/>
                  </a:cubicBezTo>
                  <a:cubicBezTo>
                    <a:pt x="91" y="20"/>
                    <a:pt x="91" y="20"/>
                    <a:pt x="91" y="20"/>
                  </a:cubicBezTo>
                  <a:cubicBezTo>
                    <a:pt x="90" y="21"/>
                    <a:pt x="90" y="21"/>
                    <a:pt x="90" y="21"/>
                  </a:cubicBezTo>
                  <a:cubicBezTo>
                    <a:pt x="91" y="20"/>
                    <a:pt x="91" y="20"/>
                    <a:pt x="91" y="20"/>
                  </a:cubicBezTo>
                  <a:cubicBezTo>
                    <a:pt x="91" y="21"/>
                    <a:pt x="91" y="21"/>
                    <a:pt x="91" y="21"/>
                  </a:cubicBezTo>
                  <a:cubicBezTo>
                    <a:pt x="90" y="21"/>
                    <a:pt x="90" y="21"/>
                    <a:pt x="90" y="21"/>
                  </a:cubicBezTo>
                  <a:cubicBezTo>
                    <a:pt x="91" y="20"/>
                    <a:pt x="91" y="20"/>
                    <a:pt x="91" y="20"/>
                  </a:cubicBezTo>
                  <a:cubicBezTo>
                    <a:pt x="91" y="21"/>
                    <a:pt x="91" y="21"/>
                    <a:pt x="91" y="21"/>
                  </a:cubicBezTo>
                  <a:cubicBezTo>
                    <a:pt x="91" y="20"/>
                    <a:pt x="91" y="20"/>
                    <a:pt x="91" y="20"/>
                  </a:cubicBezTo>
                  <a:cubicBezTo>
                    <a:pt x="91" y="21"/>
                    <a:pt x="91" y="21"/>
                    <a:pt x="91" y="21"/>
                  </a:cubicBezTo>
                  <a:cubicBezTo>
                    <a:pt x="91" y="21"/>
                    <a:pt x="91" y="21"/>
                    <a:pt x="91" y="21"/>
                  </a:cubicBezTo>
                  <a:cubicBezTo>
                    <a:pt x="91" y="20"/>
                    <a:pt x="91" y="20"/>
                    <a:pt x="91" y="20"/>
                  </a:cubicBezTo>
                  <a:cubicBezTo>
                    <a:pt x="91" y="21"/>
                    <a:pt x="91" y="21"/>
                    <a:pt x="91" y="21"/>
                  </a:cubicBezTo>
                  <a:cubicBezTo>
                    <a:pt x="91" y="20"/>
                    <a:pt x="91" y="20"/>
                    <a:pt x="91" y="20"/>
                  </a:cubicBezTo>
                  <a:cubicBezTo>
                    <a:pt x="92" y="20"/>
                    <a:pt x="92" y="20"/>
                    <a:pt x="92" y="20"/>
                  </a:cubicBezTo>
                  <a:cubicBezTo>
                    <a:pt x="92" y="20"/>
                    <a:pt x="92" y="21"/>
                    <a:pt x="91" y="21"/>
                  </a:cubicBezTo>
                  <a:cubicBezTo>
                    <a:pt x="91" y="20"/>
                    <a:pt x="91" y="20"/>
                    <a:pt x="91" y="20"/>
                  </a:cubicBezTo>
                  <a:cubicBezTo>
                    <a:pt x="92" y="20"/>
                    <a:pt x="92" y="20"/>
                    <a:pt x="92" y="20"/>
                  </a:cubicBezTo>
                  <a:cubicBezTo>
                    <a:pt x="91" y="20"/>
                    <a:pt x="91" y="20"/>
                    <a:pt x="91" y="20"/>
                  </a:cubicBezTo>
                  <a:cubicBezTo>
                    <a:pt x="92" y="20"/>
                    <a:pt x="92" y="20"/>
                    <a:pt x="92" y="20"/>
                  </a:cubicBezTo>
                  <a:cubicBezTo>
                    <a:pt x="92" y="20"/>
                    <a:pt x="92" y="20"/>
                    <a:pt x="92" y="20"/>
                  </a:cubicBezTo>
                  <a:cubicBezTo>
                    <a:pt x="91" y="20"/>
                    <a:pt x="91" y="20"/>
                    <a:pt x="91" y="20"/>
                  </a:cubicBezTo>
                  <a:cubicBezTo>
                    <a:pt x="92" y="20"/>
                    <a:pt x="92" y="20"/>
                    <a:pt x="92" y="20"/>
                  </a:cubicBezTo>
                  <a:cubicBezTo>
                    <a:pt x="92" y="20"/>
                    <a:pt x="92" y="20"/>
                    <a:pt x="92" y="20"/>
                  </a:cubicBezTo>
                  <a:cubicBezTo>
                    <a:pt x="92" y="21"/>
                    <a:pt x="92" y="24"/>
                    <a:pt x="92" y="26"/>
                  </a:cubicBezTo>
                  <a:cubicBezTo>
                    <a:pt x="92" y="28"/>
                    <a:pt x="91" y="31"/>
                    <a:pt x="91" y="32"/>
                  </a:cubicBezTo>
                  <a:cubicBezTo>
                    <a:pt x="91" y="33"/>
                    <a:pt x="90" y="34"/>
                    <a:pt x="90" y="35"/>
                  </a:cubicBezTo>
                  <a:cubicBezTo>
                    <a:pt x="89" y="36"/>
                    <a:pt x="89" y="36"/>
                    <a:pt x="88" y="36"/>
                  </a:cubicBezTo>
                  <a:cubicBezTo>
                    <a:pt x="87" y="36"/>
                    <a:pt x="87" y="36"/>
                    <a:pt x="87" y="36"/>
                  </a:cubicBezTo>
                  <a:cubicBezTo>
                    <a:pt x="86" y="36"/>
                    <a:pt x="85" y="35"/>
                    <a:pt x="84" y="34"/>
                  </a:cubicBezTo>
                  <a:cubicBezTo>
                    <a:pt x="82" y="33"/>
                    <a:pt x="80" y="30"/>
                    <a:pt x="78" y="29"/>
                  </a:cubicBezTo>
                  <a:cubicBezTo>
                    <a:pt x="78" y="28"/>
                    <a:pt x="77" y="27"/>
                    <a:pt x="76" y="26"/>
                  </a:cubicBezTo>
                  <a:cubicBezTo>
                    <a:pt x="76" y="26"/>
                    <a:pt x="76" y="26"/>
                    <a:pt x="76" y="26"/>
                  </a:cubicBezTo>
                  <a:cubicBezTo>
                    <a:pt x="75" y="25"/>
                    <a:pt x="75" y="25"/>
                    <a:pt x="75" y="25"/>
                  </a:cubicBezTo>
                  <a:cubicBezTo>
                    <a:pt x="76" y="25"/>
                    <a:pt x="76" y="25"/>
                    <a:pt x="76" y="25"/>
                  </a:cubicBezTo>
                  <a:cubicBezTo>
                    <a:pt x="76" y="25"/>
                    <a:pt x="76" y="25"/>
                    <a:pt x="76" y="25"/>
                  </a:cubicBezTo>
                  <a:cubicBezTo>
                    <a:pt x="75" y="25"/>
                    <a:pt x="75" y="25"/>
                    <a:pt x="75" y="25"/>
                  </a:cubicBezTo>
                  <a:cubicBezTo>
                    <a:pt x="76" y="25"/>
                    <a:pt x="76" y="25"/>
                    <a:pt x="76" y="25"/>
                  </a:cubicBezTo>
                  <a:cubicBezTo>
                    <a:pt x="76" y="25"/>
                    <a:pt x="76" y="25"/>
                    <a:pt x="76" y="25"/>
                  </a:cubicBezTo>
                  <a:cubicBezTo>
                    <a:pt x="76" y="25"/>
                    <a:pt x="76" y="25"/>
                    <a:pt x="76" y="25"/>
                  </a:cubicBezTo>
                  <a:cubicBezTo>
                    <a:pt x="76" y="25"/>
                    <a:pt x="76" y="25"/>
                    <a:pt x="76" y="25"/>
                  </a:cubicBezTo>
                  <a:cubicBezTo>
                    <a:pt x="76" y="25"/>
                    <a:pt x="76" y="25"/>
                    <a:pt x="76" y="25"/>
                  </a:cubicBezTo>
                  <a:cubicBezTo>
                    <a:pt x="76" y="25"/>
                    <a:pt x="76" y="25"/>
                    <a:pt x="76" y="25"/>
                  </a:cubicBezTo>
                  <a:cubicBezTo>
                    <a:pt x="76" y="25"/>
                    <a:pt x="76" y="25"/>
                    <a:pt x="76" y="25"/>
                  </a:cubicBezTo>
                  <a:cubicBezTo>
                    <a:pt x="76" y="25"/>
                    <a:pt x="76" y="25"/>
                    <a:pt x="76" y="25"/>
                  </a:cubicBezTo>
                  <a:cubicBezTo>
                    <a:pt x="76" y="25"/>
                    <a:pt x="76" y="25"/>
                    <a:pt x="76" y="25"/>
                  </a:cubicBezTo>
                  <a:cubicBezTo>
                    <a:pt x="76" y="25"/>
                    <a:pt x="76" y="25"/>
                    <a:pt x="76" y="25"/>
                  </a:cubicBezTo>
                  <a:cubicBezTo>
                    <a:pt x="76" y="25"/>
                    <a:pt x="76" y="25"/>
                    <a:pt x="76" y="25"/>
                  </a:cubicBezTo>
                  <a:cubicBezTo>
                    <a:pt x="76" y="25"/>
                    <a:pt x="76" y="25"/>
                    <a:pt x="76" y="25"/>
                  </a:cubicBezTo>
                  <a:cubicBezTo>
                    <a:pt x="76" y="25"/>
                    <a:pt x="76" y="25"/>
                    <a:pt x="76" y="25"/>
                  </a:cubicBezTo>
                  <a:cubicBezTo>
                    <a:pt x="76" y="25"/>
                    <a:pt x="76" y="25"/>
                    <a:pt x="76" y="25"/>
                  </a:cubicBezTo>
                  <a:cubicBezTo>
                    <a:pt x="76" y="25"/>
                    <a:pt x="76" y="25"/>
                    <a:pt x="76" y="25"/>
                  </a:cubicBezTo>
                  <a:cubicBezTo>
                    <a:pt x="76" y="25"/>
                    <a:pt x="76" y="25"/>
                    <a:pt x="76" y="25"/>
                  </a:cubicBezTo>
                  <a:cubicBezTo>
                    <a:pt x="76" y="25"/>
                    <a:pt x="76" y="25"/>
                    <a:pt x="76" y="25"/>
                  </a:cubicBezTo>
                  <a:cubicBezTo>
                    <a:pt x="76" y="25"/>
                    <a:pt x="76" y="25"/>
                    <a:pt x="76" y="25"/>
                  </a:cubicBezTo>
                  <a:cubicBezTo>
                    <a:pt x="76" y="25"/>
                    <a:pt x="76" y="25"/>
                    <a:pt x="76" y="25"/>
                  </a:cubicBezTo>
                  <a:cubicBezTo>
                    <a:pt x="77" y="26"/>
                    <a:pt x="77" y="27"/>
                    <a:pt x="77" y="27"/>
                  </a:cubicBezTo>
                  <a:cubicBezTo>
                    <a:pt x="77" y="30"/>
                    <a:pt x="76" y="33"/>
                    <a:pt x="75" y="36"/>
                  </a:cubicBezTo>
                  <a:cubicBezTo>
                    <a:pt x="75" y="37"/>
                    <a:pt x="75" y="38"/>
                    <a:pt x="74" y="39"/>
                  </a:cubicBezTo>
                  <a:cubicBezTo>
                    <a:pt x="74" y="39"/>
                    <a:pt x="74" y="40"/>
                    <a:pt x="73" y="40"/>
                  </a:cubicBezTo>
                  <a:cubicBezTo>
                    <a:pt x="73" y="40"/>
                    <a:pt x="72" y="41"/>
                    <a:pt x="72" y="41"/>
                  </a:cubicBezTo>
                  <a:cubicBezTo>
                    <a:pt x="71" y="41"/>
                    <a:pt x="70" y="40"/>
                    <a:pt x="70" y="39"/>
                  </a:cubicBezTo>
                  <a:cubicBezTo>
                    <a:pt x="70" y="39"/>
                    <a:pt x="70" y="39"/>
                    <a:pt x="70" y="39"/>
                  </a:cubicBezTo>
                  <a:cubicBezTo>
                    <a:pt x="68" y="38"/>
                    <a:pt x="67" y="35"/>
                    <a:pt x="67" y="32"/>
                  </a:cubicBezTo>
                  <a:cubicBezTo>
                    <a:pt x="67" y="31"/>
                    <a:pt x="66" y="30"/>
                    <a:pt x="66" y="29"/>
                  </a:cubicBezTo>
                  <a:cubicBezTo>
                    <a:pt x="66" y="29"/>
                    <a:pt x="66" y="28"/>
                    <a:pt x="66" y="28"/>
                  </a:cubicBezTo>
                  <a:cubicBezTo>
                    <a:pt x="66" y="28"/>
                    <a:pt x="66" y="28"/>
                    <a:pt x="66" y="28"/>
                  </a:cubicBezTo>
                  <a:cubicBezTo>
                    <a:pt x="66" y="28"/>
                    <a:pt x="66" y="28"/>
                    <a:pt x="66" y="28"/>
                  </a:cubicBezTo>
                  <a:cubicBezTo>
                    <a:pt x="66" y="28"/>
                    <a:pt x="66" y="28"/>
                    <a:pt x="66" y="28"/>
                  </a:cubicBezTo>
                  <a:cubicBezTo>
                    <a:pt x="66" y="28"/>
                    <a:pt x="66" y="28"/>
                    <a:pt x="66" y="28"/>
                  </a:cubicBezTo>
                  <a:cubicBezTo>
                    <a:pt x="66" y="28"/>
                    <a:pt x="66" y="28"/>
                    <a:pt x="66" y="28"/>
                  </a:cubicBezTo>
                  <a:cubicBezTo>
                    <a:pt x="66" y="28"/>
                    <a:pt x="66" y="28"/>
                    <a:pt x="66" y="28"/>
                  </a:cubicBezTo>
                  <a:cubicBezTo>
                    <a:pt x="66" y="28"/>
                    <a:pt x="66" y="28"/>
                    <a:pt x="66" y="28"/>
                  </a:cubicBezTo>
                  <a:cubicBezTo>
                    <a:pt x="66" y="29"/>
                    <a:pt x="66" y="29"/>
                    <a:pt x="66" y="29"/>
                  </a:cubicBezTo>
                  <a:cubicBezTo>
                    <a:pt x="66" y="28"/>
                    <a:pt x="66" y="28"/>
                    <a:pt x="66" y="28"/>
                  </a:cubicBezTo>
                  <a:cubicBezTo>
                    <a:pt x="66" y="28"/>
                    <a:pt x="66" y="28"/>
                    <a:pt x="66" y="28"/>
                  </a:cubicBezTo>
                  <a:cubicBezTo>
                    <a:pt x="66" y="29"/>
                    <a:pt x="66" y="29"/>
                    <a:pt x="66" y="29"/>
                  </a:cubicBezTo>
                  <a:cubicBezTo>
                    <a:pt x="66" y="28"/>
                    <a:pt x="66" y="28"/>
                    <a:pt x="66" y="28"/>
                  </a:cubicBezTo>
                  <a:cubicBezTo>
                    <a:pt x="67" y="28"/>
                    <a:pt x="67" y="28"/>
                    <a:pt x="67" y="28"/>
                  </a:cubicBezTo>
                  <a:cubicBezTo>
                    <a:pt x="66" y="29"/>
                    <a:pt x="66" y="29"/>
                    <a:pt x="66" y="29"/>
                  </a:cubicBezTo>
                  <a:cubicBezTo>
                    <a:pt x="66" y="28"/>
                    <a:pt x="66" y="28"/>
                    <a:pt x="66" y="28"/>
                  </a:cubicBezTo>
                  <a:cubicBezTo>
                    <a:pt x="67" y="28"/>
                    <a:pt x="67" y="28"/>
                    <a:pt x="67" y="28"/>
                  </a:cubicBezTo>
                  <a:cubicBezTo>
                    <a:pt x="66" y="28"/>
                    <a:pt x="66" y="28"/>
                    <a:pt x="66" y="28"/>
                  </a:cubicBezTo>
                  <a:cubicBezTo>
                    <a:pt x="67" y="28"/>
                    <a:pt x="67" y="28"/>
                    <a:pt x="67" y="28"/>
                  </a:cubicBezTo>
                  <a:cubicBezTo>
                    <a:pt x="67" y="28"/>
                    <a:pt x="67" y="28"/>
                    <a:pt x="67" y="28"/>
                  </a:cubicBezTo>
                  <a:cubicBezTo>
                    <a:pt x="66" y="28"/>
                    <a:pt x="66" y="28"/>
                    <a:pt x="66" y="28"/>
                  </a:cubicBezTo>
                  <a:cubicBezTo>
                    <a:pt x="67" y="28"/>
                    <a:pt x="67" y="28"/>
                    <a:pt x="67" y="28"/>
                  </a:cubicBezTo>
                  <a:cubicBezTo>
                    <a:pt x="67" y="28"/>
                    <a:pt x="67" y="28"/>
                    <a:pt x="67" y="28"/>
                  </a:cubicBezTo>
                  <a:cubicBezTo>
                    <a:pt x="67" y="28"/>
                    <a:pt x="67" y="28"/>
                    <a:pt x="67" y="28"/>
                  </a:cubicBezTo>
                  <a:cubicBezTo>
                    <a:pt x="67" y="28"/>
                    <a:pt x="67" y="28"/>
                    <a:pt x="67" y="28"/>
                  </a:cubicBezTo>
                  <a:cubicBezTo>
                    <a:pt x="67" y="28"/>
                    <a:pt x="67" y="28"/>
                    <a:pt x="67" y="28"/>
                  </a:cubicBezTo>
                  <a:cubicBezTo>
                    <a:pt x="67" y="28"/>
                    <a:pt x="67" y="28"/>
                    <a:pt x="67" y="28"/>
                  </a:cubicBezTo>
                  <a:cubicBezTo>
                    <a:pt x="67" y="28"/>
                    <a:pt x="67" y="28"/>
                    <a:pt x="67" y="29"/>
                  </a:cubicBezTo>
                  <a:cubicBezTo>
                    <a:pt x="66" y="30"/>
                    <a:pt x="66" y="31"/>
                    <a:pt x="65" y="33"/>
                  </a:cubicBezTo>
                  <a:cubicBezTo>
                    <a:pt x="63" y="35"/>
                    <a:pt x="61" y="38"/>
                    <a:pt x="59" y="40"/>
                  </a:cubicBezTo>
                  <a:cubicBezTo>
                    <a:pt x="58" y="41"/>
                    <a:pt x="57" y="42"/>
                    <a:pt x="57" y="42"/>
                  </a:cubicBezTo>
                  <a:cubicBezTo>
                    <a:pt x="56" y="43"/>
                    <a:pt x="56" y="43"/>
                    <a:pt x="55" y="43"/>
                  </a:cubicBezTo>
                  <a:cubicBezTo>
                    <a:pt x="55" y="43"/>
                    <a:pt x="55" y="44"/>
                    <a:pt x="54" y="44"/>
                  </a:cubicBezTo>
                  <a:cubicBezTo>
                    <a:pt x="54" y="44"/>
                    <a:pt x="53" y="43"/>
                    <a:pt x="53" y="43"/>
                  </a:cubicBezTo>
                  <a:cubicBezTo>
                    <a:pt x="53" y="43"/>
                    <a:pt x="53" y="42"/>
                    <a:pt x="53" y="42"/>
                  </a:cubicBezTo>
                  <a:cubicBezTo>
                    <a:pt x="53" y="40"/>
                    <a:pt x="53" y="38"/>
                    <a:pt x="52" y="37"/>
                  </a:cubicBezTo>
                  <a:cubicBezTo>
                    <a:pt x="52" y="36"/>
                    <a:pt x="52" y="35"/>
                    <a:pt x="52" y="35"/>
                  </a:cubicBezTo>
                  <a:cubicBezTo>
                    <a:pt x="52" y="35"/>
                    <a:pt x="52" y="35"/>
                    <a:pt x="52" y="35"/>
                  </a:cubicBezTo>
                  <a:cubicBezTo>
                    <a:pt x="52" y="34"/>
                    <a:pt x="52" y="34"/>
                    <a:pt x="52" y="34"/>
                  </a:cubicBezTo>
                  <a:cubicBezTo>
                    <a:pt x="52" y="35"/>
                    <a:pt x="52" y="35"/>
                    <a:pt x="52" y="35"/>
                  </a:cubicBezTo>
                  <a:cubicBezTo>
                    <a:pt x="52" y="35"/>
                    <a:pt x="52" y="35"/>
                    <a:pt x="52" y="35"/>
                  </a:cubicBezTo>
                  <a:cubicBezTo>
                    <a:pt x="52" y="34"/>
                    <a:pt x="52" y="34"/>
                    <a:pt x="52" y="34"/>
                  </a:cubicBezTo>
                  <a:cubicBezTo>
                    <a:pt x="52" y="35"/>
                    <a:pt x="52" y="35"/>
                    <a:pt x="52" y="35"/>
                  </a:cubicBezTo>
                  <a:cubicBezTo>
                    <a:pt x="52" y="34"/>
                    <a:pt x="52" y="34"/>
                    <a:pt x="52" y="34"/>
                  </a:cubicBezTo>
                  <a:cubicBezTo>
                    <a:pt x="52" y="35"/>
                    <a:pt x="52" y="35"/>
                    <a:pt x="52" y="35"/>
                  </a:cubicBezTo>
                  <a:cubicBezTo>
                    <a:pt x="52" y="35"/>
                    <a:pt x="52" y="35"/>
                    <a:pt x="52" y="35"/>
                  </a:cubicBezTo>
                  <a:cubicBezTo>
                    <a:pt x="52" y="34"/>
                    <a:pt x="52" y="34"/>
                    <a:pt x="52" y="34"/>
                  </a:cubicBezTo>
                  <a:cubicBezTo>
                    <a:pt x="52" y="35"/>
                    <a:pt x="52" y="35"/>
                    <a:pt x="52" y="35"/>
                  </a:cubicBezTo>
                  <a:cubicBezTo>
                    <a:pt x="52" y="34"/>
                    <a:pt x="52" y="34"/>
                    <a:pt x="52" y="34"/>
                  </a:cubicBezTo>
                  <a:cubicBezTo>
                    <a:pt x="52" y="35"/>
                    <a:pt x="52" y="35"/>
                    <a:pt x="52" y="35"/>
                  </a:cubicBezTo>
                  <a:cubicBezTo>
                    <a:pt x="52" y="35"/>
                    <a:pt x="52" y="35"/>
                    <a:pt x="52" y="35"/>
                  </a:cubicBezTo>
                  <a:cubicBezTo>
                    <a:pt x="52" y="34"/>
                    <a:pt x="52" y="34"/>
                    <a:pt x="52" y="34"/>
                  </a:cubicBezTo>
                  <a:cubicBezTo>
                    <a:pt x="52" y="35"/>
                    <a:pt x="52" y="35"/>
                    <a:pt x="52" y="35"/>
                  </a:cubicBezTo>
                  <a:cubicBezTo>
                    <a:pt x="52" y="34"/>
                    <a:pt x="52" y="34"/>
                    <a:pt x="52" y="34"/>
                  </a:cubicBezTo>
                  <a:cubicBezTo>
                    <a:pt x="52" y="35"/>
                    <a:pt x="52" y="35"/>
                    <a:pt x="52" y="35"/>
                  </a:cubicBezTo>
                  <a:cubicBezTo>
                    <a:pt x="52" y="35"/>
                    <a:pt x="52" y="35"/>
                    <a:pt x="52" y="35"/>
                  </a:cubicBezTo>
                  <a:cubicBezTo>
                    <a:pt x="52" y="34"/>
                    <a:pt x="52" y="34"/>
                    <a:pt x="52" y="34"/>
                  </a:cubicBezTo>
                  <a:cubicBezTo>
                    <a:pt x="52" y="35"/>
                    <a:pt x="52" y="35"/>
                    <a:pt x="52" y="35"/>
                  </a:cubicBezTo>
                  <a:cubicBezTo>
                    <a:pt x="52" y="35"/>
                    <a:pt x="52" y="35"/>
                    <a:pt x="52" y="35"/>
                  </a:cubicBezTo>
                  <a:cubicBezTo>
                    <a:pt x="52" y="35"/>
                    <a:pt x="51" y="36"/>
                    <a:pt x="51" y="38"/>
                  </a:cubicBezTo>
                  <a:cubicBezTo>
                    <a:pt x="50" y="42"/>
                    <a:pt x="48" y="45"/>
                    <a:pt x="46" y="47"/>
                  </a:cubicBezTo>
                  <a:cubicBezTo>
                    <a:pt x="45" y="48"/>
                    <a:pt x="44" y="49"/>
                    <a:pt x="43" y="50"/>
                  </a:cubicBezTo>
                  <a:cubicBezTo>
                    <a:pt x="42" y="51"/>
                    <a:pt x="41" y="51"/>
                    <a:pt x="40" y="51"/>
                  </a:cubicBezTo>
                  <a:cubicBezTo>
                    <a:pt x="40" y="51"/>
                    <a:pt x="39" y="51"/>
                    <a:pt x="39" y="50"/>
                  </a:cubicBezTo>
                  <a:cubicBezTo>
                    <a:pt x="39" y="50"/>
                    <a:pt x="39" y="49"/>
                    <a:pt x="39" y="49"/>
                  </a:cubicBezTo>
                  <a:cubicBezTo>
                    <a:pt x="39" y="49"/>
                    <a:pt x="39" y="48"/>
                    <a:pt x="39" y="48"/>
                  </a:cubicBezTo>
                  <a:cubicBezTo>
                    <a:pt x="39" y="47"/>
                    <a:pt x="39" y="46"/>
                    <a:pt x="39" y="45"/>
                  </a:cubicBezTo>
                  <a:cubicBezTo>
                    <a:pt x="39" y="43"/>
                    <a:pt x="39" y="40"/>
                    <a:pt x="38" y="38"/>
                  </a:cubicBezTo>
                  <a:cubicBezTo>
                    <a:pt x="38" y="37"/>
                    <a:pt x="38" y="37"/>
                    <a:pt x="37" y="36"/>
                  </a:cubicBezTo>
                  <a:cubicBezTo>
                    <a:pt x="37" y="36"/>
                    <a:pt x="37" y="36"/>
                    <a:pt x="37" y="36"/>
                  </a:cubicBezTo>
                  <a:cubicBezTo>
                    <a:pt x="37" y="36"/>
                    <a:pt x="36" y="36"/>
                    <a:pt x="36" y="36"/>
                  </a:cubicBezTo>
                  <a:cubicBezTo>
                    <a:pt x="36" y="36"/>
                    <a:pt x="36" y="37"/>
                    <a:pt x="35" y="37"/>
                  </a:cubicBezTo>
                  <a:cubicBezTo>
                    <a:pt x="35" y="38"/>
                    <a:pt x="34" y="39"/>
                    <a:pt x="34" y="41"/>
                  </a:cubicBezTo>
                  <a:cubicBezTo>
                    <a:pt x="32" y="47"/>
                    <a:pt x="29" y="59"/>
                    <a:pt x="27" y="69"/>
                  </a:cubicBezTo>
                  <a:cubicBezTo>
                    <a:pt x="25" y="80"/>
                    <a:pt x="24" y="90"/>
                    <a:pt x="24" y="94"/>
                  </a:cubicBezTo>
                  <a:cubicBezTo>
                    <a:pt x="24" y="94"/>
                    <a:pt x="24" y="94"/>
                    <a:pt x="24" y="94"/>
                  </a:cubicBezTo>
                  <a:cubicBezTo>
                    <a:pt x="24" y="95"/>
                    <a:pt x="23" y="95"/>
                    <a:pt x="23" y="95"/>
                  </a:cubicBezTo>
                  <a:cubicBezTo>
                    <a:pt x="23" y="95"/>
                    <a:pt x="22" y="95"/>
                    <a:pt x="22" y="95"/>
                  </a:cubicBezTo>
                  <a:cubicBezTo>
                    <a:pt x="14" y="90"/>
                    <a:pt x="9" y="88"/>
                    <a:pt x="5" y="88"/>
                  </a:cubicBezTo>
                  <a:cubicBezTo>
                    <a:pt x="4" y="88"/>
                    <a:pt x="4" y="88"/>
                    <a:pt x="3" y="88"/>
                  </a:cubicBezTo>
                  <a:cubicBezTo>
                    <a:pt x="3" y="88"/>
                    <a:pt x="2" y="88"/>
                    <a:pt x="2" y="87"/>
                  </a:cubicBezTo>
                  <a:cubicBezTo>
                    <a:pt x="1" y="83"/>
                    <a:pt x="0" y="78"/>
                    <a:pt x="0" y="75"/>
                  </a:cubicBezTo>
                  <a:cubicBezTo>
                    <a:pt x="0" y="73"/>
                    <a:pt x="1" y="72"/>
                    <a:pt x="1" y="72"/>
                  </a:cubicBezTo>
                  <a:cubicBezTo>
                    <a:pt x="1" y="72"/>
                    <a:pt x="1" y="72"/>
                    <a:pt x="1" y="72"/>
                  </a:cubicBezTo>
                  <a:cubicBezTo>
                    <a:pt x="1" y="72"/>
                    <a:pt x="1" y="71"/>
                    <a:pt x="2" y="69"/>
                  </a:cubicBezTo>
                  <a:cubicBezTo>
                    <a:pt x="4" y="63"/>
                    <a:pt x="9" y="50"/>
                    <a:pt x="12" y="35"/>
                  </a:cubicBezTo>
                  <a:cubicBezTo>
                    <a:pt x="12" y="35"/>
                    <a:pt x="12" y="35"/>
                    <a:pt x="12" y="35"/>
                  </a:cubicBezTo>
                  <a:cubicBezTo>
                    <a:pt x="16" y="27"/>
                    <a:pt x="24" y="21"/>
                    <a:pt x="33" y="17"/>
                  </a:cubicBezTo>
                  <a:cubicBezTo>
                    <a:pt x="62" y="3"/>
                    <a:pt x="111" y="0"/>
                    <a:pt x="141" y="0"/>
                  </a:cubicBezTo>
                  <a:cubicBezTo>
                    <a:pt x="152" y="0"/>
                    <a:pt x="160" y="1"/>
                    <a:pt x="163" y="2"/>
                  </a:cubicBezTo>
                  <a:cubicBezTo>
                    <a:pt x="170" y="4"/>
                    <a:pt x="180" y="7"/>
                    <a:pt x="189" y="11"/>
                  </a:cubicBezTo>
                  <a:cubicBezTo>
                    <a:pt x="193" y="12"/>
                    <a:pt x="196" y="14"/>
                    <a:pt x="199" y="16"/>
                  </a:cubicBezTo>
                  <a:cubicBezTo>
                    <a:pt x="200" y="17"/>
                    <a:pt x="202" y="18"/>
                    <a:pt x="202" y="19"/>
                  </a:cubicBezTo>
                  <a:cubicBezTo>
                    <a:pt x="203" y="19"/>
                    <a:pt x="204" y="20"/>
                    <a:pt x="204" y="22"/>
                  </a:cubicBezTo>
                  <a:cubicBezTo>
                    <a:pt x="204" y="22"/>
                    <a:pt x="204" y="23"/>
                    <a:pt x="203" y="23"/>
                  </a:cubicBezTo>
                  <a:cubicBezTo>
                    <a:pt x="203" y="24"/>
                    <a:pt x="202" y="24"/>
                    <a:pt x="202" y="24"/>
                  </a:cubicBezTo>
                  <a:cubicBezTo>
                    <a:pt x="198" y="26"/>
                    <a:pt x="196" y="27"/>
                    <a:pt x="194" y="27"/>
                  </a:cubicBezTo>
                  <a:cubicBezTo>
                    <a:pt x="194" y="27"/>
                    <a:pt x="193" y="27"/>
                    <a:pt x="193" y="27"/>
                  </a:cubicBezTo>
                  <a:cubicBezTo>
                    <a:pt x="192" y="26"/>
                    <a:pt x="192" y="26"/>
                    <a:pt x="192" y="26"/>
                  </a:cubicBezTo>
                  <a:cubicBezTo>
                    <a:pt x="192" y="26"/>
                    <a:pt x="192" y="26"/>
                    <a:pt x="191" y="26"/>
                  </a:cubicBezTo>
                  <a:cubicBezTo>
                    <a:pt x="191" y="25"/>
                    <a:pt x="191" y="25"/>
                    <a:pt x="191" y="25"/>
                  </a:cubicBezTo>
                  <a:cubicBezTo>
                    <a:pt x="192" y="25"/>
                    <a:pt x="192" y="25"/>
                    <a:pt x="192" y="25"/>
                  </a:cubicBezTo>
                  <a:cubicBezTo>
                    <a:pt x="193" y="25"/>
                    <a:pt x="193" y="25"/>
                    <a:pt x="193" y="25"/>
                  </a:cubicBezTo>
                  <a:cubicBezTo>
                    <a:pt x="192" y="28"/>
                    <a:pt x="192" y="28"/>
                    <a:pt x="192" y="28"/>
                  </a:cubicBezTo>
                  <a:cubicBezTo>
                    <a:pt x="192" y="29"/>
                    <a:pt x="192" y="29"/>
                    <a:pt x="192" y="29"/>
                  </a:cubicBezTo>
                  <a:cubicBezTo>
                    <a:pt x="191" y="28"/>
                    <a:pt x="191" y="28"/>
                    <a:pt x="191" y="28"/>
                  </a:cubicBezTo>
                  <a:cubicBezTo>
                    <a:pt x="190" y="28"/>
                    <a:pt x="190" y="28"/>
                    <a:pt x="190" y="28"/>
                  </a:cubicBezTo>
                  <a:cubicBezTo>
                    <a:pt x="191" y="24"/>
                    <a:pt x="191" y="24"/>
                    <a:pt x="191" y="24"/>
                  </a:cubicBezTo>
                  <a:cubicBezTo>
                    <a:pt x="191" y="24"/>
                    <a:pt x="191" y="24"/>
                    <a:pt x="192" y="24"/>
                  </a:cubicBezTo>
                  <a:cubicBezTo>
                    <a:pt x="192" y="24"/>
                    <a:pt x="192" y="24"/>
                    <a:pt x="193" y="24"/>
                  </a:cubicBezTo>
                  <a:cubicBezTo>
                    <a:pt x="193" y="24"/>
                    <a:pt x="193" y="24"/>
                    <a:pt x="194" y="25"/>
                  </a:cubicBezTo>
                  <a:cubicBezTo>
                    <a:pt x="193" y="26"/>
                    <a:pt x="193" y="26"/>
                    <a:pt x="193" y="26"/>
                  </a:cubicBezTo>
                  <a:cubicBezTo>
                    <a:pt x="193" y="25"/>
                    <a:pt x="193" y="25"/>
                    <a:pt x="193" y="25"/>
                  </a:cubicBezTo>
                  <a:cubicBezTo>
                    <a:pt x="194" y="25"/>
                    <a:pt x="194" y="25"/>
                    <a:pt x="194" y="25"/>
                  </a:cubicBezTo>
                  <a:cubicBezTo>
                    <a:pt x="195" y="25"/>
                    <a:pt x="197" y="25"/>
                    <a:pt x="201" y="23"/>
                  </a:cubicBezTo>
                  <a:cubicBezTo>
                    <a:pt x="201" y="22"/>
                    <a:pt x="201" y="22"/>
                    <a:pt x="202" y="22"/>
                  </a:cubicBezTo>
                  <a:cubicBezTo>
                    <a:pt x="202" y="21"/>
                    <a:pt x="202" y="21"/>
                    <a:pt x="202" y="21"/>
                  </a:cubicBezTo>
                  <a:cubicBezTo>
                    <a:pt x="202" y="21"/>
                    <a:pt x="202" y="21"/>
                    <a:pt x="201" y="20"/>
                  </a:cubicBezTo>
                  <a:cubicBezTo>
                    <a:pt x="200" y="19"/>
                    <a:pt x="198" y="17"/>
                    <a:pt x="195" y="16"/>
                  </a:cubicBezTo>
                  <a:cubicBezTo>
                    <a:pt x="186" y="11"/>
                    <a:pt x="172" y="7"/>
                    <a:pt x="163" y="4"/>
                  </a:cubicBezTo>
                  <a:cubicBezTo>
                    <a:pt x="160" y="3"/>
                    <a:pt x="151" y="2"/>
                    <a:pt x="141" y="2"/>
                  </a:cubicBezTo>
                  <a:cubicBezTo>
                    <a:pt x="121" y="2"/>
                    <a:pt x="93" y="3"/>
                    <a:pt x="68" y="8"/>
                  </a:cubicBezTo>
                  <a:cubicBezTo>
                    <a:pt x="55" y="10"/>
                    <a:pt x="44" y="14"/>
                    <a:pt x="34" y="18"/>
                  </a:cubicBezTo>
                  <a:cubicBezTo>
                    <a:pt x="25" y="23"/>
                    <a:pt x="18" y="29"/>
                    <a:pt x="14" y="35"/>
                  </a:cubicBezTo>
                  <a:cubicBezTo>
                    <a:pt x="13" y="35"/>
                    <a:pt x="13" y="35"/>
                    <a:pt x="13" y="35"/>
                  </a:cubicBezTo>
                  <a:cubicBezTo>
                    <a:pt x="14" y="35"/>
                    <a:pt x="14" y="35"/>
                    <a:pt x="14" y="35"/>
                  </a:cubicBezTo>
                  <a:cubicBezTo>
                    <a:pt x="10" y="55"/>
                    <a:pt x="3" y="72"/>
                    <a:pt x="3" y="72"/>
                  </a:cubicBezTo>
                  <a:cubicBezTo>
                    <a:pt x="2" y="72"/>
                    <a:pt x="2" y="72"/>
                    <a:pt x="2" y="72"/>
                  </a:cubicBezTo>
                  <a:cubicBezTo>
                    <a:pt x="3" y="72"/>
                    <a:pt x="3" y="72"/>
                    <a:pt x="3" y="72"/>
                  </a:cubicBezTo>
                  <a:cubicBezTo>
                    <a:pt x="3" y="72"/>
                    <a:pt x="3" y="72"/>
                    <a:pt x="3" y="73"/>
                  </a:cubicBezTo>
                  <a:cubicBezTo>
                    <a:pt x="3" y="74"/>
                    <a:pt x="2" y="74"/>
                    <a:pt x="2" y="75"/>
                  </a:cubicBezTo>
                  <a:cubicBezTo>
                    <a:pt x="2" y="78"/>
                    <a:pt x="3" y="82"/>
                    <a:pt x="4" y="87"/>
                  </a:cubicBezTo>
                  <a:cubicBezTo>
                    <a:pt x="3" y="87"/>
                    <a:pt x="3" y="87"/>
                    <a:pt x="3" y="87"/>
                  </a:cubicBezTo>
                  <a:cubicBezTo>
                    <a:pt x="3" y="86"/>
                    <a:pt x="3" y="86"/>
                    <a:pt x="3" y="86"/>
                  </a:cubicBezTo>
                  <a:cubicBezTo>
                    <a:pt x="3" y="86"/>
                    <a:pt x="4" y="86"/>
                    <a:pt x="5" y="86"/>
                  </a:cubicBezTo>
                  <a:cubicBezTo>
                    <a:pt x="9" y="86"/>
                    <a:pt x="15" y="88"/>
                    <a:pt x="23" y="94"/>
                  </a:cubicBezTo>
                  <a:cubicBezTo>
                    <a:pt x="23" y="94"/>
                    <a:pt x="23" y="94"/>
                    <a:pt x="23" y="94"/>
                  </a:cubicBezTo>
                  <a:cubicBezTo>
                    <a:pt x="22" y="94"/>
                    <a:pt x="22" y="94"/>
                    <a:pt x="22" y="94"/>
                  </a:cubicBezTo>
                  <a:cubicBezTo>
                    <a:pt x="22" y="94"/>
                    <a:pt x="22" y="94"/>
                    <a:pt x="22" y="93"/>
                  </a:cubicBezTo>
                  <a:cubicBezTo>
                    <a:pt x="22" y="91"/>
                    <a:pt x="22" y="87"/>
                    <a:pt x="23" y="82"/>
                  </a:cubicBezTo>
                  <a:cubicBezTo>
                    <a:pt x="24" y="74"/>
                    <a:pt x="26" y="64"/>
                    <a:pt x="28" y="55"/>
                  </a:cubicBezTo>
                  <a:cubicBezTo>
                    <a:pt x="29" y="51"/>
                    <a:pt x="30" y="47"/>
                    <a:pt x="31" y="44"/>
                  </a:cubicBezTo>
                  <a:cubicBezTo>
                    <a:pt x="32" y="40"/>
                    <a:pt x="33" y="38"/>
                    <a:pt x="33" y="36"/>
                  </a:cubicBezTo>
                  <a:cubicBezTo>
                    <a:pt x="34" y="35"/>
                    <a:pt x="34" y="35"/>
                    <a:pt x="35" y="34"/>
                  </a:cubicBezTo>
                  <a:cubicBezTo>
                    <a:pt x="35" y="34"/>
                    <a:pt x="36" y="34"/>
                    <a:pt x="37" y="34"/>
                  </a:cubicBezTo>
                  <a:cubicBezTo>
                    <a:pt x="38" y="34"/>
                    <a:pt x="38" y="34"/>
                    <a:pt x="39" y="35"/>
                  </a:cubicBezTo>
                  <a:cubicBezTo>
                    <a:pt x="40" y="36"/>
                    <a:pt x="40" y="38"/>
                    <a:pt x="41" y="39"/>
                  </a:cubicBezTo>
                  <a:cubicBezTo>
                    <a:pt x="41" y="41"/>
                    <a:pt x="41" y="43"/>
                    <a:pt x="41" y="45"/>
                  </a:cubicBezTo>
                  <a:cubicBezTo>
                    <a:pt x="41" y="46"/>
                    <a:pt x="41" y="47"/>
                    <a:pt x="41" y="48"/>
                  </a:cubicBezTo>
                  <a:cubicBezTo>
                    <a:pt x="41" y="49"/>
                    <a:pt x="41" y="49"/>
                    <a:pt x="41" y="49"/>
                  </a:cubicBezTo>
                  <a:cubicBezTo>
                    <a:pt x="41" y="49"/>
                    <a:pt x="41" y="49"/>
                    <a:pt x="41" y="49"/>
                  </a:cubicBezTo>
                  <a:cubicBezTo>
                    <a:pt x="41" y="49"/>
                    <a:pt x="41" y="49"/>
                    <a:pt x="41" y="49"/>
                  </a:cubicBezTo>
                  <a:cubicBezTo>
                    <a:pt x="40" y="49"/>
                    <a:pt x="40" y="49"/>
                    <a:pt x="40" y="49"/>
                  </a:cubicBezTo>
                  <a:cubicBezTo>
                    <a:pt x="41" y="49"/>
                    <a:pt x="41" y="49"/>
                    <a:pt x="41" y="49"/>
                  </a:cubicBezTo>
                  <a:cubicBezTo>
                    <a:pt x="41" y="49"/>
                    <a:pt x="41" y="49"/>
                    <a:pt x="41" y="49"/>
                  </a:cubicBezTo>
                  <a:cubicBezTo>
                    <a:pt x="40" y="49"/>
                    <a:pt x="40" y="49"/>
                    <a:pt x="40" y="49"/>
                  </a:cubicBezTo>
                  <a:cubicBezTo>
                    <a:pt x="41" y="49"/>
                    <a:pt x="41" y="49"/>
                    <a:pt x="41" y="49"/>
                  </a:cubicBezTo>
                  <a:cubicBezTo>
                    <a:pt x="40" y="49"/>
                    <a:pt x="40" y="49"/>
                    <a:pt x="40" y="49"/>
                  </a:cubicBezTo>
                  <a:cubicBezTo>
                    <a:pt x="40" y="49"/>
                    <a:pt x="40" y="49"/>
                    <a:pt x="40" y="49"/>
                  </a:cubicBezTo>
                  <a:cubicBezTo>
                    <a:pt x="41" y="49"/>
                    <a:pt x="41" y="49"/>
                    <a:pt x="41" y="49"/>
                  </a:cubicBezTo>
                  <a:cubicBezTo>
                    <a:pt x="40" y="49"/>
                    <a:pt x="40" y="49"/>
                    <a:pt x="40" y="49"/>
                  </a:cubicBezTo>
                  <a:cubicBezTo>
                    <a:pt x="40" y="49"/>
                    <a:pt x="40" y="49"/>
                    <a:pt x="40" y="49"/>
                  </a:cubicBezTo>
                  <a:cubicBezTo>
                    <a:pt x="40" y="49"/>
                    <a:pt x="41" y="49"/>
                    <a:pt x="41" y="49"/>
                  </a:cubicBezTo>
                  <a:cubicBezTo>
                    <a:pt x="42" y="48"/>
                    <a:pt x="43" y="47"/>
                    <a:pt x="45" y="45"/>
                  </a:cubicBezTo>
                  <a:cubicBezTo>
                    <a:pt x="47" y="43"/>
                    <a:pt x="48" y="40"/>
                    <a:pt x="49" y="37"/>
                  </a:cubicBezTo>
                  <a:cubicBezTo>
                    <a:pt x="49" y="36"/>
                    <a:pt x="50" y="35"/>
                    <a:pt x="50" y="34"/>
                  </a:cubicBezTo>
                  <a:cubicBezTo>
                    <a:pt x="50" y="34"/>
                    <a:pt x="51" y="33"/>
                    <a:pt x="51" y="33"/>
                  </a:cubicBezTo>
                  <a:cubicBezTo>
                    <a:pt x="51" y="33"/>
                    <a:pt x="52" y="33"/>
                    <a:pt x="52" y="33"/>
                  </a:cubicBezTo>
                  <a:cubicBezTo>
                    <a:pt x="53" y="33"/>
                    <a:pt x="53" y="33"/>
                    <a:pt x="53" y="33"/>
                  </a:cubicBezTo>
                  <a:cubicBezTo>
                    <a:pt x="54" y="34"/>
                    <a:pt x="54" y="34"/>
                    <a:pt x="54" y="35"/>
                  </a:cubicBezTo>
                  <a:cubicBezTo>
                    <a:pt x="55" y="37"/>
                    <a:pt x="55" y="40"/>
                    <a:pt x="55" y="42"/>
                  </a:cubicBezTo>
                  <a:cubicBezTo>
                    <a:pt x="55" y="42"/>
                    <a:pt x="55" y="42"/>
                    <a:pt x="55" y="42"/>
                  </a:cubicBezTo>
                  <a:cubicBezTo>
                    <a:pt x="55" y="42"/>
                    <a:pt x="55" y="42"/>
                    <a:pt x="55" y="42"/>
                  </a:cubicBezTo>
                  <a:cubicBezTo>
                    <a:pt x="54" y="42"/>
                    <a:pt x="54" y="42"/>
                    <a:pt x="54" y="42"/>
                  </a:cubicBezTo>
                  <a:cubicBezTo>
                    <a:pt x="55" y="42"/>
                    <a:pt x="55" y="42"/>
                    <a:pt x="55" y="42"/>
                  </a:cubicBezTo>
                  <a:cubicBezTo>
                    <a:pt x="55" y="42"/>
                    <a:pt x="55" y="42"/>
                    <a:pt x="55" y="42"/>
                  </a:cubicBezTo>
                  <a:cubicBezTo>
                    <a:pt x="54" y="42"/>
                    <a:pt x="54" y="42"/>
                    <a:pt x="54" y="42"/>
                  </a:cubicBezTo>
                  <a:cubicBezTo>
                    <a:pt x="55" y="42"/>
                    <a:pt x="55" y="42"/>
                    <a:pt x="55" y="42"/>
                  </a:cubicBezTo>
                  <a:cubicBezTo>
                    <a:pt x="54" y="42"/>
                    <a:pt x="54" y="42"/>
                    <a:pt x="54" y="42"/>
                  </a:cubicBezTo>
                  <a:cubicBezTo>
                    <a:pt x="54" y="42"/>
                    <a:pt x="54" y="42"/>
                    <a:pt x="54" y="42"/>
                  </a:cubicBezTo>
                  <a:cubicBezTo>
                    <a:pt x="55" y="42"/>
                    <a:pt x="55" y="42"/>
                    <a:pt x="55" y="42"/>
                  </a:cubicBezTo>
                  <a:cubicBezTo>
                    <a:pt x="54" y="42"/>
                    <a:pt x="54" y="42"/>
                    <a:pt x="54" y="42"/>
                  </a:cubicBezTo>
                  <a:cubicBezTo>
                    <a:pt x="54" y="42"/>
                    <a:pt x="54" y="42"/>
                    <a:pt x="54" y="42"/>
                  </a:cubicBezTo>
                  <a:cubicBezTo>
                    <a:pt x="54" y="42"/>
                    <a:pt x="54" y="42"/>
                    <a:pt x="54" y="42"/>
                  </a:cubicBezTo>
                  <a:cubicBezTo>
                    <a:pt x="54" y="42"/>
                    <a:pt x="54" y="42"/>
                    <a:pt x="54" y="42"/>
                  </a:cubicBezTo>
                  <a:cubicBezTo>
                    <a:pt x="54" y="42"/>
                    <a:pt x="54" y="42"/>
                    <a:pt x="54" y="42"/>
                  </a:cubicBezTo>
                  <a:cubicBezTo>
                    <a:pt x="54" y="42"/>
                    <a:pt x="54" y="42"/>
                    <a:pt x="54" y="42"/>
                  </a:cubicBezTo>
                  <a:cubicBezTo>
                    <a:pt x="54" y="42"/>
                    <a:pt x="54" y="42"/>
                    <a:pt x="54" y="42"/>
                  </a:cubicBezTo>
                  <a:cubicBezTo>
                    <a:pt x="54" y="42"/>
                    <a:pt x="54" y="41"/>
                    <a:pt x="55" y="41"/>
                  </a:cubicBezTo>
                  <a:cubicBezTo>
                    <a:pt x="56" y="40"/>
                    <a:pt x="59" y="37"/>
                    <a:pt x="61" y="35"/>
                  </a:cubicBezTo>
                  <a:cubicBezTo>
                    <a:pt x="62" y="33"/>
                    <a:pt x="62" y="32"/>
                    <a:pt x="63" y="31"/>
                  </a:cubicBezTo>
                  <a:cubicBezTo>
                    <a:pt x="64" y="30"/>
                    <a:pt x="65" y="29"/>
                    <a:pt x="65" y="28"/>
                  </a:cubicBezTo>
                  <a:cubicBezTo>
                    <a:pt x="65" y="28"/>
                    <a:pt x="65" y="27"/>
                    <a:pt x="65" y="27"/>
                  </a:cubicBezTo>
                  <a:cubicBezTo>
                    <a:pt x="66" y="27"/>
                    <a:pt x="66" y="27"/>
                    <a:pt x="66" y="27"/>
                  </a:cubicBezTo>
                  <a:cubicBezTo>
                    <a:pt x="66" y="27"/>
                    <a:pt x="66" y="26"/>
                    <a:pt x="66" y="26"/>
                  </a:cubicBezTo>
                  <a:cubicBezTo>
                    <a:pt x="67" y="26"/>
                    <a:pt x="67" y="27"/>
                    <a:pt x="67" y="27"/>
                  </a:cubicBezTo>
                  <a:cubicBezTo>
                    <a:pt x="67" y="27"/>
                    <a:pt x="68" y="27"/>
                    <a:pt x="68" y="28"/>
                  </a:cubicBezTo>
                  <a:cubicBezTo>
                    <a:pt x="68" y="29"/>
                    <a:pt x="69" y="31"/>
                    <a:pt x="69" y="33"/>
                  </a:cubicBezTo>
                  <a:cubicBezTo>
                    <a:pt x="70" y="35"/>
                    <a:pt x="70" y="37"/>
                    <a:pt x="71" y="38"/>
                  </a:cubicBezTo>
                  <a:cubicBezTo>
                    <a:pt x="71" y="38"/>
                    <a:pt x="71" y="38"/>
                    <a:pt x="71" y="38"/>
                  </a:cubicBezTo>
                  <a:cubicBezTo>
                    <a:pt x="72" y="39"/>
                    <a:pt x="72" y="39"/>
                    <a:pt x="72" y="39"/>
                  </a:cubicBezTo>
                  <a:cubicBezTo>
                    <a:pt x="72" y="39"/>
                    <a:pt x="72" y="39"/>
                    <a:pt x="72" y="39"/>
                  </a:cubicBezTo>
                  <a:cubicBezTo>
                    <a:pt x="72" y="39"/>
                    <a:pt x="72" y="39"/>
                    <a:pt x="72" y="39"/>
                  </a:cubicBezTo>
                  <a:cubicBezTo>
                    <a:pt x="72" y="39"/>
                    <a:pt x="72" y="39"/>
                    <a:pt x="72" y="39"/>
                  </a:cubicBezTo>
                  <a:cubicBezTo>
                    <a:pt x="72" y="39"/>
                    <a:pt x="72" y="39"/>
                    <a:pt x="72" y="39"/>
                  </a:cubicBezTo>
                  <a:cubicBezTo>
                    <a:pt x="72" y="39"/>
                    <a:pt x="72" y="39"/>
                    <a:pt x="72" y="39"/>
                  </a:cubicBezTo>
                  <a:cubicBezTo>
                    <a:pt x="72" y="39"/>
                    <a:pt x="72" y="39"/>
                    <a:pt x="72" y="39"/>
                  </a:cubicBezTo>
                  <a:cubicBezTo>
                    <a:pt x="72" y="39"/>
                    <a:pt x="72" y="39"/>
                    <a:pt x="72" y="39"/>
                  </a:cubicBezTo>
                  <a:cubicBezTo>
                    <a:pt x="72" y="39"/>
                    <a:pt x="72" y="39"/>
                    <a:pt x="72" y="39"/>
                  </a:cubicBezTo>
                  <a:cubicBezTo>
                    <a:pt x="72" y="39"/>
                    <a:pt x="72" y="39"/>
                    <a:pt x="72" y="39"/>
                  </a:cubicBezTo>
                  <a:cubicBezTo>
                    <a:pt x="72" y="39"/>
                    <a:pt x="72" y="39"/>
                    <a:pt x="72" y="39"/>
                  </a:cubicBezTo>
                  <a:cubicBezTo>
                    <a:pt x="72" y="39"/>
                    <a:pt x="72" y="39"/>
                    <a:pt x="72" y="39"/>
                  </a:cubicBezTo>
                  <a:cubicBezTo>
                    <a:pt x="72" y="39"/>
                    <a:pt x="72" y="38"/>
                    <a:pt x="73" y="37"/>
                  </a:cubicBezTo>
                  <a:cubicBezTo>
                    <a:pt x="74" y="35"/>
                    <a:pt x="74" y="31"/>
                    <a:pt x="75" y="27"/>
                  </a:cubicBezTo>
                  <a:cubicBezTo>
                    <a:pt x="75" y="27"/>
                    <a:pt x="75" y="26"/>
                    <a:pt x="74" y="25"/>
                  </a:cubicBezTo>
                  <a:cubicBezTo>
                    <a:pt x="74" y="25"/>
                    <a:pt x="74" y="25"/>
                    <a:pt x="74" y="25"/>
                  </a:cubicBezTo>
                  <a:cubicBezTo>
                    <a:pt x="74" y="25"/>
                    <a:pt x="74" y="24"/>
                    <a:pt x="75" y="24"/>
                  </a:cubicBezTo>
                  <a:cubicBezTo>
                    <a:pt x="75" y="24"/>
                    <a:pt x="75" y="24"/>
                    <a:pt x="75" y="24"/>
                  </a:cubicBezTo>
                  <a:cubicBezTo>
                    <a:pt x="76" y="23"/>
                    <a:pt x="76" y="23"/>
                    <a:pt x="76" y="23"/>
                  </a:cubicBezTo>
                  <a:cubicBezTo>
                    <a:pt x="76" y="23"/>
                    <a:pt x="76" y="24"/>
                    <a:pt x="77" y="24"/>
                  </a:cubicBezTo>
                  <a:cubicBezTo>
                    <a:pt x="77" y="24"/>
                    <a:pt x="77" y="24"/>
                    <a:pt x="78" y="25"/>
                  </a:cubicBezTo>
                  <a:cubicBezTo>
                    <a:pt x="79" y="26"/>
                    <a:pt x="81" y="29"/>
                    <a:pt x="83" y="31"/>
                  </a:cubicBezTo>
                  <a:cubicBezTo>
                    <a:pt x="84" y="32"/>
                    <a:pt x="85" y="33"/>
                    <a:pt x="86" y="33"/>
                  </a:cubicBezTo>
                  <a:cubicBezTo>
                    <a:pt x="86" y="34"/>
                    <a:pt x="87" y="34"/>
                    <a:pt x="87" y="34"/>
                  </a:cubicBezTo>
                  <a:cubicBezTo>
                    <a:pt x="87" y="34"/>
                    <a:pt x="87" y="34"/>
                    <a:pt x="87" y="34"/>
                  </a:cubicBezTo>
                  <a:cubicBezTo>
                    <a:pt x="88" y="34"/>
                    <a:pt x="88" y="34"/>
                    <a:pt x="88" y="34"/>
                  </a:cubicBezTo>
                  <a:cubicBezTo>
                    <a:pt x="89" y="33"/>
                    <a:pt x="89" y="32"/>
                    <a:pt x="89" y="31"/>
                  </a:cubicBezTo>
                  <a:cubicBezTo>
                    <a:pt x="89" y="29"/>
                    <a:pt x="90" y="28"/>
                    <a:pt x="90" y="26"/>
                  </a:cubicBezTo>
                  <a:cubicBezTo>
                    <a:pt x="90" y="24"/>
                    <a:pt x="90" y="21"/>
                    <a:pt x="90" y="20"/>
                  </a:cubicBezTo>
                  <a:cubicBezTo>
                    <a:pt x="90" y="20"/>
                    <a:pt x="90" y="20"/>
                    <a:pt x="90" y="20"/>
                  </a:cubicBezTo>
                  <a:cubicBezTo>
                    <a:pt x="90" y="20"/>
                    <a:pt x="90" y="20"/>
                    <a:pt x="90" y="20"/>
                  </a:cubicBezTo>
                  <a:cubicBezTo>
                    <a:pt x="90" y="19"/>
                    <a:pt x="90" y="19"/>
                    <a:pt x="91" y="19"/>
                  </a:cubicBezTo>
                  <a:cubicBezTo>
                    <a:pt x="91" y="19"/>
                    <a:pt x="91" y="19"/>
                    <a:pt x="91" y="19"/>
                  </a:cubicBezTo>
                  <a:cubicBezTo>
                    <a:pt x="92" y="20"/>
                    <a:pt x="92" y="20"/>
                    <a:pt x="92" y="20"/>
                  </a:cubicBezTo>
                  <a:cubicBezTo>
                    <a:pt x="92" y="20"/>
                    <a:pt x="92" y="21"/>
                    <a:pt x="92" y="22"/>
                  </a:cubicBezTo>
                  <a:cubicBezTo>
                    <a:pt x="93" y="23"/>
                    <a:pt x="94" y="24"/>
                    <a:pt x="94" y="26"/>
                  </a:cubicBezTo>
                  <a:cubicBezTo>
                    <a:pt x="95" y="26"/>
                    <a:pt x="95" y="27"/>
                    <a:pt x="96" y="27"/>
                  </a:cubicBezTo>
                  <a:cubicBezTo>
                    <a:pt x="96" y="27"/>
                    <a:pt x="96" y="27"/>
                    <a:pt x="97" y="27"/>
                  </a:cubicBezTo>
                  <a:cubicBezTo>
                    <a:pt x="97" y="27"/>
                    <a:pt x="97" y="27"/>
                    <a:pt x="97" y="27"/>
                  </a:cubicBezTo>
                  <a:cubicBezTo>
                    <a:pt x="97" y="27"/>
                    <a:pt x="97" y="27"/>
                    <a:pt x="97" y="27"/>
                  </a:cubicBezTo>
                  <a:cubicBezTo>
                    <a:pt x="98" y="26"/>
                    <a:pt x="98" y="25"/>
                    <a:pt x="99" y="24"/>
                  </a:cubicBezTo>
                  <a:cubicBezTo>
                    <a:pt x="99" y="22"/>
                    <a:pt x="100" y="19"/>
                    <a:pt x="100" y="17"/>
                  </a:cubicBezTo>
                  <a:cubicBezTo>
                    <a:pt x="100" y="16"/>
                    <a:pt x="100" y="15"/>
                    <a:pt x="100" y="14"/>
                  </a:cubicBezTo>
                  <a:cubicBezTo>
                    <a:pt x="100" y="14"/>
                    <a:pt x="100" y="13"/>
                    <a:pt x="100" y="13"/>
                  </a:cubicBezTo>
                  <a:cubicBezTo>
                    <a:pt x="100" y="13"/>
                    <a:pt x="100" y="13"/>
                    <a:pt x="100" y="13"/>
                  </a:cubicBezTo>
                  <a:cubicBezTo>
                    <a:pt x="101" y="13"/>
                    <a:pt x="101" y="12"/>
                    <a:pt x="101" y="12"/>
                  </a:cubicBezTo>
                  <a:cubicBezTo>
                    <a:pt x="101" y="12"/>
                    <a:pt x="102" y="13"/>
                    <a:pt x="102" y="13"/>
                  </a:cubicBezTo>
                  <a:cubicBezTo>
                    <a:pt x="102" y="13"/>
                    <a:pt x="102" y="13"/>
                    <a:pt x="102" y="14"/>
                  </a:cubicBezTo>
                  <a:cubicBezTo>
                    <a:pt x="102" y="14"/>
                    <a:pt x="102" y="14"/>
                    <a:pt x="102" y="14"/>
                  </a:cubicBezTo>
                  <a:cubicBezTo>
                    <a:pt x="102" y="14"/>
                    <a:pt x="102" y="15"/>
                    <a:pt x="103" y="16"/>
                  </a:cubicBezTo>
                  <a:cubicBezTo>
                    <a:pt x="103" y="18"/>
                    <a:pt x="104" y="19"/>
                    <a:pt x="107" y="20"/>
                  </a:cubicBezTo>
                  <a:cubicBezTo>
                    <a:pt x="107" y="20"/>
                    <a:pt x="107" y="20"/>
                    <a:pt x="108" y="20"/>
                  </a:cubicBezTo>
                  <a:cubicBezTo>
                    <a:pt x="110" y="20"/>
                    <a:pt x="112" y="19"/>
                    <a:pt x="113" y="17"/>
                  </a:cubicBezTo>
                  <a:cubicBezTo>
                    <a:pt x="115" y="15"/>
                    <a:pt x="117" y="12"/>
                    <a:pt x="117" y="11"/>
                  </a:cubicBezTo>
                  <a:cubicBezTo>
                    <a:pt x="117" y="11"/>
                    <a:pt x="117" y="10"/>
                    <a:pt x="118" y="10"/>
                  </a:cubicBezTo>
                  <a:cubicBezTo>
                    <a:pt x="118" y="10"/>
                    <a:pt x="119" y="10"/>
                    <a:pt x="119" y="10"/>
                  </a:cubicBezTo>
                  <a:cubicBezTo>
                    <a:pt x="120" y="10"/>
                    <a:pt x="120" y="10"/>
                    <a:pt x="121" y="10"/>
                  </a:cubicBezTo>
                  <a:cubicBezTo>
                    <a:pt x="123" y="12"/>
                    <a:pt x="126" y="14"/>
                    <a:pt x="130" y="17"/>
                  </a:cubicBezTo>
                  <a:cubicBezTo>
                    <a:pt x="133" y="20"/>
                    <a:pt x="137" y="22"/>
                    <a:pt x="140" y="22"/>
                  </a:cubicBezTo>
                  <a:cubicBezTo>
                    <a:pt x="140" y="22"/>
                    <a:pt x="141" y="22"/>
                    <a:pt x="141" y="22"/>
                  </a:cubicBezTo>
                  <a:cubicBezTo>
                    <a:pt x="143" y="22"/>
                    <a:pt x="143" y="21"/>
                    <a:pt x="144" y="21"/>
                  </a:cubicBezTo>
                  <a:cubicBezTo>
                    <a:pt x="144" y="20"/>
                    <a:pt x="145" y="20"/>
                    <a:pt x="145" y="19"/>
                  </a:cubicBezTo>
                  <a:cubicBezTo>
                    <a:pt x="145" y="18"/>
                    <a:pt x="144" y="16"/>
                    <a:pt x="143" y="14"/>
                  </a:cubicBezTo>
                  <a:cubicBezTo>
                    <a:pt x="142" y="13"/>
                    <a:pt x="142" y="12"/>
                    <a:pt x="141" y="12"/>
                  </a:cubicBezTo>
                  <a:cubicBezTo>
                    <a:pt x="141" y="12"/>
                    <a:pt x="141" y="11"/>
                    <a:pt x="141" y="11"/>
                  </a:cubicBezTo>
                  <a:cubicBezTo>
                    <a:pt x="141" y="11"/>
                    <a:pt x="141" y="11"/>
                    <a:pt x="141" y="11"/>
                  </a:cubicBezTo>
                  <a:cubicBezTo>
                    <a:pt x="141" y="11"/>
                    <a:pt x="141" y="11"/>
                    <a:pt x="141" y="11"/>
                  </a:cubicBezTo>
                  <a:cubicBezTo>
                    <a:pt x="141" y="11"/>
                    <a:pt x="141" y="11"/>
                    <a:pt x="141" y="11"/>
                  </a:cubicBezTo>
                  <a:cubicBezTo>
                    <a:pt x="141" y="11"/>
                    <a:pt x="141" y="11"/>
                    <a:pt x="141" y="11"/>
                  </a:cubicBezTo>
                  <a:cubicBezTo>
                    <a:pt x="141" y="11"/>
                    <a:pt x="141" y="11"/>
                    <a:pt x="141" y="11"/>
                  </a:cubicBezTo>
                  <a:cubicBezTo>
                    <a:pt x="141" y="11"/>
                    <a:pt x="141" y="11"/>
                    <a:pt x="141" y="11"/>
                  </a:cubicBezTo>
                  <a:cubicBezTo>
                    <a:pt x="141" y="11"/>
                    <a:pt x="141" y="11"/>
                    <a:pt x="141" y="11"/>
                  </a:cubicBezTo>
                  <a:cubicBezTo>
                    <a:pt x="141" y="11"/>
                    <a:pt x="141" y="11"/>
                    <a:pt x="141" y="11"/>
                  </a:cubicBezTo>
                  <a:cubicBezTo>
                    <a:pt x="141" y="11"/>
                    <a:pt x="141" y="11"/>
                    <a:pt x="141" y="11"/>
                  </a:cubicBezTo>
                  <a:cubicBezTo>
                    <a:pt x="141" y="11"/>
                    <a:pt x="141" y="11"/>
                    <a:pt x="141" y="11"/>
                  </a:cubicBezTo>
                  <a:cubicBezTo>
                    <a:pt x="141" y="11"/>
                    <a:pt x="141" y="11"/>
                    <a:pt x="141" y="11"/>
                  </a:cubicBezTo>
                  <a:cubicBezTo>
                    <a:pt x="141" y="11"/>
                    <a:pt x="141" y="11"/>
                    <a:pt x="141" y="11"/>
                  </a:cubicBezTo>
                  <a:cubicBezTo>
                    <a:pt x="141" y="11"/>
                    <a:pt x="141" y="11"/>
                    <a:pt x="141" y="11"/>
                  </a:cubicBezTo>
                  <a:cubicBezTo>
                    <a:pt x="141" y="10"/>
                    <a:pt x="141" y="10"/>
                    <a:pt x="141" y="10"/>
                  </a:cubicBezTo>
                  <a:cubicBezTo>
                    <a:pt x="141" y="11"/>
                    <a:pt x="141" y="11"/>
                    <a:pt x="141" y="11"/>
                  </a:cubicBezTo>
                  <a:cubicBezTo>
                    <a:pt x="141" y="11"/>
                    <a:pt x="141" y="11"/>
                    <a:pt x="141" y="11"/>
                  </a:cubicBezTo>
                  <a:cubicBezTo>
                    <a:pt x="141" y="10"/>
                    <a:pt x="141" y="10"/>
                    <a:pt x="141" y="10"/>
                  </a:cubicBezTo>
                  <a:cubicBezTo>
                    <a:pt x="141" y="11"/>
                    <a:pt x="141" y="11"/>
                    <a:pt x="141" y="11"/>
                  </a:cubicBezTo>
                  <a:cubicBezTo>
                    <a:pt x="141" y="11"/>
                    <a:pt x="141" y="11"/>
                    <a:pt x="141" y="11"/>
                  </a:cubicBezTo>
                  <a:cubicBezTo>
                    <a:pt x="141" y="11"/>
                    <a:pt x="141" y="11"/>
                    <a:pt x="141" y="11"/>
                  </a:cubicBezTo>
                  <a:cubicBezTo>
                    <a:pt x="141" y="10"/>
                    <a:pt x="141" y="10"/>
                    <a:pt x="141" y="10"/>
                  </a:cubicBezTo>
                  <a:cubicBezTo>
                    <a:pt x="141" y="10"/>
                    <a:pt x="141" y="10"/>
                    <a:pt x="141" y="10"/>
                  </a:cubicBezTo>
                  <a:cubicBezTo>
                    <a:pt x="142" y="10"/>
                    <a:pt x="142" y="10"/>
                    <a:pt x="142" y="10"/>
                  </a:cubicBezTo>
                  <a:cubicBezTo>
                    <a:pt x="144" y="12"/>
                    <a:pt x="148" y="15"/>
                    <a:pt x="152" y="17"/>
                  </a:cubicBezTo>
                  <a:cubicBezTo>
                    <a:pt x="157" y="20"/>
                    <a:pt x="162" y="22"/>
                    <a:pt x="165" y="22"/>
                  </a:cubicBezTo>
                  <a:cubicBezTo>
                    <a:pt x="167" y="22"/>
                    <a:pt x="168" y="21"/>
                    <a:pt x="169" y="21"/>
                  </a:cubicBezTo>
                  <a:cubicBezTo>
                    <a:pt x="170" y="22"/>
                    <a:pt x="170" y="22"/>
                    <a:pt x="170" y="22"/>
                  </a:cubicBezTo>
                  <a:cubicBezTo>
                    <a:pt x="169" y="22"/>
                    <a:pt x="169" y="22"/>
                    <a:pt x="169" y="22"/>
                  </a:cubicBezTo>
                  <a:cubicBezTo>
                    <a:pt x="168" y="21"/>
                    <a:pt x="168" y="20"/>
                    <a:pt x="168" y="20"/>
                  </a:cubicBezTo>
                  <a:cubicBezTo>
                    <a:pt x="167" y="19"/>
                    <a:pt x="166" y="19"/>
                    <a:pt x="166" y="18"/>
                  </a:cubicBezTo>
                  <a:cubicBezTo>
                    <a:pt x="165" y="18"/>
                    <a:pt x="165" y="18"/>
                    <a:pt x="165" y="18"/>
                  </a:cubicBezTo>
                  <a:cubicBezTo>
                    <a:pt x="164" y="18"/>
                    <a:pt x="164" y="18"/>
                    <a:pt x="164" y="18"/>
                  </a:cubicBezTo>
                  <a:cubicBezTo>
                    <a:pt x="164" y="17"/>
                    <a:pt x="164" y="17"/>
                    <a:pt x="164" y="17"/>
                  </a:cubicBezTo>
                  <a:cubicBezTo>
                    <a:pt x="164" y="17"/>
                    <a:pt x="164" y="17"/>
                    <a:pt x="164" y="17"/>
                  </a:cubicBezTo>
                  <a:cubicBezTo>
                    <a:pt x="164" y="17"/>
                    <a:pt x="164" y="17"/>
                    <a:pt x="164" y="17"/>
                  </a:cubicBezTo>
                  <a:cubicBezTo>
                    <a:pt x="164" y="16"/>
                    <a:pt x="164" y="16"/>
                    <a:pt x="164" y="16"/>
                  </a:cubicBezTo>
                  <a:cubicBezTo>
                    <a:pt x="164" y="16"/>
                    <a:pt x="164" y="16"/>
                    <a:pt x="165" y="16"/>
                  </a:cubicBezTo>
                  <a:cubicBezTo>
                    <a:pt x="165" y="16"/>
                    <a:pt x="165" y="16"/>
                    <a:pt x="165" y="16"/>
                  </a:cubicBezTo>
                  <a:cubicBezTo>
                    <a:pt x="165" y="16"/>
                    <a:pt x="165" y="16"/>
                    <a:pt x="165" y="16"/>
                  </a:cubicBezTo>
                  <a:cubicBezTo>
                    <a:pt x="166" y="16"/>
                    <a:pt x="166" y="16"/>
                    <a:pt x="167" y="16"/>
                  </a:cubicBezTo>
                  <a:cubicBezTo>
                    <a:pt x="169" y="17"/>
                    <a:pt x="173" y="20"/>
                    <a:pt x="177" y="22"/>
                  </a:cubicBezTo>
                  <a:cubicBezTo>
                    <a:pt x="182" y="24"/>
                    <a:pt x="186" y="26"/>
                    <a:pt x="188" y="27"/>
                  </a:cubicBezTo>
                  <a:cubicBezTo>
                    <a:pt x="189" y="27"/>
                    <a:pt x="190" y="27"/>
                    <a:pt x="190" y="27"/>
                  </a:cubicBezTo>
                  <a:cubicBezTo>
                    <a:pt x="191" y="27"/>
                    <a:pt x="191" y="27"/>
                    <a:pt x="191" y="27"/>
                  </a:cubicBezTo>
                  <a:cubicBezTo>
                    <a:pt x="191" y="28"/>
                    <a:pt x="191" y="28"/>
                    <a:pt x="191" y="28"/>
                  </a:cubicBezTo>
                  <a:cubicBezTo>
                    <a:pt x="190" y="28"/>
                    <a:pt x="190" y="28"/>
                    <a:pt x="190" y="28"/>
                  </a:cubicBezTo>
                  <a:lnTo>
                    <a:pt x="191" y="28"/>
                  </a:lnTo>
                  <a:close/>
                </a:path>
              </a:pathLst>
            </a:custGeom>
            <a:solidFill>
              <a:srgbClr val="754D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5" name="Freeform 165"/>
            <p:cNvSpPr/>
            <p:nvPr/>
          </p:nvSpPr>
          <p:spPr bwMode="auto">
            <a:xfrm>
              <a:off x="3491" y="2691"/>
              <a:ext cx="26" cy="28"/>
            </a:xfrm>
            <a:custGeom>
              <a:avLst/>
              <a:gdLst>
                <a:gd name="T0" fmla="*/ 6 w 11"/>
                <a:gd name="T1" fmla="*/ 12 h 12"/>
                <a:gd name="T2" fmla="*/ 7 w 11"/>
                <a:gd name="T3" fmla="*/ 11 h 12"/>
                <a:gd name="T4" fmla="*/ 10 w 11"/>
                <a:gd name="T5" fmla="*/ 2 h 12"/>
                <a:gd name="T6" fmla="*/ 8 w 11"/>
                <a:gd name="T7" fmla="*/ 1 h 12"/>
                <a:gd name="T8" fmla="*/ 0 w 11"/>
                <a:gd name="T9" fmla="*/ 5 h 12"/>
                <a:gd name="T10" fmla="*/ 1 w 11"/>
                <a:gd name="T11" fmla="*/ 7 h 12"/>
                <a:gd name="T12" fmla="*/ 2 w 11"/>
                <a:gd name="T13" fmla="*/ 6 h 12"/>
                <a:gd name="T14" fmla="*/ 8 w 11"/>
                <a:gd name="T15" fmla="*/ 3 h 12"/>
                <a:gd name="T16" fmla="*/ 8 w 11"/>
                <a:gd name="T17" fmla="*/ 3 h 12"/>
                <a:gd name="T18" fmla="*/ 5 w 11"/>
                <a:gd name="T19" fmla="*/ 10 h 12"/>
                <a:gd name="T20" fmla="*/ 5 w 11"/>
                <a:gd name="T21" fmla="*/ 11 h 12"/>
                <a:gd name="T22" fmla="*/ 6 w 11"/>
                <a:gd name="T2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12">
                  <a:moveTo>
                    <a:pt x="6" y="12"/>
                  </a:moveTo>
                  <a:cubicBezTo>
                    <a:pt x="6" y="12"/>
                    <a:pt x="7" y="11"/>
                    <a:pt x="7" y="11"/>
                  </a:cubicBezTo>
                  <a:cubicBezTo>
                    <a:pt x="8" y="10"/>
                    <a:pt x="11" y="5"/>
                    <a:pt x="10" y="2"/>
                  </a:cubicBezTo>
                  <a:cubicBezTo>
                    <a:pt x="10" y="2"/>
                    <a:pt x="9" y="1"/>
                    <a:pt x="8" y="1"/>
                  </a:cubicBezTo>
                  <a:cubicBezTo>
                    <a:pt x="3" y="0"/>
                    <a:pt x="1" y="5"/>
                    <a:pt x="0" y="5"/>
                  </a:cubicBezTo>
                  <a:cubicBezTo>
                    <a:pt x="0" y="6"/>
                    <a:pt x="0" y="6"/>
                    <a:pt x="1" y="7"/>
                  </a:cubicBezTo>
                  <a:cubicBezTo>
                    <a:pt x="1" y="7"/>
                    <a:pt x="2" y="7"/>
                    <a:pt x="2" y="6"/>
                  </a:cubicBezTo>
                  <a:cubicBezTo>
                    <a:pt x="2" y="6"/>
                    <a:pt x="4" y="2"/>
                    <a:pt x="8" y="3"/>
                  </a:cubicBezTo>
                  <a:cubicBezTo>
                    <a:pt x="8" y="3"/>
                    <a:pt x="8" y="3"/>
                    <a:pt x="8" y="3"/>
                  </a:cubicBezTo>
                  <a:cubicBezTo>
                    <a:pt x="9" y="4"/>
                    <a:pt x="7" y="8"/>
                    <a:pt x="5" y="10"/>
                  </a:cubicBezTo>
                  <a:cubicBezTo>
                    <a:pt x="5" y="10"/>
                    <a:pt x="5" y="11"/>
                    <a:pt x="5" y="11"/>
                  </a:cubicBezTo>
                  <a:lnTo>
                    <a:pt x="6" y="12"/>
                  </a:lnTo>
                  <a:close/>
                </a:path>
              </a:pathLst>
            </a:custGeom>
            <a:solidFill>
              <a:srgbClr val="B785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6" name="Freeform 166"/>
            <p:cNvSpPr/>
            <p:nvPr/>
          </p:nvSpPr>
          <p:spPr bwMode="auto">
            <a:xfrm>
              <a:off x="3515" y="2605"/>
              <a:ext cx="19" cy="31"/>
            </a:xfrm>
            <a:custGeom>
              <a:avLst/>
              <a:gdLst>
                <a:gd name="T0" fmla="*/ 0 w 8"/>
                <a:gd name="T1" fmla="*/ 7 h 13"/>
                <a:gd name="T2" fmla="*/ 5 w 8"/>
                <a:gd name="T3" fmla="*/ 12 h 13"/>
                <a:gd name="T4" fmla="*/ 8 w 8"/>
                <a:gd name="T5" fmla="*/ 6 h 13"/>
                <a:gd name="T6" fmla="*/ 3 w 8"/>
                <a:gd name="T7" fmla="*/ 0 h 13"/>
                <a:gd name="T8" fmla="*/ 0 w 8"/>
                <a:gd name="T9" fmla="*/ 7 h 13"/>
              </a:gdLst>
              <a:ahLst/>
              <a:cxnLst>
                <a:cxn ang="0">
                  <a:pos x="T0" y="T1"/>
                </a:cxn>
                <a:cxn ang="0">
                  <a:pos x="T2" y="T3"/>
                </a:cxn>
                <a:cxn ang="0">
                  <a:pos x="T4" y="T5"/>
                </a:cxn>
                <a:cxn ang="0">
                  <a:pos x="T6" y="T7"/>
                </a:cxn>
                <a:cxn ang="0">
                  <a:pos x="T8" y="T9"/>
                </a:cxn>
              </a:cxnLst>
              <a:rect l="0" t="0" r="r" b="b"/>
              <a:pathLst>
                <a:path w="8" h="13">
                  <a:moveTo>
                    <a:pt x="0" y="7"/>
                  </a:moveTo>
                  <a:cubicBezTo>
                    <a:pt x="1" y="10"/>
                    <a:pt x="3" y="13"/>
                    <a:pt x="5" y="12"/>
                  </a:cubicBezTo>
                  <a:cubicBezTo>
                    <a:pt x="7" y="12"/>
                    <a:pt x="8" y="9"/>
                    <a:pt x="8" y="6"/>
                  </a:cubicBezTo>
                  <a:cubicBezTo>
                    <a:pt x="7" y="3"/>
                    <a:pt x="5" y="0"/>
                    <a:pt x="3" y="0"/>
                  </a:cubicBezTo>
                  <a:cubicBezTo>
                    <a:pt x="1" y="1"/>
                    <a:pt x="0" y="4"/>
                    <a:pt x="0"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7" name="Freeform 167"/>
            <p:cNvSpPr/>
            <p:nvPr/>
          </p:nvSpPr>
          <p:spPr bwMode="auto">
            <a:xfrm>
              <a:off x="3517" y="2617"/>
              <a:ext cx="7" cy="12"/>
            </a:xfrm>
            <a:custGeom>
              <a:avLst/>
              <a:gdLst>
                <a:gd name="T0" fmla="*/ 0 w 3"/>
                <a:gd name="T1" fmla="*/ 3 h 5"/>
                <a:gd name="T2" fmla="*/ 2 w 3"/>
                <a:gd name="T3" fmla="*/ 5 h 5"/>
                <a:gd name="T4" fmla="*/ 3 w 3"/>
                <a:gd name="T5" fmla="*/ 2 h 5"/>
                <a:gd name="T6" fmla="*/ 1 w 3"/>
                <a:gd name="T7" fmla="*/ 0 h 5"/>
                <a:gd name="T8" fmla="*/ 0 w 3"/>
                <a:gd name="T9" fmla="*/ 3 h 5"/>
              </a:gdLst>
              <a:ahLst/>
              <a:cxnLst>
                <a:cxn ang="0">
                  <a:pos x="T0" y="T1"/>
                </a:cxn>
                <a:cxn ang="0">
                  <a:pos x="T2" y="T3"/>
                </a:cxn>
                <a:cxn ang="0">
                  <a:pos x="T4" y="T5"/>
                </a:cxn>
                <a:cxn ang="0">
                  <a:pos x="T6" y="T7"/>
                </a:cxn>
                <a:cxn ang="0">
                  <a:pos x="T8" y="T9"/>
                </a:cxn>
              </a:cxnLst>
              <a:rect l="0" t="0" r="r" b="b"/>
              <a:pathLst>
                <a:path w="3" h="5">
                  <a:moveTo>
                    <a:pt x="0" y="3"/>
                  </a:moveTo>
                  <a:cubicBezTo>
                    <a:pt x="1" y="4"/>
                    <a:pt x="1" y="5"/>
                    <a:pt x="2" y="5"/>
                  </a:cubicBezTo>
                  <a:cubicBezTo>
                    <a:pt x="3" y="5"/>
                    <a:pt x="3" y="4"/>
                    <a:pt x="3" y="2"/>
                  </a:cubicBezTo>
                  <a:cubicBezTo>
                    <a:pt x="3" y="1"/>
                    <a:pt x="2" y="0"/>
                    <a:pt x="1" y="0"/>
                  </a:cubicBezTo>
                  <a:cubicBezTo>
                    <a:pt x="1" y="1"/>
                    <a:pt x="0"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8" name="Freeform 168"/>
            <p:cNvSpPr/>
            <p:nvPr/>
          </p:nvSpPr>
          <p:spPr bwMode="auto">
            <a:xfrm>
              <a:off x="3348" y="2607"/>
              <a:ext cx="19" cy="31"/>
            </a:xfrm>
            <a:custGeom>
              <a:avLst/>
              <a:gdLst>
                <a:gd name="T0" fmla="*/ 0 w 8"/>
                <a:gd name="T1" fmla="*/ 7 h 13"/>
                <a:gd name="T2" fmla="*/ 5 w 8"/>
                <a:gd name="T3" fmla="*/ 13 h 13"/>
                <a:gd name="T4" fmla="*/ 7 w 8"/>
                <a:gd name="T5" fmla="*/ 6 h 13"/>
                <a:gd name="T6" fmla="*/ 3 w 8"/>
                <a:gd name="T7" fmla="*/ 1 h 13"/>
                <a:gd name="T8" fmla="*/ 0 w 8"/>
                <a:gd name="T9" fmla="*/ 7 h 13"/>
              </a:gdLst>
              <a:ahLst/>
              <a:cxnLst>
                <a:cxn ang="0">
                  <a:pos x="T0" y="T1"/>
                </a:cxn>
                <a:cxn ang="0">
                  <a:pos x="T2" y="T3"/>
                </a:cxn>
                <a:cxn ang="0">
                  <a:pos x="T4" y="T5"/>
                </a:cxn>
                <a:cxn ang="0">
                  <a:pos x="T6" y="T7"/>
                </a:cxn>
                <a:cxn ang="0">
                  <a:pos x="T8" y="T9"/>
                </a:cxn>
              </a:cxnLst>
              <a:rect l="0" t="0" r="r" b="b"/>
              <a:pathLst>
                <a:path w="8" h="13">
                  <a:moveTo>
                    <a:pt x="0" y="7"/>
                  </a:moveTo>
                  <a:cubicBezTo>
                    <a:pt x="1" y="11"/>
                    <a:pt x="3" y="13"/>
                    <a:pt x="5" y="13"/>
                  </a:cubicBezTo>
                  <a:cubicBezTo>
                    <a:pt x="7" y="12"/>
                    <a:pt x="8" y="9"/>
                    <a:pt x="7" y="6"/>
                  </a:cubicBezTo>
                  <a:cubicBezTo>
                    <a:pt x="7" y="3"/>
                    <a:pt x="5" y="0"/>
                    <a:pt x="3" y="1"/>
                  </a:cubicBezTo>
                  <a:cubicBezTo>
                    <a:pt x="1" y="1"/>
                    <a:pt x="0" y="4"/>
                    <a:pt x="0"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9" name="Freeform 169"/>
            <p:cNvSpPr/>
            <p:nvPr/>
          </p:nvSpPr>
          <p:spPr bwMode="auto">
            <a:xfrm>
              <a:off x="3350" y="2622"/>
              <a:ext cx="7" cy="9"/>
            </a:xfrm>
            <a:custGeom>
              <a:avLst/>
              <a:gdLst>
                <a:gd name="T0" fmla="*/ 1 w 3"/>
                <a:gd name="T1" fmla="*/ 2 h 4"/>
                <a:gd name="T2" fmla="*/ 2 w 3"/>
                <a:gd name="T3" fmla="*/ 4 h 4"/>
                <a:gd name="T4" fmla="*/ 3 w 3"/>
                <a:gd name="T5" fmla="*/ 2 h 4"/>
                <a:gd name="T6" fmla="*/ 2 w 3"/>
                <a:gd name="T7" fmla="*/ 0 h 4"/>
                <a:gd name="T8" fmla="*/ 1 w 3"/>
                <a:gd name="T9" fmla="*/ 2 h 4"/>
              </a:gdLst>
              <a:ahLst/>
              <a:cxnLst>
                <a:cxn ang="0">
                  <a:pos x="T0" y="T1"/>
                </a:cxn>
                <a:cxn ang="0">
                  <a:pos x="T2" y="T3"/>
                </a:cxn>
                <a:cxn ang="0">
                  <a:pos x="T4" y="T5"/>
                </a:cxn>
                <a:cxn ang="0">
                  <a:pos x="T6" y="T7"/>
                </a:cxn>
                <a:cxn ang="0">
                  <a:pos x="T8" y="T9"/>
                </a:cxn>
              </a:cxnLst>
              <a:rect l="0" t="0" r="r" b="b"/>
              <a:pathLst>
                <a:path w="3" h="4">
                  <a:moveTo>
                    <a:pt x="1" y="2"/>
                  </a:moveTo>
                  <a:cubicBezTo>
                    <a:pt x="1" y="3"/>
                    <a:pt x="2" y="4"/>
                    <a:pt x="2" y="4"/>
                  </a:cubicBezTo>
                  <a:cubicBezTo>
                    <a:pt x="3" y="4"/>
                    <a:pt x="3" y="3"/>
                    <a:pt x="3" y="2"/>
                  </a:cubicBezTo>
                  <a:cubicBezTo>
                    <a:pt x="3" y="1"/>
                    <a:pt x="2" y="0"/>
                    <a:pt x="2" y="0"/>
                  </a:cubicBezTo>
                  <a:cubicBezTo>
                    <a:pt x="1" y="0"/>
                    <a:pt x="0"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0" name="Freeform 170"/>
            <p:cNvSpPr/>
            <p:nvPr/>
          </p:nvSpPr>
          <p:spPr bwMode="auto">
            <a:xfrm>
              <a:off x="3250" y="2672"/>
              <a:ext cx="45" cy="31"/>
            </a:xfrm>
            <a:custGeom>
              <a:avLst/>
              <a:gdLst>
                <a:gd name="T0" fmla="*/ 1 w 19"/>
                <a:gd name="T1" fmla="*/ 6 h 13"/>
                <a:gd name="T2" fmla="*/ 9 w 19"/>
                <a:gd name="T3" fmla="*/ 12 h 13"/>
                <a:gd name="T4" fmla="*/ 19 w 19"/>
                <a:gd name="T5" fmla="*/ 7 h 13"/>
                <a:gd name="T6" fmla="*/ 10 w 19"/>
                <a:gd name="T7" fmla="*/ 1 h 13"/>
                <a:gd name="T8" fmla="*/ 1 w 19"/>
                <a:gd name="T9" fmla="*/ 6 h 13"/>
              </a:gdLst>
              <a:ahLst/>
              <a:cxnLst>
                <a:cxn ang="0">
                  <a:pos x="T0" y="T1"/>
                </a:cxn>
                <a:cxn ang="0">
                  <a:pos x="T2" y="T3"/>
                </a:cxn>
                <a:cxn ang="0">
                  <a:pos x="T4" y="T5"/>
                </a:cxn>
                <a:cxn ang="0">
                  <a:pos x="T6" y="T7"/>
                </a:cxn>
                <a:cxn ang="0">
                  <a:pos x="T8" y="T9"/>
                </a:cxn>
              </a:cxnLst>
              <a:rect l="0" t="0" r="r" b="b"/>
              <a:pathLst>
                <a:path w="19" h="13">
                  <a:moveTo>
                    <a:pt x="1" y="6"/>
                  </a:moveTo>
                  <a:cubicBezTo>
                    <a:pt x="0" y="9"/>
                    <a:pt x="4" y="12"/>
                    <a:pt x="9" y="12"/>
                  </a:cubicBezTo>
                  <a:cubicBezTo>
                    <a:pt x="14" y="13"/>
                    <a:pt x="19" y="10"/>
                    <a:pt x="19" y="7"/>
                  </a:cubicBezTo>
                  <a:cubicBezTo>
                    <a:pt x="19" y="4"/>
                    <a:pt x="15" y="1"/>
                    <a:pt x="10" y="1"/>
                  </a:cubicBezTo>
                  <a:cubicBezTo>
                    <a:pt x="5" y="0"/>
                    <a:pt x="1" y="3"/>
                    <a:pt x="1" y="6"/>
                  </a:cubicBezTo>
                  <a:close/>
                </a:path>
              </a:pathLst>
            </a:custGeom>
            <a:solidFill>
              <a:srgbClr val="ED7A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1" name="Freeform 171"/>
            <p:cNvSpPr/>
            <p:nvPr/>
          </p:nvSpPr>
          <p:spPr bwMode="auto">
            <a:xfrm>
              <a:off x="3575" y="2677"/>
              <a:ext cx="31" cy="21"/>
            </a:xfrm>
            <a:custGeom>
              <a:avLst/>
              <a:gdLst>
                <a:gd name="T0" fmla="*/ 1 w 13"/>
                <a:gd name="T1" fmla="*/ 7 h 9"/>
                <a:gd name="T2" fmla="*/ 8 w 13"/>
                <a:gd name="T3" fmla="*/ 8 h 9"/>
                <a:gd name="T4" fmla="*/ 12 w 13"/>
                <a:gd name="T5" fmla="*/ 3 h 9"/>
                <a:gd name="T6" fmla="*/ 5 w 13"/>
                <a:gd name="T7" fmla="*/ 1 h 9"/>
                <a:gd name="T8" fmla="*/ 1 w 13"/>
                <a:gd name="T9" fmla="*/ 7 h 9"/>
              </a:gdLst>
              <a:ahLst/>
              <a:cxnLst>
                <a:cxn ang="0">
                  <a:pos x="T0" y="T1"/>
                </a:cxn>
                <a:cxn ang="0">
                  <a:pos x="T2" y="T3"/>
                </a:cxn>
                <a:cxn ang="0">
                  <a:pos x="T4" y="T5"/>
                </a:cxn>
                <a:cxn ang="0">
                  <a:pos x="T6" y="T7"/>
                </a:cxn>
                <a:cxn ang="0">
                  <a:pos x="T8" y="T9"/>
                </a:cxn>
              </a:cxnLst>
              <a:rect l="0" t="0" r="r" b="b"/>
              <a:pathLst>
                <a:path w="13" h="9">
                  <a:moveTo>
                    <a:pt x="1" y="7"/>
                  </a:moveTo>
                  <a:cubicBezTo>
                    <a:pt x="2" y="9"/>
                    <a:pt x="5" y="9"/>
                    <a:pt x="8" y="8"/>
                  </a:cubicBezTo>
                  <a:cubicBezTo>
                    <a:pt x="11" y="7"/>
                    <a:pt x="13" y="4"/>
                    <a:pt x="12" y="3"/>
                  </a:cubicBezTo>
                  <a:cubicBezTo>
                    <a:pt x="11" y="1"/>
                    <a:pt x="8" y="0"/>
                    <a:pt x="5" y="1"/>
                  </a:cubicBezTo>
                  <a:cubicBezTo>
                    <a:pt x="2" y="2"/>
                    <a:pt x="0" y="5"/>
                    <a:pt x="1" y="7"/>
                  </a:cubicBezTo>
                  <a:close/>
                </a:path>
              </a:pathLst>
            </a:custGeom>
            <a:solidFill>
              <a:srgbClr val="ED7A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2" name="Freeform 172"/>
            <p:cNvSpPr/>
            <p:nvPr/>
          </p:nvSpPr>
          <p:spPr bwMode="auto">
            <a:xfrm>
              <a:off x="3081" y="2505"/>
              <a:ext cx="102" cy="193"/>
            </a:xfrm>
            <a:custGeom>
              <a:avLst/>
              <a:gdLst>
                <a:gd name="T0" fmla="*/ 34 w 43"/>
                <a:gd name="T1" fmla="*/ 0 h 81"/>
                <a:gd name="T2" fmla="*/ 43 w 43"/>
                <a:gd name="T3" fmla="*/ 47 h 81"/>
                <a:gd name="T4" fmla="*/ 6 w 43"/>
                <a:gd name="T5" fmla="*/ 80 h 81"/>
                <a:gd name="T6" fmla="*/ 34 w 43"/>
                <a:gd name="T7" fmla="*/ 0 h 81"/>
              </a:gdLst>
              <a:ahLst/>
              <a:cxnLst>
                <a:cxn ang="0">
                  <a:pos x="T0" y="T1"/>
                </a:cxn>
                <a:cxn ang="0">
                  <a:pos x="T2" y="T3"/>
                </a:cxn>
                <a:cxn ang="0">
                  <a:pos x="T4" y="T5"/>
                </a:cxn>
                <a:cxn ang="0">
                  <a:pos x="T6" y="T7"/>
                </a:cxn>
              </a:cxnLst>
              <a:rect l="0" t="0" r="r" b="b"/>
              <a:pathLst>
                <a:path w="43" h="81">
                  <a:moveTo>
                    <a:pt x="34" y="0"/>
                  </a:moveTo>
                  <a:cubicBezTo>
                    <a:pt x="33" y="8"/>
                    <a:pt x="33" y="28"/>
                    <a:pt x="43" y="47"/>
                  </a:cubicBezTo>
                  <a:cubicBezTo>
                    <a:pt x="17" y="64"/>
                    <a:pt x="5" y="81"/>
                    <a:pt x="6" y="80"/>
                  </a:cubicBezTo>
                  <a:cubicBezTo>
                    <a:pt x="0" y="51"/>
                    <a:pt x="10" y="21"/>
                    <a:pt x="34" y="0"/>
                  </a:cubicBezTo>
                  <a:close/>
                </a:path>
              </a:pathLst>
            </a:custGeom>
            <a:solidFill>
              <a:srgbClr val="FCE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3" name="Freeform 173"/>
            <p:cNvSpPr/>
            <p:nvPr/>
          </p:nvSpPr>
          <p:spPr bwMode="auto">
            <a:xfrm>
              <a:off x="3088" y="2503"/>
              <a:ext cx="98" cy="195"/>
            </a:xfrm>
            <a:custGeom>
              <a:avLst/>
              <a:gdLst>
                <a:gd name="T0" fmla="*/ 32 w 41"/>
                <a:gd name="T1" fmla="*/ 1 h 82"/>
                <a:gd name="T2" fmla="*/ 41 w 41"/>
                <a:gd name="T3" fmla="*/ 48 h 82"/>
                <a:gd name="T4" fmla="*/ 13 w 41"/>
                <a:gd name="T5" fmla="*/ 71 h 82"/>
                <a:gd name="T6" fmla="*/ 4 w 41"/>
                <a:gd name="T7" fmla="*/ 81 h 82"/>
                <a:gd name="T8" fmla="*/ 4 w 41"/>
                <a:gd name="T9" fmla="*/ 82 h 82"/>
                <a:gd name="T10" fmla="*/ 4 w 41"/>
                <a:gd name="T11" fmla="*/ 81 h 82"/>
                <a:gd name="T12" fmla="*/ 3 w 41"/>
                <a:gd name="T13" fmla="*/ 81 h 82"/>
                <a:gd name="T14" fmla="*/ 3 w 41"/>
                <a:gd name="T15" fmla="*/ 81 h 82"/>
                <a:gd name="T16" fmla="*/ 4 w 41"/>
                <a:gd name="T17" fmla="*/ 81 h 82"/>
                <a:gd name="T18" fmla="*/ 4 w 41"/>
                <a:gd name="T19" fmla="*/ 81 h 82"/>
                <a:gd name="T20" fmla="*/ 4 w 41"/>
                <a:gd name="T21" fmla="*/ 81 h 82"/>
                <a:gd name="T22" fmla="*/ 3 w 41"/>
                <a:gd name="T23" fmla="*/ 81 h 82"/>
                <a:gd name="T24" fmla="*/ 3 w 41"/>
                <a:gd name="T25" fmla="*/ 81 h 82"/>
                <a:gd name="T26" fmla="*/ 4 w 41"/>
                <a:gd name="T27" fmla="*/ 81 h 82"/>
                <a:gd name="T28" fmla="*/ 3 w 41"/>
                <a:gd name="T29" fmla="*/ 80 h 82"/>
                <a:gd name="T30" fmla="*/ 3 w 41"/>
                <a:gd name="T31" fmla="*/ 80 h 82"/>
                <a:gd name="T32" fmla="*/ 3 w 41"/>
                <a:gd name="T33" fmla="*/ 81 h 82"/>
                <a:gd name="T34" fmla="*/ 3 w 41"/>
                <a:gd name="T35" fmla="*/ 81 h 82"/>
                <a:gd name="T36" fmla="*/ 3 w 41"/>
                <a:gd name="T37" fmla="*/ 80 h 82"/>
                <a:gd name="T38" fmla="*/ 2 w 41"/>
                <a:gd name="T39" fmla="*/ 80 h 82"/>
                <a:gd name="T40" fmla="*/ 2 w 41"/>
                <a:gd name="T41" fmla="*/ 80 h 82"/>
                <a:gd name="T42" fmla="*/ 3 w 41"/>
                <a:gd name="T43" fmla="*/ 81 h 82"/>
                <a:gd name="T44" fmla="*/ 3 w 41"/>
                <a:gd name="T45" fmla="*/ 81 h 82"/>
                <a:gd name="T46" fmla="*/ 0 w 41"/>
                <a:gd name="T47" fmla="*/ 63 h 82"/>
                <a:gd name="T48" fmla="*/ 31 w 41"/>
                <a:gd name="T49" fmla="*/ 0 h 82"/>
                <a:gd name="T50" fmla="*/ 31 w 41"/>
                <a:gd name="T51" fmla="*/ 1 h 82"/>
                <a:gd name="T52" fmla="*/ 2 w 41"/>
                <a:gd name="T53" fmla="*/ 63 h 82"/>
                <a:gd name="T54" fmla="*/ 3 w 41"/>
                <a:gd name="T55" fmla="*/ 82 h 82"/>
                <a:gd name="T56" fmla="*/ 3 w 41"/>
                <a:gd name="T57" fmla="*/ 82 h 82"/>
                <a:gd name="T58" fmla="*/ 2 w 41"/>
                <a:gd name="T59" fmla="*/ 82 h 82"/>
                <a:gd name="T60" fmla="*/ 2 w 41"/>
                <a:gd name="T61" fmla="*/ 81 h 82"/>
                <a:gd name="T62" fmla="*/ 5 w 41"/>
                <a:gd name="T63" fmla="*/ 77 h 82"/>
                <a:gd name="T64" fmla="*/ 40 w 41"/>
                <a:gd name="T65" fmla="*/ 48 h 82"/>
                <a:gd name="T66" fmla="*/ 29 w 41"/>
                <a:gd name="T67" fmla="*/ 6 h 82"/>
                <a:gd name="T68" fmla="*/ 31 w 41"/>
                <a:gd name="T69" fmla="*/ 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82">
                  <a:moveTo>
                    <a:pt x="31" y="1"/>
                  </a:moveTo>
                  <a:cubicBezTo>
                    <a:pt x="32" y="1"/>
                    <a:pt x="32" y="1"/>
                    <a:pt x="32" y="1"/>
                  </a:cubicBezTo>
                  <a:cubicBezTo>
                    <a:pt x="32" y="2"/>
                    <a:pt x="32" y="4"/>
                    <a:pt x="32" y="6"/>
                  </a:cubicBezTo>
                  <a:cubicBezTo>
                    <a:pt x="31" y="16"/>
                    <a:pt x="33" y="32"/>
                    <a:pt x="41" y="48"/>
                  </a:cubicBezTo>
                  <a:cubicBezTo>
                    <a:pt x="41" y="48"/>
                    <a:pt x="41" y="49"/>
                    <a:pt x="41" y="49"/>
                  </a:cubicBezTo>
                  <a:cubicBezTo>
                    <a:pt x="28" y="57"/>
                    <a:pt x="19" y="65"/>
                    <a:pt x="13" y="71"/>
                  </a:cubicBezTo>
                  <a:cubicBezTo>
                    <a:pt x="9" y="74"/>
                    <a:pt x="7" y="77"/>
                    <a:pt x="6" y="79"/>
                  </a:cubicBezTo>
                  <a:cubicBezTo>
                    <a:pt x="5" y="80"/>
                    <a:pt x="4" y="80"/>
                    <a:pt x="4" y="81"/>
                  </a:cubicBezTo>
                  <a:cubicBezTo>
                    <a:pt x="4" y="81"/>
                    <a:pt x="4" y="81"/>
                    <a:pt x="4" y="81"/>
                  </a:cubicBezTo>
                  <a:cubicBezTo>
                    <a:pt x="4" y="82"/>
                    <a:pt x="4" y="82"/>
                    <a:pt x="4" y="82"/>
                  </a:cubicBezTo>
                  <a:cubicBezTo>
                    <a:pt x="3" y="81"/>
                    <a:pt x="3" y="81"/>
                    <a:pt x="3" y="81"/>
                  </a:cubicBezTo>
                  <a:cubicBezTo>
                    <a:pt x="4" y="81"/>
                    <a:pt x="4" y="81"/>
                    <a:pt x="4" y="81"/>
                  </a:cubicBezTo>
                  <a:cubicBezTo>
                    <a:pt x="4" y="82"/>
                    <a:pt x="4" y="82"/>
                    <a:pt x="4" y="82"/>
                  </a:cubicBezTo>
                  <a:cubicBezTo>
                    <a:pt x="3" y="81"/>
                    <a:pt x="3" y="81"/>
                    <a:pt x="3" y="81"/>
                  </a:cubicBezTo>
                  <a:cubicBezTo>
                    <a:pt x="4" y="81"/>
                    <a:pt x="4" y="81"/>
                    <a:pt x="4" y="81"/>
                  </a:cubicBezTo>
                  <a:cubicBezTo>
                    <a:pt x="3" y="81"/>
                    <a:pt x="3" y="81"/>
                    <a:pt x="3" y="81"/>
                  </a:cubicBezTo>
                  <a:cubicBezTo>
                    <a:pt x="4" y="81"/>
                    <a:pt x="4" y="81"/>
                    <a:pt x="4" y="81"/>
                  </a:cubicBezTo>
                  <a:cubicBezTo>
                    <a:pt x="4" y="81"/>
                    <a:pt x="4" y="81"/>
                    <a:pt x="4" y="81"/>
                  </a:cubicBezTo>
                  <a:cubicBezTo>
                    <a:pt x="3" y="81"/>
                    <a:pt x="3" y="81"/>
                    <a:pt x="3" y="81"/>
                  </a:cubicBezTo>
                  <a:cubicBezTo>
                    <a:pt x="4" y="81"/>
                    <a:pt x="4" y="81"/>
                    <a:pt x="4" y="81"/>
                  </a:cubicBezTo>
                  <a:cubicBezTo>
                    <a:pt x="3" y="81"/>
                    <a:pt x="3" y="81"/>
                    <a:pt x="3" y="81"/>
                  </a:cubicBezTo>
                  <a:cubicBezTo>
                    <a:pt x="4" y="81"/>
                    <a:pt x="4" y="81"/>
                    <a:pt x="4" y="81"/>
                  </a:cubicBezTo>
                  <a:cubicBezTo>
                    <a:pt x="4" y="81"/>
                    <a:pt x="4" y="81"/>
                    <a:pt x="4" y="81"/>
                  </a:cubicBezTo>
                  <a:cubicBezTo>
                    <a:pt x="3" y="81"/>
                    <a:pt x="3" y="81"/>
                    <a:pt x="3" y="81"/>
                  </a:cubicBezTo>
                  <a:cubicBezTo>
                    <a:pt x="4" y="81"/>
                    <a:pt x="4" y="81"/>
                    <a:pt x="4" y="81"/>
                  </a:cubicBezTo>
                  <a:cubicBezTo>
                    <a:pt x="3" y="81"/>
                    <a:pt x="3" y="81"/>
                    <a:pt x="3" y="81"/>
                  </a:cubicBezTo>
                  <a:cubicBezTo>
                    <a:pt x="3" y="80"/>
                    <a:pt x="3" y="80"/>
                    <a:pt x="3" y="80"/>
                  </a:cubicBezTo>
                  <a:cubicBezTo>
                    <a:pt x="4" y="81"/>
                    <a:pt x="4" y="81"/>
                    <a:pt x="4" y="81"/>
                  </a:cubicBezTo>
                  <a:cubicBezTo>
                    <a:pt x="3" y="81"/>
                    <a:pt x="3" y="81"/>
                    <a:pt x="3" y="81"/>
                  </a:cubicBezTo>
                  <a:cubicBezTo>
                    <a:pt x="3" y="80"/>
                    <a:pt x="3" y="80"/>
                    <a:pt x="3" y="80"/>
                  </a:cubicBezTo>
                  <a:cubicBezTo>
                    <a:pt x="3" y="81"/>
                    <a:pt x="3" y="81"/>
                    <a:pt x="3" y="81"/>
                  </a:cubicBezTo>
                  <a:cubicBezTo>
                    <a:pt x="3" y="80"/>
                    <a:pt x="3" y="80"/>
                    <a:pt x="3" y="80"/>
                  </a:cubicBezTo>
                  <a:cubicBezTo>
                    <a:pt x="3" y="80"/>
                    <a:pt x="3" y="80"/>
                    <a:pt x="3" y="80"/>
                  </a:cubicBezTo>
                  <a:cubicBezTo>
                    <a:pt x="3" y="81"/>
                    <a:pt x="3" y="81"/>
                    <a:pt x="3" y="81"/>
                  </a:cubicBezTo>
                  <a:cubicBezTo>
                    <a:pt x="3" y="80"/>
                    <a:pt x="3" y="80"/>
                    <a:pt x="3" y="80"/>
                  </a:cubicBezTo>
                  <a:cubicBezTo>
                    <a:pt x="3" y="81"/>
                    <a:pt x="3" y="81"/>
                    <a:pt x="3" y="81"/>
                  </a:cubicBezTo>
                  <a:cubicBezTo>
                    <a:pt x="2" y="80"/>
                    <a:pt x="2" y="80"/>
                    <a:pt x="2" y="80"/>
                  </a:cubicBezTo>
                  <a:cubicBezTo>
                    <a:pt x="2" y="80"/>
                    <a:pt x="2" y="80"/>
                    <a:pt x="3" y="80"/>
                  </a:cubicBezTo>
                  <a:cubicBezTo>
                    <a:pt x="3" y="81"/>
                    <a:pt x="3" y="81"/>
                    <a:pt x="3" y="81"/>
                  </a:cubicBezTo>
                  <a:cubicBezTo>
                    <a:pt x="2" y="80"/>
                    <a:pt x="2" y="80"/>
                    <a:pt x="2" y="80"/>
                  </a:cubicBezTo>
                  <a:cubicBezTo>
                    <a:pt x="3" y="81"/>
                    <a:pt x="3" y="81"/>
                    <a:pt x="3" y="81"/>
                  </a:cubicBezTo>
                  <a:cubicBezTo>
                    <a:pt x="2" y="80"/>
                    <a:pt x="2" y="80"/>
                    <a:pt x="2" y="80"/>
                  </a:cubicBezTo>
                  <a:cubicBezTo>
                    <a:pt x="2" y="80"/>
                    <a:pt x="2" y="80"/>
                    <a:pt x="2" y="80"/>
                  </a:cubicBezTo>
                  <a:cubicBezTo>
                    <a:pt x="3" y="81"/>
                    <a:pt x="3" y="81"/>
                    <a:pt x="3" y="81"/>
                  </a:cubicBezTo>
                  <a:cubicBezTo>
                    <a:pt x="2" y="80"/>
                    <a:pt x="2" y="80"/>
                    <a:pt x="2" y="80"/>
                  </a:cubicBezTo>
                  <a:cubicBezTo>
                    <a:pt x="3" y="81"/>
                    <a:pt x="3" y="81"/>
                    <a:pt x="3" y="81"/>
                  </a:cubicBezTo>
                  <a:cubicBezTo>
                    <a:pt x="2" y="81"/>
                    <a:pt x="2" y="81"/>
                    <a:pt x="2" y="81"/>
                  </a:cubicBezTo>
                  <a:cubicBezTo>
                    <a:pt x="1" y="75"/>
                    <a:pt x="0" y="69"/>
                    <a:pt x="0" y="63"/>
                  </a:cubicBezTo>
                  <a:cubicBezTo>
                    <a:pt x="1" y="40"/>
                    <a:pt x="11" y="17"/>
                    <a:pt x="30" y="0"/>
                  </a:cubicBezTo>
                  <a:cubicBezTo>
                    <a:pt x="30" y="0"/>
                    <a:pt x="31" y="0"/>
                    <a:pt x="31" y="0"/>
                  </a:cubicBezTo>
                  <a:cubicBezTo>
                    <a:pt x="32" y="0"/>
                    <a:pt x="32" y="0"/>
                    <a:pt x="32" y="1"/>
                  </a:cubicBezTo>
                  <a:cubicBezTo>
                    <a:pt x="31" y="1"/>
                    <a:pt x="31" y="1"/>
                    <a:pt x="31" y="1"/>
                  </a:cubicBezTo>
                  <a:cubicBezTo>
                    <a:pt x="31" y="1"/>
                    <a:pt x="31" y="1"/>
                    <a:pt x="31" y="1"/>
                  </a:cubicBezTo>
                  <a:cubicBezTo>
                    <a:pt x="13" y="18"/>
                    <a:pt x="3" y="40"/>
                    <a:pt x="2" y="63"/>
                  </a:cubicBezTo>
                  <a:cubicBezTo>
                    <a:pt x="2" y="69"/>
                    <a:pt x="3" y="75"/>
                    <a:pt x="4" y="81"/>
                  </a:cubicBezTo>
                  <a:cubicBezTo>
                    <a:pt x="4" y="81"/>
                    <a:pt x="4" y="82"/>
                    <a:pt x="3" y="82"/>
                  </a:cubicBezTo>
                  <a:cubicBezTo>
                    <a:pt x="3" y="82"/>
                    <a:pt x="3" y="82"/>
                    <a:pt x="3" y="82"/>
                  </a:cubicBezTo>
                  <a:cubicBezTo>
                    <a:pt x="3" y="82"/>
                    <a:pt x="3" y="82"/>
                    <a:pt x="3" y="82"/>
                  </a:cubicBezTo>
                  <a:cubicBezTo>
                    <a:pt x="3" y="82"/>
                    <a:pt x="3" y="82"/>
                    <a:pt x="3" y="82"/>
                  </a:cubicBezTo>
                  <a:cubicBezTo>
                    <a:pt x="2" y="82"/>
                    <a:pt x="2" y="82"/>
                    <a:pt x="2" y="82"/>
                  </a:cubicBezTo>
                  <a:cubicBezTo>
                    <a:pt x="2" y="81"/>
                    <a:pt x="2" y="81"/>
                    <a:pt x="2" y="81"/>
                  </a:cubicBezTo>
                  <a:cubicBezTo>
                    <a:pt x="2" y="81"/>
                    <a:pt x="2" y="81"/>
                    <a:pt x="2" y="81"/>
                  </a:cubicBezTo>
                  <a:cubicBezTo>
                    <a:pt x="2" y="80"/>
                    <a:pt x="2" y="80"/>
                    <a:pt x="2" y="80"/>
                  </a:cubicBezTo>
                  <a:cubicBezTo>
                    <a:pt x="2" y="80"/>
                    <a:pt x="3" y="79"/>
                    <a:pt x="5" y="77"/>
                  </a:cubicBezTo>
                  <a:cubicBezTo>
                    <a:pt x="10" y="71"/>
                    <a:pt x="21" y="59"/>
                    <a:pt x="39" y="47"/>
                  </a:cubicBezTo>
                  <a:cubicBezTo>
                    <a:pt x="40" y="48"/>
                    <a:pt x="40" y="48"/>
                    <a:pt x="40" y="48"/>
                  </a:cubicBezTo>
                  <a:cubicBezTo>
                    <a:pt x="39" y="49"/>
                    <a:pt x="39" y="49"/>
                    <a:pt x="39" y="49"/>
                  </a:cubicBezTo>
                  <a:cubicBezTo>
                    <a:pt x="31" y="33"/>
                    <a:pt x="29" y="16"/>
                    <a:pt x="29" y="6"/>
                  </a:cubicBezTo>
                  <a:cubicBezTo>
                    <a:pt x="30" y="4"/>
                    <a:pt x="30" y="2"/>
                    <a:pt x="30" y="1"/>
                  </a:cubicBezTo>
                  <a:cubicBezTo>
                    <a:pt x="31" y="1"/>
                    <a:pt x="31" y="1"/>
                    <a:pt x="31" y="1"/>
                  </a:cubicBezTo>
                  <a:cubicBezTo>
                    <a:pt x="31" y="1"/>
                    <a:pt x="31" y="1"/>
                    <a:pt x="31" y="1"/>
                  </a:cubicBezTo>
                  <a:close/>
                </a:path>
              </a:pathLst>
            </a:custGeom>
            <a:solidFill>
              <a:srgbClr val="F9EB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4" name="Freeform 174"/>
            <p:cNvSpPr/>
            <p:nvPr/>
          </p:nvSpPr>
          <p:spPr bwMode="auto">
            <a:xfrm>
              <a:off x="3188" y="2407"/>
              <a:ext cx="334" cy="158"/>
            </a:xfrm>
            <a:custGeom>
              <a:avLst/>
              <a:gdLst>
                <a:gd name="T0" fmla="*/ 0 w 140"/>
                <a:gd name="T1" fmla="*/ 33 h 66"/>
                <a:gd name="T2" fmla="*/ 140 w 140"/>
                <a:gd name="T3" fmla="*/ 57 h 66"/>
                <a:gd name="T4" fmla="*/ 45 w 140"/>
                <a:gd name="T5" fmla="*/ 66 h 66"/>
                <a:gd name="T6" fmla="*/ 0 w 140"/>
                <a:gd name="T7" fmla="*/ 33 h 66"/>
              </a:gdLst>
              <a:ahLst/>
              <a:cxnLst>
                <a:cxn ang="0">
                  <a:pos x="T0" y="T1"/>
                </a:cxn>
                <a:cxn ang="0">
                  <a:pos x="T2" y="T3"/>
                </a:cxn>
                <a:cxn ang="0">
                  <a:pos x="T4" y="T5"/>
                </a:cxn>
                <a:cxn ang="0">
                  <a:pos x="T6" y="T7"/>
                </a:cxn>
              </a:cxnLst>
              <a:rect l="0" t="0" r="r" b="b"/>
              <a:pathLst>
                <a:path w="140" h="66">
                  <a:moveTo>
                    <a:pt x="0" y="33"/>
                  </a:moveTo>
                  <a:cubicBezTo>
                    <a:pt x="69" y="0"/>
                    <a:pt x="140" y="57"/>
                    <a:pt x="140" y="57"/>
                  </a:cubicBezTo>
                  <a:cubicBezTo>
                    <a:pt x="102" y="54"/>
                    <a:pt x="70" y="58"/>
                    <a:pt x="45" y="66"/>
                  </a:cubicBezTo>
                  <a:cubicBezTo>
                    <a:pt x="40" y="58"/>
                    <a:pt x="26" y="35"/>
                    <a:pt x="0" y="33"/>
                  </a:cubicBezTo>
                  <a:close/>
                </a:path>
              </a:pathLst>
            </a:custGeom>
            <a:solidFill>
              <a:srgbClr val="FCE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5" name="Freeform 175"/>
            <p:cNvSpPr/>
            <p:nvPr/>
          </p:nvSpPr>
          <p:spPr bwMode="auto">
            <a:xfrm>
              <a:off x="3186" y="2460"/>
              <a:ext cx="338" cy="109"/>
            </a:xfrm>
            <a:custGeom>
              <a:avLst/>
              <a:gdLst>
                <a:gd name="T0" fmla="*/ 1 w 142"/>
                <a:gd name="T1" fmla="*/ 11 h 46"/>
                <a:gd name="T2" fmla="*/ 1 w 142"/>
                <a:gd name="T3" fmla="*/ 10 h 46"/>
                <a:gd name="T4" fmla="*/ 49 w 142"/>
                <a:gd name="T5" fmla="*/ 0 h 46"/>
                <a:gd name="T6" fmla="*/ 141 w 142"/>
                <a:gd name="T7" fmla="*/ 35 h 46"/>
                <a:gd name="T8" fmla="*/ 142 w 142"/>
                <a:gd name="T9" fmla="*/ 36 h 46"/>
                <a:gd name="T10" fmla="*/ 141 w 142"/>
                <a:gd name="T11" fmla="*/ 36 h 46"/>
                <a:gd name="T12" fmla="*/ 121 w 142"/>
                <a:gd name="T13" fmla="*/ 35 h 46"/>
                <a:gd name="T14" fmla="*/ 46 w 142"/>
                <a:gd name="T15" fmla="*/ 45 h 46"/>
                <a:gd name="T16" fmla="*/ 45 w 142"/>
                <a:gd name="T17" fmla="*/ 45 h 46"/>
                <a:gd name="T18" fmla="*/ 31 w 142"/>
                <a:gd name="T19" fmla="*/ 26 h 46"/>
                <a:gd name="T20" fmla="*/ 1 w 142"/>
                <a:gd name="T21" fmla="*/ 12 h 46"/>
                <a:gd name="T22" fmla="*/ 0 w 142"/>
                <a:gd name="T23" fmla="*/ 11 h 46"/>
                <a:gd name="T24" fmla="*/ 1 w 142"/>
                <a:gd name="T25" fmla="*/ 10 h 46"/>
                <a:gd name="T26" fmla="*/ 1 w 142"/>
                <a:gd name="T27" fmla="*/ 11 h 46"/>
                <a:gd name="T28" fmla="*/ 2 w 142"/>
                <a:gd name="T29" fmla="*/ 10 h 46"/>
                <a:gd name="T30" fmla="*/ 32 w 142"/>
                <a:gd name="T31" fmla="*/ 24 h 46"/>
                <a:gd name="T32" fmla="*/ 47 w 142"/>
                <a:gd name="T33" fmla="*/ 44 h 46"/>
                <a:gd name="T34" fmla="*/ 46 w 142"/>
                <a:gd name="T35" fmla="*/ 44 h 46"/>
                <a:gd name="T36" fmla="*/ 46 w 142"/>
                <a:gd name="T37" fmla="*/ 43 h 46"/>
                <a:gd name="T38" fmla="*/ 121 w 142"/>
                <a:gd name="T39" fmla="*/ 33 h 46"/>
                <a:gd name="T40" fmla="*/ 141 w 142"/>
                <a:gd name="T41" fmla="*/ 34 h 46"/>
                <a:gd name="T42" fmla="*/ 141 w 142"/>
                <a:gd name="T43" fmla="*/ 35 h 46"/>
                <a:gd name="T44" fmla="*/ 140 w 142"/>
                <a:gd name="T45" fmla="*/ 36 h 46"/>
                <a:gd name="T46" fmla="*/ 140 w 142"/>
                <a:gd name="T47" fmla="*/ 36 h 46"/>
                <a:gd name="T48" fmla="*/ 49 w 142"/>
                <a:gd name="T49" fmla="*/ 2 h 46"/>
                <a:gd name="T50" fmla="*/ 2 w 142"/>
                <a:gd name="T51" fmla="*/ 12 h 46"/>
                <a:gd name="T52" fmla="*/ 1 w 142"/>
                <a:gd name="T53" fmla="*/ 11 h 46"/>
                <a:gd name="T54" fmla="*/ 2 w 142"/>
                <a:gd name="T55" fmla="*/ 10 h 46"/>
                <a:gd name="T56" fmla="*/ 1 w 142"/>
                <a:gd name="T57" fmla="*/ 1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2" h="46">
                  <a:moveTo>
                    <a:pt x="1" y="11"/>
                  </a:moveTo>
                  <a:cubicBezTo>
                    <a:pt x="1" y="10"/>
                    <a:pt x="1" y="10"/>
                    <a:pt x="1" y="10"/>
                  </a:cubicBezTo>
                  <a:cubicBezTo>
                    <a:pt x="17" y="2"/>
                    <a:pt x="34" y="0"/>
                    <a:pt x="49" y="0"/>
                  </a:cubicBezTo>
                  <a:cubicBezTo>
                    <a:pt x="100" y="1"/>
                    <a:pt x="141" y="34"/>
                    <a:pt x="141" y="35"/>
                  </a:cubicBezTo>
                  <a:cubicBezTo>
                    <a:pt x="142" y="35"/>
                    <a:pt x="142" y="35"/>
                    <a:pt x="142" y="36"/>
                  </a:cubicBezTo>
                  <a:cubicBezTo>
                    <a:pt x="142" y="36"/>
                    <a:pt x="141" y="36"/>
                    <a:pt x="141" y="36"/>
                  </a:cubicBezTo>
                  <a:cubicBezTo>
                    <a:pt x="134" y="36"/>
                    <a:pt x="127" y="35"/>
                    <a:pt x="121" y="35"/>
                  </a:cubicBezTo>
                  <a:cubicBezTo>
                    <a:pt x="92" y="35"/>
                    <a:pt x="67" y="39"/>
                    <a:pt x="46" y="45"/>
                  </a:cubicBezTo>
                  <a:cubicBezTo>
                    <a:pt x="46" y="46"/>
                    <a:pt x="45" y="45"/>
                    <a:pt x="45" y="45"/>
                  </a:cubicBezTo>
                  <a:cubicBezTo>
                    <a:pt x="43" y="40"/>
                    <a:pt x="38" y="33"/>
                    <a:pt x="31" y="26"/>
                  </a:cubicBezTo>
                  <a:cubicBezTo>
                    <a:pt x="24" y="19"/>
                    <a:pt x="14" y="13"/>
                    <a:pt x="1" y="12"/>
                  </a:cubicBezTo>
                  <a:cubicBezTo>
                    <a:pt x="1" y="12"/>
                    <a:pt x="1" y="12"/>
                    <a:pt x="0" y="11"/>
                  </a:cubicBezTo>
                  <a:cubicBezTo>
                    <a:pt x="0" y="11"/>
                    <a:pt x="1" y="10"/>
                    <a:pt x="1" y="10"/>
                  </a:cubicBezTo>
                  <a:cubicBezTo>
                    <a:pt x="1" y="11"/>
                    <a:pt x="1" y="11"/>
                    <a:pt x="1" y="11"/>
                  </a:cubicBezTo>
                  <a:cubicBezTo>
                    <a:pt x="2" y="10"/>
                    <a:pt x="2" y="10"/>
                    <a:pt x="2" y="10"/>
                  </a:cubicBezTo>
                  <a:cubicBezTo>
                    <a:pt x="15" y="11"/>
                    <a:pt x="25" y="17"/>
                    <a:pt x="32" y="24"/>
                  </a:cubicBezTo>
                  <a:cubicBezTo>
                    <a:pt x="40" y="32"/>
                    <a:pt x="45" y="39"/>
                    <a:pt x="47" y="44"/>
                  </a:cubicBezTo>
                  <a:cubicBezTo>
                    <a:pt x="46" y="44"/>
                    <a:pt x="46" y="44"/>
                    <a:pt x="46" y="44"/>
                  </a:cubicBezTo>
                  <a:cubicBezTo>
                    <a:pt x="46" y="43"/>
                    <a:pt x="46" y="43"/>
                    <a:pt x="46" y="43"/>
                  </a:cubicBezTo>
                  <a:cubicBezTo>
                    <a:pt x="67" y="37"/>
                    <a:pt x="92" y="32"/>
                    <a:pt x="121" y="33"/>
                  </a:cubicBezTo>
                  <a:cubicBezTo>
                    <a:pt x="127" y="33"/>
                    <a:pt x="134" y="34"/>
                    <a:pt x="141" y="34"/>
                  </a:cubicBezTo>
                  <a:cubicBezTo>
                    <a:pt x="141" y="35"/>
                    <a:pt x="141" y="35"/>
                    <a:pt x="141" y="35"/>
                  </a:cubicBezTo>
                  <a:cubicBezTo>
                    <a:pt x="140" y="36"/>
                    <a:pt x="140" y="36"/>
                    <a:pt x="140" y="36"/>
                  </a:cubicBezTo>
                  <a:cubicBezTo>
                    <a:pt x="140" y="36"/>
                    <a:pt x="140" y="36"/>
                    <a:pt x="140" y="36"/>
                  </a:cubicBezTo>
                  <a:cubicBezTo>
                    <a:pt x="135" y="32"/>
                    <a:pt x="96" y="3"/>
                    <a:pt x="49" y="2"/>
                  </a:cubicBezTo>
                  <a:cubicBezTo>
                    <a:pt x="34" y="2"/>
                    <a:pt x="18" y="4"/>
                    <a:pt x="2" y="12"/>
                  </a:cubicBezTo>
                  <a:cubicBezTo>
                    <a:pt x="1" y="11"/>
                    <a:pt x="1" y="11"/>
                    <a:pt x="1" y="11"/>
                  </a:cubicBezTo>
                  <a:cubicBezTo>
                    <a:pt x="2" y="10"/>
                    <a:pt x="2" y="10"/>
                    <a:pt x="2" y="10"/>
                  </a:cubicBezTo>
                  <a:lnTo>
                    <a:pt x="1" y="11"/>
                  </a:lnTo>
                  <a:close/>
                </a:path>
              </a:pathLst>
            </a:custGeom>
            <a:solidFill>
              <a:srgbClr val="F9EB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6" name="Freeform 176"/>
            <p:cNvSpPr/>
            <p:nvPr/>
          </p:nvSpPr>
          <p:spPr bwMode="auto">
            <a:xfrm>
              <a:off x="3159" y="2486"/>
              <a:ext cx="136" cy="131"/>
            </a:xfrm>
            <a:custGeom>
              <a:avLst/>
              <a:gdLst>
                <a:gd name="T0" fmla="*/ 1 w 57"/>
                <a:gd name="T1" fmla="*/ 8 h 55"/>
                <a:gd name="T2" fmla="*/ 5 w 57"/>
                <a:gd name="T3" fmla="*/ 4 h 55"/>
                <a:gd name="T4" fmla="*/ 12 w 57"/>
                <a:gd name="T5" fmla="*/ 0 h 55"/>
                <a:gd name="T6" fmla="*/ 57 w 57"/>
                <a:gd name="T7" fmla="*/ 33 h 55"/>
                <a:gd name="T8" fmla="*/ 10 w 57"/>
                <a:gd name="T9" fmla="*/ 55 h 55"/>
                <a:gd name="T10" fmla="*/ 1 w 57"/>
                <a:gd name="T11" fmla="*/ 8 h 55"/>
              </a:gdLst>
              <a:ahLst/>
              <a:cxnLst>
                <a:cxn ang="0">
                  <a:pos x="T0" y="T1"/>
                </a:cxn>
                <a:cxn ang="0">
                  <a:pos x="T2" y="T3"/>
                </a:cxn>
                <a:cxn ang="0">
                  <a:pos x="T4" y="T5"/>
                </a:cxn>
                <a:cxn ang="0">
                  <a:pos x="T6" y="T7"/>
                </a:cxn>
                <a:cxn ang="0">
                  <a:pos x="T8" y="T9"/>
                </a:cxn>
                <a:cxn ang="0">
                  <a:pos x="T10" y="T11"/>
                </a:cxn>
              </a:cxnLst>
              <a:rect l="0" t="0" r="r" b="b"/>
              <a:pathLst>
                <a:path w="57" h="55">
                  <a:moveTo>
                    <a:pt x="1" y="8"/>
                  </a:moveTo>
                  <a:cubicBezTo>
                    <a:pt x="2" y="6"/>
                    <a:pt x="3" y="5"/>
                    <a:pt x="5" y="4"/>
                  </a:cubicBezTo>
                  <a:cubicBezTo>
                    <a:pt x="7" y="3"/>
                    <a:pt x="10" y="1"/>
                    <a:pt x="12" y="0"/>
                  </a:cubicBezTo>
                  <a:cubicBezTo>
                    <a:pt x="38" y="2"/>
                    <a:pt x="52" y="25"/>
                    <a:pt x="57" y="33"/>
                  </a:cubicBezTo>
                  <a:cubicBezTo>
                    <a:pt x="38" y="39"/>
                    <a:pt x="22" y="47"/>
                    <a:pt x="10" y="55"/>
                  </a:cubicBezTo>
                  <a:cubicBezTo>
                    <a:pt x="0" y="36"/>
                    <a:pt x="0" y="16"/>
                    <a:pt x="1" y="8"/>
                  </a:cubicBezTo>
                  <a:close/>
                </a:path>
              </a:pathLst>
            </a:custGeom>
            <a:solidFill>
              <a:srgbClr val="FAD0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7" name="Freeform 177"/>
            <p:cNvSpPr/>
            <p:nvPr/>
          </p:nvSpPr>
          <p:spPr bwMode="auto">
            <a:xfrm>
              <a:off x="3157" y="2483"/>
              <a:ext cx="141" cy="136"/>
            </a:xfrm>
            <a:custGeom>
              <a:avLst/>
              <a:gdLst>
                <a:gd name="T0" fmla="*/ 2 w 59"/>
                <a:gd name="T1" fmla="*/ 9 h 57"/>
                <a:gd name="T2" fmla="*/ 1 w 59"/>
                <a:gd name="T3" fmla="*/ 8 h 57"/>
                <a:gd name="T4" fmla="*/ 5 w 59"/>
                <a:gd name="T5" fmla="*/ 4 h 57"/>
                <a:gd name="T6" fmla="*/ 5 w 59"/>
                <a:gd name="T7" fmla="*/ 4 h 57"/>
                <a:gd name="T8" fmla="*/ 13 w 59"/>
                <a:gd name="T9" fmla="*/ 0 h 57"/>
                <a:gd name="T10" fmla="*/ 14 w 59"/>
                <a:gd name="T11" fmla="*/ 0 h 57"/>
                <a:gd name="T12" fmla="*/ 44 w 59"/>
                <a:gd name="T13" fmla="*/ 14 h 57"/>
                <a:gd name="T14" fmla="*/ 59 w 59"/>
                <a:gd name="T15" fmla="*/ 34 h 57"/>
                <a:gd name="T16" fmla="*/ 59 w 59"/>
                <a:gd name="T17" fmla="*/ 35 h 57"/>
                <a:gd name="T18" fmla="*/ 58 w 59"/>
                <a:gd name="T19" fmla="*/ 35 h 57"/>
                <a:gd name="T20" fmla="*/ 12 w 59"/>
                <a:gd name="T21" fmla="*/ 57 h 57"/>
                <a:gd name="T22" fmla="*/ 11 w 59"/>
                <a:gd name="T23" fmla="*/ 57 h 57"/>
                <a:gd name="T24" fmla="*/ 10 w 59"/>
                <a:gd name="T25" fmla="*/ 57 h 57"/>
                <a:gd name="T26" fmla="*/ 0 w 59"/>
                <a:gd name="T27" fmla="*/ 14 h 57"/>
                <a:gd name="T28" fmla="*/ 1 w 59"/>
                <a:gd name="T29" fmla="*/ 9 h 57"/>
                <a:gd name="T30" fmla="*/ 1 w 59"/>
                <a:gd name="T31" fmla="*/ 8 h 57"/>
                <a:gd name="T32" fmla="*/ 2 w 59"/>
                <a:gd name="T33" fmla="*/ 9 h 57"/>
                <a:gd name="T34" fmla="*/ 3 w 59"/>
                <a:gd name="T35" fmla="*/ 9 h 57"/>
                <a:gd name="T36" fmla="*/ 3 w 59"/>
                <a:gd name="T37" fmla="*/ 14 h 57"/>
                <a:gd name="T38" fmla="*/ 12 w 59"/>
                <a:gd name="T39" fmla="*/ 56 h 57"/>
                <a:gd name="T40" fmla="*/ 11 w 59"/>
                <a:gd name="T41" fmla="*/ 56 h 57"/>
                <a:gd name="T42" fmla="*/ 10 w 59"/>
                <a:gd name="T43" fmla="*/ 55 h 57"/>
                <a:gd name="T44" fmla="*/ 58 w 59"/>
                <a:gd name="T45" fmla="*/ 33 h 57"/>
                <a:gd name="T46" fmla="*/ 58 w 59"/>
                <a:gd name="T47" fmla="*/ 34 h 57"/>
                <a:gd name="T48" fmla="*/ 57 w 59"/>
                <a:gd name="T49" fmla="*/ 35 h 57"/>
                <a:gd name="T50" fmla="*/ 43 w 59"/>
                <a:gd name="T51" fmla="*/ 16 h 57"/>
                <a:gd name="T52" fmla="*/ 13 w 59"/>
                <a:gd name="T53" fmla="*/ 2 h 57"/>
                <a:gd name="T54" fmla="*/ 13 w 59"/>
                <a:gd name="T55" fmla="*/ 1 h 57"/>
                <a:gd name="T56" fmla="*/ 14 w 59"/>
                <a:gd name="T57" fmla="*/ 2 h 57"/>
                <a:gd name="T58" fmla="*/ 6 w 59"/>
                <a:gd name="T59" fmla="*/ 6 h 57"/>
                <a:gd name="T60" fmla="*/ 6 w 59"/>
                <a:gd name="T61" fmla="*/ 5 h 57"/>
                <a:gd name="T62" fmla="*/ 6 w 59"/>
                <a:gd name="T63" fmla="*/ 6 h 57"/>
                <a:gd name="T64" fmla="*/ 2 w 59"/>
                <a:gd name="T65" fmla="*/ 9 h 57"/>
                <a:gd name="T66" fmla="*/ 2 w 59"/>
                <a:gd name="T67" fmla="*/ 9 h 57"/>
                <a:gd name="T68" fmla="*/ 3 w 59"/>
                <a:gd name="T69" fmla="*/ 9 h 57"/>
                <a:gd name="T70" fmla="*/ 2 w 59"/>
                <a:gd name="T71" fmla="*/ 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9" h="57">
                  <a:moveTo>
                    <a:pt x="2" y="9"/>
                  </a:moveTo>
                  <a:cubicBezTo>
                    <a:pt x="1" y="8"/>
                    <a:pt x="1" y="8"/>
                    <a:pt x="1" y="8"/>
                  </a:cubicBezTo>
                  <a:cubicBezTo>
                    <a:pt x="2" y="7"/>
                    <a:pt x="4" y="6"/>
                    <a:pt x="5" y="4"/>
                  </a:cubicBezTo>
                  <a:cubicBezTo>
                    <a:pt x="5" y="4"/>
                    <a:pt x="5" y="4"/>
                    <a:pt x="5" y="4"/>
                  </a:cubicBezTo>
                  <a:cubicBezTo>
                    <a:pt x="8" y="3"/>
                    <a:pt x="10" y="1"/>
                    <a:pt x="13" y="0"/>
                  </a:cubicBezTo>
                  <a:cubicBezTo>
                    <a:pt x="14" y="0"/>
                    <a:pt x="14" y="0"/>
                    <a:pt x="14" y="0"/>
                  </a:cubicBezTo>
                  <a:cubicBezTo>
                    <a:pt x="27" y="1"/>
                    <a:pt x="37" y="7"/>
                    <a:pt x="44" y="14"/>
                  </a:cubicBezTo>
                  <a:cubicBezTo>
                    <a:pt x="52" y="22"/>
                    <a:pt x="57" y="29"/>
                    <a:pt x="59" y="34"/>
                  </a:cubicBezTo>
                  <a:cubicBezTo>
                    <a:pt x="59" y="34"/>
                    <a:pt x="59" y="35"/>
                    <a:pt x="59" y="35"/>
                  </a:cubicBezTo>
                  <a:cubicBezTo>
                    <a:pt x="59" y="35"/>
                    <a:pt x="59" y="35"/>
                    <a:pt x="58" y="35"/>
                  </a:cubicBezTo>
                  <a:cubicBezTo>
                    <a:pt x="39" y="41"/>
                    <a:pt x="24" y="49"/>
                    <a:pt x="12" y="57"/>
                  </a:cubicBezTo>
                  <a:cubicBezTo>
                    <a:pt x="11" y="57"/>
                    <a:pt x="11" y="57"/>
                    <a:pt x="11" y="57"/>
                  </a:cubicBezTo>
                  <a:cubicBezTo>
                    <a:pt x="10" y="57"/>
                    <a:pt x="10" y="57"/>
                    <a:pt x="10" y="57"/>
                  </a:cubicBezTo>
                  <a:cubicBezTo>
                    <a:pt x="2" y="41"/>
                    <a:pt x="0" y="24"/>
                    <a:pt x="0" y="14"/>
                  </a:cubicBezTo>
                  <a:cubicBezTo>
                    <a:pt x="1" y="12"/>
                    <a:pt x="1" y="10"/>
                    <a:pt x="1" y="9"/>
                  </a:cubicBezTo>
                  <a:cubicBezTo>
                    <a:pt x="1" y="8"/>
                    <a:pt x="1" y="8"/>
                    <a:pt x="1" y="8"/>
                  </a:cubicBezTo>
                  <a:cubicBezTo>
                    <a:pt x="2" y="9"/>
                    <a:pt x="2" y="9"/>
                    <a:pt x="2" y="9"/>
                  </a:cubicBezTo>
                  <a:cubicBezTo>
                    <a:pt x="3" y="9"/>
                    <a:pt x="3" y="9"/>
                    <a:pt x="3" y="9"/>
                  </a:cubicBezTo>
                  <a:cubicBezTo>
                    <a:pt x="3" y="10"/>
                    <a:pt x="3" y="12"/>
                    <a:pt x="3" y="14"/>
                  </a:cubicBezTo>
                  <a:cubicBezTo>
                    <a:pt x="2" y="24"/>
                    <a:pt x="4" y="40"/>
                    <a:pt x="12" y="56"/>
                  </a:cubicBezTo>
                  <a:cubicBezTo>
                    <a:pt x="11" y="56"/>
                    <a:pt x="11" y="56"/>
                    <a:pt x="11" y="56"/>
                  </a:cubicBezTo>
                  <a:cubicBezTo>
                    <a:pt x="10" y="55"/>
                    <a:pt x="10" y="55"/>
                    <a:pt x="10" y="55"/>
                  </a:cubicBezTo>
                  <a:cubicBezTo>
                    <a:pt x="23" y="47"/>
                    <a:pt x="39" y="39"/>
                    <a:pt x="58" y="33"/>
                  </a:cubicBezTo>
                  <a:cubicBezTo>
                    <a:pt x="58" y="34"/>
                    <a:pt x="58" y="34"/>
                    <a:pt x="58" y="34"/>
                  </a:cubicBezTo>
                  <a:cubicBezTo>
                    <a:pt x="57" y="35"/>
                    <a:pt x="57" y="35"/>
                    <a:pt x="57" y="35"/>
                  </a:cubicBezTo>
                  <a:cubicBezTo>
                    <a:pt x="55" y="30"/>
                    <a:pt x="50" y="23"/>
                    <a:pt x="43" y="16"/>
                  </a:cubicBezTo>
                  <a:cubicBezTo>
                    <a:pt x="36" y="9"/>
                    <a:pt x="26" y="3"/>
                    <a:pt x="13" y="2"/>
                  </a:cubicBezTo>
                  <a:cubicBezTo>
                    <a:pt x="13" y="1"/>
                    <a:pt x="13" y="1"/>
                    <a:pt x="13" y="1"/>
                  </a:cubicBezTo>
                  <a:cubicBezTo>
                    <a:pt x="14" y="2"/>
                    <a:pt x="14" y="2"/>
                    <a:pt x="14" y="2"/>
                  </a:cubicBezTo>
                  <a:cubicBezTo>
                    <a:pt x="11" y="3"/>
                    <a:pt x="9" y="5"/>
                    <a:pt x="6" y="6"/>
                  </a:cubicBezTo>
                  <a:cubicBezTo>
                    <a:pt x="6" y="5"/>
                    <a:pt x="6" y="5"/>
                    <a:pt x="6" y="5"/>
                  </a:cubicBezTo>
                  <a:cubicBezTo>
                    <a:pt x="6" y="6"/>
                    <a:pt x="6" y="6"/>
                    <a:pt x="6" y="6"/>
                  </a:cubicBezTo>
                  <a:cubicBezTo>
                    <a:pt x="5" y="7"/>
                    <a:pt x="4" y="8"/>
                    <a:pt x="2" y="9"/>
                  </a:cubicBezTo>
                  <a:cubicBezTo>
                    <a:pt x="2" y="9"/>
                    <a:pt x="2" y="9"/>
                    <a:pt x="2" y="9"/>
                  </a:cubicBezTo>
                  <a:cubicBezTo>
                    <a:pt x="3" y="9"/>
                    <a:pt x="3" y="9"/>
                    <a:pt x="3" y="9"/>
                  </a:cubicBezTo>
                  <a:lnTo>
                    <a:pt x="2" y="9"/>
                  </a:lnTo>
                  <a:close/>
                </a:path>
              </a:pathLst>
            </a:custGeom>
            <a:solidFill>
              <a:srgbClr val="FDE6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8" name="Freeform 178"/>
            <p:cNvSpPr/>
            <p:nvPr/>
          </p:nvSpPr>
          <p:spPr bwMode="auto">
            <a:xfrm>
              <a:off x="3305" y="2441"/>
              <a:ext cx="172" cy="88"/>
            </a:xfrm>
            <a:custGeom>
              <a:avLst/>
              <a:gdLst>
                <a:gd name="T0" fmla="*/ 70 w 72"/>
                <a:gd name="T1" fmla="*/ 34 h 37"/>
                <a:gd name="T2" fmla="*/ 60 w 72"/>
                <a:gd name="T3" fmla="*/ 29 h 37"/>
                <a:gd name="T4" fmla="*/ 70 w 72"/>
                <a:gd name="T5" fmla="*/ 26 h 37"/>
                <a:gd name="T6" fmla="*/ 55 w 72"/>
                <a:gd name="T7" fmla="*/ 25 h 37"/>
                <a:gd name="T8" fmla="*/ 62 w 72"/>
                <a:gd name="T9" fmla="*/ 13 h 37"/>
                <a:gd name="T10" fmla="*/ 41 w 72"/>
                <a:gd name="T11" fmla="*/ 21 h 37"/>
                <a:gd name="T12" fmla="*/ 0 w 72"/>
                <a:gd name="T13" fmla="*/ 37 h 37"/>
                <a:gd name="T14" fmla="*/ 70 w 72"/>
                <a:gd name="T15" fmla="*/ 34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37">
                  <a:moveTo>
                    <a:pt x="70" y="34"/>
                  </a:moveTo>
                  <a:cubicBezTo>
                    <a:pt x="70" y="34"/>
                    <a:pt x="62" y="30"/>
                    <a:pt x="60" y="29"/>
                  </a:cubicBezTo>
                  <a:cubicBezTo>
                    <a:pt x="58" y="27"/>
                    <a:pt x="68" y="30"/>
                    <a:pt x="70" y="26"/>
                  </a:cubicBezTo>
                  <a:cubicBezTo>
                    <a:pt x="72" y="22"/>
                    <a:pt x="55" y="25"/>
                    <a:pt x="55" y="25"/>
                  </a:cubicBezTo>
                  <a:cubicBezTo>
                    <a:pt x="55" y="25"/>
                    <a:pt x="63" y="17"/>
                    <a:pt x="62" y="13"/>
                  </a:cubicBezTo>
                  <a:cubicBezTo>
                    <a:pt x="61" y="10"/>
                    <a:pt x="41" y="21"/>
                    <a:pt x="41" y="21"/>
                  </a:cubicBezTo>
                  <a:cubicBezTo>
                    <a:pt x="41" y="21"/>
                    <a:pt x="3" y="0"/>
                    <a:pt x="0" y="37"/>
                  </a:cubicBezTo>
                  <a:cubicBezTo>
                    <a:pt x="7" y="36"/>
                    <a:pt x="57" y="33"/>
                    <a:pt x="70" y="34"/>
                  </a:cubicBezTo>
                  <a:close/>
                </a:path>
              </a:pathLst>
            </a:custGeom>
            <a:solidFill>
              <a:srgbClr val="3B24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9" name="Freeform 179"/>
            <p:cNvSpPr/>
            <p:nvPr/>
          </p:nvSpPr>
          <p:spPr bwMode="auto">
            <a:xfrm>
              <a:off x="3303" y="2469"/>
              <a:ext cx="171" cy="62"/>
            </a:xfrm>
            <a:custGeom>
              <a:avLst/>
              <a:gdLst>
                <a:gd name="T0" fmla="*/ 70 w 72"/>
                <a:gd name="T1" fmla="*/ 23 h 26"/>
                <a:gd name="T2" fmla="*/ 60 w 72"/>
                <a:gd name="T3" fmla="*/ 17 h 26"/>
                <a:gd name="T4" fmla="*/ 60 w 72"/>
                <a:gd name="T5" fmla="*/ 16 h 26"/>
                <a:gd name="T6" fmla="*/ 62 w 72"/>
                <a:gd name="T7" fmla="*/ 15 h 26"/>
                <a:gd name="T8" fmla="*/ 69 w 72"/>
                <a:gd name="T9" fmla="*/ 15 h 26"/>
                <a:gd name="T10" fmla="*/ 70 w 72"/>
                <a:gd name="T11" fmla="*/ 13 h 26"/>
                <a:gd name="T12" fmla="*/ 70 w 72"/>
                <a:gd name="T13" fmla="*/ 13 h 26"/>
                <a:gd name="T14" fmla="*/ 70 w 72"/>
                <a:gd name="T15" fmla="*/ 13 h 26"/>
                <a:gd name="T16" fmla="*/ 70 w 72"/>
                <a:gd name="T17" fmla="*/ 13 h 26"/>
                <a:gd name="T18" fmla="*/ 70 w 72"/>
                <a:gd name="T19" fmla="*/ 13 h 26"/>
                <a:gd name="T20" fmla="*/ 70 w 72"/>
                <a:gd name="T21" fmla="*/ 13 h 26"/>
                <a:gd name="T22" fmla="*/ 70 w 72"/>
                <a:gd name="T23" fmla="*/ 13 h 26"/>
                <a:gd name="T24" fmla="*/ 60 w 72"/>
                <a:gd name="T25" fmla="*/ 13 h 26"/>
                <a:gd name="T26" fmla="*/ 55 w 72"/>
                <a:gd name="T27" fmla="*/ 13 h 26"/>
                <a:gd name="T28" fmla="*/ 55 w 72"/>
                <a:gd name="T29" fmla="*/ 12 h 26"/>
                <a:gd name="T30" fmla="*/ 61 w 72"/>
                <a:gd name="T31" fmla="*/ 4 h 26"/>
                <a:gd name="T32" fmla="*/ 62 w 72"/>
                <a:gd name="T33" fmla="*/ 2 h 26"/>
                <a:gd name="T34" fmla="*/ 62 w 72"/>
                <a:gd name="T35" fmla="*/ 2 h 26"/>
                <a:gd name="T36" fmla="*/ 62 w 72"/>
                <a:gd name="T37" fmla="*/ 1 h 26"/>
                <a:gd name="T38" fmla="*/ 62 w 72"/>
                <a:gd name="T39" fmla="*/ 2 h 26"/>
                <a:gd name="T40" fmla="*/ 62 w 72"/>
                <a:gd name="T41" fmla="*/ 2 h 26"/>
                <a:gd name="T42" fmla="*/ 62 w 72"/>
                <a:gd name="T43" fmla="*/ 2 h 26"/>
                <a:gd name="T44" fmla="*/ 57 w 72"/>
                <a:gd name="T45" fmla="*/ 3 h 26"/>
                <a:gd name="T46" fmla="*/ 43 w 72"/>
                <a:gd name="T47" fmla="*/ 9 h 26"/>
                <a:gd name="T48" fmla="*/ 41 w 72"/>
                <a:gd name="T49" fmla="*/ 10 h 26"/>
                <a:gd name="T50" fmla="*/ 21 w 72"/>
                <a:gd name="T51" fmla="*/ 4 h 26"/>
                <a:gd name="T52" fmla="*/ 2 w 72"/>
                <a:gd name="T53" fmla="*/ 26 h 26"/>
                <a:gd name="T54" fmla="*/ 1 w 72"/>
                <a:gd name="T55" fmla="*/ 24 h 26"/>
                <a:gd name="T56" fmla="*/ 66 w 72"/>
                <a:gd name="T57" fmla="*/ 21 h 26"/>
                <a:gd name="T58" fmla="*/ 71 w 72"/>
                <a:gd name="T59" fmla="*/ 22 h 26"/>
                <a:gd name="T60" fmla="*/ 71 w 72"/>
                <a:gd name="T61" fmla="*/ 22 h 26"/>
                <a:gd name="T62" fmla="*/ 66 w 72"/>
                <a:gd name="T63" fmla="*/ 23 h 26"/>
                <a:gd name="T64" fmla="*/ 1 w 72"/>
                <a:gd name="T65" fmla="*/ 26 h 26"/>
                <a:gd name="T66" fmla="*/ 0 w 72"/>
                <a:gd name="T67" fmla="*/ 25 h 26"/>
                <a:gd name="T68" fmla="*/ 21 w 72"/>
                <a:gd name="T69" fmla="*/ 2 h 26"/>
                <a:gd name="T70" fmla="*/ 42 w 72"/>
                <a:gd name="T71" fmla="*/ 9 h 26"/>
                <a:gd name="T72" fmla="*/ 49 w 72"/>
                <a:gd name="T73" fmla="*/ 4 h 26"/>
                <a:gd name="T74" fmla="*/ 62 w 72"/>
                <a:gd name="T75" fmla="*/ 0 h 26"/>
                <a:gd name="T76" fmla="*/ 64 w 72"/>
                <a:gd name="T77" fmla="*/ 1 h 26"/>
                <a:gd name="T78" fmla="*/ 63 w 72"/>
                <a:gd name="T79" fmla="*/ 6 h 26"/>
                <a:gd name="T80" fmla="*/ 56 w 72"/>
                <a:gd name="T81" fmla="*/ 13 h 26"/>
                <a:gd name="T82" fmla="*/ 67 w 72"/>
                <a:gd name="T83" fmla="*/ 11 h 26"/>
                <a:gd name="T84" fmla="*/ 71 w 72"/>
                <a:gd name="T85" fmla="*/ 12 h 26"/>
                <a:gd name="T86" fmla="*/ 72 w 72"/>
                <a:gd name="T87" fmla="*/ 14 h 26"/>
                <a:gd name="T88" fmla="*/ 64 w 72"/>
                <a:gd name="T89" fmla="*/ 17 h 26"/>
                <a:gd name="T90" fmla="*/ 61 w 72"/>
                <a:gd name="T91" fmla="*/ 17 h 26"/>
                <a:gd name="T92" fmla="*/ 62 w 72"/>
                <a:gd name="T93" fmla="*/ 17 h 26"/>
                <a:gd name="T94" fmla="*/ 61 w 72"/>
                <a:gd name="T95" fmla="*/ 17 h 26"/>
                <a:gd name="T96" fmla="*/ 61 w 72"/>
                <a:gd name="T97" fmla="*/ 16 h 26"/>
                <a:gd name="T98" fmla="*/ 62 w 72"/>
                <a:gd name="T99" fmla="*/ 17 h 26"/>
                <a:gd name="T100" fmla="*/ 62 w 72"/>
                <a:gd name="T101" fmla="*/ 17 h 26"/>
                <a:gd name="T102" fmla="*/ 62 w 72"/>
                <a:gd name="T103" fmla="*/ 16 h 26"/>
                <a:gd name="T104" fmla="*/ 61 w 72"/>
                <a:gd name="T105" fmla="*/ 16 h 26"/>
                <a:gd name="T106" fmla="*/ 61 w 72"/>
                <a:gd name="T107" fmla="*/ 16 h 26"/>
                <a:gd name="T108" fmla="*/ 62 w 72"/>
                <a:gd name="T109" fmla="*/ 16 h 26"/>
                <a:gd name="T110" fmla="*/ 62 w 72"/>
                <a:gd name="T111" fmla="*/ 16 h 26"/>
                <a:gd name="T112" fmla="*/ 62 w 72"/>
                <a:gd name="T113" fmla="*/ 16 h 26"/>
                <a:gd name="T114" fmla="*/ 62 w 72"/>
                <a:gd name="T115" fmla="*/ 16 h 26"/>
                <a:gd name="T116" fmla="*/ 62 w 72"/>
                <a:gd name="T117" fmla="*/ 16 h 26"/>
                <a:gd name="T118" fmla="*/ 71 w 72"/>
                <a:gd name="T119" fmla="*/ 21 h 26"/>
                <a:gd name="T120" fmla="*/ 71 w 72"/>
                <a:gd name="T121"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2" h="26">
                  <a:moveTo>
                    <a:pt x="71" y="22"/>
                  </a:moveTo>
                  <a:cubicBezTo>
                    <a:pt x="70" y="23"/>
                    <a:pt x="70" y="23"/>
                    <a:pt x="70" y="23"/>
                  </a:cubicBezTo>
                  <a:cubicBezTo>
                    <a:pt x="70" y="23"/>
                    <a:pt x="63" y="19"/>
                    <a:pt x="61" y="18"/>
                  </a:cubicBezTo>
                  <a:cubicBezTo>
                    <a:pt x="60" y="17"/>
                    <a:pt x="60" y="17"/>
                    <a:pt x="60" y="17"/>
                  </a:cubicBezTo>
                  <a:cubicBezTo>
                    <a:pt x="60" y="17"/>
                    <a:pt x="60" y="17"/>
                    <a:pt x="60" y="16"/>
                  </a:cubicBezTo>
                  <a:cubicBezTo>
                    <a:pt x="60" y="16"/>
                    <a:pt x="60" y="16"/>
                    <a:pt x="60" y="16"/>
                  </a:cubicBezTo>
                  <a:cubicBezTo>
                    <a:pt x="61" y="15"/>
                    <a:pt x="61" y="15"/>
                    <a:pt x="61" y="15"/>
                  </a:cubicBezTo>
                  <a:cubicBezTo>
                    <a:pt x="61" y="15"/>
                    <a:pt x="62" y="15"/>
                    <a:pt x="62" y="15"/>
                  </a:cubicBezTo>
                  <a:cubicBezTo>
                    <a:pt x="63" y="15"/>
                    <a:pt x="65" y="15"/>
                    <a:pt x="67" y="15"/>
                  </a:cubicBezTo>
                  <a:cubicBezTo>
                    <a:pt x="67" y="15"/>
                    <a:pt x="68" y="15"/>
                    <a:pt x="69" y="15"/>
                  </a:cubicBezTo>
                  <a:cubicBezTo>
                    <a:pt x="69" y="14"/>
                    <a:pt x="70" y="14"/>
                    <a:pt x="70" y="13"/>
                  </a:cubicBezTo>
                  <a:cubicBezTo>
                    <a:pt x="70" y="13"/>
                    <a:pt x="70" y="13"/>
                    <a:pt x="70" y="13"/>
                  </a:cubicBezTo>
                  <a:cubicBezTo>
                    <a:pt x="70" y="13"/>
                    <a:pt x="70" y="13"/>
                    <a:pt x="70" y="13"/>
                  </a:cubicBezTo>
                  <a:cubicBezTo>
                    <a:pt x="70" y="13"/>
                    <a:pt x="70" y="13"/>
                    <a:pt x="70" y="13"/>
                  </a:cubicBezTo>
                  <a:cubicBezTo>
                    <a:pt x="70" y="13"/>
                    <a:pt x="70" y="13"/>
                    <a:pt x="70" y="13"/>
                  </a:cubicBezTo>
                  <a:cubicBezTo>
                    <a:pt x="70" y="13"/>
                    <a:pt x="70" y="13"/>
                    <a:pt x="70" y="13"/>
                  </a:cubicBezTo>
                  <a:cubicBezTo>
                    <a:pt x="70" y="13"/>
                    <a:pt x="70" y="13"/>
                    <a:pt x="70" y="13"/>
                  </a:cubicBezTo>
                  <a:cubicBezTo>
                    <a:pt x="70" y="13"/>
                    <a:pt x="70" y="13"/>
                    <a:pt x="70" y="13"/>
                  </a:cubicBezTo>
                  <a:cubicBezTo>
                    <a:pt x="70" y="13"/>
                    <a:pt x="70" y="13"/>
                    <a:pt x="70" y="13"/>
                  </a:cubicBezTo>
                  <a:cubicBezTo>
                    <a:pt x="70" y="13"/>
                    <a:pt x="70" y="13"/>
                    <a:pt x="70" y="13"/>
                  </a:cubicBezTo>
                  <a:cubicBezTo>
                    <a:pt x="70" y="13"/>
                    <a:pt x="70" y="13"/>
                    <a:pt x="70" y="13"/>
                  </a:cubicBezTo>
                  <a:cubicBezTo>
                    <a:pt x="70" y="13"/>
                    <a:pt x="70" y="13"/>
                    <a:pt x="70" y="13"/>
                  </a:cubicBezTo>
                  <a:cubicBezTo>
                    <a:pt x="70" y="13"/>
                    <a:pt x="70" y="13"/>
                    <a:pt x="70" y="13"/>
                  </a:cubicBezTo>
                  <a:cubicBezTo>
                    <a:pt x="70" y="13"/>
                    <a:pt x="70" y="13"/>
                    <a:pt x="70" y="13"/>
                  </a:cubicBezTo>
                  <a:cubicBezTo>
                    <a:pt x="69" y="13"/>
                    <a:pt x="68" y="13"/>
                    <a:pt x="67" y="13"/>
                  </a:cubicBezTo>
                  <a:cubicBezTo>
                    <a:pt x="64" y="13"/>
                    <a:pt x="62" y="13"/>
                    <a:pt x="60" y="13"/>
                  </a:cubicBezTo>
                  <a:cubicBezTo>
                    <a:pt x="57" y="13"/>
                    <a:pt x="56" y="14"/>
                    <a:pt x="56" y="14"/>
                  </a:cubicBezTo>
                  <a:cubicBezTo>
                    <a:pt x="55" y="14"/>
                    <a:pt x="55" y="14"/>
                    <a:pt x="55" y="13"/>
                  </a:cubicBezTo>
                  <a:cubicBezTo>
                    <a:pt x="55" y="13"/>
                    <a:pt x="55" y="12"/>
                    <a:pt x="55" y="12"/>
                  </a:cubicBezTo>
                  <a:cubicBezTo>
                    <a:pt x="55" y="12"/>
                    <a:pt x="55" y="12"/>
                    <a:pt x="55" y="12"/>
                  </a:cubicBezTo>
                  <a:cubicBezTo>
                    <a:pt x="56" y="11"/>
                    <a:pt x="58" y="9"/>
                    <a:pt x="59" y="7"/>
                  </a:cubicBezTo>
                  <a:cubicBezTo>
                    <a:pt x="60" y="6"/>
                    <a:pt x="61" y="5"/>
                    <a:pt x="61" y="4"/>
                  </a:cubicBezTo>
                  <a:cubicBezTo>
                    <a:pt x="62" y="3"/>
                    <a:pt x="62" y="3"/>
                    <a:pt x="62" y="2"/>
                  </a:cubicBezTo>
                  <a:cubicBezTo>
                    <a:pt x="62" y="2"/>
                    <a:pt x="62" y="2"/>
                    <a:pt x="62" y="2"/>
                  </a:cubicBezTo>
                  <a:cubicBezTo>
                    <a:pt x="62" y="1"/>
                    <a:pt x="62" y="1"/>
                    <a:pt x="62" y="1"/>
                  </a:cubicBezTo>
                  <a:cubicBezTo>
                    <a:pt x="62" y="2"/>
                    <a:pt x="62" y="2"/>
                    <a:pt x="62" y="2"/>
                  </a:cubicBezTo>
                  <a:cubicBezTo>
                    <a:pt x="62" y="2"/>
                    <a:pt x="62" y="2"/>
                    <a:pt x="62" y="2"/>
                  </a:cubicBezTo>
                  <a:cubicBezTo>
                    <a:pt x="62" y="1"/>
                    <a:pt x="62" y="1"/>
                    <a:pt x="62" y="1"/>
                  </a:cubicBezTo>
                  <a:cubicBezTo>
                    <a:pt x="62" y="2"/>
                    <a:pt x="62" y="2"/>
                    <a:pt x="62" y="2"/>
                  </a:cubicBezTo>
                  <a:cubicBezTo>
                    <a:pt x="62" y="2"/>
                    <a:pt x="62" y="2"/>
                    <a:pt x="62" y="2"/>
                  </a:cubicBezTo>
                  <a:cubicBezTo>
                    <a:pt x="62" y="2"/>
                    <a:pt x="62" y="2"/>
                    <a:pt x="62" y="2"/>
                  </a:cubicBezTo>
                  <a:cubicBezTo>
                    <a:pt x="62" y="2"/>
                    <a:pt x="62" y="2"/>
                    <a:pt x="62" y="2"/>
                  </a:cubicBezTo>
                  <a:cubicBezTo>
                    <a:pt x="62" y="2"/>
                    <a:pt x="62" y="2"/>
                    <a:pt x="62" y="2"/>
                  </a:cubicBezTo>
                  <a:cubicBezTo>
                    <a:pt x="62" y="2"/>
                    <a:pt x="62" y="2"/>
                    <a:pt x="62" y="2"/>
                  </a:cubicBezTo>
                  <a:cubicBezTo>
                    <a:pt x="62" y="2"/>
                    <a:pt x="62" y="2"/>
                    <a:pt x="62" y="2"/>
                  </a:cubicBezTo>
                  <a:cubicBezTo>
                    <a:pt x="61" y="2"/>
                    <a:pt x="59" y="2"/>
                    <a:pt x="57" y="3"/>
                  </a:cubicBezTo>
                  <a:cubicBezTo>
                    <a:pt x="54" y="4"/>
                    <a:pt x="50" y="6"/>
                    <a:pt x="47" y="7"/>
                  </a:cubicBezTo>
                  <a:cubicBezTo>
                    <a:pt x="46" y="8"/>
                    <a:pt x="44" y="9"/>
                    <a:pt x="43" y="9"/>
                  </a:cubicBezTo>
                  <a:cubicBezTo>
                    <a:pt x="43" y="10"/>
                    <a:pt x="42" y="10"/>
                    <a:pt x="42" y="10"/>
                  </a:cubicBezTo>
                  <a:cubicBezTo>
                    <a:pt x="42" y="10"/>
                    <a:pt x="41" y="10"/>
                    <a:pt x="41" y="10"/>
                  </a:cubicBezTo>
                  <a:cubicBezTo>
                    <a:pt x="41" y="10"/>
                    <a:pt x="41" y="10"/>
                    <a:pt x="41" y="10"/>
                  </a:cubicBezTo>
                  <a:cubicBezTo>
                    <a:pt x="39" y="9"/>
                    <a:pt x="30" y="4"/>
                    <a:pt x="21" y="4"/>
                  </a:cubicBezTo>
                  <a:cubicBezTo>
                    <a:pt x="16" y="4"/>
                    <a:pt x="12" y="5"/>
                    <a:pt x="9" y="8"/>
                  </a:cubicBezTo>
                  <a:cubicBezTo>
                    <a:pt x="5" y="11"/>
                    <a:pt x="3" y="17"/>
                    <a:pt x="2" y="26"/>
                  </a:cubicBezTo>
                  <a:cubicBezTo>
                    <a:pt x="1" y="25"/>
                    <a:pt x="1" y="25"/>
                    <a:pt x="1" y="25"/>
                  </a:cubicBezTo>
                  <a:cubicBezTo>
                    <a:pt x="1" y="24"/>
                    <a:pt x="1" y="24"/>
                    <a:pt x="1" y="24"/>
                  </a:cubicBezTo>
                  <a:cubicBezTo>
                    <a:pt x="4" y="24"/>
                    <a:pt x="16" y="23"/>
                    <a:pt x="29" y="22"/>
                  </a:cubicBezTo>
                  <a:cubicBezTo>
                    <a:pt x="43" y="21"/>
                    <a:pt x="58" y="21"/>
                    <a:pt x="66" y="21"/>
                  </a:cubicBezTo>
                  <a:cubicBezTo>
                    <a:pt x="68" y="21"/>
                    <a:pt x="70" y="21"/>
                    <a:pt x="71" y="21"/>
                  </a:cubicBezTo>
                  <a:cubicBezTo>
                    <a:pt x="71" y="22"/>
                    <a:pt x="71" y="22"/>
                    <a:pt x="71" y="22"/>
                  </a:cubicBezTo>
                  <a:cubicBezTo>
                    <a:pt x="70" y="23"/>
                    <a:pt x="70" y="23"/>
                    <a:pt x="70" y="23"/>
                  </a:cubicBezTo>
                  <a:cubicBezTo>
                    <a:pt x="71" y="22"/>
                    <a:pt x="71" y="22"/>
                    <a:pt x="71" y="22"/>
                  </a:cubicBezTo>
                  <a:cubicBezTo>
                    <a:pt x="71" y="23"/>
                    <a:pt x="71" y="23"/>
                    <a:pt x="71" y="23"/>
                  </a:cubicBezTo>
                  <a:cubicBezTo>
                    <a:pt x="70" y="23"/>
                    <a:pt x="68" y="23"/>
                    <a:pt x="66" y="23"/>
                  </a:cubicBezTo>
                  <a:cubicBezTo>
                    <a:pt x="58" y="23"/>
                    <a:pt x="43" y="23"/>
                    <a:pt x="30" y="24"/>
                  </a:cubicBezTo>
                  <a:cubicBezTo>
                    <a:pt x="16" y="25"/>
                    <a:pt x="4" y="26"/>
                    <a:pt x="1" y="26"/>
                  </a:cubicBezTo>
                  <a:cubicBezTo>
                    <a:pt x="1" y="26"/>
                    <a:pt x="0" y="26"/>
                    <a:pt x="0" y="26"/>
                  </a:cubicBezTo>
                  <a:cubicBezTo>
                    <a:pt x="0" y="26"/>
                    <a:pt x="0" y="26"/>
                    <a:pt x="0" y="25"/>
                  </a:cubicBezTo>
                  <a:cubicBezTo>
                    <a:pt x="1" y="16"/>
                    <a:pt x="3" y="10"/>
                    <a:pt x="7" y="7"/>
                  </a:cubicBezTo>
                  <a:cubicBezTo>
                    <a:pt x="11" y="3"/>
                    <a:pt x="16" y="2"/>
                    <a:pt x="21" y="2"/>
                  </a:cubicBezTo>
                  <a:cubicBezTo>
                    <a:pt x="32" y="2"/>
                    <a:pt x="42" y="8"/>
                    <a:pt x="42" y="9"/>
                  </a:cubicBezTo>
                  <a:cubicBezTo>
                    <a:pt x="42" y="9"/>
                    <a:pt x="42" y="9"/>
                    <a:pt x="42" y="9"/>
                  </a:cubicBezTo>
                  <a:cubicBezTo>
                    <a:pt x="41" y="9"/>
                    <a:pt x="41" y="9"/>
                    <a:pt x="41" y="9"/>
                  </a:cubicBezTo>
                  <a:cubicBezTo>
                    <a:pt x="41" y="9"/>
                    <a:pt x="45" y="6"/>
                    <a:pt x="49" y="4"/>
                  </a:cubicBezTo>
                  <a:cubicBezTo>
                    <a:pt x="52" y="3"/>
                    <a:pt x="54" y="2"/>
                    <a:pt x="56" y="1"/>
                  </a:cubicBezTo>
                  <a:cubicBezTo>
                    <a:pt x="58" y="0"/>
                    <a:pt x="60" y="0"/>
                    <a:pt x="62" y="0"/>
                  </a:cubicBezTo>
                  <a:cubicBezTo>
                    <a:pt x="62" y="0"/>
                    <a:pt x="63" y="0"/>
                    <a:pt x="63" y="0"/>
                  </a:cubicBezTo>
                  <a:cubicBezTo>
                    <a:pt x="63" y="0"/>
                    <a:pt x="64" y="0"/>
                    <a:pt x="64" y="1"/>
                  </a:cubicBezTo>
                  <a:cubicBezTo>
                    <a:pt x="64" y="1"/>
                    <a:pt x="64" y="2"/>
                    <a:pt x="64" y="2"/>
                  </a:cubicBezTo>
                  <a:cubicBezTo>
                    <a:pt x="64" y="3"/>
                    <a:pt x="63" y="5"/>
                    <a:pt x="63" y="6"/>
                  </a:cubicBezTo>
                  <a:cubicBezTo>
                    <a:pt x="61" y="10"/>
                    <a:pt x="56" y="13"/>
                    <a:pt x="56" y="13"/>
                  </a:cubicBezTo>
                  <a:cubicBezTo>
                    <a:pt x="56" y="13"/>
                    <a:pt x="56" y="13"/>
                    <a:pt x="56" y="13"/>
                  </a:cubicBezTo>
                  <a:cubicBezTo>
                    <a:pt x="56" y="12"/>
                    <a:pt x="56" y="12"/>
                    <a:pt x="56" y="12"/>
                  </a:cubicBezTo>
                  <a:cubicBezTo>
                    <a:pt x="56" y="12"/>
                    <a:pt x="62" y="11"/>
                    <a:pt x="67" y="11"/>
                  </a:cubicBezTo>
                  <a:cubicBezTo>
                    <a:pt x="68" y="11"/>
                    <a:pt x="69" y="11"/>
                    <a:pt x="70" y="11"/>
                  </a:cubicBezTo>
                  <a:cubicBezTo>
                    <a:pt x="71" y="11"/>
                    <a:pt x="71" y="12"/>
                    <a:pt x="71" y="12"/>
                  </a:cubicBezTo>
                  <a:cubicBezTo>
                    <a:pt x="72" y="12"/>
                    <a:pt x="72" y="13"/>
                    <a:pt x="72" y="13"/>
                  </a:cubicBezTo>
                  <a:cubicBezTo>
                    <a:pt x="72" y="14"/>
                    <a:pt x="72" y="14"/>
                    <a:pt x="72" y="14"/>
                  </a:cubicBezTo>
                  <a:cubicBezTo>
                    <a:pt x="71" y="16"/>
                    <a:pt x="70" y="16"/>
                    <a:pt x="69" y="17"/>
                  </a:cubicBezTo>
                  <a:cubicBezTo>
                    <a:pt x="67" y="17"/>
                    <a:pt x="65" y="17"/>
                    <a:pt x="64" y="17"/>
                  </a:cubicBezTo>
                  <a:cubicBezTo>
                    <a:pt x="63" y="17"/>
                    <a:pt x="62" y="17"/>
                    <a:pt x="62" y="17"/>
                  </a:cubicBezTo>
                  <a:cubicBezTo>
                    <a:pt x="61" y="17"/>
                    <a:pt x="61" y="17"/>
                    <a:pt x="61" y="17"/>
                  </a:cubicBezTo>
                  <a:cubicBezTo>
                    <a:pt x="61" y="17"/>
                    <a:pt x="61" y="17"/>
                    <a:pt x="61" y="17"/>
                  </a:cubicBezTo>
                  <a:cubicBezTo>
                    <a:pt x="62" y="17"/>
                    <a:pt x="62" y="17"/>
                    <a:pt x="62" y="17"/>
                  </a:cubicBezTo>
                  <a:cubicBezTo>
                    <a:pt x="61" y="17"/>
                    <a:pt x="61" y="17"/>
                    <a:pt x="61" y="17"/>
                  </a:cubicBezTo>
                  <a:cubicBezTo>
                    <a:pt x="61" y="17"/>
                    <a:pt x="61" y="17"/>
                    <a:pt x="61" y="17"/>
                  </a:cubicBezTo>
                  <a:cubicBezTo>
                    <a:pt x="62" y="17"/>
                    <a:pt x="62" y="17"/>
                    <a:pt x="62" y="17"/>
                  </a:cubicBezTo>
                  <a:cubicBezTo>
                    <a:pt x="61" y="16"/>
                    <a:pt x="61" y="16"/>
                    <a:pt x="61" y="16"/>
                  </a:cubicBezTo>
                  <a:cubicBezTo>
                    <a:pt x="62" y="17"/>
                    <a:pt x="62" y="17"/>
                    <a:pt x="62" y="17"/>
                  </a:cubicBezTo>
                  <a:cubicBezTo>
                    <a:pt x="62" y="17"/>
                    <a:pt x="62" y="17"/>
                    <a:pt x="62" y="17"/>
                  </a:cubicBezTo>
                  <a:cubicBezTo>
                    <a:pt x="61" y="16"/>
                    <a:pt x="61" y="16"/>
                    <a:pt x="61" y="16"/>
                  </a:cubicBezTo>
                  <a:cubicBezTo>
                    <a:pt x="62" y="17"/>
                    <a:pt x="62" y="17"/>
                    <a:pt x="62" y="17"/>
                  </a:cubicBezTo>
                  <a:cubicBezTo>
                    <a:pt x="61" y="16"/>
                    <a:pt x="61" y="16"/>
                    <a:pt x="61" y="16"/>
                  </a:cubicBezTo>
                  <a:cubicBezTo>
                    <a:pt x="62" y="16"/>
                    <a:pt x="62" y="16"/>
                    <a:pt x="62" y="16"/>
                  </a:cubicBezTo>
                  <a:cubicBezTo>
                    <a:pt x="62" y="17"/>
                    <a:pt x="62" y="17"/>
                    <a:pt x="62" y="17"/>
                  </a:cubicBezTo>
                  <a:cubicBezTo>
                    <a:pt x="61" y="16"/>
                    <a:pt x="61" y="16"/>
                    <a:pt x="61" y="16"/>
                  </a:cubicBezTo>
                  <a:cubicBezTo>
                    <a:pt x="62" y="16"/>
                    <a:pt x="62" y="16"/>
                    <a:pt x="62" y="16"/>
                  </a:cubicBezTo>
                  <a:cubicBezTo>
                    <a:pt x="61" y="16"/>
                    <a:pt x="61" y="16"/>
                    <a:pt x="61" y="16"/>
                  </a:cubicBezTo>
                  <a:cubicBezTo>
                    <a:pt x="62" y="16"/>
                    <a:pt x="62" y="16"/>
                    <a:pt x="62" y="16"/>
                  </a:cubicBezTo>
                  <a:cubicBezTo>
                    <a:pt x="62" y="16"/>
                    <a:pt x="62" y="16"/>
                    <a:pt x="62" y="16"/>
                  </a:cubicBezTo>
                  <a:cubicBezTo>
                    <a:pt x="61" y="16"/>
                    <a:pt x="61" y="16"/>
                    <a:pt x="61" y="16"/>
                  </a:cubicBezTo>
                  <a:cubicBezTo>
                    <a:pt x="62" y="16"/>
                    <a:pt x="62" y="16"/>
                    <a:pt x="62" y="16"/>
                  </a:cubicBezTo>
                  <a:cubicBezTo>
                    <a:pt x="62" y="16"/>
                    <a:pt x="62" y="16"/>
                    <a:pt x="62" y="16"/>
                  </a:cubicBezTo>
                  <a:cubicBezTo>
                    <a:pt x="62" y="16"/>
                    <a:pt x="62" y="16"/>
                    <a:pt x="62" y="16"/>
                  </a:cubicBezTo>
                  <a:cubicBezTo>
                    <a:pt x="62" y="16"/>
                    <a:pt x="62" y="16"/>
                    <a:pt x="62" y="16"/>
                  </a:cubicBezTo>
                  <a:cubicBezTo>
                    <a:pt x="62" y="16"/>
                    <a:pt x="62" y="16"/>
                    <a:pt x="62" y="16"/>
                  </a:cubicBezTo>
                  <a:cubicBezTo>
                    <a:pt x="62" y="16"/>
                    <a:pt x="62" y="16"/>
                    <a:pt x="62" y="16"/>
                  </a:cubicBezTo>
                  <a:cubicBezTo>
                    <a:pt x="62" y="16"/>
                    <a:pt x="62" y="16"/>
                    <a:pt x="62" y="16"/>
                  </a:cubicBezTo>
                  <a:cubicBezTo>
                    <a:pt x="63" y="17"/>
                    <a:pt x="65" y="18"/>
                    <a:pt x="67" y="19"/>
                  </a:cubicBezTo>
                  <a:cubicBezTo>
                    <a:pt x="69" y="20"/>
                    <a:pt x="71" y="21"/>
                    <a:pt x="71" y="21"/>
                  </a:cubicBezTo>
                  <a:cubicBezTo>
                    <a:pt x="72" y="22"/>
                    <a:pt x="72" y="22"/>
                    <a:pt x="72" y="22"/>
                  </a:cubicBezTo>
                  <a:cubicBezTo>
                    <a:pt x="72" y="23"/>
                    <a:pt x="71" y="23"/>
                    <a:pt x="71" y="23"/>
                  </a:cubicBezTo>
                  <a:lnTo>
                    <a:pt x="71" y="22"/>
                  </a:lnTo>
                  <a:close/>
                </a:path>
              </a:pathLst>
            </a:custGeom>
            <a:solidFill>
              <a:srgbClr val="754D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0" name="Freeform 180"/>
            <p:cNvSpPr/>
            <p:nvPr/>
          </p:nvSpPr>
          <p:spPr bwMode="auto">
            <a:xfrm>
              <a:off x="3360" y="2772"/>
              <a:ext cx="155" cy="79"/>
            </a:xfrm>
            <a:custGeom>
              <a:avLst/>
              <a:gdLst>
                <a:gd name="T0" fmla="*/ 0 w 65"/>
                <a:gd name="T1" fmla="*/ 10 h 33"/>
                <a:gd name="T2" fmla="*/ 0 w 65"/>
                <a:gd name="T3" fmla="*/ 10 h 33"/>
                <a:gd name="T4" fmla="*/ 31 w 65"/>
                <a:gd name="T5" fmla="*/ 32 h 33"/>
                <a:gd name="T6" fmla="*/ 57 w 65"/>
                <a:gd name="T7" fmla="*/ 23 h 33"/>
                <a:gd name="T8" fmla="*/ 61 w 65"/>
                <a:gd name="T9" fmla="*/ 1 h 33"/>
                <a:gd name="T10" fmla="*/ 61 w 65"/>
                <a:gd name="T11" fmla="*/ 0 h 33"/>
                <a:gd name="T12" fmla="*/ 60 w 65"/>
                <a:gd name="T13" fmla="*/ 1 h 33"/>
                <a:gd name="T14" fmla="*/ 57 w 65"/>
                <a:gd name="T15" fmla="*/ 23 h 33"/>
                <a:gd name="T16" fmla="*/ 31 w 65"/>
                <a:gd name="T17" fmla="*/ 32 h 33"/>
                <a:gd name="T18" fmla="*/ 1 w 65"/>
                <a:gd name="T19" fmla="*/ 10 h 33"/>
                <a:gd name="T20" fmla="*/ 0 w 65"/>
                <a:gd name="T21" fmla="*/ 9 h 33"/>
                <a:gd name="T22" fmla="*/ 0 w 65"/>
                <a:gd name="T23" fmla="*/ 1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33">
                  <a:moveTo>
                    <a:pt x="0" y="10"/>
                  </a:moveTo>
                  <a:cubicBezTo>
                    <a:pt x="0" y="10"/>
                    <a:pt x="0" y="10"/>
                    <a:pt x="0" y="10"/>
                  </a:cubicBezTo>
                  <a:cubicBezTo>
                    <a:pt x="0" y="10"/>
                    <a:pt x="4" y="32"/>
                    <a:pt x="31" y="32"/>
                  </a:cubicBezTo>
                  <a:cubicBezTo>
                    <a:pt x="44" y="33"/>
                    <a:pt x="52" y="30"/>
                    <a:pt x="57" y="23"/>
                  </a:cubicBezTo>
                  <a:cubicBezTo>
                    <a:pt x="65" y="14"/>
                    <a:pt x="61" y="1"/>
                    <a:pt x="61" y="1"/>
                  </a:cubicBezTo>
                  <a:cubicBezTo>
                    <a:pt x="61" y="0"/>
                    <a:pt x="61" y="0"/>
                    <a:pt x="61" y="0"/>
                  </a:cubicBezTo>
                  <a:cubicBezTo>
                    <a:pt x="60" y="0"/>
                    <a:pt x="60" y="1"/>
                    <a:pt x="60" y="1"/>
                  </a:cubicBezTo>
                  <a:cubicBezTo>
                    <a:pt x="60" y="1"/>
                    <a:pt x="64" y="14"/>
                    <a:pt x="57" y="23"/>
                  </a:cubicBezTo>
                  <a:cubicBezTo>
                    <a:pt x="52" y="29"/>
                    <a:pt x="43" y="32"/>
                    <a:pt x="31" y="32"/>
                  </a:cubicBezTo>
                  <a:cubicBezTo>
                    <a:pt x="5" y="31"/>
                    <a:pt x="1" y="10"/>
                    <a:pt x="1" y="10"/>
                  </a:cubicBezTo>
                  <a:cubicBezTo>
                    <a:pt x="1" y="9"/>
                    <a:pt x="0" y="9"/>
                    <a:pt x="0" y="9"/>
                  </a:cubicBezTo>
                  <a:cubicBezTo>
                    <a:pt x="0" y="9"/>
                    <a:pt x="0" y="10"/>
                    <a:pt x="0" y="10"/>
                  </a:cubicBezTo>
                  <a:close/>
                </a:path>
              </a:pathLst>
            </a:custGeom>
            <a:solidFill>
              <a:srgbClr val="F05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1" name="Freeform 181"/>
            <p:cNvSpPr/>
            <p:nvPr/>
          </p:nvSpPr>
          <p:spPr bwMode="auto">
            <a:xfrm>
              <a:off x="3343" y="2770"/>
              <a:ext cx="26" cy="30"/>
            </a:xfrm>
            <a:custGeom>
              <a:avLst/>
              <a:gdLst>
                <a:gd name="T0" fmla="*/ 0 w 11"/>
                <a:gd name="T1" fmla="*/ 12 h 13"/>
                <a:gd name="T2" fmla="*/ 1 w 11"/>
                <a:gd name="T3" fmla="*/ 13 h 13"/>
                <a:gd name="T4" fmla="*/ 8 w 11"/>
                <a:gd name="T5" fmla="*/ 10 h 13"/>
                <a:gd name="T6" fmla="*/ 11 w 11"/>
                <a:gd name="T7" fmla="*/ 0 h 13"/>
                <a:gd name="T8" fmla="*/ 10 w 11"/>
                <a:gd name="T9" fmla="*/ 0 h 13"/>
                <a:gd name="T10" fmla="*/ 10 w 11"/>
                <a:gd name="T11" fmla="*/ 0 h 13"/>
                <a:gd name="T12" fmla="*/ 7 w 11"/>
                <a:gd name="T13" fmla="*/ 10 h 13"/>
                <a:gd name="T14" fmla="*/ 1 w 11"/>
                <a:gd name="T15" fmla="*/ 12 h 13"/>
                <a:gd name="T16" fmla="*/ 0 w 11"/>
                <a:gd name="T17"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3">
                  <a:moveTo>
                    <a:pt x="0" y="12"/>
                  </a:moveTo>
                  <a:cubicBezTo>
                    <a:pt x="0" y="13"/>
                    <a:pt x="1" y="13"/>
                    <a:pt x="1" y="13"/>
                  </a:cubicBezTo>
                  <a:cubicBezTo>
                    <a:pt x="4" y="13"/>
                    <a:pt x="6" y="12"/>
                    <a:pt x="8" y="10"/>
                  </a:cubicBezTo>
                  <a:cubicBezTo>
                    <a:pt x="11" y="7"/>
                    <a:pt x="11" y="1"/>
                    <a:pt x="11" y="0"/>
                  </a:cubicBezTo>
                  <a:cubicBezTo>
                    <a:pt x="11" y="0"/>
                    <a:pt x="10" y="0"/>
                    <a:pt x="10" y="0"/>
                  </a:cubicBezTo>
                  <a:cubicBezTo>
                    <a:pt x="10" y="0"/>
                    <a:pt x="10" y="0"/>
                    <a:pt x="10" y="0"/>
                  </a:cubicBezTo>
                  <a:cubicBezTo>
                    <a:pt x="10" y="0"/>
                    <a:pt x="10" y="6"/>
                    <a:pt x="7" y="10"/>
                  </a:cubicBezTo>
                  <a:cubicBezTo>
                    <a:pt x="6" y="11"/>
                    <a:pt x="4" y="12"/>
                    <a:pt x="1" y="12"/>
                  </a:cubicBezTo>
                  <a:cubicBezTo>
                    <a:pt x="1" y="12"/>
                    <a:pt x="0" y="12"/>
                    <a:pt x="0" y="12"/>
                  </a:cubicBezTo>
                  <a:close/>
                </a:path>
              </a:pathLst>
            </a:custGeom>
            <a:solidFill>
              <a:srgbClr val="F05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213" name="Group 184"/>
          <p:cNvGrpSpPr>
            <a:grpSpLocks noChangeAspect="1"/>
          </p:cNvGrpSpPr>
          <p:nvPr/>
        </p:nvGrpSpPr>
        <p:grpSpPr bwMode="auto">
          <a:xfrm>
            <a:off x="4079875" y="4251730"/>
            <a:ext cx="739775" cy="1099733"/>
            <a:chOff x="3542" y="1717"/>
            <a:chExt cx="596" cy="886"/>
          </a:xfrm>
        </p:grpSpPr>
        <p:sp>
          <p:nvSpPr>
            <p:cNvPr id="214" name="AutoShape 183"/>
            <p:cNvSpPr>
              <a:spLocks noChangeAspect="1" noChangeArrowheads="1" noTextEdit="1"/>
            </p:cNvSpPr>
            <p:nvPr/>
          </p:nvSpPr>
          <p:spPr bwMode="auto">
            <a:xfrm>
              <a:off x="3542" y="1717"/>
              <a:ext cx="596" cy="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5" name="Freeform 185"/>
            <p:cNvSpPr/>
            <p:nvPr/>
          </p:nvSpPr>
          <p:spPr bwMode="auto">
            <a:xfrm>
              <a:off x="3753" y="2208"/>
              <a:ext cx="59" cy="93"/>
            </a:xfrm>
            <a:custGeom>
              <a:avLst/>
              <a:gdLst>
                <a:gd name="T0" fmla="*/ 10 w 25"/>
                <a:gd name="T1" fmla="*/ 8 h 39"/>
                <a:gd name="T2" fmla="*/ 18 w 25"/>
                <a:gd name="T3" fmla="*/ 39 h 39"/>
                <a:gd name="T4" fmla="*/ 10 w 25"/>
                <a:gd name="T5" fmla="*/ 8 h 39"/>
              </a:gdLst>
              <a:ahLst/>
              <a:cxnLst>
                <a:cxn ang="0">
                  <a:pos x="T0" y="T1"/>
                </a:cxn>
                <a:cxn ang="0">
                  <a:pos x="T2" y="T3"/>
                </a:cxn>
                <a:cxn ang="0">
                  <a:pos x="T4" y="T5"/>
                </a:cxn>
              </a:cxnLst>
              <a:rect l="0" t="0" r="r" b="b"/>
              <a:pathLst>
                <a:path w="25" h="39">
                  <a:moveTo>
                    <a:pt x="10" y="8"/>
                  </a:moveTo>
                  <a:cubicBezTo>
                    <a:pt x="10" y="8"/>
                    <a:pt x="0" y="36"/>
                    <a:pt x="18" y="39"/>
                  </a:cubicBezTo>
                  <a:cubicBezTo>
                    <a:pt x="25" y="36"/>
                    <a:pt x="23" y="0"/>
                    <a:pt x="10" y="8"/>
                  </a:cubicBezTo>
                  <a:close/>
                </a:path>
              </a:pathLst>
            </a:custGeom>
            <a:solidFill>
              <a:srgbClr val="F1D2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6" name="Freeform 186"/>
            <p:cNvSpPr>
              <a:spLocks noEditPoints="1"/>
            </p:cNvSpPr>
            <p:nvPr/>
          </p:nvSpPr>
          <p:spPr bwMode="auto">
            <a:xfrm>
              <a:off x="3760" y="2217"/>
              <a:ext cx="50" cy="86"/>
            </a:xfrm>
            <a:custGeom>
              <a:avLst/>
              <a:gdLst>
                <a:gd name="T0" fmla="*/ 15 w 21"/>
                <a:gd name="T1" fmla="*/ 36 h 36"/>
                <a:gd name="T2" fmla="*/ 15 w 21"/>
                <a:gd name="T3" fmla="*/ 36 h 36"/>
                <a:gd name="T4" fmla="*/ 5 w 21"/>
                <a:gd name="T5" fmla="*/ 30 h 36"/>
                <a:gd name="T6" fmla="*/ 6 w 21"/>
                <a:gd name="T7" fmla="*/ 3 h 36"/>
                <a:gd name="T8" fmla="*/ 7 w 21"/>
                <a:gd name="T9" fmla="*/ 3 h 36"/>
                <a:gd name="T10" fmla="*/ 18 w 21"/>
                <a:gd name="T11" fmla="*/ 11 h 36"/>
                <a:gd name="T12" fmla="*/ 16 w 21"/>
                <a:gd name="T13" fmla="*/ 36 h 36"/>
                <a:gd name="T14" fmla="*/ 15 w 21"/>
                <a:gd name="T15" fmla="*/ 36 h 36"/>
                <a:gd name="T16" fmla="*/ 8 w 21"/>
                <a:gd name="T17" fmla="*/ 4 h 36"/>
                <a:gd name="T18" fmla="*/ 7 w 21"/>
                <a:gd name="T19" fmla="*/ 29 h 36"/>
                <a:gd name="T20" fmla="*/ 15 w 21"/>
                <a:gd name="T21" fmla="*/ 34 h 36"/>
                <a:gd name="T22" fmla="*/ 17 w 21"/>
                <a:gd name="T23" fmla="*/ 11 h 36"/>
                <a:gd name="T24" fmla="*/ 11 w 21"/>
                <a:gd name="T25" fmla="*/ 3 h 36"/>
                <a:gd name="T26" fmla="*/ 8 w 21"/>
                <a:gd name="T27"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6">
                  <a:moveTo>
                    <a:pt x="15" y="36"/>
                  </a:moveTo>
                  <a:cubicBezTo>
                    <a:pt x="15" y="36"/>
                    <a:pt x="15" y="36"/>
                    <a:pt x="15" y="36"/>
                  </a:cubicBezTo>
                  <a:cubicBezTo>
                    <a:pt x="11" y="35"/>
                    <a:pt x="7" y="33"/>
                    <a:pt x="5" y="30"/>
                  </a:cubicBezTo>
                  <a:cubicBezTo>
                    <a:pt x="0" y="20"/>
                    <a:pt x="6" y="4"/>
                    <a:pt x="6" y="3"/>
                  </a:cubicBezTo>
                  <a:cubicBezTo>
                    <a:pt x="6" y="3"/>
                    <a:pt x="6" y="3"/>
                    <a:pt x="7" y="3"/>
                  </a:cubicBezTo>
                  <a:cubicBezTo>
                    <a:pt x="12" y="0"/>
                    <a:pt x="16" y="3"/>
                    <a:pt x="18" y="11"/>
                  </a:cubicBezTo>
                  <a:cubicBezTo>
                    <a:pt x="21" y="20"/>
                    <a:pt x="20" y="34"/>
                    <a:pt x="16" y="36"/>
                  </a:cubicBezTo>
                  <a:cubicBezTo>
                    <a:pt x="16" y="36"/>
                    <a:pt x="16" y="36"/>
                    <a:pt x="15" y="36"/>
                  </a:cubicBezTo>
                  <a:close/>
                  <a:moveTo>
                    <a:pt x="8" y="4"/>
                  </a:moveTo>
                  <a:cubicBezTo>
                    <a:pt x="7" y="7"/>
                    <a:pt x="3" y="20"/>
                    <a:pt x="7" y="29"/>
                  </a:cubicBezTo>
                  <a:cubicBezTo>
                    <a:pt x="9" y="32"/>
                    <a:pt x="11" y="34"/>
                    <a:pt x="15" y="34"/>
                  </a:cubicBezTo>
                  <a:cubicBezTo>
                    <a:pt x="18" y="32"/>
                    <a:pt x="19" y="20"/>
                    <a:pt x="17" y="11"/>
                  </a:cubicBezTo>
                  <a:cubicBezTo>
                    <a:pt x="16" y="8"/>
                    <a:pt x="14" y="3"/>
                    <a:pt x="11" y="3"/>
                  </a:cubicBezTo>
                  <a:cubicBezTo>
                    <a:pt x="10" y="3"/>
                    <a:pt x="9" y="4"/>
                    <a:pt x="8" y="4"/>
                  </a:cubicBezTo>
                  <a:close/>
                </a:path>
              </a:pathLst>
            </a:custGeom>
            <a:solidFill>
              <a:srgbClr val="EAB6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7" name="Freeform 187"/>
            <p:cNvSpPr/>
            <p:nvPr/>
          </p:nvSpPr>
          <p:spPr bwMode="auto">
            <a:xfrm>
              <a:off x="3918" y="2055"/>
              <a:ext cx="220" cy="129"/>
            </a:xfrm>
            <a:custGeom>
              <a:avLst/>
              <a:gdLst>
                <a:gd name="T0" fmla="*/ 0 w 92"/>
                <a:gd name="T1" fmla="*/ 43 h 54"/>
                <a:gd name="T2" fmla="*/ 64 w 92"/>
                <a:gd name="T3" fmla="*/ 32 h 54"/>
                <a:gd name="T4" fmla="*/ 62 w 92"/>
                <a:gd name="T5" fmla="*/ 17 h 54"/>
                <a:gd name="T6" fmla="*/ 67 w 92"/>
                <a:gd name="T7" fmla="*/ 18 h 54"/>
                <a:gd name="T8" fmla="*/ 68 w 92"/>
                <a:gd name="T9" fmla="*/ 11 h 54"/>
                <a:gd name="T10" fmla="*/ 73 w 92"/>
                <a:gd name="T11" fmla="*/ 19 h 54"/>
                <a:gd name="T12" fmla="*/ 86 w 92"/>
                <a:gd name="T13" fmla="*/ 12 h 54"/>
                <a:gd name="T14" fmla="*/ 79 w 92"/>
                <a:gd name="T15" fmla="*/ 22 h 54"/>
                <a:gd name="T16" fmla="*/ 91 w 92"/>
                <a:gd name="T17" fmla="*/ 22 h 54"/>
                <a:gd name="T18" fmla="*/ 80 w 92"/>
                <a:gd name="T19" fmla="*/ 29 h 54"/>
                <a:gd name="T20" fmla="*/ 91 w 92"/>
                <a:gd name="T21" fmla="*/ 33 h 54"/>
                <a:gd name="T22" fmla="*/ 76 w 92"/>
                <a:gd name="T23" fmla="*/ 36 h 54"/>
                <a:gd name="T24" fmla="*/ 67 w 92"/>
                <a:gd name="T25" fmla="*/ 41 h 54"/>
                <a:gd name="T26" fmla="*/ 6 w 92"/>
                <a:gd name="T27" fmla="*/ 53 h 54"/>
                <a:gd name="T28" fmla="*/ 0 w 92"/>
                <a:gd name="T29" fmla="*/ 4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2" h="54">
                  <a:moveTo>
                    <a:pt x="0" y="43"/>
                  </a:moveTo>
                  <a:cubicBezTo>
                    <a:pt x="0" y="43"/>
                    <a:pt x="63" y="35"/>
                    <a:pt x="64" y="32"/>
                  </a:cubicBezTo>
                  <a:cubicBezTo>
                    <a:pt x="66" y="30"/>
                    <a:pt x="59" y="20"/>
                    <a:pt x="62" y="17"/>
                  </a:cubicBezTo>
                  <a:cubicBezTo>
                    <a:pt x="65" y="15"/>
                    <a:pt x="67" y="18"/>
                    <a:pt x="67" y="18"/>
                  </a:cubicBezTo>
                  <a:cubicBezTo>
                    <a:pt x="67" y="18"/>
                    <a:pt x="69" y="18"/>
                    <a:pt x="68" y="11"/>
                  </a:cubicBezTo>
                  <a:cubicBezTo>
                    <a:pt x="67" y="5"/>
                    <a:pt x="77" y="0"/>
                    <a:pt x="73" y="19"/>
                  </a:cubicBezTo>
                  <a:cubicBezTo>
                    <a:pt x="73" y="22"/>
                    <a:pt x="83" y="10"/>
                    <a:pt x="86" y="12"/>
                  </a:cubicBezTo>
                  <a:cubicBezTo>
                    <a:pt x="88" y="14"/>
                    <a:pt x="79" y="22"/>
                    <a:pt x="79" y="22"/>
                  </a:cubicBezTo>
                  <a:cubicBezTo>
                    <a:pt x="79" y="22"/>
                    <a:pt x="90" y="17"/>
                    <a:pt x="91" y="22"/>
                  </a:cubicBezTo>
                  <a:cubicBezTo>
                    <a:pt x="92" y="26"/>
                    <a:pt x="80" y="29"/>
                    <a:pt x="80" y="29"/>
                  </a:cubicBezTo>
                  <a:cubicBezTo>
                    <a:pt x="80" y="29"/>
                    <a:pt x="92" y="26"/>
                    <a:pt x="91" y="33"/>
                  </a:cubicBezTo>
                  <a:cubicBezTo>
                    <a:pt x="90" y="40"/>
                    <a:pt x="76" y="36"/>
                    <a:pt x="76" y="36"/>
                  </a:cubicBezTo>
                  <a:cubicBezTo>
                    <a:pt x="76" y="36"/>
                    <a:pt x="72" y="43"/>
                    <a:pt x="67" y="41"/>
                  </a:cubicBezTo>
                  <a:cubicBezTo>
                    <a:pt x="62" y="40"/>
                    <a:pt x="11" y="54"/>
                    <a:pt x="6" y="53"/>
                  </a:cubicBezTo>
                  <a:cubicBezTo>
                    <a:pt x="1" y="53"/>
                    <a:pt x="0" y="43"/>
                    <a:pt x="0" y="43"/>
                  </a:cubicBezTo>
                  <a:close/>
                </a:path>
              </a:pathLst>
            </a:custGeom>
            <a:solidFill>
              <a:srgbClr val="F1D2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8" name="Freeform 188"/>
            <p:cNvSpPr/>
            <p:nvPr/>
          </p:nvSpPr>
          <p:spPr bwMode="auto">
            <a:xfrm>
              <a:off x="3915" y="2065"/>
              <a:ext cx="223" cy="119"/>
            </a:xfrm>
            <a:custGeom>
              <a:avLst/>
              <a:gdLst>
                <a:gd name="T0" fmla="*/ 55 w 93"/>
                <a:gd name="T1" fmla="*/ 32 h 50"/>
                <a:gd name="T2" fmla="*/ 66 w 93"/>
                <a:gd name="T3" fmla="*/ 29 h 50"/>
                <a:gd name="T4" fmla="*/ 63 w 93"/>
                <a:gd name="T5" fmla="*/ 14 h 50"/>
                <a:gd name="T6" fmla="*/ 67 w 93"/>
                <a:gd name="T7" fmla="*/ 14 h 50"/>
                <a:gd name="T8" fmla="*/ 67 w 93"/>
                <a:gd name="T9" fmla="*/ 14 h 50"/>
                <a:gd name="T10" fmla="*/ 68 w 93"/>
                <a:gd name="T11" fmla="*/ 15 h 50"/>
                <a:gd name="T12" fmla="*/ 70 w 93"/>
                <a:gd name="T13" fmla="*/ 7 h 50"/>
                <a:gd name="T14" fmla="*/ 73 w 93"/>
                <a:gd name="T15" fmla="*/ 3 h 50"/>
                <a:gd name="T16" fmla="*/ 73 w 93"/>
                <a:gd name="T17" fmla="*/ 16 h 50"/>
                <a:gd name="T18" fmla="*/ 84 w 93"/>
                <a:gd name="T19" fmla="*/ 9 h 50"/>
                <a:gd name="T20" fmla="*/ 86 w 93"/>
                <a:gd name="T21" fmla="*/ 9 h 50"/>
                <a:gd name="T22" fmla="*/ 86 w 93"/>
                <a:gd name="T23" fmla="*/ 9 h 50"/>
                <a:gd name="T24" fmla="*/ 86 w 93"/>
                <a:gd name="T25" fmla="*/ 9 h 50"/>
                <a:gd name="T26" fmla="*/ 82 w 93"/>
                <a:gd name="T27" fmla="*/ 15 h 50"/>
                <a:gd name="T28" fmla="*/ 80 w 93"/>
                <a:gd name="T29" fmla="*/ 19 h 50"/>
                <a:gd name="T30" fmla="*/ 91 w 93"/>
                <a:gd name="T31" fmla="*/ 18 h 50"/>
                <a:gd name="T32" fmla="*/ 82 w 93"/>
                <a:gd name="T33" fmla="*/ 24 h 50"/>
                <a:gd name="T34" fmla="*/ 82 w 93"/>
                <a:gd name="T35" fmla="*/ 26 h 50"/>
                <a:gd name="T36" fmla="*/ 91 w 93"/>
                <a:gd name="T37" fmla="*/ 28 h 50"/>
                <a:gd name="T38" fmla="*/ 84 w 93"/>
                <a:gd name="T39" fmla="*/ 32 h 50"/>
                <a:gd name="T40" fmla="*/ 76 w 93"/>
                <a:gd name="T41" fmla="*/ 32 h 50"/>
                <a:gd name="T42" fmla="*/ 68 w 93"/>
                <a:gd name="T43" fmla="*/ 36 h 50"/>
                <a:gd name="T44" fmla="*/ 14 w 93"/>
                <a:gd name="T45" fmla="*/ 47 h 50"/>
                <a:gd name="T46" fmla="*/ 5 w 93"/>
                <a:gd name="T47" fmla="*/ 47 h 50"/>
                <a:gd name="T48" fmla="*/ 2 w 93"/>
                <a:gd name="T49" fmla="*/ 39 h 50"/>
                <a:gd name="T50" fmla="*/ 0 w 93"/>
                <a:gd name="T51" fmla="*/ 39 h 50"/>
                <a:gd name="T52" fmla="*/ 7 w 93"/>
                <a:gd name="T53" fmla="*/ 50 h 50"/>
                <a:gd name="T54" fmla="*/ 67 w 93"/>
                <a:gd name="T55" fmla="*/ 38 h 50"/>
                <a:gd name="T56" fmla="*/ 78 w 93"/>
                <a:gd name="T57" fmla="*/ 33 h 50"/>
                <a:gd name="T58" fmla="*/ 90 w 93"/>
                <a:gd name="T59" fmla="*/ 33 h 50"/>
                <a:gd name="T60" fmla="*/ 92 w 93"/>
                <a:gd name="T61" fmla="*/ 26 h 50"/>
                <a:gd name="T62" fmla="*/ 81 w 93"/>
                <a:gd name="T63" fmla="*/ 25 h 50"/>
                <a:gd name="T64" fmla="*/ 93 w 93"/>
                <a:gd name="T65" fmla="*/ 18 h 50"/>
                <a:gd name="T66" fmla="*/ 83 w 93"/>
                <a:gd name="T67" fmla="*/ 16 h 50"/>
                <a:gd name="T68" fmla="*/ 84 w 93"/>
                <a:gd name="T69" fmla="*/ 15 h 50"/>
                <a:gd name="T70" fmla="*/ 87 w 93"/>
                <a:gd name="T71" fmla="*/ 7 h 50"/>
                <a:gd name="T72" fmla="*/ 76 w 93"/>
                <a:gd name="T73" fmla="*/ 14 h 50"/>
                <a:gd name="T74" fmla="*/ 74 w 93"/>
                <a:gd name="T75" fmla="*/ 14 h 50"/>
                <a:gd name="T76" fmla="*/ 74 w 93"/>
                <a:gd name="T77" fmla="*/ 15 h 50"/>
                <a:gd name="T78" fmla="*/ 75 w 93"/>
                <a:gd name="T79" fmla="*/ 15 h 50"/>
                <a:gd name="T80" fmla="*/ 74 w 93"/>
                <a:gd name="T81" fmla="*/ 15 h 50"/>
                <a:gd name="T82" fmla="*/ 73 w 93"/>
                <a:gd name="T83" fmla="*/ 0 h 50"/>
                <a:gd name="T84" fmla="*/ 68 w 93"/>
                <a:gd name="T85" fmla="*/ 10 h 50"/>
                <a:gd name="T86" fmla="*/ 68 w 93"/>
                <a:gd name="T87" fmla="*/ 13 h 50"/>
                <a:gd name="T88" fmla="*/ 68 w 93"/>
                <a:gd name="T89" fmla="*/ 13 h 50"/>
                <a:gd name="T90" fmla="*/ 68 w 93"/>
                <a:gd name="T91" fmla="*/ 14 h 50"/>
                <a:gd name="T92" fmla="*/ 68 w 93"/>
                <a:gd name="T93" fmla="*/ 12 h 50"/>
                <a:gd name="T94" fmla="*/ 61 w 93"/>
                <a:gd name="T95" fmla="*/ 15 h 50"/>
                <a:gd name="T96" fmla="*/ 65 w 93"/>
                <a:gd name="T97" fmla="*/ 28 h 50"/>
                <a:gd name="T98" fmla="*/ 64 w 93"/>
                <a:gd name="T99" fmla="*/ 28 h 50"/>
                <a:gd name="T100" fmla="*/ 18 w 93"/>
                <a:gd name="T101" fmla="*/ 36 h 50"/>
                <a:gd name="T102" fmla="*/ 0 w 93"/>
                <a:gd name="T103" fmla="*/ 3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3" h="50">
                  <a:moveTo>
                    <a:pt x="1" y="39"/>
                  </a:moveTo>
                  <a:cubicBezTo>
                    <a:pt x="1" y="40"/>
                    <a:pt x="1" y="40"/>
                    <a:pt x="1" y="40"/>
                  </a:cubicBezTo>
                  <a:cubicBezTo>
                    <a:pt x="1" y="40"/>
                    <a:pt x="17" y="38"/>
                    <a:pt x="33" y="36"/>
                  </a:cubicBezTo>
                  <a:cubicBezTo>
                    <a:pt x="41" y="35"/>
                    <a:pt x="49" y="33"/>
                    <a:pt x="55" y="32"/>
                  </a:cubicBezTo>
                  <a:cubicBezTo>
                    <a:pt x="58" y="32"/>
                    <a:pt x="60" y="31"/>
                    <a:pt x="62" y="31"/>
                  </a:cubicBezTo>
                  <a:cubicBezTo>
                    <a:pt x="63" y="30"/>
                    <a:pt x="64" y="30"/>
                    <a:pt x="65" y="30"/>
                  </a:cubicBezTo>
                  <a:cubicBezTo>
                    <a:pt x="65" y="30"/>
                    <a:pt x="65" y="30"/>
                    <a:pt x="65" y="30"/>
                  </a:cubicBezTo>
                  <a:cubicBezTo>
                    <a:pt x="66" y="29"/>
                    <a:pt x="66" y="29"/>
                    <a:pt x="66" y="29"/>
                  </a:cubicBezTo>
                  <a:cubicBezTo>
                    <a:pt x="66" y="28"/>
                    <a:pt x="66" y="28"/>
                    <a:pt x="66" y="27"/>
                  </a:cubicBezTo>
                  <a:cubicBezTo>
                    <a:pt x="66" y="26"/>
                    <a:pt x="66" y="23"/>
                    <a:pt x="65" y="21"/>
                  </a:cubicBezTo>
                  <a:cubicBezTo>
                    <a:pt x="64" y="19"/>
                    <a:pt x="63" y="17"/>
                    <a:pt x="63" y="15"/>
                  </a:cubicBezTo>
                  <a:cubicBezTo>
                    <a:pt x="63" y="15"/>
                    <a:pt x="63" y="15"/>
                    <a:pt x="63" y="14"/>
                  </a:cubicBezTo>
                  <a:cubicBezTo>
                    <a:pt x="64" y="14"/>
                    <a:pt x="64" y="14"/>
                    <a:pt x="64" y="14"/>
                  </a:cubicBezTo>
                  <a:cubicBezTo>
                    <a:pt x="64" y="13"/>
                    <a:pt x="65" y="13"/>
                    <a:pt x="65" y="13"/>
                  </a:cubicBezTo>
                  <a:cubicBezTo>
                    <a:pt x="66" y="13"/>
                    <a:pt x="66" y="13"/>
                    <a:pt x="66" y="14"/>
                  </a:cubicBezTo>
                  <a:cubicBezTo>
                    <a:pt x="67" y="14"/>
                    <a:pt x="67" y="14"/>
                    <a:pt x="67" y="14"/>
                  </a:cubicBezTo>
                  <a:cubicBezTo>
                    <a:pt x="67" y="14"/>
                    <a:pt x="67" y="14"/>
                    <a:pt x="67" y="14"/>
                  </a:cubicBezTo>
                  <a:cubicBezTo>
                    <a:pt x="67" y="14"/>
                    <a:pt x="67" y="14"/>
                    <a:pt x="67" y="14"/>
                  </a:cubicBezTo>
                  <a:cubicBezTo>
                    <a:pt x="67" y="14"/>
                    <a:pt x="67" y="14"/>
                    <a:pt x="67" y="14"/>
                  </a:cubicBezTo>
                  <a:cubicBezTo>
                    <a:pt x="67" y="14"/>
                    <a:pt x="67" y="14"/>
                    <a:pt x="67" y="14"/>
                  </a:cubicBezTo>
                  <a:cubicBezTo>
                    <a:pt x="67" y="14"/>
                    <a:pt x="67" y="14"/>
                    <a:pt x="67" y="14"/>
                  </a:cubicBezTo>
                  <a:cubicBezTo>
                    <a:pt x="67" y="14"/>
                    <a:pt x="67" y="14"/>
                    <a:pt x="67" y="14"/>
                  </a:cubicBezTo>
                  <a:cubicBezTo>
                    <a:pt x="67" y="14"/>
                    <a:pt x="67" y="14"/>
                    <a:pt x="67" y="14"/>
                  </a:cubicBezTo>
                  <a:cubicBezTo>
                    <a:pt x="67" y="15"/>
                    <a:pt x="67" y="15"/>
                    <a:pt x="68" y="15"/>
                  </a:cubicBezTo>
                  <a:cubicBezTo>
                    <a:pt x="68" y="15"/>
                    <a:pt x="68" y="15"/>
                    <a:pt x="68" y="15"/>
                  </a:cubicBezTo>
                  <a:cubicBezTo>
                    <a:pt x="68" y="15"/>
                    <a:pt x="69" y="15"/>
                    <a:pt x="69" y="14"/>
                  </a:cubicBezTo>
                  <a:cubicBezTo>
                    <a:pt x="70" y="13"/>
                    <a:pt x="70" y="12"/>
                    <a:pt x="70" y="10"/>
                  </a:cubicBezTo>
                  <a:cubicBezTo>
                    <a:pt x="70" y="9"/>
                    <a:pt x="70" y="8"/>
                    <a:pt x="70" y="7"/>
                  </a:cubicBezTo>
                  <a:cubicBezTo>
                    <a:pt x="70" y="7"/>
                    <a:pt x="70" y="7"/>
                    <a:pt x="70" y="7"/>
                  </a:cubicBezTo>
                  <a:cubicBezTo>
                    <a:pt x="70" y="6"/>
                    <a:pt x="70" y="4"/>
                    <a:pt x="71" y="4"/>
                  </a:cubicBezTo>
                  <a:cubicBezTo>
                    <a:pt x="72" y="3"/>
                    <a:pt x="72" y="2"/>
                    <a:pt x="73" y="2"/>
                  </a:cubicBezTo>
                  <a:cubicBezTo>
                    <a:pt x="73" y="2"/>
                    <a:pt x="73" y="2"/>
                    <a:pt x="73" y="3"/>
                  </a:cubicBezTo>
                  <a:cubicBezTo>
                    <a:pt x="74" y="4"/>
                    <a:pt x="74" y="5"/>
                    <a:pt x="74" y="6"/>
                  </a:cubicBezTo>
                  <a:cubicBezTo>
                    <a:pt x="74" y="8"/>
                    <a:pt x="74" y="11"/>
                    <a:pt x="73" y="15"/>
                  </a:cubicBezTo>
                  <a:cubicBezTo>
                    <a:pt x="73" y="15"/>
                    <a:pt x="73" y="15"/>
                    <a:pt x="73" y="15"/>
                  </a:cubicBezTo>
                  <a:cubicBezTo>
                    <a:pt x="73" y="15"/>
                    <a:pt x="73" y="16"/>
                    <a:pt x="73" y="16"/>
                  </a:cubicBezTo>
                  <a:cubicBezTo>
                    <a:pt x="74" y="16"/>
                    <a:pt x="74" y="16"/>
                    <a:pt x="74" y="16"/>
                  </a:cubicBezTo>
                  <a:cubicBezTo>
                    <a:pt x="75" y="16"/>
                    <a:pt x="75" y="16"/>
                    <a:pt x="76" y="16"/>
                  </a:cubicBezTo>
                  <a:cubicBezTo>
                    <a:pt x="77" y="15"/>
                    <a:pt x="79" y="13"/>
                    <a:pt x="81" y="12"/>
                  </a:cubicBezTo>
                  <a:cubicBezTo>
                    <a:pt x="82" y="11"/>
                    <a:pt x="83" y="10"/>
                    <a:pt x="84" y="9"/>
                  </a:cubicBezTo>
                  <a:cubicBezTo>
                    <a:pt x="85" y="9"/>
                    <a:pt x="86" y="9"/>
                    <a:pt x="86" y="9"/>
                  </a:cubicBezTo>
                  <a:cubicBezTo>
                    <a:pt x="86" y="9"/>
                    <a:pt x="86" y="9"/>
                    <a:pt x="86" y="9"/>
                  </a:cubicBezTo>
                  <a:cubicBezTo>
                    <a:pt x="86" y="9"/>
                    <a:pt x="86" y="9"/>
                    <a:pt x="86" y="9"/>
                  </a:cubicBezTo>
                  <a:cubicBezTo>
                    <a:pt x="86" y="9"/>
                    <a:pt x="86" y="9"/>
                    <a:pt x="86" y="9"/>
                  </a:cubicBezTo>
                  <a:cubicBezTo>
                    <a:pt x="86" y="9"/>
                    <a:pt x="86" y="9"/>
                    <a:pt x="86" y="9"/>
                  </a:cubicBezTo>
                  <a:cubicBezTo>
                    <a:pt x="86" y="9"/>
                    <a:pt x="86" y="9"/>
                    <a:pt x="86" y="9"/>
                  </a:cubicBezTo>
                  <a:cubicBezTo>
                    <a:pt x="86" y="9"/>
                    <a:pt x="86" y="9"/>
                    <a:pt x="86" y="9"/>
                  </a:cubicBezTo>
                  <a:cubicBezTo>
                    <a:pt x="86" y="9"/>
                    <a:pt x="86" y="9"/>
                    <a:pt x="86" y="9"/>
                  </a:cubicBezTo>
                  <a:cubicBezTo>
                    <a:pt x="86" y="9"/>
                    <a:pt x="86" y="9"/>
                    <a:pt x="86" y="9"/>
                  </a:cubicBezTo>
                  <a:cubicBezTo>
                    <a:pt x="86" y="9"/>
                    <a:pt x="86" y="9"/>
                    <a:pt x="86" y="9"/>
                  </a:cubicBezTo>
                  <a:cubicBezTo>
                    <a:pt x="86" y="9"/>
                    <a:pt x="86" y="9"/>
                    <a:pt x="86" y="9"/>
                  </a:cubicBezTo>
                  <a:cubicBezTo>
                    <a:pt x="86" y="9"/>
                    <a:pt x="86" y="9"/>
                    <a:pt x="86" y="9"/>
                  </a:cubicBezTo>
                  <a:cubicBezTo>
                    <a:pt x="86" y="9"/>
                    <a:pt x="86" y="9"/>
                    <a:pt x="86" y="9"/>
                  </a:cubicBezTo>
                  <a:cubicBezTo>
                    <a:pt x="86" y="9"/>
                    <a:pt x="86" y="9"/>
                    <a:pt x="86" y="9"/>
                  </a:cubicBezTo>
                  <a:cubicBezTo>
                    <a:pt x="86" y="9"/>
                    <a:pt x="86" y="10"/>
                    <a:pt x="85" y="11"/>
                  </a:cubicBezTo>
                  <a:cubicBezTo>
                    <a:pt x="84" y="13"/>
                    <a:pt x="83" y="14"/>
                    <a:pt x="82" y="15"/>
                  </a:cubicBezTo>
                  <a:cubicBezTo>
                    <a:pt x="81" y="16"/>
                    <a:pt x="80" y="17"/>
                    <a:pt x="80" y="17"/>
                  </a:cubicBezTo>
                  <a:cubicBezTo>
                    <a:pt x="80" y="17"/>
                    <a:pt x="79" y="18"/>
                    <a:pt x="79" y="18"/>
                  </a:cubicBezTo>
                  <a:cubicBezTo>
                    <a:pt x="79" y="18"/>
                    <a:pt x="79" y="18"/>
                    <a:pt x="79" y="19"/>
                  </a:cubicBezTo>
                  <a:cubicBezTo>
                    <a:pt x="80" y="19"/>
                    <a:pt x="80" y="19"/>
                    <a:pt x="80" y="19"/>
                  </a:cubicBezTo>
                  <a:cubicBezTo>
                    <a:pt x="80" y="19"/>
                    <a:pt x="81" y="19"/>
                    <a:pt x="81" y="19"/>
                  </a:cubicBezTo>
                  <a:cubicBezTo>
                    <a:pt x="83" y="18"/>
                    <a:pt x="87" y="17"/>
                    <a:pt x="89" y="17"/>
                  </a:cubicBezTo>
                  <a:cubicBezTo>
                    <a:pt x="90" y="17"/>
                    <a:pt x="90" y="17"/>
                    <a:pt x="91" y="17"/>
                  </a:cubicBezTo>
                  <a:cubicBezTo>
                    <a:pt x="91" y="17"/>
                    <a:pt x="91" y="17"/>
                    <a:pt x="91" y="18"/>
                  </a:cubicBezTo>
                  <a:cubicBezTo>
                    <a:pt x="91" y="18"/>
                    <a:pt x="91" y="18"/>
                    <a:pt x="91" y="18"/>
                  </a:cubicBezTo>
                  <a:cubicBezTo>
                    <a:pt x="91" y="19"/>
                    <a:pt x="91" y="20"/>
                    <a:pt x="90" y="20"/>
                  </a:cubicBezTo>
                  <a:cubicBezTo>
                    <a:pt x="89" y="21"/>
                    <a:pt x="86" y="22"/>
                    <a:pt x="85" y="23"/>
                  </a:cubicBezTo>
                  <a:cubicBezTo>
                    <a:pt x="84" y="23"/>
                    <a:pt x="83" y="23"/>
                    <a:pt x="82" y="24"/>
                  </a:cubicBezTo>
                  <a:cubicBezTo>
                    <a:pt x="82" y="24"/>
                    <a:pt x="81" y="24"/>
                    <a:pt x="81" y="24"/>
                  </a:cubicBezTo>
                  <a:cubicBezTo>
                    <a:pt x="81" y="25"/>
                    <a:pt x="81" y="25"/>
                    <a:pt x="81" y="25"/>
                  </a:cubicBezTo>
                  <a:cubicBezTo>
                    <a:pt x="82" y="26"/>
                    <a:pt x="82" y="26"/>
                    <a:pt x="82" y="26"/>
                  </a:cubicBezTo>
                  <a:cubicBezTo>
                    <a:pt x="82" y="26"/>
                    <a:pt x="82" y="26"/>
                    <a:pt x="82" y="26"/>
                  </a:cubicBezTo>
                  <a:cubicBezTo>
                    <a:pt x="83" y="26"/>
                    <a:pt x="84" y="25"/>
                    <a:pt x="86" y="25"/>
                  </a:cubicBezTo>
                  <a:cubicBezTo>
                    <a:pt x="87" y="25"/>
                    <a:pt x="89" y="26"/>
                    <a:pt x="90" y="26"/>
                  </a:cubicBezTo>
                  <a:cubicBezTo>
                    <a:pt x="90" y="26"/>
                    <a:pt x="90" y="27"/>
                    <a:pt x="91" y="27"/>
                  </a:cubicBezTo>
                  <a:cubicBezTo>
                    <a:pt x="91" y="27"/>
                    <a:pt x="91" y="28"/>
                    <a:pt x="91" y="28"/>
                  </a:cubicBezTo>
                  <a:cubicBezTo>
                    <a:pt x="91" y="29"/>
                    <a:pt x="91" y="29"/>
                    <a:pt x="91" y="29"/>
                  </a:cubicBezTo>
                  <a:cubicBezTo>
                    <a:pt x="91" y="29"/>
                    <a:pt x="91" y="29"/>
                    <a:pt x="91" y="29"/>
                  </a:cubicBezTo>
                  <a:cubicBezTo>
                    <a:pt x="91" y="30"/>
                    <a:pt x="90" y="31"/>
                    <a:pt x="89" y="32"/>
                  </a:cubicBezTo>
                  <a:cubicBezTo>
                    <a:pt x="88" y="32"/>
                    <a:pt x="86" y="32"/>
                    <a:pt x="84" y="32"/>
                  </a:cubicBezTo>
                  <a:cubicBezTo>
                    <a:pt x="82" y="32"/>
                    <a:pt x="81" y="32"/>
                    <a:pt x="79" y="32"/>
                  </a:cubicBezTo>
                  <a:cubicBezTo>
                    <a:pt x="79" y="32"/>
                    <a:pt x="78" y="32"/>
                    <a:pt x="78" y="32"/>
                  </a:cubicBezTo>
                  <a:cubicBezTo>
                    <a:pt x="77" y="32"/>
                    <a:pt x="77" y="31"/>
                    <a:pt x="77" y="31"/>
                  </a:cubicBezTo>
                  <a:cubicBezTo>
                    <a:pt x="77" y="31"/>
                    <a:pt x="76" y="32"/>
                    <a:pt x="76" y="32"/>
                  </a:cubicBezTo>
                  <a:cubicBezTo>
                    <a:pt x="76" y="32"/>
                    <a:pt x="76" y="32"/>
                    <a:pt x="76" y="32"/>
                  </a:cubicBezTo>
                  <a:cubicBezTo>
                    <a:pt x="76" y="32"/>
                    <a:pt x="75" y="33"/>
                    <a:pt x="74" y="34"/>
                  </a:cubicBezTo>
                  <a:cubicBezTo>
                    <a:pt x="73" y="36"/>
                    <a:pt x="71" y="36"/>
                    <a:pt x="70" y="36"/>
                  </a:cubicBezTo>
                  <a:cubicBezTo>
                    <a:pt x="69" y="36"/>
                    <a:pt x="69" y="36"/>
                    <a:pt x="68" y="36"/>
                  </a:cubicBezTo>
                  <a:cubicBezTo>
                    <a:pt x="68" y="36"/>
                    <a:pt x="68" y="36"/>
                    <a:pt x="67" y="36"/>
                  </a:cubicBezTo>
                  <a:cubicBezTo>
                    <a:pt x="65" y="36"/>
                    <a:pt x="60" y="37"/>
                    <a:pt x="54" y="38"/>
                  </a:cubicBezTo>
                  <a:cubicBezTo>
                    <a:pt x="46" y="40"/>
                    <a:pt x="35" y="42"/>
                    <a:pt x="26" y="44"/>
                  </a:cubicBezTo>
                  <a:cubicBezTo>
                    <a:pt x="21" y="46"/>
                    <a:pt x="17" y="47"/>
                    <a:pt x="14" y="47"/>
                  </a:cubicBezTo>
                  <a:cubicBezTo>
                    <a:pt x="12" y="48"/>
                    <a:pt x="11" y="48"/>
                    <a:pt x="9" y="48"/>
                  </a:cubicBezTo>
                  <a:cubicBezTo>
                    <a:pt x="8" y="48"/>
                    <a:pt x="7" y="48"/>
                    <a:pt x="7" y="48"/>
                  </a:cubicBezTo>
                  <a:cubicBezTo>
                    <a:pt x="7" y="48"/>
                    <a:pt x="7" y="48"/>
                    <a:pt x="7" y="48"/>
                  </a:cubicBezTo>
                  <a:cubicBezTo>
                    <a:pt x="6" y="48"/>
                    <a:pt x="6" y="48"/>
                    <a:pt x="5" y="47"/>
                  </a:cubicBezTo>
                  <a:cubicBezTo>
                    <a:pt x="4" y="46"/>
                    <a:pt x="3" y="44"/>
                    <a:pt x="3" y="42"/>
                  </a:cubicBezTo>
                  <a:cubicBezTo>
                    <a:pt x="2" y="41"/>
                    <a:pt x="2" y="40"/>
                    <a:pt x="2" y="40"/>
                  </a:cubicBezTo>
                  <a:cubicBezTo>
                    <a:pt x="2" y="40"/>
                    <a:pt x="2" y="39"/>
                    <a:pt x="2" y="39"/>
                  </a:cubicBezTo>
                  <a:cubicBezTo>
                    <a:pt x="2" y="39"/>
                    <a:pt x="2" y="39"/>
                    <a:pt x="2" y="39"/>
                  </a:cubicBezTo>
                  <a:cubicBezTo>
                    <a:pt x="1" y="39"/>
                    <a:pt x="1" y="39"/>
                    <a:pt x="1" y="39"/>
                  </a:cubicBezTo>
                  <a:cubicBezTo>
                    <a:pt x="1" y="40"/>
                    <a:pt x="1" y="40"/>
                    <a:pt x="1" y="40"/>
                  </a:cubicBezTo>
                  <a:cubicBezTo>
                    <a:pt x="1" y="39"/>
                    <a:pt x="1" y="39"/>
                    <a:pt x="1" y="39"/>
                  </a:cubicBezTo>
                  <a:cubicBezTo>
                    <a:pt x="0" y="39"/>
                    <a:pt x="0" y="39"/>
                    <a:pt x="0" y="39"/>
                  </a:cubicBezTo>
                  <a:cubicBezTo>
                    <a:pt x="0" y="39"/>
                    <a:pt x="0" y="42"/>
                    <a:pt x="1" y="44"/>
                  </a:cubicBezTo>
                  <a:cubicBezTo>
                    <a:pt x="2" y="46"/>
                    <a:pt x="2" y="47"/>
                    <a:pt x="3" y="48"/>
                  </a:cubicBezTo>
                  <a:cubicBezTo>
                    <a:pt x="4" y="49"/>
                    <a:pt x="5" y="50"/>
                    <a:pt x="7" y="50"/>
                  </a:cubicBezTo>
                  <a:cubicBezTo>
                    <a:pt x="7" y="50"/>
                    <a:pt x="7" y="50"/>
                    <a:pt x="7" y="50"/>
                  </a:cubicBezTo>
                  <a:cubicBezTo>
                    <a:pt x="8" y="50"/>
                    <a:pt x="9" y="50"/>
                    <a:pt x="11" y="50"/>
                  </a:cubicBezTo>
                  <a:cubicBezTo>
                    <a:pt x="17" y="49"/>
                    <a:pt x="29" y="46"/>
                    <a:pt x="41" y="43"/>
                  </a:cubicBezTo>
                  <a:cubicBezTo>
                    <a:pt x="47" y="42"/>
                    <a:pt x="52" y="40"/>
                    <a:pt x="57" y="40"/>
                  </a:cubicBezTo>
                  <a:cubicBezTo>
                    <a:pt x="62" y="39"/>
                    <a:pt x="65" y="38"/>
                    <a:pt x="67" y="38"/>
                  </a:cubicBezTo>
                  <a:cubicBezTo>
                    <a:pt x="67" y="38"/>
                    <a:pt x="68" y="38"/>
                    <a:pt x="68" y="38"/>
                  </a:cubicBezTo>
                  <a:cubicBezTo>
                    <a:pt x="69" y="38"/>
                    <a:pt x="69" y="38"/>
                    <a:pt x="70" y="38"/>
                  </a:cubicBezTo>
                  <a:cubicBezTo>
                    <a:pt x="72" y="38"/>
                    <a:pt x="74" y="37"/>
                    <a:pt x="75" y="36"/>
                  </a:cubicBezTo>
                  <a:cubicBezTo>
                    <a:pt x="77" y="34"/>
                    <a:pt x="78" y="33"/>
                    <a:pt x="78" y="33"/>
                  </a:cubicBezTo>
                  <a:cubicBezTo>
                    <a:pt x="77" y="32"/>
                    <a:pt x="77" y="32"/>
                    <a:pt x="77" y="32"/>
                  </a:cubicBezTo>
                  <a:cubicBezTo>
                    <a:pt x="76" y="33"/>
                    <a:pt x="76" y="33"/>
                    <a:pt x="76" y="33"/>
                  </a:cubicBezTo>
                  <a:cubicBezTo>
                    <a:pt x="77" y="33"/>
                    <a:pt x="80" y="34"/>
                    <a:pt x="84" y="34"/>
                  </a:cubicBezTo>
                  <a:cubicBezTo>
                    <a:pt x="86" y="34"/>
                    <a:pt x="88" y="34"/>
                    <a:pt x="90" y="33"/>
                  </a:cubicBezTo>
                  <a:cubicBezTo>
                    <a:pt x="91" y="33"/>
                    <a:pt x="93" y="31"/>
                    <a:pt x="93" y="29"/>
                  </a:cubicBezTo>
                  <a:cubicBezTo>
                    <a:pt x="93" y="29"/>
                    <a:pt x="93" y="29"/>
                    <a:pt x="93" y="29"/>
                  </a:cubicBezTo>
                  <a:cubicBezTo>
                    <a:pt x="93" y="29"/>
                    <a:pt x="93" y="29"/>
                    <a:pt x="93" y="28"/>
                  </a:cubicBezTo>
                  <a:cubicBezTo>
                    <a:pt x="93" y="27"/>
                    <a:pt x="93" y="27"/>
                    <a:pt x="92" y="26"/>
                  </a:cubicBezTo>
                  <a:cubicBezTo>
                    <a:pt x="92" y="25"/>
                    <a:pt x="90" y="24"/>
                    <a:pt x="89" y="24"/>
                  </a:cubicBezTo>
                  <a:cubicBezTo>
                    <a:pt x="88" y="23"/>
                    <a:pt x="87" y="23"/>
                    <a:pt x="86" y="23"/>
                  </a:cubicBezTo>
                  <a:cubicBezTo>
                    <a:pt x="83" y="23"/>
                    <a:pt x="81" y="24"/>
                    <a:pt x="81" y="24"/>
                  </a:cubicBezTo>
                  <a:cubicBezTo>
                    <a:pt x="81" y="24"/>
                    <a:pt x="80" y="25"/>
                    <a:pt x="81" y="25"/>
                  </a:cubicBezTo>
                  <a:cubicBezTo>
                    <a:pt x="81" y="26"/>
                    <a:pt x="81" y="26"/>
                    <a:pt x="82" y="26"/>
                  </a:cubicBezTo>
                  <a:cubicBezTo>
                    <a:pt x="82" y="26"/>
                    <a:pt x="84" y="25"/>
                    <a:pt x="87" y="24"/>
                  </a:cubicBezTo>
                  <a:cubicBezTo>
                    <a:pt x="89" y="23"/>
                    <a:pt x="90" y="23"/>
                    <a:pt x="91" y="22"/>
                  </a:cubicBezTo>
                  <a:cubicBezTo>
                    <a:pt x="92" y="21"/>
                    <a:pt x="93" y="20"/>
                    <a:pt x="93" y="18"/>
                  </a:cubicBezTo>
                  <a:cubicBezTo>
                    <a:pt x="93" y="18"/>
                    <a:pt x="93" y="18"/>
                    <a:pt x="93" y="18"/>
                  </a:cubicBezTo>
                  <a:cubicBezTo>
                    <a:pt x="93" y="17"/>
                    <a:pt x="92" y="16"/>
                    <a:pt x="92" y="15"/>
                  </a:cubicBezTo>
                  <a:cubicBezTo>
                    <a:pt x="91" y="15"/>
                    <a:pt x="90" y="15"/>
                    <a:pt x="89" y="15"/>
                  </a:cubicBezTo>
                  <a:cubicBezTo>
                    <a:pt x="87" y="15"/>
                    <a:pt x="85" y="15"/>
                    <a:pt x="83" y="16"/>
                  </a:cubicBezTo>
                  <a:cubicBezTo>
                    <a:pt x="81" y="17"/>
                    <a:pt x="80" y="17"/>
                    <a:pt x="80" y="17"/>
                  </a:cubicBezTo>
                  <a:cubicBezTo>
                    <a:pt x="80" y="18"/>
                    <a:pt x="80" y="18"/>
                    <a:pt x="80" y="18"/>
                  </a:cubicBezTo>
                  <a:cubicBezTo>
                    <a:pt x="81" y="19"/>
                    <a:pt x="81" y="19"/>
                    <a:pt x="81" y="19"/>
                  </a:cubicBezTo>
                  <a:cubicBezTo>
                    <a:pt x="81" y="19"/>
                    <a:pt x="82" y="17"/>
                    <a:pt x="84" y="15"/>
                  </a:cubicBezTo>
                  <a:cubicBezTo>
                    <a:pt x="85" y="14"/>
                    <a:pt x="86" y="13"/>
                    <a:pt x="87" y="12"/>
                  </a:cubicBezTo>
                  <a:cubicBezTo>
                    <a:pt x="87" y="11"/>
                    <a:pt x="88" y="10"/>
                    <a:pt x="88" y="9"/>
                  </a:cubicBezTo>
                  <a:cubicBezTo>
                    <a:pt x="88" y="8"/>
                    <a:pt x="88" y="8"/>
                    <a:pt x="87" y="7"/>
                  </a:cubicBezTo>
                  <a:cubicBezTo>
                    <a:pt x="87" y="7"/>
                    <a:pt x="87" y="7"/>
                    <a:pt x="87" y="7"/>
                  </a:cubicBezTo>
                  <a:cubicBezTo>
                    <a:pt x="87" y="7"/>
                    <a:pt x="86" y="7"/>
                    <a:pt x="86" y="7"/>
                  </a:cubicBezTo>
                  <a:cubicBezTo>
                    <a:pt x="85" y="7"/>
                    <a:pt x="85" y="7"/>
                    <a:pt x="84" y="7"/>
                  </a:cubicBezTo>
                  <a:cubicBezTo>
                    <a:pt x="82" y="8"/>
                    <a:pt x="80" y="10"/>
                    <a:pt x="78" y="12"/>
                  </a:cubicBezTo>
                  <a:cubicBezTo>
                    <a:pt x="77" y="12"/>
                    <a:pt x="77" y="13"/>
                    <a:pt x="76" y="14"/>
                  </a:cubicBezTo>
                  <a:cubicBezTo>
                    <a:pt x="75" y="14"/>
                    <a:pt x="75" y="14"/>
                    <a:pt x="75" y="14"/>
                  </a:cubicBezTo>
                  <a:cubicBezTo>
                    <a:pt x="74" y="14"/>
                    <a:pt x="74" y="14"/>
                    <a:pt x="74" y="14"/>
                  </a:cubicBezTo>
                  <a:cubicBezTo>
                    <a:pt x="74" y="14"/>
                    <a:pt x="74" y="14"/>
                    <a:pt x="74" y="14"/>
                  </a:cubicBezTo>
                  <a:cubicBezTo>
                    <a:pt x="74" y="14"/>
                    <a:pt x="74" y="14"/>
                    <a:pt x="74" y="14"/>
                  </a:cubicBezTo>
                  <a:cubicBezTo>
                    <a:pt x="74" y="15"/>
                    <a:pt x="74" y="15"/>
                    <a:pt x="74" y="15"/>
                  </a:cubicBezTo>
                  <a:cubicBezTo>
                    <a:pt x="75" y="15"/>
                    <a:pt x="75" y="15"/>
                    <a:pt x="75" y="15"/>
                  </a:cubicBezTo>
                  <a:cubicBezTo>
                    <a:pt x="74" y="14"/>
                    <a:pt x="74" y="14"/>
                    <a:pt x="74" y="14"/>
                  </a:cubicBezTo>
                  <a:cubicBezTo>
                    <a:pt x="74" y="15"/>
                    <a:pt x="74" y="15"/>
                    <a:pt x="74" y="15"/>
                  </a:cubicBezTo>
                  <a:cubicBezTo>
                    <a:pt x="75" y="15"/>
                    <a:pt x="75" y="15"/>
                    <a:pt x="75" y="15"/>
                  </a:cubicBezTo>
                  <a:cubicBezTo>
                    <a:pt x="74" y="15"/>
                    <a:pt x="74" y="15"/>
                    <a:pt x="74" y="15"/>
                  </a:cubicBezTo>
                  <a:cubicBezTo>
                    <a:pt x="75" y="15"/>
                    <a:pt x="75" y="15"/>
                    <a:pt x="75" y="15"/>
                  </a:cubicBezTo>
                  <a:cubicBezTo>
                    <a:pt x="75" y="15"/>
                    <a:pt x="75" y="15"/>
                    <a:pt x="75" y="15"/>
                  </a:cubicBezTo>
                  <a:cubicBezTo>
                    <a:pt x="74" y="15"/>
                    <a:pt x="74" y="15"/>
                    <a:pt x="74" y="15"/>
                  </a:cubicBezTo>
                  <a:cubicBezTo>
                    <a:pt x="75" y="15"/>
                    <a:pt x="75" y="15"/>
                    <a:pt x="75" y="15"/>
                  </a:cubicBezTo>
                  <a:cubicBezTo>
                    <a:pt x="75" y="15"/>
                    <a:pt x="75" y="15"/>
                    <a:pt x="75" y="15"/>
                  </a:cubicBezTo>
                  <a:cubicBezTo>
                    <a:pt x="74" y="15"/>
                    <a:pt x="74" y="15"/>
                    <a:pt x="74" y="15"/>
                  </a:cubicBezTo>
                  <a:cubicBezTo>
                    <a:pt x="75" y="15"/>
                    <a:pt x="75" y="15"/>
                    <a:pt x="75" y="15"/>
                  </a:cubicBezTo>
                  <a:cubicBezTo>
                    <a:pt x="76" y="11"/>
                    <a:pt x="76" y="9"/>
                    <a:pt x="76" y="6"/>
                  </a:cubicBezTo>
                  <a:cubicBezTo>
                    <a:pt x="76" y="5"/>
                    <a:pt x="76" y="3"/>
                    <a:pt x="75" y="2"/>
                  </a:cubicBezTo>
                  <a:cubicBezTo>
                    <a:pt x="75" y="1"/>
                    <a:pt x="74" y="0"/>
                    <a:pt x="73" y="0"/>
                  </a:cubicBezTo>
                  <a:cubicBezTo>
                    <a:pt x="71" y="0"/>
                    <a:pt x="70" y="1"/>
                    <a:pt x="69" y="2"/>
                  </a:cubicBezTo>
                  <a:cubicBezTo>
                    <a:pt x="69" y="4"/>
                    <a:pt x="68" y="5"/>
                    <a:pt x="68" y="7"/>
                  </a:cubicBezTo>
                  <a:cubicBezTo>
                    <a:pt x="68" y="8"/>
                    <a:pt x="68" y="8"/>
                    <a:pt x="68" y="8"/>
                  </a:cubicBezTo>
                  <a:cubicBezTo>
                    <a:pt x="68" y="8"/>
                    <a:pt x="68" y="9"/>
                    <a:pt x="68" y="10"/>
                  </a:cubicBezTo>
                  <a:cubicBezTo>
                    <a:pt x="68" y="12"/>
                    <a:pt x="68" y="13"/>
                    <a:pt x="68" y="13"/>
                  </a:cubicBezTo>
                  <a:cubicBezTo>
                    <a:pt x="68" y="13"/>
                    <a:pt x="68" y="13"/>
                    <a:pt x="68" y="13"/>
                  </a:cubicBezTo>
                  <a:cubicBezTo>
                    <a:pt x="68" y="13"/>
                    <a:pt x="68" y="13"/>
                    <a:pt x="68" y="13"/>
                  </a:cubicBezTo>
                  <a:cubicBezTo>
                    <a:pt x="68" y="13"/>
                    <a:pt x="68" y="13"/>
                    <a:pt x="68" y="13"/>
                  </a:cubicBezTo>
                  <a:cubicBezTo>
                    <a:pt x="68" y="13"/>
                    <a:pt x="68" y="13"/>
                    <a:pt x="68" y="13"/>
                  </a:cubicBezTo>
                  <a:cubicBezTo>
                    <a:pt x="68" y="13"/>
                    <a:pt x="68" y="13"/>
                    <a:pt x="68" y="13"/>
                  </a:cubicBezTo>
                  <a:cubicBezTo>
                    <a:pt x="68" y="13"/>
                    <a:pt x="68" y="13"/>
                    <a:pt x="68" y="13"/>
                  </a:cubicBezTo>
                  <a:cubicBezTo>
                    <a:pt x="68" y="13"/>
                    <a:pt x="68" y="13"/>
                    <a:pt x="68" y="13"/>
                  </a:cubicBezTo>
                  <a:cubicBezTo>
                    <a:pt x="68" y="14"/>
                    <a:pt x="68" y="14"/>
                    <a:pt x="68" y="14"/>
                  </a:cubicBezTo>
                  <a:cubicBezTo>
                    <a:pt x="68" y="13"/>
                    <a:pt x="68" y="13"/>
                    <a:pt x="68" y="13"/>
                  </a:cubicBezTo>
                  <a:cubicBezTo>
                    <a:pt x="68" y="13"/>
                    <a:pt x="68" y="13"/>
                    <a:pt x="68" y="13"/>
                  </a:cubicBezTo>
                  <a:cubicBezTo>
                    <a:pt x="68" y="14"/>
                    <a:pt x="68" y="14"/>
                    <a:pt x="68" y="14"/>
                  </a:cubicBezTo>
                  <a:cubicBezTo>
                    <a:pt x="68" y="13"/>
                    <a:pt x="68" y="13"/>
                    <a:pt x="68" y="13"/>
                  </a:cubicBezTo>
                  <a:cubicBezTo>
                    <a:pt x="68" y="14"/>
                    <a:pt x="68" y="14"/>
                    <a:pt x="68" y="14"/>
                  </a:cubicBezTo>
                  <a:cubicBezTo>
                    <a:pt x="69" y="13"/>
                    <a:pt x="69" y="13"/>
                    <a:pt x="69" y="13"/>
                  </a:cubicBezTo>
                  <a:cubicBezTo>
                    <a:pt x="69" y="13"/>
                    <a:pt x="68" y="13"/>
                    <a:pt x="68" y="12"/>
                  </a:cubicBezTo>
                  <a:cubicBezTo>
                    <a:pt x="67" y="12"/>
                    <a:pt x="66" y="11"/>
                    <a:pt x="65" y="11"/>
                  </a:cubicBezTo>
                  <a:cubicBezTo>
                    <a:pt x="64" y="11"/>
                    <a:pt x="64" y="12"/>
                    <a:pt x="63" y="12"/>
                  </a:cubicBezTo>
                  <a:cubicBezTo>
                    <a:pt x="62" y="13"/>
                    <a:pt x="62" y="13"/>
                    <a:pt x="62" y="14"/>
                  </a:cubicBezTo>
                  <a:cubicBezTo>
                    <a:pt x="61" y="14"/>
                    <a:pt x="61" y="15"/>
                    <a:pt x="61" y="15"/>
                  </a:cubicBezTo>
                  <a:cubicBezTo>
                    <a:pt x="61" y="17"/>
                    <a:pt x="62" y="20"/>
                    <a:pt x="63" y="22"/>
                  </a:cubicBezTo>
                  <a:cubicBezTo>
                    <a:pt x="64" y="24"/>
                    <a:pt x="64" y="26"/>
                    <a:pt x="64" y="27"/>
                  </a:cubicBezTo>
                  <a:cubicBezTo>
                    <a:pt x="64" y="28"/>
                    <a:pt x="64" y="28"/>
                    <a:pt x="64" y="28"/>
                  </a:cubicBezTo>
                  <a:cubicBezTo>
                    <a:pt x="65" y="28"/>
                    <a:pt x="65" y="28"/>
                    <a:pt x="65" y="28"/>
                  </a:cubicBezTo>
                  <a:cubicBezTo>
                    <a:pt x="64" y="28"/>
                    <a:pt x="64" y="28"/>
                    <a:pt x="64" y="28"/>
                  </a:cubicBezTo>
                  <a:cubicBezTo>
                    <a:pt x="64" y="28"/>
                    <a:pt x="64" y="28"/>
                    <a:pt x="64" y="28"/>
                  </a:cubicBezTo>
                  <a:cubicBezTo>
                    <a:pt x="65" y="28"/>
                    <a:pt x="65" y="28"/>
                    <a:pt x="65" y="28"/>
                  </a:cubicBezTo>
                  <a:cubicBezTo>
                    <a:pt x="64" y="28"/>
                    <a:pt x="64" y="28"/>
                    <a:pt x="64" y="28"/>
                  </a:cubicBezTo>
                  <a:cubicBezTo>
                    <a:pt x="64" y="28"/>
                    <a:pt x="64" y="28"/>
                    <a:pt x="64" y="28"/>
                  </a:cubicBezTo>
                  <a:cubicBezTo>
                    <a:pt x="64" y="28"/>
                    <a:pt x="64" y="28"/>
                    <a:pt x="63" y="28"/>
                  </a:cubicBezTo>
                  <a:cubicBezTo>
                    <a:pt x="61" y="29"/>
                    <a:pt x="56" y="30"/>
                    <a:pt x="49" y="31"/>
                  </a:cubicBezTo>
                  <a:cubicBezTo>
                    <a:pt x="40" y="33"/>
                    <a:pt x="28" y="35"/>
                    <a:pt x="18" y="36"/>
                  </a:cubicBezTo>
                  <a:cubicBezTo>
                    <a:pt x="13" y="37"/>
                    <a:pt x="9" y="37"/>
                    <a:pt x="6" y="38"/>
                  </a:cubicBezTo>
                  <a:cubicBezTo>
                    <a:pt x="3" y="38"/>
                    <a:pt x="1" y="38"/>
                    <a:pt x="1" y="38"/>
                  </a:cubicBezTo>
                  <a:cubicBezTo>
                    <a:pt x="0" y="38"/>
                    <a:pt x="0" y="38"/>
                    <a:pt x="0" y="39"/>
                  </a:cubicBezTo>
                  <a:cubicBezTo>
                    <a:pt x="0" y="39"/>
                    <a:pt x="0" y="39"/>
                    <a:pt x="0" y="39"/>
                  </a:cubicBezTo>
                  <a:lnTo>
                    <a:pt x="1" y="39"/>
                  </a:lnTo>
                  <a:close/>
                </a:path>
              </a:pathLst>
            </a:custGeom>
            <a:solidFill>
              <a:srgbClr val="EAB6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9" name="Freeform 189"/>
            <p:cNvSpPr/>
            <p:nvPr/>
          </p:nvSpPr>
          <p:spPr bwMode="auto">
            <a:xfrm>
              <a:off x="4076" y="2096"/>
              <a:ext cx="24" cy="43"/>
            </a:xfrm>
            <a:custGeom>
              <a:avLst/>
              <a:gdLst>
                <a:gd name="T0" fmla="*/ 0 w 10"/>
                <a:gd name="T1" fmla="*/ 1 h 18"/>
                <a:gd name="T2" fmla="*/ 0 w 10"/>
                <a:gd name="T3" fmla="*/ 0 h 18"/>
                <a:gd name="T4" fmla="*/ 1 w 10"/>
                <a:gd name="T5" fmla="*/ 0 h 18"/>
                <a:gd name="T6" fmla="*/ 3 w 10"/>
                <a:gd name="T7" fmla="*/ 8 h 18"/>
                <a:gd name="T8" fmla="*/ 4 w 10"/>
                <a:gd name="T9" fmla="*/ 12 h 18"/>
                <a:gd name="T10" fmla="*/ 10 w 10"/>
                <a:gd name="T11" fmla="*/ 16 h 18"/>
                <a:gd name="T12" fmla="*/ 9 w 10"/>
                <a:gd name="T13" fmla="*/ 18 h 18"/>
                <a:gd name="T14" fmla="*/ 8 w 10"/>
                <a:gd name="T15" fmla="*/ 17 h 18"/>
                <a:gd name="T16" fmla="*/ 4 w 10"/>
                <a:gd name="T17" fmla="*/ 14 h 18"/>
                <a:gd name="T18" fmla="*/ 2 w 10"/>
                <a:gd name="T19" fmla="*/ 8 h 18"/>
                <a:gd name="T20" fmla="*/ 0 w 10"/>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8">
                  <a:moveTo>
                    <a:pt x="0" y="1"/>
                  </a:moveTo>
                  <a:cubicBezTo>
                    <a:pt x="0" y="0"/>
                    <a:pt x="0" y="0"/>
                    <a:pt x="0" y="0"/>
                  </a:cubicBezTo>
                  <a:cubicBezTo>
                    <a:pt x="0" y="0"/>
                    <a:pt x="1" y="0"/>
                    <a:pt x="1" y="0"/>
                  </a:cubicBezTo>
                  <a:cubicBezTo>
                    <a:pt x="3" y="2"/>
                    <a:pt x="3" y="6"/>
                    <a:pt x="3" y="8"/>
                  </a:cubicBezTo>
                  <a:cubicBezTo>
                    <a:pt x="3" y="11"/>
                    <a:pt x="3" y="12"/>
                    <a:pt x="4" y="12"/>
                  </a:cubicBezTo>
                  <a:cubicBezTo>
                    <a:pt x="8" y="13"/>
                    <a:pt x="10" y="16"/>
                    <a:pt x="10" y="16"/>
                  </a:cubicBezTo>
                  <a:cubicBezTo>
                    <a:pt x="10" y="17"/>
                    <a:pt x="10" y="17"/>
                    <a:pt x="9" y="18"/>
                  </a:cubicBezTo>
                  <a:cubicBezTo>
                    <a:pt x="9" y="18"/>
                    <a:pt x="8" y="18"/>
                    <a:pt x="8" y="17"/>
                  </a:cubicBezTo>
                  <a:cubicBezTo>
                    <a:pt x="8" y="17"/>
                    <a:pt x="7" y="14"/>
                    <a:pt x="4" y="14"/>
                  </a:cubicBezTo>
                  <a:cubicBezTo>
                    <a:pt x="2" y="13"/>
                    <a:pt x="2" y="11"/>
                    <a:pt x="2" y="8"/>
                  </a:cubicBezTo>
                  <a:cubicBezTo>
                    <a:pt x="2" y="6"/>
                    <a:pt x="2" y="3"/>
                    <a:pt x="0" y="1"/>
                  </a:cubicBezTo>
                  <a:close/>
                </a:path>
              </a:pathLst>
            </a:custGeom>
            <a:solidFill>
              <a:srgbClr val="EAB6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0" name="Freeform 190"/>
            <p:cNvSpPr/>
            <p:nvPr/>
          </p:nvSpPr>
          <p:spPr bwMode="auto">
            <a:xfrm>
              <a:off x="3875" y="2548"/>
              <a:ext cx="91" cy="48"/>
            </a:xfrm>
            <a:custGeom>
              <a:avLst/>
              <a:gdLst>
                <a:gd name="T0" fmla="*/ 15 w 38"/>
                <a:gd name="T1" fmla="*/ 4 h 20"/>
                <a:gd name="T2" fmla="*/ 0 w 38"/>
                <a:gd name="T3" fmla="*/ 16 h 20"/>
                <a:gd name="T4" fmla="*/ 36 w 38"/>
                <a:gd name="T5" fmla="*/ 18 h 20"/>
                <a:gd name="T6" fmla="*/ 31 w 38"/>
                <a:gd name="T7" fmla="*/ 4 h 20"/>
                <a:gd name="T8" fmla="*/ 15 w 38"/>
                <a:gd name="T9" fmla="*/ 4 h 20"/>
              </a:gdLst>
              <a:ahLst/>
              <a:cxnLst>
                <a:cxn ang="0">
                  <a:pos x="T0" y="T1"/>
                </a:cxn>
                <a:cxn ang="0">
                  <a:pos x="T2" y="T3"/>
                </a:cxn>
                <a:cxn ang="0">
                  <a:pos x="T4" y="T5"/>
                </a:cxn>
                <a:cxn ang="0">
                  <a:pos x="T6" y="T7"/>
                </a:cxn>
                <a:cxn ang="0">
                  <a:pos x="T8" y="T9"/>
                </a:cxn>
              </a:cxnLst>
              <a:rect l="0" t="0" r="r" b="b"/>
              <a:pathLst>
                <a:path w="38" h="20">
                  <a:moveTo>
                    <a:pt x="15" y="4"/>
                  </a:moveTo>
                  <a:cubicBezTo>
                    <a:pt x="15" y="4"/>
                    <a:pt x="0" y="7"/>
                    <a:pt x="0" y="16"/>
                  </a:cubicBezTo>
                  <a:cubicBezTo>
                    <a:pt x="2" y="20"/>
                    <a:pt x="36" y="18"/>
                    <a:pt x="36" y="18"/>
                  </a:cubicBezTo>
                  <a:cubicBezTo>
                    <a:pt x="36" y="18"/>
                    <a:pt x="38" y="7"/>
                    <a:pt x="31" y="4"/>
                  </a:cubicBezTo>
                  <a:cubicBezTo>
                    <a:pt x="24" y="0"/>
                    <a:pt x="15" y="4"/>
                    <a:pt x="15" y="4"/>
                  </a:cubicBezTo>
                  <a:close/>
                </a:path>
              </a:pathLst>
            </a:custGeom>
            <a:solidFill>
              <a:srgbClr val="5253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1" name="Freeform 191"/>
            <p:cNvSpPr/>
            <p:nvPr/>
          </p:nvSpPr>
          <p:spPr bwMode="auto">
            <a:xfrm>
              <a:off x="3872" y="2551"/>
              <a:ext cx="94" cy="43"/>
            </a:xfrm>
            <a:custGeom>
              <a:avLst/>
              <a:gdLst>
                <a:gd name="T0" fmla="*/ 16 w 39"/>
                <a:gd name="T1" fmla="*/ 3 h 18"/>
                <a:gd name="T2" fmla="*/ 16 w 39"/>
                <a:gd name="T3" fmla="*/ 2 h 18"/>
                <a:gd name="T4" fmla="*/ 8 w 39"/>
                <a:gd name="T5" fmla="*/ 4 h 18"/>
                <a:gd name="T6" fmla="*/ 3 w 39"/>
                <a:gd name="T7" fmla="*/ 8 h 18"/>
                <a:gd name="T8" fmla="*/ 0 w 39"/>
                <a:gd name="T9" fmla="*/ 14 h 18"/>
                <a:gd name="T10" fmla="*/ 1 w 39"/>
                <a:gd name="T11" fmla="*/ 15 h 18"/>
                <a:gd name="T12" fmla="*/ 1 w 39"/>
                <a:gd name="T13" fmla="*/ 15 h 18"/>
                <a:gd name="T14" fmla="*/ 2 w 39"/>
                <a:gd name="T15" fmla="*/ 16 h 18"/>
                <a:gd name="T16" fmla="*/ 4 w 39"/>
                <a:gd name="T17" fmla="*/ 17 h 18"/>
                <a:gd name="T18" fmla="*/ 19 w 39"/>
                <a:gd name="T19" fmla="*/ 18 h 18"/>
                <a:gd name="T20" fmla="*/ 37 w 39"/>
                <a:gd name="T21" fmla="*/ 18 h 18"/>
                <a:gd name="T22" fmla="*/ 38 w 39"/>
                <a:gd name="T23" fmla="*/ 17 h 18"/>
                <a:gd name="T24" fmla="*/ 39 w 39"/>
                <a:gd name="T25" fmla="*/ 15 h 18"/>
                <a:gd name="T26" fmla="*/ 37 w 39"/>
                <a:gd name="T27" fmla="*/ 8 h 18"/>
                <a:gd name="T28" fmla="*/ 32 w 39"/>
                <a:gd name="T29" fmla="*/ 2 h 18"/>
                <a:gd name="T30" fmla="*/ 24 w 39"/>
                <a:gd name="T31" fmla="*/ 0 h 18"/>
                <a:gd name="T32" fmla="*/ 16 w 39"/>
                <a:gd name="T33" fmla="*/ 2 h 18"/>
                <a:gd name="T34" fmla="*/ 16 w 39"/>
                <a:gd name="T35" fmla="*/ 3 h 18"/>
                <a:gd name="T36" fmla="*/ 16 w 39"/>
                <a:gd name="T37" fmla="*/ 2 h 18"/>
                <a:gd name="T38" fmla="*/ 16 w 39"/>
                <a:gd name="T39" fmla="*/ 3 h 18"/>
                <a:gd name="T40" fmla="*/ 16 w 39"/>
                <a:gd name="T41" fmla="*/ 3 h 18"/>
                <a:gd name="T42" fmla="*/ 16 w 39"/>
                <a:gd name="T43" fmla="*/ 3 h 18"/>
                <a:gd name="T44" fmla="*/ 24 w 39"/>
                <a:gd name="T45" fmla="*/ 2 h 18"/>
                <a:gd name="T46" fmla="*/ 31 w 39"/>
                <a:gd name="T47" fmla="*/ 3 h 18"/>
                <a:gd name="T48" fmla="*/ 36 w 39"/>
                <a:gd name="T49" fmla="*/ 9 h 18"/>
                <a:gd name="T50" fmla="*/ 37 w 39"/>
                <a:gd name="T51" fmla="*/ 15 h 18"/>
                <a:gd name="T52" fmla="*/ 37 w 39"/>
                <a:gd name="T53" fmla="*/ 16 h 18"/>
                <a:gd name="T54" fmla="*/ 36 w 39"/>
                <a:gd name="T55" fmla="*/ 16 h 18"/>
                <a:gd name="T56" fmla="*/ 36 w 39"/>
                <a:gd name="T57" fmla="*/ 16 h 18"/>
                <a:gd name="T58" fmla="*/ 37 w 39"/>
                <a:gd name="T59" fmla="*/ 17 h 18"/>
                <a:gd name="T60" fmla="*/ 37 w 39"/>
                <a:gd name="T61" fmla="*/ 16 h 18"/>
                <a:gd name="T62" fmla="*/ 32 w 39"/>
                <a:gd name="T63" fmla="*/ 16 h 18"/>
                <a:gd name="T64" fmla="*/ 19 w 39"/>
                <a:gd name="T65" fmla="*/ 16 h 18"/>
                <a:gd name="T66" fmla="*/ 7 w 39"/>
                <a:gd name="T67" fmla="*/ 16 h 18"/>
                <a:gd name="T68" fmla="*/ 4 w 39"/>
                <a:gd name="T69" fmla="*/ 15 h 18"/>
                <a:gd name="T70" fmla="*/ 3 w 39"/>
                <a:gd name="T71" fmla="*/ 15 h 18"/>
                <a:gd name="T72" fmla="*/ 2 w 39"/>
                <a:gd name="T73" fmla="*/ 14 h 18"/>
                <a:gd name="T74" fmla="*/ 2 w 39"/>
                <a:gd name="T75" fmla="*/ 14 h 18"/>
                <a:gd name="T76" fmla="*/ 2 w 39"/>
                <a:gd name="T77" fmla="*/ 14 h 18"/>
                <a:gd name="T78" fmla="*/ 2 w 39"/>
                <a:gd name="T79" fmla="*/ 14 h 18"/>
                <a:gd name="T80" fmla="*/ 2 w 39"/>
                <a:gd name="T81" fmla="*/ 14 h 18"/>
                <a:gd name="T82" fmla="*/ 2 w 39"/>
                <a:gd name="T83" fmla="*/ 14 h 18"/>
                <a:gd name="T84" fmla="*/ 2 w 39"/>
                <a:gd name="T85" fmla="*/ 14 h 18"/>
                <a:gd name="T86" fmla="*/ 1 w 39"/>
                <a:gd name="T87" fmla="*/ 15 h 18"/>
                <a:gd name="T88" fmla="*/ 2 w 39"/>
                <a:gd name="T89" fmla="*/ 15 h 18"/>
                <a:gd name="T90" fmla="*/ 2 w 39"/>
                <a:gd name="T91" fmla="*/ 14 h 18"/>
                <a:gd name="T92" fmla="*/ 4 w 39"/>
                <a:gd name="T93" fmla="*/ 10 h 18"/>
                <a:gd name="T94" fmla="*/ 12 w 39"/>
                <a:gd name="T95" fmla="*/ 5 h 18"/>
                <a:gd name="T96" fmla="*/ 15 w 39"/>
                <a:gd name="T97" fmla="*/ 4 h 18"/>
                <a:gd name="T98" fmla="*/ 16 w 39"/>
                <a:gd name="T99" fmla="*/ 4 h 18"/>
                <a:gd name="T100" fmla="*/ 16 w 39"/>
                <a:gd name="T101" fmla="*/ 3 h 18"/>
                <a:gd name="T102" fmla="*/ 16 w 39"/>
                <a:gd name="T103"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 h="18">
                  <a:moveTo>
                    <a:pt x="16" y="3"/>
                  </a:moveTo>
                  <a:cubicBezTo>
                    <a:pt x="16" y="2"/>
                    <a:pt x="16" y="2"/>
                    <a:pt x="16" y="2"/>
                  </a:cubicBezTo>
                  <a:cubicBezTo>
                    <a:pt x="16" y="2"/>
                    <a:pt x="12" y="3"/>
                    <a:pt x="8" y="4"/>
                  </a:cubicBezTo>
                  <a:cubicBezTo>
                    <a:pt x="6" y="5"/>
                    <a:pt x="4" y="7"/>
                    <a:pt x="3" y="8"/>
                  </a:cubicBezTo>
                  <a:cubicBezTo>
                    <a:pt x="2" y="10"/>
                    <a:pt x="0" y="12"/>
                    <a:pt x="0" y="14"/>
                  </a:cubicBezTo>
                  <a:cubicBezTo>
                    <a:pt x="1" y="15"/>
                    <a:pt x="1" y="15"/>
                    <a:pt x="1" y="15"/>
                  </a:cubicBezTo>
                  <a:cubicBezTo>
                    <a:pt x="1" y="15"/>
                    <a:pt x="1" y="15"/>
                    <a:pt x="1" y="15"/>
                  </a:cubicBezTo>
                  <a:cubicBezTo>
                    <a:pt x="1" y="16"/>
                    <a:pt x="1" y="16"/>
                    <a:pt x="2" y="16"/>
                  </a:cubicBezTo>
                  <a:cubicBezTo>
                    <a:pt x="2" y="17"/>
                    <a:pt x="3" y="17"/>
                    <a:pt x="4" y="17"/>
                  </a:cubicBezTo>
                  <a:cubicBezTo>
                    <a:pt x="8" y="18"/>
                    <a:pt x="13" y="18"/>
                    <a:pt x="19" y="18"/>
                  </a:cubicBezTo>
                  <a:cubicBezTo>
                    <a:pt x="28" y="18"/>
                    <a:pt x="37" y="18"/>
                    <a:pt x="37" y="18"/>
                  </a:cubicBezTo>
                  <a:cubicBezTo>
                    <a:pt x="38" y="18"/>
                    <a:pt x="38" y="17"/>
                    <a:pt x="38" y="17"/>
                  </a:cubicBezTo>
                  <a:cubicBezTo>
                    <a:pt x="38" y="17"/>
                    <a:pt x="39" y="16"/>
                    <a:pt x="39" y="15"/>
                  </a:cubicBezTo>
                  <a:cubicBezTo>
                    <a:pt x="39" y="13"/>
                    <a:pt x="38" y="11"/>
                    <a:pt x="37" y="8"/>
                  </a:cubicBezTo>
                  <a:cubicBezTo>
                    <a:pt x="37" y="6"/>
                    <a:pt x="35" y="3"/>
                    <a:pt x="32" y="2"/>
                  </a:cubicBezTo>
                  <a:cubicBezTo>
                    <a:pt x="30" y="0"/>
                    <a:pt x="27" y="0"/>
                    <a:pt x="24" y="0"/>
                  </a:cubicBezTo>
                  <a:cubicBezTo>
                    <a:pt x="20" y="0"/>
                    <a:pt x="16" y="2"/>
                    <a:pt x="16" y="2"/>
                  </a:cubicBezTo>
                  <a:cubicBezTo>
                    <a:pt x="16" y="3"/>
                    <a:pt x="16" y="3"/>
                    <a:pt x="16" y="3"/>
                  </a:cubicBezTo>
                  <a:cubicBezTo>
                    <a:pt x="16" y="2"/>
                    <a:pt x="16" y="2"/>
                    <a:pt x="16" y="2"/>
                  </a:cubicBezTo>
                  <a:cubicBezTo>
                    <a:pt x="16" y="3"/>
                    <a:pt x="16" y="3"/>
                    <a:pt x="16" y="3"/>
                  </a:cubicBezTo>
                  <a:cubicBezTo>
                    <a:pt x="16" y="3"/>
                    <a:pt x="16" y="3"/>
                    <a:pt x="16" y="3"/>
                  </a:cubicBezTo>
                  <a:cubicBezTo>
                    <a:pt x="16" y="3"/>
                    <a:pt x="16" y="3"/>
                    <a:pt x="16" y="3"/>
                  </a:cubicBezTo>
                  <a:cubicBezTo>
                    <a:pt x="17" y="3"/>
                    <a:pt x="21" y="2"/>
                    <a:pt x="24" y="2"/>
                  </a:cubicBezTo>
                  <a:cubicBezTo>
                    <a:pt x="27" y="2"/>
                    <a:pt x="29" y="2"/>
                    <a:pt x="31" y="3"/>
                  </a:cubicBezTo>
                  <a:cubicBezTo>
                    <a:pt x="34" y="5"/>
                    <a:pt x="35" y="7"/>
                    <a:pt x="36" y="9"/>
                  </a:cubicBezTo>
                  <a:cubicBezTo>
                    <a:pt x="36" y="11"/>
                    <a:pt x="37" y="13"/>
                    <a:pt x="37" y="15"/>
                  </a:cubicBezTo>
                  <a:cubicBezTo>
                    <a:pt x="37" y="15"/>
                    <a:pt x="37" y="16"/>
                    <a:pt x="37" y="16"/>
                  </a:cubicBezTo>
                  <a:cubicBezTo>
                    <a:pt x="36" y="16"/>
                    <a:pt x="36" y="16"/>
                    <a:pt x="36" y="16"/>
                  </a:cubicBezTo>
                  <a:cubicBezTo>
                    <a:pt x="36" y="16"/>
                    <a:pt x="36" y="16"/>
                    <a:pt x="36" y="16"/>
                  </a:cubicBezTo>
                  <a:cubicBezTo>
                    <a:pt x="37" y="17"/>
                    <a:pt x="37" y="17"/>
                    <a:pt x="37" y="17"/>
                  </a:cubicBezTo>
                  <a:cubicBezTo>
                    <a:pt x="37" y="16"/>
                    <a:pt x="37" y="16"/>
                    <a:pt x="37" y="16"/>
                  </a:cubicBezTo>
                  <a:cubicBezTo>
                    <a:pt x="37" y="16"/>
                    <a:pt x="35" y="16"/>
                    <a:pt x="32" y="16"/>
                  </a:cubicBezTo>
                  <a:cubicBezTo>
                    <a:pt x="28" y="16"/>
                    <a:pt x="23" y="16"/>
                    <a:pt x="19" y="16"/>
                  </a:cubicBezTo>
                  <a:cubicBezTo>
                    <a:pt x="15" y="16"/>
                    <a:pt x="10" y="16"/>
                    <a:pt x="7" y="16"/>
                  </a:cubicBezTo>
                  <a:cubicBezTo>
                    <a:pt x="6" y="16"/>
                    <a:pt x="4" y="15"/>
                    <a:pt x="4" y="15"/>
                  </a:cubicBezTo>
                  <a:cubicBezTo>
                    <a:pt x="3" y="15"/>
                    <a:pt x="3" y="15"/>
                    <a:pt x="3" y="15"/>
                  </a:cubicBezTo>
                  <a:cubicBezTo>
                    <a:pt x="2" y="14"/>
                    <a:pt x="2" y="14"/>
                    <a:pt x="2" y="14"/>
                  </a:cubicBezTo>
                  <a:cubicBezTo>
                    <a:pt x="2" y="14"/>
                    <a:pt x="2" y="14"/>
                    <a:pt x="2" y="14"/>
                  </a:cubicBezTo>
                  <a:cubicBezTo>
                    <a:pt x="2" y="14"/>
                    <a:pt x="2" y="14"/>
                    <a:pt x="2" y="14"/>
                  </a:cubicBezTo>
                  <a:cubicBezTo>
                    <a:pt x="2" y="14"/>
                    <a:pt x="2" y="14"/>
                    <a:pt x="2" y="14"/>
                  </a:cubicBezTo>
                  <a:cubicBezTo>
                    <a:pt x="2" y="14"/>
                    <a:pt x="2" y="14"/>
                    <a:pt x="2" y="14"/>
                  </a:cubicBezTo>
                  <a:cubicBezTo>
                    <a:pt x="2" y="14"/>
                    <a:pt x="2" y="14"/>
                    <a:pt x="2" y="14"/>
                  </a:cubicBezTo>
                  <a:cubicBezTo>
                    <a:pt x="2" y="14"/>
                    <a:pt x="2" y="14"/>
                    <a:pt x="2" y="14"/>
                  </a:cubicBezTo>
                  <a:cubicBezTo>
                    <a:pt x="1" y="15"/>
                    <a:pt x="1" y="15"/>
                    <a:pt x="1" y="15"/>
                  </a:cubicBezTo>
                  <a:cubicBezTo>
                    <a:pt x="2" y="15"/>
                    <a:pt x="2" y="15"/>
                    <a:pt x="2" y="15"/>
                  </a:cubicBezTo>
                  <a:cubicBezTo>
                    <a:pt x="2" y="14"/>
                    <a:pt x="2" y="14"/>
                    <a:pt x="2" y="14"/>
                  </a:cubicBezTo>
                  <a:cubicBezTo>
                    <a:pt x="2" y="13"/>
                    <a:pt x="3" y="11"/>
                    <a:pt x="4" y="10"/>
                  </a:cubicBezTo>
                  <a:cubicBezTo>
                    <a:pt x="6" y="8"/>
                    <a:pt x="9" y="6"/>
                    <a:pt x="12" y="5"/>
                  </a:cubicBezTo>
                  <a:cubicBezTo>
                    <a:pt x="13" y="4"/>
                    <a:pt x="14" y="4"/>
                    <a:pt x="15" y="4"/>
                  </a:cubicBezTo>
                  <a:cubicBezTo>
                    <a:pt x="15" y="4"/>
                    <a:pt x="16" y="4"/>
                    <a:pt x="16" y="4"/>
                  </a:cubicBezTo>
                  <a:cubicBezTo>
                    <a:pt x="16" y="3"/>
                    <a:pt x="16" y="3"/>
                    <a:pt x="16" y="3"/>
                  </a:cubicBezTo>
                  <a:cubicBezTo>
                    <a:pt x="16" y="3"/>
                    <a:pt x="16" y="3"/>
                    <a:pt x="16" y="3"/>
                  </a:cubicBezTo>
                  <a:close/>
                </a:path>
              </a:pathLst>
            </a:custGeom>
            <a:solidFill>
              <a:srgbClr val="8789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2" name="Freeform 192"/>
            <p:cNvSpPr/>
            <p:nvPr/>
          </p:nvSpPr>
          <p:spPr bwMode="auto">
            <a:xfrm>
              <a:off x="3729" y="2553"/>
              <a:ext cx="91" cy="55"/>
            </a:xfrm>
            <a:custGeom>
              <a:avLst/>
              <a:gdLst>
                <a:gd name="T0" fmla="*/ 24 w 38"/>
                <a:gd name="T1" fmla="*/ 2 h 23"/>
                <a:gd name="T2" fmla="*/ 14 w 38"/>
                <a:gd name="T3" fmla="*/ 8 h 23"/>
                <a:gd name="T4" fmla="*/ 4 w 38"/>
                <a:gd name="T5" fmla="*/ 19 h 23"/>
                <a:gd name="T6" fmla="*/ 33 w 38"/>
                <a:gd name="T7" fmla="*/ 19 h 23"/>
                <a:gd name="T8" fmla="*/ 36 w 38"/>
                <a:gd name="T9" fmla="*/ 2 h 23"/>
                <a:gd name="T10" fmla="*/ 24 w 38"/>
                <a:gd name="T11" fmla="*/ 2 h 23"/>
              </a:gdLst>
              <a:ahLst/>
              <a:cxnLst>
                <a:cxn ang="0">
                  <a:pos x="T0" y="T1"/>
                </a:cxn>
                <a:cxn ang="0">
                  <a:pos x="T2" y="T3"/>
                </a:cxn>
                <a:cxn ang="0">
                  <a:pos x="T4" y="T5"/>
                </a:cxn>
                <a:cxn ang="0">
                  <a:pos x="T6" y="T7"/>
                </a:cxn>
                <a:cxn ang="0">
                  <a:pos x="T8" y="T9"/>
                </a:cxn>
                <a:cxn ang="0">
                  <a:pos x="T10" y="T11"/>
                </a:cxn>
              </a:cxnLst>
              <a:rect l="0" t="0" r="r" b="b"/>
              <a:pathLst>
                <a:path w="38" h="23">
                  <a:moveTo>
                    <a:pt x="24" y="2"/>
                  </a:moveTo>
                  <a:cubicBezTo>
                    <a:pt x="24" y="2"/>
                    <a:pt x="20" y="6"/>
                    <a:pt x="14" y="8"/>
                  </a:cubicBezTo>
                  <a:cubicBezTo>
                    <a:pt x="8" y="10"/>
                    <a:pt x="0" y="16"/>
                    <a:pt x="4" y="19"/>
                  </a:cubicBezTo>
                  <a:cubicBezTo>
                    <a:pt x="8" y="23"/>
                    <a:pt x="28" y="19"/>
                    <a:pt x="33" y="19"/>
                  </a:cubicBezTo>
                  <a:cubicBezTo>
                    <a:pt x="38" y="20"/>
                    <a:pt x="38" y="4"/>
                    <a:pt x="36" y="2"/>
                  </a:cubicBezTo>
                  <a:cubicBezTo>
                    <a:pt x="34" y="0"/>
                    <a:pt x="24" y="2"/>
                    <a:pt x="24" y="2"/>
                  </a:cubicBezTo>
                  <a:close/>
                </a:path>
              </a:pathLst>
            </a:custGeom>
            <a:solidFill>
              <a:srgbClr val="5253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3" name="Freeform 193"/>
            <p:cNvSpPr/>
            <p:nvPr/>
          </p:nvSpPr>
          <p:spPr bwMode="auto">
            <a:xfrm>
              <a:off x="3733" y="2553"/>
              <a:ext cx="87" cy="52"/>
            </a:xfrm>
            <a:custGeom>
              <a:avLst/>
              <a:gdLst>
                <a:gd name="T0" fmla="*/ 22 w 36"/>
                <a:gd name="T1" fmla="*/ 2 h 22"/>
                <a:gd name="T2" fmla="*/ 21 w 36"/>
                <a:gd name="T3" fmla="*/ 1 h 22"/>
                <a:gd name="T4" fmla="*/ 21 w 36"/>
                <a:gd name="T5" fmla="*/ 1 h 22"/>
                <a:gd name="T6" fmla="*/ 12 w 36"/>
                <a:gd name="T7" fmla="*/ 7 h 22"/>
                <a:gd name="T8" fmla="*/ 4 w 36"/>
                <a:gd name="T9" fmla="*/ 11 h 22"/>
                <a:gd name="T10" fmla="*/ 0 w 36"/>
                <a:gd name="T11" fmla="*/ 17 h 22"/>
                <a:gd name="T12" fmla="*/ 2 w 36"/>
                <a:gd name="T13" fmla="*/ 20 h 22"/>
                <a:gd name="T14" fmla="*/ 2 w 36"/>
                <a:gd name="T15" fmla="*/ 20 h 22"/>
                <a:gd name="T16" fmla="*/ 5 w 36"/>
                <a:gd name="T17" fmla="*/ 22 h 22"/>
                <a:gd name="T18" fmla="*/ 10 w 36"/>
                <a:gd name="T19" fmla="*/ 22 h 22"/>
                <a:gd name="T20" fmla="*/ 22 w 36"/>
                <a:gd name="T21" fmla="*/ 21 h 22"/>
                <a:gd name="T22" fmla="*/ 31 w 36"/>
                <a:gd name="T23" fmla="*/ 20 h 22"/>
                <a:gd name="T24" fmla="*/ 31 w 36"/>
                <a:gd name="T25" fmla="*/ 20 h 22"/>
                <a:gd name="T26" fmla="*/ 31 w 36"/>
                <a:gd name="T27" fmla="*/ 20 h 22"/>
                <a:gd name="T28" fmla="*/ 34 w 36"/>
                <a:gd name="T29" fmla="*/ 19 h 22"/>
                <a:gd name="T30" fmla="*/ 36 w 36"/>
                <a:gd name="T31" fmla="*/ 15 h 22"/>
                <a:gd name="T32" fmla="*/ 36 w 36"/>
                <a:gd name="T33" fmla="*/ 10 h 22"/>
                <a:gd name="T34" fmla="*/ 36 w 36"/>
                <a:gd name="T35" fmla="*/ 4 h 22"/>
                <a:gd name="T36" fmla="*/ 35 w 36"/>
                <a:gd name="T37" fmla="*/ 3 h 22"/>
                <a:gd name="T38" fmla="*/ 35 w 36"/>
                <a:gd name="T39" fmla="*/ 1 h 22"/>
                <a:gd name="T40" fmla="*/ 35 w 36"/>
                <a:gd name="T41" fmla="*/ 1 h 22"/>
                <a:gd name="T42" fmla="*/ 33 w 36"/>
                <a:gd name="T43" fmla="*/ 0 h 22"/>
                <a:gd name="T44" fmla="*/ 30 w 36"/>
                <a:gd name="T45" fmla="*/ 0 h 22"/>
                <a:gd name="T46" fmla="*/ 22 w 36"/>
                <a:gd name="T47" fmla="*/ 1 h 22"/>
                <a:gd name="T48" fmla="*/ 21 w 36"/>
                <a:gd name="T49" fmla="*/ 1 h 22"/>
                <a:gd name="T50" fmla="*/ 22 w 36"/>
                <a:gd name="T51" fmla="*/ 2 h 22"/>
                <a:gd name="T52" fmla="*/ 22 w 36"/>
                <a:gd name="T53" fmla="*/ 3 h 22"/>
                <a:gd name="T54" fmla="*/ 23 w 36"/>
                <a:gd name="T55" fmla="*/ 2 h 22"/>
                <a:gd name="T56" fmla="*/ 30 w 36"/>
                <a:gd name="T57" fmla="*/ 2 h 22"/>
                <a:gd name="T58" fmla="*/ 32 w 36"/>
                <a:gd name="T59" fmla="*/ 2 h 22"/>
                <a:gd name="T60" fmla="*/ 33 w 36"/>
                <a:gd name="T61" fmla="*/ 2 h 22"/>
                <a:gd name="T62" fmla="*/ 33 w 36"/>
                <a:gd name="T63" fmla="*/ 2 h 22"/>
                <a:gd name="T64" fmla="*/ 34 w 36"/>
                <a:gd name="T65" fmla="*/ 3 h 22"/>
                <a:gd name="T66" fmla="*/ 34 w 36"/>
                <a:gd name="T67" fmla="*/ 10 h 22"/>
                <a:gd name="T68" fmla="*/ 33 w 36"/>
                <a:gd name="T69" fmla="*/ 16 h 22"/>
                <a:gd name="T70" fmla="*/ 32 w 36"/>
                <a:gd name="T71" fmla="*/ 18 h 22"/>
                <a:gd name="T72" fmla="*/ 31 w 36"/>
                <a:gd name="T73" fmla="*/ 18 h 22"/>
                <a:gd name="T74" fmla="*/ 31 w 36"/>
                <a:gd name="T75" fmla="*/ 18 h 22"/>
                <a:gd name="T76" fmla="*/ 31 w 36"/>
                <a:gd name="T77" fmla="*/ 18 h 22"/>
                <a:gd name="T78" fmla="*/ 21 w 36"/>
                <a:gd name="T79" fmla="*/ 19 h 22"/>
                <a:gd name="T80" fmla="*/ 10 w 36"/>
                <a:gd name="T81" fmla="*/ 20 h 22"/>
                <a:gd name="T82" fmla="*/ 5 w 36"/>
                <a:gd name="T83" fmla="*/ 20 h 22"/>
                <a:gd name="T84" fmla="*/ 3 w 36"/>
                <a:gd name="T85" fmla="*/ 19 h 22"/>
                <a:gd name="T86" fmla="*/ 3 w 36"/>
                <a:gd name="T87" fmla="*/ 19 h 22"/>
                <a:gd name="T88" fmla="*/ 2 w 36"/>
                <a:gd name="T89" fmla="*/ 17 h 22"/>
                <a:gd name="T90" fmla="*/ 5 w 36"/>
                <a:gd name="T91" fmla="*/ 13 h 22"/>
                <a:gd name="T92" fmla="*/ 12 w 36"/>
                <a:gd name="T93" fmla="*/ 9 h 22"/>
                <a:gd name="T94" fmla="*/ 12 w 36"/>
                <a:gd name="T95" fmla="*/ 9 h 22"/>
                <a:gd name="T96" fmla="*/ 23 w 36"/>
                <a:gd name="T97" fmla="*/ 2 h 22"/>
                <a:gd name="T98" fmla="*/ 22 w 36"/>
                <a:gd name="T99" fmla="*/ 2 h 22"/>
                <a:gd name="T100" fmla="*/ 22 w 36"/>
                <a:gd name="T101" fmla="*/ 3 h 22"/>
                <a:gd name="T102" fmla="*/ 22 w 36"/>
                <a:gd name="T103"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 h="22">
                  <a:moveTo>
                    <a:pt x="22" y="2"/>
                  </a:moveTo>
                  <a:cubicBezTo>
                    <a:pt x="21" y="1"/>
                    <a:pt x="21" y="1"/>
                    <a:pt x="21" y="1"/>
                  </a:cubicBezTo>
                  <a:cubicBezTo>
                    <a:pt x="21" y="1"/>
                    <a:pt x="21" y="1"/>
                    <a:pt x="21" y="1"/>
                  </a:cubicBezTo>
                  <a:cubicBezTo>
                    <a:pt x="20" y="2"/>
                    <a:pt x="17" y="5"/>
                    <a:pt x="12" y="7"/>
                  </a:cubicBezTo>
                  <a:cubicBezTo>
                    <a:pt x="9" y="8"/>
                    <a:pt x="6" y="9"/>
                    <a:pt x="4" y="11"/>
                  </a:cubicBezTo>
                  <a:cubicBezTo>
                    <a:pt x="2" y="13"/>
                    <a:pt x="0" y="15"/>
                    <a:pt x="0" y="17"/>
                  </a:cubicBezTo>
                  <a:cubicBezTo>
                    <a:pt x="0" y="18"/>
                    <a:pt x="1" y="19"/>
                    <a:pt x="2" y="20"/>
                  </a:cubicBezTo>
                  <a:cubicBezTo>
                    <a:pt x="2" y="20"/>
                    <a:pt x="2" y="20"/>
                    <a:pt x="2" y="20"/>
                  </a:cubicBezTo>
                  <a:cubicBezTo>
                    <a:pt x="3" y="21"/>
                    <a:pt x="4" y="21"/>
                    <a:pt x="5" y="22"/>
                  </a:cubicBezTo>
                  <a:cubicBezTo>
                    <a:pt x="6" y="22"/>
                    <a:pt x="8" y="22"/>
                    <a:pt x="10" y="22"/>
                  </a:cubicBezTo>
                  <a:cubicBezTo>
                    <a:pt x="13" y="22"/>
                    <a:pt x="18" y="21"/>
                    <a:pt x="22" y="21"/>
                  </a:cubicBezTo>
                  <a:cubicBezTo>
                    <a:pt x="25" y="21"/>
                    <a:pt x="29" y="20"/>
                    <a:pt x="31" y="20"/>
                  </a:cubicBezTo>
                  <a:cubicBezTo>
                    <a:pt x="31" y="20"/>
                    <a:pt x="31" y="20"/>
                    <a:pt x="31" y="20"/>
                  </a:cubicBezTo>
                  <a:cubicBezTo>
                    <a:pt x="31" y="20"/>
                    <a:pt x="31" y="20"/>
                    <a:pt x="31" y="20"/>
                  </a:cubicBezTo>
                  <a:cubicBezTo>
                    <a:pt x="32" y="20"/>
                    <a:pt x="33" y="20"/>
                    <a:pt x="34" y="19"/>
                  </a:cubicBezTo>
                  <a:cubicBezTo>
                    <a:pt x="35" y="18"/>
                    <a:pt x="35" y="17"/>
                    <a:pt x="36" y="15"/>
                  </a:cubicBezTo>
                  <a:cubicBezTo>
                    <a:pt x="36" y="13"/>
                    <a:pt x="36" y="11"/>
                    <a:pt x="36" y="10"/>
                  </a:cubicBezTo>
                  <a:cubicBezTo>
                    <a:pt x="36" y="8"/>
                    <a:pt x="36" y="6"/>
                    <a:pt x="36" y="4"/>
                  </a:cubicBezTo>
                  <a:cubicBezTo>
                    <a:pt x="36" y="4"/>
                    <a:pt x="36" y="3"/>
                    <a:pt x="35" y="3"/>
                  </a:cubicBezTo>
                  <a:cubicBezTo>
                    <a:pt x="35" y="2"/>
                    <a:pt x="35" y="2"/>
                    <a:pt x="35" y="1"/>
                  </a:cubicBezTo>
                  <a:cubicBezTo>
                    <a:pt x="35" y="1"/>
                    <a:pt x="35" y="1"/>
                    <a:pt x="35" y="1"/>
                  </a:cubicBezTo>
                  <a:cubicBezTo>
                    <a:pt x="34" y="0"/>
                    <a:pt x="33" y="0"/>
                    <a:pt x="33" y="0"/>
                  </a:cubicBezTo>
                  <a:cubicBezTo>
                    <a:pt x="32" y="0"/>
                    <a:pt x="31" y="0"/>
                    <a:pt x="30" y="0"/>
                  </a:cubicBezTo>
                  <a:cubicBezTo>
                    <a:pt x="26" y="0"/>
                    <a:pt x="22" y="1"/>
                    <a:pt x="22" y="1"/>
                  </a:cubicBezTo>
                  <a:cubicBezTo>
                    <a:pt x="21" y="1"/>
                    <a:pt x="21" y="1"/>
                    <a:pt x="21" y="1"/>
                  </a:cubicBezTo>
                  <a:cubicBezTo>
                    <a:pt x="22" y="2"/>
                    <a:pt x="22" y="2"/>
                    <a:pt x="22" y="2"/>
                  </a:cubicBezTo>
                  <a:cubicBezTo>
                    <a:pt x="22" y="3"/>
                    <a:pt x="22" y="3"/>
                    <a:pt x="22" y="3"/>
                  </a:cubicBezTo>
                  <a:cubicBezTo>
                    <a:pt x="22" y="3"/>
                    <a:pt x="22" y="3"/>
                    <a:pt x="23" y="2"/>
                  </a:cubicBezTo>
                  <a:cubicBezTo>
                    <a:pt x="24" y="2"/>
                    <a:pt x="27" y="2"/>
                    <a:pt x="30" y="2"/>
                  </a:cubicBezTo>
                  <a:cubicBezTo>
                    <a:pt x="31" y="2"/>
                    <a:pt x="31" y="2"/>
                    <a:pt x="32" y="2"/>
                  </a:cubicBezTo>
                  <a:cubicBezTo>
                    <a:pt x="33" y="2"/>
                    <a:pt x="33" y="2"/>
                    <a:pt x="33" y="2"/>
                  </a:cubicBezTo>
                  <a:cubicBezTo>
                    <a:pt x="33" y="2"/>
                    <a:pt x="33" y="2"/>
                    <a:pt x="33" y="2"/>
                  </a:cubicBezTo>
                  <a:cubicBezTo>
                    <a:pt x="33" y="2"/>
                    <a:pt x="33" y="3"/>
                    <a:pt x="34" y="3"/>
                  </a:cubicBezTo>
                  <a:cubicBezTo>
                    <a:pt x="34" y="4"/>
                    <a:pt x="34" y="7"/>
                    <a:pt x="34" y="10"/>
                  </a:cubicBezTo>
                  <a:cubicBezTo>
                    <a:pt x="34" y="12"/>
                    <a:pt x="34" y="14"/>
                    <a:pt x="33" y="16"/>
                  </a:cubicBezTo>
                  <a:cubicBezTo>
                    <a:pt x="33" y="17"/>
                    <a:pt x="33" y="17"/>
                    <a:pt x="32" y="18"/>
                  </a:cubicBezTo>
                  <a:cubicBezTo>
                    <a:pt x="32" y="18"/>
                    <a:pt x="32" y="18"/>
                    <a:pt x="31" y="18"/>
                  </a:cubicBezTo>
                  <a:cubicBezTo>
                    <a:pt x="31" y="18"/>
                    <a:pt x="31" y="18"/>
                    <a:pt x="31" y="18"/>
                  </a:cubicBezTo>
                  <a:cubicBezTo>
                    <a:pt x="31" y="18"/>
                    <a:pt x="31" y="18"/>
                    <a:pt x="31" y="18"/>
                  </a:cubicBezTo>
                  <a:cubicBezTo>
                    <a:pt x="29" y="18"/>
                    <a:pt x="25" y="19"/>
                    <a:pt x="21" y="19"/>
                  </a:cubicBezTo>
                  <a:cubicBezTo>
                    <a:pt x="18" y="19"/>
                    <a:pt x="13" y="20"/>
                    <a:pt x="10" y="20"/>
                  </a:cubicBezTo>
                  <a:cubicBezTo>
                    <a:pt x="8" y="20"/>
                    <a:pt x="7" y="20"/>
                    <a:pt x="5" y="20"/>
                  </a:cubicBezTo>
                  <a:cubicBezTo>
                    <a:pt x="4" y="19"/>
                    <a:pt x="3" y="19"/>
                    <a:pt x="3" y="19"/>
                  </a:cubicBezTo>
                  <a:cubicBezTo>
                    <a:pt x="3" y="19"/>
                    <a:pt x="3" y="19"/>
                    <a:pt x="3" y="19"/>
                  </a:cubicBezTo>
                  <a:cubicBezTo>
                    <a:pt x="2" y="18"/>
                    <a:pt x="2" y="18"/>
                    <a:pt x="2" y="17"/>
                  </a:cubicBezTo>
                  <a:cubicBezTo>
                    <a:pt x="2" y="16"/>
                    <a:pt x="3" y="14"/>
                    <a:pt x="5" y="13"/>
                  </a:cubicBezTo>
                  <a:cubicBezTo>
                    <a:pt x="7" y="11"/>
                    <a:pt x="10" y="10"/>
                    <a:pt x="12" y="9"/>
                  </a:cubicBezTo>
                  <a:cubicBezTo>
                    <a:pt x="12" y="9"/>
                    <a:pt x="12" y="9"/>
                    <a:pt x="12" y="9"/>
                  </a:cubicBezTo>
                  <a:cubicBezTo>
                    <a:pt x="18" y="7"/>
                    <a:pt x="23" y="2"/>
                    <a:pt x="23" y="2"/>
                  </a:cubicBezTo>
                  <a:cubicBezTo>
                    <a:pt x="22" y="2"/>
                    <a:pt x="22" y="2"/>
                    <a:pt x="22" y="2"/>
                  </a:cubicBezTo>
                  <a:cubicBezTo>
                    <a:pt x="22" y="3"/>
                    <a:pt x="22" y="3"/>
                    <a:pt x="22" y="3"/>
                  </a:cubicBezTo>
                  <a:lnTo>
                    <a:pt x="22" y="2"/>
                  </a:lnTo>
                  <a:close/>
                </a:path>
              </a:pathLst>
            </a:custGeom>
            <a:solidFill>
              <a:srgbClr val="8789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4" name="Freeform 194"/>
            <p:cNvSpPr/>
            <p:nvPr/>
          </p:nvSpPr>
          <p:spPr bwMode="auto">
            <a:xfrm>
              <a:off x="3769" y="2329"/>
              <a:ext cx="185" cy="241"/>
            </a:xfrm>
            <a:custGeom>
              <a:avLst/>
              <a:gdLst>
                <a:gd name="T0" fmla="*/ 6 w 77"/>
                <a:gd name="T1" fmla="*/ 3 h 101"/>
                <a:gd name="T2" fmla="*/ 3 w 77"/>
                <a:gd name="T3" fmla="*/ 44 h 101"/>
                <a:gd name="T4" fmla="*/ 6 w 77"/>
                <a:gd name="T5" fmla="*/ 83 h 101"/>
                <a:gd name="T6" fmla="*/ 6 w 77"/>
                <a:gd name="T7" fmla="*/ 98 h 101"/>
                <a:gd name="T8" fmla="*/ 20 w 77"/>
                <a:gd name="T9" fmla="*/ 99 h 101"/>
                <a:gd name="T10" fmla="*/ 22 w 77"/>
                <a:gd name="T11" fmla="*/ 71 h 101"/>
                <a:gd name="T12" fmla="*/ 23 w 77"/>
                <a:gd name="T13" fmla="*/ 58 h 101"/>
                <a:gd name="T14" fmla="*/ 23 w 77"/>
                <a:gd name="T15" fmla="*/ 52 h 101"/>
                <a:gd name="T16" fmla="*/ 27 w 77"/>
                <a:gd name="T17" fmla="*/ 34 h 101"/>
                <a:gd name="T18" fmla="*/ 30 w 77"/>
                <a:gd name="T19" fmla="*/ 23 h 101"/>
                <a:gd name="T20" fmla="*/ 38 w 77"/>
                <a:gd name="T21" fmla="*/ 30 h 101"/>
                <a:gd name="T22" fmla="*/ 46 w 77"/>
                <a:gd name="T23" fmla="*/ 68 h 101"/>
                <a:gd name="T24" fmla="*/ 57 w 77"/>
                <a:gd name="T25" fmla="*/ 88 h 101"/>
                <a:gd name="T26" fmla="*/ 58 w 77"/>
                <a:gd name="T27" fmla="*/ 97 h 101"/>
                <a:gd name="T28" fmla="*/ 77 w 77"/>
                <a:gd name="T29" fmla="*/ 96 h 101"/>
                <a:gd name="T30" fmla="*/ 69 w 77"/>
                <a:gd name="T31" fmla="*/ 72 h 101"/>
                <a:gd name="T32" fmla="*/ 65 w 77"/>
                <a:gd name="T33" fmla="*/ 64 h 101"/>
                <a:gd name="T34" fmla="*/ 71 w 77"/>
                <a:gd name="T35" fmla="*/ 3 h 101"/>
                <a:gd name="T36" fmla="*/ 6 w 77"/>
                <a:gd name="T37" fmla="*/ 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01">
                  <a:moveTo>
                    <a:pt x="6" y="3"/>
                  </a:moveTo>
                  <a:cubicBezTo>
                    <a:pt x="6" y="3"/>
                    <a:pt x="0" y="24"/>
                    <a:pt x="3" y="44"/>
                  </a:cubicBezTo>
                  <a:cubicBezTo>
                    <a:pt x="6" y="64"/>
                    <a:pt x="7" y="71"/>
                    <a:pt x="6" y="83"/>
                  </a:cubicBezTo>
                  <a:cubicBezTo>
                    <a:pt x="4" y="95"/>
                    <a:pt x="4" y="97"/>
                    <a:pt x="6" y="98"/>
                  </a:cubicBezTo>
                  <a:cubicBezTo>
                    <a:pt x="8" y="99"/>
                    <a:pt x="18" y="101"/>
                    <a:pt x="20" y="99"/>
                  </a:cubicBezTo>
                  <a:cubicBezTo>
                    <a:pt x="22" y="96"/>
                    <a:pt x="22" y="81"/>
                    <a:pt x="22" y="71"/>
                  </a:cubicBezTo>
                  <a:cubicBezTo>
                    <a:pt x="22" y="62"/>
                    <a:pt x="25" y="62"/>
                    <a:pt x="23" y="58"/>
                  </a:cubicBezTo>
                  <a:cubicBezTo>
                    <a:pt x="21" y="55"/>
                    <a:pt x="20" y="54"/>
                    <a:pt x="23" y="52"/>
                  </a:cubicBezTo>
                  <a:cubicBezTo>
                    <a:pt x="25" y="50"/>
                    <a:pt x="26" y="43"/>
                    <a:pt x="27" y="34"/>
                  </a:cubicBezTo>
                  <a:cubicBezTo>
                    <a:pt x="27" y="25"/>
                    <a:pt x="28" y="23"/>
                    <a:pt x="30" y="23"/>
                  </a:cubicBezTo>
                  <a:cubicBezTo>
                    <a:pt x="32" y="23"/>
                    <a:pt x="35" y="19"/>
                    <a:pt x="38" y="30"/>
                  </a:cubicBezTo>
                  <a:cubicBezTo>
                    <a:pt x="41" y="41"/>
                    <a:pt x="41" y="63"/>
                    <a:pt x="46" y="68"/>
                  </a:cubicBezTo>
                  <a:cubicBezTo>
                    <a:pt x="51" y="74"/>
                    <a:pt x="57" y="82"/>
                    <a:pt x="57" y="88"/>
                  </a:cubicBezTo>
                  <a:cubicBezTo>
                    <a:pt x="57" y="94"/>
                    <a:pt x="56" y="97"/>
                    <a:pt x="58" y="97"/>
                  </a:cubicBezTo>
                  <a:cubicBezTo>
                    <a:pt x="59" y="97"/>
                    <a:pt x="77" y="99"/>
                    <a:pt x="77" y="96"/>
                  </a:cubicBezTo>
                  <a:cubicBezTo>
                    <a:pt x="77" y="93"/>
                    <a:pt x="72" y="78"/>
                    <a:pt x="69" y="72"/>
                  </a:cubicBezTo>
                  <a:cubicBezTo>
                    <a:pt x="66" y="67"/>
                    <a:pt x="69" y="68"/>
                    <a:pt x="65" y="64"/>
                  </a:cubicBezTo>
                  <a:cubicBezTo>
                    <a:pt x="62" y="60"/>
                    <a:pt x="72" y="16"/>
                    <a:pt x="71" y="3"/>
                  </a:cubicBezTo>
                  <a:cubicBezTo>
                    <a:pt x="56" y="0"/>
                    <a:pt x="6" y="3"/>
                    <a:pt x="6" y="3"/>
                  </a:cubicBezTo>
                  <a:close/>
                </a:path>
              </a:pathLst>
            </a:custGeom>
            <a:solidFill>
              <a:srgbClr val="552B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5" name="Freeform 195"/>
            <p:cNvSpPr/>
            <p:nvPr/>
          </p:nvSpPr>
          <p:spPr bwMode="auto">
            <a:xfrm>
              <a:off x="3772" y="2332"/>
              <a:ext cx="184" cy="238"/>
            </a:xfrm>
            <a:custGeom>
              <a:avLst/>
              <a:gdLst>
                <a:gd name="T0" fmla="*/ 0 w 77"/>
                <a:gd name="T1" fmla="*/ 32 h 100"/>
                <a:gd name="T2" fmla="*/ 4 w 77"/>
                <a:gd name="T3" fmla="*/ 82 h 100"/>
                <a:gd name="T4" fmla="*/ 4 w 77"/>
                <a:gd name="T5" fmla="*/ 98 h 100"/>
                <a:gd name="T6" fmla="*/ 15 w 77"/>
                <a:gd name="T7" fmla="*/ 100 h 100"/>
                <a:gd name="T8" fmla="*/ 20 w 77"/>
                <a:gd name="T9" fmla="*/ 98 h 100"/>
                <a:gd name="T10" fmla="*/ 22 w 77"/>
                <a:gd name="T11" fmla="*/ 75 h 100"/>
                <a:gd name="T12" fmla="*/ 23 w 77"/>
                <a:gd name="T13" fmla="*/ 63 h 100"/>
                <a:gd name="T14" fmla="*/ 23 w 77"/>
                <a:gd name="T15" fmla="*/ 57 h 100"/>
                <a:gd name="T16" fmla="*/ 21 w 77"/>
                <a:gd name="T17" fmla="*/ 53 h 100"/>
                <a:gd name="T18" fmla="*/ 24 w 77"/>
                <a:gd name="T19" fmla="*/ 49 h 100"/>
                <a:gd name="T20" fmla="*/ 28 w 77"/>
                <a:gd name="T21" fmla="*/ 24 h 100"/>
                <a:gd name="T22" fmla="*/ 31 w 77"/>
                <a:gd name="T23" fmla="*/ 23 h 100"/>
                <a:gd name="T24" fmla="*/ 34 w 77"/>
                <a:gd name="T25" fmla="*/ 24 h 100"/>
                <a:gd name="T26" fmla="*/ 41 w 77"/>
                <a:gd name="T27" fmla="*/ 61 h 100"/>
                <a:gd name="T28" fmla="*/ 52 w 77"/>
                <a:gd name="T29" fmla="*/ 77 h 100"/>
                <a:gd name="T30" fmla="*/ 55 w 77"/>
                <a:gd name="T31" fmla="*/ 87 h 100"/>
                <a:gd name="T32" fmla="*/ 56 w 77"/>
                <a:gd name="T33" fmla="*/ 96 h 100"/>
                <a:gd name="T34" fmla="*/ 57 w 77"/>
                <a:gd name="T35" fmla="*/ 97 h 100"/>
                <a:gd name="T36" fmla="*/ 75 w 77"/>
                <a:gd name="T37" fmla="*/ 97 h 100"/>
                <a:gd name="T38" fmla="*/ 77 w 77"/>
                <a:gd name="T39" fmla="*/ 95 h 100"/>
                <a:gd name="T40" fmla="*/ 77 w 77"/>
                <a:gd name="T41" fmla="*/ 95 h 100"/>
                <a:gd name="T42" fmla="*/ 77 w 77"/>
                <a:gd name="T43" fmla="*/ 95 h 100"/>
                <a:gd name="T44" fmla="*/ 69 w 77"/>
                <a:gd name="T45" fmla="*/ 71 h 100"/>
                <a:gd name="T46" fmla="*/ 65 w 77"/>
                <a:gd name="T47" fmla="*/ 63 h 100"/>
                <a:gd name="T48" fmla="*/ 68 w 77"/>
                <a:gd name="T49" fmla="*/ 33 h 100"/>
                <a:gd name="T50" fmla="*/ 70 w 77"/>
                <a:gd name="T51" fmla="*/ 1 h 100"/>
                <a:gd name="T52" fmla="*/ 4 w 77"/>
                <a:gd name="T53" fmla="*/ 2 h 100"/>
                <a:gd name="T54" fmla="*/ 10 w 77"/>
                <a:gd name="T55" fmla="*/ 3 h 100"/>
                <a:gd name="T56" fmla="*/ 70 w 77"/>
                <a:gd name="T57" fmla="*/ 2 h 100"/>
                <a:gd name="T58" fmla="*/ 66 w 77"/>
                <a:gd name="T59" fmla="*/ 32 h 100"/>
                <a:gd name="T60" fmla="*/ 64 w 77"/>
                <a:gd name="T61" fmla="*/ 64 h 100"/>
                <a:gd name="T62" fmla="*/ 67 w 77"/>
                <a:gd name="T63" fmla="*/ 72 h 100"/>
                <a:gd name="T64" fmla="*/ 75 w 77"/>
                <a:gd name="T65" fmla="*/ 91 h 100"/>
                <a:gd name="T66" fmla="*/ 75 w 77"/>
                <a:gd name="T67" fmla="*/ 95 h 100"/>
                <a:gd name="T68" fmla="*/ 75 w 77"/>
                <a:gd name="T69" fmla="*/ 95 h 100"/>
                <a:gd name="T70" fmla="*/ 75 w 77"/>
                <a:gd name="T71" fmla="*/ 95 h 100"/>
                <a:gd name="T72" fmla="*/ 75 w 77"/>
                <a:gd name="T73" fmla="*/ 95 h 100"/>
                <a:gd name="T74" fmla="*/ 74 w 77"/>
                <a:gd name="T75" fmla="*/ 95 h 100"/>
                <a:gd name="T76" fmla="*/ 59 w 77"/>
                <a:gd name="T77" fmla="*/ 95 h 100"/>
                <a:gd name="T78" fmla="*/ 57 w 77"/>
                <a:gd name="T79" fmla="*/ 95 h 100"/>
                <a:gd name="T80" fmla="*/ 57 w 77"/>
                <a:gd name="T81" fmla="*/ 95 h 100"/>
                <a:gd name="T82" fmla="*/ 57 w 77"/>
                <a:gd name="T83" fmla="*/ 95 h 100"/>
                <a:gd name="T84" fmla="*/ 57 w 77"/>
                <a:gd name="T85" fmla="*/ 95 h 100"/>
                <a:gd name="T86" fmla="*/ 57 w 77"/>
                <a:gd name="T87" fmla="*/ 95 h 100"/>
                <a:gd name="T88" fmla="*/ 57 w 77"/>
                <a:gd name="T89" fmla="*/ 95 h 100"/>
                <a:gd name="T90" fmla="*/ 57 w 77"/>
                <a:gd name="T91" fmla="*/ 87 h 100"/>
                <a:gd name="T92" fmla="*/ 46 w 77"/>
                <a:gd name="T93" fmla="*/ 67 h 100"/>
                <a:gd name="T94" fmla="*/ 41 w 77"/>
                <a:gd name="T95" fmla="*/ 44 h 100"/>
                <a:gd name="T96" fmla="*/ 34 w 77"/>
                <a:gd name="T97" fmla="*/ 21 h 100"/>
                <a:gd name="T98" fmla="*/ 29 w 77"/>
                <a:gd name="T99" fmla="*/ 21 h 100"/>
                <a:gd name="T100" fmla="*/ 25 w 77"/>
                <a:gd name="T101" fmla="*/ 32 h 100"/>
                <a:gd name="T102" fmla="*/ 22 w 77"/>
                <a:gd name="T103" fmla="*/ 48 h 100"/>
                <a:gd name="T104" fmla="*/ 20 w 77"/>
                <a:gd name="T105" fmla="*/ 52 h 100"/>
                <a:gd name="T106" fmla="*/ 21 w 77"/>
                <a:gd name="T107" fmla="*/ 58 h 100"/>
                <a:gd name="T108" fmla="*/ 21 w 77"/>
                <a:gd name="T109" fmla="*/ 63 h 100"/>
                <a:gd name="T110" fmla="*/ 20 w 77"/>
                <a:gd name="T111" fmla="*/ 75 h 100"/>
                <a:gd name="T112" fmla="*/ 19 w 77"/>
                <a:gd name="T113" fmla="*/ 96 h 100"/>
                <a:gd name="T114" fmla="*/ 17 w 77"/>
                <a:gd name="T115" fmla="*/ 98 h 100"/>
                <a:gd name="T116" fmla="*/ 5 w 77"/>
                <a:gd name="T117" fmla="*/ 96 h 100"/>
                <a:gd name="T118" fmla="*/ 4 w 77"/>
                <a:gd name="T119" fmla="*/ 95 h 100"/>
                <a:gd name="T120" fmla="*/ 3 w 77"/>
                <a:gd name="T121" fmla="*/ 43 h 100"/>
                <a:gd name="T122" fmla="*/ 6 w 77"/>
                <a:gd name="T123" fmla="*/ 5 h 100"/>
                <a:gd name="T124" fmla="*/ 5 w 77"/>
                <a:gd name="T125" fmla="*/ 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7" h="100">
                  <a:moveTo>
                    <a:pt x="5" y="2"/>
                  </a:moveTo>
                  <a:cubicBezTo>
                    <a:pt x="4" y="2"/>
                    <a:pt x="4" y="2"/>
                    <a:pt x="4" y="2"/>
                  </a:cubicBezTo>
                  <a:cubicBezTo>
                    <a:pt x="4" y="2"/>
                    <a:pt x="0" y="15"/>
                    <a:pt x="0" y="32"/>
                  </a:cubicBezTo>
                  <a:cubicBezTo>
                    <a:pt x="0" y="35"/>
                    <a:pt x="1" y="39"/>
                    <a:pt x="1" y="43"/>
                  </a:cubicBezTo>
                  <a:cubicBezTo>
                    <a:pt x="3" y="58"/>
                    <a:pt x="4" y="65"/>
                    <a:pt x="4" y="73"/>
                  </a:cubicBezTo>
                  <a:cubicBezTo>
                    <a:pt x="4" y="76"/>
                    <a:pt x="4" y="79"/>
                    <a:pt x="4" y="82"/>
                  </a:cubicBezTo>
                  <a:cubicBezTo>
                    <a:pt x="3" y="89"/>
                    <a:pt x="3" y="93"/>
                    <a:pt x="3" y="95"/>
                  </a:cubicBezTo>
                  <a:cubicBezTo>
                    <a:pt x="3" y="96"/>
                    <a:pt x="3" y="96"/>
                    <a:pt x="3" y="97"/>
                  </a:cubicBezTo>
                  <a:cubicBezTo>
                    <a:pt x="3" y="97"/>
                    <a:pt x="4" y="98"/>
                    <a:pt x="4" y="98"/>
                  </a:cubicBezTo>
                  <a:cubicBezTo>
                    <a:pt x="4" y="98"/>
                    <a:pt x="4" y="98"/>
                    <a:pt x="4" y="98"/>
                  </a:cubicBezTo>
                  <a:cubicBezTo>
                    <a:pt x="5" y="98"/>
                    <a:pt x="7" y="99"/>
                    <a:pt x="9" y="99"/>
                  </a:cubicBezTo>
                  <a:cubicBezTo>
                    <a:pt x="11" y="99"/>
                    <a:pt x="13" y="100"/>
                    <a:pt x="15" y="100"/>
                  </a:cubicBezTo>
                  <a:cubicBezTo>
                    <a:pt x="16" y="100"/>
                    <a:pt x="17" y="100"/>
                    <a:pt x="18" y="99"/>
                  </a:cubicBezTo>
                  <a:cubicBezTo>
                    <a:pt x="19" y="99"/>
                    <a:pt x="19" y="99"/>
                    <a:pt x="20" y="98"/>
                  </a:cubicBezTo>
                  <a:cubicBezTo>
                    <a:pt x="20" y="98"/>
                    <a:pt x="20" y="98"/>
                    <a:pt x="20" y="98"/>
                  </a:cubicBezTo>
                  <a:cubicBezTo>
                    <a:pt x="20" y="98"/>
                    <a:pt x="20" y="97"/>
                    <a:pt x="21" y="97"/>
                  </a:cubicBezTo>
                  <a:cubicBezTo>
                    <a:pt x="21" y="95"/>
                    <a:pt x="22" y="91"/>
                    <a:pt x="22" y="87"/>
                  </a:cubicBezTo>
                  <a:cubicBezTo>
                    <a:pt x="22" y="83"/>
                    <a:pt x="22" y="79"/>
                    <a:pt x="22" y="75"/>
                  </a:cubicBezTo>
                  <a:cubicBezTo>
                    <a:pt x="22" y="73"/>
                    <a:pt x="22" y="72"/>
                    <a:pt x="22" y="70"/>
                  </a:cubicBezTo>
                  <a:cubicBezTo>
                    <a:pt x="22" y="70"/>
                    <a:pt x="22" y="70"/>
                    <a:pt x="22" y="70"/>
                  </a:cubicBezTo>
                  <a:cubicBezTo>
                    <a:pt x="22" y="67"/>
                    <a:pt x="22" y="65"/>
                    <a:pt x="23" y="63"/>
                  </a:cubicBezTo>
                  <a:cubicBezTo>
                    <a:pt x="23" y="62"/>
                    <a:pt x="24" y="61"/>
                    <a:pt x="24" y="59"/>
                  </a:cubicBezTo>
                  <a:cubicBezTo>
                    <a:pt x="24" y="58"/>
                    <a:pt x="23" y="58"/>
                    <a:pt x="23" y="57"/>
                  </a:cubicBezTo>
                  <a:cubicBezTo>
                    <a:pt x="23" y="57"/>
                    <a:pt x="23" y="57"/>
                    <a:pt x="23" y="57"/>
                  </a:cubicBezTo>
                  <a:cubicBezTo>
                    <a:pt x="22" y="56"/>
                    <a:pt x="22" y="55"/>
                    <a:pt x="22" y="54"/>
                  </a:cubicBezTo>
                  <a:cubicBezTo>
                    <a:pt x="21" y="54"/>
                    <a:pt x="21" y="53"/>
                    <a:pt x="21" y="53"/>
                  </a:cubicBezTo>
                  <a:cubicBezTo>
                    <a:pt x="21" y="53"/>
                    <a:pt x="21" y="53"/>
                    <a:pt x="21" y="53"/>
                  </a:cubicBezTo>
                  <a:cubicBezTo>
                    <a:pt x="22" y="53"/>
                    <a:pt x="22" y="52"/>
                    <a:pt x="22" y="52"/>
                  </a:cubicBezTo>
                  <a:cubicBezTo>
                    <a:pt x="22" y="52"/>
                    <a:pt x="22" y="52"/>
                    <a:pt x="22" y="52"/>
                  </a:cubicBezTo>
                  <a:cubicBezTo>
                    <a:pt x="23" y="51"/>
                    <a:pt x="24" y="50"/>
                    <a:pt x="24" y="49"/>
                  </a:cubicBezTo>
                  <a:cubicBezTo>
                    <a:pt x="25" y="45"/>
                    <a:pt x="26" y="39"/>
                    <a:pt x="27" y="33"/>
                  </a:cubicBezTo>
                  <a:cubicBezTo>
                    <a:pt x="27" y="33"/>
                    <a:pt x="27" y="33"/>
                    <a:pt x="27" y="33"/>
                  </a:cubicBezTo>
                  <a:cubicBezTo>
                    <a:pt x="27" y="28"/>
                    <a:pt x="27" y="26"/>
                    <a:pt x="28" y="24"/>
                  </a:cubicBezTo>
                  <a:cubicBezTo>
                    <a:pt x="28" y="24"/>
                    <a:pt x="28" y="24"/>
                    <a:pt x="29" y="24"/>
                  </a:cubicBezTo>
                  <a:cubicBezTo>
                    <a:pt x="29" y="23"/>
                    <a:pt x="29" y="23"/>
                    <a:pt x="29" y="23"/>
                  </a:cubicBezTo>
                  <a:cubicBezTo>
                    <a:pt x="30" y="23"/>
                    <a:pt x="31" y="23"/>
                    <a:pt x="31" y="23"/>
                  </a:cubicBezTo>
                  <a:cubicBezTo>
                    <a:pt x="32" y="23"/>
                    <a:pt x="32" y="22"/>
                    <a:pt x="32" y="22"/>
                  </a:cubicBezTo>
                  <a:cubicBezTo>
                    <a:pt x="33" y="23"/>
                    <a:pt x="33" y="23"/>
                    <a:pt x="33" y="23"/>
                  </a:cubicBezTo>
                  <a:cubicBezTo>
                    <a:pt x="33" y="23"/>
                    <a:pt x="34" y="23"/>
                    <a:pt x="34" y="24"/>
                  </a:cubicBezTo>
                  <a:cubicBezTo>
                    <a:pt x="35" y="25"/>
                    <a:pt x="35" y="27"/>
                    <a:pt x="36" y="29"/>
                  </a:cubicBezTo>
                  <a:cubicBezTo>
                    <a:pt x="38" y="34"/>
                    <a:pt x="38" y="43"/>
                    <a:pt x="40" y="50"/>
                  </a:cubicBezTo>
                  <a:cubicBezTo>
                    <a:pt x="40" y="54"/>
                    <a:pt x="41" y="58"/>
                    <a:pt x="41" y="61"/>
                  </a:cubicBezTo>
                  <a:cubicBezTo>
                    <a:pt x="42" y="64"/>
                    <a:pt x="43" y="66"/>
                    <a:pt x="44" y="68"/>
                  </a:cubicBezTo>
                  <a:cubicBezTo>
                    <a:pt x="44" y="68"/>
                    <a:pt x="44" y="68"/>
                    <a:pt x="44" y="68"/>
                  </a:cubicBezTo>
                  <a:cubicBezTo>
                    <a:pt x="47" y="71"/>
                    <a:pt x="50" y="74"/>
                    <a:pt x="52" y="77"/>
                  </a:cubicBezTo>
                  <a:cubicBezTo>
                    <a:pt x="54" y="81"/>
                    <a:pt x="55" y="84"/>
                    <a:pt x="55" y="87"/>
                  </a:cubicBezTo>
                  <a:cubicBezTo>
                    <a:pt x="55" y="87"/>
                    <a:pt x="55" y="87"/>
                    <a:pt x="55" y="87"/>
                  </a:cubicBezTo>
                  <a:cubicBezTo>
                    <a:pt x="55" y="87"/>
                    <a:pt x="55" y="87"/>
                    <a:pt x="55" y="87"/>
                  </a:cubicBezTo>
                  <a:cubicBezTo>
                    <a:pt x="55" y="90"/>
                    <a:pt x="55" y="93"/>
                    <a:pt x="55" y="94"/>
                  </a:cubicBezTo>
                  <a:cubicBezTo>
                    <a:pt x="55" y="95"/>
                    <a:pt x="55" y="95"/>
                    <a:pt x="55" y="96"/>
                  </a:cubicBezTo>
                  <a:cubicBezTo>
                    <a:pt x="55" y="96"/>
                    <a:pt x="56" y="96"/>
                    <a:pt x="56" y="96"/>
                  </a:cubicBezTo>
                  <a:cubicBezTo>
                    <a:pt x="56" y="97"/>
                    <a:pt x="57" y="97"/>
                    <a:pt x="57" y="97"/>
                  </a:cubicBezTo>
                  <a:cubicBezTo>
                    <a:pt x="57" y="97"/>
                    <a:pt x="57" y="97"/>
                    <a:pt x="57" y="97"/>
                  </a:cubicBezTo>
                  <a:cubicBezTo>
                    <a:pt x="57" y="97"/>
                    <a:pt x="57" y="97"/>
                    <a:pt x="57" y="97"/>
                  </a:cubicBezTo>
                  <a:cubicBezTo>
                    <a:pt x="57" y="97"/>
                    <a:pt x="58" y="97"/>
                    <a:pt x="59" y="97"/>
                  </a:cubicBezTo>
                  <a:cubicBezTo>
                    <a:pt x="61" y="97"/>
                    <a:pt x="66" y="97"/>
                    <a:pt x="70" y="97"/>
                  </a:cubicBezTo>
                  <a:cubicBezTo>
                    <a:pt x="72" y="97"/>
                    <a:pt x="73" y="97"/>
                    <a:pt x="75" y="97"/>
                  </a:cubicBezTo>
                  <a:cubicBezTo>
                    <a:pt x="75" y="97"/>
                    <a:pt x="76" y="97"/>
                    <a:pt x="76" y="97"/>
                  </a:cubicBezTo>
                  <a:cubicBezTo>
                    <a:pt x="77" y="96"/>
                    <a:pt x="77" y="96"/>
                    <a:pt x="77" y="96"/>
                  </a:cubicBezTo>
                  <a:cubicBezTo>
                    <a:pt x="77" y="96"/>
                    <a:pt x="77" y="95"/>
                    <a:pt x="77" y="95"/>
                  </a:cubicBezTo>
                  <a:cubicBezTo>
                    <a:pt x="76" y="95"/>
                    <a:pt x="76" y="95"/>
                    <a:pt x="76" y="95"/>
                  </a:cubicBezTo>
                  <a:cubicBezTo>
                    <a:pt x="77" y="95"/>
                    <a:pt x="77" y="95"/>
                    <a:pt x="77" y="95"/>
                  </a:cubicBezTo>
                  <a:cubicBezTo>
                    <a:pt x="77" y="95"/>
                    <a:pt x="77" y="95"/>
                    <a:pt x="77" y="95"/>
                  </a:cubicBezTo>
                  <a:cubicBezTo>
                    <a:pt x="76" y="95"/>
                    <a:pt x="76" y="95"/>
                    <a:pt x="76" y="95"/>
                  </a:cubicBezTo>
                  <a:cubicBezTo>
                    <a:pt x="77" y="95"/>
                    <a:pt x="77" y="95"/>
                    <a:pt x="77" y="95"/>
                  </a:cubicBezTo>
                  <a:cubicBezTo>
                    <a:pt x="77" y="95"/>
                    <a:pt x="77" y="95"/>
                    <a:pt x="77" y="95"/>
                  </a:cubicBezTo>
                  <a:cubicBezTo>
                    <a:pt x="77" y="94"/>
                    <a:pt x="77" y="93"/>
                    <a:pt x="76" y="91"/>
                  </a:cubicBezTo>
                  <a:cubicBezTo>
                    <a:pt x="75" y="85"/>
                    <a:pt x="71" y="75"/>
                    <a:pt x="69" y="71"/>
                  </a:cubicBezTo>
                  <a:cubicBezTo>
                    <a:pt x="69" y="71"/>
                    <a:pt x="69" y="71"/>
                    <a:pt x="69" y="71"/>
                  </a:cubicBezTo>
                  <a:cubicBezTo>
                    <a:pt x="68" y="68"/>
                    <a:pt x="68" y="67"/>
                    <a:pt x="67" y="66"/>
                  </a:cubicBezTo>
                  <a:cubicBezTo>
                    <a:pt x="67" y="66"/>
                    <a:pt x="67" y="65"/>
                    <a:pt x="67" y="65"/>
                  </a:cubicBezTo>
                  <a:cubicBezTo>
                    <a:pt x="66" y="64"/>
                    <a:pt x="66" y="64"/>
                    <a:pt x="65" y="63"/>
                  </a:cubicBezTo>
                  <a:cubicBezTo>
                    <a:pt x="65" y="63"/>
                    <a:pt x="65" y="62"/>
                    <a:pt x="65" y="62"/>
                  </a:cubicBezTo>
                  <a:cubicBezTo>
                    <a:pt x="65" y="61"/>
                    <a:pt x="64" y="60"/>
                    <a:pt x="64" y="59"/>
                  </a:cubicBezTo>
                  <a:cubicBezTo>
                    <a:pt x="64" y="54"/>
                    <a:pt x="66" y="43"/>
                    <a:pt x="68" y="33"/>
                  </a:cubicBezTo>
                  <a:cubicBezTo>
                    <a:pt x="69" y="22"/>
                    <a:pt x="71" y="11"/>
                    <a:pt x="71" y="4"/>
                  </a:cubicBezTo>
                  <a:cubicBezTo>
                    <a:pt x="71" y="3"/>
                    <a:pt x="71" y="2"/>
                    <a:pt x="71" y="1"/>
                  </a:cubicBezTo>
                  <a:cubicBezTo>
                    <a:pt x="71" y="1"/>
                    <a:pt x="70" y="1"/>
                    <a:pt x="70" y="1"/>
                  </a:cubicBezTo>
                  <a:cubicBezTo>
                    <a:pt x="65" y="0"/>
                    <a:pt x="58" y="0"/>
                    <a:pt x="50" y="0"/>
                  </a:cubicBezTo>
                  <a:cubicBezTo>
                    <a:pt x="30" y="0"/>
                    <a:pt x="5" y="1"/>
                    <a:pt x="5" y="1"/>
                  </a:cubicBezTo>
                  <a:cubicBezTo>
                    <a:pt x="5" y="1"/>
                    <a:pt x="5" y="1"/>
                    <a:pt x="4" y="2"/>
                  </a:cubicBezTo>
                  <a:cubicBezTo>
                    <a:pt x="5" y="2"/>
                    <a:pt x="5" y="2"/>
                    <a:pt x="5" y="2"/>
                  </a:cubicBezTo>
                  <a:cubicBezTo>
                    <a:pt x="5" y="3"/>
                    <a:pt x="5" y="3"/>
                    <a:pt x="5" y="3"/>
                  </a:cubicBezTo>
                  <a:cubicBezTo>
                    <a:pt x="5" y="3"/>
                    <a:pt x="7" y="3"/>
                    <a:pt x="10" y="3"/>
                  </a:cubicBezTo>
                  <a:cubicBezTo>
                    <a:pt x="18" y="2"/>
                    <a:pt x="35" y="2"/>
                    <a:pt x="50" y="2"/>
                  </a:cubicBezTo>
                  <a:cubicBezTo>
                    <a:pt x="58" y="2"/>
                    <a:pt x="65" y="2"/>
                    <a:pt x="70" y="3"/>
                  </a:cubicBezTo>
                  <a:cubicBezTo>
                    <a:pt x="70" y="2"/>
                    <a:pt x="70" y="2"/>
                    <a:pt x="70" y="2"/>
                  </a:cubicBezTo>
                  <a:cubicBezTo>
                    <a:pt x="69" y="2"/>
                    <a:pt x="69" y="2"/>
                    <a:pt x="69" y="2"/>
                  </a:cubicBezTo>
                  <a:cubicBezTo>
                    <a:pt x="69" y="2"/>
                    <a:pt x="69" y="3"/>
                    <a:pt x="69" y="4"/>
                  </a:cubicBezTo>
                  <a:cubicBezTo>
                    <a:pt x="69" y="11"/>
                    <a:pt x="67" y="22"/>
                    <a:pt x="66" y="32"/>
                  </a:cubicBezTo>
                  <a:cubicBezTo>
                    <a:pt x="64" y="43"/>
                    <a:pt x="63" y="53"/>
                    <a:pt x="63" y="59"/>
                  </a:cubicBezTo>
                  <a:cubicBezTo>
                    <a:pt x="63" y="60"/>
                    <a:pt x="63" y="61"/>
                    <a:pt x="63" y="62"/>
                  </a:cubicBezTo>
                  <a:cubicBezTo>
                    <a:pt x="63" y="63"/>
                    <a:pt x="63" y="63"/>
                    <a:pt x="64" y="64"/>
                  </a:cubicBezTo>
                  <a:cubicBezTo>
                    <a:pt x="64" y="65"/>
                    <a:pt x="65" y="65"/>
                    <a:pt x="65" y="66"/>
                  </a:cubicBezTo>
                  <a:cubicBezTo>
                    <a:pt x="66" y="66"/>
                    <a:pt x="66" y="67"/>
                    <a:pt x="66" y="68"/>
                  </a:cubicBezTo>
                  <a:cubicBezTo>
                    <a:pt x="66" y="68"/>
                    <a:pt x="66" y="70"/>
                    <a:pt x="67" y="72"/>
                  </a:cubicBezTo>
                  <a:cubicBezTo>
                    <a:pt x="67" y="72"/>
                    <a:pt x="67" y="72"/>
                    <a:pt x="67" y="72"/>
                  </a:cubicBezTo>
                  <a:cubicBezTo>
                    <a:pt x="69" y="74"/>
                    <a:pt x="71" y="80"/>
                    <a:pt x="72" y="84"/>
                  </a:cubicBezTo>
                  <a:cubicBezTo>
                    <a:pt x="73" y="87"/>
                    <a:pt x="74" y="89"/>
                    <a:pt x="75" y="91"/>
                  </a:cubicBezTo>
                  <a:cubicBezTo>
                    <a:pt x="75" y="93"/>
                    <a:pt x="75" y="95"/>
                    <a:pt x="75" y="95"/>
                  </a:cubicBezTo>
                  <a:cubicBezTo>
                    <a:pt x="76" y="95"/>
                    <a:pt x="76" y="95"/>
                    <a:pt x="76" y="95"/>
                  </a:cubicBezTo>
                  <a:cubicBezTo>
                    <a:pt x="75" y="95"/>
                    <a:pt x="75" y="95"/>
                    <a:pt x="75" y="95"/>
                  </a:cubicBezTo>
                  <a:cubicBezTo>
                    <a:pt x="75" y="95"/>
                    <a:pt x="75" y="95"/>
                    <a:pt x="75" y="95"/>
                  </a:cubicBezTo>
                  <a:cubicBezTo>
                    <a:pt x="76" y="95"/>
                    <a:pt x="76" y="95"/>
                    <a:pt x="76" y="95"/>
                  </a:cubicBezTo>
                  <a:cubicBezTo>
                    <a:pt x="75" y="95"/>
                    <a:pt x="75" y="95"/>
                    <a:pt x="75" y="95"/>
                  </a:cubicBezTo>
                  <a:cubicBezTo>
                    <a:pt x="75" y="95"/>
                    <a:pt x="75" y="95"/>
                    <a:pt x="75" y="95"/>
                  </a:cubicBezTo>
                  <a:cubicBezTo>
                    <a:pt x="76" y="95"/>
                    <a:pt x="76" y="95"/>
                    <a:pt x="76" y="95"/>
                  </a:cubicBezTo>
                  <a:cubicBezTo>
                    <a:pt x="75" y="95"/>
                    <a:pt x="75" y="95"/>
                    <a:pt x="75" y="95"/>
                  </a:cubicBezTo>
                  <a:cubicBezTo>
                    <a:pt x="75" y="95"/>
                    <a:pt x="75" y="95"/>
                    <a:pt x="75" y="95"/>
                  </a:cubicBezTo>
                  <a:cubicBezTo>
                    <a:pt x="75" y="95"/>
                    <a:pt x="75" y="95"/>
                    <a:pt x="75" y="95"/>
                  </a:cubicBezTo>
                  <a:cubicBezTo>
                    <a:pt x="75" y="95"/>
                    <a:pt x="75" y="95"/>
                    <a:pt x="75" y="95"/>
                  </a:cubicBezTo>
                  <a:cubicBezTo>
                    <a:pt x="75" y="95"/>
                    <a:pt x="75" y="95"/>
                    <a:pt x="75" y="95"/>
                  </a:cubicBezTo>
                  <a:cubicBezTo>
                    <a:pt x="75" y="95"/>
                    <a:pt x="75" y="95"/>
                    <a:pt x="75" y="95"/>
                  </a:cubicBezTo>
                  <a:cubicBezTo>
                    <a:pt x="75" y="95"/>
                    <a:pt x="75" y="95"/>
                    <a:pt x="74" y="95"/>
                  </a:cubicBezTo>
                  <a:cubicBezTo>
                    <a:pt x="73" y="95"/>
                    <a:pt x="72" y="95"/>
                    <a:pt x="70" y="95"/>
                  </a:cubicBezTo>
                  <a:cubicBezTo>
                    <a:pt x="68" y="95"/>
                    <a:pt x="64" y="95"/>
                    <a:pt x="62" y="95"/>
                  </a:cubicBezTo>
                  <a:cubicBezTo>
                    <a:pt x="61" y="95"/>
                    <a:pt x="60" y="95"/>
                    <a:pt x="59" y="95"/>
                  </a:cubicBezTo>
                  <a:cubicBezTo>
                    <a:pt x="58" y="95"/>
                    <a:pt x="57" y="95"/>
                    <a:pt x="57" y="95"/>
                  </a:cubicBezTo>
                  <a:cubicBezTo>
                    <a:pt x="57" y="95"/>
                    <a:pt x="57" y="95"/>
                    <a:pt x="57" y="95"/>
                  </a:cubicBezTo>
                  <a:cubicBezTo>
                    <a:pt x="57" y="95"/>
                    <a:pt x="57" y="95"/>
                    <a:pt x="57" y="95"/>
                  </a:cubicBezTo>
                  <a:cubicBezTo>
                    <a:pt x="57" y="95"/>
                    <a:pt x="57" y="95"/>
                    <a:pt x="57" y="95"/>
                  </a:cubicBezTo>
                  <a:cubicBezTo>
                    <a:pt x="57" y="95"/>
                    <a:pt x="57" y="95"/>
                    <a:pt x="57" y="95"/>
                  </a:cubicBezTo>
                  <a:cubicBezTo>
                    <a:pt x="57" y="95"/>
                    <a:pt x="57" y="95"/>
                    <a:pt x="57" y="95"/>
                  </a:cubicBezTo>
                  <a:cubicBezTo>
                    <a:pt x="57" y="95"/>
                    <a:pt x="57" y="95"/>
                    <a:pt x="57" y="95"/>
                  </a:cubicBezTo>
                  <a:cubicBezTo>
                    <a:pt x="57" y="95"/>
                    <a:pt x="57" y="95"/>
                    <a:pt x="57" y="95"/>
                  </a:cubicBezTo>
                  <a:cubicBezTo>
                    <a:pt x="57" y="95"/>
                    <a:pt x="57" y="95"/>
                    <a:pt x="57" y="95"/>
                  </a:cubicBezTo>
                  <a:cubicBezTo>
                    <a:pt x="57" y="95"/>
                    <a:pt x="57" y="95"/>
                    <a:pt x="57" y="95"/>
                  </a:cubicBezTo>
                  <a:cubicBezTo>
                    <a:pt x="57" y="95"/>
                    <a:pt x="57" y="95"/>
                    <a:pt x="57" y="95"/>
                  </a:cubicBezTo>
                  <a:cubicBezTo>
                    <a:pt x="57" y="95"/>
                    <a:pt x="57" y="95"/>
                    <a:pt x="57" y="95"/>
                  </a:cubicBezTo>
                  <a:cubicBezTo>
                    <a:pt x="57" y="95"/>
                    <a:pt x="57" y="95"/>
                    <a:pt x="57" y="95"/>
                  </a:cubicBezTo>
                  <a:cubicBezTo>
                    <a:pt x="57" y="95"/>
                    <a:pt x="57" y="95"/>
                    <a:pt x="57" y="95"/>
                  </a:cubicBezTo>
                  <a:cubicBezTo>
                    <a:pt x="57" y="95"/>
                    <a:pt x="57" y="95"/>
                    <a:pt x="57" y="95"/>
                  </a:cubicBezTo>
                  <a:cubicBezTo>
                    <a:pt x="57" y="95"/>
                    <a:pt x="57" y="95"/>
                    <a:pt x="57" y="95"/>
                  </a:cubicBezTo>
                  <a:cubicBezTo>
                    <a:pt x="57" y="95"/>
                    <a:pt x="57" y="95"/>
                    <a:pt x="57" y="95"/>
                  </a:cubicBezTo>
                  <a:cubicBezTo>
                    <a:pt x="57" y="95"/>
                    <a:pt x="57" y="95"/>
                    <a:pt x="57" y="95"/>
                  </a:cubicBezTo>
                  <a:cubicBezTo>
                    <a:pt x="57" y="95"/>
                    <a:pt x="57" y="95"/>
                    <a:pt x="57" y="94"/>
                  </a:cubicBezTo>
                  <a:cubicBezTo>
                    <a:pt x="57" y="93"/>
                    <a:pt x="57" y="90"/>
                    <a:pt x="57" y="87"/>
                  </a:cubicBezTo>
                  <a:cubicBezTo>
                    <a:pt x="57" y="87"/>
                    <a:pt x="57" y="87"/>
                    <a:pt x="57" y="87"/>
                  </a:cubicBezTo>
                  <a:cubicBezTo>
                    <a:pt x="57" y="87"/>
                    <a:pt x="57" y="87"/>
                    <a:pt x="57" y="87"/>
                  </a:cubicBezTo>
                  <a:cubicBezTo>
                    <a:pt x="57" y="83"/>
                    <a:pt x="56" y="80"/>
                    <a:pt x="53" y="76"/>
                  </a:cubicBezTo>
                  <a:cubicBezTo>
                    <a:pt x="51" y="73"/>
                    <a:pt x="48" y="69"/>
                    <a:pt x="46" y="67"/>
                  </a:cubicBezTo>
                  <a:cubicBezTo>
                    <a:pt x="46" y="67"/>
                    <a:pt x="46" y="67"/>
                    <a:pt x="46" y="67"/>
                  </a:cubicBezTo>
                  <a:cubicBezTo>
                    <a:pt x="45" y="66"/>
                    <a:pt x="44" y="63"/>
                    <a:pt x="43" y="60"/>
                  </a:cubicBezTo>
                  <a:cubicBezTo>
                    <a:pt x="42" y="56"/>
                    <a:pt x="41" y="50"/>
                    <a:pt x="41" y="44"/>
                  </a:cubicBezTo>
                  <a:cubicBezTo>
                    <a:pt x="40" y="38"/>
                    <a:pt x="39" y="33"/>
                    <a:pt x="38" y="29"/>
                  </a:cubicBezTo>
                  <a:cubicBezTo>
                    <a:pt x="37" y="26"/>
                    <a:pt x="36" y="24"/>
                    <a:pt x="35" y="22"/>
                  </a:cubicBezTo>
                  <a:cubicBezTo>
                    <a:pt x="35" y="22"/>
                    <a:pt x="34" y="21"/>
                    <a:pt x="34" y="21"/>
                  </a:cubicBezTo>
                  <a:cubicBezTo>
                    <a:pt x="33" y="21"/>
                    <a:pt x="33" y="21"/>
                    <a:pt x="32" y="21"/>
                  </a:cubicBezTo>
                  <a:cubicBezTo>
                    <a:pt x="31" y="21"/>
                    <a:pt x="31" y="21"/>
                    <a:pt x="30" y="21"/>
                  </a:cubicBezTo>
                  <a:cubicBezTo>
                    <a:pt x="30" y="21"/>
                    <a:pt x="30" y="21"/>
                    <a:pt x="29" y="21"/>
                  </a:cubicBezTo>
                  <a:cubicBezTo>
                    <a:pt x="29" y="21"/>
                    <a:pt x="28" y="21"/>
                    <a:pt x="28" y="22"/>
                  </a:cubicBezTo>
                  <a:cubicBezTo>
                    <a:pt x="27" y="22"/>
                    <a:pt x="26" y="24"/>
                    <a:pt x="26" y="25"/>
                  </a:cubicBezTo>
                  <a:cubicBezTo>
                    <a:pt x="25" y="27"/>
                    <a:pt x="25" y="29"/>
                    <a:pt x="25" y="32"/>
                  </a:cubicBezTo>
                  <a:cubicBezTo>
                    <a:pt x="25" y="32"/>
                    <a:pt x="25" y="32"/>
                    <a:pt x="25" y="32"/>
                  </a:cubicBezTo>
                  <a:cubicBezTo>
                    <a:pt x="24" y="37"/>
                    <a:pt x="24" y="41"/>
                    <a:pt x="23" y="44"/>
                  </a:cubicBezTo>
                  <a:cubicBezTo>
                    <a:pt x="23" y="46"/>
                    <a:pt x="23" y="47"/>
                    <a:pt x="22" y="48"/>
                  </a:cubicBezTo>
                  <a:cubicBezTo>
                    <a:pt x="22" y="49"/>
                    <a:pt x="21" y="50"/>
                    <a:pt x="21" y="51"/>
                  </a:cubicBezTo>
                  <a:cubicBezTo>
                    <a:pt x="21" y="51"/>
                    <a:pt x="21" y="51"/>
                    <a:pt x="21" y="51"/>
                  </a:cubicBezTo>
                  <a:cubicBezTo>
                    <a:pt x="20" y="51"/>
                    <a:pt x="20" y="51"/>
                    <a:pt x="20" y="52"/>
                  </a:cubicBezTo>
                  <a:cubicBezTo>
                    <a:pt x="19" y="52"/>
                    <a:pt x="19" y="53"/>
                    <a:pt x="19" y="53"/>
                  </a:cubicBezTo>
                  <a:cubicBezTo>
                    <a:pt x="19" y="54"/>
                    <a:pt x="20" y="55"/>
                    <a:pt x="20" y="55"/>
                  </a:cubicBezTo>
                  <a:cubicBezTo>
                    <a:pt x="20" y="56"/>
                    <a:pt x="21" y="57"/>
                    <a:pt x="21" y="58"/>
                  </a:cubicBezTo>
                  <a:cubicBezTo>
                    <a:pt x="21" y="58"/>
                    <a:pt x="21" y="58"/>
                    <a:pt x="21" y="58"/>
                  </a:cubicBezTo>
                  <a:cubicBezTo>
                    <a:pt x="22" y="58"/>
                    <a:pt x="22" y="59"/>
                    <a:pt x="22" y="59"/>
                  </a:cubicBezTo>
                  <a:cubicBezTo>
                    <a:pt x="22" y="60"/>
                    <a:pt x="21" y="61"/>
                    <a:pt x="21" y="63"/>
                  </a:cubicBezTo>
                  <a:cubicBezTo>
                    <a:pt x="21" y="64"/>
                    <a:pt x="20" y="66"/>
                    <a:pt x="20" y="70"/>
                  </a:cubicBezTo>
                  <a:cubicBezTo>
                    <a:pt x="20" y="70"/>
                    <a:pt x="20" y="70"/>
                    <a:pt x="20" y="70"/>
                  </a:cubicBezTo>
                  <a:cubicBezTo>
                    <a:pt x="20" y="72"/>
                    <a:pt x="20" y="73"/>
                    <a:pt x="20" y="75"/>
                  </a:cubicBezTo>
                  <a:cubicBezTo>
                    <a:pt x="20" y="79"/>
                    <a:pt x="20" y="85"/>
                    <a:pt x="20" y="89"/>
                  </a:cubicBezTo>
                  <a:cubicBezTo>
                    <a:pt x="20" y="91"/>
                    <a:pt x="19" y="93"/>
                    <a:pt x="19" y="94"/>
                  </a:cubicBezTo>
                  <a:cubicBezTo>
                    <a:pt x="19" y="95"/>
                    <a:pt x="19" y="96"/>
                    <a:pt x="19" y="96"/>
                  </a:cubicBezTo>
                  <a:cubicBezTo>
                    <a:pt x="19" y="97"/>
                    <a:pt x="18" y="97"/>
                    <a:pt x="18" y="97"/>
                  </a:cubicBezTo>
                  <a:cubicBezTo>
                    <a:pt x="18" y="97"/>
                    <a:pt x="18" y="97"/>
                    <a:pt x="18" y="97"/>
                  </a:cubicBezTo>
                  <a:cubicBezTo>
                    <a:pt x="18" y="97"/>
                    <a:pt x="18" y="97"/>
                    <a:pt x="17" y="98"/>
                  </a:cubicBezTo>
                  <a:cubicBezTo>
                    <a:pt x="17" y="98"/>
                    <a:pt x="16" y="98"/>
                    <a:pt x="15" y="98"/>
                  </a:cubicBezTo>
                  <a:cubicBezTo>
                    <a:pt x="13" y="98"/>
                    <a:pt x="11" y="97"/>
                    <a:pt x="9" y="97"/>
                  </a:cubicBezTo>
                  <a:cubicBezTo>
                    <a:pt x="7" y="97"/>
                    <a:pt x="6" y="96"/>
                    <a:pt x="5" y="96"/>
                  </a:cubicBezTo>
                  <a:cubicBezTo>
                    <a:pt x="5" y="96"/>
                    <a:pt x="5" y="96"/>
                    <a:pt x="5" y="96"/>
                  </a:cubicBezTo>
                  <a:cubicBezTo>
                    <a:pt x="5" y="96"/>
                    <a:pt x="5" y="96"/>
                    <a:pt x="5" y="96"/>
                  </a:cubicBezTo>
                  <a:cubicBezTo>
                    <a:pt x="5" y="96"/>
                    <a:pt x="4" y="95"/>
                    <a:pt x="4" y="95"/>
                  </a:cubicBezTo>
                  <a:cubicBezTo>
                    <a:pt x="4" y="93"/>
                    <a:pt x="5" y="89"/>
                    <a:pt x="6" y="82"/>
                  </a:cubicBezTo>
                  <a:cubicBezTo>
                    <a:pt x="6" y="79"/>
                    <a:pt x="6" y="76"/>
                    <a:pt x="6" y="73"/>
                  </a:cubicBezTo>
                  <a:cubicBezTo>
                    <a:pt x="6" y="65"/>
                    <a:pt x="5" y="57"/>
                    <a:pt x="3" y="43"/>
                  </a:cubicBezTo>
                  <a:cubicBezTo>
                    <a:pt x="2" y="39"/>
                    <a:pt x="2" y="35"/>
                    <a:pt x="2" y="32"/>
                  </a:cubicBezTo>
                  <a:cubicBezTo>
                    <a:pt x="2" y="24"/>
                    <a:pt x="3" y="16"/>
                    <a:pt x="4" y="11"/>
                  </a:cubicBezTo>
                  <a:cubicBezTo>
                    <a:pt x="5" y="8"/>
                    <a:pt x="5" y="6"/>
                    <a:pt x="6" y="5"/>
                  </a:cubicBezTo>
                  <a:cubicBezTo>
                    <a:pt x="6" y="4"/>
                    <a:pt x="6" y="3"/>
                    <a:pt x="6" y="3"/>
                  </a:cubicBezTo>
                  <a:cubicBezTo>
                    <a:pt x="6" y="3"/>
                    <a:pt x="6" y="2"/>
                    <a:pt x="6" y="2"/>
                  </a:cubicBezTo>
                  <a:cubicBezTo>
                    <a:pt x="5" y="2"/>
                    <a:pt x="5" y="2"/>
                    <a:pt x="5" y="2"/>
                  </a:cubicBezTo>
                  <a:cubicBezTo>
                    <a:pt x="5" y="3"/>
                    <a:pt x="5" y="3"/>
                    <a:pt x="5" y="3"/>
                  </a:cubicBezTo>
                  <a:lnTo>
                    <a:pt x="5" y="2"/>
                  </a:lnTo>
                  <a:close/>
                </a:path>
              </a:pathLst>
            </a:custGeom>
            <a:solidFill>
              <a:srgbClr val="AD62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6" name="Freeform 196"/>
            <p:cNvSpPr/>
            <p:nvPr/>
          </p:nvSpPr>
          <p:spPr bwMode="auto">
            <a:xfrm>
              <a:off x="3769" y="2179"/>
              <a:ext cx="58" cy="88"/>
            </a:xfrm>
            <a:custGeom>
              <a:avLst/>
              <a:gdLst>
                <a:gd name="T0" fmla="*/ 13 w 24"/>
                <a:gd name="T1" fmla="*/ 29 h 37"/>
                <a:gd name="T2" fmla="*/ 5 w 24"/>
                <a:gd name="T3" fmla="*/ 37 h 37"/>
                <a:gd name="T4" fmla="*/ 0 w 24"/>
                <a:gd name="T5" fmla="*/ 19 h 37"/>
                <a:gd name="T6" fmla="*/ 17 w 24"/>
                <a:gd name="T7" fmla="*/ 1 h 37"/>
                <a:gd name="T8" fmla="*/ 13 w 24"/>
                <a:gd name="T9" fmla="*/ 29 h 37"/>
              </a:gdLst>
              <a:ahLst/>
              <a:cxnLst>
                <a:cxn ang="0">
                  <a:pos x="T0" y="T1"/>
                </a:cxn>
                <a:cxn ang="0">
                  <a:pos x="T2" y="T3"/>
                </a:cxn>
                <a:cxn ang="0">
                  <a:pos x="T4" y="T5"/>
                </a:cxn>
                <a:cxn ang="0">
                  <a:pos x="T6" y="T7"/>
                </a:cxn>
                <a:cxn ang="0">
                  <a:pos x="T8" y="T9"/>
                </a:cxn>
              </a:cxnLst>
              <a:rect l="0" t="0" r="r" b="b"/>
              <a:pathLst>
                <a:path w="24" h="37">
                  <a:moveTo>
                    <a:pt x="13" y="29"/>
                  </a:moveTo>
                  <a:cubicBezTo>
                    <a:pt x="5" y="37"/>
                    <a:pt x="5" y="37"/>
                    <a:pt x="5" y="37"/>
                  </a:cubicBezTo>
                  <a:cubicBezTo>
                    <a:pt x="0" y="19"/>
                    <a:pt x="0" y="19"/>
                    <a:pt x="0" y="19"/>
                  </a:cubicBezTo>
                  <a:cubicBezTo>
                    <a:pt x="0" y="19"/>
                    <a:pt x="10" y="2"/>
                    <a:pt x="17" y="1"/>
                  </a:cubicBezTo>
                  <a:cubicBezTo>
                    <a:pt x="24" y="0"/>
                    <a:pt x="13" y="29"/>
                    <a:pt x="13" y="29"/>
                  </a:cubicBezTo>
                  <a:close/>
                </a:path>
              </a:pathLst>
            </a:custGeom>
            <a:solidFill>
              <a:srgbClr val="FCE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7" name="Freeform 197"/>
            <p:cNvSpPr/>
            <p:nvPr/>
          </p:nvSpPr>
          <p:spPr bwMode="auto">
            <a:xfrm>
              <a:off x="3767" y="2179"/>
              <a:ext cx="53" cy="91"/>
            </a:xfrm>
            <a:custGeom>
              <a:avLst/>
              <a:gdLst>
                <a:gd name="T0" fmla="*/ 14 w 22"/>
                <a:gd name="T1" fmla="*/ 29 h 38"/>
                <a:gd name="T2" fmla="*/ 13 w 22"/>
                <a:gd name="T3" fmla="*/ 28 h 38"/>
                <a:gd name="T4" fmla="*/ 6 w 22"/>
                <a:gd name="T5" fmla="*/ 35 h 38"/>
                <a:gd name="T6" fmla="*/ 2 w 22"/>
                <a:gd name="T7" fmla="*/ 19 h 38"/>
                <a:gd name="T8" fmla="*/ 1 w 22"/>
                <a:gd name="T9" fmla="*/ 19 h 38"/>
                <a:gd name="T10" fmla="*/ 2 w 22"/>
                <a:gd name="T11" fmla="*/ 19 h 38"/>
                <a:gd name="T12" fmla="*/ 5 w 22"/>
                <a:gd name="T13" fmla="*/ 17 h 38"/>
                <a:gd name="T14" fmla="*/ 9 w 22"/>
                <a:gd name="T15" fmla="*/ 8 h 38"/>
                <a:gd name="T16" fmla="*/ 14 w 22"/>
                <a:gd name="T17" fmla="*/ 4 h 38"/>
                <a:gd name="T18" fmla="*/ 19 w 22"/>
                <a:gd name="T19" fmla="*/ 2 h 38"/>
                <a:gd name="T20" fmla="*/ 19 w 22"/>
                <a:gd name="T21" fmla="*/ 2 h 38"/>
                <a:gd name="T22" fmla="*/ 19 w 22"/>
                <a:gd name="T23" fmla="*/ 2 h 38"/>
                <a:gd name="T24" fmla="*/ 20 w 22"/>
                <a:gd name="T25" fmla="*/ 3 h 38"/>
                <a:gd name="T26" fmla="*/ 20 w 22"/>
                <a:gd name="T27" fmla="*/ 4 h 38"/>
                <a:gd name="T28" fmla="*/ 16 w 22"/>
                <a:gd name="T29" fmla="*/ 19 h 38"/>
                <a:gd name="T30" fmla="*/ 14 w 22"/>
                <a:gd name="T31" fmla="*/ 26 h 38"/>
                <a:gd name="T32" fmla="*/ 13 w 22"/>
                <a:gd name="T33" fmla="*/ 29 h 38"/>
                <a:gd name="T34" fmla="*/ 14 w 22"/>
                <a:gd name="T35" fmla="*/ 29 h 38"/>
                <a:gd name="T36" fmla="*/ 13 w 22"/>
                <a:gd name="T37" fmla="*/ 28 h 38"/>
                <a:gd name="T38" fmla="*/ 14 w 22"/>
                <a:gd name="T39" fmla="*/ 29 h 38"/>
                <a:gd name="T40" fmla="*/ 14 w 22"/>
                <a:gd name="T41" fmla="*/ 30 h 38"/>
                <a:gd name="T42" fmla="*/ 18 w 22"/>
                <a:gd name="T43" fmla="*/ 20 h 38"/>
                <a:gd name="T44" fmla="*/ 22 w 22"/>
                <a:gd name="T45" fmla="*/ 4 h 38"/>
                <a:gd name="T46" fmla="*/ 21 w 22"/>
                <a:gd name="T47" fmla="*/ 1 h 38"/>
                <a:gd name="T48" fmla="*/ 20 w 22"/>
                <a:gd name="T49" fmla="*/ 0 h 38"/>
                <a:gd name="T50" fmla="*/ 19 w 22"/>
                <a:gd name="T51" fmla="*/ 0 h 38"/>
                <a:gd name="T52" fmla="*/ 18 w 22"/>
                <a:gd name="T53" fmla="*/ 0 h 38"/>
                <a:gd name="T54" fmla="*/ 12 w 22"/>
                <a:gd name="T55" fmla="*/ 3 h 38"/>
                <a:gd name="T56" fmla="*/ 1 w 22"/>
                <a:gd name="T57" fmla="*/ 18 h 38"/>
                <a:gd name="T58" fmla="*/ 0 w 22"/>
                <a:gd name="T59" fmla="*/ 19 h 38"/>
                <a:gd name="T60" fmla="*/ 5 w 22"/>
                <a:gd name="T61" fmla="*/ 37 h 38"/>
                <a:gd name="T62" fmla="*/ 5 w 22"/>
                <a:gd name="T63" fmla="*/ 38 h 38"/>
                <a:gd name="T64" fmla="*/ 6 w 22"/>
                <a:gd name="T65" fmla="*/ 38 h 38"/>
                <a:gd name="T66" fmla="*/ 14 w 22"/>
                <a:gd name="T67" fmla="*/ 30 h 38"/>
                <a:gd name="T68" fmla="*/ 14 w 22"/>
                <a:gd name="T69" fmla="*/ 30 h 38"/>
                <a:gd name="T70" fmla="*/ 14 w 22"/>
                <a:gd name="T71"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 h="38">
                  <a:moveTo>
                    <a:pt x="14" y="29"/>
                  </a:moveTo>
                  <a:cubicBezTo>
                    <a:pt x="13" y="28"/>
                    <a:pt x="13" y="28"/>
                    <a:pt x="13" y="28"/>
                  </a:cubicBezTo>
                  <a:cubicBezTo>
                    <a:pt x="6" y="35"/>
                    <a:pt x="6" y="35"/>
                    <a:pt x="6" y="35"/>
                  </a:cubicBezTo>
                  <a:cubicBezTo>
                    <a:pt x="2" y="19"/>
                    <a:pt x="2" y="19"/>
                    <a:pt x="2" y="19"/>
                  </a:cubicBezTo>
                  <a:cubicBezTo>
                    <a:pt x="1" y="19"/>
                    <a:pt x="1" y="19"/>
                    <a:pt x="1" y="19"/>
                  </a:cubicBezTo>
                  <a:cubicBezTo>
                    <a:pt x="2" y="19"/>
                    <a:pt x="2" y="19"/>
                    <a:pt x="2" y="19"/>
                  </a:cubicBezTo>
                  <a:cubicBezTo>
                    <a:pt x="2" y="19"/>
                    <a:pt x="3" y="19"/>
                    <a:pt x="5" y="17"/>
                  </a:cubicBezTo>
                  <a:cubicBezTo>
                    <a:pt x="7" y="15"/>
                    <a:pt x="5" y="10"/>
                    <a:pt x="9" y="8"/>
                  </a:cubicBezTo>
                  <a:cubicBezTo>
                    <a:pt x="11" y="6"/>
                    <a:pt x="13" y="5"/>
                    <a:pt x="14" y="4"/>
                  </a:cubicBezTo>
                  <a:cubicBezTo>
                    <a:pt x="16" y="3"/>
                    <a:pt x="18" y="2"/>
                    <a:pt x="19" y="2"/>
                  </a:cubicBezTo>
                  <a:cubicBezTo>
                    <a:pt x="19" y="2"/>
                    <a:pt x="19" y="2"/>
                    <a:pt x="19" y="2"/>
                  </a:cubicBezTo>
                  <a:cubicBezTo>
                    <a:pt x="19" y="2"/>
                    <a:pt x="19" y="2"/>
                    <a:pt x="19" y="2"/>
                  </a:cubicBezTo>
                  <a:cubicBezTo>
                    <a:pt x="19" y="2"/>
                    <a:pt x="19" y="2"/>
                    <a:pt x="20" y="3"/>
                  </a:cubicBezTo>
                  <a:cubicBezTo>
                    <a:pt x="20" y="3"/>
                    <a:pt x="20" y="4"/>
                    <a:pt x="20" y="4"/>
                  </a:cubicBezTo>
                  <a:cubicBezTo>
                    <a:pt x="20" y="8"/>
                    <a:pt x="18" y="14"/>
                    <a:pt x="16" y="19"/>
                  </a:cubicBezTo>
                  <a:cubicBezTo>
                    <a:pt x="15" y="22"/>
                    <a:pt x="14" y="24"/>
                    <a:pt x="14" y="26"/>
                  </a:cubicBezTo>
                  <a:cubicBezTo>
                    <a:pt x="13" y="28"/>
                    <a:pt x="13" y="29"/>
                    <a:pt x="13" y="29"/>
                  </a:cubicBezTo>
                  <a:cubicBezTo>
                    <a:pt x="14" y="29"/>
                    <a:pt x="14" y="29"/>
                    <a:pt x="14" y="29"/>
                  </a:cubicBezTo>
                  <a:cubicBezTo>
                    <a:pt x="13" y="28"/>
                    <a:pt x="13" y="28"/>
                    <a:pt x="13" y="28"/>
                  </a:cubicBezTo>
                  <a:cubicBezTo>
                    <a:pt x="14" y="29"/>
                    <a:pt x="14" y="29"/>
                    <a:pt x="14" y="29"/>
                  </a:cubicBezTo>
                  <a:cubicBezTo>
                    <a:pt x="14" y="30"/>
                    <a:pt x="14" y="30"/>
                    <a:pt x="14" y="30"/>
                  </a:cubicBezTo>
                  <a:cubicBezTo>
                    <a:pt x="14" y="29"/>
                    <a:pt x="16" y="25"/>
                    <a:pt x="18" y="20"/>
                  </a:cubicBezTo>
                  <a:cubicBezTo>
                    <a:pt x="20" y="14"/>
                    <a:pt x="22" y="8"/>
                    <a:pt x="22" y="4"/>
                  </a:cubicBezTo>
                  <a:cubicBezTo>
                    <a:pt x="22" y="3"/>
                    <a:pt x="22" y="2"/>
                    <a:pt x="21" y="1"/>
                  </a:cubicBezTo>
                  <a:cubicBezTo>
                    <a:pt x="21" y="1"/>
                    <a:pt x="21" y="1"/>
                    <a:pt x="20" y="0"/>
                  </a:cubicBezTo>
                  <a:cubicBezTo>
                    <a:pt x="20" y="0"/>
                    <a:pt x="19" y="0"/>
                    <a:pt x="19" y="0"/>
                  </a:cubicBezTo>
                  <a:cubicBezTo>
                    <a:pt x="18" y="0"/>
                    <a:pt x="18" y="0"/>
                    <a:pt x="18" y="0"/>
                  </a:cubicBezTo>
                  <a:cubicBezTo>
                    <a:pt x="16" y="0"/>
                    <a:pt x="14" y="2"/>
                    <a:pt x="12" y="3"/>
                  </a:cubicBezTo>
                  <a:cubicBezTo>
                    <a:pt x="4" y="8"/>
                    <a:pt x="1" y="18"/>
                    <a:pt x="1" y="18"/>
                  </a:cubicBezTo>
                  <a:cubicBezTo>
                    <a:pt x="0" y="18"/>
                    <a:pt x="0" y="19"/>
                    <a:pt x="0" y="19"/>
                  </a:cubicBezTo>
                  <a:cubicBezTo>
                    <a:pt x="5" y="37"/>
                    <a:pt x="5" y="37"/>
                    <a:pt x="5" y="37"/>
                  </a:cubicBezTo>
                  <a:cubicBezTo>
                    <a:pt x="5" y="37"/>
                    <a:pt x="5" y="38"/>
                    <a:pt x="5" y="38"/>
                  </a:cubicBezTo>
                  <a:cubicBezTo>
                    <a:pt x="6" y="38"/>
                    <a:pt x="6" y="38"/>
                    <a:pt x="6" y="38"/>
                  </a:cubicBezTo>
                  <a:cubicBezTo>
                    <a:pt x="14" y="30"/>
                    <a:pt x="14" y="30"/>
                    <a:pt x="14" y="30"/>
                  </a:cubicBezTo>
                  <a:cubicBezTo>
                    <a:pt x="14" y="30"/>
                    <a:pt x="14" y="30"/>
                    <a:pt x="14" y="30"/>
                  </a:cubicBezTo>
                  <a:lnTo>
                    <a:pt x="14" y="29"/>
                  </a:lnTo>
                  <a:close/>
                </a:path>
              </a:pathLst>
            </a:custGeom>
            <a:solidFill>
              <a:srgbClr val="FFF7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8" name="Freeform 198"/>
            <p:cNvSpPr/>
            <p:nvPr/>
          </p:nvSpPr>
          <p:spPr bwMode="auto">
            <a:xfrm>
              <a:off x="3877" y="2155"/>
              <a:ext cx="62" cy="48"/>
            </a:xfrm>
            <a:custGeom>
              <a:avLst/>
              <a:gdLst>
                <a:gd name="T0" fmla="*/ 12 w 26"/>
                <a:gd name="T1" fmla="*/ 20 h 20"/>
                <a:gd name="T2" fmla="*/ 26 w 26"/>
                <a:gd name="T3" fmla="*/ 16 h 20"/>
                <a:gd name="T4" fmla="*/ 23 w 26"/>
                <a:gd name="T5" fmla="*/ 0 h 20"/>
                <a:gd name="T6" fmla="*/ 6 w 26"/>
                <a:gd name="T7" fmla="*/ 2 h 20"/>
                <a:gd name="T8" fmla="*/ 12 w 26"/>
                <a:gd name="T9" fmla="*/ 20 h 20"/>
              </a:gdLst>
              <a:ahLst/>
              <a:cxnLst>
                <a:cxn ang="0">
                  <a:pos x="T0" y="T1"/>
                </a:cxn>
                <a:cxn ang="0">
                  <a:pos x="T2" y="T3"/>
                </a:cxn>
                <a:cxn ang="0">
                  <a:pos x="T4" y="T5"/>
                </a:cxn>
                <a:cxn ang="0">
                  <a:pos x="T6" y="T7"/>
                </a:cxn>
                <a:cxn ang="0">
                  <a:pos x="T8" y="T9"/>
                </a:cxn>
              </a:cxnLst>
              <a:rect l="0" t="0" r="r" b="b"/>
              <a:pathLst>
                <a:path w="26" h="20">
                  <a:moveTo>
                    <a:pt x="12" y="20"/>
                  </a:moveTo>
                  <a:cubicBezTo>
                    <a:pt x="26" y="16"/>
                    <a:pt x="26" y="16"/>
                    <a:pt x="26" y="16"/>
                  </a:cubicBezTo>
                  <a:cubicBezTo>
                    <a:pt x="23" y="0"/>
                    <a:pt x="23" y="0"/>
                    <a:pt x="23" y="0"/>
                  </a:cubicBezTo>
                  <a:cubicBezTo>
                    <a:pt x="23" y="0"/>
                    <a:pt x="11" y="1"/>
                    <a:pt x="6" y="2"/>
                  </a:cubicBezTo>
                  <a:cubicBezTo>
                    <a:pt x="0" y="4"/>
                    <a:pt x="12" y="20"/>
                    <a:pt x="12" y="20"/>
                  </a:cubicBezTo>
                  <a:close/>
                </a:path>
              </a:pathLst>
            </a:custGeom>
            <a:solidFill>
              <a:srgbClr val="FCE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9" name="Freeform 199"/>
            <p:cNvSpPr/>
            <p:nvPr/>
          </p:nvSpPr>
          <p:spPr bwMode="auto">
            <a:xfrm>
              <a:off x="3884" y="2153"/>
              <a:ext cx="58" cy="55"/>
            </a:xfrm>
            <a:custGeom>
              <a:avLst/>
              <a:gdLst>
                <a:gd name="T0" fmla="*/ 9 w 24"/>
                <a:gd name="T1" fmla="*/ 21 h 23"/>
                <a:gd name="T2" fmla="*/ 9 w 24"/>
                <a:gd name="T3" fmla="*/ 22 h 23"/>
                <a:gd name="T4" fmla="*/ 23 w 24"/>
                <a:gd name="T5" fmla="*/ 18 h 23"/>
                <a:gd name="T6" fmla="*/ 24 w 24"/>
                <a:gd name="T7" fmla="*/ 16 h 23"/>
                <a:gd name="T8" fmla="*/ 21 w 24"/>
                <a:gd name="T9" fmla="*/ 1 h 23"/>
                <a:gd name="T10" fmla="*/ 19 w 24"/>
                <a:gd name="T11" fmla="*/ 0 h 23"/>
                <a:gd name="T12" fmla="*/ 2 w 24"/>
                <a:gd name="T13" fmla="*/ 2 h 23"/>
                <a:gd name="T14" fmla="*/ 1 w 24"/>
                <a:gd name="T15" fmla="*/ 4 h 23"/>
                <a:gd name="T16" fmla="*/ 0 w 24"/>
                <a:gd name="T17" fmla="*/ 6 h 23"/>
                <a:gd name="T18" fmla="*/ 1 w 24"/>
                <a:gd name="T19" fmla="*/ 11 h 23"/>
                <a:gd name="T20" fmla="*/ 8 w 24"/>
                <a:gd name="T21" fmla="*/ 22 h 23"/>
                <a:gd name="T22" fmla="*/ 9 w 24"/>
                <a:gd name="T23" fmla="*/ 22 h 23"/>
                <a:gd name="T24" fmla="*/ 9 w 24"/>
                <a:gd name="T25" fmla="*/ 21 h 23"/>
                <a:gd name="T26" fmla="*/ 10 w 24"/>
                <a:gd name="T27" fmla="*/ 21 h 23"/>
                <a:gd name="T28" fmla="*/ 8 w 24"/>
                <a:gd name="T29" fmla="*/ 19 h 23"/>
                <a:gd name="T30" fmla="*/ 4 w 24"/>
                <a:gd name="T31" fmla="*/ 12 h 23"/>
                <a:gd name="T32" fmla="*/ 2 w 24"/>
                <a:gd name="T33" fmla="*/ 6 h 23"/>
                <a:gd name="T34" fmla="*/ 2 w 24"/>
                <a:gd name="T35" fmla="*/ 5 h 23"/>
                <a:gd name="T36" fmla="*/ 3 w 24"/>
                <a:gd name="T37" fmla="*/ 4 h 23"/>
                <a:gd name="T38" fmla="*/ 13 w 24"/>
                <a:gd name="T39" fmla="*/ 3 h 23"/>
                <a:gd name="T40" fmla="*/ 20 w 24"/>
                <a:gd name="T41" fmla="*/ 2 h 23"/>
                <a:gd name="T42" fmla="*/ 20 w 24"/>
                <a:gd name="T43" fmla="*/ 1 h 23"/>
                <a:gd name="T44" fmla="*/ 19 w 24"/>
                <a:gd name="T45" fmla="*/ 1 h 23"/>
                <a:gd name="T46" fmla="*/ 22 w 24"/>
                <a:gd name="T47" fmla="*/ 16 h 23"/>
                <a:gd name="T48" fmla="*/ 8 w 24"/>
                <a:gd name="T49" fmla="*/ 21 h 23"/>
                <a:gd name="T50" fmla="*/ 9 w 24"/>
                <a:gd name="T51" fmla="*/ 21 h 23"/>
                <a:gd name="T52" fmla="*/ 10 w 24"/>
                <a:gd name="T53" fmla="*/ 21 h 23"/>
                <a:gd name="T54" fmla="*/ 9 w 24"/>
                <a:gd name="T55"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 h="23">
                  <a:moveTo>
                    <a:pt x="9" y="21"/>
                  </a:moveTo>
                  <a:cubicBezTo>
                    <a:pt x="9" y="22"/>
                    <a:pt x="9" y="22"/>
                    <a:pt x="9" y="22"/>
                  </a:cubicBezTo>
                  <a:cubicBezTo>
                    <a:pt x="23" y="18"/>
                    <a:pt x="23" y="18"/>
                    <a:pt x="23" y="18"/>
                  </a:cubicBezTo>
                  <a:cubicBezTo>
                    <a:pt x="23" y="17"/>
                    <a:pt x="24" y="17"/>
                    <a:pt x="24" y="16"/>
                  </a:cubicBezTo>
                  <a:cubicBezTo>
                    <a:pt x="21" y="1"/>
                    <a:pt x="21" y="1"/>
                    <a:pt x="21" y="1"/>
                  </a:cubicBezTo>
                  <a:cubicBezTo>
                    <a:pt x="20" y="0"/>
                    <a:pt x="20" y="0"/>
                    <a:pt x="19" y="0"/>
                  </a:cubicBezTo>
                  <a:cubicBezTo>
                    <a:pt x="19" y="0"/>
                    <a:pt x="8" y="1"/>
                    <a:pt x="2" y="2"/>
                  </a:cubicBezTo>
                  <a:cubicBezTo>
                    <a:pt x="2" y="3"/>
                    <a:pt x="1" y="3"/>
                    <a:pt x="1" y="4"/>
                  </a:cubicBezTo>
                  <a:cubicBezTo>
                    <a:pt x="0" y="4"/>
                    <a:pt x="0" y="5"/>
                    <a:pt x="0" y="6"/>
                  </a:cubicBezTo>
                  <a:cubicBezTo>
                    <a:pt x="0" y="7"/>
                    <a:pt x="1" y="9"/>
                    <a:pt x="1" y="11"/>
                  </a:cubicBezTo>
                  <a:cubicBezTo>
                    <a:pt x="4" y="16"/>
                    <a:pt x="8" y="22"/>
                    <a:pt x="8" y="22"/>
                  </a:cubicBezTo>
                  <a:cubicBezTo>
                    <a:pt x="8" y="22"/>
                    <a:pt x="9" y="23"/>
                    <a:pt x="9" y="22"/>
                  </a:cubicBezTo>
                  <a:cubicBezTo>
                    <a:pt x="9" y="21"/>
                    <a:pt x="9" y="21"/>
                    <a:pt x="9" y="21"/>
                  </a:cubicBezTo>
                  <a:cubicBezTo>
                    <a:pt x="10" y="21"/>
                    <a:pt x="10" y="21"/>
                    <a:pt x="10" y="21"/>
                  </a:cubicBezTo>
                  <a:cubicBezTo>
                    <a:pt x="10" y="21"/>
                    <a:pt x="9" y="20"/>
                    <a:pt x="8" y="19"/>
                  </a:cubicBezTo>
                  <a:cubicBezTo>
                    <a:pt x="7" y="18"/>
                    <a:pt x="6" y="15"/>
                    <a:pt x="4" y="12"/>
                  </a:cubicBezTo>
                  <a:cubicBezTo>
                    <a:pt x="3" y="10"/>
                    <a:pt x="2" y="7"/>
                    <a:pt x="2" y="6"/>
                  </a:cubicBezTo>
                  <a:cubicBezTo>
                    <a:pt x="2" y="5"/>
                    <a:pt x="2" y="5"/>
                    <a:pt x="2" y="5"/>
                  </a:cubicBezTo>
                  <a:cubicBezTo>
                    <a:pt x="2" y="5"/>
                    <a:pt x="3" y="4"/>
                    <a:pt x="3" y="4"/>
                  </a:cubicBezTo>
                  <a:cubicBezTo>
                    <a:pt x="6" y="4"/>
                    <a:pt x="10" y="3"/>
                    <a:pt x="13" y="3"/>
                  </a:cubicBezTo>
                  <a:cubicBezTo>
                    <a:pt x="17" y="2"/>
                    <a:pt x="20" y="2"/>
                    <a:pt x="20" y="2"/>
                  </a:cubicBezTo>
                  <a:cubicBezTo>
                    <a:pt x="20" y="1"/>
                    <a:pt x="20" y="1"/>
                    <a:pt x="20" y="1"/>
                  </a:cubicBezTo>
                  <a:cubicBezTo>
                    <a:pt x="19" y="1"/>
                    <a:pt x="19" y="1"/>
                    <a:pt x="19" y="1"/>
                  </a:cubicBezTo>
                  <a:cubicBezTo>
                    <a:pt x="22" y="16"/>
                    <a:pt x="22" y="16"/>
                    <a:pt x="22" y="16"/>
                  </a:cubicBezTo>
                  <a:cubicBezTo>
                    <a:pt x="8" y="21"/>
                    <a:pt x="8" y="21"/>
                    <a:pt x="8" y="21"/>
                  </a:cubicBezTo>
                  <a:cubicBezTo>
                    <a:pt x="9" y="21"/>
                    <a:pt x="9" y="21"/>
                    <a:pt x="9" y="21"/>
                  </a:cubicBezTo>
                  <a:cubicBezTo>
                    <a:pt x="10" y="21"/>
                    <a:pt x="10" y="21"/>
                    <a:pt x="10" y="21"/>
                  </a:cubicBezTo>
                  <a:lnTo>
                    <a:pt x="9" y="21"/>
                  </a:lnTo>
                  <a:close/>
                </a:path>
              </a:pathLst>
            </a:custGeom>
            <a:solidFill>
              <a:srgbClr val="FFF7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0" name="Freeform 200"/>
            <p:cNvSpPr/>
            <p:nvPr/>
          </p:nvSpPr>
          <p:spPr bwMode="auto">
            <a:xfrm>
              <a:off x="3772" y="2148"/>
              <a:ext cx="182" cy="210"/>
            </a:xfrm>
            <a:custGeom>
              <a:avLst/>
              <a:gdLst>
                <a:gd name="T0" fmla="*/ 49 w 76"/>
                <a:gd name="T1" fmla="*/ 0 h 88"/>
                <a:gd name="T2" fmla="*/ 74 w 76"/>
                <a:gd name="T3" fmla="*/ 80 h 88"/>
                <a:gd name="T4" fmla="*/ 41 w 76"/>
                <a:gd name="T5" fmla="*/ 86 h 88"/>
                <a:gd name="T6" fmla="*/ 0 w 76"/>
                <a:gd name="T7" fmla="*/ 85 h 88"/>
                <a:gd name="T8" fmla="*/ 16 w 76"/>
                <a:gd name="T9" fmla="*/ 8 h 88"/>
                <a:gd name="T10" fmla="*/ 49 w 76"/>
                <a:gd name="T11" fmla="*/ 0 h 88"/>
              </a:gdLst>
              <a:ahLst/>
              <a:cxnLst>
                <a:cxn ang="0">
                  <a:pos x="T0" y="T1"/>
                </a:cxn>
                <a:cxn ang="0">
                  <a:pos x="T2" y="T3"/>
                </a:cxn>
                <a:cxn ang="0">
                  <a:pos x="T4" y="T5"/>
                </a:cxn>
                <a:cxn ang="0">
                  <a:pos x="T6" y="T7"/>
                </a:cxn>
                <a:cxn ang="0">
                  <a:pos x="T8" y="T9"/>
                </a:cxn>
                <a:cxn ang="0">
                  <a:pos x="T10" y="T11"/>
                </a:cxn>
              </a:cxnLst>
              <a:rect l="0" t="0" r="r" b="b"/>
              <a:pathLst>
                <a:path w="76" h="88">
                  <a:moveTo>
                    <a:pt x="49" y="0"/>
                  </a:moveTo>
                  <a:cubicBezTo>
                    <a:pt x="49" y="0"/>
                    <a:pt x="76" y="43"/>
                    <a:pt x="74" y="80"/>
                  </a:cubicBezTo>
                  <a:cubicBezTo>
                    <a:pt x="66" y="82"/>
                    <a:pt x="58" y="88"/>
                    <a:pt x="41" y="86"/>
                  </a:cubicBezTo>
                  <a:cubicBezTo>
                    <a:pt x="23" y="84"/>
                    <a:pt x="0" y="85"/>
                    <a:pt x="0" y="85"/>
                  </a:cubicBezTo>
                  <a:cubicBezTo>
                    <a:pt x="0" y="85"/>
                    <a:pt x="6" y="21"/>
                    <a:pt x="16" y="8"/>
                  </a:cubicBezTo>
                  <a:cubicBezTo>
                    <a:pt x="26" y="2"/>
                    <a:pt x="49" y="0"/>
                    <a:pt x="49" y="0"/>
                  </a:cubicBezTo>
                  <a:close/>
                </a:path>
              </a:pathLst>
            </a:custGeom>
            <a:solidFill>
              <a:srgbClr val="5665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1" name="Freeform 201"/>
            <p:cNvSpPr/>
            <p:nvPr/>
          </p:nvSpPr>
          <p:spPr bwMode="auto">
            <a:xfrm>
              <a:off x="3769" y="2146"/>
              <a:ext cx="182" cy="212"/>
            </a:xfrm>
            <a:custGeom>
              <a:avLst/>
              <a:gdLst>
                <a:gd name="T0" fmla="*/ 50 w 76"/>
                <a:gd name="T1" fmla="*/ 1 h 89"/>
                <a:gd name="T2" fmla="*/ 49 w 76"/>
                <a:gd name="T3" fmla="*/ 1 h 89"/>
                <a:gd name="T4" fmla="*/ 50 w 76"/>
                <a:gd name="T5" fmla="*/ 3 h 89"/>
                <a:gd name="T6" fmla="*/ 74 w 76"/>
                <a:gd name="T7" fmla="*/ 77 h 89"/>
                <a:gd name="T8" fmla="*/ 74 w 76"/>
                <a:gd name="T9" fmla="*/ 81 h 89"/>
                <a:gd name="T10" fmla="*/ 75 w 76"/>
                <a:gd name="T11" fmla="*/ 81 h 89"/>
                <a:gd name="T12" fmla="*/ 75 w 76"/>
                <a:gd name="T13" fmla="*/ 80 h 89"/>
                <a:gd name="T14" fmla="*/ 48 w 76"/>
                <a:gd name="T15" fmla="*/ 87 h 89"/>
                <a:gd name="T16" fmla="*/ 42 w 76"/>
                <a:gd name="T17" fmla="*/ 86 h 89"/>
                <a:gd name="T18" fmla="*/ 13 w 76"/>
                <a:gd name="T19" fmla="*/ 85 h 89"/>
                <a:gd name="T20" fmla="*/ 1 w 76"/>
                <a:gd name="T21" fmla="*/ 85 h 89"/>
                <a:gd name="T22" fmla="*/ 1 w 76"/>
                <a:gd name="T23" fmla="*/ 86 h 89"/>
                <a:gd name="T24" fmla="*/ 2 w 76"/>
                <a:gd name="T25" fmla="*/ 86 h 89"/>
                <a:gd name="T26" fmla="*/ 3 w 76"/>
                <a:gd name="T27" fmla="*/ 76 h 89"/>
                <a:gd name="T28" fmla="*/ 9 w 76"/>
                <a:gd name="T29" fmla="*/ 39 h 89"/>
                <a:gd name="T30" fmla="*/ 13 w 76"/>
                <a:gd name="T31" fmla="*/ 21 h 89"/>
                <a:gd name="T32" fmla="*/ 18 w 76"/>
                <a:gd name="T33" fmla="*/ 9 h 89"/>
                <a:gd name="T34" fmla="*/ 17 w 76"/>
                <a:gd name="T35" fmla="*/ 9 h 89"/>
                <a:gd name="T36" fmla="*/ 17 w 76"/>
                <a:gd name="T37" fmla="*/ 9 h 89"/>
                <a:gd name="T38" fmla="*/ 37 w 76"/>
                <a:gd name="T39" fmla="*/ 4 h 89"/>
                <a:gd name="T40" fmla="*/ 46 w 76"/>
                <a:gd name="T41" fmla="*/ 2 h 89"/>
                <a:gd name="T42" fmla="*/ 50 w 76"/>
                <a:gd name="T43" fmla="*/ 2 h 89"/>
                <a:gd name="T44" fmla="*/ 50 w 76"/>
                <a:gd name="T45" fmla="*/ 1 h 89"/>
                <a:gd name="T46" fmla="*/ 49 w 76"/>
                <a:gd name="T47" fmla="*/ 1 h 89"/>
                <a:gd name="T48" fmla="*/ 50 w 76"/>
                <a:gd name="T49" fmla="*/ 1 h 89"/>
                <a:gd name="T50" fmla="*/ 50 w 76"/>
                <a:gd name="T51" fmla="*/ 0 h 89"/>
                <a:gd name="T52" fmla="*/ 37 w 76"/>
                <a:gd name="T53" fmla="*/ 2 h 89"/>
                <a:gd name="T54" fmla="*/ 16 w 76"/>
                <a:gd name="T55" fmla="*/ 8 h 89"/>
                <a:gd name="T56" fmla="*/ 16 w 76"/>
                <a:gd name="T57" fmla="*/ 8 h 89"/>
                <a:gd name="T58" fmla="*/ 9 w 76"/>
                <a:gd name="T59" fmla="*/ 26 h 89"/>
                <a:gd name="T60" fmla="*/ 0 w 76"/>
                <a:gd name="T61" fmla="*/ 86 h 89"/>
                <a:gd name="T62" fmla="*/ 1 w 76"/>
                <a:gd name="T63" fmla="*/ 87 h 89"/>
                <a:gd name="T64" fmla="*/ 1 w 76"/>
                <a:gd name="T65" fmla="*/ 87 h 89"/>
                <a:gd name="T66" fmla="*/ 5 w 76"/>
                <a:gd name="T67" fmla="*/ 87 h 89"/>
                <a:gd name="T68" fmla="*/ 13 w 76"/>
                <a:gd name="T69" fmla="*/ 87 h 89"/>
                <a:gd name="T70" fmla="*/ 42 w 76"/>
                <a:gd name="T71" fmla="*/ 88 h 89"/>
                <a:gd name="T72" fmla="*/ 48 w 76"/>
                <a:gd name="T73" fmla="*/ 89 h 89"/>
                <a:gd name="T74" fmla="*/ 75 w 76"/>
                <a:gd name="T75" fmla="*/ 82 h 89"/>
                <a:gd name="T76" fmla="*/ 76 w 76"/>
                <a:gd name="T77" fmla="*/ 81 h 89"/>
                <a:gd name="T78" fmla="*/ 76 w 76"/>
                <a:gd name="T79" fmla="*/ 77 h 89"/>
                <a:gd name="T80" fmla="*/ 63 w 76"/>
                <a:gd name="T81" fmla="*/ 25 h 89"/>
                <a:gd name="T82" fmla="*/ 51 w 76"/>
                <a:gd name="T83" fmla="*/ 0 h 89"/>
                <a:gd name="T84" fmla="*/ 50 w 76"/>
                <a:gd name="T85" fmla="*/ 0 h 89"/>
                <a:gd name="T86" fmla="*/ 50 w 76"/>
                <a:gd name="T87" fmla="*/ 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6" h="89">
                  <a:moveTo>
                    <a:pt x="50" y="1"/>
                  </a:moveTo>
                  <a:cubicBezTo>
                    <a:pt x="49" y="1"/>
                    <a:pt x="49" y="1"/>
                    <a:pt x="49" y="1"/>
                  </a:cubicBezTo>
                  <a:cubicBezTo>
                    <a:pt x="49" y="1"/>
                    <a:pt x="50" y="2"/>
                    <a:pt x="50" y="3"/>
                  </a:cubicBezTo>
                  <a:cubicBezTo>
                    <a:pt x="55" y="11"/>
                    <a:pt x="74" y="46"/>
                    <a:pt x="74" y="77"/>
                  </a:cubicBezTo>
                  <a:cubicBezTo>
                    <a:pt x="74" y="78"/>
                    <a:pt x="74" y="80"/>
                    <a:pt x="74" y="81"/>
                  </a:cubicBezTo>
                  <a:cubicBezTo>
                    <a:pt x="75" y="81"/>
                    <a:pt x="75" y="81"/>
                    <a:pt x="75" y="81"/>
                  </a:cubicBezTo>
                  <a:cubicBezTo>
                    <a:pt x="75" y="80"/>
                    <a:pt x="75" y="80"/>
                    <a:pt x="75" y="80"/>
                  </a:cubicBezTo>
                  <a:cubicBezTo>
                    <a:pt x="67" y="82"/>
                    <a:pt x="61" y="87"/>
                    <a:pt x="48" y="87"/>
                  </a:cubicBezTo>
                  <a:cubicBezTo>
                    <a:pt x="46" y="87"/>
                    <a:pt x="44" y="86"/>
                    <a:pt x="42" y="86"/>
                  </a:cubicBezTo>
                  <a:cubicBezTo>
                    <a:pt x="32" y="85"/>
                    <a:pt x="21" y="85"/>
                    <a:pt x="13" y="85"/>
                  </a:cubicBezTo>
                  <a:cubicBezTo>
                    <a:pt x="6" y="85"/>
                    <a:pt x="1" y="85"/>
                    <a:pt x="1" y="85"/>
                  </a:cubicBezTo>
                  <a:cubicBezTo>
                    <a:pt x="1" y="86"/>
                    <a:pt x="1" y="86"/>
                    <a:pt x="1" y="86"/>
                  </a:cubicBezTo>
                  <a:cubicBezTo>
                    <a:pt x="2" y="86"/>
                    <a:pt x="2" y="86"/>
                    <a:pt x="2" y="86"/>
                  </a:cubicBezTo>
                  <a:cubicBezTo>
                    <a:pt x="2" y="86"/>
                    <a:pt x="3" y="82"/>
                    <a:pt x="3" y="76"/>
                  </a:cubicBezTo>
                  <a:cubicBezTo>
                    <a:pt x="4" y="67"/>
                    <a:pt x="6" y="52"/>
                    <a:pt x="9" y="39"/>
                  </a:cubicBezTo>
                  <a:cubicBezTo>
                    <a:pt x="10" y="33"/>
                    <a:pt x="11" y="26"/>
                    <a:pt x="13" y="21"/>
                  </a:cubicBezTo>
                  <a:cubicBezTo>
                    <a:pt x="14" y="16"/>
                    <a:pt x="16" y="12"/>
                    <a:pt x="18" y="9"/>
                  </a:cubicBezTo>
                  <a:cubicBezTo>
                    <a:pt x="17" y="9"/>
                    <a:pt x="17" y="9"/>
                    <a:pt x="17" y="9"/>
                  </a:cubicBezTo>
                  <a:cubicBezTo>
                    <a:pt x="17" y="9"/>
                    <a:pt x="17" y="9"/>
                    <a:pt x="17" y="9"/>
                  </a:cubicBezTo>
                  <a:cubicBezTo>
                    <a:pt x="22" y="7"/>
                    <a:pt x="30" y="5"/>
                    <a:pt x="37" y="4"/>
                  </a:cubicBezTo>
                  <a:cubicBezTo>
                    <a:pt x="41" y="3"/>
                    <a:pt x="44" y="2"/>
                    <a:pt x="46" y="2"/>
                  </a:cubicBezTo>
                  <a:cubicBezTo>
                    <a:pt x="49" y="2"/>
                    <a:pt x="50" y="2"/>
                    <a:pt x="50" y="2"/>
                  </a:cubicBezTo>
                  <a:cubicBezTo>
                    <a:pt x="50" y="1"/>
                    <a:pt x="50" y="1"/>
                    <a:pt x="50" y="1"/>
                  </a:cubicBezTo>
                  <a:cubicBezTo>
                    <a:pt x="49" y="1"/>
                    <a:pt x="49" y="1"/>
                    <a:pt x="49" y="1"/>
                  </a:cubicBezTo>
                  <a:cubicBezTo>
                    <a:pt x="50" y="1"/>
                    <a:pt x="50" y="1"/>
                    <a:pt x="50" y="1"/>
                  </a:cubicBezTo>
                  <a:cubicBezTo>
                    <a:pt x="50" y="0"/>
                    <a:pt x="50" y="0"/>
                    <a:pt x="50" y="0"/>
                  </a:cubicBezTo>
                  <a:cubicBezTo>
                    <a:pt x="50" y="0"/>
                    <a:pt x="44" y="0"/>
                    <a:pt x="37" y="2"/>
                  </a:cubicBezTo>
                  <a:cubicBezTo>
                    <a:pt x="30" y="3"/>
                    <a:pt x="21" y="5"/>
                    <a:pt x="16" y="8"/>
                  </a:cubicBezTo>
                  <a:cubicBezTo>
                    <a:pt x="16" y="8"/>
                    <a:pt x="16" y="8"/>
                    <a:pt x="16" y="8"/>
                  </a:cubicBezTo>
                  <a:cubicBezTo>
                    <a:pt x="13" y="12"/>
                    <a:pt x="11" y="18"/>
                    <a:pt x="9" y="26"/>
                  </a:cubicBezTo>
                  <a:cubicBezTo>
                    <a:pt x="4" y="50"/>
                    <a:pt x="0" y="86"/>
                    <a:pt x="0" y="86"/>
                  </a:cubicBezTo>
                  <a:cubicBezTo>
                    <a:pt x="0" y="86"/>
                    <a:pt x="1" y="86"/>
                    <a:pt x="1" y="87"/>
                  </a:cubicBezTo>
                  <a:cubicBezTo>
                    <a:pt x="1" y="87"/>
                    <a:pt x="1" y="87"/>
                    <a:pt x="1" y="87"/>
                  </a:cubicBezTo>
                  <a:cubicBezTo>
                    <a:pt x="1" y="87"/>
                    <a:pt x="3" y="87"/>
                    <a:pt x="5" y="87"/>
                  </a:cubicBezTo>
                  <a:cubicBezTo>
                    <a:pt x="7" y="87"/>
                    <a:pt x="9" y="87"/>
                    <a:pt x="13" y="87"/>
                  </a:cubicBezTo>
                  <a:cubicBezTo>
                    <a:pt x="21" y="87"/>
                    <a:pt x="32" y="87"/>
                    <a:pt x="42" y="88"/>
                  </a:cubicBezTo>
                  <a:cubicBezTo>
                    <a:pt x="44" y="88"/>
                    <a:pt x="46" y="89"/>
                    <a:pt x="48" y="89"/>
                  </a:cubicBezTo>
                  <a:cubicBezTo>
                    <a:pt x="62" y="89"/>
                    <a:pt x="68" y="83"/>
                    <a:pt x="75" y="82"/>
                  </a:cubicBezTo>
                  <a:cubicBezTo>
                    <a:pt x="76" y="82"/>
                    <a:pt x="76" y="81"/>
                    <a:pt x="76" y="81"/>
                  </a:cubicBezTo>
                  <a:cubicBezTo>
                    <a:pt x="76" y="80"/>
                    <a:pt x="76" y="78"/>
                    <a:pt x="76" y="77"/>
                  </a:cubicBezTo>
                  <a:cubicBezTo>
                    <a:pt x="76" y="59"/>
                    <a:pt x="70" y="40"/>
                    <a:pt x="63" y="25"/>
                  </a:cubicBezTo>
                  <a:cubicBezTo>
                    <a:pt x="57" y="10"/>
                    <a:pt x="51" y="0"/>
                    <a:pt x="51" y="0"/>
                  </a:cubicBezTo>
                  <a:cubicBezTo>
                    <a:pt x="51" y="0"/>
                    <a:pt x="50" y="0"/>
                    <a:pt x="50" y="0"/>
                  </a:cubicBezTo>
                  <a:lnTo>
                    <a:pt x="50" y="1"/>
                  </a:lnTo>
                  <a:close/>
                </a:path>
              </a:pathLst>
            </a:custGeom>
            <a:solidFill>
              <a:srgbClr val="718D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2" name="Freeform 202"/>
            <p:cNvSpPr/>
            <p:nvPr/>
          </p:nvSpPr>
          <p:spPr bwMode="auto">
            <a:xfrm>
              <a:off x="3810" y="2165"/>
              <a:ext cx="48" cy="40"/>
            </a:xfrm>
            <a:custGeom>
              <a:avLst/>
              <a:gdLst>
                <a:gd name="T0" fmla="*/ 48 w 48"/>
                <a:gd name="T1" fmla="*/ 0 h 40"/>
                <a:gd name="T2" fmla="*/ 24 w 48"/>
                <a:gd name="T3" fmla="*/ 40 h 40"/>
                <a:gd name="T4" fmla="*/ 0 w 48"/>
                <a:gd name="T5" fmla="*/ 17 h 40"/>
                <a:gd name="T6" fmla="*/ 48 w 48"/>
                <a:gd name="T7" fmla="*/ 0 h 40"/>
              </a:gdLst>
              <a:ahLst/>
              <a:cxnLst>
                <a:cxn ang="0">
                  <a:pos x="T0" y="T1"/>
                </a:cxn>
                <a:cxn ang="0">
                  <a:pos x="T2" y="T3"/>
                </a:cxn>
                <a:cxn ang="0">
                  <a:pos x="T4" y="T5"/>
                </a:cxn>
                <a:cxn ang="0">
                  <a:pos x="T6" y="T7"/>
                </a:cxn>
              </a:cxnLst>
              <a:rect l="0" t="0" r="r" b="b"/>
              <a:pathLst>
                <a:path w="48" h="40">
                  <a:moveTo>
                    <a:pt x="48" y="0"/>
                  </a:moveTo>
                  <a:lnTo>
                    <a:pt x="24" y="40"/>
                  </a:lnTo>
                  <a:lnTo>
                    <a:pt x="0" y="17"/>
                  </a:lnTo>
                  <a:lnTo>
                    <a:pt x="48" y="0"/>
                  </a:lnTo>
                  <a:close/>
                </a:path>
              </a:pathLst>
            </a:custGeom>
            <a:solidFill>
              <a:srgbClr val="FFEC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3" name="Freeform 203"/>
            <p:cNvSpPr/>
            <p:nvPr/>
          </p:nvSpPr>
          <p:spPr bwMode="auto">
            <a:xfrm>
              <a:off x="3808" y="2162"/>
              <a:ext cx="52" cy="46"/>
            </a:xfrm>
            <a:custGeom>
              <a:avLst/>
              <a:gdLst>
                <a:gd name="T0" fmla="*/ 21 w 22"/>
                <a:gd name="T1" fmla="*/ 1 h 19"/>
                <a:gd name="T2" fmla="*/ 20 w 22"/>
                <a:gd name="T3" fmla="*/ 1 h 19"/>
                <a:gd name="T4" fmla="*/ 11 w 22"/>
                <a:gd name="T5" fmla="*/ 17 h 19"/>
                <a:gd name="T6" fmla="*/ 3 w 22"/>
                <a:gd name="T7" fmla="*/ 8 h 19"/>
                <a:gd name="T8" fmla="*/ 21 w 22"/>
                <a:gd name="T9" fmla="*/ 2 h 19"/>
                <a:gd name="T10" fmla="*/ 21 w 22"/>
                <a:gd name="T11" fmla="*/ 1 h 19"/>
                <a:gd name="T12" fmla="*/ 20 w 22"/>
                <a:gd name="T13" fmla="*/ 1 h 19"/>
                <a:gd name="T14" fmla="*/ 21 w 22"/>
                <a:gd name="T15" fmla="*/ 1 h 19"/>
                <a:gd name="T16" fmla="*/ 20 w 22"/>
                <a:gd name="T17" fmla="*/ 0 h 19"/>
                <a:gd name="T18" fmla="*/ 1 w 22"/>
                <a:gd name="T19" fmla="*/ 7 h 19"/>
                <a:gd name="T20" fmla="*/ 1 w 22"/>
                <a:gd name="T21" fmla="*/ 8 h 19"/>
                <a:gd name="T22" fmla="*/ 1 w 22"/>
                <a:gd name="T23" fmla="*/ 9 h 19"/>
                <a:gd name="T24" fmla="*/ 10 w 22"/>
                <a:gd name="T25" fmla="*/ 19 h 19"/>
                <a:gd name="T26" fmla="*/ 11 w 22"/>
                <a:gd name="T27" fmla="*/ 19 h 19"/>
                <a:gd name="T28" fmla="*/ 12 w 22"/>
                <a:gd name="T29" fmla="*/ 19 h 19"/>
                <a:gd name="T30" fmla="*/ 22 w 22"/>
                <a:gd name="T31" fmla="*/ 2 h 19"/>
                <a:gd name="T32" fmla="*/ 21 w 22"/>
                <a:gd name="T33" fmla="*/ 1 h 19"/>
                <a:gd name="T34" fmla="*/ 20 w 22"/>
                <a:gd name="T35" fmla="*/ 0 h 19"/>
                <a:gd name="T36" fmla="*/ 21 w 22"/>
                <a:gd name="T37"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21" y="1"/>
                  </a:moveTo>
                  <a:cubicBezTo>
                    <a:pt x="20" y="1"/>
                    <a:pt x="20" y="1"/>
                    <a:pt x="20" y="1"/>
                  </a:cubicBezTo>
                  <a:cubicBezTo>
                    <a:pt x="11" y="17"/>
                    <a:pt x="11" y="17"/>
                    <a:pt x="11" y="17"/>
                  </a:cubicBezTo>
                  <a:cubicBezTo>
                    <a:pt x="3" y="8"/>
                    <a:pt x="3" y="8"/>
                    <a:pt x="3" y="8"/>
                  </a:cubicBezTo>
                  <a:cubicBezTo>
                    <a:pt x="21" y="2"/>
                    <a:pt x="21" y="2"/>
                    <a:pt x="21" y="2"/>
                  </a:cubicBezTo>
                  <a:cubicBezTo>
                    <a:pt x="21" y="1"/>
                    <a:pt x="21" y="1"/>
                    <a:pt x="21" y="1"/>
                  </a:cubicBezTo>
                  <a:cubicBezTo>
                    <a:pt x="20" y="1"/>
                    <a:pt x="20" y="1"/>
                    <a:pt x="20" y="1"/>
                  </a:cubicBezTo>
                  <a:cubicBezTo>
                    <a:pt x="21" y="1"/>
                    <a:pt x="21" y="1"/>
                    <a:pt x="21" y="1"/>
                  </a:cubicBezTo>
                  <a:cubicBezTo>
                    <a:pt x="20" y="0"/>
                    <a:pt x="20" y="0"/>
                    <a:pt x="20" y="0"/>
                  </a:cubicBezTo>
                  <a:cubicBezTo>
                    <a:pt x="1" y="7"/>
                    <a:pt x="1" y="7"/>
                    <a:pt x="1" y="7"/>
                  </a:cubicBezTo>
                  <a:cubicBezTo>
                    <a:pt x="1" y="7"/>
                    <a:pt x="1" y="7"/>
                    <a:pt x="1" y="8"/>
                  </a:cubicBezTo>
                  <a:cubicBezTo>
                    <a:pt x="0" y="8"/>
                    <a:pt x="1" y="8"/>
                    <a:pt x="1" y="9"/>
                  </a:cubicBezTo>
                  <a:cubicBezTo>
                    <a:pt x="10" y="19"/>
                    <a:pt x="10" y="19"/>
                    <a:pt x="10" y="19"/>
                  </a:cubicBezTo>
                  <a:cubicBezTo>
                    <a:pt x="11" y="19"/>
                    <a:pt x="11" y="19"/>
                    <a:pt x="11" y="19"/>
                  </a:cubicBezTo>
                  <a:cubicBezTo>
                    <a:pt x="12" y="19"/>
                    <a:pt x="12" y="19"/>
                    <a:pt x="12" y="19"/>
                  </a:cubicBezTo>
                  <a:cubicBezTo>
                    <a:pt x="22" y="2"/>
                    <a:pt x="22" y="2"/>
                    <a:pt x="22" y="2"/>
                  </a:cubicBezTo>
                  <a:cubicBezTo>
                    <a:pt x="22" y="1"/>
                    <a:pt x="22" y="1"/>
                    <a:pt x="21" y="1"/>
                  </a:cubicBezTo>
                  <a:cubicBezTo>
                    <a:pt x="21" y="0"/>
                    <a:pt x="21" y="0"/>
                    <a:pt x="20" y="0"/>
                  </a:cubicBezTo>
                  <a:lnTo>
                    <a:pt x="21" y="1"/>
                  </a:lnTo>
                  <a:close/>
                </a:path>
              </a:pathLst>
            </a:custGeom>
            <a:solidFill>
              <a:srgbClr val="EAB6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4" name="Freeform 204"/>
            <p:cNvSpPr/>
            <p:nvPr/>
          </p:nvSpPr>
          <p:spPr bwMode="auto">
            <a:xfrm>
              <a:off x="3803" y="2179"/>
              <a:ext cx="31" cy="50"/>
            </a:xfrm>
            <a:custGeom>
              <a:avLst/>
              <a:gdLst>
                <a:gd name="T0" fmla="*/ 31 w 31"/>
                <a:gd name="T1" fmla="*/ 12 h 50"/>
                <a:gd name="T2" fmla="*/ 31 w 31"/>
                <a:gd name="T3" fmla="*/ 22 h 50"/>
                <a:gd name="T4" fmla="*/ 5 w 31"/>
                <a:gd name="T5" fmla="*/ 50 h 50"/>
                <a:gd name="T6" fmla="*/ 0 w 31"/>
                <a:gd name="T7" fmla="*/ 5 h 50"/>
                <a:gd name="T8" fmla="*/ 21 w 31"/>
                <a:gd name="T9" fmla="*/ 0 h 50"/>
                <a:gd name="T10" fmla="*/ 31 w 31"/>
                <a:gd name="T11" fmla="*/ 12 h 50"/>
              </a:gdLst>
              <a:ahLst/>
              <a:cxnLst>
                <a:cxn ang="0">
                  <a:pos x="T0" y="T1"/>
                </a:cxn>
                <a:cxn ang="0">
                  <a:pos x="T2" y="T3"/>
                </a:cxn>
                <a:cxn ang="0">
                  <a:pos x="T4" y="T5"/>
                </a:cxn>
                <a:cxn ang="0">
                  <a:pos x="T6" y="T7"/>
                </a:cxn>
                <a:cxn ang="0">
                  <a:pos x="T8" y="T9"/>
                </a:cxn>
                <a:cxn ang="0">
                  <a:pos x="T10" y="T11"/>
                </a:cxn>
              </a:cxnLst>
              <a:rect l="0" t="0" r="r" b="b"/>
              <a:pathLst>
                <a:path w="31" h="50">
                  <a:moveTo>
                    <a:pt x="31" y="12"/>
                  </a:moveTo>
                  <a:lnTo>
                    <a:pt x="31" y="22"/>
                  </a:lnTo>
                  <a:lnTo>
                    <a:pt x="5" y="50"/>
                  </a:lnTo>
                  <a:lnTo>
                    <a:pt x="0" y="5"/>
                  </a:lnTo>
                  <a:lnTo>
                    <a:pt x="21" y="0"/>
                  </a:lnTo>
                  <a:lnTo>
                    <a:pt x="31" y="12"/>
                  </a:lnTo>
                  <a:close/>
                </a:path>
              </a:pathLst>
            </a:custGeom>
            <a:solidFill>
              <a:srgbClr val="FCE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5" name="Freeform 205"/>
            <p:cNvSpPr/>
            <p:nvPr/>
          </p:nvSpPr>
          <p:spPr bwMode="auto">
            <a:xfrm>
              <a:off x="3800" y="2174"/>
              <a:ext cx="36" cy="58"/>
            </a:xfrm>
            <a:custGeom>
              <a:avLst/>
              <a:gdLst>
                <a:gd name="T0" fmla="*/ 14 w 15"/>
                <a:gd name="T1" fmla="*/ 7 h 24"/>
                <a:gd name="T2" fmla="*/ 13 w 15"/>
                <a:gd name="T3" fmla="*/ 7 h 24"/>
                <a:gd name="T4" fmla="*/ 13 w 15"/>
                <a:gd name="T5" fmla="*/ 11 h 24"/>
                <a:gd name="T6" fmla="*/ 4 w 15"/>
                <a:gd name="T7" fmla="*/ 20 h 24"/>
                <a:gd name="T8" fmla="*/ 2 w 15"/>
                <a:gd name="T9" fmla="*/ 5 h 24"/>
                <a:gd name="T10" fmla="*/ 10 w 15"/>
                <a:gd name="T11" fmla="*/ 3 h 24"/>
                <a:gd name="T12" fmla="*/ 13 w 15"/>
                <a:gd name="T13" fmla="*/ 8 h 24"/>
                <a:gd name="T14" fmla="*/ 14 w 15"/>
                <a:gd name="T15" fmla="*/ 7 h 24"/>
                <a:gd name="T16" fmla="*/ 13 w 15"/>
                <a:gd name="T17" fmla="*/ 7 h 24"/>
                <a:gd name="T18" fmla="*/ 14 w 15"/>
                <a:gd name="T19" fmla="*/ 7 h 24"/>
                <a:gd name="T20" fmla="*/ 14 w 15"/>
                <a:gd name="T21" fmla="*/ 6 h 24"/>
                <a:gd name="T22" fmla="*/ 11 w 15"/>
                <a:gd name="T23" fmla="*/ 1 h 24"/>
                <a:gd name="T24" fmla="*/ 10 w 15"/>
                <a:gd name="T25" fmla="*/ 1 h 24"/>
                <a:gd name="T26" fmla="*/ 1 w 15"/>
                <a:gd name="T27" fmla="*/ 3 h 24"/>
                <a:gd name="T28" fmla="*/ 0 w 15"/>
                <a:gd name="T29" fmla="*/ 4 h 24"/>
                <a:gd name="T30" fmla="*/ 2 w 15"/>
                <a:gd name="T31" fmla="*/ 23 h 24"/>
                <a:gd name="T32" fmla="*/ 3 w 15"/>
                <a:gd name="T33" fmla="*/ 24 h 24"/>
                <a:gd name="T34" fmla="*/ 4 w 15"/>
                <a:gd name="T35" fmla="*/ 23 h 24"/>
                <a:gd name="T36" fmla="*/ 14 w 15"/>
                <a:gd name="T37" fmla="*/ 12 h 24"/>
                <a:gd name="T38" fmla="*/ 15 w 15"/>
                <a:gd name="T39" fmla="*/ 11 h 24"/>
                <a:gd name="T40" fmla="*/ 15 w 15"/>
                <a:gd name="T41" fmla="*/ 7 h 24"/>
                <a:gd name="T42" fmla="*/ 14 w 15"/>
                <a:gd name="T43" fmla="*/ 6 h 24"/>
                <a:gd name="T44" fmla="*/ 14 w 15"/>
                <a:gd name="T45"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24">
                  <a:moveTo>
                    <a:pt x="14" y="7"/>
                  </a:moveTo>
                  <a:cubicBezTo>
                    <a:pt x="13" y="7"/>
                    <a:pt x="13" y="7"/>
                    <a:pt x="13" y="7"/>
                  </a:cubicBezTo>
                  <a:cubicBezTo>
                    <a:pt x="13" y="11"/>
                    <a:pt x="13" y="11"/>
                    <a:pt x="13" y="11"/>
                  </a:cubicBezTo>
                  <a:cubicBezTo>
                    <a:pt x="4" y="20"/>
                    <a:pt x="4" y="20"/>
                    <a:pt x="4" y="20"/>
                  </a:cubicBezTo>
                  <a:cubicBezTo>
                    <a:pt x="2" y="5"/>
                    <a:pt x="2" y="5"/>
                    <a:pt x="2" y="5"/>
                  </a:cubicBezTo>
                  <a:cubicBezTo>
                    <a:pt x="10" y="3"/>
                    <a:pt x="10" y="3"/>
                    <a:pt x="10" y="3"/>
                  </a:cubicBezTo>
                  <a:cubicBezTo>
                    <a:pt x="13" y="8"/>
                    <a:pt x="13" y="8"/>
                    <a:pt x="13" y="8"/>
                  </a:cubicBezTo>
                  <a:cubicBezTo>
                    <a:pt x="14" y="7"/>
                    <a:pt x="14" y="7"/>
                    <a:pt x="14" y="7"/>
                  </a:cubicBezTo>
                  <a:cubicBezTo>
                    <a:pt x="13" y="7"/>
                    <a:pt x="13" y="7"/>
                    <a:pt x="13" y="7"/>
                  </a:cubicBezTo>
                  <a:cubicBezTo>
                    <a:pt x="14" y="7"/>
                    <a:pt x="14" y="7"/>
                    <a:pt x="14" y="7"/>
                  </a:cubicBezTo>
                  <a:cubicBezTo>
                    <a:pt x="14" y="6"/>
                    <a:pt x="14" y="6"/>
                    <a:pt x="14" y="6"/>
                  </a:cubicBezTo>
                  <a:cubicBezTo>
                    <a:pt x="11" y="1"/>
                    <a:pt x="11" y="1"/>
                    <a:pt x="11" y="1"/>
                  </a:cubicBezTo>
                  <a:cubicBezTo>
                    <a:pt x="11" y="1"/>
                    <a:pt x="10" y="0"/>
                    <a:pt x="10" y="1"/>
                  </a:cubicBezTo>
                  <a:cubicBezTo>
                    <a:pt x="1" y="3"/>
                    <a:pt x="1" y="3"/>
                    <a:pt x="1" y="3"/>
                  </a:cubicBezTo>
                  <a:cubicBezTo>
                    <a:pt x="0" y="3"/>
                    <a:pt x="0" y="3"/>
                    <a:pt x="0" y="4"/>
                  </a:cubicBezTo>
                  <a:cubicBezTo>
                    <a:pt x="2" y="23"/>
                    <a:pt x="2" y="23"/>
                    <a:pt x="2" y="23"/>
                  </a:cubicBezTo>
                  <a:cubicBezTo>
                    <a:pt x="2" y="23"/>
                    <a:pt x="3" y="24"/>
                    <a:pt x="3" y="24"/>
                  </a:cubicBezTo>
                  <a:cubicBezTo>
                    <a:pt x="3" y="24"/>
                    <a:pt x="4" y="24"/>
                    <a:pt x="4" y="23"/>
                  </a:cubicBezTo>
                  <a:cubicBezTo>
                    <a:pt x="14" y="12"/>
                    <a:pt x="14" y="12"/>
                    <a:pt x="14" y="12"/>
                  </a:cubicBezTo>
                  <a:cubicBezTo>
                    <a:pt x="15" y="12"/>
                    <a:pt x="15" y="11"/>
                    <a:pt x="15" y="11"/>
                  </a:cubicBezTo>
                  <a:cubicBezTo>
                    <a:pt x="15" y="7"/>
                    <a:pt x="15" y="7"/>
                    <a:pt x="15" y="7"/>
                  </a:cubicBezTo>
                  <a:cubicBezTo>
                    <a:pt x="14" y="6"/>
                    <a:pt x="14" y="6"/>
                    <a:pt x="14" y="6"/>
                  </a:cubicBezTo>
                  <a:lnTo>
                    <a:pt x="14" y="7"/>
                  </a:lnTo>
                  <a:close/>
                </a:path>
              </a:pathLst>
            </a:custGeom>
            <a:solidFill>
              <a:srgbClr val="FFF7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6" name="Freeform 206"/>
            <p:cNvSpPr/>
            <p:nvPr/>
          </p:nvSpPr>
          <p:spPr bwMode="auto">
            <a:xfrm>
              <a:off x="3834" y="2170"/>
              <a:ext cx="36" cy="54"/>
            </a:xfrm>
            <a:custGeom>
              <a:avLst/>
              <a:gdLst>
                <a:gd name="T0" fmla="*/ 36 w 36"/>
                <a:gd name="T1" fmla="*/ 0 h 54"/>
                <a:gd name="T2" fmla="*/ 33 w 36"/>
                <a:gd name="T3" fmla="*/ 54 h 54"/>
                <a:gd name="T4" fmla="*/ 0 w 36"/>
                <a:gd name="T5" fmla="*/ 38 h 54"/>
                <a:gd name="T6" fmla="*/ 12 w 36"/>
                <a:gd name="T7" fmla="*/ 2 h 54"/>
                <a:gd name="T8" fmla="*/ 36 w 36"/>
                <a:gd name="T9" fmla="*/ 0 h 54"/>
              </a:gdLst>
              <a:ahLst/>
              <a:cxnLst>
                <a:cxn ang="0">
                  <a:pos x="T0" y="T1"/>
                </a:cxn>
                <a:cxn ang="0">
                  <a:pos x="T2" y="T3"/>
                </a:cxn>
                <a:cxn ang="0">
                  <a:pos x="T4" y="T5"/>
                </a:cxn>
                <a:cxn ang="0">
                  <a:pos x="T6" y="T7"/>
                </a:cxn>
                <a:cxn ang="0">
                  <a:pos x="T8" y="T9"/>
                </a:cxn>
              </a:cxnLst>
              <a:rect l="0" t="0" r="r" b="b"/>
              <a:pathLst>
                <a:path w="36" h="54">
                  <a:moveTo>
                    <a:pt x="36" y="0"/>
                  </a:moveTo>
                  <a:lnTo>
                    <a:pt x="33" y="54"/>
                  </a:lnTo>
                  <a:lnTo>
                    <a:pt x="0" y="38"/>
                  </a:lnTo>
                  <a:lnTo>
                    <a:pt x="12" y="2"/>
                  </a:lnTo>
                  <a:lnTo>
                    <a:pt x="36" y="0"/>
                  </a:lnTo>
                  <a:close/>
                </a:path>
              </a:pathLst>
            </a:custGeom>
            <a:solidFill>
              <a:srgbClr val="FCE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7" name="Freeform 207"/>
            <p:cNvSpPr/>
            <p:nvPr/>
          </p:nvSpPr>
          <p:spPr bwMode="auto">
            <a:xfrm>
              <a:off x="3832" y="2167"/>
              <a:ext cx="40" cy="60"/>
            </a:xfrm>
            <a:custGeom>
              <a:avLst/>
              <a:gdLst>
                <a:gd name="T0" fmla="*/ 16 w 17"/>
                <a:gd name="T1" fmla="*/ 1 h 25"/>
                <a:gd name="T2" fmla="*/ 15 w 17"/>
                <a:gd name="T3" fmla="*/ 1 h 25"/>
                <a:gd name="T4" fmla="*/ 14 w 17"/>
                <a:gd name="T5" fmla="*/ 23 h 25"/>
                <a:gd name="T6" fmla="*/ 2 w 17"/>
                <a:gd name="T7" fmla="*/ 16 h 25"/>
                <a:gd name="T8" fmla="*/ 7 w 17"/>
                <a:gd name="T9" fmla="*/ 3 h 25"/>
                <a:gd name="T10" fmla="*/ 16 w 17"/>
                <a:gd name="T11" fmla="*/ 2 h 25"/>
                <a:gd name="T12" fmla="*/ 16 w 17"/>
                <a:gd name="T13" fmla="*/ 1 h 25"/>
                <a:gd name="T14" fmla="*/ 15 w 17"/>
                <a:gd name="T15" fmla="*/ 1 h 25"/>
                <a:gd name="T16" fmla="*/ 16 w 17"/>
                <a:gd name="T17" fmla="*/ 1 h 25"/>
                <a:gd name="T18" fmla="*/ 16 w 17"/>
                <a:gd name="T19" fmla="*/ 0 h 25"/>
                <a:gd name="T20" fmla="*/ 6 w 17"/>
                <a:gd name="T21" fmla="*/ 2 h 25"/>
                <a:gd name="T22" fmla="*/ 5 w 17"/>
                <a:gd name="T23" fmla="*/ 2 h 25"/>
                <a:gd name="T24" fmla="*/ 0 w 17"/>
                <a:gd name="T25" fmla="*/ 16 h 25"/>
                <a:gd name="T26" fmla="*/ 1 w 17"/>
                <a:gd name="T27" fmla="*/ 18 h 25"/>
                <a:gd name="T28" fmla="*/ 15 w 17"/>
                <a:gd name="T29" fmla="*/ 25 h 25"/>
                <a:gd name="T30" fmla="*/ 16 w 17"/>
                <a:gd name="T31" fmla="*/ 25 h 25"/>
                <a:gd name="T32" fmla="*/ 16 w 17"/>
                <a:gd name="T33" fmla="*/ 24 h 25"/>
                <a:gd name="T34" fmla="*/ 17 w 17"/>
                <a:gd name="T35" fmla="*/ 1 h 25"/>
                <a:gd name="T36" fmla="*/ 17 w 17"/>
                <a:gd name="T37" fmla="*/ 0 h 25"/>
                <a:gd name="T38" fmla="*/ 16 w 17"/>
                <a:gd name="T39" fmla="*/ 0 h 25"/>
                <a:gd name="T40" fmla="*/ 16 w 17"/>
                <a:gd name="T41"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25">
                  <a:moveTo>
                    <a:pt x="16" y="1"/>
                  </a:moveTo>
                  <a:cubicBezTo>
                    <a:pt x="15" y="1"/>
                    <a:pt x="15" y="1"/>
                    <a:pt x="15" y="1"/>
                  </a:cubicBezTo>
                  <a:cubicBezTo>
                    <a:pt x="14" y="23"/>
                    <a:pt x="14" y="23"/>
                    <a:pt x="14" y="23"/>
                  </a:cubicBezTo>
                  <a:cubicBezTo>
                    <a:pt x="2" y="16"/>
                    <a:pt x="2" y="16"/>
                    <a:pt x="2" y="16"/>
                  </a:cubicBezTo>
                  <a:cubicBezTo>
                    <a:pt x="7" y="3"/>
                    <a:pt x="7" y="3"/>
                    <a:pt x="7" y="3"/>
                  </a:cubicBezTo>
                  <a:cubicBezTo>
                    <a:pt x="16" y="2"/>
                    <a:pt x="16" y="2"/>
                    <a:pt x="16" y="2"/>
                  </a:cubicBezTo>
                  <a:cubicBezTo>
                    <a:pt x="16" y="1"/>
                    <a:pt x="16" y="1"/>
                    <a:pt x="16" y="1"/>
                  </a:cubicBezTo>
                  <a:cubicBezTo>
                    <a:pt x="15" y="1"/>
                    <a:pt x="15" y="1"/>
                    <a:pt x="15" y="1"/>
                  </a:cubicBezTo>
                  <a:cubicBezTo>
                    <a:pt x="16" y="1"/>
                    <a:pt x="16" y="1"/>
                    <a:pt x="16" y="1"/>
                  </a:cubicBezTo>
                  <a:cubicBezTo>
                    <a:pt x="16" y="0"/>
                    <a:pt x="16" y="0"/>
                    <a:pt x="16" y="0"/>
                  </a:cubicBezTo>
                  <a:cubicBezTo>
                    <a:pt x="6" y="2"/>
                    <a:pt x="6" y="2"/>
                    <a:pt x="6" y="2"/>
                  </a:cubicBezTo>
                  <a:cubicBezTo>
                    <a:pt x="6" y="2"/>
                    <a:pt x="6" y="2"/>
                    <a:pt x="5" y="2"/>
                  </a:cubicBezTo>
                  <a:cubicBezTo>
                    <a:pt x="0" y="16"/>
                    <a:pt x="0" y="16"/>
                    <a:pt x="0" y="16"/>
                  </a:cubicBezTo>
                  <a:cubicBezTo>
                    <a:pt x="0" y="17"/>
                    <a:pt x="0" y="17"/>
                    <a:pt x="1" y="18"/>
                  </a:cubicBezTo>
                  <a:cubicBezTo>
                    <a:pt x="15" y="25"/>
                    <a:pt x="15" y="25"/>
                    <a:pt x="15" y="25"/>
                  </a:cubicBezTo>
                  <a:cubicBezTo>
                    <a:pt x="15" y="25"/>
                    <a:pt x="15" y="25"/>
                    <a:pt x="16" y="25"/>
                  </a:cubicBezTo>
                  <a:cubicBezTo>
                    <a:pt x="16" y="25"/>
                    <a:pt x="16" y="25"/>
                    <a:pt x="16" y="24"/>
                  </a:cubicBezTo>
                  <a:cubicBezTo>
                    <a:pt x="17" y="1"/>
                    <a:pt x="17" y="1"/>
                    <a:pt x="17" y="1"/>
                  </a:cubicBezTo>
                  <a:cubicBezTo>
                    <a:pt x="17" y="0"/>
                    <a:pt x="17" y="0"/>
                    <a:pt x="17" y="0"/>
                  </a:cubicBezTo>
                  <a:cubicBezTo>
                    <a:pt x="17" y="0"/>
                    <a:pt x="16" y="0"/>
                    <a:pt x="16" y="0"/>
                  </a:cubicBezTo>
                  <a:lnTo>
                    <a:pt x="16" y="1"/>
                  </a:lnTo>
                  <a:close/>
                </a:path>
              </a:pathLst>
            </a:custGeom>
            <a:solidFill>
              <a:srgbClr val="FFF7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8" name="Freeform 208"/>
            <p:cNvSpPr/>
            <p:nvPr/>
          </p:nvSpPr>
          <p:spPr bwMode="auto">
            <a:xfrm>
              <a:off x="3834" y="2232"/>
              <a:ext cx="10" cy="21"/>
            </a:xfrm>
            <a:custGeom>
              <a:avLst/>
              <a:gdLst>
                <a:gd name="T0" fmla="*/ 2 w 4"/>
                <a:gd name="T1" fmla="*/ 9 h 9"/>
                <a:gd name="T2" fmla="*/ 0 w 4"/>
                <a:gd name="T3" fmla="*/ 5 h 9"/>
                <a:gd name="T4" fmla="*/ 2 w 4"/>
                <a:gd name="T5" fmla="*/ 0 h 9"/>
                <a:gd name="T6" fmla="*/ 4 w 4"/>
                <a:gd name="T7" fmla="*/ 5 h 9"/>
                <a:gd name="T8" fmla="*/ 2 w 4"/>
                <a:gd name="T9" fmla="*/ 9 h 9"/>
              </a:gdLst>
              <a:ahLst/>
              <a:cxnLst>
                <a:cxn ang="0">
                  <a:pos x="T0" y="T1"/>
                </a:cxn>
                <a:cxn ang="0">
                  <a:pos x="T2" y="T3"/>
                </a:cxn>
                <a:cxn ang="0">
                  <a:pos x="T4" y="T5"/>
                </a:cxn>
                <a:cxn ang="0">
                  <a:pos x="T6" y="T7"/>
                </a:cxn>
                <a:cxn ang="0">
                  <a:pos x="T8" y="T9"/>
                </a:cxn>
              </a:cxnLst>
              <a:rect l="0" t="0" r="r" b="b"/>
              <a:pathLst>
                <a:path w="4" h="9">
                  <a:moveTo>
                    <a:pt x="2" y="9"/>
                  </a:moveTo>
                  <a:cubicBezTo>
                    <a:pt x="1" y="9"/>
                    <a:pt x="0" y="7"/>
                    <a:pt x="0" y="5"/>
                  </a:cubicBezTo>
                  <a:cubicBezTo>
                    <a:pt x="0" y="2"/>
                    <a:pt x="1" y="1"/>
                    <a:pt x="2" y="0"/>
                  </a:cubicBezTo>
                  <a:cubicBezTo>
                    <a:pt x="3" y="0"/>
                    <a:pt x="4" y="2"/>
                    <a:pt x="4" y="5"/>
                  </a:cubicBezTo>
                  <a:cubicBezTo>
                    <a:pt x="4" y="7"/>
                    <a:pt x="3" y="9"/>
                    <a:pt x="2"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9" name="Freeform 209"/>
            <p:cNvSpPr/>
            <p:nvPr/>
          </p:nvSpPr>
          <p:spPr bwMode="auto">
            <a:xfrm>
              <a:off x="3453" y="1684"/>
              <a:ext cx="580" cy="462"/>
            </a:xfrm>
            <a:custGeom>
              <a:avLst/>
              <a:gdLst>
                <a:gd name="T0" fmla="*/ 54 w 242"/>
                <a:gd name="T1" fmla="*/ 71 h 194"/>
                <a:gd name="T2" fmla="*/ 43 w 242"/>
                <a:gd name="T3" fmla="*/ 60 h 194"/>
                <a:gd name="T4" fmla="*/ 49 w 242"/>
                <a:gd name="T5" fmla="*/ 75 h 194"/>
                <a:gd name="T6" fmla="*/ 39 w 242"/>
                <a:gd name="T7" fmla="*/ 82 h 194"/>
                <a:gd name="T8" fmla="*/ 50 w 242"/>
                <a:gd name="T9" fmla="*/ 82 h 194"/>
                <a:gd name="T10" fmla="*/ 96 w 242"/>
                <a:gd name="T11" fmla="*/ 194 h 194"/>
                <a:gd name="T12" fmla="*/ 224 w 242"/>
                <a:gd name="T13" fmla="*/ 63 h 194"/>
                <a:gd name="T14" fmla="*/ 214 w 242"/>
                <a:gd name="T15" fmla="*/ 39 h 194"/>
                <a:gd name="T16" fmla="*/ 240 w 242"/>
                <a:gd name="T17" fmla="*/ 57 h 194"/>
                <a:gd name="T18" fmla="*/ 133 w 242"/>
                <a:gd name="T19" fmla="*/ 17 h 194"/>
                <a:gd name="T20" fmla="*/ 54 w 242"/>
                <a:gd name="T21" fmla="*/ 71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2" h="194">
                  <a:moveTo>
                    <a:pt x="54" y="71"/>
                  </a:moveTo>
                  <a:cubicBezTo>
                    <a:pt x="54" y="71"/>
                    <a:pt x="45" y="57"/>
                    <a:pt x="43" y="60"/>
                  </a:cubicBezTo>
                  <a:cubicBezTo>
                    <a:pt x="41" y="63"/>
                    <a:pt x="49" y="75"/>
                    <a:pt x="49" y="75"/>
                  </a:cubicBezTo>
                  <a:cubicBezTo>
                    <a:pt x="49" y="75"/>
                    <a:pt x="35" y="76"/>
                    <a:pt x="39" y="82"/>
                  </a:cubicBezTo>
                  <a:cubicBezTo>
                    <a:pt x="42" y="87"/>
                    <a:pt x="50" y="82"/>
                    <a:pt x="50" y="82"/>
                  </a:cubicBezTo>
                  <a:cubicBezTo>
                    <a:pt x="50" y="82"/>
                    <a:pt x="0" y="166"/>
                    <a:pt x="96" y="194"/>
                  </a:cubicBezTo>
                  <a:cubicBezTo>
                    <a:pt x="105" y="181"/>
                    <a:pt x="224" y="63"/>
                    <a:pt x="224" y="63"/>
                  </a:cubicBezTo>
                  <a:cubicBezTo>
                    <a:pt x="214" y="39"/>
                    <a:pt x="214" y="39"/>
                    <a:pt x="214" y="39"/>
                  </a:cubicBezTo>
                  <a:cubicBezTo>
                    <a:pt x="214" y="39"/>
                    <a:pt x="227" y="38"/>
                    <a:pt x="240" y="57"/>
                  </a:cubicBezTo>
                  <a:cubicBezTo>
                    <a:pt x="242" y="55"/>
                    <a:pt x="216" y="0"/>
                    <a:pt x="133" y="17"/>
                  </a:cubicBezTo>
                  <a:cubicBezTo>
                    <a:pt x="78" y="30"/>
                    <a:pt x="54" y="66"/>
                    <a:pt x="54" y="71"/>
                  </a:cubicBezTo>
                  <a:close/>
                </a:path>
              </a:pathLst>
            </a:custGeom>
            <a:solidFill>
              <a:srgbClr val="3E1E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0" name="Freeform 210"/>
            <p:cNvSpPr/>
            <p:nvPr/>
          </p:nvSpPr>
          <p:spPr bwMode="auto">
            <a:xfrm>
              <a:off x="3532" y="1705"/>
              <a:ext cx="498" cy="443"/>
            </a:xfrm>
            <a:custGeom>
              <a:avLst/>
              <a:gdLst>
                <a:gd name="T0" fmla="*/ 19 w 208"/>
                <a:gd name="T1" fmla="*/ 60 h 186"/>
                <a:gd name="T2" fmla="*/ 11 w 208"/>
                <a:gd name="T3" fmla="*/ 52 h 186"/>
                <a:gd name="T4" fmla="*/ 11 w 208"/>
                <a:gd name="T5" fmla="*/ 52 h 186"/>
                <a:gd name="T6" fmla="*/ 11 w 208"/>
                <a:gd name="T7" fmla="*/ 52 h 186"/>
                <a:gd name="T8" fmla="*/ 11 w 208"/>
                <a:gd name="T9" fmla="*/ 52 h 186"/>
                <a:gd name="T10" fmla="*/ 11 w 208"/>
                <a:gd name="T11" fmla="*/ 52 h 186"/>
                <a:gd name="T12" fmla="*/ 12 w 208"/>
                <a:gd name="T13" fmla="*/ 56 h 186"/>
                <a:gd name="T14" fmla="*/ 17 w 208"/>
                <a:gd name="T15" fmla="*/ 65 h 186"/>
                <a:gd name="T16" fmla="*/ 16 w 208"/>
                <a:gd name="T17" fmla="*/ 67 h 186"/>
                <a:gd name="T18" fmla="*/ 6 w 208"/>
                <a:gd name="T19" fmla="*/ 71 h 186"/>
                <a:gd name="T20" fmla="*/ 10 w 208"/>
                <a:gd name="T21" fmla="*/ 74 h 186"/>
                <a:gd name="T22" fmla="*/ 16 w 208"/>
                <a:gd name="T23" fmla="*/ 72 h 186"/>
                <a:gd name="T24" fmla="*/ 18 w 208"/>
                <a:gd name="T25" fmla="*/ 73 h 186"/>
                <a:gd name="T26" fmla="*/ 10 w 208"/>
                <a:gd name="T27" fmla="*/ 144 h 186"/>
                <a:gd name="T28" fmla="*/ 63 w 208"/>
                <a:gd name="T29" fmla="*/ 184 h 186"/>
                <a:gd name="T30" fmla="*/ 191 w 208"/>
                <a:gd name="T31" fmla="*/ 54 h 186"/>
                <a:gd name="T32" fmla="*/ 181 w 208"/>
                <a:gd name="T33" fmla="*/ 30 h 186"/>
                <a:gd name="T34" fmla="*/ 208 w 208"/>
                <a:gd name="T35" fmla="*/ 47 h 186"/>
                <a:gd name="T36" fmla="*/ 207 w 208"/>
                <a:gd name="T37" fmla="*/ 48 h 186"/>
                <a:gd name="T38" fmla="*/ 207 w 208"/>
                <a:gd name="T39" fmla="*/ 48 h 186"/>
                <a:gd name="T40" fmla="*/ 206 w 208"/>
                <a:gd name="T41" fmla="*/ 48 h 186"/>
                <a:gd name="T42" fmla="*/ 206 w 208"/>
                <a:gd name="T43" fmla="*/ 48 h 186"/>
                <a:gd name="T44" fmla="*/ 177 w 208"/>
                <a:gd name="T45" fmla="*/ 17 h 186"/>
                <a:gd name="T46" fmla="*/ 101 w 208"/>
                <a:gd name="T47" fmla="*/ 9 h 186"/>
                <a:gd name="T48" fmla="*/ 25 w 208"/>
                <a:gd name="T49" fmla="*/ 56 h 186"/>
                <a:gd name="T50" fmla="*/ 21 w 208"/>
                <a:gd name="T51" fmla="*/ 63 h 186"/>
                <a:gd name="T52" fmla="*/ 20 w 208"/>
                <a:gd name="T53" fmla="*/ 62 h 186"/>
                <a:gd name="T54" fmla="*/ 73 w 208"/>
                <a:gd name="T55" fmla="*/ 16 h 186"/>
                <a:gd name="T56" fmla="*/ 178 w 208"/>
                <a:gd name="T57" fmla="*/ 15 h 186"/>
                <a:gd name="T58" fmla="*/ 208 w 208"/>
                <a:gd name="T59" fmla="*/ 48 h 186"/>
                <a:gd name="T60" fmla="*/ 207 w 208"/>
                <a:gd name="T61" fmla="*/ 49 h 186"/>
                <a:gd name="T62" fmla="*/ 183 w 208"/>
                <a:gd name="T63" fmla="*/ 31 h 186"/>
                <a:gd name="T64" fmla="*/ 181 w 208"/>
                <a:gd name="T65" fmla="*/ 31 h 186"/>
                <a:gd name="T66" fmla="*/ 182 w 208"/>
                <a:gd name="T67" fmla="*/ 30 h 186"/>
                <a:gd name="T68" fmla="*/ 187 w 208"/>
                <a:gd name="T69" fmla="*/ 60 h 186"/>
                <a:gd name="T70" fmla="*/ 71 w 208"/>
                <a:gd name="T71" fmla="*/ 178 h 186"/>
                <a:gd name="T72" fmla="*/ 8 w 208"/>
                <a:gd name="T73" fmla="*/ 145 h 186"/>
                <a:gd name="T74" fmla="*/ 17 w 208"/>
                <a:gd name="T75" fmla="*/ 73 h 186"/>
                <a:gd name="T76" fmla="*/ 10 w 208"/>
                <a:gd name="T77" fmla="*/ 76 h 186"/>
                <a:gd name="T78" fmla="*/ 4 w 208"/>
                <a:gd name="T79" fmla="*/ 70 h 186"/>
                <a:gd name="T80" fmla="*/ 16 w 208"/>
                <a:gd name="T81" fmla="*/ 65 h 186"/>
                <a:gd name="T82" fmla="*/ 10 w 208"/>
                <a:gd name="T83" fmla="*/ 57 h 186"/>
                <a:gd name="T84" fmla="*/ 10 w 208"/>
                <a:gd name="T85" fmla="*/ 50 h 186"/>
                <a:gd name="T86" fmla="*/ 22 w 208"/>
                <a:gd name="T87" fmla="*/ 61 h 186"/>
                <a:gd name="T88" fmla="*/ 21 w 208"/>
                <a:gd name="T89" fmla="*/ 6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8" h="186">
                  <a:moveTo>
                    <a:pt x="21" y="62"/>
                  </a:moveTo>
                  <a:cubicBezTo>
                    <a:pt x="20" y="62"/>
                    <a:pt x="20" y="62"/>
                    <a:pt x="20" y="62"/>
                  </a:cubicBezTo>
                  <a:cubicBezTo>
                    <a:pt x="20" y="62"/>
                    <a:pt x="20" y="62"/>
                    <a:pt x="19" y="60"/>
                  </a:cubicBezTo>
                  <a:cubicBezTo>
                    <a:pt x="18" y="59"/>
                    <a:pt x="16" y="56"/>
                    <a:pt x="14" y="54"/>
                  </a:cubicBezTo>
                  <a:cubicBezTo>
                    <a:pt x="13" y="54"/>
                    <a:pt x="13" y="53"/>
                    <a:pt x="12" y="52"/>
                  </a:cubicBezTo>
                  <a:cubicBezTo>
                    <a:pt x="12" y="52"/>
                    <a:pt x="11" y="52"/>
                    <a:pt x="11" y="52"/>
                  </a:cubicBezTo>
                  <a:cubicBezTo>
                    <a:pt x="11" y="52"/>
                    <a:pt x="11" y="52"/>
                    <a:pt x="11" y="52"/>
                  </a:cubicBezTo>
                  <a:cubicBezTo>
                    <a:pt x="11" y="52"/>
                    <a:pt x="11" y="52"/>
                    <a:pt x="11" y="52"/>
                  </a:cubicBezTo>
                  <a:cubicBezTo>
                    <a:pt x="11" y="52"/>
                    <a:pt x="11" y="52"/>
                    <a:pt x="11" y="52"/>
                  </a:cubicBezTo>
                  <a:cubicBezTo>
                    <a:pt x="11" y="52"/>
                    <a:pt x="11" y="52"/>
                    <a:pt x="11" y="52"/>
                  </a:cubicBezTo>
                  <a:cubicBezTo>
                    <a:pt x="11" y="52"/>
                    <a:pt x="11" y="52"/>
                    <a:pt x="11" y="52"/>
                  </a:cubicBezTo>
                  <a:cubicBezTo>
                    <a:pt x="11" y="52"/>
                    <a:pt x="11" y="52"/>
                    <a:pt x="11" y="52"/>
                  </a:cubicBezTo>
                  <a:cubicBezTo>
                    <a:pt x="11" y="52"/>
                    <a:pt x="11" y="52"/>
                    <a:pt x="11" y="52"/>
                  </a:cubicBezTo>
                  <a:cubicBezTo>
                    <a:pt x="11" y="52"/>
                    <a:pt x="11" y="52"/>
                    <a:pt x="11" y="52"/>
                  </a:cubicBezTo>
                  <a:cubicBezTo>
                    <a:pt x="11" y="52"/>
                    <a:pt x="11" y="52"/>
                    <a:pt x="11" y="52"/>
                  </a:cubicBezTo>
                  <a:cubicBezTo>
                    <a:pt x="11" y="52"/>
                    <a:pt x="11" y="52"/>
                    <a:pt x="11" y="52"/>
                  </a:cubicBezTo>
                  <a:cubicBezTo>
                    <a:pt x="11" y="52"/>
                    <a:pt x="11" y="52"/>
                    <a:pt x="11" y="52"/>
                  </a:cubicBezTo>
                  <a:cubicBezTo>
                    <a:pt x="11" y="52"/>
                    <a:pt x="11" y="52"/>
                    <a:pt x="11" y="52"/>
                  </a:cubicBezTo>
                  <a:cubicBezTo>
                    <a:pt x="11" y="52"/>
                    <a:pt x="11" y="52"/>
                    <a:pt x="11" y="52"/>
                  </a:cubicBezTo>
                  <a:cubicBezTo>
                    <a:pt x="11" y="52"/>
                    <a:pt x="11" y="52"/>
                    <a:pt x="11" y="53"/>
                  </a:cubicBezTo>
                  <a:cubicBezTo>
                    <a:pt x="11" y="54"/>
                    <a:pt x="11" y="55"/>
                    <a:pt x="12" y="56"/>
                  </a:cubicBezTo>
                  <a:cubicBezTo>
                    <a:pt x="13" y="58"/>
                    <a:pt x="14" y="60"/>
                    <a:pt x="15" y="62"/>
                  </a:cubicBezTo>
                  <a:cubicBezTo>
                    <a:pt x="16" y="63"/>
                    <a:pt x="16" y="64"/>
                    <a:pt x="17" y="64"/>
                  </a:cubicBezTo>
                  <a:cubicBezTo>
                    <a:pt x="17" y="65"/>
                    <a:pt x="17" y="65"/>
                    <a:pt x="17" y="65"/>
                  </a:cubicBezTo>
                  <a:cubicBezTo>
                    <a:pt x="17" y="65"/>
                    <a:pt x="17" y="66"/>
                    <a:pt x="17" y="66"/>
                  </a:cubicBezTo>
                  <a:cubicBezTo>
                    <a:pt x="17" y="66"/>
                    <a:pt x="17" y="67"/>
                    <a:pt x="16" y="67"/>
                  </a:cubicBezTo>
                  <a:cubicBezTo>
                    <a:pt x="16" y="67"/>
                    <a:pt x="16" y="67"/>
                    <a:pt x="16" y="67"/>
                  </a:cubicBezTo>
                  <a:cubicBezTo>
                    <a:pt x="14" y="67"/>
                    <a:pt x="11" y="67"/>
                    <a:pt x="9" y="68"/>
                  </a:cubicBezTo>
                  <a:cubicBezTo>
                    <a:pt x="8" y="69"/>
                    <a:pt x="7" y="69"/>
                    <a:pt x="7" y="70"/>
                  </a:cubicBezTo>
                  <a:cubicBezTo>
                    <a:pt x="6" y="70"/>
                    <a:pt x="6" y="70"/>
                    <a:pt x="6" y="71"/>
                  </a:cubicBezTo>
                  <a:cubicBezTo>
                    <a:pt x="6" y="71"/>
                    <a:pt x="6" y="71"/>
                    <a:pt x="6" y="72"/>
                  </a:cubicBezTo>
                  <a:cubicBezTo>
                    <a:pt x="7" y="72"/>
                    <a:pt x="7" y="72"/>
                    <a:pt x="7" y="72"/>
                  </a:cubicBezTo>
                  <a:cubicBezTo>
                    <a:pt x="8" y="73"/>
                    <a:pt x="9" y="74"/>
                    <a:pt x="10" y="74"/>
                  </a:cubicBezTo>
                  <a:cubicBezTo>
                    <a:pt x="11" y="74"/>
                    <a:pt x="12" y="74"/>
                    <a:pt x="13" y="73"/>
                  </a:cubicBezTo>
                  <a:cubicBezTo>
                    <a:pt x="14" y="73"/>
                    <a:pt x="15" y="73"/>
                    <a:pt x="15" y="72"/>
                  </a:cubicBezTo>
                  <a:cubicBezTo>
                    <a:pt x="16" y="72"/>
                    <a:pt x="16" y="72"/>
                    <a:pt x="16" y="72"/>
                  </a:cubicBezTo>
                  <a:cubicBezTo>
                    <a:pt x="16" y="72"/>
                    <a:pt x="16" y="72"/>
                    <a:pt x="16" y="72"/>
                  </a:cubicBezTo>
                  <a:cubicBezTo>
                    <a:pt x="16" y="71"/>
                    <a:pt x="17" y="71"/>
                    <a:pt x="17" y="72"/>
                  </a:cubicBezTo>
                  <a:cubicBezTo>
                    <a:pt x="18" y="72"/>
                    <a:pt x="18" y="73"/>
                    <a:pt x="18" y="73"/>
                  </a:cubicBezTo>
                  <a:cubicBezTo>
                    <a:pt x="18" y="73"/>
                    <a:pt x="17" y="73"/>
                    <a:pt x="17" y="73"/>
                  </a:cubicBezTo>
                  <a:cubicBezTo>
                    <a:pt x="16" y="76"/>
                    <a:pt x="11" y="85"/>
                    <a:pt x="7" y="99"/>
                  </a:cubicBezTo>
                  <a:cubicBezTo>
                    <a:pt x="4" y="112"/>
                    <a:pt x="3" y="128"/>
                    <a:pt x="10" y="144"/>
                  </a:cubicBezTo>
                  <a:cubicBezTo>
                    <a:pt x="17" y="160"/>
                    <a:pt x="32" y="175"/>
                    <a:pt x="64" y="184"/>
                  </a:cubicBezTo>
                  <a:cubicBezTo>
                    <a:pt x="63" y="185"/>
                    <a:pt x="63" y="185"/>
                    <a:pt x="63" y="185"/>
                  </a:cubicBezTo>
                  <a:cubicBezTo>
                    <a:pt x="63" y="184"/>
                    <a:pt x="63" y="184"/>
                    <a:pt x="63" y="184"/>
                  </a:cubicBezTo>
                  <a:cubicBezTo>
                    <a:pt x="64" y="182"/>
                    <a:pt x="67" y="179"/>
                    <a:pt x="71" y="175"/>
                  </a:cubicBezTo>
                  <a:cubicBezTo>
                    <a:pt x="99" y="144"/>
                    <a:pt x="191" y="53"/>
                    <a:pt x="191" y="53"/>
                  </a:cubicBezTo>
                  <a:cubicBezTo>
                    <a:pt x="191" y="54"/>
                    <a:pt x="191" y="54"/>
                    <a:pt x="191" y="54"/>
                  </a:cubicBezTo>
                  <a:cubicBezTo>
                    <a:pt x="191" y="54"/>
                    <a:pt x="191" y="54"/>
                    <a:pt x="191" y="54"/>
                  </a:cubicBezTo>
                  <a:cubicBezTo>
                    <a:pt x="181" y="31"/>
                    <a:pt x="181" y="31"/>
                    <a:pt x="181" y="31"/>
                  </a:cubicBezTo>
                  <a:cubicBezTo>
                    <a:pt x="180" y="30"/>
                    <a:pt x="180" y="30"/>
                    <a:pt x="181" y="30"/>
                  </a:cubicBezTo>
                  <a:cubicBezTo>
                    <a:pt x="181" y="29"/>
                    <a:pt x="181" y="29"/>
                    <a:pt x="181" y="29"/>
                  </a:cubicBezTo>
                  <a:cubicBezTo>
                    <a:pt x="181" y="29"/>
                    <a:pt x="185" y="29"/>
                    <a:pt x="190" y="31"/>
                  </a:cubicBezTo>
                  <a:cubicBezTo>
                    <a:pt x="195" y="33"/>
                    <a:pt x="201" y="38"/>
                    <a:pt x="208" y="47"/>
                  </a:cubicBezTo>
                  <a:cubicBezTo>
                    <a:pt x="207" y="48"/>
                    <a:pt x="207" y="48"/>
                    <a:pt x="207" y="48"/>
                  </a:cubicBezTo>
                  <a:cubicBezTo>
                    <a:pt x="206" y="47"/>
                    <a:pt x="206" y="47"/>
                    <a:pt x="206" y="47"/>
                  </a:cubicBezTo>
                  <a:cubicBezTo>
                    <a:pt x="207" y="48"/>
                    <a:pt x="207" y="48"/>
                    <a:pt x="207" y="48"/>
                  </a:cubicBezTo>
                  <a:cubicBezTo>
                    <a:pt x="206" y="47"/>
                    <a:pt x="206" y="47"/>
                    <a:pt x="206" y="47"/>
                  </a:cubicBezTo>
                  <a:cubicBezTo>
                    <a:pt x="206" y="47"/>
                    <a:pt x="206" y="47"/>
                    <a:pt x="206" y="47"/>
                  </a:cubicBezTo>
                  <a:cubicBezTo>
                    <a:pt x="207" y="48"/>
                    <a:pt x="207" y="48"/>
                    <a:pt x="207" y="48"/>
                  </a:cubicBezTo>
                  <a:cubicBezTo>
                    <a:pt x="206" y="47"/>
                    <a:pt x="206" y="47"/>
                    <a:pt x="206" y="47"/>
                  </a:cubicBezTo>
                  <a:cubicBezTo>
                    <a:pt x="206" y="48"/>
                    <a:pt x="206" y="48"/>
                    <a:pt x="206" y="48"/>
                  </a:cubicBezTo>
                  <a:cubicBezTo>
                    <a:pt x="206" y="48"/>
                    <a:pt x="206" y="48"/>
                    <a:pt x="206" y="48"/>
                  </a:cubicBezTo>
                  <a:cubicBezTo>
                    <a:pt x="206" y="47"/>
                    <a:pt x="206" y="47"/>
                    <a:pt x="206" y="47"/>
                  </a:cubicBezTo>
                  <a:cubicBezTo>
                    <a:pt x="206" y="48"/>
                    <a:pt x="206" y="48"/>
                    <a:pt x="206" y="48"/>
                  </a:cubicBezTo>
                  <a:cubicBezTo>
                    <a:pt x="206" y="48"/>
                    <a:pt x="206" y="48"/>
                    <a:pt x="206" y="48"/>
                  </a:cubicBezTo>
                  <a:cubicBezTo>
                    <a:pt x="206" y="47"/>
                    <a:pt x="206" y="47"/>
                    <a:pt x="206" y="47"/>
                  </a:cubicBezTo>
                  <a:cubicBezTo>
                    <a:pt x="206" y="46"/>
                    <a:pt x="205" y="46"/>
                    <a:pt x="205" y="45"/>
                  </a:cubicBezTo>
                  <a:cubicBezTo>
                    <a:pt x="202" y="39"/>
                    <a:pt x="194" y="26"/>
                    <a:pt x="177" y="17"/>
                  </a:cubicBezTo>
                  <a:cubicBezTo>
                    <a:pt x="161" y="8"/>
                    <a:pt x="136" y="2"/>
                    <a:pt x="101" y="9"/>
                  </a:cubicBezTo>
                  <a:cubicBezTo>
                    <a:pt x="100" y="8"/>
                    <a:pt x="100" y="8"/>
                    <a:pt x="100" y="8"/>
                  </a:cubicBezTo>
                  <a:cubicBezTo>
                    <a:pt x="101" y="9"/>
                    <a:pt x="101" y="9"/>
                    <a:pt x="101" y="9"/>
                  </a:cubicBezTo>
                  <a:cubicBezTo>
                    <a:pt x="91" y="11"/>
                    <a:pt x="82" y="15"/>
                    <a:pt x="74" y="18"/>
                  </a:cubicBezTo>
                  <a:cubicBezTo>
                    <a:pt x="56" y="26"/>
                    <a:pt x="43" y="36"/>
                    <a:pt x="34" y="45"/>
                  </a:cubicBezTo>
                  <a:cubicBezTo>
                    <a:pt x="30" y="49"/>
                    <a:pt x="27" y="53"/>
                    <a:pt x="25" y="56"/>
                  </a:cubicBezTo>
                  <a:cubicBezTo>
                    <a:pt x="24" y="58"/>
                    <a:pt x="23" y="59"/>
                    <a:pt x="23" y="60"/>
                  </a:cubicBezTo>
                  <a:cubicBezTo>
                    <a:pt x="22" y="61"/>
                    <a:pt x="22" y="62"/>
                    <a:pt x="22" y="62"/>
                  </a:cubicBezTo>
                  <a:cubicBezTo>
                    <a:pt x="22" y="62"/>
                    <a:pt x="22" y="63"/>
                    <a:pt x="21" y="63"/>
                  </a:cubicBezTo>
                  <a:cubicBezTo>
                    <a:pt x="21" y="63"/>
                    <a:pt x="20" y="63"/>
                    <a:pt x="20" y="62"/>
                  </a:cubicBezTo>
                  <a:cubicBezTo>
                    <a:pt x="21" y="62"/>
                    <a:pt x="21" y="62"/>
                    <a:pt x="21" y="62"/>
                  </a:cubicBezTo>
                  <a:cubicBezTo>
                    <a:pt x="20" y="62"/>
                    <a:pt x="20" y="62"/>
                    <a:pt x="20" y="62"/>
                  </a:cubicBezTo>
                  <a:cubicBezTo>
                    <a:pt x="20" y="61"/>
                    <a:pt x="20" y="60"/>
                    <a:pt x="21" y="59"/>
                  </a:cubicBezTo>
                  <a:cubicBezTo>
                    <a:pt x="23" y="55"/>
                    <a:pt x="28" y="48"/>
                    <a:pt x="36" y="40"/>
                  </a:cubicBezTo>
                  <a:cubicBezTo>
                    <a:pt x="45" y="32"/>
                    <a:pt x="57" y="23"/>
                    <a:pt x="73" y="16"/>
                  </a:cubicBezTo>
                  <a:cubicBezTo>
                    <a:pt x="81" y="13"/>
                    <a:pt x="90" y="10"/>
                    <a:pt x="100" y="7"/>
                  </a:cubicBezTo>
                  <a:cubicBezTo>
                    <a:pt x="100" y="7"/>
                    <a:pt x="100" y="7"/>
                    <a:pt x="100" y="7"/>
                  </a:cubicBezTo>
                  <a:cubicBezTo>
                    <a:pt x="136" y="0"/>
                    <a:pt x="161" y="6"/>
                    <a:pt x="178" y="15"/>
                  </a:cubicBezTo>
                  <a:cubicBezTo>
                    <a:pt x="195" y="25"/>
                    <a:pt x="204" y="38"/>
                    <a:pt x="207" y="44"/>
                  </a:cubicBezTo>
                  <a:cubicBezTo>
                    <a:pt x="207" y="45"/>
                    <a:pt x="208" y="46"/>
                    <a:pt x="208" y="47"/>
                  </a:cubicBezTo>
                  <a:cubicBezTo>
                    <a:pt x="208" y="47"/>
                    <a:pt x="208" y="47"/>
                    <a:pt x="208" y="48"/>
                  </a:cubicBezTo>
                  <a:cubicBezTo>
                    <a:pt x="208" y="48"/>
                    <a:pt x="208" y="48"/>
                    <a:pt x="208" y="48"/>
                  </a:cubicBezTo>
                  <a:cubicBezTo>
                    <a:pt x="208" y="48"/>
                    <a:pt x="208" y="49"/>
                    <a:pt x="207" y="49"/>
                  </a:cubicBezTo>
                  <a:cubicBezTo>
                    <a:pt x="207" y="49"/>
                    <a:pt x="207" y="49"/>
                    <a:pt x="207" y="49"/>
                  </a:cubicBezTo>
                  <a:cubicBezTo>
                    <a:pt x="206" y="49"/>
                    <a:pt x="206" y="49"/>
                    <a:pt x="206" y="49"/>
                  </a:cubicBezTo>
                  <a:cubicBezTo>
                    <a:pt x="200" y="39"/>
                    <a:pt x="194" y="35"/>
                    <a:pt x="189" y="33"/>
                  </a:cubicBezTo>
                  <a:cubicBezTo>
                    <a:pt x="187" y="32"/>
                    <a:pt x="185" y="31"/>
                    <a:pt x="183" y="31"/>
                  </a:cubicBezTo>
                  <a:cubicBezTo>
                    <a:pt x="183" y="31"/>
                    <a:pt x="182" y="31"/>
                    <a:pt x="182" y="31"/>
                  </a:cubicBezTo>
                  <a:cubicBezTo>
                    <a:pt x="182" y="31"/>
                    <a:pt x="182" y="31"/>
                    <a:pt x="182" y="31"/>
                  </a:cubicBezTo>
                  <a:cubicBezTo>
                    <a:pt x="181" y="31"/>
                    <a:pt x="181" y="31"/>
                    <a:pt x="181" y="31"/>
                  </a:cubicBezTo>
                  <a:cubicBezTo>
                    <a:pt x="181" y="31"/>
                    <a:pt x="181" y="31"/>
                    <a:pt x="181" y="31"/>
                  </a:cubicBezTo>
                  <a:cubicBezTo>
                    <a:pt x="181" y="30"/>
                    <a:pt x="181" y="30"/>
                    <a:pt x="181" y="30"/>
                  </a:cubicBezTo>
                  <a:cubicBezTo>
                    <a:pt x="182" y="30"/>
                    <a:pt x="182" y="30"/>
                    <a:pt x="182" y="30"/>
                  </a:cubicBezTo>
                  <a:cubicBezTo>
                    <a:pt x="192" y="53"/>
                    <a:pt x="192" y="53"/>
                    <a:pt x="192" y="53"/>
                  </a:cubicBezTo>
                  <a:cubicBezTo>
                    <a:pt x="192" y="54"/>
                    <a:pt x="192" y="54"/>
                    <a:pt x="192" y="54"/>
                  </a:cubicBezTo>
                  <a:cubicBezTo>
                    <a:pt x="192" y="55"/>
                    <a:pt x="190" y="56"/>
                    <a:pt x="187" y="60"/>
                  </a:cubicBezTo>
                  <a:cubicBezTo>
                    <a:pt x="175" y="71"/>
                    <a:pt x="147" y="100"/>
                    <a:pt x="120" y="127"/>
                  </a:cubicBezTo>
                  <a:cubicBezTo>
                    <a:pt x="106" y="141"/>
                    <a:pt x="93" y="154"/>
                    <a:pt x="83" y="164"/>
                  </a:cubicBezTo>
                  <a:cubicBezTo>
                    <a:pt x="78" y="170"/>
                    <a:pt x="74" y="174"/>
                    <a:pt x="71" y="178"/>
                  </a:cubicBezTo>
                  <a:cubicBezTo>
                    <a:pt x="67" y="181"/>
                    <a:pt x="65" y="184"/>
                    <a:pt x="64" y="185"/>
                  </a:cubicBezTo>
                  <a:cubicBezTo>
                    <a:pt x="64" y="186"/>
                    <a:pt x="64" y="186"/>
                    <a:pt x="63" y="186"/>
                  </a:cubicBezTo>
                  <a:cubicBezTo>
                    <a:pt x="31" y="177"/>
                    <a:pt x="15" y="161"/>
                    <a:pt x="8" y="145"/>
                  </a:cubicBezTo>
                  <a:cubicBezTo>
                    <a:pt x="0" y="128"/>
                    <a:pt x="2" y="109"/>
                    <a:pt x="6" y="96"/>
                  </a:cubicBezTo>
                  <a:cubicBezTo>
                    <a:pt x="10" y="82"/>
                    <a:pt x="16" y="72"/>
                    <a:pt x="16" y="72"/>
                  </a:cubicBezTo>
                  <a:cubicBezTo>
                    <a:pt x="17" y="73"/>
                    <a:pt x="17" y="73"/>
                    <a:pt x="17" y="73"/>
                  </a:cubicBezTo>
                  <a:cubicBezTo>
                    <a:pt x="17" y="73"/>
                    <a:pt x="17" y="73"/>
                    <a:pt x="17" y="73"/>
                  </a:cubicBezTo>
                  <a:cubicBezTo>
                    <a:pt x="17" y="73"/>
                    <a:pt x="16" y="74"/>
                    <a:pt x="14" y="75"/>
                  </a:cubicBezTo>
                  <a:cubicBezTo>
                    <a:pt x="13" y="76"/>
                    <a:pt x="11" y="76"/>
                    <a:pt x="10" y="76"/>
                  </a:cubicBezTo>
                  <a:cubicBezTo>
                    <a:pt x="8" y="76"/>
                    <a:pt x="6" y="75"/>
                    <a:pt x="5" y="73"/>
                  </a:cubicBezTo>
                  <a:cubicBezTo>
                    <a:pt x="5" y="73"/>
                    <a:pt x="5" y="73"/>
                    <a:pt x="5" y="72"/>
                  </a:cubicBezTo>
                  <a:cubicBezTo>
                    <a:pt x="4" y="72"/>
                    <a:pt x="4" y="71"/>
                    <a:pt x="4" y="70"/>
                  </a:cubicBezTo>
                  <a:cubicBezTo>
                    <a:pt x="5" y="69"/>
                    <a:pt x="5" y="69"/>
                    <a:pt x="6" y="68"/>
                  </a:cubicBezTo>
                  <a:cubicBezTo>
                    <a:pt x="6" y="68"/>
                    <a:pt x="7" y="67"/>
                    <a:pt x="8" y="67"/>
                  </a:cubicBezTo>
                  <a:cubicBezTo>
                    <a:pt x="12" y="65"/>
                    <a:pt x="16" y="65"/>
                    <a:pt x="16" y="65"/>
                  </a:cubicBezTo>
                  <a:cubicBezTo>
                    <a:pt x="16" y="66"/>
                    <a:pt x="16" y="66"/>
                    <a:pt x="16" y="66"/>
                  </a:cubicBezTo>
                  <a:cubicBezTo>
                    <a:pt x="16" y="66"/>
                    <a:pt x="16" y="66"/>
                    <a:pt x="16" y="66"/>
                  </a:cubicBezTo>
                  <a:cubicBezTo>
                    <a:pt x="15" y="66"/>
                    <a:pt x="12" y="61"/>
                    <a:pt x="10" y="57"/>
                  </a:cubicBezTo>
                  <a:cubicBezTo>
                    <a:pt x="10" y="56"/>
                    <a:pt x="9" y="55"/>
                    <a:pt x="9" y="53"/>
                  </a:cubicBezTo>
                  <a:cubicBezTo>
                    <a:pt x="9" y="52"/>
                    <a:pt x="9" y="51"/>
                    <a:pt x="9" y="51"/>
                  </a:cubicBezTo>
                  <a:cubicBezTo>
                    <a:pt x="10" y="50"/>
                    <a:pt x="10" y="50"/>
                    <a:pt x="10" y="50"/>
                  </a:cubicBezTo>
                  <a:cubicBezTo>
                    <a:pt x="11" y="50"/>
                    <a:pt x="12" y="50"/>
                    <a:pt x="12" y="50"/>
                  </a:cubicBezTo>
                  <a:cubicBezTo>
                    <a:pt x="13" y="51"/>
                    <a:pt x="14" y="52"/>
                    <a:pt x="15" y="53"/>
                  </a:cubicBezTo>
                  <a:cubicBezTo>
                    <a:pt x="18" y="56"/>
                    <a:pt x="22" y="61"/>
                    <a:pt x="22" y="61"/>
                  </a:cubicBezTo>
                  <a:cubicBezTo>
                    <a:pt x="21" y="62"/>
                    <a:pt x="21" y="62"/>
                    <a:pt x="21" y="62"/>
                  </a:cubicBezTo>
                  <a:cubicBezTo>
                    <a:pt x="20" y="62"/>
                    <a:pt x="20" y="62"/>
                    <a:pt x="20" y="62"/>
                  </a:cubicBezTo>
                  <a:lnTo>
                    <a:pt x="21" y="62"/>
                  </a:lnTo>
                  <a:close/>
                </a:path>
              </a:pathLst>
            </a:custGeom>
            <a:solidFill>
              <a:srgbClr val="AD6B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1" name="Freeform 211"/>
            <p:cNvSpPr/>
            <p:nvPr/>
          </p:nvSpPr>
          <p:spPr bwMode="auto">
            <a:xfrm>
              <a:off x="3575" y="1762"/>
              <a:ext cx="527" cy="465"/>
            </a:xfrm>
            <a:custGeom>
              <a:avLst/>
              <a:gdLst>
                <a:gd name="T0" fmla="*/ 166 w 220"/>
                <a:gd name="T1" fmla="*/ 8 h 195"/>
                <a:gd name="T2" fmla="*/ 186 w 220"/>
                <a:gd name="T3" fmla="*/ 43 h 195"/>
                <a:gd name="T4" fmla="*/ 193 w 220"/>
                <a:gd name="T5" fmla="*/ 67 h 195"/>
                <a:gd name="T6" fmla="*/ 150 w 220"/>
                <a:gd name="T7" fmla="*/ 165 h 195"/>
                <a:gd name="T8" fmla="*/ 22 w 220"/>
                <a:gd name="T9" fmla="*/ 126 h 195"/>
                <a:gd name="T10" fmla="*/ 0 w 220"/>
                <a:gd name="T11" fmla="*/ 108 h 195"/>
                <a:gd name="T12" fmla="*/ 27 w 220"/>
                <a:gd name="T13" fmla="*/ 99 h 195"/>
                <a:gd name="T14" fmla="*/ 22 w 220"/>
                <a:gd name="T15" fmla="*/ 78 h 195"/>
                <a:gd name="T16" fmla="*/ 30 w 220"/>
                <a:gd name="T17" fmla="*/ 83 h 195"/>
                <a:gd name="T18" fmla="*/ 33 w 220"/>
                <a:gd name="T19" fmla="*/ 62 h 195"/>
                <a:gd name="T20" fmla="*/ 39 w 220"/>
                <a:gd name="T21" fmla="*/ 68 h 195"/>
                <a:gd name="T22" fmla="*/ 47 w 220"/>
                <a:gd name="T23" fmla="*/ 39 h 195"/>
                <a:gd name="T24" fmla="*/ 60 w 220"/>
                <a:gd name="T25" fmla="*/ 44 h 195"/>
                <a:gd name="T26" fmla="*/ 61 w 220"/>
                <a:gd name="T27" fmla="*/ 32 h 195"/>
                <a:gd name="T28" fmla="*/ 78 w 220"/>
                <a:gd name="T29" fmla="*/ 31 h 195"/>
                <a:gd name="T30" fmla="*/ 85 w 220"/>
                <a:gd name="T31" fmla="*/ 21 h 195"/>
                <a:gd name="T32" fmla="*/ 117 w 220"/>
                <a:gd name="T33" fmla="*/ 25 h 195"/>
                <a:gd name="T34" fmla="*/ 114 w 220"/>
                <a:gd name="T35" fmla="*/ 16 h 195"/>
                <a:gd name="T36" fmla="*/ 156 w 220"/>
                <a:gd name="T37" fmla="*/ 28 h 195"/>
                <a:gd name="T38" fmla="*/ 146 w 220"/>
                <a:gd name="T39" fmla="*/ 6 h 195"/>
                <a:gd name="T40" fmla="*/ 166 w 220"/>
                <a:gd name="T41" fmla="*/ 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0" h="195">
                  <a:moveTo>
                    <a:pt x="166" y="8"/>
                  </a:moveTo>
                  <a:cubicBezTo>
                    <a:pt x="166" y="8"/>
                    <a:pt x="185" y="31"/>
                    <a:pt x="186" y="43"/>
                  </a:cubicBezTo>
                  <a:cubicBezTo>
                    <a:pt x="186" y="55"/>
                    <a:pt x="186" y="59"/>
                    <a:pt x="193" y="67"/>
                  </a:cubicBezTo>
                  <a:cubicBezTo>
                    <a:pt x="200" y="74"/>
                    <a:pt x="220" y="136"/>
                    <a:pt x="150" y="165"/>
                  </a:cubicBezTo>
                  <a:cubicBezTo>
                    <a:pt x="80" y="195"/>
                    <a:pt x="35" y="162"/>
                    <a:pt x="22" y="126"/>
                  </a:cubicBezTo>
                  <a:cubicBezTo>
                    <a:pt x="17" y="129"/>
                    <a:pt x="4" y="127"/>
                    <a:pt x="0" y="108"/>
                  </a:cubicBezTo>
                  <a:cubicBezTo>
                    <a:pt x="0" y="108"/>
                    <a:pt x="1" y="84"/>
                    <a:pt x="27" y="99"/>
                  </a:cubicBezTo>
                  <a:cubicBezTo>
                    <a:pt x="27" y="97"/>
                    <a:pt x="20" y="83"/>
                    <a:pt x="22" y="78"/>
                  </a:cubicBezTo>
                  <a:cubicBezTo>
                    <a:pt x="24" y="73"/>
                    <a:pt x="27" y="82"/>
                    <a:pt x="30" y="83"/>
                  </a:cubicBezTo>
                  <a:cubicBezTo>
                    <a:pt x="32" y="85"/>
                    <a:pt x="32" y="68"/>
                    <a:pt x="33" y="62"/>
                  </a:cubicBezTo>
                  <a:cubicBezTo>
                    <a:pt x="33" y="60"/>
                    <a:pt x="36" y="64"/>
                    <a:pt x="39" y="68"/>
                  </a:cubicBezTo>
                  <a:cubicBezTo>
                    <a:pt x="45" y="75"/>
                    <a:pt x="53" y="82"/>
                    <a:pt x="47" y="39"/>
                  </a:cubicBezTo>
                  <a:cubicBezTo>
                    <a:pt x="47" y="33"/>
                    <a:pt x="50" y="33"/>
                    <a:pt x="60" y="44"/>
                  </a:cubicBezTo>
                  <a:cubicBezTo>
                    <a:pt x="70" y="56"/>
                    <a:pt x="65" y="46"/>
                    <a:pt x="61" y="32"/>
                  </a:cubicBezTo>
                  <a:cubicBezTo>
                    <a:pt x="56" y="18"/>
                    <a:pt x="72" y="28"/>
                    <a:pt x="78" y="31"/>
                  </a:cubicBezTo>
                  <a:cubicBezTo>
                    <a:pt x="83" y="34"/>
                    <a:pt x="86" y="30"/>
                    <a:pt x="85" y="21"/>
                  </a:cubicBezTo>
                  <a:cubicBezTo>
                    <a:pt x="85" y="12"/>
                    <a:pt x="102" y="16"/>
                    <a:pt x="117" y="25"/>
                  </a:cubicBezTo>
                  <a:cubicBezTo>
                    <a:pt x="133" y="34"/>
                    <a:pt x="138" y="36"/>
                    <a:pt x="114" y="16"/>
                  </a:cubicBezTo>
                  <a:cubicBezTo>
                    <a:pt x="119" y="13"/>
                    <a:pt x="143" y="19"/>
                    <a:pt x="156" y="28"/>
                  </a:cubicBezTo>
                  <a:cubicBezTo>
                    <a:pt x="168" y="38"/>
                    <a:pt x="163" y="23"/>
                    <a:pt x="146" y="6"/>
                  </a:cubicBezTo>
                  <a:cubicBezTo>
                    <a:pt x="144" y="0"/>
                    <a:pt x="161" y="2"/>
                    <a:pt x="166" y="8"/>
                  </a:cubicBezTo>
                  <a:close/>
                </a:path>
              </a:pathLst>
            </a:custGeom>
            <a:solidFill>
              <a:srgbClr val="F1D2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2" name="Freeform 212"/>
            <p:cNvSpPr/>
            <p:nvPr/>
          </p:nvSpPr>
          <p:spPr bwMode="auto">
            <a:xfrm>
              <a:off x="3573" y="1765"/>
              <a:ext cx="491" cy="426"/>
            </a:xfrm>
            <a:custGeom>
              <a:avLst/>
              <a:gdLst>
                <a:gd name="T0" fmla="*/ 190 w 205"/>
                <a:gd name="T1" fmla="*/ 59 h 179"/>
                <a:gd name="T2" fmla="*/ 152 w 205"/>
                <a:gd name="T3" fmla="*/ 165 h 179"/>
                <a:gd name="T4" fmla="*/ 23 w 205"/>
                <a:gd name="T5" fmla="*/ 125 h 179"/>
                <a:gd name="T6" fmla="*/ 0 w 205"/>
                <a:gd name="T7" fmla="*/ 106 h 179"/>
                <a:gd name="T8" fmla="*/ 28 w 205"/>
                <a:gd name="T9" fmla="*/ 98 h 179"/>
                <a:gd name="T10" fmla="*/ 27 w 205"/>
                <a:gd name="T11" fmla="*/ 98 h 179"/>
                <a:gd name="T12" fmla="*/ 22 w 205"/>
                <a:gd name="T13" fmla="*/ 77 h 179"/>
                <a:gd name="T14" fmla="*/ 31 w 205"/>
                <a:gd name="T15" fmla="*/ 82 h 179"/>
                <a:gd name="T16" fmla="*/ 31 w 205"/>
                <a:gd name="T17" fmla="*/ 82 h 179"/>
                <a:gd name="T18" fmla="*/ 31 w 205"/>
                <a:gd name="T19" fmla="*/ 82 h 179"/>
                <a:gd name="T20" fmla="*/ 34 w 205"/>
                <a:gd name="T21" fmla="*/ 60 h 179"/>
                <a:gd name="T22" fmla="*/ 46 w 205"/>
                <a:gd name="T23" fmla="*/ 71 h 179"/>
                <a:gd name="T24" fmla="*/ 47 w 205"/>
                <a:gd name="T25" fmla="*/ 38 h 179"/>
                <a:gd name="T26" fmla="*/ 55 w 205"/>
                <a:gd name="T27" fmla="*/ 36 h 179"/>
                <a:gd name="T28" fmla="*/ 66 w 205"/>
                <a:gd name="T29" fmla="*/ 47 h 179"/>
                <a:gd name="T30" fmla="*/ 66 w 205"/>
                <a:gd name="T31" fmla="*/ 47 h 179"/>
                <a:gd name="T32" fmla="*/ 66 w 205"/>
                <a:gd name="T33" fmla="*/ 48 h 179"/>
                <a:gd name="T34" fmla="*/ 66 w 205"/>
                <a:gd name="T35" fmla="*/ 48 h 179"/>
                <a:gd name="T36" fmla="*/ 66 w 205"/>
                <a:gd name="T37" fmla="*/ 23 h 179"/>
                <a:gd name="T38" fmla="*/ 86 w 205"/>
                <a:gd name="T39" fmla="*/ 16 h 179"/>
                <a:gd name="T40" fmla="*/ 131 w 205"/>
                <a:gd name="T41" fmla="*/ 29 h 179"/>
                <a:gd name="T42" fmla="*/ 132 w 205"/>
                <a:gd name="T43" fmla="*/ 29 h 179"/>
                <a:gd name="T44" fmla="*/ 131 w 205"/>
                <a:gd name="T45" fmla="*/ 29 h 179"/>
                <a:gd name="T46" fmla="*/ 131 w 205"/>
                <a:gd name="T47" fmla="*/ 30 h 179"/>
                <a:gd name="T48" fmla="*/ 114 w 205"/>
                <a:gd name="T49" fmla="*/ 15 h 179"/>
                <a:gd name="T50" fmla="*/ 137 w 205"/>
                <a:gd name="T51" fmla="*/ 17 h 179"/>
                <a:gd name="T52" fmla="*/ 163 w 205"/>
                <a:gd name="T53" fmla="*/ 28 h 179"/>
                <a:gd name="T54" fmla="*/ 148 w 205"/>
                <a:gd name="T55" fmla="*/ 1 h 179"/>
                <a:gd name="T56" fmla="*/ 167 w 205"/>
                <a:gd name="T57" fmla="*/ 7 h 179"/>
                <a:gd name="T58" fmla="*/ 149 w 205"/>
                <a:gd name="T59" fmla="*/ 3 h 179"/>
                <a:gd name="T60" fmla="*/ 164 w 205"/>
                <a:gd name="T61" fmla="*/ 25 h 179"/>
                <a:gd name="T62" fmla="*/ 156 w 205"/>
                <a:gd name="T63" fmla="*/ 28 h 179"/>
                <a:gd name="T64" fmla="*/ 116 w 205"/>
                <a:gd name="T65" fmla="*/ 15 h 179"/>
                <a:gd name="T66" fmla="*/ 133 w 205"/>
                <a:gd name="T67" fmla="*/ 29 h 179"/>
                <a:gd name="T68" fmla="*/ 118 w 205"/>
                <a:gd name="T69" fmla="*/ 25 h 179"/>
                <a:gd name="T70" fmla="*/ 87 w 205"/>
                <a:gd name="T71" fmla="*/ 20 h 179"/>
                <a:gd name="T72" fmla="*/ 66 w 205"/>
                <a:gd name="T73" fmla="*/ 25 h 179"/>
                <a:gd name="T74" fmla="*/ 68 w 205"/>
                <a:gd name="T75" fmla="*/ 46 h 179"/>
                <a:gd name="T76" fmla="*/ 63 w 205"/>
                <a:gd name="T77" fmla="*/ 48 h 179"/>
                <a:gd name="T78" fmla="*/ 50 w 205"/>
                <a:gd name="T79" fmla="*/ 35 h 179"/>
                <a:gd name="T80" fmla="*/ 50 w 205"/>
                <a:gd name="T81" fmla="*/ 70 h 179"/>
                <a:gd name="T82" fmla="*/ 35 w 205"/>
                <a:gd name="T83" fmla="*/ 62 h 179"/>
                <a:gd name="T84" fmla="*/ 34 w 205"/>
                <a:gd name="T85" fmla="*/ 62 h 179"/>
                <a:gd name="T86" fmla="*/ 34 w 205"/>
                <a:gd name="T87" fmla="*/ 62 h 179"/>
                <a:gd name="T88" fmla="*/ 35 w 205"/>
                <a:gd name="T89" fmla="*/ 62 h 179"/>
                <a:gd name="T90" fmla="*/ 35 w 205"/>
                <a:gd name="T91" fmla="*/ 62 h 179"/>
                <a:gd name="T92" fmla="*/ 34 w 205"/>
                <a:gd name="T93" fmla="*/ 80 h 179"/>
                <a:gd name="T94" fmla="*/ 26 w 205"/>
                <a:gd name="T95" fmla="*/ 78 h 179"/>
                <a:gd name="T96" fmla="*/ 27 w 205"/>
                <a:gd name="T97" fmla="*/ 91 h 179"/>
                <a:gd name="T98" fmla="*/ 27 w 205"/>
                <a:gd name="T99" fmla="*/ 99 h 179"/>
                <a:gd name="T100" fmla="*/ 2 w 205"/>
                <a:gd name="T101" fmla="*/ 106 h 179"/>
                <a:gd name="T102" fmla="*/ 4 w 205"/>
                <a:gd name="T103" fmla="*/ 114 h 179"/>
                <a:gd name="T104" fmla="*/ 24 w 205"/>
                <a:gd name="T105" fmla="*/ 124 h 179"/>
                <a:gd name="T106" fmla="*/ 199 w 205"/>
                <a:gd name="T107" fmla="*/ 114 h 179"/>
                <a:gd name="T108" fmla="*/ 184 w 205"/>
                <a:gd name="T109" fmla="*/ 35 h 179"/>
                <a:gd name="T110" fmla="*/ 167 w 205"/>
                <a:gd name="T111" fmla="*/ 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5" h="179">
                  <a:moveTo>
                    <a:pt x="167" y="7"/>
                  </a:moveTo>
                  <a:cubicBezTo>
                    <a:pt x="167" y="7"/>
                    <a:pt x="167" y="7"/>
                    <a:pt x="167" y="7"/>
                  </a:cubicBezTo>
                  <a:cubicBezTo>
                    <a:pt x="167" y="7"/>
                    <a:pt x="180" y="22"/>
                    <a:pt x="186" y="34"/>
                  </a:cubicBezTo>
                  <a:cubicBezTo>
                    <a:pt x="187" y="37"/>
                    <a:pt x="188" y="39"/>
                    <a:pt x="188" y="42"/>
                  </a:cubicBezTo>
                  <a:cubicBezTo>
                    <a:pt x="188" y="50"/>
                    <a:pt x="188" y="54"/>
                    <a:pt x="190" y="59"/>
                  </a:cubicBezTo>
                  <a:cubicBezTo>
                    <a:pt x="191" y="61"/>
                    <a:pt x="192" y="63"/>
                    <a:pt x="195" y="65"/>
                  </a:cubicBezTo>
                  <a:cubicBezTo>
                    <a:pt x="196" y="66"/>
                    <a:pt x="197" y="68"/>
                    <a:pt x="198" y="70"/>
                  </a:cubicBezTo>
                  <a:cubicBezTo>
                    <a:pt x="202" y="79"/>
                    <a:pt x="205" y="96"/>
                    <a:pt x="201" y="114"/>
                  </a:cubicBezTo>
                  <a:cubicBezTo>
                    <a:pt x="196" y="132"/>
                    <a:pt x="183" y="151"/>
                    <a:pt x="153" y="164"/>
                  </a:cubicBezTo>
                  <a:cubicBezTo>
                    <a:pt x="153" y="165"/>
                    <a:pt x="152" y="165"/>
                    <a:pt x="152" y="165"/>
                  </a:cubicBezTo>
                  <a:cubicBezTo>
                    <a:pt x="118" y="179"/>
                    <a:pt x="90" y="179"/>
                    <a:pt x="68" y="171"/>
                  </a:cubicBezTo>
                  <a:cubicBezTo>
                    <a:pt x="47" y="163"/>
                    <a:pt x="31" y="147"/>
                    <a:pt x="24" y="130"/>
                  </a:cubicBezTo>
                  <a:cubicBezTo>
                    <a:pt x="23" y="128"/>
                    <a:pt x="22" y="127"/>
                    <a:pt x="22" y="125"/>
                  </a:cubicBezTo>
                  <a:cubicBezTo>
                    <a:pt x="23" y="125"/>
                    <a:pt x="23" y="125"/>
                    <a:pt x="23" y="125"/>
                  </a:cubicBezTo>
                  <a:cubicBezTo>
                    <a:pt x="23" y="125"/>
                    <a:pt x="23" y="125"/>
                    <a:pt x="23" y="125"/>
                  </a:cubicBezTo>
                  <a:cubicBezTo>
                    <a:pt x="23" y="126"/>
                    <a:pt x="23" y="126"/>
                    <a:pt x="22" y="126"/>
                  </a:cubicBezTo>
                  <a:cubicBezTo>
                    <a:pt x="20" y="127"/>
                    <a:pt x="16" y="127"/>
                    <a:pt x="12" y="125"/>
                  </a:cubicBezTo>
                  <a:cubicBezTo>
                    <a:pt x="9" y="124"/>
                    <a:pt x="5" y="120"/>
                    <a:pt x="3" y="115"/>
                  </a:cubicBezTo>
                  <a:cubicBezTo>
                    <a:pt x="2" y="112"/>
                    <a:pt x="1" y="110"/>
                    <a:pt x="0" y="107"/>
                  </a:cubicBezTo>
                  <a:cubicBezTo>
                    <a:pt x="0" y="106"/>
                    <a:pt x="0" y="106"/>
                    <a:pt x="0" y="106"/>
                  </a:cubicBezTo>
                  <a:cubicBezTo>
                    <a:pt x="0" y="106"/>
                    <a:pt x="0" y="104"/>
                    <a:pt x="1" y="101"/>
                  </a:cubicBezTo>
                  <a:cubicBezTo>
                    <a:pt x="2" y="98"/>
                    <a:pt x="4" y="94"/>
                    <a:pt x="8" y="93"/>
                  </a:cubicBezTo>
                  <a:cubicBezTo>
                    <a:pt x="10" y="92"/>
                    <a:pt x="13" y="91"/>
                    <a:pt x="17" y="92"/>
                  </a:cubicBezTo>
                  <a:cubicBezTo>
                    <a:pt x="20" y="93"/>
                    <a:pt x="24" y="94"/>
                    <a:pt x="28" y="97"/>
                  </a:cubicBezTo>
                  <a:cubicBezTo>
                    <a:pt x="28" y="98"/>
                    <a:pt x="28" y="98"/>
                    <a:pt x="28" y="98"/>
                  </a:cubicBezTo>
                  <a:cubicBezTo>
                    <a:pt x="27" y="97"/>
                    <a:pt x="27" y="97"/>
                    <a:pt x="27" y="97"/>
                  </a:cubicBezTo>
                  <a:cubicBezTo>
                    <a:pt x="27" y="98"/>
                    <a:pt x="27" y="98"/>
                    <a:pt x="27" y="98"/>
                  </a:cubicBezTo>
                  <a:cubicBezTo>
                    <a:pt x="27" y="98"/>
                    <a:pt x="27" y="98"/>
                    <a:pt x="27" y="98"/>
                  </a:cubicBezTo>
                  <a:cubicBezTo>
                    <a:pt x="27" y="97"/>
                    <a:pt x="27" y="97"/>
                    <a:pt x="27" y="97"/>
                  </a:cubicBezTo>
                  <a:cubicBezTo>
                    <a:pt x="27" y="98"/>
                    <a:pt x="27" y="98"/>
                    <a:pt x="27" y="98"/>
                  </a:cubicBezTo>
                  <a:cubicBezTo>
                    <a:pt x="27" y="98"/>
                    <a:pt x="27" y="98"/>
                    <a:pt x="27" y="98"/>
                  </a:cubicBezTo>
                  <a:cubicBezTo>
                    <a:pt x="27" y="98"/>
                    <a:pt x="27" y="97"/>
                    <a:pt x="27" y="97"/>
                  </a:cubicBezTo>
                  <a:cubicBezTo>
                    <a:pt x="26" y="95"/>
                    <a:pt x="24" y="91"/>
                    <a:pt x="23" y="87"/>
                  </a:cubicBezTo>
                  <a:cubicBezTo>
                    <a:pt x="22" y="85"/>
                    <a:pt x="22" y="83"/>
                    <a:pt x="22" y="81"/>
                  </a:cubicBezTo>
                  <a:cubicBezTo>
                    <a:pt x="21" y="80"/>
                    <a:pt x="21" y="78"/>
                    <a:pt x="22" y="77"/>
                  </a:cubicBezTo>
                  <a:cubicBezTo>
                    <a:pt x="22" y="76"/>
                    <a:pt x="23" y="75"/>
                    <a:pt x="24" y="75"/>
                  </a:cubicBezTo>
                  <a:cubicBezTo>
                    <a:pt x="24" y="75"/>
                    <a:pt x="25" y="75"/>
                    <a:pt x="25" y="75"/>
                  </a:cubicBezTo>
                  <a:cubicBezTo>
                    <a:pt x="26" y="75"/>
                    <a:pt x="27" y="76"/>
                    <a:pt x="27" y="76"/>
                  </a:cubicBezTo>
                  <a:cubicBezTo>
                    <a:pt x="28" y="77"/>
                    <a:pt x="29" y="78"/>
                    <a:pt x="30" y="79"/>
                  </a:cubicBezTo>
                  <a:cubicBezTo>
                    <a:pt x="30" y="81"/>
                    <a:pt x="31" y="81"/>
                    <a:pt x="31" y="82"/>
                  </a:cubicBezTo>
                  <a:cubicBezTo>
                    <a:pt x="31" y="82"/>
                    <a:pt x="31" y="82"/>
                    <a:pt x="31" y="82"/>
                  </a:cubicBezTo>
                  <a:cubicBezTo>
                    <a:pt x="31" y="82"/>
                    <a:pt x="31" y="82"/>
                    <a:pt x="31" y="82"/>
                  </a:cubicBezTo>
                  <a:cubicBezTo>
                    <a:pt x="31" y="82"/>
                    <a:pt x="31" y="82"/>
                    <a:pt x="31" y="82"/>
                  </a:cubicBezTo>
                  <a:cubicBezTo>
                    <a:pt x="31" y="82"/>
                    <a:pt x="31" y="82"/>
                    <a:pt x="31" y="82"/>
                  </a:cubicBezTo>
                  <a:cubicBezTo>
                    <a:pt x="31" y="82"/>
                    <a:pt x="31" y="82"/>
                    <a:pt x="31" y="82"/>
                  </a:cubicBezTo>
                  <a:cubicBezTo>
                    <a:pt x="31" y="82"/>
                    <a:pt x="31" y="82"/>
                    <a:pt x="31" y="82"/>
                  </a:cubicBezTo>
                  <a:cubicBezTo>
                    <a:pt x="31" y="82"/>
                    <a:pt x="31" y="82"/>
                    <a:pt x="31" y="82"/>
                  </a:cubicBezTo>
                  <a:cubicBezTo>
                    <a:pt x="31" y="82"/>
                    <a:pt x="31" y="82"/>
                    <a:pt x="31" y="82"/>
                  </a:cubicBezTo>
                  <a:cubicBezTo>
                    <a:pt x="31" y="82"/>
                    <a:pt x="31" y="82"/>
                    <a:pt x="31" y="82"/>
                  </a:cubicBezTo>
                  <a:cubicBezTo>
                    <a:pt x="31" y="82"/>
                    <a:pt x="31" y="82"/>
                    <a:pt x="31" y="82"/>
                  </a:cubicBezTo>
                  <a:cubicBezTo>
                    <a:pt x="31" y="82"/>
                    <a:pt x="31" y="82"/>
                    <a:pt x="31" y="82"/>
                  </a:cubicBezTo>
                  <a:cubicBezTo>
                    <a:pt x="31" y="81"/>
                    <a:pt x="32" y="80"/>
                    <a:pt x="32" y="79"/>
                  </a:cubicBezTo>
                  <a:cubicBezTo>
                    <a:pt x="33" y="74"/>
                    <a:pt x="33" y="65"/>
                    <a:pt x="33" y="61"/>
                  </a:cubicBezTo>
                  <a:cubicBezTo>
                    <a:pt x="33" y="61"/>
                    <a:pt x="33" y="61"/>
                    <a:pt x="33" y="61"/>
                  </a:cubicBezTo>
                  <a:cubicBezTo>
                    <a:pt x="33" y="60"/>
                    <a:pt x="34" y="60"/>
                    <a:pt x="34" y="60"/>
                  </a:cubicBezTo>
                  <a:cubicBezTo>
                    <a:pt x="34" y="60"/>
                    <a:pt x="35" y="60"/>
                    <a:pt x="35" y="60"/>
                  </a:cubicBezTo>
                  <a:cubicBezTo>
                    <a:pt x="36" y="60"/>
                    <a:pt x="36" y="61"/>
                    <a:pt x="36" y="61"/>
                  </a:cubicBezTo>
                  <a:cubicBezTo>
                    <a:pt x="38" y="63"/>
                    <a:pt x="40" y="66"/>
                    <a:pt x="42" y="68"/>
                  </a:cubicBezTo>
                  <a:cubicBezTo>
                    <a:pt x="43" y="69"/>
                    <a:pt x="44" y="70"/>
                    <a:pt x="45" y="71"/>
                  </a:cubicBezTo>
                  <a:cubicBezTo>
                    <a:pt x="46" y="71"/>
                    <a:pt x="46" y="71"/>
                    <a:pt x="46" y="71"/>
                  </a:cubicBezTo>
                  <a:cubicBezTo>
                    <a:pt x="47" y="71"/>
                    <a:pt x="47" y="71"/>
                    <a:pt x="47" y="71"/>
                  </a:cubicBezTo>
                  <a:cubicBezTo>
                    <a:pt x="48" y="71"/>
                    <a:pt x="48" y="71"/>
                    <a:pt x="48" y="69"/>
                  </a:cubicBezTo>
                  <a:cubicBezTo>
                    <a:pt x="49" y="68"/>
                    <a:pt x="49" y="64"/>
                    <a:pt x="49" y="59"/>
                  </a:cubicBezTo>
                  <a:cubicBezTo>
                    <a:pt x="49" y="54"/>
                    <a:pt x="49" y="48"/>
                    <a:pt x="47" y="38"/>
                  </a:cubicBezTo>
                  <a:cubicBezTo>
                    <a:pt x="47" y="38"/>
                    <a:pt x="47" y="38"/>
                    <a:pt x="47" y="38"/>
                  </a:cubicBezTo>
                  <a:cubicBezTo>
                    <a:pt x="47" y="37"/>
                    <a:pt x="47" y="36"/>
                    <a:pt x="47" y="35"/>
                  </a:cubicBezTo>
                  <a:cubicBezTo>
                    <a:pt x="48" y="35"/>
                    <a:pt x="48" y="35"/>
                    <a:pt x="48" y="34"/>
                  </a:cubicBezTo>
                  <a:cubicBezTo>
                    <a:pt x="48" y="34"/>
                    <a:pt x="49" y="33"/>
                    <a:pt x="49" y="33"/>
                  </a:cubicBezTo>
                  <a:cubicBezTo>
                    <a:pt x="50" y="33"/>
                    <a:pt x="50" y="33"/>
                    <a:pt x="51" y="33"/>
                  </a:cubicBezTo>
                  <a:cubicBezTo>
                    <a:pt x="52" y="34"/>
                    <a:pt x="54" y="35"/>
                    <a:pt x="55" y="36"/>
                  </a:cubicBezTo>
                  <a:cubicBezTo>
                    <a:pt x="57" y="38"/>
                    <a:pt x="59" y="40"/>
                    <a:pt x="61" y="43"/>
                  </a:cubicBezTo>
                  <a:cubicBezTo>
                    <a:pt x="63" y="45"/>
                    <a:pt x="64" y="46"/>
                    <a:pt x="65" y="47"/>
                  </a:cubicBezTo>
                  <a:cubicBezTo>
                    <a:pt x="66" y="47"/>
                    <a:pt x="66" y="47"/>
                    <a:pt x="66" y="47"/>
                  </a:cubicBezTo>
                  <a:cubicBezTo>
                    <a:pt x="66" y="47"/>
                    <a:pt x="66" y="47"/>
                    <a:pt x="66" y="47"/>
                  </a:cubicBezTo>
                  <a:cubicBezTo>
                    <a:pt x="66" y="47"/>
                    <a:pt x="66" y="47"/>
                    <a:pt x="66" y="47"/>
                  </a:cubicBezTo>
                  <a:cubicBezTo>
                    <a:pt x="66" y="48"/>
                    <a:pt x="66" y="48"/>
                    <a:pt x="66" y="48"/>
                  </a:cubicBezTo>
                  <a:cubicBezTo>
                    <a:pt x="66" y="47"/>
                    <a:pt x="66" y="47"/>
                    <a:pt x="66" y="47"/>
                  </a:cubicBezTo>
                  <a:cubicBezTo>
                    <a:pt x="66" y="47"/>
                    <a:pt x="66" y="47"/>
                    <a:pt x="66" y="47"/>
                  </a:cubicBezTo>
                  <a:cubicBezTo>
                    <a:pt x="66" y="48"/>
                    <a:pt x="66" y="48"/>
                    <a:pt x="66" y="48"/>
                  </a:cubicBezTo>
                  <a:cubicBezTo>
                    <a:pt x="66" y="47"/>
                    <a:pt x="66" y="47"/>
                    <a:pt x="66" y="47"/>
                  </a:cubicBezTo>
                  <a:cubicBezTo>
                    <a:pt x="66" y="48"/>
                    <a:pt x="66" y="48"/>
                    <a:pt x="66" y="48"/>
                  </a:cubicBezTo>
                  <a:cubicBezTo>
                    <a:pt x="66" y="48"/>
                    <a:pt x="66" y="48"/>
                    <a:pt x="66" y="48"/>
                  </a:cubicBezTo>
                  <a:cubicBezTo>
                    <a:pt x="66" y="47"/>
                    <a:pt x="66" y="47"/>
                    <a:pt x="66" y="47"/>
                  </a:cubicBezTo>
                  <a:cubicBezTo>
                    <a:pt x="66" y="48"/>
                    <a:pt x="66" y="48"/>
                    <a:pt x="66" y="48"/>
                  </a:cubicBezTo>
                  <a:cubicBezTo>
                    <a:pt x="66" y="48"/>
                    <a:pt x="66" y="48"/>
                    <a:pt x="66" y="48"/>
                  </a:cubicBezTo>
                  <a:cubicBezTo>
                    <a:pt x="66" y="48"/>
                    <a:pt x="66" y="48"/>
                    <a:pt x="66" y="48"/>
                  </a:cubicBezTo>
                  <a:cubicBezTo>
                    <a:pt x="66" y="48"/>
                    <a:pt x="66" y="48"/>
                    <a:pt x="66" y="48"/>
                  </a:cubicBezTo>
                  <a:cubicBezTo>
                    <a:pt x="66" y="48"/>
                    <a:pt x="66" y="48"/>
                    <a:pt x="66" y="48"/>
                  </a:cubicBezTo>
                  <a:cubicBezTo>
                    <a:pt x="66" y="48"/>
                    <a:pt x="66" y="48"/>
                    <a:pt x="66" y="48"/>
                  </a:cubicBezTo>
                  <a:cubicBezTo>
                    <a:pt x="66" y="48"/>
                    <a:pt x="66" y="48"/>
                    <a:pt x="66" y="48"/>
                  </a:cubicBezTo>
                  <a:cubicBezTo>
                    <a:pt x="66" y="48"/>
                    <a:pt x="66" y="47"/>
                    <a:pt x="66" y="46"/>
                  </a:cubicBezTo>
                  <a:cubicBezTo>
                    <a:pt x="65" y="43"/>
                    <a:pt x="63" y="37"/>
                    <a:pt x="61" y="31"/>
                  </a:cubicBezTo>
                  <a:cubicBezTo>
                    <a:pt x="60" y="29"/>
                    <a:pt x="60" y="27"/>
                    <a:pt x="60" y="26"/>
                  </a:cubicBezTo>
                  <a:cubicBezTo>
                    <a:pt x="60" y="24"/>
                    <a:pt x="61" y="23"/>
                    <a:pt x="62" y="23"/>
                  </a:cubicBezTo>
                  <a:cubicBezTo>
                    <a:pt x="63" y="22"/>
                    <a:pt x="65" y="22"/>
                    <a:pt x="66" y="23"/>
                  </a:cubicBezTo>
                  <a:cubicBezTo>
                    <a:pt x="71" y="24"/>
                    <a:pt x="76" y="27"/>
                    <a:pt x="79" y="29"/>
                  </a:cubicBezTo>
                  <a:cubicBezTo>
                    <a:pt x="81" y="30"/>
                    <a:pt x="82" y="30"/>
                    <a:pt x="83" y="30"/>
                  </a:cubicBezTo>
                  <a:cubicBezTo>
                    <a:pt x="84" y="30"/>
                    <a:pt x="84" y="29"/>
                    <a:pt x="85" y="27"/>
                  </a:cubicBezTo>
                  <a:cubicBezTo>
                    <a:pt x="85" y="25"/>
                    <a:pt x="86" y="23"/>
                    <a:pt x="85" y="20"/>
                  </a:cubicBezTo>
                  <a:cubicBezTo>
                    <a:pt x="85" y="19"/>
                    <a:pt x="85" y="17"/>
                    <a:pt x="86" y="16"/>
                  </a:cubicBezTo>
                  <a:cubicBezTo>
                    <a:pt x="86" y="16"/>
                    <a:pt x="87" y="15"/>
                    <a:pt x="88" y="14"/>
                  </a:cubicBezTo>
                  <a:cubicBezTo>
                    <a:pt x="90" y="14"/>
                    <a:pt x="92" y="14"/>
                    <a:pt x="94" y="14"/>
                  </a:cubicBezTo>
                  <a:cubicBezTo>
                    <a:pt x="101" y="14"/>
                    <a:pt x="110" y="18"/>
                    <a:pt x="119" y="23"/>
                  </a:cubicBezTo>
                  <a:cubicBezTo>
                    <a:pt x="123" y="25"/>
                    <a:pt x="126" y="27"/>
                    <a:pt x="128" y="28"/>
                  </a:cubicBezTo>
                  <a:cubicBezTo>
                    <a:pt x="129" y="29"/>
                    <a:pt x="130" y="29"/>
                    <a:pt x="131" y="29"/>
                  </a:cubicBezTo>
                  <a:cubicBezTo>
                    <a:pt x="131" y="29"/>
                    <a:pt x="131" y="29"/>
                    <a:pt x="131" y="29"/>
                  </a:cubicBezTo>
                  <a:cubicBezTo>
                    <a:pt x="132" y="29"/>
                    <a:pt x="132" y="29"/>
                    <a:pt x="132" y="29"/>
                  </a:cubicBezTo>
                  <a:cubicBezTo>
                    <a:pt x="132" y="30"/>
                    <a:pt x="132" y="30"/>
                    <a:pt x="132" y="30"/>
                  </a:cubicBezTo>
                  <a:cubicBezTo>
                    <a:pt x="131" y="29"/>
                    <a:pt x="131" y="29"/>
                    <a:pt x="131" y="29"/>
                  </a:cubicBezTo>
                  <a:cubicBezTo>
                    <a:pt x="132" y="29"/>
                    <a:pt x="132" y="29"/>
                    <a:pt x="132" y="29"/>
                  </a:cubicBezTo>
                  <a:cubicBezTo>
                    <a:pt x="132" y="30"/>
                    <a:pt x="132" y="30"/>
                    <a:pt x="132" y="30"/>
                  </a:cubicBezTo>
                  <a:cubicBezTo>
                    <a:pt x="131" y="29"/>
                    <a:pt x="131" y="29"/>
                    <a:pt x="131" y="29"/>
                  </a:cubicBezTo>
                  <a:cubicBezTo>
                    <a:pt x="132" y="30"/>
                    <a:pt x="132" y="30"/>
                    <a:pt x="132" y="30"/>
                  </a:cubicBezTo>
                  <a:cubicBezTo>
                    <a:pt x="131" y="30"/>
                    <a:pt x="131" y="30"/>
                    <a:pt x="131" y="30"/>
                  </a:cubicBezTo>
                  <a:cubicBezTo>
                    <a:pt x="131" y="29"/>
                    <a:pt x="131" y="29"/>
                    <a:pt x="131" y="29"/>
                  </a:cubicBezTo>
                  <a:cubicBezTo>
                    <a:pt x="132" y="30"/>
                    <a:pt x="132" y="30"/>
                    <a:pt x="132" y="30"/>
                  </a:cubicBezTo>
                  <a:cubicBezTo>
                    <a:pt x="131" y="30"/>
                    <a:pt x="131" y="30"/>
                    <a:pt x="131" y="30"/>
                  </a:cubicBezTo>
                  <a:cubicBezTo>
                    <a:pt x="131" y="30"/>
                    <a:pt x="131" y="30"/>
                    <a:pt x="131" y="30"/>
                  </a:cubicBezTo>
                  <a:cubicBezTo>
                    <a:pt x="131" y="30"/>
                    <a:pt x="131" y="30"/>
                    <a:pt x="131" y="30"/>
                  </a:cubicBezTo>
                  <a:cubicBezTo>
                    <a:pt x="131" y="30"/>
                    <a:pt x="131" y="30"/>
                    <a:pt x="131" y="30"/>
                  </a:cubicBezTo>
                  <a:cubicBezTo>
                    <a:pt x="131" y="30"/>
                    <a:pt x="131" y="30"/>
                    <a:pt x="131" y="30"/>
                  </a:cubicBezTo>
                  <a:cubicBezTo>
                    <a:pt x="131" y="30"/>
                    <a:pt x="131" y="30"/>
                    <a:pt x="131" y="30"/>
                  </a:cubicBezTo>
                  <a:cubicBezTo>
                    <a:pt x="131" y="30"/>
                    <a:pt x="131" y="30"/>
                    <a:pt x="131" y="30"/>
                  </a:cubicBezTo>
                  <a:cubicBezTo>
                    <a:pt x="131" y="30"/>
                    <a:pt x="130" y="30"/>
                    <a:pt x="130" y="29"/>
                  </a:cubicBezTo>
                  <a:cubicBezTo>
                    <a:pt x="128" y="26"/>
                    <a:pt x="123" y="22"/>
                    <a:pt x="114" y="15"/>
                  </a:cubicBezTo>
                  <a:cubicBezTo>
                    <a:pt x="114" y="15"/>
                    <a:pt x="114" y="15"/>
                    <a:pt x="114" y="14"/>
                  </a:cubicBezTo>
                  <a:cubicBezTo>
                    <a:pt x="114" y="14"/>
                    <a:pt x="114" y="14"/>
                    <a:pt x="115" y="14"/>
                  </a:cubicBezTo>
                  <a:cubicBezTo>
                    <a:pt x="115" y="14"/>
                    <a:pt x="115" y="14"/>
                    <a:pt x="115" y="14"/>
                  </a:cubicBezTo>
                  <a:cubicBezTo>
                    <a:pt x="116" y="13"/>
                    <a:pt x="117" y="13"/>
                    <a:pt x="118" y="13"/>
                  </a:cubicBezTo>
                  <a:cubicBezTo>
                    <a:pt x="122" y="13"/>
                    <a:pt x="129" y="14"/>
                    <a:pt x="137" y="17"/>
                  </a:cubicBezTo>
                  <a:cubicBezTo>
                    <a:pt x="144" y="19"/>
                    <a:pt x="152" y="23"/>
                    <a:pt x="157" y="27"/>
                  </a:cubicBezTo>
                  <a:cubicBezTo>
                    <a:pt x="159" y="28"/>
                    <a:pt x="160" y="29"/>
                    <a:pt x="161" y="29"/>
                  </a:cubicBezTo>
                  <a:cubicBezTo>
                    <a:pt x="162" y="29"/>
                    <a:pt x="163" y="29"/>
                    <a:pt x="163" y="29"/>
                  </a:cubicBezTo>
                  <a:cubicBezTo>
                    <a:pt x="163" y="29"/>
                    <a:pt x="163" y="29"/>
                    <a:pt x="163" y="29"/>
                  </a:cubicBezTo>
                  <a:cubicBezTo>
                    <a:pt x="163" y="29"/>
                    <a:pt x="163" y="29"/>
                    <a:pt x="163" y="28"/>
                  </a:cubicBezTo>
                  <a:cubicBezTo>
                    <a:pt x="163" y="27"/>
                    <a:pt x="162" y="27"/>
                    <a:pt x="162" y="26"/>
                  </a:cubicBezTo>
                  <a:cubicBezTo>
                    <a:pt x="160" y="21"/>
                    <a:pt x="155" y="14"/>
                    <a:pt x="147" y="6"/>
                  </a:cubicBezTo>
                  <a:cubicBezTo>
                    <a:pt x="146" y="6"/>
                    <a:pt x="146" y="6"/>
                    <a:pt x="146" y="6"/>
                  </a:cubicBezTo>
                  <a:cubicBezTo>
                    <a:pt x="146" y="5"/>
                    <a:pt x="146" y="4"/>
                    <a:pt x="146" y="3"/>
                  </a:cubicBezTo>
                  <a:cubicBezTo>
                    <a:pt x="147" y="2"/>
                    <a:pt x="147" y="2"/>
                    <a:pt x="148" y="1"/>
                  </a:cubicBezTo>
                  <a:cubicBezTo>
                    <a:pt x="149" y="1"/>
                    <a:pt x="151" y="0"/>
                    <a:pt x="153" y="1"/>
                  </a:cubicBezTo>
                  <a:cubicBezTo>
                    <a:pt x="155" y="1"/>
                    <a:pt x="158" y="1"/>
                    <a:pt x="161" y="2"/>
                  </a:cubicBezTo>
                  <a:cubicBezTo>
                    <a:pt x="163" y="3"/>
                    <a:pt x="166" y="5"/>
                    <a:pt x="167" y="7"/>
                  </a:cubicBezTo>
                  <a:cubicBezTo>
                    <a:pt x="167" y="7"/>
                    <a:pt x="167" y="7"/>
                    <a:pt x="167" y="7"/>
                  </a:cubicBezTo>
                  <a:cubicBezTo>
                    <a:pt x="167" y="7"/>
                    <a:pt x="167" y="7"/>
                    <a:pt x="167" y="7"/>
                  </a:cubicBezTo>
                  <a:cubicBezTo>
                    <a:pt x="167" y="7"/>
                    <a:pt x="167" y="7"/>
                    <a:pt x="167" y="7"/>
                  </a:cubicBezTo>
                  <a:cubicBezTo>
                    <a:pt x="166" y="8"/>
                    <a:pt x="166" y="8"/>
                    <a:pt x="166" y="8"/>
                  </a:cubicBezTo>
                  <a:cubicBezTo>
                    <a:pt x="164" y="6"/>
                    <a:pt x="161" y="4"/>
                    <a:pt x="157" y="3"/>
                  </a:cubicBezTo>
                  <a:cubicBezTo>
                    <a:pt x="156" y="3"/>
                    <a:pt x="154" y="3"/>
                    <a:pt x="152" y="3"/>
                  </a:cubicBezTo>
                  <a:cubicBezTo>
                    <a:pt x="151" y="2"/>
                    <a:pt x="150" y="3"/>
                    <a:pt x="149" y="3"/>
                  </a:cubicBezTo>
                  <a:cubicBezTo>
                    <a:pt x="148" y="3"/>
                    <a:pt x="148" y="3"/>
                    <a:pt x="148" y="4"/>
                  </a:cubicBezTo>
                  <a:cubicBezTo>
                    <a:pt x="148" y="4"/>
                    <a:pt x="148" y="4"/>
                    <a:pt x="148" y="5"/>
                  </a:cubicBezTo>
                  <a:cubicBezTo>
                    <a:pt x="147" y="5"/>
                    <a:pt x="147" y="5"/>
                    <a:pt x="147" y="5"/>
                  </a:cubicBezTo>
                  <a:cubicBezTo>
                    <a:pt x="148" y="5"/>
                    <a:pt x="148" y="5"/>
                    <a:pt x="148" y="5"/>
                  </a:cubicBezTo>
                  <a:cubicBezTo>
                    <a:pt x="156" y="12"/>
                    <a:pt x="162" y="20"/>
                    <a:pt x="164" y="25"/>
                  </a:cubicBezTo>
                  <a:cubicBezTo>
                    <a:pt x="164" y="26"/>
                    <a:pt x="165" y="27"/>
                    <a:pt x="165" y="28"/>
                  </a:cubicBezTo>
                  <a:cubicBezTo>
                    <a:pt x="165" y="29"/>
                    <a:pt x="165" y="29"/>
                    <a:pt x="165" y="30"/>
                  </a:cubicBezTo>
                  <a:cubicBezTo>
                    <a:pt x="164" y="30"/>
                    <a:pt x="164" y="31"/>
                    <a:pt x="164" y="31"/>
                  </a:cubicBezTo>
                  <a:cubicBezTo>
                    <a:pt x="163" y="31"/>
                    <a:pt x="162" y="31"/>
                    <a:pt x="160" y="31"/>
                  </a:cubicBezTo>
                  <a:cubicBezTo>
                    <a:pt x="159" y="30"/>
                    <a:pt x="158" y="29"/>
                    <a:pt x="156" y="28"/>
                  </a:cubicBezTo>
                  <a:cubicBezTo>
                    <a:pt x="150" y="24"/>
                    <a:pt x="141" y="20"/>
                    <a:pt x="133" y="18"/>
                  </a:cubicBezTo>
                  <a:cubicBezTo>
                    <a:pt x="129" y="16"/>
                    <a:pt x="125" y="16"/>
                    <a:pt x="122" y="15"/>
                  </a:cubicBezTo>
                  <a:cubicBezTo>
                    <a:pt x="121" y="15"/>
                    <a:pt x="119" y="15"/>
                    <a:pt x="118" y="15"/>
                  </a:cubicBezTo>
                  <a:cubicBezTo>
                    <a:pt x="117" y="15"/>
                    <a:pt x="116" y="15"/>
                    <a:pt x="116" y="15"/>
                  </a:cubicBezTo>
                  <a:cubicBezTo>
                    <a:pt x="116" y="15"/>
                    <a:pt x="116" y="15"/>
                    <a:pt x="116" y="15"/>
                  </a:cubicBezTo>
                  <a:cubicBezTo>
                    <a:pt x="115" y="15"/>
                    <a:pt x="115" y="15"/>
                    <a:pt x="115" y="15"/>
                  </a:cubicBezTo>
                  <a:cubicBezTo>
                    <a:pt x="116" y="14"/>
                    <a:pt x="116" y="14"/>
                    <a:pt x="116" y="14"/>
                  </a:cubicBezTo>
                  <a:cubicBezTo>
                    <a:pt x="121" y="18"/>
                    <a:pt x="125" y="22"/>
                    <a:pt x="128" y="24"/>
                  </a:cubicBezTo>
                  <a:cubicBezTo>
                    <a:pt x="129" y="26"/>
                    <a:pt x="130" y="27"/>
                    <a:pt x="131" y="27"/>
                  </a:cubicBezTo>
                  <a:cubicBezTo>
                    <a:pt x="132" y="28"/>
                    <a:pt x="132" y="29"/>
                    <a:pt x="133" y="29"/>
                  </a:cubicBezTo>
                  <a:cubicBezTo>
                    <a:pt x="133" y="30"/>
                    <a:pt x="133" y="30"/>
                    <a:pt x="133" y="30"/>
                  </a:cubicBezTo>
                  <a:cubicBezTo>
                    <a:pt x="133" y="31"/>
                    <a:pt x="132" y="31"/>
                    <a:pt x="132" y="31"/>
                  </a:cubicBezTo>
                  <a:cubicBezTo>
                    <a:pt x="132" y="31"/>
                    <a:pt x="131" y="31"/>
                    <a:pt x="131" y="31"/>
                  </a:cubicBezTo>
                  <a:cubicBezTo>
                    <a:pt x="130" y="31"/>
                    <a:pt x="128" y="30"/>
                    <a:pt x="126" y="29"/>
                  </a:cubicBezTo>
                  <a:cubicBezTo>
                    <a:pt x="124" y="28"/>
                    <a:pt x="121" y="27"/>
                    <a:pt x="118" y="25"/>
                  </a:cubicBezTo>
                  <a:cubicBezTo>
                    <a:pt x="112" y="21"/>
                    <a:pt x="106" y="19"/>
                    <a:pt x="101" y="17"/>
                  </a:cubicBezTo>
                  <a:cubicBezTo>
                    <a:pt x="98" y="16"/>
                    <a:pt x="96" y="16"/>
                    <a:pt x="94" y="16"/>
                  </a:cubicBezTo>
                  <a:cubicBezTo>
                    <a:pt x="92" y="16"/>
                    <a:pt x="90" y="16"/>
                    <a:pt x="89" y="16"/>
                  </a:cubicBezTo>
                  <a:cubicBezTo>
                    <a:pt x="88" y="16"/>
                    <a:pt x="88" y="17"/>
                    <a:pt x="88" y="17"/>
                  </a:cubicBezTo>
                  <a:cubicBezTo>
                    <a:pt x="87" y="18"/>
                    <a:pt x="87" y="19"/>
                    <a:pt x="87" y="20"/>
                  </a:cubicBezTo>
                  <a:cubicBezTo>
                    <a:pt x="87" y="23"/>
                    <a:pt x="87" y="25"/>
                    <a:pt x="87" y="27"/>
                  </a:cubicBezTo>
                  <a:cubicBezTo>
                    <a:pt x="86" y="30"/>
                    <a:pt x="85" y="31"/>
                    <a:pt x="84" y="32"/>
                  </a:cubicBezTo>
                  <a:cubicBezTo>
                    <a:pt x="82" y="33"/>
                    <a:pt x="80" y="32"/>
                    <a:pt x="78" y="31"/>
                  </a:cubicBezTo>
                  <a:cubicBezTo>
                    <a:pt x="76" y="30"/>
                    <a:pt x="73" y="28"/>
                    <a:pt x="70" y="26"/>
                  </a:cubicBezTo>
                  <a:cubicBezTo>
                    <a:pt x="68" y="26"/>
                    <a:pt x="67" y="25"/>
                    <a:pt x="66" y="25"/>
                  </a:cubicBezTo>
                  <a:cubicBezTo>
                    <a:pt x="64" y="24"/>
                    <a:pt x="63" y="24"/>
                    <a:pt x="63" y="25"/>
                  </a:cubicBezTo>
                  <a:cubicBezTo>
                    <a:pt x="62" y="25"/>
                    <a:pt x="62" y="25"/>
                    <a:pt x="62" y="26"/>
                  </a:cubicBezTo>
                  <a:cubicBezTo>
                    <a:pt x="62" y="27"/>
                    <a:pt x="62" y="28"/>
                    <a:pt x="63" y="30"/>
                  </a:cubicBezTo>
                  <a:cubicBezTo>
                    <a:pt x="64" y="35"/>
                    <a:pt x="66" y="39"/>
                    <a:pt x="67" y="43"/>
                  </a:cubicBezTo>
                  <a:cubicBezTo>
                    <a:pt x="67" y="44"/>
                    <a:pt x="67" y="45"/>
                    <a:pt x="68" y="46"/>
                  </a:cubicBezTo>
                  <a:cubicBezTo>
                    <a:pt x="68" y="47"/>
                    <a:pt x="68" y="47"/>
                    <a:pt x="68" y="48"/>
                  </a:cubicBezTo>
                  <a:cubicBezTo>
                    <a:pt x="67" y="49"/>
                    <a:pt x="67" y="49"/>
                    <a:pt x="67" y="49"/>
                  </a:cubicBezTo>
                  <a:cubicBezTo>
                    <a:pt x="67" y="49"/>
                    <a:pt x="67" y="49"/>
                    <a:pt x="67" y="49"/>
                  </a:cubicBezTo>
                  <a:cubicBezTo>
                    <a:pt x="66" y="49"/>
                    <a:pt x="66" y="49"/>
                    <a:pt x="66" y="49"/>
                  </a:cubicBezTo>
                  <a:cubicBezTo>
                    <a:pt x="65" y="49"/>
                    <a:pt x="64" y="49"/>
                    <a:pt x="63" y="48"/>
                  </a:cubicBezTo>
                  <a:cubicBezTo>
                    <a:pt x="63" y="47"/>
                    <a:pt x="61" y="46"/>
                    <a:pt x="60" y="44"/>
                  </a:cubicBezTo>
                  <a:cubicBezTo>
                    <a:pt x="57" y="40"/>
                    <a:pt x="54" y="38"/>
                    <a:pt x="53" y="36"/>
                  </a:cubicBezTo>
                  <a:cubicBezTo>
                    <a:pt x="52" y="36"/>
                    <a:pt x="51" y="35"/>
                    <a:pt x="51" y="35"/>
                  </a:cubicBezTo>
                  <a:cubicBezTo>
                    <a:pt x="50" y="35"/>
                    <a:pt x="50" y="35"/>
                    <a:pt x="50" y="35"/>
                  </a:cubicBezTo>
                  <a:cubicBezTo>
                    <a:pt x="50" y="35"/>
                    <a:pt x="50" y="35"/>
                    <a:pt x="50" y="35"/>
                  </a:cubicBezTo>
                  <a:cubicBezTo>
                    <a:pt x="49" y="35"/>
                    <a:pt x="49" y="37"/>
                    <a:pt x="49" y="38"/>
                  </a:cubicBezTo>
                  <a:cubicBezTo>
                    <a:pt x="48" y="38"/>
                    <a:pt x="48" y="38"/>
                    <a:pt x="48" y="38"/>
                  </a:cubicBezTo>
                  <a:cubicBezTo>
                    <a:pt x="49" y="38"/>
                    <a:pt x="49" y="38"/>
                    <a:pt x="49" y="38"/>
                  </a:cubicBezTo>
                  <a:cubicBezTo>
                    <a:pt x="51" y="50"/>
                    <a:pt x="52" y="59"/>
                    <a:pt x="51" y="64"/>
                  </a:cubicBezTo>
                  <a:cubicBezTo>
                    <a:pt x="51" y="67"/>
                    <a:pt x="51" y="69"/>
                    <a:pt x="50" y="70"/>
                  </a:cubicBezTo>
                  <a:cubicBezTo>
                    <a:pt x="50" y="72"/>
                    <a:pt x="49" y="73"/>
                    <a:pt x="48" y="73"/>
                  </a:cubicBezTo>
                  <a:cubicBezTo>
                    <a:pt x="47" y="73"/>
                    <a:pt x="46" y="73"/>
                    <a:pt x="46" y="73"/>
                  </a:cubicBezTo>
                  <a:cubicBezTo>
                    <a:pt x="44" y="73"/>
                    <a:pt x="43" y="72"/>
                    <a:pt x="42" y="70"/>
                  </a:cubicBezTo>
                  <a:cubicBezTo>
                    <a:pt x="40" y="69"/>
                    <a:pt x="38" y="66"/>
                    <a:pt x="37" y="64"/>
                  </a:cubicBezTo>
                  <a:cubicBezTo>
                    <a:pt x="36" y="64"/>
                    <a:pt x="35" y="63"/>
                    <a:pt x="35" y="62"/>
                  </a:cubicBezTo>
                  <a:cubicBezTo>
                    <a:pt x="35" y="62"/>
                    <a:pt x="34" y="62"/>
                    <a:pt x="34" y="62"/>
                  </a:cubicBezTo>
                  <a:cubicBezTo>
                    <a:pt x="34" y="62"/>
                    <a:pt x="34" y="62"/>
                    <a:pt x="34" y="62"/>
                  </a:cubicBezTo>
                  <a:cubicBezTo>
                    <a:pt x="34" y="62"/>
                    <a:pt x="34" y="62"/>
                    <a:pt x="34" y="62"/>
                  </a:cubicBezTo>
                  <a:cubicBezTo>
                    <a:pt x="34" y="62"/>
                    <a:pt x="34" y="62"/>
                    <a:pt x="34" y="62"/>
                  </a:cubicBezTo>
                  <a:cubicBezTo>
                    <a:pt x="34" y="62"/>
                    <a:pt x="34" y="62"/>
                    <a:pt x="34" y="62"/>
                  </a:cubicBezTo>
                  <a:cubicBezTo>
                    <a:pt x="34" y="62"/>
                    <a:pt x="34" y="62"/>
                    <a:pt x="34" y="62"/>
                  </a:cubicBezTo>
                  <a:cubicBezTo>
                    <a:pt x="34" y="62"/>
                    <a:pt x="34" y="62"/>
                    <a:pt x="34" y="62"/>
                  </a:cubicBezTo>
                  <a:cubicBezTo>
                    <a:pt x="34" y="61"/>
                    <a:pt x="34" y="61"/>
                    <a:pt x="34" y="61"/>
                  </a:cubicBezTo>
                  <a:cubicBezTo>
                    <a:pt x="35" y="62"/>
                    <a:pt x="35" y="62"/>
                    <a:pt x="35" y="62"/>
                  </a:cubicBezTo>
                  <a:cubicBezTo>
                    <a:pt x="34" y="62"/>
                    <a:pt x="34" y="62"/>
                    <a:pt x="34" y="62"/>
                  </a:cubicBezTo>
                  <a:cubicBezTo>
                    <a:pt x="34" y="61"/>
                    <a:pt x="34" y="61"/>
                    <a:pt x="34" y="61"/>
                  </a:cubicBezTo>
                  <a:cubicBezTo>
                    <a:pt x="35" y="62"/>
                    <a:pt x="35" y="62"/>
                    <a:pt x="35" y="62"/>
                  </a:cubicBezTo>
                  <a:cubicBezTo>
                    <a:pt x="34" y="61"/>
                    <a:pt x="34" y="61"/>
                    <a:pt x="34" y="61"/>
                  </a:cubicBezTo>
                  <a:cubicBezTo>
                    <a:pt x="35" y="62"/>
                    <a:pt x="35" y="62"/>
                    <a:pt x="35" y="62"/>
                  </a:cubicBezTo>
                  <a:cubicBezTo>
                    <a:pt x="35" y="62"/>
                    <a:pt x="35" y="62"/>
                    <a:pt x="35" y="62"/>
                  </a:cubicBezTo>
                  <a:cubicBezTo>
                    <a:pt x="34" y="61"/>
                    <a:pt x="34" y="61"/>
                    <a:pt x="34" y="61"/>
                  </a:cubicBezTo>
                  <a:cubicBezTo>
                    <a:pt x="35" y="62"/>
                    <a:pt x="35" y="62"/>
                    <a:pt x="35" y="62"/>
                  </a:cubicBezTo>
                  <a:cubicBezTo>
                    <a:pt x="35" y="61"/>
                    <a:pt x="35" y="61"/>
                    <a:pt x="35" y="61"/>
                  </a:cubicBezTo>
                  <a:cubicBezTo>
                    <a:pt x="35" y="62"/>
                    <a:pt x="35" y="62"/>
                    <a:pt x="35" y="62"/>
                  </a:cubicBezTo>
                  <a:cubicBezTo>
                    <a:pt x="35" y="62"/>
                    <a:pt x="35" y="62"/>
                    <a:pt x="35" y="62"/>
                  </a:cubicBezTo>
                  <a:cubicBezTo>
                    <a:pt x="35" y="61"/>
                    <a:pt x="35" y="61"/>
                    <a:pt x="35" y="61"/>
                  </a:cubicBezTo>
                  <a:cubicBezTo>
                    <a:pt x="35" y="62"/>
                    <a:pt x="35" y="62"/>
                    <a:pt x="35" y="62"/>
                  </a:cubicBezTo>
                  <a:cubicBezTo>
                    <a:pt x="35" y="62"/>
                    <a:pt x="35" y="62"/>
                    <a:pt x="35" y="62"/>
                  </a:cubicBezTo>
                  <a:cubicBezTo>
                    <a:pt x="35" y="64"/>
                    <a:pt x="35" y="69"/>
                    <a:pt x="34" y="74"/>
                  </a:cubicBezTo>
                  <a:cubicBezTo>
                    <a:pt x="34" y="76"/>
                    <a:pt x="34" y="78"/>
                    <a:pt x="34" y="80"/>
                  </a:cubicBezTo>
                  <a:cubicBezTo>
                    <a:pt x="33" y="81"/>
                    <a:pt x="33" y="81"/>
                    <a:pt x="33" y="82"/>
                  </a:cubicBezTo>
                  <a:cubicBezTo>
                    <a:pt x="33" y="83"/>
                    <a:pt x="33" y="83"/>
                    <a:pt x="32" y="83"/>
                  </a:cubicBezTo>
                  <a:cubicBezTo>
                    <a:pt x="31" y="84"/>
                    <a:pt x="31" y="84"/>
                    <a:pt x="30" y="83"/>
                  </a:cubicBezTo>
                  <a:cubicBezTo>
                    <a:pt x="30" y="83"/>
                    <a:pt x="29" y="82"/>
                    <a:pt x="28" y="81"/>
                  </a:cubicBezTo>
                  <a:cubicBezTo>
                    <a:pt x="28" y="80"/>
                    <a:pt x="27" y="79"/>
                    <a:pt x="26" y="78"/>
                  </a:cubicBezTo>
                  <a:cubicBezTo>
                    <a:pt x="25" y="77"/>
                    <a:pt x="25" y="77"/>
                    <a:pt x="25" y="77"/>
                  </a:cubicBezTo>
                  <a:cubicBezTo>
                    <a:pt x="25" y="77"/>
                    <a:pt x="25" y="77"/>
                    <a:pt x="24" y="77"/>
                  </a:cubicBezTo>
                  <a:cubicBezTo>
                    <a:pt x="24" y="77"/>
                    <a:pt x="24" y="77"/>
                    <a:pt x="24" y="77"/>
                  </a:cubicBezTo>
                  <a:cubicBezTo>
                    <a:pt x="23" y="78"/>
                    <a:pt x="23" y="80"/>
                    <a:pt x="24" y="82"/>
                  </a:cubicBezTo>
                  <a:cubicBezTo>
                    <a:pt x="24" y="85"/>
                    <a:pt x="26" y="88"/>
                    <a:pt x="27" y="91"/>
                  </a:cubicBezTo>
                  <a:cubicBezTo>
                    <a:pt x="27" y="93"/>
                    <a:pt x="28" y="94"/>
                    <a:pt x="28" y="95"/>
                  </a:cubicBezTo>
                  <a:cubicBezTo>
                    <a:pt x="29" y="96"/>
                    <a:pt x="29" y="96"/>
                    <a:pt x="29" y="97"/>
                  </a:cubicBezTo>
                  <a:cubicBezTo>
                    <a:pt x="29" y="97"/>
                    <a:pt x="29" y="98"/>
                    <a:pt x="29" y="98"/>
                  </a:cubicBezTo>
                  <a:cubicBezTo>
                    <a:pt x="29" y="98"/>
                    <a:pt x="28" y="99"/>
                    <a:pt x="28" y="99"/>
                  </a:cubicBezTo>
                  <a:cubicBezTo>
                    <a:pt x="28" y="99"/>
                    <a:pt x="28" y="99"/>
                    <a:pt x="27" y="99"/>
                  </a:cubicBezTo>
                  <a:cubicBezTo>
                    <a:pt x="23" y="96"/>
                    <a:pt x="19" y="94"/>
                    <a:pt x="16" y="94"/>
                  </a:cubicBezTo>
                  <a:cubicBezTo>
                    <a:pt x="13" y="93"/>
                    <a:pt x="11" y="94"/>
                    <a:pt x="9" y="94"/>
                  </a:cubicBezTo>
                  <a:cubicBezTo>
                    <a:pt x="6" y="96"/>
                    <a:pt x="4" y="99"/>
                    <a:pt x="3" y="102"/>
                  </a:cubicBezTo>
                  <a:cubicBezTo>
                    <a:pt x="3" y="103"/>
                    <a:pt x="2" y="104"/>
                    <a:pt x="2" y="105"/>
                  </a:cubicBezTo>
                  <a:cubicBezTo>
                    <a:pt x="2" y="106"/>
                    <a:pt x="2" y="106"/>
                    <a:pt x="2" y="106"/>
                  </a:cubicBezTo>
                  <a:cubicBezTo>
                    <a:pt x="2" y="106"/>
                    <a:pt x="2" y="106"/>
                    <a:pt x="2" y="106"/>
                  </a:cubicBezTo>
                  <a:cubicBezTo>
                    <a:pt x="2" y="107"/>
                    <a:pt x="2" y="107"/>
                    <a:pt x="2" y="107"/>
                  </a:cubicBezTo>
                  <a:cubicBezTo>
                    <a:pt x="1" y="107"/>
                    <a:pt x="1" y="107"/>
                    <a:pt x="1" y="107"/>
                  </a:cubicBezTo>
                  <a:cubicBezTo>
                    <a:pt x="2" y="106"/>
                    <a:pt x="2" y="106"/>
                    <a:pt x="2" y="106"/>
                  </a:cubicBezTo>
                  <a:cubicBezTo>
                    <a:pt x="3" y="109"/>
                    <a:pt x="3" y="112"/>
                    <a:pt x="4" y="114"/>
                  </a:cubicBezTo>
                  <a:cubicBezTo>
                    <a:pt x="7" y="119"/>
                    <a:pt x="10" y="122"/>
                    <a:pt x="13" y="124"/>
                  </a:cubicBezTo>
                  <a:cubicBezTo>
                    <a:pt x="16" y="125"/>
                    <a:pt x="20" y="125"/>
                    <a:pt x="21" y="124"/>
                  </a:cubicBezTo>
                  <a:cubicBezTo>
                    <a:pt x="22" y="124"/>
                    <a:pt x="22" y="124"/>
                    <a:pt x="22" y="124"/>
                  </a:cubicBezTo>
                  <a:cubicBezTo>
                    <a:pt x="22" y="124"/>
                    <a:pt x="23" y="124"/>
                    <a:pt x="23" y="124"/>
                  </a:cubicBezTo>
                  <a:cubicBezTo>
                    <a:pt x="23" y="124"/>
                    <a:pt x="24" y="124"/>
                    <a:pt x="24" y="124"/>
                  </a:cubicBezTo>
                  <a:cubicBezTo>
                    <a:pt x="24" y="126"/>
                    <a:pt x="25" y="127"/>
                    <a:pt x="26" y="129"/>
                  </a:cubicBezTo>
                  <a:cubicBezTo>
                    <a:pt x="33" y="146"/>
                    <a:pt x="48" y="162"/>
                    <a:pt x="69" y="169"/>
                  </a:cubicBezTo>
                  <a:cubicBezTo>
                    <a:pt x="90" y="177"/>
                    <a:pt x="118" y="177"/>
                    <a:pt x="151" y="163"/>
                  </a:cubicBezTo>
                  <a:cubicBezTo>
                    <a:pt x="151" y="163"/>
                    <a:pt x="152" y="163"/>
                    <a:pt x="152" y="163"/>
                  </a:cubicBezTo>
                  <a:cubicBezTo>
                    <a:pt x="182" y="150"/>
                    <a:pt x="194" y="131"/>
                    <a:pt x="199" y="114"/>
                  </a:cubicBezTo>
                  <a:cubicBezTo>
                    <a:pt x="203" y="96"/>
                    <a:pt x="200" y="80"/>
                    <a:pt x="196" y="71"/>
                  </a:cubicBezTo>
                  <a:cubicBezTo>
                    <a:pt x="195" y="69"/>
                    <a:pt x="194" y="67"/>
                    <a:pt x="193" y="66"/>
                  </a:cubicBezTo>
                  <a:cubicBezTo>
                    <a:pt x="191" y="64"/>
                    <a:pt x="189" y="62"/>
                    <a:pt x="188" y="59"/>
                  </a:cubicBezTo>
                  <a:cubicBezTo>
                    <a:pt x="186" y="55"/>
                    <a:pt x="186" y="50"/>
                    <a:pt x="186" y="42"/>
                  </a:cubicBezTo>
                  <a:cubicBezTo>
                    <a:pt x="186" y="40"/>
                    <a:pt x="185" y="37"/>
                    <a:pt x="184" y="35"/>
                  </a:cubicBezTo>
                  <a:cubicBezTo>
                    <a:pt x="181" y="29"/>
                    <a:pt x="177" y="22"/>
                    <a:pt x="173" y="17"/>
                  </a:cubicBezTo>
                  <a:cubicBezTo>
                    <a:pt x="171" y="14"/>
                    <a:pt x="169" y="12"/>
                    <a:pt x="168" y="10"/>
                  </a:cubicBezTo>
                  <a:cubicBezTo>
                    <a:pt x="167" y="9"/>
                    <a:pt x="166" y="8"/>
                    <a:pt x="166" y="8"/>
                  </a:cubicBezTo>
                  <a:cubicBezTo>
                    <a:pt x="166" y="8"/>
                    <a:pt x="166" y="8"/>
                    <a:pt x="166" y="8"/>
                  </a:cubicBezTo>
                  <a:cubicBezTo>
                    <a:pt x="167" y="7"/>
                    <a:pt x="167" y="7"/>
                    <a:pt x="167" y="7"/>
                  </a:cubicBezTo>
                  <a:close/>
                </a:path>
              </a:pathLst>
            </a:custGeom>
            <a:solidFill>
              <a:srgbClr val="EAB6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3" name="Freeform 213"/>
            <p:cNvSpPr/>
            <p:nvPr/>
          </p:nvSpPr>
          <p:spPr bwMode="auto">
            <a:xfrm>
              <a:off x="3779" y="1974"/>
              <a:ext cx="247" cy="158"/>
            </a:xfrm>
            <a:custGeom>
              <a:avLst/>
              <a:gdLst>
                <a:gd name="T0" fmla="*/ 98 w 103"/>
                <a:gd name="T1" fmla="*/ 1 h 66"/>
                <a:gd name="T2" fmla="*/ 97 w 103"/>
                <a:gd name="T3" fmla="*/ 1 h 66"/>
                <a:gd name="T4" fmla="*/ 97 w 103"/>
                <a:gd name="T5" fmla="*/ 1 h 66"/>
                <a:gd name="T6" fmla="*/ 74 w 103"/>
                <a:gd name="T7" fmla="*/ 44 h 66"/>
                <a:gd name="T8" fmla="*/ 1 w 103"/>
                <a:gd name="T9" fmla="*/ 23 h 66"/>
                <a:gd name="T10" fmla="*/ 0 w 103"/>
                <a:gd name="T11" fmla="*/ 23 h 66"/>
                <a:gd name="T12" fmla="*/ 0 w 103"/>
                <a:gd name="T13" fmla="*/ 23 h 66"/>
                <a:gd name="T14" fmla="*/ 74 w 103"/>
                <a:gd name="T15" fmla="*/ 45 h 66"/>
                <a:gd name="T16" fmla="*/ 98 w 103"/>
                <a:gd name="T17" fmla="*/ 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66">
                  <a:moveTo>
                    <a:pt x="98" y="1"/>
                  </a:moveTo>
                  <a:cubicBezTo>
                    <a:pt x="98" y="1"/>
                    <a:pt x="97" y="0"/>
                    <a:pt x="97" y="1"/>
                  </a:cubicBezTo>
                  <a:cubicBezTo>
                    <a:pt x="97" y="1"/>
                    <a:pt x="97" y="1"/>
                    <a:pt x="97" y="1"/>
                  </a:cubicBezTo>
                  <a:cubicBezTo>
                    <a:pt x="102" y="13"/>
                    <a:pt x="98" y="30"/>
                    <a:pt x="74" y="44"/>
                  </a:cubicBezTo>
                  <a:cubicBezTo>
                    <a:pt x="33" y="65"/>
                    <a:pt x="1" y="23"/>
                    <a:pt x="1" y="23"/>
                  </a:cubicBezTo>
                  <a:cubicBezTo>
                    <a:pt x="0" y="23"/>
                    <a:pt x="0" y="22"/>
                    <a:pt x="0" y="23"/>
                  </a:cubicBezTo>
                  <a:cubicBezTo>
                    <a:pt x="0" y="23"/>
                    <a:pt x="0" y="23"/>
                    <a:pt x="0" y="23"/>
                  </a:cubicBezTo>
                  <a:cubicBezTo>
                    <a:pt x="0" y="24"/>
                    <a:pt x="33" y="66"/>
                    <a:pt x="74" y="45"/>
                  </a:cubicBezTo>
                  <a:cubicBezTo>
                    <a:pt x="99" y="31"/>
                    <a:pt x="103" y="13"/>
                    <a:pt x="98" y="1"/>
                  </a:cubicBezTo>
                  <a:close/>
                </a:path>
              </a:pathLst>
            </a:custGeom>
            <a:solidFill>
              <a:srgbClr val="F273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4" name="Freeform 214"/>
            <p:cNvSpPr/>
            <p:nvPr/>
          </p:nvSpPr>
          <p:spPr bwMode="auto">
            <a:xfrm>
              <a:off x="3762" y="2015"/>
              <a:ext cx="29" cy="21"/>
            </a:xfrm>
            <a:custGeom>
              <a:avLst/>
              <a:gdLst>
                <a:gd name="T0" fmla="*/ 12 w 12"/>
                <a:gd name="T1" fmla="*/ 0 h 9"/>
                <a:gd name="T2" fmla="*/ 11 w 12"/>
                <a:gd name="T3" fmla="*/ 0 h 9"/>
                <a:gd name="T4" fmla="*/ 11 w 12"/>
                <a:gd name="T5" fmla="*/ 1 h 9"/>
                <a:gd name="T6" fmla="*/ 0 w 12"/>
                <a:gd name="T7" fmla="*/ 8 h 9"/>
                <a:gd name="T8" fmla="*/ 0 w 12"/>
                <a:gd name="T9" fmla="*/ 8 h 9"/>
                <a:gd name="T10" fmla="*/ 1 w 12"/>
                <a:gd name="T11" fmla="*/ 9 h 9"/>
                <a:gd name="T12" fmla="*/ 12 w 12"/>
                <a:gd name="T13" fmla="*/ 1 h 9"/>
                <a:gd name="T14" fmla="*/ 12 w 12"/>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9">
                  <a:moveTo>
                    <a:pt x="12" y="0"/>
                  </a:moveTo>
                  <a:cubicBezTo>
                    <a:pt x="11" y="0"/>
                    <a:pt x="11" y="0"/>
                    <a:pt x="11" y="0"/>
                  </a:cubicBezTo>
                  <a:cubicBezTo>
                    <a:pt x="11" y="0"/>
                    <a:pt x="11" y="0"/>
                    <a:pt x="11" y="1"/>
                  </a:cubicBezTo>
                  <a:cubicBezTo>
                    <a:pt x="10" y="6"/>
                    <a:pt x="0" y="8"/>
                    <a:pt x="0" y="8"/>
                  </a:cubicBezTo>
                  <a:cubicBezTo>
                    <a:pt x="0" y="8"/>
                    <a:pt x="0" y="8"/>
                    <a:pt x="0" y="8"/>
                  </a:cubicBezTo>
                  <a:cubicBezTo>
                    <a:pt x="0" y="9"/>
                    <a:pt x="0" y="9"/>
                    <a:pt x="1" y="9"/>
                  </a:cubicBezTo>
                  <a:cubicBezTo>
                    <a:pt x="1" y="9"/>
                    <a:pt x="11" y="7"/>
                    <a:pt x="12" y="1"/>
                  </a:cubicBezTo>
                  <a:lnTo>
                    <a:pt x="12" y="0"/>
                  </a:lnTo>
                  <a:close/>
                </a:path>
              </a:pathLst>
            </a:custGeom>
            <a:solidFill>
              <a:srgbClr val="F273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5" name="Freeform 215"/>
            <p:cNvSpPr/>
            <p:nvPr/>
          </p:nvSpPr>
          <p:spPr bwMode="auto">
            <a:xfrm>
              <a:off x="3762" y="1846"/>
              <a:ext cx="77" cy="33"/>
            </a:xfrm>
            <a:custGeom>
              <a:avLst/>
              <a:gdLst>
                <a:gd name="T0" fmla="*/ 31 w 32"/>
                <a:gd name="T1" fmla="*/ 9 h 14"/>
                <a:gd name="T2" fmla="*/ 31 w 32"/>
                <a:gd name="T3" fmla="*/ 9 h 14"/>
                <a:gd name="T4" fmla="*/ 18 w 32"/>
                <a:gd name="T5" fmla="*/ 0 h 14"/>
                <a:gd name="T6" fmla="*/ 0 w 32"/>
                <a:gd name="T7" fmla="*/ 13 h 14"/>
                <a:gd name="T8" fmla="*/ 1 w 32"/>
                <a:gd name="T9" fmla="*/ 14 h 14"/>
                <a:gd name="T10" fmla="*/ 2 w 32"/>
                <a:gd name="T11" fmla="*/ 14 h 14"/>
                <a:gd name="T12" fmla="*/ 18 w 32"/>
                <a:gd name="T13" fmla="*/ 2 h 14"/>
                <a:gd name="T14" fmla="*/ 30 w 32"/>
                <a:gd name="T15" fmla="*/ 10 h 14"/>
                <a:gd name="T16" fmla="*/ 31 w 32"/>
                <a:gd name="T17" fmla="*/ 10 h 14"/>
                <a:gd name="T18" fmla="*/ 31 w 32"/>
                <a:gd name="T19"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4">
                  <a:moveTo>
                    <a:pt x="31" y="9"/>
                  </a:moveTo>
                  <a:cubicBezTo>
                    <a:pt x="31" y="9"/>
                    <a:pt x="31" y="9"/>
                    <a:pt x="31" y="9"/>
                  </a:cubicBezTo>
                  <a:cubicBezTo>
                    <a:pt x="27" y="3"/>
                    <a:pt x="23" y="0"/>
                    <a:pt x="18" y="0"/>
                  </a:cubicBezTo>
                  <a:cubicBezTo>
                    <a:pt x="8" y="0"/>
                    <a:pt x="1" y="12"/>
                    <a:pt x="0" y="13"/>
                  </a:cubicBezTo>
                  <a:cubicBezTo>
                    <a:pt x="0" y="13"/>
                    <a:pt x="0" y="14"/>
                    <a:pt x="1" y="14"/>
                  </a:cubicBezTo>
                  <a:cubicBezTo>
                    <a:pt x="1" y="14"/>
                    <a:pt x="2" y="14"/>
                    <a:pt x="2" y="14"/>
                  </a:cubicBezTo>
                  <a:cubicBezTo>
                    <a:pt x="2" y="13"/>
                    <a:pt x="9" y="2"/>
                    <a:pt x="18" y="2"/>
                  </a:cubicBezTo>
                  <a:cubicBezTo>
                    <a:pt x="22" y="1"/>
                    <a:pt x="26" y="4"/>
                    <a:pt x="30" y="10"/>
                  </a:cubicBezTo>
                  <a:cubicBezTo>
                    <a:pt x="30" y="10"/>
                    <a:pt x="31" y="11"/>
                    <a:pt x="31" y="10"/>
                  </a:cubicBezTo>
                  <a:cubicBezTo>
                    <a:pt x="31" y="10"/>
                    <a:pt x="32" y="10"/>
                    <a:pt x="31"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6" name="Freeform 216"/>
            <p:cNvSpPr/>
            <p:nvPr/>
          </p:nvSpPr>
          <p:spPr bwMode="auto">
            <a:xfrm>
              <a:off x="3954" y="1850"/>
              <a:ext cx="64" cy="31"/>
            </a:xfrm>
            <a:custGeom>
              <a:avLst/>
              <a:gdLst>
                <a:gd name="T0" fmla="*/ 27 w 27"/>
                <a:gd name="T1" fmla="*/ 11 h 13"/>
                <a:gd name="T2" fmla="*/ 27 w 27"/>
                <a:gd name="T3" fmla="*/ 11 h 13"/>
                <a:gd name="T4" fmla="*/ 12 w 27"/>
                <a:gd name="T5" fmla="*/ 0 h 13"/>
                <a:gd name="T6" fmla="*/ 0 w 27"/>
                <a:gd name="T7" fmla="*/ 7 h 13"/>
                <a:gd name="T8" fmla="*/ 0 w 27"/>
                <a:gd name="T9" fmla="*/ 9 h 13"/>
                <a:gd name="T10" fmla="*/ 2 w 27"/>
                <a:gd name="T11" fmla="*/ 8 h 13"/>
                <a:gd name="T12" fmla="*/ 12 w 27"/>
                <a:gd name="T13" fmla="*/ 1 h 13"/>
                <a:gd name="T14" fmla="*/ 25 w 27"/>
                <a:gd name="T15" fmla="*/ 12 h 13"/>
                <a:gd name="T16" fmla="*/ 26 w 27"/>
                <a:gd name="T17" fmla="*/ 13 h 13"/>
                <a:gd name="T18" fmla="*/ 27 w 27"/>
                <a:gd name="T19"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13">
                  <a:moveTo>
                    <a:pt x="27" y="11"/>
                  </a:moveTo>
                  <a:cubicBezTo>
                    <a:pt x="27" y="11"/>
                    <a:pt x="27" y="11"/>
                    <a:pt x="27" y="11"/>
                  </a:cubicBezTo>
                  <a:cubicBezTo>
                    <a:pt x="22" y="4"/>
                    <a:pt x="17" y="0"/>
                    <a:pt x="12" y="0"/>
                  </a:cubicBezTo>
                  <a:cubicBezTo>
                    <a:pt x="5" y="0"/>
                    <a:pt x="0" y="7"/>
                    <a:pt x="0" y="7"/>
                  </a:cubicBezTo>
                  <a:cubicBezTo>
                    <a:pt x="0" y="8"/>
                    <a:pt x="0" y="8"/>
                    <a:pt x="0" y="9"/>
                  </a:cubicBezTo>
                  <a:cubicBezTo>
                    <a:pt x="1" y="9"/>
                    <a:pt x="1" y="9"/>
                    <a:pt x="2" y="8"/>
                  </a:cubicBezTo>
                  <a:cubicBezTo>
                    <a:pt x="2" y="8"/>
                    <a:pt x="6" y="1"/>
                    <a:pt x="12" y="1"/>
                  </a:cubicBezTo>
                  <a:cubicBezTo>
                    <a:pt x="17" y="1"/>
                    <a:pt x="21" y="5"/>
                    <a:pt x="25" y="12"/>
                  </a:cubicBezTo>
                  <a:cubicBezTo>
                    <a:pt x="25" y="13"/>
                    <a:pt x="26" y="13"/>
                    <a:pt x="26" y="13"/>
                  </a:cubicBezTo>
                  <a:cubicBezTo>
                    <a:pt x="27" y="12"/>
                    <a:pt x="27" y="12"/>
                    <a:pt x="27"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7" name="Freeform 217"/>
            <p:cNvSpPr/>
            <p:nvPr/>
          </p:nvSpPr>
          <p:spPr bwMode="auto">
            <a:xfrm>
              <a:off x="3920" y="1958"/>
              <a:ext cx="27" cy="21"/>
            </a:xfrm>
            <a:custGeom>
              <a:avLst/>
              <a:gdLst>
                <a:gd name="T0" fmla="*/ 1 w 11"/>
                <a:gd name="T1" fmla="*/ 3 h 9"/>
                <a:gd name="T2" fmla="*/ 10 w 11"/>
                <a:gd name="T3" fmla="*/ 2 h 9"/>
                <a:gd name="T4" fmla="*/ 11 w 11"/>
                <a:gd name="T5" fmla="*/ 3 h 9"/>
                <a:gd name="T6" fmla="*/ 11 w 11"/>
                <a:gd name="T7" fmla="*/ 8 h 9"/>
                <a:gd name="T8" fmla="*/ 10 w 11"/>
                <a:gd name="T9" fmla="*/ 9 h 9"/>
                <a:gd name="T10" fmla="*/ 10 w 11"/>
                <a:gd name="T11" fmla="*/ 9 h 9"/>
                <a:gd name="T12" fmla="*/ 9 w 11"/>
                <a:gd name="T13" fmla="*/ 8 h 9"/>
                <a:gd name="T14" fmla="*/ 9 w 11"/>
                <a:gd name="T15" fmla="*/ 3 h 9"/>
                <a:gd name="T16" fmla="*/ 2 w 11"/>
                <a:gd name="T17" fmla="*/ 4 h 9"/>
                <a:gd name="T18" fmla="*/ 1 w 11"/>
                <a:gd name="T19" fmla="*/ 4 h 9"/>
                <a:gd name="T20" fmla="*/ 1 w 11"/>
                <a:gd name="T21" fmla="*/ 4 h 9"/>
                <a:gd name="T22" fmla="*/ 0 w 11"/>
                <a:gd name="T23" fmla="*/ 4 h 9"/>
                <a:gd name="T24" fmla="*/ 1 w 11"/>
                <a:gd name="T25" fmla="*/ 3 h 9"/>
                <a:gd name="T26" fmla="*/ 1 w 11"/>
                <a:gd name="T27"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9">
                  <a:moveTo>
                    <a:pt x="1" y="3"/>
                  </a:moveTo>
                  <a:cubicBezTo>
                    <a:pt x="2" y="2"/>
                    <a:pt x="7" y="0"/>
                    <a:pt x="10" y="2"/>
                  </a:cubicBezTo>
                  <a:cubicBezTo>
                    <a:pt x="10" y="2"/>
                    <a:pt x="11" y="3"/>
                    <a:pt x="11" y="3"/>
                  </a:cubicBezTo>
                  <a:cubicBezTo>
                    <a:pt x="11" y="5"/>
                    <a:pt x="11" y="6"/>
                    <a:pt x="11" y="8"/>
                  </a:cubicBezTo>
                  <a:cubicBezTo>
                    <a:pt x="11" y="9"/>
                    <a:pt x="10" y="9"/>
                    <a:pt x="10" y="9"/>
                  </a:cubicBezTo>
                  <a:cubicBezTo>
                    <a:pt x="10" y="9"/>
                    <a:pt x="10" y="9"/>
                    <a:pt x="10" y="9"/>
                  </a:cubicBezTo>
                  <a:cubicBezTo>
                    <a:pt x="9" y="9"/>
                    <a:pt x="9" y="8"/>
                    <a:pt x="9" y="8"/>
                  </a:cubicBezTo>
                  <a:cubicBezTo>
                    <a:pt x="9" y="6"/>
                    <a:pt x="10" y="4"/>
                    <a:pt x="9" y="3"/>
                  </a:cubicBezTo>
                  <a:cubicBezTo>
                    <a:pt x="7" y="2"/>
                    <a:pt x="3" y="4"/>
                    <a:pt x="2" y="4"/>
                  </a:cubicBezTo>
                  <a:cubicBezTo>
                    <a:pt x="2" y="4"/>
                    <a:pt x="1" y="4"/>
                    <a:pt x="1" y="4"/>
                  </a:cubicBezTo>
                  <a:cubicBezTo>
                    <a:pt x="1" y="4"/>
                    <a:pt x="1" y="4"/>
                    <a:pt x="1" y="4"/>
                  </a:cubicBezTo>
                  <a:cubicBezTo>
                    <a:pt x="1" y="5"/>
                    <a:pt x="0" y="4"/>
                    <a:pt x="0" y="4"/>
                  </a:cubicBezTo>
                  <a:cubicBezTo>
                    <a:pt x="0" y="4"/>
                    <a:pt x="0" y="3"/>
                    <a:pt x="1" y="3"/>
                  </a:cubicBezTo>
                  <a:cubicBezTo>
                    <a:pt x="1" y="3"/>
                    <a:pt x="1" y="3"/>
                    <a:pt x="1" y="3"/>
                  </a:cubicBezTo>
                  <a:close/>
                </a:path>
              </a:pathLst>
            </a:custGeom>
            <a:solidFill>
              <a:srgbClr val="EAB6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8" name="Freeform 218"/>
            <p:cNvSpPr/>
            <p:nvPr/>
          </p:nvSpPr>
          <p:spPr bwMode="auto">
            <a:xfrm>
              <a:off x="3985" y="1898"/>
              <a:ext cx="12" cy="19"/>
            </a:xfrm>
            <a:custGeom>
              <a:avLst/>
              <a:gdLst>
                <a:gd name="T0" fmla="*/ 3 w 5"/>
                <a:gd name="T1" fmla="*/ 7 h 8"/>
                <a:gd name="T2" fmla="*/ 4 w 5"/>
                <a:gd name="T3" fmla="*/ 3 h 8"/>
                <a:gd name="T4" fmla="*/ 2 w 5"/>
                <a:gd name="T5" fmla="*/ 0 h 8"/>
                <a:gd name="T6" fmla="*/ 0 w 5"/>
                <a:gd name="T7" fmla="*/ 4 h 8"/>
                <a:gd name="T8" fmla="*/ 3 w 5"/>
                <a:gd name="T9" fmla="*/ 7 h 8"/>
              </a:gdLst>
              <a:ahLst/>
              <a:cxnLst>
                <a:cxn ang="0">
                  <a:pos x="T0" y="T1"/>
                </a:cxn>
                <a:cxn ang="0">
                  <a:pos x="T2" y="T3"/>
                </a:cxn>
                <a:cxn ang="0">
                  <a:pos x="T4" y="T5"/>
                </a:cxn>
                <a:cxn ang="0">
                  <a:pos x="T6" y="T7"/>
                </a:cxn>
                <a:cxn ang="0">
                  <a:pos x="T8" y="T9"/>
                </a:cxn>
              </a:cxnLst>
              <a:rect l="0" t="0" r="r" b="b"/>
              <a:pathLst>
                <a:path w="5" h="8">
                  <a:moveTo>
                    <a:pt x="3" y="7"/>
                  </a:moveTo>
                  <a:cubicBezTo>
                    <a:pt x="4" y="7"/>
                    <a:pt x="5" y="5"/>
                    <a:pt x="4" y="3"/>
                  </a:cubicBezTo>
                  <a:cubicBezTo>
                    <a:pt x="4" y="1"/>
                    <a:pt x="3" y="0"/>
                    <a:pt x="2" y="0"/>
                  </a:cubicBezTo>
                  <a:cubicBezTo>
                    <a:pt x="0" y="0"/>
                    <a:pt x="0" y="2"/>
                    <a:pt x="0" y="4"/>
                  </a:cubicBezTo>
                  <a:cubicBezTo>
                    <a:pt x="0" y="6"/>
                    <a:pt x="1" y="8"/>
                    <a:pt x="3" y="7"/>
                  </a:cubicBezTo>
                  <a:close/>
                </a:path>
              </a:pathLst>
            </a:custGeom>
            <a:solidFill>
              <a:srgbClr val="221F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9" name="Freeform 219"/>
            <p:cNvSpPr/>
            <p:nvPr/>
          </p:nvSpPr>
          <p:spPr bwMode="auto">
            <a:xfrm>
              <a:off x="3987" y="1903"/>
              <a:ext cx="5" cy="7"/>
            </a:xfrm>
            <a:custGeom>
              <a:avLst/>
              <a:gdLst>
                <a:gd name="T0" fmla="*/ 1 w 2"/>
                <a:gd name="T1" fmla="*/ 3 h 3"/>
                <a:gd name="T2" fmla="*/ 2 w 2"/>
                <a:gd name="T3" fmla="*/ 2 h 3"/>
                <a:gd name="T4" fmla="*/ 1 w 2"/>
                <a:gd name="T5" fmla="*/ 0 h 3"/>
                <a:gd name="T6" fmla="*/ 0 w 2"/>
                <a:gd name="T7" fmla="*/ 2 h 3"/>
                <a:gd name="T8" fmla="*/ 1 w 2"/>
                <a:gd name="T9" fmla="*/ 3 h 3"/>
              </a:gdLst>
              <a:ahLst/>
              <a:cxnLst>
                <a:cxn ang="0">
                  <a:pos x="T0" y="T1"/>
                </a:cxn>
                <a:cxn ang="0">
                  <a:pos x="T2" y="T3"/>
                </a:cxn>
                <a:cxn ang="0">
                  <a:pos x="T4" y="T5"/>
                </a:cxn>
                <a:cxn ang="0">
                  <a:pos x="T6" y="T7"/>
                </a:cxn>
                <a:cxn ang="0">
                  <a:pos x="T8" y="T9"/>
                </a:cxn>
              </a:cxnLst>
              <a:rect l="0" t="0" r="r" b="b"/>
              <a:pathLst>
                <a:path w="2" h="3">
                  <a:moveTo>
                    <a:pt x="1" y="3"/>
                  </a:moveTo>
                  <a:cubicBezTo>
                    <a:pt x="2" y="3"/>
                    <a:pt x="2" y="2"/>
                    <a:pt x="2" y="2"/>
                  </a:cubicBezTo>
                  <a:cubicBezTo>
                    <a:pt x="2" y="1"/>
                    <a:pt x="1" y="0"/>
                    <a:pt x="1" y="0"/>
                  </a:cubicBezTo>
                  <a:cubicBezTo>
                    <a:pt x="1" y="0"/>
                    <a:pt x="0" y="1"/>
                    <a:pt x="0" y="2"/>
                  </a:cubicBezTo>
                  <a:cubicBezTo>
                    <a:pt x="0" y="2"/>
                    <a:pt x="1"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0" name="Freeform 220"/>
            <p:cNvSpPr/>
            <p:nvPr/>
          </p:nvSpPr>
          <p:spPr bwMode="auto">
            <a:xfrm>
              <a:off x="3800" y="1901"/>
              <a:ext cx="15" cy="19"/>
            </a:xfrm>
            <a:custGeom>
              <a:avLst/>
              <a:gdLst>
                <a:gd name="T0" fmla="*/ 4 w 6"/>
                <a:gd name="T1" fmla="*/ 8 h 8"/>
                <a:gd name="T2" fmla="*/ 5 w 6"/>
                <a:gd name="T3" fmla="*/ 4 h 8"/>
                <a:gd name="T4" fmla="*/ 2 w 6"/>
                <a:gd name="T5" fmla="*/ 0 h 8"/>
                <a:gd name="T6" fmla="*/ 1 w 6"/>
                <a:gd name="T7" fmla="*/ 4 h 8"/>
                <a:gd name="T8" fmla="*/ 4 w 6"/>
                <a:gd name="T9" fmla="*/ 8 h 8"/>
              </a:gdLst>
              <a:ahLst/>
              <a:cxnLst>
                <a:cxn ang="0">
                  <a:pos x="T0" y="T1"/>
                </a:cxn>
                <a:cxn ang="0">
                  <a:pos x="T2" y="T3"/>
                </a:cxn>
                <a:cxn ang="0">
                  <a:pos x="T4" y="T5"/>
                </a:cxn>
                <a:cxn ang="0">
                  <a:pos x="T6" y="T7"/>
                </a:cxn>
                <a:cxn ang="0">
                  <a:pos x="T8" y="T9"/>
                </a:cxn>
              </a:cxnLst>
              <a:rect l="0" t="0" r="r" b="b"/>
              <a:pathLst>
                <a:path w="6" h="8">
                  <a:moveTo>
                    <a:pt x="4" y="8"/>
                  </a:moveTo>
                  <a:cubicBezTo>
                    <a:pt x="5" y="8"/>
                    <a:pt x="6" y="6"/>
                    <a:pt x="5" y="4"/>
                  </a:cubicBezTo>
                  <a:cubicBezTo>
                    <a:pt x="5" y="2"/>
                    <a:pt x="4" y="0"/>
                    <a:pt x="2" y="0"/>
                  </a:cubicBezTo>
                  <a:cubicBezTo>
                    <a:pt x="1" y="1"/>
                    <a:pt x="0" y="2"/>
                    <a:pt x="1" y="4"/>
                  </a:cubicBezTo>
                  <a:cubicBezTo>
                    <a:pt x="1" y="7"/>
                    <a:pt x="2" y="8"/>
                    <a:pt x="4" y="8"/>
                  </a:cubicBezTo>
                  <a:close/>
                </a:path>
              </a:pathLst>
            </a:custGeom>
            <a:solidFill>
              <a:srgbClr val="221F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1" name="Freeform 221"/>
            <p:cNvSpPr/>
            <p:nvPr/>
          </p:nvSpPr>
          <p:spPr bwMode="auto">
            <a:xfrm>
              <a:off x="3805" y="1908"/>
              <a:ext cx="5" cy="4"/>
            </a:xfrm>
            <a:custGeom>
              <a:avLst/>
              <a:gdLst>
                <a:gd name="T0" fmla="*/ 1 w 2"/>
                <a:gd name="T1" fmla="*/ 2 h 2"/>
                <a:gd name="T2" fmla="*/ 2 w 2"/>
                <a:gd name="T3" fmla="*/ 1 h 2"/>
                <a:gd name="T4" fmla="*/ 1 w 2"/>
                <a:gd name="T5" fmla="*/ 0 h 2"/>
                <a:gd name="T6" fmla="*/ 0 w 2"/>
                <a:gd name="T7" fmla="*/ 1 h 2"/>
                <a:gd name="T8" fmla="*/ 1 w 2"/>
                <a:gd name="T9" fmla="*/ 2 h 2"/>
              </a:gdLst>
              <a:ahLst/>
              <a:cxnLst>
                <a:cxn ang="0">
                  <a:pos x="T0" y="T1"/>
                </a:cxn>
                <a:cxn ang="0">
                  <a:pos x="T2" y="T3"/>
                </a:cxn>
                <a:cxn ang="0">
                  <a:pos x="T4" y="T5"/>
                </a:cxn>
                <a:cxn ang="0">
                  <a:pos x="T6" y="T7"/>
                </a:cxn>
                <a:cxn ang="0">
                  <a:pos x="T8" y="T9"/>
                </a:cxn>
              </a:cxnLst>
              <a:rect l="0" t="0" r="r" b="b"/>
              <a:pathLst>
                <a:path w="2" h="2">
                  <a:moveTo>
                    <a:pt x="1" y="2"/>
                  </a:moveTo>
                  <a:cubicBezTo>
                    <a:pt x="2" y="2"/>
                    <a:pt x="2" y="2"/>
                    <a:pt x="2" y="1"/>
                  </a:cubicBezTo>
                  <a:cubicBezTo>
                    <a:pt x="2" y="0"/>
                    <a:pt x="1" y="0"/>
                    <a:pt x="1" y="0"/>
                  </a:cubicBezTo>
                  <a:cubicBezTo>
                    <a:pt x="0" y="0"/>
                    <a:pt x="0" y="0"/>
                    <a:pt x="0" y="1"/>
                  </a:cubicBezTo>
                  <a:cubicBezTo>
                    <a:pt x="0" y="2"/>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2" name="Freeform 222"/>
            <p:cNvSpPr/>
            <p:nvPr/>
          </p:nvSpPr>
          <p:spPr bwMode="auto">
            <a:xfrm>
              <a:off x="3709" y="1970"/>
              <a:ext cx="41" cy="33"/>
            </a:xfrm>
            <a:custGeom>
              <a:avLst/>
              <a:gdLst>
                <a:gd name="T0" fmla="*/ 6 w 17"/>
                <a:gd name="T1" fmla="*/ 1 h 14"/>
                <a:gd name="T2" fmla="*/ 1 w 17"/>
                <a:gd name="T3" fmla="*/ 9 h 14"/>
                <a:gd name="T4" fmla="*/ 10 w 17"/>
                <a:gd name="T5" fmla="*/ 12 h 14"/>
                <a:gd name="T6" fmla="*/ 16 w 17"/>
                <a:gd name="T7" fmla="*/ 4 h 14"/>
                <a:gd name="T8" fmla="*/ 6 w 17"/>
                <a:gd name="T9" fmla="*/ 1 h 14"/>
              </a:gdLst>
              <a:ahLst/>
              <a:cxnLst>
                <a:cxn ang="0">
                  <a:pos x="T0" y="T1"/>
                </a:cxn>
                <a:cxn ang="0">
                  <a:pos x="T2" y="T3"/>
                </a:cxn>
                <a:cxn ang="0">
                  <a:pos x="T4" y="T5"/>
                </a:cxn>
                <a:cxn ang="0">
                  <a:pos x="T6" y="T7"/>
                </a:cxn>
                <a:cxn ang="0">
                  <a:pos x="T8" y="T9"/>
                </a:cxn>
              </a:cxnLst>
              <a:rect l="0" t="0" r="r" b="b"/>
              <a:pathLst>
                <a:path w="17" h="14">
                  <a:moveTo>
                    <a:pt x="6" y="1"/>
                  </a:moveTo>
                  <a:cubicBezTo>
                    <a:pt x="2" y="2"/>
                    <a:pt x="0" y="6"/>
                    <a:pt x="1" y="9"/>
                  </a:cubicBezTo>
                  <a:cubicBezTo>
                    <a:pt x="2" y="12"/>
                    <a:pt x="6" y="14"/>
                    <a:pt x="10" y="12"/>
                  </a:cubicBezTo>
                  <a:cubicBezTo>
                    <a:pt x="14" y="11"/>
                    <a:pt x="17" y="7"/>
                    <a:pt x="16" y="4"/>
                  </a:cubicBezTo>
                  <a:cubicBezTo>
                    <a:pt x="15" y="1"/>
                    <a:pt x="11" y="0"/>
                    <a:pt x="6" y="1"/>
                  </a:cubicBezTo>
                  <a:close/>
                </a:path>
              </a:pathLst>
            </a:custGeom>
            <a:solidFill>
              <a:srgbClr val="F273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3" name="Freeform 223"/>
            <p:cNvSpPr/>
            <p:nvPr/>
          </p:nvSpPr>
          <p:spPr bwMode="auto">
            <a:xfrm>
              <a:off x="4030" y="1939"/>
              <a:ext cx="22" cy="16"/>
            </a:xfrm>
            <a:custGeom>
              <a:avLst/>
              <a:gdLst>
                <a:gd name="T0" fmla="*/ 5 w 9"/>
                <a:gd name="T1" fmla="*/ 0 h 7"/>
                <a:gd name="T2" fmla="*/ 0 w 9"/>
                <a:gd name="T3" fmla="*/ 3 h 7"/>
                <a:gd name="T4" fmla="*/ 4 w 9"/>
                <a:gd name="T5" fmla="*/ 7 h 7"/>
                <a:gd name="T6" fmla="*/ 9 w 9"/>
                <a:gd name="T7" fmla="*/ 4 h 7"/>
                <a:gd name="T8" fmla="*/ 5 w 9"/>
                <a:gd name="T9" fmla="*/ 0 h 7"/>
              </a:gdLst>
              <a:ahLst/>
              <a:cxnLst>
                <a:cxn ang="0">
                  <a:pos x="T0" y="T1"/>
                </a:cxn>
                <a:cxn ang="0">
                  <a:pos x="T2" y="T3"/>
                </a:cxn>
                <a:cxn ang="0">
                  <a:pos x="T4" y="T5"/>
                </a:cxn>
                <a:cxn ang="0">
                  <a:pos x="T6" y="T7"/>
                </a:cxn>
                <a:cxn ang="0">
                  <a:pos x="T8" y="T9"/>
                </a:cxn>
              </a:cxnLst>
              <a:rect l="0" t="0" r="r" b="b"/>
              <a:pathLst>
                <a:path w="9" h="7">
                  <a:moveTo>
                    <a:pt x="5" y="0"/>
                  </a:moveTo>
                  <a:cubicBezTo>
                    <a:pt x="2" y="0"/>
                    <a:pt x="0" y="1"/>
                    <a:pt x="0" y="3"/>
                  </a:cubicBezTo>
                  <a:cubicBezTo>
                    <a:pt x="0" y="5"/>
                    <a:pt x="2" y="7"/>
                    <a:pt x="4" y="7"/>
                  </a:cubicBezTo>
                  <a:cubicBezTo>
                    <a:pt x="7" y="7"/>
                    <a:pt x="9" y="6"/>
                    <a:pt x="9" y="4"/>
                  </a:cubicBezTo>
                  <a:cubicBezTo>
                    <a:pt x="9" y="2"/>
                    <a:pt x="7" y="0"/>
                    <a:pt x="5" y="0"/>
                  </a:cubicBezTo>
                  <a:close/>
                </a:path>
              </a:pathLst>
            </a:custGeom>
            <a:solidFill>
              <a:srgbClr val="F273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pic>
        <p:nvPicPr>
          <p:cNvPr id="254" name="图片 253"/>
          <p:cNvPicPr>
            <a:picLocks noChangeAspect="1"/>
          </p:cNvPicPr>
          <p:nvPr/>
        </p:nvPicPr>
        <p:blipFill rotWithShape="1">
          <a:blip r:embed="rId3" cstate="email"/>
          <a:srcRect/>
          <a:stretch>
            <a:fillRect/>
          </a:stretch>
        </p:blipFill>
        <p:spPr>
          <a:xfrm>
            <a:off x="139792" y="54938"/>
            <a:ext cx="1634113" cy="672321"/>
          </a:xfrm>
          <a:prstGeom prst="rect">
            <a:avLst/>
          </a:prstGeom>
        </p:spPr>
      </p:pic>
      <p:sp>
        <p:nvSpPr>
          <p:cNvPr id="255" name="文本框 254"/>
          <p:cNvSpPr txBox="1"/>
          <p:nvPr/>
        </p:nvSpPr>
        <p:spPr>
          <a:xfrm>
            <a:off x="1903320" y="263741"/>
            <a:ext cx="4442989" cy="461665"/>
          </a:xfrm>
          <a:prstGeom prst="rect">
            <a:avLst/>
          </a:prstGeom>
          <a:noFill/>
        </p:spPr>
        <p:txBody>
          <a:bodyPr wrap="square" rtlCol="0">
            <a:spAutoFit/>
          </a:bodyPr>
          <a:lstStyle/>
          <a:p>
            <a:r>
              <a:rPr lang="zh-CN" altLang="en-US" sz="2400" dirty="0">
                <a:effectLst>
                  <a:outerShdw blurRad="38100" dist="38100" dir="2700000" algn="tl">
                    <a:srgbClr val="000000">
                      <a:alpha val="43137"/>
                    </a:srgbClr>
                  </a:outerShdw>
                </a:effectLst>
                <a:cs typeface="+mn-ea"/>
                <a:sym typeface="+mn-lt"/>
              </a:rPr>
              <a:t>单击添加您的标题</a:t>
            </a:r>
          </a:p>
        </p:txBody>
      </p:sp>
    </p:spTree>
  </p:cSld>
  <p:clrMapOvr>
    <a:masterClrMapping/>
  </p:clrMapOvr>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100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2000"/>
                                            <p:tgtEl>
                                              <p:spTgt spid="32"/>
                                            </p:tgtEl>
                                          </p:cBhvr>
                                        </p:animEffect>
                                      </p:childTnLst>
                                    </p:cTn>
                                  </p:par>
                                  <p:par>
                                    <p:cTn id="8" presetID="10" presetClass="entr" presetSubtype="0" fill="hold" nodeType="withEffect">
                                      <p:stCondLst>
                                        <p:cond delay="1000"/>
                                      </p:stCondLst>
                                      <p:childTnLst>
                                        <p:set>
                                          <p:cBhvr>
                                            <p:cTn id="9" dur="1" fill="hold">
                                              <p:stCondLst>
                                                <p:cond delay="0"/>
                                              </p:stCondLst>
                                            </p:cTn>
                                            <p:tgtEl>
                                              <p:spTgt spid="162"/>
                                            </p:tgtEl>
                                            <p:attrNameLst>
                                              <p:attrName>style.visibility</p:attrName>
                                            </p:attrNameLst>
                                          </p:cBhvr>
                                          <p:to>
                                            <p:strVal val="visible"/>
                                          </p:to>
                                        </p:set>
                                        <p:animEffect transition="in" filter="fade">
                                          <p:cBhvr>
                                            <p:cTn id="10" dur="500"/>
                                            <p:tgtEl>
                                              <p:spTgt spid="162"/>
                                            </p:tgtEl>
                                          </p:cBhvr>
                                        </p:animEffect>
                                      </p:childTnLst>
                                    </p:cTn>
                                  </p:par>
                                  <p:par>
                                    <p:cTn id="11" presetID="10" presetClass="entr" presetSubtype="0" fill="hold" nodeType="withEffect">
                                      <p:stCondLst>
                                        <p:cond delay="1500"/>
                                      </p:stCondLst>
                                      <p:childTnLst>
                                        <p:set>
                                          <p:cBhvr>
                                            <p:cTn id="12" dur="1" fill="hold">
                                              <p:stCondLst>
                                                <p:cond delay="0"/>
                                              </p:stCondLst>
                                            </p:cTn>
                                            <p:tgtEl>
                                              <p:spTgt spid="213"/>
                                            </p:tgtEl>
                                            <p:attrNameLst>
                                              <p:attrName>style.visibility</p:attrName>
                                            </p:attrNameLst>
                                          </p:cBhvr>
                                          <p:to>
                                            <p:strVal val="visible"/>
                                          </p:to>
                                        </p:set>
                                        <p:animEffect transition="in" filter="fade">
                                          <p:cBhvr>
                                            <p:cTn id="13" dur="500"/>
                                            <p:tgtEl>
                                              <p:spTgt spid="213"/>
                                            </p:tgtEl>
                                          </p:cBhvr>
                                        </p:animEffect>
                                      </p:childTnLst>
                                    </p:cTn>
                                  </p:par>
                                  <p:par>
                                    <p:cTn id="14" presetID="10" presetClass="entr" presetSubtype="0" fill="hold" nodeType="withEffect">
                                      <p:stCondLst>
                                        <p:cond delay="2000"/>
                                      </p:stCondLst>
                                      <p:childTnLst>
                                        <p:set>
                                          <p:cBhvr>
                                            <p:cTn id="15" dur="1" fill="hold">
                                              <p:stCondLst>
                                                <p:cond delay="0"/>
                                              </p:stCondLst>
                                            </p:cTn>
                                            <p:tgtEl>
                                              <p:spTgt spid="62"/>
                                            </p:tgtEl>
                                            <p:attrNameLst>
                                              <p:attrName>style.visibility</p:attrName>
                                            </p:attrNameLst>
                                          </p:cBhvr>
                                          <p:to>
                                            <p:strVal val="visible"/>
                                          </p:to>
                                        </p:set>
                                        <p:animEffect transition="in" filter="fade">
                                          <p:cBhvr>
                                            <p:cTn id="16" dur="500"/>
                                            <p:tgtEl>
                                              <p:spTgt spid="62"/>
                                            </p:tgtEl>
                                          </p:cBhvr>
                                        </p:animEffect>
                                      </p:childTnLst>
                                    </p:cTn>
                                  </p:par>
                                  <p:par>
                                    <p:cTn id="17" presetID="10" presetClass="entr" presetSubtype="0" fill="hold" nodeType="withEffect">
                                      <p:stCondLst>
                                        <p:cond delay="2500"/>
                                      </p:stCondLst>
                                      <p:childTnLst>
                                        <p:set>
                                          <p:cBhvr>
                                            <p:cTn id="18" dur="1" fill="hold">
                                              <p:stCondLst>
                                                <p:cond delay="0"/>
                                              </p:stCondLst>
                                            </p:cTn>
                                            <p:tgtEl>
                                              <p:spTgt spid="111"/>
                                            </p:tgtEl>
                                            <p:attrNameLst>
                                              <p:attrName>style.visibility</p:attrName>
                                            </p:attrNameLst>
                                          </p:cBhvr>
                                          <p:to>
                                            <p:strVal val="visible"/>
                                          </p:to>
                                        </p:set>
                                        <p:animEffect transition="in" filter="fade">
                                          <p:cBhvr>
                                            <p:cTn id="19" dur="500"/>
                                            <p:tgtEl>
                                              <p:spTgt spid="111"/>
                                            </p:tgtEl>
                                          </p:cBhvr>
                                        </p:animEffect>
                                      </p:childTnLst>
                                    </p:cTn>
                                  </p:par>
                                  <p:par>
                                    <p:cTn id="20" presetID="53" presetClass="entr" presetSubtype="16" fill="hold" nodeType="withEffect">
                                      <p:stCondLst>
                                        <p:cond delay="425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475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par>
                                    <p:cTn id="30" presetID="53" presetClass="entr" presetSubtype="16" fill="hold" nodeType="withEffect">
                                      <p:stCondLst>
                                        <p:cond delay="525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par>
                                    <p:cTn id="35" presetID="53" presetClass="entr" presetSubtype="16" fill="hold" nodeType="withEffect">
                                      <p:stCondLst>
                                        <p:cond delay="575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fltVal val="0"/>
                                              </p:val>
                                            </p:tav>
                                            <p:tav tm="100000">
                                              <p:val>
                                                <p:strVal val="#ppt_h"/>
                                              </p:val>
                                            </p:tav>
                                          </p:tavLst>
                                        </p:anim>
                                        <p:animEffect transition="in" filter="fade">
                                          <p:cBhvr>
                                            <p:cTn id="39" dur="500"/>
                                            <p:tgtEl>
                                              <p:spTgt spid="25"/>
                                            </p:tgtEl>
                                          </p:cBhvr>
                                        </p:animEffect>
                                      </p:childTnLst>
                                    </p:cTn>
                                  </p:par>
                                  <p:par>
                                    <p:cTn id="40" presetID="2" presetClass="entr" presetSubtype="8" fill="hold" grpId="0" nodeType="withEffect" p14:presetBounceEnd="50000">
                                      <p:stCondLst>
                                        <p:cond delay="6250"/>
                                      </p:stCondLst>
                                      <p:childTnLst>
                                        <p:set>
                                          <p:cBhvr>
                                            <p:cTn id="41" dur="1" fill="hold">
                                              <p:stCondLst>
                                                <p:cond delay="0"/>
                                              </p:stCondLst>
                                            </p:cTn>
                                            <p:tgtEl>
                                              <p:spTgt spid="3"/>
                                            </p:tgtEl>
                                            <p:attrNameLst>
                                              <p:attrName>style.visibility</p:attrName>
                                            </p:attrNameLst>
                                          </p:cBhvr>
                                          <p:to>
                                            <p:strVal val="visible"/>
                                          </p:to>
                                        </p:set>
                                        <p:anim calcmode="lin" valueType="num" p14:bounceEnd="50000">
                                          <p:cBhvr additive="base">
                                            <p:cTn id="42" dur="75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43" dur="750" fill="hold"/>
                                            <p:tgtEl>
                                              <p:spTgt spid="3"/>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14:presetBounceEnd="50000">
                                      <p:stCondLst>
                                        <p:cond delay="6500"/>
                                      </p:stCondLst>
                                      <p:childTnLst>
                                        <p:set>
                                          <p:cBhvr>
                                            <p:cTn id="45" dur="1" fill="hold">
                                              <p:stCondLst>
                                                <p:cond delay="0"/>
                                              </p:stCondLst>
                                            </p:cTn>
                                            <p:tgtEl>
                                              <p:spTgt spid="4"/>
                                            </p:tgtEl>
                                            <p:attrNameLst>
                                              <p:attrName>style.visibility</p:attrName>
                                            </p:attrNameLst>
                                          </p:cBhvr>
                                          <p:to>
                                            <p:strVal val="visible"/>
                                          </p:to>
                                        </p:set>
                                        <p:anim calcmode="lin" valueType="num" p14:bounceEnd="50000">
                                          <p:cBhvr additive="base">
                                            <p:cTn id="46" dur="750" fill="hold"/>
                                            <p:tgtEl>
                                              <p:spTgt spid="4"/>
                                            </p:tgtEl>
                                            <p:attrNameLst>
                                              <p:attrName>ppt_x</p:attrName>
                                            </p:attrNameLst>
                                          </p:cBhvr>
                                          <p:tavLst>
                                            <p:tav tm="0">
                                              <p:val>
                                                <p:strVal val="0-#ppt_w/2"/>
                                              </p:val>
                                            </p:tav>
                                            <p:tav tm="100000">
                                              <p:val>
                                                <p:strVal val="#ppt_x"/>
                                              </p:val>
                                            </p:tav>
                                          </p:tavLst>
                                        </p:anim>
                                        <p:anim calcmode="lin" valueType="num" p14:bounceEnd="50000">
                                          <p:cBhvr additive="base">
                                            <p:cTn id="47" dur="750" fill="hold"/>
                                            <p:tgtEl>
                                              <p:spTgt spid="4"/>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14:presetBounceEnd="50000">
                                      <p:stCondLst>
                                        <p:cond delay="6750"/>
                                      </p:stCondLst>
                                      <p:childTnLst>
                                        <p:set>
                                          <p:cBhvr>
                                            <p:cTn id="49" dur="1" fill="hold">
                                              <p:stCondLst>
                                                <p:cond delay="0"/>
                                              </p:stCondLst>
                                            </p:cTn>
                                            <p:tgtEl>
                                              <p:spTgt spid="6"/>
                                            </p:tgtEl>
                                            <p:attrNameLst>
                                              <p:attrName>style.visibility</p:attrName>
                                            </p:attrNameLst>
                                          </p:cBhvr>
                                          <p:to>
                                            <p:strVal val="visible"/>
                                          </p:to>
                                        </p:set>
                                        <p:anim calcmode="lin" valueType="num" p14:bounceEnd="50000">
                                          <p:cBhvr additive="base">
                                            <p:cTn id="50" dur="750" fill="hold"/>
                                            <p:tgtEl>
                                              <p:spTgt spid="6"/>
                                            </p:tgtEl>
                                            <p:attrNameLst>
                                              <p:attrName>ppt_x</p:attrName>
                                            </p:attrNameLst>
                                          </p:cBhvr>
                                          <p:tavLst>
                                            <p:tav tm="0">
                                              <p:val>
                                                <p:strVal val="1+#ppt_w/2"/>
                                              </p:val>
                                            </p:tav>
                                            <p:tav tm="100000">
                                              <p:val>
                                                <p:strVal val="#ppt_x"/>
                                              </p:val>
                                            </p:tav>
                                          </p:tavLst>
                                        </p:anim>
                                        <p:anim calcmode="lin" valueType="num" p14:bounceEnd="50000">
                                          <p:cBhvr additive="base">
                                            <p:cTn id="51" dur="750" fill="hold"/>
                                            <p:tgtEl>
                                              <p:spTgt spid="6"/>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14:presetBounceEnd="50000">
                                      <p:stCondLst>
                                        <p:cond delay="7000"/>
                                      </p:stCondLst>
                                      <p:childTnLst>
                                        <p:set>
                                          <p:cBhvr>
                                            <p:cTn id="53" dur="1" fill="hold">
                                              <p:stCondLst>
                                                <p:cond delay="0"/>
                                              </p:stCondLst>
                                            </p:cTn>
                                            <p:tgtEl>
                                              <p:spTgt spid="5"/>
                                            </p:tgtEl>
                                            <p:attrNameLst>
                                              <p:attrName>style.visibility</p:attrName>
                                            </p:attrNameLst>
                                          </p:cBhvr>
                                          <p:to>
                                            <p:strVal val="visible"/>
                                          </p:to>
                                        </p:set>
                                        <p:anim calcmode="lin" valueType="num" p14:bounceEnd="50000">
                                          <p:cBhvr additive="base">
                                            <p:cTn id="54" dur="750" fill="hold"/>
                                            <p:tgtEl>
                                              <p:spTgt spid="5"/>
                                            </p:tgtEl>
                                            <p:attrNameLst>
                                              <p:attrName>ppt_x</p:attrName>
                                            </p:attrNameLst>
                                          </p:cBhvr>
                                          <p:tavLst>
                                            <p:tav tm="0">
                                              <p:val>
                                                <p:strVal val="1+#ppt_w/2"/>
                                              </p:val>
                                            </p:tav>
                                            <p:tav tm="100000">
                                              <p:val>
                                                <p:strVal val="#ppt_x"/>
                                              </p:val>
                                            </p:tav>
                                          </p:tavLst>
                                        </p:anim>
                                        <p:anim calcmode="lin" valueType="num" p14:bounceEnd="50000">
                                          <p:cBhvr additive="base">
                                            <p:cTn id="55" dur="750" fill="hold"/>
                                            <p:tgtEl>
                                              <p:spTgt spid="5"/>
                                            </p:tgtEl>
                                            <p:attrNameLst>
                                              <p:attrName>ppt_y</p:attrName>
                                            </p:attrNameLst>
                                          </p:cBhvr>
                                          <p:tavLst>
                                            <p:tav tm="0">
                                              <p:val>
                                                <p:strVal val="#ppt_y"/>
                                              </p:val>
                                            </p:tav>
                                            <p:tav tm="100000">
                                              <p:val>
                                                <p:strVal val="#ppt_y"/>
                                              </p:val>
                                            </p:tav>
                                          </p:tavLst>
                                        </p:anim>
                                      </p:childTnLst>
                                    </p:cTn>
                                  </p:par>
                                  <p:par>
                                    <p:cTn id="56" presetID="22" presetClass="entr" presetSubtype="1" fill="hold" grpId="0" nodeType="withEffect">
                                      <p:stCondLst>
                                        <p:cond delay="7750"/>
                                      </p:stCondLst>
                                      <p:childTnLst>
                                        <p:set>
                                          <p:cBhvr>
                                            <p:cTn id="57" dur="1" fill="hold">
                                              <p:stCondLst>
                                                <p:cond delay="0"/>
                                              </p:stCondLst>
                                            </p:cTn>
                                            <p:tgtEl>
                                              <p:spTgt spid="29"/>
                                            </p:tgtEl>
                                            <p:attrNameLst>
                                              <p:attrName>style.visibility</p:attrName>
                                            </p:attrNameLst>
                                          </p:cBhvr>
                                          <p:to>
                                            <p:strVal val="visible"/>
                                          </p:to>
                                        </p:set>
                                        <p:animEffect transition="in" filter="wipe(up)">
                                          <p:cBhvr>
                                            <p:cTn id="58" dur="12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 grpId="0"/>
          <p:bldP spid="4" grpId="0"/>
          <p:bldP spid="5" grpId="0"/>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100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2000"/>
                                            <p:tgtEl>
                                              <p:spTgt spid="32"/>
                                            </p:tgtEl>
                                          </p:cBhvr>
                                        </p:animEffect>
                                      </p:childTnLst>
                                    </p:cTn>
                                  </p:par>
                                  <p:par>
                                    <p:cTn id="8" presetID="10" presetClass="entr" presetSubtype="0" fill="hold" nodeType="withEffect">
                                      <p:stCondLst>
                                        <p:cond delay="1000"/>
                                      </p:stCondLst>
                                      <p:childTnLst>
                                        <p:set>
                                          <p:cBhvr>
                                            <p:cTn id="9" dur="1" fill="hold">
                                              <p:stCondLst>
                                                <p:cond delay="0"/>
                                              </p:stCondLst>
                                            </p:cTn>
                                            <p:tgtEl>
                                              <p:spTgt spid="162"/>
                                            </p:tgtEl>
                                            <p:attrNameLst>
                                              <p:attrName>style.visibility</p:attrName>
                                            </p:attrNameLst>
                                          </p:cBhvr>
                                          <p:to>
                                            <p:strVal val="visible"/>
                                          </p:to>
                                        </p:set>
                                        <p:animEffect transition="in" filter="fade">
                                          <p:cBhvr>
                                            <p:cTn id="10" dur="500"/>
                                            <p:tgtEl>
                                              <p:spTgt spid="162"/>
                                            </p:tgtEl>
                                          </p:cBhvr>
                                        </p:animEffect>
                                      </p:childTnLst>
                                    </p:cTn>
                                  </p:par>
                                  <p:par>
                                    <p:cTn id="11" presetID="10" presetClass="entr" presetSubtype="0" fill="hold" nodeType="withEffect">
                                      <p:stCondLst>
                                        <p:cond delay="1500"/>
                                      </p:stCondLst>
                                      <p:childTnLst>
                                        <p:set>
                                          <p:cBhvr>
                                            <p:cTn id="12" dur="1" fill="hold">
                                              <p:stCondLst>
                                                <p:cond delay="0"/>
                                              </p:stCondLst>
                                            </p:cTn>
                                            <p:tgtEl>
                                              <p:spTgt spid="213"/>
                                            </p:tgtEl>
                                            <p:attrNameLst>
                                              <p:attrName>style.visibility</p:attrName>
                                            </p:attrNameLst>
                                          </p:cBhvr>
                                          <p:to>
                                            <p:strVal val="visible"/>
                                          </p:to>
                                        </p:set>
                                        <p:animEffect transition="in" filter="fade">
                                          <p:cBhvr>
                                            <p:cTn id="13" dur="500"/>
                                            <p:tgtEl>
                                              <p:spTgt spid="213"/>
                                            </p:tgtEl>
                                          </p:cBhvr>
                                        </p:animEffect>
                                      </p:childTnLst>
                                    </p:cTn>
                                  </p:par>
                                  <p:par>
                                    <p:cTn id="14" presetID="10" presetClass="entr" presetSubtype="0" fill="hold" nodeType="withEffect">
                                      <p:stCondLst>
                                        <p:cond delay="2000"/>
                                      </p:stCondLst>
                                      <p:childTnLst>
                                        <p:set>
                                          <p:cBhvr>
                                            <p:cTn id="15" dur="1" fill="hold">
                                              <p:stCondLst>
                                                <p:cond delay="0"/>
                                              </p:stCondLst>
                                            </p:cTn>
                                            <p:tgtEl>
                                              <p:spTgt spid="62"/>
                                            </p:tgtEl>
                                            <p:attrNameLst>
                                              <p:attrName>style.visibility</p:attrName>
                                            </p:attrNameLst>
                                          </p:cBhvr>
                                          <p:to>
                                            <p:strVal val="visible"/>
                                          </p:to>
                                        </p:set>
                                        <p:animEffect transition="in" filter="fade">
                                          <p:cBhvr>
                                            <p:cTn id="16" dur="500"/>
                                            <p:tgtEl>
                                              <p:spTgt spid="62"/>
                                            </p:tgtEl>
                                          </p:cBhvr>
                                        </p:animEffect>
                                      </p:childTnLst>
                                    </p:cTn>
                                  </p:par>
                                  <p:par>
                                    <p:cTn id="17" presetID="10" presetClass="entr" presetSubtype="0" fill="hold" nodeType="withEffect">
                                      <p:stCondLst>
                                        <p:cond delay="2500"/>
                                      </p:stCondLst>
                                      <p:childTnLst>
                                        <p:set>
                                          <p:cBhvr>
                                            <p:cTn id="18" dur="1" fill="hold">
                                              <p:stCondLst>
                                                <p:cond delay="0"/>
                                              </p:stCondLst>
                                            </p:cTn>
                                            <p:tgtEl>
                                              <p:spTgt spid="111"/>
                                            </p:tgtEl>
                                            <p:attrNameLst>
                                              <p:attrName>style.visibility</p:attrName>
                                            </p:attrNameLst>
                                          </p:cBhvr>
                                          <p:to>
                                            <p:strVal val="visible"/>
                                          </p:to>
                                        </p:set>
                                        <p:animEffect transition="in" filter="fade">
                                          <p:cBhvr>
                                            <p:cTn id="19" dur="500"/>
                                            <p:tgtEl>
                                              <p:spTgt spid="111"/>
                                            </p:tgtEl>
                                          </p:cBhvr>
                                        </p:animEffect>
                                      </p:childTnLst>
                                    </p:cTn>
                                  </p:par>
                                  <p:par>
                                    <p:cTn id="20" presetID="53" presetClass="entr" presetSubtype="16" fill="hold" nodeType="withEffect">
                                      <p:stCondLst>
                                        <p:cond delay="425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475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par>
                                    <p:cTn id="30" presetID="53" presetClass="entr" presetSubtype="16" fill="hold" nodeType="withEffect">
                                      <p:stCondLst>
                                        <p:cond delay="525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par>
                                    <p:cTn id="35" presetID="53" presetClass="entr" presetSubtype="16" fill="hold" nodeType="withEffect">
                                      <p:stCondLst>
                                        <p:cond delay="575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fltVal val="0"/>
                                              </p:val>
                                            </p:tav>
                                            <p:tav tm="100000">
                                              <p:val>
                                                <p:strVal val="#ppt_h"/>
                                              </p:val>
                                            </p:tav>
                                          </p:tavLst>
                                        </p:anim>
                                        <p:animEffect transition="in" filter="fade">
                                          <p:cBhvr>
                                            <p:cTn id="39" dur="500"/>
                                            <p:tgtEl>
                                              <p:spTgt spid="25"/>
                                            </p:tgtEl>
                                          </p:cBhvr>
                                        </p:animEffect>
                                      </p:childTnLst>
                                    </p:cTn>
                                  </p:par>
                                  <p:par>
                                    <p:cTn id="40" presetID="2" presetClass="entr" presetSubtype="8" fill="hold" grpId="0" nodeType="withEffect">
                                      <p:stCondLst>
                                        <p:cond delay="625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750" fill="hold"/>
                                            <p:tgtEl>
                                              <p:spTgt spid="3"/>
                                            </p:tgtEl>
                                            <p:attrNameLst>
                                              <p:attrName>ppt_x</p:attrName>
                                            </p:attrNameLst>
                                          </p:cBhvr>
                                          <p:tavLst>
                                            <p:tav tm="0">
                                              <p:val>
                                                <p:strVal val="0-#ppt_w/2"/>
                                              </p:val>
                                            </p:tav>
                                            <p:tav tm="100000">
                                              <p:val>
                                                <p:strVal val="#ppt_x"/>
                                              </p:val>
                                            </p:tav>
                                          </p:tavLst>
                                        </p:anim>
                                        <p:anim calcmode="lin" valueType="num">
                                          <p:cBhvr additive="base">
                                            <p:cTn id="43" dur="750" fill="hold"/>
                                            <p:tgtEl>
                                              <p:spTgt spid="3"/>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6500"/>
                                      </p:stCondLst>
                                      <p:childTnLst>
                                        <p:set>
                                          <p:cBhvr>
                                            <p:cTn id="45" dur="1" fill="hold">
                                              <p:stCondLst>
                                                <p:cond delay="0"/>
                                              </p:stCondLst>
                                            </p:cTn>
                                            <p:tgtEl>
                                              <p:spTgt spid="4"/>
                                            </p:tgtEl>
                                            <p:attrNameLst>
                                              <p:attrName>style.visibility</p:attrName>
                                            </p:attrNameLst>
                                          </p:cBhvr>
                                          <p:to>
                                            <p:strVal val="visible"/>
                                          </p:to>
                                        </p:set>
                                        <p:anim calcmode="lin" valueType="num">
                                          <p:cBhvr additive="base">
                                            <p:cTn id="46" dur="750" fill="hold"/>
                                            <p:tgtEl>
                                              <p:spTgt spid="4"/>
                                            </p:tgtEl>
                                            <p:attrNameLst>
                                              <p:attrName>ppt_x</p:attrName>
                                            </p:attrNameLst>
                                          </p:cBhvr>
                                          <p:tavLst>
                                            <p:tav tm="0">
                                              <p:val>
                                                <p:strVal val="0-#ppt_w/2"/>
                                              </p:val>
                                            </p:tav>
                                            <p:tav tm="100000">
                                              <p:val>
                                                <p:strVal val="#ppt_x"/>
                                              </p:val>
                                            </p:tav>
                                          </p:tavLst>
                                        </p:anim>
                                        <p:anim calcmode="lin" valueType="num">
                                          <p:cBhvr additive="base">
                                            <p:cTn id="47" dur="750" fill="hold"/>
                                            <p:tgtEl>
                                              <p:spTgt spid="4"/>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6750"/>
                                      </p:stCondLst>
                                      <p:childTnLst>
                                        <p:set>
                                          <p:cBhvr>
                                            <p:cTn id="49" dur="1" fill="hold">
                                              <p:stCondLst>
                                                <p:cond delay="0"/>
                                              </p:stCondLst>
                                            </p:cTn>
                                            <p:tgtEl>
                                              <p:spTgt spid="6"/>
                                            </p:tgtEl>
                                            <p:attrNameLst>
                                              <p:attrName>style.visibility</p:attrName>
                                            </p:attrNameLst>
                                          </p:cBhvr>
                                          <p:to>
                                            <p:strVal val="visible"/>
                                          </p:to>
                                        </p:set>
                                        <p:anim calcmode="lin" valueType="num">
                                          <p:cBhvr additive="base">
                                            <p:cTn id="50" dur="750" fill="hold"/>
                                            <p:tgtEl>
                                              <p:spTgt spid="6"/>
                                            </p:tgtEl>
                                            <p:attrNameLst>
                                              <p:attrName>ppt_x</p:attrName>
                                            </p:attrNameLst>
                                          </p:cBhvr>
                                          <p:tavLst>
                                            <p:tav tm="0">
                                              <p:val>
                                                <p:strVal val="1+#ppt_w/2"/>
                                              </p:val>
                                            </p:tav>
                                            <p:tav tm="100000">
                                              <p:val>
                                                <p:strVal val="#ppt_x"/>
                                              </p:val>
                                            </p:tav>
                                          </p:tavLst>
                                        </p:anim>
                                        <p:anim calcmode="lin" valueType="num">
                                          <p:cBhvr additive="base">
                                            <p:cTn id="51" dur="750" fill="hold"/>
                                            <p:tgtEl>
                                              <p:spTgt spid="6"/>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7000"/>
                                      </p:stCondLst>
                                      <p:childTnLst>
                                        <p:set>
                                          <p:cBhvr>
                                            <p:cTn id="53" dur="1" fill="hold">
                                              <p:stCondLst>
                                                <p:cond delay="0"/>
                                              </p:stCondLst>
                                            </p:cTn>
                                            <p:tgtEl>
                                              <p:spTgt spid="5"/>
                                            </p:tgtEl>
                                            <p:attrNameLst>
                                              <p:attrName>style.visibility</p:attrName>
                                            </p:attrNameLst>
                                          </p:cBhvr>
                                          <p:to>
                                            <p:strVal val="visible"/>
                                          </p:to>
                                        </p:set>
                                        <p:anim calcmode="lin" valueType="num">
                                          <p:cBhvr additive="base">
                                            <p:cTn id="54" dur="750" fill="hold"/>
                                            <p:tgtEl>
                                              <p:spTgt spid="5"/>
                                            </p:tgtEl>
                                            <p:attrNameLst>
                                              <p:attrName>ppt_x</p:attrName>
                                            </p:attrNameLst>
                                          </p:cBhvr>
                                          <p:tavLst>
                                            <p:tav tm="0">
                                              <p:val>
                                                <p:strVal val="1+#ppt_w/2"/>
                                              </p:val>
                                            </p:tav>
                                            <p:tav tm="100000">
                                              <p:val>
                                                <p:strVal val="#ppt_x"/>
                                              </p:val>
                                            </p:tav>
                                          </p:tavLst>
                                        </p:anim>
                                        <p:anim calcmode="lin" valueType="num">
                                          <p:cBhvr additive="base">
                                            <p:cTn id="55" dur="750" fill="hold"/>
                                            <p:tgtEl>
                                              <p:spTgt spid="5"/>
                                            </p:tgtEl>
                                            <p:attrNameLst>
                                              <p:attrName>ppt_y</p:attrName>
                                            </p:attrNameLst>
                                          </p:cBhvr>
                                          <p:tavLst>
                                            <p:tav tm="0">
                                              <p:val>
                                                <p:strVal val="#ppt_y"/>
                                              </p:val>
                                            </p:tav>
                                            <p:tav tm="100000">
                                              <p:val>
                                                <p:strVal val="#ppt_y"/>
                                              </p:val>
                                            </p:tav>
                                          </p:tavLst>
                                        </p:anim>
                                      </p:childTnLst>
                                    </p:cTn>
                                  </p:par>
                                  <p:par>
                                    <p:cTn id="56" presetID="22" presetClass="entr" presetSubtype="1" fill="hold" grpId="0" nodeType="withEffect">
                                      <p:stCondLst>
                                        <p:cond delay="7750"/>
                                      </p:stCondLst>
                                      <p:childTnLst>
                                        <p:set>
                                          <p:cBhvr>
                                            <p:cTn id="57" dur="1" fill="hold">
                                              <p:stCondLst>
                                                <p:cond delay="0"/>
                                              </p:stCondLst>
                                            </p:cTn>
                                            <p:tgtEl>
                                              <p:spTgt spid="29"/>
                                            </p:tgtEl>
                                            <p:attrNameLst>
                                              <p:attrName>style.visibility</p:attrName>
                                            </p:attrNameLst>
                                          </p:cBhvr>
                                          <p:to>
                                            <p:strVal val="visible"/>
                                          </p:to>
                                        </p:set>
                                        <p:animEffect transition="in" filter="wipe(up)">
                                          <p:cBhvr>
                                            <p:cTn id="58" dur="12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 grpId="0"/>
          <p:bldP spid="4" grpId="0"/>
          <p:bldP spid="5" grpId="0"/>
          <p:bldP spid="6"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176"/>
          <p:cNvGrpSpPr/>
          <p:nvPr/>
        </p:nvGrpSpPr>
        <p:grpSpPr>
          <a:xfrm>
            <a:off x="956849" y="1858620"/>
            <a:ext cx="7693919" cy="3248681"/>
            <a:chOff x="955510" y="1858204"/>
            <a:chExt cx="7695922" cy="3249527"/>
          </a:xfrm>
        </p:grpSpPr>
        <p:cxnSp>
          <p:nvCxnSpPr>
            <p:cNvPr id="42" name="Straight Connector 9"/>
            <p:cNvCxnSpPr>
              <a:stCxn id="72" idx="4"/>
            </p:cNvCxnSpPr>
            <p:nvPr/>
          </p:nvCxnSpPr>
          <p:spPr>
            <a:xfrm>
              <a:off x="1446758" y="1960293"/>
              <a:ext cx="6118" cy="314743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117"/>
            <p:cNvCxnSpPr/>
            <p:nvPr/>
          </p:nvCxnSpPr>
          <p:spPr>
            <a:xfrm>
              <a:off x="1452876" y="1930648"/>
              <a:ext cx="7198556"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7"/>
            <p:cNvCxnSpPr/>
            <p:nvPr/>
          </p:nvCxnSpPr>
          <p:spPr>
            <a:xfrm>
              <a:off x="1452876" y="4789503"/>
              <a:ext cx="7198556"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8"/>
            <p:cNvCxnSpPr/>
            <p:nvPr/>
          </p:nvCxnSpPr>
          <p:spPr>
            <a:xfrm>
              <a:off x="1452876" y="4471272"/>
              <a:ext cx="7198556"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9"/>
            <p:cNvCxnSpPr/>
            <p:nvPr/>
          </p:nvCxnSpPr>
          <p:spPr>
            <a:xfrm>
              <a:off x="1452876" y="4153041"/>
              <a:ext cx="7198556"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50"/>
            <p:cNvCxnSpPr/>
            <p:nvPr/>
          </p:nvCxnSpPr>
          <p:spPr>
            <a:xfrm>
              <a:off x="1452876" y="3834810"/>
              <a:ext cx="7198556"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51"/>
            <p:cNvCxnSpPr/>
            <p:nvPr/>
          </p:nvCxnSpPr>
          <p:spPr>
            <a:xfrm>
              <a:off x="1452876" y="3516579"/>
              <a:ext cx="7198556"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52"/>
            <p:cNvCxnSpPr/>
            <p:nvPr/>
          </p:nvCxnSpPr>
          <p:spPr>
            <a:xfrm>
              <a:off x="1452876" y="3198348"/>
              <a:ext cx="7198556"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53"/>
            <p:cNvCxnSpPr/>
            <p:nvPr/>
          </p:nvCxnSpPr>
          <p:spPr>
            <a:xfrm>
              <a:off x="1452876" y="2880117"/>
              <a:ext cx="7198556"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4"/>
            <p:cNvCxnSpPr/>
            <p:nvPr/>
          </p:nvCxnSpPr>
          <p:spPr>
            <a:xfrm>
              <a:off x="1452876" y="2561886"/>
              <a:ext cx="7198556"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55"/>
            <p:cNvCxnSpPr/>
            <p:nvPr/>
          </p:nvCxnSpPr>
          <p:spPr>
            <a:xfrm>
              <a:off x="1452876" y="2243655"/>
              <a:ext cx="7198556"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30"/>
            <p:cNvCxnSpPr/>
            <p:nvPr/>
          </p:nvCxnSpPr>
          <p:spPr>
            <a:xfrm>
              <a:off x="1452876" y="5107731"/>
              <a:ext cx="719855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4" name="Oval 22"/>
            <p:cNvSpPr/>
            <p:nvPr/>
          </p:nvSpPr>
          <p:spPr>
            <a:xfrm>
              <a:off x="1414701" y="4760259"/>
              <a:ext cx="64114" cy="64112"/>
            </a:xfrm>
            <a:prstGeom prst="ellipse">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solidFill>
                  <a:schemeClr val="tx1">
                    <a:lumMod val="65000"/>
                    <a:lumOff val="35000"/>
                  </a:schemeClr>
                </a:solidFill>
                <a:cs typeface="+mn-ea"/>
                <a:sym typeface="+mn-lt"/>
              </a:endParaRPr>
            </a:p>
          </p:txBody>
        </p:sp>
        <p:sp>
          <p:nvSpPr>
            <p:cNvPr id="55" name="Oval 65"/>
            <p:cNvSpPr/>
            <p:nvPr/>
          </p:nvSpPr>
          <p:spPr>
            <a:xfrm>
              <a:off x="1414701" y="4442028"/>
              <a:ext cx="64114" cy="64112"/>
            </a:xfrm>
            <a:prstGeom prst="ellipse">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solidFill>
                  <a:schemeClr val="tx1">
                    <a:lumMod val="65000"/>
                    <a:lumOff val="35000"/>
                  </a:schemeClr>
                </a:solidFill>
                <a:cs typeface="+mn-ea"/>
                <a:sym typeface="+mn-lt"/>
              </a:endParaRPr>
            </a:p>
          </p:txBody>
        </p:sp>
        <p:sp>
          <p:nvSpPr>
            <p:cNvPr id="56" name="Oval 66"/>
            <p:cNvSpPr/>
            <p:nvPr/>
          </p:nvSpPr>
          <p:spPr>
            <a:xfrm>
              <a:off x="1414701" y="4123797"/>
              <a:ext cx="64114" cy="64112"/>
            </a:xfrm>
            <a:prstGeom prst="ellipse">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solidFill>
                  <a:schemeClr val="tx1">
                    <a:lumMod val="65000"/>
                    <a:lumOff val="35000"/>
                  </a:schemeClr>
                </a:solidFill>
                <a:cs typeface="+mn-ea"/>
                <a:sym typeface="+mn-lt"/>
              </a:endParaRPr>
            </a:p>
          </p:txBody>
        </p:sp>
        <p:sp>
          <p:nvSpPr>
            <p:cNvPr id="57" name="Oval 67"/>
            <p:cNvSpPr/>
            <p:nvPr/>
          </p:nvSpPr>
          <p:spPr>
            <a:xfrm>
              <a:off x="1414701" y="3805566"/>
              <a:ext cx="64114" cy="64112"/>
            </a:xfrm>
            <a:prstGeom prst="ellipse">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solidFill>
                  <a:schemeClr val="tx1">
                    <a:lumMod val="65000"/>
                    <a:lumOff val="35000"/>
                  </a:schemeClr>
                </a:solidFill>
                <a:cs typeface="+mn-ea"/>
                <a:sym typeface="+mn-lt"/>
              </a:endParaRPr>
            </a:p>
          </p:txBody>
        </p:sp>
        <p:sp>
          <p:nvSpPr>
            <p:cNvPr id="58" name="Oval 68"/>
            <p:cNvSpPr/>
            <p:nvPr/>
          </p:nvSpPr>
          <p:spPr>
            <a:xfrm>
              <a:off x="1414701" y="3487335"/>
              <a:ext cx="64114" cy="64112"/>
            </a:xfrm>
            <a:prstGeom prst="ellipse">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solidFill>
                  <a:schemeClr val="tx1">
                    <a:lumMod val="65000"/>
                    <a:lumOff val="35000"/>
                  </a:schemeClr>
                </a:solidFill>
                <a:cs typeface="+mn-ea"/>
                <a:sym typeface="+mn-lt"/>
              </a:endParaRPr>
            </a:p>
          </p:txBody>
        </p:sp>
        <p:sp>
          <p:nvSpPr>
            <p:cNvPr id="59" name="Oval 69"/>
            <p:cNvSpPr/>
            <p:nvPr/>
          </p:nvSpPr>
          <p:spPr>
            <a:xfrm>
              <a:off x="1414701" y="3169104"/>
              <a:ext cx="64114" cy="64112"/>
            </a:xfrm>
            <a:prstGeom prst="ellipse">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solidFill>
                  <a:schemeClr val="tx1">
                    <a:lumMod val="65000"/>
                    <a:lumOff val="35000"/>
                  </a:schemeClr>
                </a:solidFill>
                <a:cs typeface="+mn-ea"/>
                <a:sym typeface="+mn-lt"/>
              </a:endParaRPr>
            </a:p>
          </p:txBody>
        </p:sp>
        <p:sp>
          <p:nvSpPr>
            <p:cNvPr id="60" name="Oval 79"/>
            <p:cNvSpPr/>
            <p:nvPr/>
          </p:nvSpPr>
          <p:spPr>
            <a:xfrm>
              <a:off x="1414701" y="2850873"/>
              <a:ext cx="64114" cy="64112"/>
            </a:xfrm>
            <a:prstGeom prst="ellipse">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solidFill>
                  <a:schemeClr val="tx1">
                    <a:lumMod val="65000"/>
                    <a:lumOff val="35000"/>
                  </a:schemeClr>
                </a:solidFill>
                <a:cs typeface="+mn-ea"/>
                <a:sym typeface="+mn-lt"/>
              </a:endParaRPr>
            </a:p>
          </p:txBody>
        </p:sp>
        <p:sp>
          <p:nvSpPr>
            <p:cNvPr id="61" name="Oval 80"/>
            <p:cNvSpPr/>
            <p:nvPr/>
          </p:nvSpPr>
          <p:spPr>
            <a:xfrm>
              <a:off x="1414701" y="2532642"/>
              <a:ext cx="64114" cy="64112"/>
            </a:xfrm>
            <a:prstGeom prst="ellipse">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solidFill>
                  <a:schemeClr val="tx1">
                    <a:lumMod val="65000"/>
                    <a:lumOff val="35000"/>
                  </a:schemeClr>
                </a:solidFill>
                <a:cs typeface="+mn-ea"/>
                <a:sym typeface="+mn-lt"/>
              </a:endParaRPr>
            </a:p>
          </p:txBody>
        </p:sp>
        <p:sp>
          <p:nvSpPr>
            <p:cNvPr id="62" name="Oval 81"/>
            <p:cNvSpPr/>
            <p:nvPr/>
          </p:nvSpPr>
          <p:spPr>
            <a:xfrm>
              <a:off x="1414701" y="2214411"/>
              <a:ext cx="64114" cy="64112"/>
            </a:xfrm>
            <a:prstGeom prst="ellipse">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solidFill>
                  <a:schemeClr val="tx1">
                    <a:lumMod val="65000"/>
                    <a:lumOff val="35000"/>
                  </a:schemeClr>
                </a:solidFill>
                <a:cs typeface="+mn-ea"/>
                <a:sym typeface="+mn-lt"/>
              </a:endParaRPr>
            </a:p>
          </p:txBody>
        </p:sp>
        <p:sp>
          <p:nvSpPr>
            <p:cNvPr id="63" name="Text Placeholder 14"/>
            <p:cNvSpPr txBox="1"/>
            <p:nvPr/>
          </p:nvSpPr>
          <p:spPr>
            <a:xfrm>
              <a:off x="955510" y="4703927"/>
              <a:ext cx="411504" cy="161625"/>
            </a:xfrm>
            <a:prstGeom prst="rect">
              <a:avLst/>
            </a:prstGeom>
            <a:ln>
              <a:noFill/>
            </a:ln>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IN" sz="1050" dirty="0">
                  <a:solidFill>
                    <a:schemeClr val="tx1">
                      <a:lumMod val="65000"/>
                      <a:lumOff val="35000"/>
                    </a:schemeClr>
                  </a:solidFill>
                  <a:cs typeface="+mn-ea"/>
                  <a:sym typeface="+mn-lt"/>
                </a:rPr>
                <a:t>10%</a:t>
              </a:r>
            </a:p>
          </p:txBody>
        </p:sp>
        <p:sp>
          <p:nvSpPr>
            <p:cNvPr id="64" name="Text Placeholder 14"/>
            <p:cNvSpPr txBox="1"/>
            <p:nvPr/>
          </p:nvSpPr>
          <p:spPr>
            <a:xfrm>
              <a:off x="955510" y="4387971"/>
              <a:ext cx="411504" cy="161625"/>
            </a:xfrm>
            <a:prstGeom prst="rect">
              <a:avLst/>
            </a:prstGeom>
            <a:ln>
              <a:noFill/>
            </a:ln>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IN" sz="1050" dirty="0">
                  <a:solidFill>
                    <a:schemeClr val="tx1">
                      <a:lumMod val="65000"/>
                      <a:lumOff val="35000"/>
                    </a:schemeClr>
                  </a:solidFill>
                  <a:cs typeface="+mn-ea"/>
                  <a:sym typeface="+mn-lt"/>
                </a:rPr>
                <a:t>20%</a:t>
              </a:r>
            </a:p>
          </p:txBody>
        </p:sp>
        <p:sp>
          <p:nvSpPr>
            <p:cNvPr id="65" name="Text Placeholder 14"/>
            <p:cNvSpPr txBox="1"/>
            <p:nvPr/>
          </p:nvSpPr>
          <p:spPr>
            <a:xfrm>
              <a:off x="955510" y="4072015"/>
              <a:ext cx="411504" cy="161625"/>
            </a:xfrm>
            <a:prstGeom prst="rect">
              <a:avLst/>
            </a:prstGeom>
            <a:ln>
              <a:noFill/>
            </a:ln>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IN" sz="1050" dirty="0">
                  <a:solidFill>
                    <a:schemeClr val="tx1">
                      <a:lumMod val="65000"/>
                      <a:lumOff val="35000"/>
                    </a:schemeClr>
                  </a:solidFill>
                  <a:cs typeface="+mn-ea"/>
                  <a:sym typeface="+mn-lt"/>
                </a:rPr>
                <a:t>30%</a:t>
              </a:r>
            </a:p>
          </p:txBody>
        </p:sp>
        <p:sp>
          <p:nvSpPr>
            <p:cNvPr id="66" name="Text Placeholder 14"/>
            <p:cNvSpPr txBox="1"/>
            <p:nvPr/>
          </p:nvSpPr>
          <p:spPr>
            <a:xfrm>
              <a:off x="955510" y="3756059"/>
              <a:ext cx="411504" cy="161625"/>
            </a:xfrm>
            <a:prstGeom prst="rect">
              <a:avLst/>
            </a:prstGeom>
            <a:ln>
              <a:noFill/>
            </a:ln>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IN" sz="1050" dirty="0">
                  <a:solidFill>
                    <a:schemeClr val="tx1">
                      <a:lumMod val="65000"/>
                      <a:lumOff val="35000"/>
                    </a:schemeClr>
                  </a:solidFill>
                  <a:cs typeface="+mn-ea"/>
                  <a:sym typeface="+mn-lt"/>
                </a:rPr>
                <a:t>40%</a:t>
              </a:r>
            </a:p>
          </p:txBody>
        </p:sp>
        <p:sp>
          <p:nvSpPr>
            <p:cNvPr id="67" name="Text Placeholder 14"/>
            <p:cNvSpPr txBox="1"/>
            <p:nvPr/>
          </p:nvSpPr>
          <p:spPr>
            <a:xfrm>
              <a:off x="955510" y="3440108"/>
              <a:ext cx="411504" cy="161625"/>
            </a:xfrm>
            <a:prstGeom prst="rect">
              <a:avLst/>
            </a:prstGeom>
            <a:ln>
              <a:noFill/>
            </a:ln>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IN" sz="1050" dirty="0">
                  <a:solidFill>
                    <a:schemeClr val="tx1">
                      <a:lumMod val="65000"/>
                      <a:lumOff val="35000"/>
                    </a:schemeClr>
                  </a:solidFill>
                  <a:cs typeface="+mn-ea"/>
                  <a:sym typeface="+mn-lt"/>
                </a:rPr>
                <a:t>50%</a:t>
              </a:r>
            </a:p>
          </p:txBody>
        </p:sp>
        <p:sp>
          <p:nvSpPr>
            <p:cNvPr id="68" name="Text Placeholder 14"/>
            <p:cNvSpPr txBox="1"/>
            <p:nvPr/>
          </p:nvSpPr>
          <p:spPr>
            <a:xfrm>
              <a:off x="955510" y="3124154"/>
              <a:ext cx="411504" cy="161625"/>
            </a:xfrm>
            <a:prstGeom prst="rect">
              <a:avLst/>
            </a:prstGeom>
            <a:ln>
              <a:noFill/>
            </a:ln>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IN" sz="1050" dirty="0">
                  <a:solidFill>
                    <a:schemeClr val="tx1">
                      <a:lumMod val="65000"/>
                      <a:lumOff val="35000"/>
                    </a:schemeClr>
                  </a:solidFill>
                  <a:cs typeface="+mn-ea"/>
                  <a:sym typeface="+mn-lt"/>
                </a:rPr>
                <a:t>60%</a:t>
              </a:r>
            </a:p>
          </p:txBody>
        </p:sp>
        <p:sp>
          <p:nvSpPr>
            <p:cNvPr id="69" name="Text Placeholder 14"/>
            <p:cNvSpPr txBox="1"/>
            <p:nvPr/>
          </p:nvSpPr>
          <p:spPr>
            <a:xfrm>
              <a:off x="955510" y="2808199"/>
              <a:ext cx="411504" cy="161625"/>
            </a:xfrm>
            <a:prstGeom prst="rect">
              <a:avLst/>
            </a:prstGeom>
            <a:ln>
              <a:noFill/>
            </a:ln>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IN" sz="1050" dirty="0">
                  <a:solidFill>
                    <a:schemeClr val="tx1">
                      <a:lumMod val="65000"/>
                      <a:lumOff val="35000"/>
                    </a:schemeClr>
                  </a:solidFill>
                  <a:cs typeface="+mn-ea"/>
                  <a:sym typeface="+mn-lt"/>
                </a:rPr>
                <a:t>70%</a:t>
              </a:r>
            </a:p>
          </p:txBody>
        </p:sp>
        <p:sp>
          <p:nvSpPr>
            <p:cNvPr id="70" name="Text Placeholder 14"/>
            <p:cNvSpPr txBox="1"/>
            <p:nvPr/>
          </p:nvSpPr>
          <p:spPr>
            <a:xfrm>
              <a:off x="955510" y="2492243"/>
              <a:ext cx="411504" cy="161625"/>
            </a:xfrm>
            <a:prstGeom prst="rect">
              <a:avLst/>
            </a:prstGeom>
            <a:ln>
              <a:noFill/>
            </a:ln>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IN" sz="1050" dirty="0">
                  <a:solidFill>
                    <a:schemeClr val="tx1">
                      <a:lumMod val="65000"/>
                      <a:lumOff val="35000"/>
                    </a:schemeClr>
                  </a:solidFill>
                  <a:cs typeface="+mn-ea"/>
                  <a:sym typeface="+mn-lt"/>
                </a:rPr>
                <a:t>80%</a:t>
              </a:r>
            </a:p>
          </p:txBody>
        </p:sp>
        <p:sp>
          <p:nvSpPr>
            <p:cNvPr id="71" name="Text Placeholder 14"/>
            <p:cNvSpPr txBox="1"/>
            <p:nvPr/>
          </p:nvSpPr>
          <p:spPr>
            <a:xfrm>
              <a:off x="955510" y="2176288"/>
              <a:ext cx="411504" cy="161625"/>
            </a:xfrm>
            <a:prstGeom prst="rect">
              <a:avLst/>
            </a:prstGeom>
            <a:ln>
              <a:noFill/>
            </a:ln>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IN" sz="1050" dirty="0">
                  <a:solidFill>
                    <a:schemeClr val="tx1">
                      <a:lumMod val="65000"/>
                      <a:lumOff val="35000"/>
                    </a:schemeClr>
                  </a:solidFill>
                  <a:cs typeface="+mn-ea"/>
                  <a:sym typeface="+mn-lt"/>
                </a:rPr>
                <a:t>90%</a:t>
              </a:r>
            </a:p>
          </p:txBody>
        </p:sp>
        <p:sp>
          <p:nvSpPr>
            <p:cNvPr id="72" name="Oval 116"/>
            <p:cNvSpPr/>
            <p:nvPr/>
          </p:nvSpPr>
          <p:spPr>
            <a:xfrm>
              <a:off x="1414701" y="1896181"/>
              <a:ext cx="64114" cy="64112"/>
            </a:xfrm>
            <a:prstGeom prst="ellipse">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solidFill>
                  <a:schemeClr val="tx1">
                    <a:lumMod val="65000"/>
                    <a:lumOff val="35000"/>
                  </a:schemeClr>
                </a:solidFill>
                <a:cs typeface="+mn-ea"/>
                <a:sym typeface="+mn-lt"/>
              </a:endParaRPr>
            </a:p>
          </p:txBody>
        </p:sp>
        <p:sp>
          <p:nvSpPr>
            <p:cNvPr id="73" name="Text Placeholder 14"/>
            <p:cNvSpPr txBox="1"/>
            <p:nvPr/>
          </p:nvSpPr>
          <p:spPr>
            <a:xfrm>
              <a:off x="955510" y="1858204"/>
              <a:ext cx="411504" cy="161625"/>
            </a:xfrm>
            <a:prstGeom prst="rect">
              <a:avLst/>
            </a:prstGeom>
            <a:ln>
              <a:noFill/>
            </a:ln>
          </p:spPr>
          <p:txBody>
            <a:bodyPr wrap="square" lIns="0" tIns="0" rIns="0" bIns="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IN" sz="1050" dirty="0">
                  <a:solidFill>
                    <a:schemeClr val="tx1">
                      <a:lumMod val="65000"/>
                      <a:lumOff val="35000"/>
                    </a:schemeClr>
                  </a:solidFill>
                  <a:cs typeface="+mn-ea"/>
                  <a:sym typeface="+mn-lt"/>
                </a:rPr>
                <a:t>100%</a:t>
              </a:r>
            </a:p>
          </p:txBody>
        </p:sp>
      </p:grpSp>
      <p:sp>
        <p:nvSpPr>
          <p:cNvPr id="74" name="Pentagon 23"/>
          <p:cNvSpPr/>
          <p:nvPr/>
        </p:nvSpPr>
        <p:spPr>
          <a:xfrm rot="16200000">
            <a:off x="4290633" y="4024807"/>
            <a:ext cx="1559778" cy="637034"/>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75" name="Pentagon 27"/>
          <p:cNvSpPr/>
          <p:nvPr/>
        </p:nvSpPr>
        <p:spPr>
          <a:xfrm rot="16200000">
            <a:off x="4770656" y="3547561"/>
            <a:ext cx="2514272" cy="637034"/>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76" name="Pentagon 31"/>
          <p:cNvSpPr/>
          <p:nvPr/>
        </p:nvSpPr>
        <p:spPr>
          <a:xfrm rot="16200000">
            <a:off x="7357359" y="4219739"/>
            <a:ext cx="1169915" cy="637034"/>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77" name="Pentagon 37"/>
          <p:cNvSpPr/>
          <p:nvPr/>
        </p:nvSpPr>
        <p:spPr>
          <a:xfrm rot="16200000">
            <a:off x="6077453" y="3897093"/>
            <a:ext cx="1815206" cy="637034"/>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78" name="Pentagon 70"/>
          <p:cNvSpPr/>
          <p:nvPr/>
        </p:nvSpPr>
        <p:spPr>
          <a:xfrm rot="16200000">
            <a:off x="3777014" y="4468444"/>
            <a:ext cx="672503" cy="637034"/>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79" name="Pentagon 75"/>
          <p:cNvSpPr/>
          <p:nvPr/>
        </p:nvSpPr>
        <p:spPr>
          <a:xfrm rot="16200000">
            <a:off x="1788323" y="3437026"/>
            <a:ext cx="2735343" cy="63703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80" name="Pentagon 76"/>
          <p:cNvSpPr/>
          <p:nvPr/>
        </p:nvSpPr>
        <p:spPr>
          <a:xfrm rot="16200000">
            <a:off x="1183587" y="3789545"/>
            <a:ext cx="2030302" cy="637034"/>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grpSp>
        <p:nvGrpSpPr>
          <p:cNvPr id="81" name="Group 165"/>
          <p:cNvGrpSpPr/>
          <p:nvPr/>
        </p:nvGrpSpPr>
        <p:grpSpPr>
          <a:xfrm>
            <a:off x="1872959" y="5120922"/>
            <a:ext cx="1601785" cy="1741781"/>
            <a:chOff x="3968324" y="5121361"/>
            <a:chExt cx="1602203" cy="1742235"/>
          </a:xfrm>
        </p:grpSpPr>
        <p:sp>
          <p:nvSpPr>
            <p:cNvPr id="82" name="Rectangle 73"/>
            <p:cNvSpPr/>
            <p:nvPr/>
          </p:nvSpPr>
          <p:spPr>
            <a:xfrm rot="16200000">
              <a:off x="3991246" y="5922674"/>
              <a:ext cx="918000" cy="9638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83" name="Trapezoid 66"/>
            <p:cNvSpPr/>
            <p:nvPr/>
          </p:nvSpPr>
          <p:spPr>
            <a:xfrm flipH="1">
              <a:off x="3968801" y="5121361"/>
              <a:ext cx="1601726" cy="823510"/>
            </a:xfrm>
            <a:custGeom>
              <a:avLst/>
              <a:gdLst>
                <a:gd name="connsiteX0" fmla="*/ 0 w 813390"/>
                <a:gd name="connsiteY0" fmla="*/ 1822995 h 1822995"/>
                <a:gd name="connsiteX1" fmla="*/ 141457 w 813390"/>
                <a:gd name="connsiteY1" fmla="*/ 0 h 1822995"/>
                <a:gd name="connsiteX2" fmla="*/ 671933 w 813390"/>
                <a:gd name="connsiteY2" fmla="*/ 0 h 1822995"/>
                <a:gd name="connsiteX3" fmla="*/ 813390 w 813390"/>
                <a:gd name="connsiteY3" fmla="*/ 1822995 h 1822995"/>
                <a:gd name="connsiteX4" fmla="*/ 0 w 813390"/>
                <a:gd name="connsiteY4" fmla="*/ 1822995 h 1822995"/>
                <a:gd name="connsiteX0-1" fmla="*/ 195091 w 1008481"/>
                <a:gd name="connsiteY0-2" fmla="*/ 1822995 h 1822995"/>
                <a:gd name="connsiteX1-3" fmla="*/ 0 w 1008481"/>
                <a:gd name="connsiteY1-4" fmla="*/ 12700 h 1822995"/>
                <a:gd name="connsiteX2-5" fmla="*/ 867024 w 1008481"/>
                <a:gd name="connsiteY2-6" fmla="*/ 0 h 1822995"/>
                <a:gd name="connsiteX3-7" fmla="*/ 1008481 w 1008481"/>
                <a:gd name="connsiteY3-8" fmla="*/ 1822995 h 1822995"/>
                <a:gd name="connsiteX4-9" fmla="*/ 195091 w 1008481"/>
                <a:gd name="connsiteY4-10" fmla="*/ 1822995 h 1822995"/>
                <a:gd name="connsiteX0-11" fmla="*/ 195091 w 1008481"/>
                <a:gd name="connsiteY0-12" fmla="*/ 1810295 h 1810295"/>
                <a:gd name="connsiteX1-13" fmla="*/ 0 w 1008481"/>
                <a:gd name="connsiteY1-14" fmla="*/ 0 h 1810295"/>
                <a:gd name="connsiteX2-15" fmla="*/ 524124 w 1008481"/>
                <a:gd name="connsiteY2-16" fmla="*/ 6350 h 1810295"/>
                <a:gd name="connsiteX3-17" fmla="*/ 1008481 w 1008481"/>
                <a:gd name="connsiteY3-18" fmla="*/ 1810295 h 1810295"/>
                <a:gd name="connsiteX4-19" fmla="*/ 195091 w 1008481"/>
                <a:gd name="connsiteY4-20" fmla="*/ 1810295 h 1810295"/>
                <a:gd name="connsiteX0-21" fmla="*/ 195091 w 1008481"/>
                <a:gd name="connsiteY0-22" fmla="*/ 1811089 h 1811089"/>
                <a:gd name="connsiteX1-23" fmla="*/ 0 w 1008481"/>
                <a:gd name="connsiteY1-24" fmla="*/ 794 h 1811089"/>
                <a:gd name="connsiteX2-25" fmla="*/ 528886 w 1008481"/>
                <a:gd name="connsiteY2-26" fmla="*/ 0 h 1811089"/>
                <a:gd name="connsiteX3-27" fmla="*/ 1008481 w 1008481"/>
                <a:gd name="connsiteY3-28" fmla="*/ 1811089 h 1811089"/>
                <a:gd name="connsiteX4-29" fmla="*/ 195091 w 1008481"/>
                <a:gd name="connsiteY4-30" fmla="*/ 1811089 h 1811089"/>
                <a:gd name="connsiteX0-31" fmla="*/ 544341 w 1357731"/>
                <a:gd name="connsiteY0-32" fmla="*/ 1811089 h 1811089"/>
                <a:gd name="connsiteX1-33" fmla="*/ 0 w 1357731"/>
                <a:gd name="connsiteY1-34" fmla="*/ 13494 h 1811089"/>
                <a:gd name="connsiteX2-35" fmla="*/ 878136 w 1357731"/>
                <a:gd name="connsiteY2-36" fmla="*/ 0 h 1811089"/>
                <a:gd name="connsiteX3-37" fmla="*/ 1357731 w 1357731"/>
                <a:gd name="connsiteY3-38" fmla="*/ 1811089 h 1811089"/>
                <a:gd name="connsiteX4-39" fmla="*/ 544341 w 1357731"/>
                <a:gd name="connsiteY4-40" fmla="*/ 1811089 h 1811089"/>
                <a:gd name="connsiteX0-41" fmla="*/ 544341 w 1357731"/>
                <a:gd name="connsiteY0-42" fmla="*/ 1797595 h 1797595"/>
                <a:gd name="connsiteX1-43" fmla="*/ 0 w 1357731"/>
                <a:gd name="connsiteY1-44" fmla="*/ 0 h 1797595"/>
                <a:gd name="connsiteX2-45" fmla="*/ 535236 w 1357731"/>
                <a:gd name="connsiteY2-46" fmla="*/ 24606 h 1797595"/>
                <a:gd name="connsiteX3-47" fmla="*/ 1357731 w 1357731"/>
                <a:gd name="connsiteY3-48" fmla="*/ 1797595 h 1797595"/>
                <a:gd name="connsiteX4-49" fmla="*/ 544341 w 1357731"/>
                <a:gd name="connsiteY4-50" fmla="*/ 1797595 h 1797595"/>
                <a:gd name="connsiteX0-51" fmla="*/ 544341 w 1357731"/>
                <a:gd name="connsiteY0-52" fmla="*/ 1797595 h 1797595"/>
                <a:gd name="connsiteX1-53" fmla="*/ 0 w 1357731"/>
                <a:gd name="connsiteY1-54" fmla="*/ 0 h 1797595"/>
                <a:gd name="connsiteX2-55" fmla="*/ 535236 w 1357731"/>
                <a:gd name="connsiteY2-56" fmla="*/ 793 h 1797595"/>
                <a:gd name="connsiteX3-57" fmla="*/ 1357731 w 1357731"/>
                <a:gd name="connsiteY3-58" fmla="*/ 1797595 h 1797595"/>
                <a:gd name="connsiteX4-59" fmla="*/ 544341 w 1357731"/>
                <a:gd name="connsiteY4-60" fmla="*/ 1797595 h 1797595"/>
                <a:gd name="connsiteX0-61" fmla="*/ 544341 w 1357731"/>
                <a:gd name="connsiteY0-62" fmla="*/ 1797595 h 1797595"/>
                <a:gd name="connsiteX1-63" fmla="*/ 0 w 1357731"/>
                <a:gd name="connsiteY1-64" fmla="*/ 0 h 1797595"/>
                <a:gd name="connsiteX2-65" fmla="*/ 539255 w 1357731"/>
                <a:gd name="connsiteY2-66" fmla="*/ 793 h 1797595"/>
                <a:gd name="connsiteX3-67" fmla="*/ 1357731 w 1357731"/>
                <a:gd name="connsiteY3-68" fmla="*/ 1797595 h 1797595"/>
                <a:gd name="connsiteX4-69" fmla="*/ 544341 w 1357731"/>
                <a:gd name="connsiteY4-70" fmla="*/ 1797595 h 1797595"/>
                <a:gd name="connsiteX0-71" fmla="*/ 534293 w 1347683"/>
                <a:gd name="connsiteY0-72" fmla="*/ 1796802 h 1796802"/>
                <a:gd name="connsiteX1-73" fmla="*/ 0 w 1347683"/>
                <a:gd name="connsiteY1-74" fmla="*/ 4422 h 1796802"/>
                <a:gd name="connsiteX2-75" fmla="*/ 529207 w 1347683"/>
                <a:gd name="connsiteY2-76" fmla="*/ 0 h 1796802"/>
                <a:gd name="connsiteX3-77" fmla="*/ 1347683 w 1347683"/>
                <a:gd name="connsiteY3-78" fmla="*/ 1796802 h 1796802"/>
                <a:gd name="connsiteX4-79" fmla="*/ 534293 w 1347683"/>
                <a:gd name="connsiteY4-80" fmla="*/ 1796802 h 1796802"/>
                <a:gd name="connsiteX0-81" fmla="*/ 534293 w 1347683"/>
                <a:gd name="connsiteY0-82" fmla="*/ 1796802 h 1796802"/>
                <a:gd name="connsiteX1-83" fmla="*/ 0 w 1347683"/>
                <a:gd name="connsiteY1-84" fmla="*/ 4422 h 1796802"/>
                <a:gd name="connsiteX2-85" fmla="*/ 529207 w 1347683"/>
                <a:gd name="connsiteY2-86" fmla="*/ 0 h 1796802"/>
                <a:gd name="connsiteX3-87" fmla="*/ 1347683 w 1347683"/>
                <a:gd name="connsiteY3-88" fmla="*/ 1796802 h 1796802"/>
                <a:gd name="connsiteX4-89" fmla="*/ 534293 w 1347683"/>
                <a:gd name="connsiteY4-90" fmla="*/ 1796802 h 1796802"/>
                <a:gd name="connsiteX0-91" fmla="*/ 536302 w 1349692"/>
                <a:gd name="connsiteY0-92" fmla="*/ 1796802 h 1796802"/>
                <a:gd name="connsiteX1-93" fmla="*/ 0 w 1349692"/>
                <a:gd name="connsiteY1-94" fmla="*/ 4422 h 1796802"/>
                <a:gd name="connsiteX2-95" fmla="*/ 531216 w 1349692"/>
                <a:gd name="connsiteY2-96" fmla="*/ 0 h 1796802"/>
                <a:gd name="connsiteX3-97" fmla="*/ 1349692 w 1349692"/>
                <a:gd name="connsiteY3-98" fmla="*/ 1796802 h 1796802"/>
                <a:gd name="connsiteX4-99" fmla="*/ 536302 w 1349692"/>
                <a:gd name="connsiteY4-100" fmla="*/ 1796802 h 1796802"/>
                <a:gd name="connsiteX0-101" fmla="*/ 534293 w 1347683"/>
                <a:gd name="connsiteY0-102" fmla="*/ 1796802 h 1796802"/>
                <a:gd name="connsiteX1-103" fmla="*/ 0 w 1347683"/>
                <a:gd name="connsiteY1-104" fmla="*/ 4422 h 1796802"/>
                <a:gd name="connsiteX2-105" fmla="*/ 529207 w 1347683"/>
                <a:gd name="connsiteY2-106" fmla="*/ 0 h 1796802"/>
                <a:gd name="connsiteX3-107" fmla="*/ 1347683 w 1347683"/>
                <a:gd name="connsiteY3-108" fmla="*/ 1796802 h 1796802"/>
                <a:gd name="connsiteX4-109" fmla="*/ 534293 w 1347683"/>
                <a:gd name="connsiteY4-110" fmla="*/ 1796802 h 1796802"/>
                <a:gd name="connsiteX0-111" fmla="*/ 538313 w 1351703"/>
                <a:gd name="connsiteY0-112" fmla="*/ 1796802 h 1796802"/>
                <a:gd name="connsiteX1-113" fmla="*/ 0 w 1351703"/>
                <a:gd name="connsiteY1-114" fmla="*/ 4422 h 1796802"/>
                <a:gd name="connsiteX2-115" fmla="*/ 533227 w 1351703"/>
                <a:gd name="connsiteY2-116" fmla="*/ 0 h 1796802"/>
                <a:gd name="connsiteX3-117" fmla="*/ 1351703 w 1351703"/>
                <a:gd name="connsiteY3-118" fmla="*/ 1796802 h 1796802"/>
                <a:gd name="connsiteX4-119" fmla="*/ 538313 w 1351703"/>
                <a:gd name="connsiteY4-120" fmla="*/ 1796802 h 179680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51703" h="1796802">
                  <a:moveTo>
                    <a:pt x="538313" y="1796802"/>
                  </a:moveTo>
                  <a:lnTo>
                    <a:pt x="0" y="4422"/>
                  </a:lnTo>
                  <a:lnTo>
                    <a:pt x="533227" y="0"/>
                  </a:lnTo>
                  <a:lnTo>
                    <a:pt x="1351703" y="1796802"/>
                  </a:lnTo>
                  <a:lnTo>
                    <a:pt x="538313" y="1796802"/>
                  </a:lnTo>
                  <a:close/>
                </a:path>
              </a:pathLst>
            </a:custGeom>
            <a:solidFill>
              <a:schemeClr val="accent2">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grpSp>
          <p:nvGrpSpPr>
            <p:cNvPr id="84" name="Group 143"/>
            <p:cNvGrpSpPr/>
            <p:nvPr/>
          </p:nvGrpSpPr>
          <p:grpSpPr>
            <a:xfrm>
              <a:off x="4206250" y="6220918"/>
              <a:ext cx="496122" cy="496122"/>
              <a:chOff x="3595688" y="4638675"/>
              <a:chExt cx="571500" cy="571500"/>
            </a:xfrm>
            <a:solidFill>
              <a:schemeClr val="bg1"/>
            </a:solidFill>
          </p:grpSpPr>
          <p:sp>
            <p:nvSpPr>
              <p:cNvPr id="85" name="Freeform 54"/>
              <p:cNvSpPr>
                <a:spLocks noEditPoints="1"/>
              </p:cNvSpPr>
              <p:nvPr/>
            </p:nvSpPr>
            <p:spPr bwMode="auto">
              <a:xfrm>
                <a:off x="3746500" y="4787900"/>
                <a:ext cx="269875" cy="271463"/>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8 h 72"/>
                  <a:gd name="T12" fmla="*/ 8 w 72"/>
                  <a:gd name="T13" fmla="*/ 36 h 72"/>
                  <a:gd name="T14" fmla="*/ 36 w 72"/>
                  <a:gd name="T15" fmla="*/ 64 h 72"/>
                  <a:gd name="T16" fmla="*/ 64 w 72"/>
                  <a:gd name="T17" fmla="*/ 36 h 72"/>
                  <a:gd name="T18" fmla="*/ 36 w 72"/>
                  <a:gd name="T19"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6" y="72"/>
                      <a:pt x="0" y="56"/>
                      <a:pt x="0" y="36"/>
                    </a:cubicBezTo>
                    <a:cubicBezTo>
                      <a:pt x="0" y="16"/>
                      <a:pt x="16" y="0"/>
                      <a:pt x="36" y="0"/>
                    </a:cubicBezTo>
                    <a:cubicBezTo>
                      <a:pt x="56" y="0"/>
                      <a:pt x="72" y="16"/>
                      <a:pt x="72" y="36"/>
                    </a:cubicBezTo>
                    <a:cubicBezTo>
                      <a:pt x="72" y="56"/>
                      <a:pt x="56" y="72"/>
                      <a:pt x="36" y="72"/>
                    </a:cubicBezTo>
                    <a:close/>
                    <a:moveTo>
                      <a:pt x="36" y="8"/>
                    </a:moveTo>
                    <a:cubicBezTo>
                      <a:pt x="20" y="8"/>
                      <a:pt x="8" y="20"/>
                      <a:pt x="8" y="36"/>
                    </a:cubicBezTo>
                    <a:cubicBezTo>
                      <a:pt x="8" y="52"/>
                      <a:pt x="20" y="64"/>
                      <a:pt x="36" y="64"/>
                    </a:cubicBezTo>
                    <a:cubicBezTo>
                      <a:pt x="52" y="64"/>
                      <a:pt x="64" y="52"/>
                      <a:pt x="64" y="36"/>
                    </a:cubicBezTo>
                    <a:cubicBezTo>
                      <a:pt x="64" y="20"/>
                      <a:pt x="52" y="8"/>
                      <a:pt x="3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sp>
            <p:nvSpPr>
              <p:cNvPr id="86" name="Freeform 55"/>
              <p:cNvSpPr>
                <a:spLocks noEditPoints="1"/>
              </p:cNvSpPr>
              <p:nvPr/>
            </p:nvSpPr>
            <p:spPr bwMode="auto">
              <a:xfrm>
                <a:off x="3595688" y="4638675"/>
                <a:ext cx="571500" cy="571500"/>
              </a:xfrm>
              <a:custGeom>
                <a:avLst/>
                <a:gdLst>
                  <a:gd name="T0" fmla="*/ 65 w 152"/>
                  <a:gd name="T1" fmla="*/ 152 h 152"/>
                  <a:gd name="T2" fmla="*/ 47 w 152"/>
                  <a:gd name="T3" fmla="*/ 128 h 152"/>
                  <a:gd name="T4" fmla="*/ 15 w 152"/>
                  <a:gd name="T5" fmla="*/ 122 h 152"/>
                  <a:gd name="T6" fmla="*/ 19 w 152"/>
                  <a:gd name="T7" fmla="*/ 93 h 152"/>
                  <a:gd name="T8" fmla="*/ 0 w 152"/>
                  <a:gd name="T9" fmla="*/ 65 h 152"/>
                  <a:gd name="T10" fmla="*/ 24 w 152"/>
                  <a:gd name="T11" fmla="*/ 47 h 152"/>
                  <a:gd name="T12" fmla="*/ 30 w 152"/>
                  <a:gd name="T13" fmla="*/ 15 h 152"/>
                  <a:gd name="T14" fmla="*/ 59 w 152"/>
                  <a:gd name="T15" fmla="*/ 19 h 152"/>
                  <a:gd name="T16" fmla="*/ 87 w 152"/>
                  <a:gd name="T17" fmla="*/ 0 h 152"/>
                  <a:gd name="T18" fmla="*/ 105 w 152"/>
                  <a:gd name="T19" fmla="*/ 24 h 152"/>
                  <a:gd name="T20" fmla="*/ 137 w 152"/>
                  <a:gd name="T21" fmla="*/ 30 h 152"/>
                  <a:gd name="T22" fmla="*/ 133 w 152"/>
                  <a:gd name="T23" fmla="*/ 59 h 152"/>
                  <a:gd name="T24" fmla="*/ 152 w 152"/>
                  <a:gd name="T25" fmla="*/ 87 h 152"/>
                  <a:gd name="T26" fmla="*/ 128 w 152"/>
                  <a:gd name="T27" fmla="*/ 105 h 152"/>
                  <a:gd name="T28" fmla="*/ 122 w 152"/>
                  <a:gd name="T29" fmla="*/ 137 h 152"/>
                  <a:gd name="T30" fmla="*/ 93 w 152"/>
                  <a:gd name="T31" fmla="*/ 133 h 152"/>
                  <a:gd name="T32" fmla="*/ 71 w 152"/>
                  <a:gd name="T33" fmla="*/ 144 h 152"/>
                  <a:gd name="T34" fmla="*/ 87 w 152"/>
                  <a:gd name="T35" fmla="*/ 127 h 152"/>
                  <a:gd name="T36" fmla="*/ 103 w 152"/>
                  <a:gd name="T37" fmla="*/ 121 h 152"/>
                  <a:gd name="T38" fmla="*/ 121 w 152"/>
                  <a:gd name="T39" fmla="*/ 128 h 152"/>
                  <a:gd name="T40" fmla="*/ 120 w 152"/>
                  <a:gd name="T41" fmla="*/ 104 h 152"/>
                  <a:gd name="T42" fmla="*/ 127 w 152"/>
                  <a:gd name="T43" fmla="*/ 89 h 152"/>
                  <a:gd name="T44" fmla="*/ 144 w 152"/>
                  <a:gd name="T45" fmla="*/ 81 h 152"/>
                  <a:gd name="T46" fmla="*/ 127 w 152"/>
                  <a:gd name="T47" fmla="*/ 65 h 152"/>
                  <a:gd name="T48" fmla="*/ 121 w 152"/>
                  <a:gd name="T49" fmla="*/ 49 h 152"/>
                  <a:gd name="T50" fmla="*/ 128 w 152"/>
                  <a:gd name="T51" fmla="*/ 31 h 152"/>
                  <a:gd name="T52" fmla="*/ 104 w 152"/>
                  <a:gd name="T53" fmla="*/ 32 h 152"/>
                  <a:gd name="T54" fmla="*/ 89 w 152"/>
                  <a:gd name="T55" fmla="*/ 25 h 152"/>
                  <a:gd name="T56" fmla="*/ 81 w 152"/>
                  <a:gd name="T57" fmla="*/ 8 h 152"/>
                  <a:gd name="T58" fmla="*/ 65 w 152"/>
                  <a:gd name="T59" fmla="*/ 25 h 152"/>
                  <a:gd name="T60" fmla="*/ 49 w 152"/>
                  <a:gd name="T61" fmla="*/ 31 h 152"/>
                  <a:gd name="T62" fmla="*/ 31 w 152"/>
                  <a:gd name="T63" fmla="*/ 24 h 152"/>
                  <a:gd name="T64" fmla="*/ 32 w 152"/>
                  <a:gd name="T65" fmla="*/ 48 h 152"/>
                  <a:gd name="T66" fmla="*/ 25 w 152"/>
                  <a:gd name="T67" fmla="*/ 63 h 152"/>
                  <a:gd name="T68" fmla="*/ 8 w 152"/>
                  <a:gd name="T69" fmla="*/ 71 h 152"/>
                  <a:gd name="T70" fmla="*/ 25 w 152"/>
                  <a:gd name="T71" fmla="*/ 87 h 152"/>
                  <a:gd name="T72" fmla="*/ 31 w 152"/>
                  <a:gd name="T73" fmla="*/ 103 h 152"/>
                  <a:gd name="T74" fmla="*/ 24 w 152"/>
                  <a:gd name="T75" fmla="*/ 121 h 152"/>
                  <a:gd name="T76" fmla="*/ 48 w 152"/>
                  <a:gd name="T77" fmla="*/ 120 h 152"/>
                  <a:gd name="T78" fmla="*/ 63 w 152"/>
                  <a:gd name="T79" fmla="*/ 127 h 152"/>
                  <a:gd name="T80" fmla="*/ 71 w 152"/>
                  <a:gd name="T81" fmla="*/ 14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2" h="152">
                    <a:moveTo>
                      <a:pt x="87" y="152"/>
                    </a:moveTo>
                    <a:cubicBezTo>
                      <a:pt x="65" y="152"/>
                      <a:pt x="65" y="152"/>
                      <a:pt x="65" y="152"/>
                    </a:cubicBezTo>
                    <a:cubicBezTo>
                      <a:pt x="59" y="133"/>
                      <a:pt x="59" y="133"/>
                      <a:pt x="59" y="133"/>
                    </a:cubicBezTo>
                    <a:cubicBezTo>
                      <a:pt x="55" y="132"/>
                      <a:pt x="51" y="130"/>
                      <a:pt x="47" y="128"/>
                    </a:cubicBezTo>
                    <a:cubicBezTo>
                      <a:pt x="30" y="137"/>
                      <a:pt x="30" y="137"/>
                      <a:pt x="30" y="137"/>
                    </a:cubicBezTo>
                    <a:cubicBezTo>
                      <a:pt x="15" y="122"/>
                      <a:pt x="15" y="122"/>
                      <a:pt x="15" y="122"/>
                    </a:cubicBezTo>
                    <a:cubicBezTo>
                      <a:pt x="24" y="105"/>
                      <a:pt x="24" y="105"/>
                      <a:pt x="24" y="105"/>
                    </a:cubicBezTo>
                    <a:cubicBezTo>
                      <a:pt x="22" y="101"/>
                      <a:pt x="20" y="97"/>
                      <a:pt x="19" y="93"/>
                    </a:cubicBezTo>
                    <a:cubicBezTo>
                      <a:pt x="0" y="87"/>
                      <a:pt x="0" y="87"/>
                      <a:pt x="0" y="87"/>
                    </a:cubicBezTo>
                    <a:cubicBezTo>
                      <a:pt x="0" y="65"/>
                      <a:pt x="0" y="65"/>
                      <a:pt x="0" y="65"/>
                    </a:cubicBezTo>
                    <a:cubicBezTo>
                      <a:pt x="19" y="59"/>
                      <a:pt x="19" y="59"/>
                      <a:pt x="19" y="59"/>
                    </a:cubicBezTo>
                    <a:cubicBezTo>
                      <a:pt x="20" y="55"/>
                      <a:pt x="22" y="51"/>
                      <a:pt x="24" y="47"/>
                    </a:cubicBezTo>
                    <a:cubicBezTo>
                      <a:pt x="15" y="30"/>
                      <a:pt x="15" y="30"/>
                      <a:pt x="15" y="30"/>
                    </a:cubicBezTo>
                    <a:cubicBezTo>
                      <a:pt x="30" y="15"/>
                      <a:pt x="30" y="15"/>
                      <a:pt x="30" y="15"/>
                    </a:cubicBezTo>
                    <a:cubicBezTo>
                      <a:pt x="47" y="24"/>
                      <a:pt x="47" y="24"/>
                      <a:pt x="47" y="24"/>
                    </a:cubicBezTo>
                    <a:cubicBezTo>
                      <a:pt x="51" y="22"/>
                      <a:pt x="55" y="20"/>
                      <a:pt x="59" y="19"/>
                    </a:cubicBezTo>
                    <a:cubicBezTo>
                      <a:pt x="65" y="0"/>
                      <a:pt x="65" y="0"/>
                      <a:pt x="65" y="0"/>
                    </a:cubicBezTo>
                    <a:cubicBezTo>
                      <a:pt x="87" y="0"/>
                      <a:pt x="87" y="0"/>
                      <a:pt x="87" y="0"/>
                    </a:cubicBezTo>
                    <a:cubicBezTo>
                      <a:pt x="93" y="19"/>
                      <a:pt x="93" y="19"/>
                      <a:pt x="93" y="19"/>
                    </a:cubicBezTo>
                    <a:cubicBezTo>
                      <a:pt x="97" y="20"/>
                      <a:pt x="101" y="22"/>
                      <a:pt x="105" y="24"/>
                    </a:cubicBezTo>
                    <a:cubicBezTo>
                      <a:pt x="122" y="15"/>
                      <a:pt x="122" y="15"/>
                      <a:pt x="122" y="15"/>
                    </a:cubicBezTo>
                    <a:cubicBezTo>
                      <a:pt x="137" y="30"/>
                      <a:pt x="137" y="30"/>
                      <a:pt x="137" y="30"/>
                    </a:cubicBezTo>
                    <a:cubicBezTo>
                      <a:pt x="128" y="47"/>
                      <a:pt x="128" y="47"/>
                      <a:pt x="128" y="47"/>
                    </a:cubicBezTo>
                    <a:cubicBezTo>
                      <a:pt x="130" y="51"/>
                      <a:pt x="132" y="55"/>
                      <a:pt x="133" y="59"/>
                    </a:cubicBezTo>
                    <a:cubicBezTo>
                      <a:pt x="152" y="65"/>
                      <a:pt x="152" y="65"/>
                      <a:pt x="152" y="65"/>
                    </a:cubicBezTo>
                    <a:cubicBezTo>
                      <a:pt x="152" y="87"/>
                      <a:pt x="152" y="87"/>
                      <a:pt x="152" y="87"/>
                    </a:cubicBezTo>
                    <a:cubicBezTo>
                      <a:pt x="133" y="93"/>
                      <a:pt x="133" y="93"/>
                      <a:pt x="133" y="93"/>
                    </a:cubicBezTo>
                    <a:cubicBezTo>
                      <a:pt x="132" y="97"/>
                      <a:pt x="130" y="101"/>
                      <a:pt x="128" y="105"/>
                    </a:cubicBezTo>
                    <a:cubicBezTo>
                      <a:pt x="137" y="122"/>
                      <a:pt x="137" y="122"/>
                      <a:pt x="137" y="122"/>
                    </a:cubicBezTo>
                    <a:cubicBezTo>
                      <a:pt x="122" y="137"/>
                      <a:pt x="122" y="137"/>
                      <a:pt x="122" y="137"/>
                    </a:cubicBezTo>
                    <a:cubicBezTo>
                      <a:pt x="105" y="128"/>
                      <a:pt x="105" y="128"/>
                      <a:pt x="105" y="128"/>
                    </a:cubicBezTo>
                    <a:cubicBezTo>
                      <a:pt x="101" y="130"/>
                      <a:pt x="97" y="132"/>
                      <a:pt x="93" y="133"/>
                    </a:cubicBezTo>
                    <a:lnTo>
                      <a:pt x="87" y="152"/>
                    </a:lnTo>
                    <a:close/>
                    <a:moveTo>
                      <a:pt x="71" y="144"/>
                    </a:moveTo>
                    <a:cubicBezTo>
                      <a:pt x="81" y="144"/>
                      <a:pt x="81" y="144"/>
                      <a:pt x="81" y="144"/>
                    </a:cubicBezTo>
                    <a:cubicBezTo>
                      <a:pt x="87" y="127"/>
                      <a:pt x="87" y="127"/>
                      <a:pt x="87" y="127"/>
                    </a:cubicBezTo>
                    <a:cubicBezTo>
                      <a:pt x="89" y="127"/>
                      <a:pt x="89" y="127"/>
                      <a:pt x="89" y="127"/>
                    </a:cubicBezTo>
                    <a:cubicBezTo>
                      <a:pt x="94" y="125"/>
                      <a:pt x="98" y="123"/>
                      <a:pt x="103" y="121"/>
                    </a:cubicBezTo>
                    <a:cubicBezTo>
                      <a:pt x="104" y="120"/>
                      <a:pt x="104" y="120"/>
                      <a:pt x="104" y="120"/>
                    </a:cubicBezTo>
                    <a:cubicBezTo>
                      <a:pt x="121" y="128"/>
                      <a:pt x="121" y="128"/>
                      <a:pt x="121" y="128"/>
                    </a:cubicBezTo>
                    <a:cubicBezTo>
                      <a:pt x="128" y="121"/>
                      <a:pt x="128" y="121"/>
                      <a:pt x="128" y="121"/>
                    </a:cubicBezTo>
                    <a:cubicBezTo>
                      <a:pt x="120" y="104"/>
                      <a:pt x="120" y="104"/>
                      <a:pt x="120" y="104"/>
                    </a:cubicBezTo>
                    <a:cubicBezTo>
                      <a:pt x="121" y="103"/>
                      <a:pt x="121" y="103"/>
                      <a:pt x="121" y="103"/>
                    </a:cubicBezTo>
                    <a:cubicBezTo>
                      <a:pt x="123" y="98"/>
                      <a:pt x="125" y="94"/>
                      <a:pt x="127" y="89"/>
                    </a:cubicBezTo>
                    <a:cubicBezTo>
                      <a:pt x="127" y="87"/>
                      <a:pt x="127" y="87"/>
                      <a:pt x="127" y="87"/>
                    </a:cubicBezTo>
                    <a:cubicBezTo>
                      <a:pt x="144" y="81"/>
                      <a:pt x="144" y="81"/>
                      <a:pt x="144" y="81"/>
                    </a:cubicBezTo>
                    <a:cubicBezTo>
                      <a:pt x="144" y="71"/>
                      <a:pt x="144" y="71"/>
                      <a:pt x="144" y="71"/>
                    </a:cubicBezTo>
                    <a:cubicBezTo>
                      <a:pt x="127" y="65"/>
                      <a:pt x="127" y="65"/>
                      <a:pt x="127" y="65"/>
                    </a:cubicBezTo>
                    <a:cubicBezTo>
                      <a:pt x="127" y="63"/>
                      <a:pt x="127" y="63"/>
                      <a:pt x="127" y="63"/>
                    </a:cubicBezTo>
                    <a:cubicBezTo>
                      <a:pt x="125" y="58"/>
                      <a:pt x="123" y="54"/>
                      <a:pt x="121" y="49"/>
                    </a:cubicBezTo>
                    <a:cubicBezTo>
                      <a:pt x="120" y="48"/>
                      <a:pt x="120" y="48"/>
                      <a:pt x="120" y="48"/>
                    </a:cubicBezTo>
                    <a:cubicBezTo>
                      <a:pt x="128" y="31"/>
                      <a:pt x="128" y="31"/>
                      <a:pt x="128" y="31"/>
                    </a:cubicBezTo>
                    <a:cubicBezTo>
                      <a:pt x="121" y="24"/>
                      <a:pt x="121" y="24"/>
                      <a:pt x="121" y="24"/>
                    </a:cubicBezTo>
                    <a:cubicBezTo>
                      <a:pt x="104" y="32"/>
                      <a:pt x="104" y="32"/>
                      <a:pt x="104" y="32"/>
                    </a:cubicBezTo>
                    <a:cubicBezTo>
                      <a:pt x="103" y="31"/>
                      <a:pt x="103" y="31"/>
                      <a:pt x="103" y="31"/>
                    </a:cubicBezTo>
                    <a:cubicBezTo>
                      <a:pt x="98" y="29"/>
                      <a:pt x="94" y="27"/>
                      <a:pt x="89" y="25"/>
                    </a:cubicBezTo>
                    <a:cubicBezTo>
                      <a:pt x="87" y="25"/>
                      <a:pt x="87" y="25"/>
                      <a:pt x="87" y="25"/>
                    </a:cubicBezTo>
                    <a:cubicBezTo>
                      <a:pt x="81" y="8"/>
                      <a:pt x="81" y="8"/>
                      <a:pt x="81" y="8"/>
                    </a:cubicBezTo>
                    <a:cubicBezTo>
                      <a:pt x="71" y="8"/>
                      <a:pt x="71" y="8"/>
                      <a:pt x="71" y="8"/>
                    </a:cubicBezTo>
                    <a:cubicBezTo>
                      <a:pt x="65" y="25"/>
                      <a:pt x="65" y="25"/>
                      <a:pt x="65" y="25"/>
                    </a:cubicBezTo>
                    <a:cubicBezTo>
                      <a:pt x="63" y="25"/>
                      <a:pt x="63" y="25"/>
                      <a:pt x="63" y="25"/>
                    </a:cubicBezTo>
                    <a:cubicBezTo>
                      <a:pt x="58" y="27"/>
                      <a:pt x="54" y="29"/>
                      <a:pt x="49" y="31"/>
                    </a:cubicBezTo>
                    <a:cubicBezTo>
                      <a:pt x="48" y="32"/>
                      <a:pt x="48" y="32"/>
                      <a:pt x="48" y="32"/>
                    </a:cubicBezTo>
                    <a:cubicBezTo>
                      <a:pt x="31" y="24"/>
                      <a:pt x="31" y="24"/>
                      <a:pt x="31" y="24"/>
                    </a:cubicBezTo>
                    <a:cubicBezTo>
                      <a:pt x="24" y="31"/>
                      <a:pt x="24" y="31"/>
                      <a:pt x="24" y="31"/>
                    </a:cubicBezTo>
                    <a:cubicBezTo>
                      <a:pt x="32" y="48"/>
                      <a:pt x="32" y="48"/>
                      <a:pt x="32" y="48"/>
                    </a:cubicBezTo>
                    <a:cubicBezTo>
                      <a:pt x="31" y="49"/>
                      <a:pt x="31" y="49"/>
                      <a:pt x="31" y="49"/>
                    </a:cubicBezTo>
                    <a:cubicBezTo>
                      <a:pt x="29" y="54"/>
                      <a:pt x="27" y="58"/>
                      <a:pt x="25" y="63"/>
                    </a:cubicBezTo>
                    <a:cubicBezTo>
                      <a:pt x="25" y="65"/>
                      <a:pt x="25" y="65"/>
                      <a:pt x="25" y="65"/>
                    </a:cubicBezTo>
                    <a:cubicBezTo>
                      <a:pt x="8" y="71"/>
                      <a:pt x="8" y="71"/>
                      <a:pt x="8" y="71"/>
                    </a:cubicBezTo>
                    <a:cubicBezTo>
                      <a:pt x="8" y="81"/>
                      <a:pt x="8" y="81"/>
                      <a:pt x="8" y="81"/>
                    </a:cubicBezTo>
                    <a:cubicBezTo>
                      <a:pt x="25" y="87"/>
                      <a:pt x="25" y="87"/>
                      <a:pt x="25" y="87"/>
                    </a:cubicBezTo>
                    <a:cubicBezTo>
                      <a:pt x="25" y="89"/>
                      <a:pt x="25" y="89"/>
                      <a:pt x="25" y="89"/>
                    </a:cubicBezTo>
                    <a:cubicBezTo>
                      <a:pt x="27" y="94"/>
                      <a:pt x="29" y="98"/>
                      <a:pt x="31" y="103"/>
                    </a:cubicBezTo>
                    <a:cubicBezTo>
                      <a:pt x="32" y="104"/>
                      <a:pt x="32" y="104"/>
                      <a:pt x="32" y="104"/>
                    </a:cubicBezTo>
                    <a:cubicBezTo>
                      <a:pt x="24" y="121"/>
                      <a:pt x="24" y="121"/>
                      <a:pt x="24" y="121"/>
                    </a:cubicBezTo>
                    <a:cubicBezTo>
                      <a:pt x="31" y="128"/>
                      <a:pt x="31" y="128"/>
                      <a:pt x="31" y="128"/>
                    </a:cubicBezTo>
                    <a:cubicBezTo>
                      <a:pt x="48" y="120"/>
                      <a:pt x="48" y="120"/>
                      <a:pt x="48" y="120"/>
                    </a:cubicBezTo>
                    <a:cubicBezTo>
                      <a:pt x="49" y="121"/>
                      <a:pt x="49" y="121"/>
                      <a:pt x="49" y="121"/>
                    </a:cubicBezTo>
                    <a:cubicBezTo>
                      <a:pt x="54" y="123"/>
                      <a:pt x="58" y="125"/>
                      <a:pt x="63" y="127"/>
                    </a:cubicBezTo>
                    <a:cubicBezTo>
                      <a:pt x="65" y="127"/>
                      <a:pt x="65" y="127"/>
                      <a:pt x="65" y="127"/>
                    </a:cubicBezTo>
                    <a:lnTo>
                      <a:pt x="71" y="1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grpSp>
      </p:grpSp>
      <p:grpSp>
        <p:nvGrpSpPr>
          <p:cNvPr id="87" name="Group 169"/>
          <p:cNvGrpSpPr/>
          <p:nvPr/>
        </p:nvGrpSpPr>
        <p:grpSpPr>
          <a:xfrm>
            <a:off x="6665634" y="5121945"/>
            <a:ext cx="1596547" cy="1740757"/>
            <a:chOff x="8762248" y="5122385"/>
            <a:chExt cx="1596963" cy="1741211"/>
          </a:xfrm>
        </p:grpSpPr>
        <p:sp>
          <p:nvSpPr>
            <p:cNvPr id="88" name="Rectangle 35"/>
            <p:cNvSpPr/>
            <p:nvPr/>
          </p:nvSpPr>
          <p:spPr>
            <a:xfrm rot="16200000">
              <a:off x="9414910" y="5922674"/>
              <a:ext cx="918000" cy="9638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89" name="Trapezoid 66"/>
            <p:cNvSpPr/>
            <p:nvPr/>
          </p:nvSpPr>
          <p:spPr>
            <a:xfrm>
              <a:off x="8762248" y="5122385"/>
              <a:ext cx="1596963" cy="823211"/>
            </a:xfrm>
            <a:custGeom>
              <a:avLst/>
              <a:gdLst>
                <a:gd name="connsiteX0" fmla="*/ 0 w 813390"/>
                <a:gd name="connsiteY0" fmla="*/ 1822995 h 1822995"/>
                <a:gd name="connsiteX1" fmla="*/ 141457 w 813390"/>
                <a:gd name="connsiteY1" fmla="*/ 0 h 1822995"/>
                <a:gd name="connsiteX2" fmla="*/ 671933 w 813390"/>
                <a:gd name="connsiteY2" fmla="*/ 0 h 1822995"/>
                <a:gd name="connsiteX3" fmla="*/ 813390 w 813390"/>
                <a:gd name="connsiteY3" fmla="*/ 1822995 h 1822995"/>
                <a:gd name="connsiteX4" fmla="*/ 0 w 813390"/>
                <a:gd name="connsiteY4" fmla="*/ 1822995 h 1822995"/>
                <a:gd name="connsiteX0-1" fmla="*/ 195091 w 1008481"/>
                <a:gd name="connsiteY0-2" fmla="*/ 1822995 h 1822995"/>
                <a:gd name="connsiteX1-3" fmla="*/ 0 w 1008481"/>
                <a:gd name="connsiteY1-4" fmla="*/ 12700 h 1822995"/>
                <a:gd name="connsiteX2-5" fmla="*/ 867024 w 1008481"/>
                <a:gd name="connsiteY2-6" fmla="*/ 0 h 1822995"/>
                <a:gd name="connsiteX3-7" fmla="*/ 1008481 w 1008481"/>
                <a:gd name="connsiteY3-8" fmla="*/ 1822995 h 1822995"/>
                <a:gd name="connsiteX4-9" fmla="*/ 195091 w 1008481"/>
                <a:gd name="connsiteY4-10" fmla="*/ 1822995 h 1822995"/>
                <a:gd name="connsiteX0-11" fmla="*/ 195091 w 1008481"/>
                <a:gd name="connsiteY0-12" fmla="*/ 1810295 h 1810295"/>
                <a:gd name="connsiteX1-13" fmla="*/ 0 w 1008481"/>
                <a:gd name="connsiteY1-14" fmla="*/ 0 h 1810295"/>
                <a:gd name="connsiteX2-15" fmla="*/ 524124 w 1008481"/>
                <a:gd name="connsiteY2-16" fmla="*/ 6350 h 1810295"/>
                <a:gd name="connsiteX3-17" fmla="*/ 1008481 w 1008481"/>
                <a:gd name="connsiteY3-18" fmla="*/ 1810295 h 1810295"/>
                <a:gd name="connsiteX4-19" fmla="*/ 195091 w 1008481"/>
                <a:gd name="connsiteY4-20" fmla="*/ 1810295 h 1810295"/>
                <a:gd name="connsiteX0-21" fmla="*/ 195091 w 1008481"/>
                <a:gd name="connsiteY0-22" fmla="*/ 1811089 h 1811089"/>
                <a:gd name="connsiteX1-23" fmla="*/ 0 w 1008481"/>
                <a:gd name="connsiteY1-24" fmla="*/ 794 h 1811089"/>
                <a:gd name="connsiteX2-25" fmla="*/ 528886 w 1008481"/>
                <a:gd name="connsiteY2-26" fmla="*/ 0 h 1811089"/>
                <a:gd name="connsiteX3-27" fmla="*/ 1008481 w 1008481"/>
                <a:gd name="connsiteY3-28" fmla="*/ 1811089 h 1811089"/>
                <a:gd name="connsiteX4-29" fmla="*/ 195091 w 1008481"/>
                <a:gd name="connsiteY4-30" fmla="*/ 1811089 h 1811089"/>
                <a:gd name="connsiteX0-31" fmla="*/ 544341 w 1357731"/>
                <a:gd name="connsiteY0-32" fmla="*/ 1811089 h 1811089"/>
                <a:gd name="connsiteX1-33" fmla="*/ 0 w 1357731"/>
                <a:gd name="connsiteY1-34" fmla="*/ 13494 h 1811089"/>
                <a:gd name="connsiteX2-35" fmla="*/ 878136 w 1357731"/>
                <a:gd name="connsiteY2-36" fmla="*/ 0 h 1811089"/>
                <a:gd name="connsiteX3-37" fmla="*/ 1357731 w 1357731"/>
                <a:gd name="connsiteY3-38" fmla="*/ 1811089 h 1811089"/>
                <a:gd name="connsiteX4-39" fmla="*/ 544341 w 1357731"/>
                <a:gd name="connsiteY4-40" fmla="*/ 1811089 h 1811089"/>
                <a:gd name="connsiteX0-41" fmla="*/ 544341 w 1357731"/>
                <a:gd name="connsiteY0-42" fmla="*/ 1797595 h 1797595"/>
                <a:gd name="connsiteX1-43" fmla="*/ 0 w 1357731"/>
                <a:gd name="connsiteY1-44" fmla="*/ 0 h 1797595"/>
                <a:gd name="connsiteX2-45" fmla="*/ 535236 w 1357731"/>
                <a:gd name="connsiteY2-46" fmla="*/ 24606 h 1797595"/>
                <a:gd name="connsiteX3-47" fmla="*/ 1357731 w 1357731"/>
                <a:gd name="connsiteY3-48" fmla="*/ 1797595 h 1797595"/>
                <a:gd name="connsiteX4-49" fmla="*/ 544341 w 1357731"/>
                <a:gd name="connsiteY4-50" fmla="*/ 1797595 h 1797595"/>
                <a:gd name="connsiteX0-51" fmla="*/ 544341 w 1357731"/>
                <a:gd name="connsiteY0-52" fmla="*/ 1797595 h 1797595"/>
                <a:gd name="connsiteX1-53" fmla="*/ 0 w 1357731"/>
                <a:gd name="connsiteY1-54" fmla="*/ 0 h 1797595"/>
                <a:gd name="connsiteX2-55" fmla="*/ 535236 w 1357731"/>
                <a:gd name="connsiteY2-56" fmla="*/ 793 h 1797595"/>
                <a:gd name="connsiteX3-57" fmla="*/ 1357731 w 1357731"/>
                <a:gd name="connsiteY3-58" fmla="*/ 1797595 h 1797595"/>
                <a:gd name="connsiteX4-59" fmla="*/ 544341 w 1357731"/>
                <a:gd name="connsiteY4-60" fmla="*/ 1797595 h 1797595"/>
                <a:gd name="connsiteX0-61" fmla="*/ 544341 w 1357731"/>
                <a:gd name="connsiteY0-62" fmla="*/ 1797595 h 1797595"/>
                <a:gd name="connsiteX1-63" fmla="*/ 0 w 1357731"/>
                <a:gd name="connsiteY1-64" fmla="*/ 0 h 1797595"/>
                <a:gd name="connsiteX2-65" fmla="*/ 545284 w 1357731"/>
                <a:gd name="connsiteY2-66" fmla="*/ 6009 h 1797595"/>
                <a:gd name="connsiteX3-67" fmla="*/ 1357731 w 1357731"/>
                <a:gd name="connsiteY3-68" fmla="*/ 1797595 h 1797595"/>
                <a:gd name="connsiteX4-69" fmla="*/ 544341 w 1357731"/>
                <a:gd name="connsiteY4-70" fmla="*/ 1797595 h 1797595"/>
                <a:gd name="connsiteX0-71" fmla="*/ 532284 w 1345674"/>
                <a:gd name="connsiteY0-72" fmla="*/ 1797595 h 1797595"/>
                <a:gd name="connsiteX1-73" fmla="*/ 0 w 1345674"/>
                <a:gd name="connsiteY1-74" fmla="*/ 0 h 1797595"/>
                <a:gd name="connsiteX2-75" fmla="*/ 533227 w 1345674"/>
                <a:gd name="connsiteY2-76" fmla="*/ 6009 h 1797595"/>
                <a:gd name="connsiteX3-77" fmla="*/ 1345674 w 1345674"/>
                <a:gd name="connsiteY3-78" fmla="*/ 1797595 h 1797595"/>
                <a:gd name="connsiteX4-79" fmla="*/ 532284 w 1345674"/>
                <a:gd name="connsiteY4-80" fmla="*/ 1797595 h 1797595"/>
                <a:gd name="connsiteX0-81" fmla="*/ 534293 w 1347683"/>
                <a:gd name="connsiteY0-82" fmla="*/ 1797595 h 1797595"/>
                <a:gd name="connsiteX1-83" fmla="*/ 0 w 1347683"/>
                <a:gd name="connsiteY1-84" fmla="*/ 0 h 1797595"/>
                <a:gd name="connsiteX2-85" fmla="*/ 535236 w 1347683"/>
                <a:gd name="connsiteY2-86" fmla="*/ 6009 h 1797595"/>
                <a:gd name="connsiteX3-87" fmla="*/ 1347683 w 1347683"/>
                <a:gd name="connsiteY3-88" fmla="*/ 1797595 h 1797595"/>
                <a:gd name="connsiteX4-89" fmla="*/ 534293 w 1347683"/>
                <a:gd name="connsiteY4-90" fmla="*/ 1797595 h 179759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47683" h="1797595">
                  <a:moveTo>
                    <a:pt x="534293" y="1797595"/>
                  </a:moveTo>
                  <a:lnTo>
                    <a:pt x="0" y="0"/>
                  </a:lnTo>
                  <a:lnTo>
                    <a:pt x="535236" y="6009"/>
                  </a:lnTo>
                  <a:lnTo>
                    <a:pt x="1347683" y="1797595"/>
                  </a:lnTo>
                  <a:lnTo>
                    <a:pt x="534293" y="1797595"/>
                  </a:lnTo>
                  <a:close/>
                </a:path>
              </a:pathLst>
            </a:custGeom>
            <a:solidFill>
              <a:schemeClr val="accent6">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grpSp>
          <p:nvGrpSpPr>
            <p:cNvPr id="90" name="Group 152"/>
            <p:cNvGrpSpPr/>
            <p:nvPr/>
          </p:nvGrpSpPr>
          <p:grpSpPr>
            <a:xfrm>
              <a:off x="9611338" y="6260196"/>
              <a:ext cx="443754" cy="417568"/>
              <a:chOff x="1341438" y="5419725"/>
              <a:chExt cx="511175" cy="481013"/>
            </a:xfrm>
            <a:solidFill>
              <a:schemeClr val="bg1"/>
            </a:solidFill>
          </p:grpSpPr>
          <p:sp>
            <p:nvSpPr>
              <p:cNvPr id="91" name="Freeform 119"/>
              <p:cNvSpPr/>
              <p:nvPr/>
            </p:nvSpPr>
            <p:spPr bwMode="auto">
              <a:xfrm>
                <a:off x="1341438" y="5419725"/>
                <a:ext cx="450850" cy="390525"/>
              </a:xfrm>
              <a:custGeom>
                <a:avLst/>
                <a:gdLst>
                  <a:gd name="T0" fmla="*/ 116 w 120"/>
                  <a:gd name="T1" fmla="*/ 104 h 104"/>
                  <a:gd name="T2" fmla="*/ 28 w 120"/>
                  <a:gd name="T3" fmla="*/ 104 h 104"/>
                  <a:gd name="T4" fmla="*/ 25 w 120"/>
                  <a:gd name="T5" fmla="*/ 102 h 104"/>
                  <a:gd name="T6" fmla="*/ 24 w 120"/>
                  <a:gd name="T7" fmla="*/ 99 h 104"/>
                  <a:gd name="T8" fmla="*/ 32 w 120"/>
                  <a:gd name="T9" fmla="*/ 79 h 104"/>
                  <a:gd name="T10" fmla="*/ 24 w 120"/>
                  <a:gd name="T11" fmla="*/ 8 h 104"/>
                  <a:gd name="T12" fmla="*/ 0 w 120"/>
                  <a:gd name="T13" fmla="*/ 8 h 104"/>
                  <a:gd name="T14" fmla="*/ 0 w 120"/>
                  <a:gd name="T15" fmla="*/ 0 h 104"/>
                  <a:gd name="T16" fmla="*/ 28 w 120"/>
                  <a:gd name="T17" fmla="*/ 0 h 104"/>
                  <a:gd name="T18" fmla="*/ 32 w 120"/>
                  <a:gd name="T19" fmla="*/ 4 h 104"/>
                  <a:gd name="T20" fmla="*/ 40 w 120"/>
                  <a:gd name="T21" fmla="*/ 80 h 104"/>
                  <a:gd name="T22" fmla="*/ 40 w 120"/>
                  <a:gd name="T23" fmla="*/ 81 h 104"/>
                  <a:gd name="T24" fmla="*/ 34 w 120"/>
                  <a:gd name="T25" fmla="*/ 96 h 104"/>
                  <a:gd name="T26" fmla="*/ 120 w 120"/>
                  <a:gd name="T27" fmla="*/ 96 h 104"/>
                  <a:gd name="T28" fmla="*/ 116 w 120"/>
                  <a:gd name="T2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04">
                    <a:moveTo>
                      <a:pt x="116" y="104"/>
                    </a:moveTo>
                    <a:cubicBezTo>
                      <a:pt x="28" y="104"/>
                      <a:pt x="28" y="104"/>
                      <a:pt x="28" y="104"/>
                    </a:cubicBezTo>
                    <a:cubicBezTo>
                      <a:pt x="27" y="104"/>
                      <a:pt x="25" y="103"/>
                      <a:pt x="25" y="102"/>
                    </a:cubicBezTo>
                    <a:cubicBezTo>
                      <a:pt x="24" y="101"/>
                      <a:pt x="24" y="100"/>
                      <a:pt x="24" y="99"/>
                    </a:cubicBezTo>
                    <a:cubicBezTo>
                      <a:pt x="32" y="79"/>
                      <a:pt x="32" y="79"/>
                      <a:pt x="32" y="79"/>
                    </a:cubicBezTo>
                    <a:cubicBezTo>
                      <a:pt x="24" y="8"/>
                      <a:pt x="24" y="8"/>
                      <a:pt x="24" y="8"/>
                    </a:cubicBezTo>
                    <a:cubicBezTo>
                      <a:pt x="0" y="8"/>
                      <a:pt x="0" y="8"/>
                      <a:pt x="0" y="8"/>
                    </a:cubicBezTo>
                    <a:cubicBezTo>
                      <a:pt x="0" y="0"/>
                      <a:pt x="0" y="0"/>
                      <a:pt x="0" y="0"/>
                    </a:cubicBezTo>
                    <a:cubicBezTo>
                      <a:pt x="28" y="0"/>
                      <a:pt x="28" y="0"/>
                      <a:pt x="28" y="0"/>
                    </a:cubicBezTo>
                    <a:cubicBezTo>
                      <a:pt x="30" y="0"/>
                      <a:pt x="32" y="2"/>
                      <a:pt x="32" y="4"/>
                    </a:cubicBezTo>
                    <a:cubicBezTo>
                      <a:pt x="40" y="80"/>
                      <a:pt x="40" y="80"/>
                      <a:pt x="40" y="80"/>
                    </a:cubicBezTo>
                    <a:cubicBezTo>
                      <a:pt x="40" y="80"/>
                      <a:pt x="40" y="81"/>
                      <a:pt x="40" y="81"/>
                    </a:cubicBezTo>
                    <a:cubicBezTo>
                      <a:pt x="34" y="96"/>
                      <a:pt x="34" y="96"/>
                      <a:pt x="34" y="96"/>
                    </a:cubicBezTo>
                    <a:cubicBezTo>
                      <a:pt x="120" y="96"/>
                      <a:pt x="120" y="96"/>
                      <a:pt x="120" y="96"/>
                    </a:cubicBezTo>
                    <a:lnTo>
                      <a:pt x="116"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sp>
            <p:nvSpPr>
              <p:cNvPr id="92" name="Freeform 120"/>
              <p:cNvSpPr/>
              <p:nvPr/>
            </p:nvSpPr>
            <p:spPr bwMode="auto">
              <a:xfrm>
                <a:off x="1462088" y="5480050"/>
                <a:ext cx="390525" cy="255588"/>
              </a:xfrm>
              <a:custGeom>
                <a:avLst/>
                <a:gdLst>
                  <a:gd name="T0" fmla="*/ 5 w 104"/>
                  <a:gd name="T1" fmla="*/ 68 h 68"/>
                  <a:gd name="T2" fmla="*/ 3 w 104"/>
                  <a:gd name="T3" fmla="*/ 60 h 68"/>
                  <a:gd name="T4" fmla="*/ 96 w 104"/>
                  <a:gd name="T5" fmla="*/ 41 h 68"/>
                  <a:gd name="T6" fmla="*/ 96 w 104"/>
                  <a:gd name="T7" fmla="*/ 8 h 68"/>
                  <a:gd name="T8" fmla="*/ 0 w 104"/>
                  <a:gd name="T9" fmla="*/ 8 h 68"/>
                  <a:gd name="T10" fmla="*/ 0 w 104"/>
                  <a:gd name="T11" fmla="*/ 0 h 68"/>
                  <a:gd name="T12" fmla="*/ 100 w 104"/>
                  <a:gd name="T13" fmla="*/ 0 h 68"/>
                  <a:gd name="T14" fmla="*/ 104 w 104"/>
                  <a:gd name="T15" fmla="*/ 4 h 68"/>
                  <a:gd name="T16" fmla="*/ 104 w 104"/>
                  <a:gd name="T17" fmla="*/ 44 h 68"/>
                  <a:gd name="T18" fmla="*/ 101 w 104"/>
                  <a:gd name="T19" fmla="*/ 48 h 68"/>
                  <a:gd name="T20" fmla="*/ 5 w 104"/>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 h="68">
                    <a:moveTo>
                      <a:pt x="5" y="68"/>
                    </a:moveTo>
                    <a:cubicBezTo>
                      <a:pt x="3" y="60"/>
                      <a:pt x="3" y="60"/>
                      <a:pt x="3" y="60"/>
                    </a:cubicBezTo>
                    <a:cubicBezTo>
                      <a:pt x="96" y="41"/>
                      <a:pt x="96" y="41"/>
                      <a:pt x="96" y="41"/>
                    </a:cubicBezTo>
                    <a:cubicBezTo>
                      <a:pt x="96" y="8"/>
                      <a:pt x="96" y="8"/>
                      <a:pt x="96" y="8"/>
                    </a:cubicBezTo>
                    <a:cubicBezTo>
                      <a:pt x="0" y="8"/>
                      <a:pt x="0" y="8"/>
                      <a:pt x="0" y="8"/>
                    </a:cubicBezTo>
                    <a:cubicBezTo>
                      <a:pt x="0" y="0"/>
                      <a:pt x="0" y="0"/>
                      <a:pt x="0" y="0"/>
                    </a:cubicBezTo>
                    <a:cubicBezTo>
                      <a:pt x="100" y="0"/>
                      <a:pt x="100" y="0"/>
                      <a:pt x="100" y="0"/>
                    </a:cubicBezTo>
                    <a:cubicBezTo>
                      <a:pt x="102" y="0"/>
                      <a:pt x="104" y="2"/>
                      <a:pt x="104" y="4"/>
                    </a:cubicBezTo>
                    <a:cubicBezTo>
                      <a:pt x="104" y="44"/>
                      <a:pt x="104" y="44"/>
                      <a:pt x="104" y="44"/>
                    </a:cubicBezTo>
                    <a:cubicBezTo>
                      <a:pt x="104" y="46"/>
                      <a:pt x="103" y="48"/>
                      <a:pt x="101" y="48"/>
                    </a:cubicBezTo>
                    <a:lnTo>
                      <a:pt x="5"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sp>
            <p:nvSpPr>
              <p:cNvPr id="93" name="Freeform 121"/>
              <p:cNvSpPr>
                <a:spLocks noEditPoints="1"/>
              </p:cNvSpPr>
              <p:nvPr/>
            </p:nvSpPr>
            <p:spPr bwMode="auto">
              <a:xfrm>
                <a:off x="1731963" y="5780088"/>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sp>
            <p:nvSpPr>
              <p:cNvPr id="94" name="Freeform 122"/>
              <p:cNvSpPr>
                <a:spLocks noEditPoints="1"/>
              </p:cNvSpPr>
              <p:nvPr/>
            </p:nvSpPr>
            <p:spPr bwMode="auto">
              <a:xfrm>
                <a:off x="1371600" y="5780088"/>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grpSp>
      </p:grpSp>
      <p:grpSp>
        <p:nvGrpSpPr>
          <p:cNvPr id="95" name="Group 166"/>
          <p:cNvGrpSpPr/>
          <p:nvPr/>
        </p:nvGrpSpPr>
        <p:grpSpPr>
          <a:xfrm>
            <a:off x="3228416" y="5121653"/>
            <a:ext cx="1199469" cy="1741053"/>
            <a:chOff x="5324135" y="5122090"/>
            <a:chExt cx="1199781" cy="1741507"/>
          </a:xfrm>
        </p:grpSpPr>
        <p:sp>
          <p:nvSpPr>
            <p:cNvPr id="96" name="Rectangle 71"/>
            <p:cNvSpPr/>
            <p:nvPr/>
          </p:nvSpPr>
          <p:spPr>
            <a:xfrm rot="16200000">
              <a:off x="5347162" y="5922675"/>
              <a:ext cx="918000" cy="9638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97" name="Trapezoid 66"/>
            <p:cNvSpPr/>
            <p:nvPr/>
          </p:nvSpPr>
          <p:spPr>
            <a:xfrm flipH="1">
              <a:off x="5324135" y="5122090"/>
              <a:ext cx="1199781" cy="822867"/>
            </a:xfrm>
            <a:custGeom>
              <a:avLst/>
              <a:gdLst>
                <a:gd name="connsiteX0" fmla="*/ 0 w 813390"/>
                <a:gd name="connsiteY0" fmla="*/ 1822995 h 1822995"/>
                <a:gd name="connsiteX1" fmla="*/ 141457 w 813390"/>
                <a:gd name="connsiteY1" fmla="*/ 0 h 1822995"/>
                <a:gd name="connsiteX2" fmla="*/ 671933 w 813390"/>
                <a:gd name="connsiteY2" fmla="*/ 0 h 1822995"/>
                <a:gd name="connsiteX3" fmla="*/ 813390 w 813390"/>
                <a:gd name="connsiteY3" fmla="*/ 1822995 h 1822995"/>
                <a:gd name="connsiteX4" fmla="*/ 0 w 813390"/>
                <a:gd name="connsiteY4" fmla="*/ 1822995 h 1822995"/>
                <a:gd name="connsiteX0-1" fmla="*/ 195091 w 1008481"/>
                <a:gd name="connsiteY0-2" fmla="*/ 1822995 h 1822995"/>
                <a:gd name="connsiteX1-3" fmla="*/ 0 w 1008481"/>
                <a:gd name="connsiteY1-4" fmla="*/ 12700 h 1822995"/>
                <a:gd name="connsiteX2-5" fmla="*/ 867024 w 1008481"/>
                <a:gd name="connsiteY2-6" fmla="*/ 0 h 1822995"/>
                <a:gd name="connsiteX3-7" fmla="*/ 1008481 w 1008481"/>
                <a:gd name="connsiteY3-8" fmla="*/ 1822995 h 1822995"/>
                <a:gd name="connsiteX4-9" fmla="*/ 195091 w 1008481"/>
                <a:gd name="connsiteY4-10" fmla="*/ 1822995 h 1822995"/>
                <a:gd name="connsiteX0-11" fmla="*/ 195091 w 1008481"/>
                <a:gd name="connsiteY0-12" fmla="*/ 1810295 h 1810295"/>
                <a:gd name="connsiteX1-13" fmla="*/ 0 w 1008481"/>
                <a:gd name="connsiteY1-14" fmla="*/ 0 h 1810295"/>
                <a:gd name="connsiteX2-15" fmla="*/ 524124 w 1008481"/>
                <a:gd name="connsiteY2-16" fmla="*/ 6350 h 1810295"/>
                <a:gd name="connsiteX3-17" fmla="*/ 1008481 w 1008481"/>
                <a:gd name="connsiteY3-18" fmla="*/ 1810295 h 1810295"/>
                <a:gd name="connsiteX4-19" fmla="*/ 195091 w 1008481"/>
                <a:gd name="connsiteY4-20" fmla="*/ 1810295 h 1810295"/>
                <a:gd name="connsiteX0-21" fmla="*/ 195091 w 1008481"/>
                <a:gd name="connsiteY0-22" fmla="*/ 1811089 h 1811089"/>
                <a:gd name="connsiteX1-23" fmla="*/ 0 w 1008481"/>
                <a:gd name="connsiteY1-24" fmla="*/ 794 h 1811089"/>
                <a:gd name="connsiteX2-25" fmla="*/ 528886 w 1008481"/>
                <a:gd name="connsiteY2-26" fmla="*/ 0 h 1811089"/>
                <a:gd name="connsiteX3-27" fmla="*/ 1008481 w 1008481"/>
                <a:gd name="connsiteY3-28" fmla="*/ 1811089 h 1811089"/>
                <a:gd name="connsiteX4-29" fmla="*/ 195091 w 1008481"/>
                <a:gd name="connsiteY4-30" fmla="*/ 1811089 h 1811089"/>
                <a:gd name="connsiteX0-31" fmla="*/ 195091 w 1008481"/>
                <a:gd name="connsiteY0-32" fmla="*/ 1821631 h 1821631"/>
                <a:gd name="connsiteX1-33" fmla="*/ 0 w 1008481"/>
                <a:gd name="connsiteY1-34" fmla="*/ 11336 h 1821631"/>
                <a:gd name="connsiteX2-35" fmla="*/ 528886 w 1008481"/>
                <a:gd name="connsiteY2-36" fmla="*/ 0 h 1821631"/>
                <a:gd name="connsiteX3-37" fmla="*/ 1008481 w 1008481"/>
                <a:gd name="connsiteY3-38" fmla="*/ 1821631 h 1821631"/>
                <a:gd name="connsiteX4-39" fmla="*/ 195091 w 1008481"/>
                <a:gd name="connsiteY4-40" fmla="*/ 1821631 h 1821631"/>
                <a:gd name="connsiteX0-41" fmla="*/ 197101 w 1010491"/>
                <a:gd name="connsiteY0-42" fmla="*/ 1821631 h 1821631"/>
                <a:gd name="connsiteX1-43" fmla="*/ 0 w 1010491"/>
                <a:gd name="connsiteY1-44" fmla="*/ 6066 h 1821631"/>
                <a:gd name="connsiteX2-45" fmla="*/ 530896 w 1010491"/>
                <a:gd name="connsiteY2-46" fmla="*/ 0 h 1821631"/>
                <a:gd name="connsiteX3-47" fmla="*/ 1010491 w 1010491"/>
                <a:gd name="connsiteY3-48" fmla="*/ 1821631 h 1821631"/>
                <a:gd name="connsiteX4-49" fmla="*/ 197101 w 1010491"/>
                <a:gd name="connsiteY4-50" fmla="*/ 1821631 h 1821631"/>
                <a:gd name="connsiteX0-51" fmla="*/ 197101 w 1010491"/>
                <a:gd name="connsiteY0-52" fmla="*/ 1821631 h 1821631"/>
                <a:gd name="connsiteX1-53" fmla="*/ 0 w 1010491"/>
                <a:gd name="connsiteY1-54" fmla="*/ 6066 h 1821631"/>
                <a:gd name="connsiteX2-55" fmla="*/ 532907 w 1010491"/>
                <a:gd name="connsiteY2-56" fmla="*/ 0 h 1821631"/>
                <a:gd name="connsiteX3-57" fmla="*/ 1010491 w 1010491"/>
                <a:gd name="connsiteY3-58" fmla="*/ 1821631 h 1821631"/>
                <a:gd name="connsiteX4-59" fmla="*/ 197101 w 1010491"/>
                <a:gd name="connsiteY4-60" fmla="*/ 1821631 h 1821631"/>
                <a:gd name="connsiteX0-61" fmla="*/ 203129 w 1016519"/>
                <a:gd name="connsiteY0-62" fmla="*/ 1821631 h 1821631"/>
                <a:gd name="connsiteX1-63" fmla="*/ 0 w 1016519"/>
                <a:gd name="connsiteY1-64" fmla="*/ 795 h 1821631"/>
                <a:gd name="connsiteX2-65" fmla="*/ 538935 w 1016519"/>
                <a:gd name="connsiteY2-66" fmla="*/ 0 h 1821631"/>
                <a:gd name="connsiteX3-67" fmla="*/ 1016519 w 1016519"/>
                <a:gd name="connsiteY3-68" fmla="*/ 1821631 h 1821631"/>
                <a:gd name="connsiteX4-69" fmla="*/ 203129 w 1016519"/>
                <a:gd name="connsiteY4-70" fmla="*/ 1821631 h 1821631"/>
                <a:gd name="connsiteX0-71" fmla="*/ 197100 w 1010490"/>
                <a:gd name="connsiteY0-72" fmla="*/ 1821631 h 1821631"/>
                <a:gd name="connsiteX1-73" fmla="*/ 0 w 1010490"/>
                <a:gd name="connsiteY1-74" fmla="*/ 795 h 1821631"/>
                <a:gd name="connsiteX2-75" fmla="*/ 532906 w 1010490"/>
                <a:gd name="connsiteY2-76" fmla="*/ 0 h 1821631"/>
                <a:gd name="connsiteX3-77" fmla="*/ 1010490 w 1010490"/>
                <a:gd name="connsiteY3-78" fmla="*/ 1821631 h 1821631"/>
                <a:gd name="connsiteX4-79" fmla="*/ 197100 w 1010490"/>
                <a:gd name="connsiteY4-80" fmla="*/ 1821631 h 1821631"/>
                <a:gd name="connsiteX0-81" fmla="*/ 199109 w 1012499"/>
                <a:gd name="connsiteY0-82" fmla="*/ 1821631 h 1821631"/>
                <a:gd name="connsiteX1-83" fmla="*/ 0 w 1012499"/>
                <a:gd name="connsiteY1-84" fmla="*/ 795 h 1821631"/>
                <a:gd name="connsiteX2-85" fmla="*/ 534915 w 1012499"/>
                <a:gd name="connsiteY2-86" fmla="*/ 0 h 1821631"/>
                <a:gd name="connsiteX3-87" fmla="*/ 1012499 w 1012499"/>
                <a:gd name="connsiteY3-88" fmla="*/ 1821631 h 1821631"/>
                <a:gd name="connsiteX4-89" fmla="*/ 199109 w 1012499"/>
                <a:gd name="connsiteY4-90" fmla="*/ 1821631 h 182163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2499" h="1821631">
                  <a:moveTo>
                    <a:pt x="199109" y="1821631"/>
                  </a:moveTo>
                  <a:lnTo>
                    <a:pt x="0" y="795"/>
                  </a:lnTo>
                  <a:lnTo>
                    <a:pt x="534915" y="0"/>
                  </a:lnTo>
                  <a:lnTo>
                    <a:pt x="1012499" y="1821631"/>
                  </a:lnTo>
                  <a:lnTo>
                    <a:pt x="199109" y="1821631"/>
                  </a:lnTo>
                  <a:close/>
                </a:path>
              </a:pathLst>
            </a:custGeom>
            <a:solidFill>
              <a:schemeClr val="accent3">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98" name="Freeform 130"/>
            <p:cNvSpPr/>
            <p:nvPr/>
          </p:nvSpPr>
          <p:spPr bwMode="auto">
            <a:xfrm>
              <a:off x="5708152" y="6273287"/>
              <a:ext cx="195694" cy="391386"/>
            </a:xfrm>
            <a:custGeom>
              <a:avLst/>
              <a:gdLst>
                <a:gd name="T0" fmla="*/ 40 w 60"/>
                <a:gd name="T1" fmla="*/ 40 h 120"/>
                <a:gd name="T2" fmla="*/ 40 w 60"/>
                <a:gd name="T3" fmla="*/ 28 h 120"/>
                <a:gd name="T4" fmla="*/ 50 w 60"/>
                <a:gd name="T5" fmla="*/ 20 h 120"/>
                <a:gd name="T6" fmla="*/ 60 w 60"/>
                <a:gd name="T7" fmla="*/ 20 h 120"/>
                <a:gd name="T8" fmla="*/ 60 w 60"/>
                <a:gd name="T9" fmla="*/ 0 h 120"/>
                <a:gd name="T10" fmla="*/ 44 w 60"/>
                <a:gd name="T11" fmla="*/ 0 h 120"/>
                <a:gd name="T12" fmla="*/ 16 w 60"/>
                <a:gd name="T13" fmla="*/ 28 h 120"/>
                <a:gd name="T14" fmla="*/ 16 w 60"/>
                <a:gd name="T15" fmla="*/ 40 h 120"/>
                <a:gd name="T16" fmla="*/ 0 w 60"/>
                <a:gd name="T17" fmla="*/ 40 h 120"/>
                <a:gd name="T18" fmla="*/ 0 w 60"/>
                <a:gd name="T19" fmla="*/ 60 h 120"/>
                <a:gd name="T20" fmla="*/ 16 w 60"/>
                <a:gd name="T21" fmla="*/ 60 h 120"/>
                <a:gd name="T22" fmla="*/ 16 w 60"/>
                <a:gd name="T23" fmla="*/ 120 h 120"/>
                <a:gd name="T24" fmla="*/ 40 w 60"/>
                <a:gd name="T25" fmla="*/ 120 h 120"/>
                <a:gd name="T26" fmla="*/ 40 w 60"/>
                <a:gd name="T27" fmla="*/ 60 h 120"/>
                <a:gd name="T28" fmla="*/ 58 w 60"/>
                <a:gd name="T29" fmla="*/ 60 h 120"/>
                <a:gd name="T30" fmla="*/ 60 w 60"/>
                <a:gd name="T31" fmla="*/ 40 h 120"/>
                <a:gd name="T32" fmla="*/ 40 w 60"/>
                <a:gd name="T33" fmla="*/ 4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 h="120">
                  <a:moveTo>
                    <a:pt x="40" y="40"/>
                  </a:moveTo>
                  <a:cubicBezTo>
                    <a:pt x="40" y="28"/>
                    <a:pt x="40" y="28"/>
                    <a:pt x="40" y="28"/>
                  </a:cubicBezTo>
                  <a:cubicBezTo>
                    <a:pt x="40" y="23"/>
                    <a:pt x="41" y="20"/>
                    <a:pt x="50" y="20"/>
                  </a:cubicBezTo>
                  <a:cubicBezTo>
                    <a:pt x="60" y="20"/>
                    <a:pt x="60" y="20"/>
                    <a:pt x="60" y="20"/>
                  </a:cubicBezTo>
                  <a:cubicBezTo>
                    <a:pt x="60" y="0"/>
                    <a:pt x="60" y="0"/>
                    <a:pt x="60" y="0"/>
                  </a:cubicBezTo>
                  <a:cubicBezTo>
                    <a:pt x="44" y="0"/>
                    <a:pt x="44" y="0"/>
                    <a:pt x="44" y="0"/>
                  </a:cubicBezTo>
                  <a:cubicBezTo>
                    <a:pt x="24" y="0"/>
                    <a:pt x="16" y="13"/>
                    <a:pt x="16" y="28"/>
                  </a:cubicBezTo>
                  <a:cubicBezTo>
                    <a:pt x="16" y="40"/>
                    <a:pt x="16" y="40"/>
                    <a:pt x="16" y="40"/>
                  </a:cubicBezTo>
                  <a:cubicBezTo>
                    <a:pt x="0" y="40"/>
                    <a:pt x="0" y="40"/>
                    <a:pt x="0" y="40"/>
                  </a:cubicBezTo>
                  <a:cubicBezTo>
                    <a:pt x="0" y="60"/>
                    <a:pt x="0" y="60"/>
                    <a:pt x="0" y="60"/>
                  </a:cubicBezTo>
                  <a:cubicBezTo>
                    <a:pt x="16" y="60"/>
                    <a:pt x="16" y="60"/>
                    <a:pt x="16" y="60"/>
                  </a:cubicBezTo>
                  <a:cubicBezTo>
                    <a:pt x="16" y="120"/>
                    <a:pt x="16" y="120"/>
                    <a:pt x="16" y="120"/>
                  </a:cubicBezTo>
                  <a:cubicBezTo>
                    <a:pt x="40" y="120"/>
                    <a:pt x="40" y="120"/>
                    <a:pt x="40" y="120"/>
                  </a:cubicBezTo>
                  <a:cubicBezTo>
                    <a:pt x="40" y="60"/>
                    <a:pt x="40" y="60"/>
                    <a:pt x="40" y="60"/>
                  </a:cubicBezTo>
                  <a:cubicBezTo>
                    <a:pt x="58" y="60"/>
                    <a:pt x="58" y="60"/>
                    <a:pt x="58" y="60"/>
                  </a:cubicBezTo>
                  <a:cubicBezTo>
                    <a:pt x="60" y="40"/>
                    <a:pt x="60" y="40"/>
                    <a:pt x="60" y="40"/>
                  </a:cubicBezTo>
                  <a:lnTo>
                    <a:pt x="40" y="40"/>
                  </a:lnTo>
                  <a:close/>
                </a:path>
              </a:pathLst>
            </a:custGeom>
            <a:solidFill>
              <a:schemeClr val="bg1"/>
            </a:solidFill>
            <a:ln>
              <a:noFill/>
            </a:ln>
          </p:spPr>
          <p:txBody>
            <a:bodyPr vert="horz" wrap="square" lIns="91416" tIns="45708" rIns="91416" bIns="45708" numCol="1" anchor="t" anchorCtr="0" compatLnSpc="1"/>
            <a:lstStyle/>
            <a:p>
              <a:endParaRPr lang="en-IN" sz="1350" dirty="0">
                <a:cs typeface="+mn-ea"/>
                <a:sym typeface="+mn-lt"/>
              </a:endParaRPr>
            </a:p>
          </p:txBody>
        </p:sp>
      </p:grpSp>
      <p:grpSp>
        <p:nvGrpSpPr>
          <p:cNvPr id="99" name="Group 167"/>
          <p:cNvGrpSpPr/>
          <p:nvPr/>
        </p:nvGrpSpPr>
        <p:grpSpPr>
          <a:xfrm>
            <a:off x="4583755" y="5120925"/>
            <a:ext cx="963920" cy="1741782"/>
            <a:chOff x="6679829" y="5121361"/>
            <a:chExt cx="964171" cy="1742236"/>
          </a:xfrm>
        </p:grpSpPr>
        <p:sp>
          <p:nvSpPr>
            <p:cNvPr id="100" name="Rectangle 24"/>
            <p:cNvSpPr/>
            <p:nvPr/>
          </p:nvSpPr>
          <p:spPr>
            <a:xfrm rot="16200000">
              <a:off x="6703078" y="5922675"/>
              <a:ext cx="918000" cy="96384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101" name="Trapezoid 25"/>
            <p:cNvSpPr/>
            <p:nvPr/>
          </p:nvSpPr>
          <p:spPr>
            <a:xfrm>
              <a:off x="6679829" y="5121361"/>
              <a:ext cx="964171" cy="824235"/>
            </a:xfrm>
            <a:custGeom>
              <a:avLst/>
              <a:gdLst>
                <a:gd name="connsiteX0" fmla="*/ 0 w 964171"/>
                <a:gd name="connsiteY0" fmla="*/ 824235 h 824235"/>
                <a:gd name="connsiteX1" fmla="*/ 166924 w 964171"/>
                <a:gd name="connsiteY1" fmla="*/ 0 h 824235"/>
                <a:gd name="connsiteX2" fmla="*/ 797247 w 964171"/>
                <a:gd name="connsiteY2" fmla="*/ 0 h 824235"/>
                <a:gd name="connsiteX3" fmla="*/ 964171 w 964171"/>
                <a:gd name="connsiteY3" fmla="*/ 824235 h 824235"/>
                <a:gd name="connsiteX4" fmla="*/ 0 w 964171"/>
                <a:gd name="connsiteY4" fmla="*/ 824235 h 824235"/>
                <a:gd name="connsiteX0-1" fmla="*/ 0 w 964171"/>
                <a:gd name="connsiteY0-2" fmla="*/ 824235 h 824235"/>
                <a:gd name="connsiteX1-3" fmla="*/ 166924 w 964171"/>
                <a:gd name="connsiteY1-4" fmla="*/ 0 h 824235"/>
                <a:gd name="connsiteX2-5" fmla="*/ 804391 w 964171"/>
                <a:gd name="connsiteY2-6" fmla="*/ 0 h 824235"/>
                <a:gd name="connsiteX3-7" fmla="*/ 964171 w 964171"/>
                <a:gd name="connsiteY3-8" fmla="*/ 824235 h 824235"/>
                <a:gd name="connsiteX4-9" fmla="*/ 0 w 964171"/>
                <a:gd name="connsiteY4-10" fmla="*/ 824235 h 82423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4171" h="824235">
                  <a:moveTo>
                    <a:pt x="0" y="824235"/>
                  </a:moveTo>
                  <a:lnTo>
                    <a:pt x="166924" y="0"/>
                  </a:lnTo>
                  <a:lnTo>
                    <a:pt x="804391" y="0"/>
                  </a:lnTo>
                  <a:lnTo>
                    <a:pt x="964171" y="824235"/>
                  </a:lnTo>
                  <a:lnTo>
                    <a:pt x="0" y="824235"/>
                  </a:lnTo>
                  <a:close/>
                </a:path>
              </a:pathLst>
            </a:custGeom>
            <a:solidFill>
              <a:schemeClr val="accent4">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102" name="Freeform 131"/>
            <p:cNvSpPr/>
            <p:nvPr/>
          </p:nvSpPr>
          <p:spPr bwMode="auto">
            <a:xfrm>
              <a:off x="6955687" y="6311875"/>
              <a:ext cx="385872" cy="314210"/>
            </a:xfrm>
            <a:custGeom>
              <a:avLst/>
              <a:gdLst>
                <a:gd name="T0" fmla="*/ 118 w 118"/>
                <a:gd name="T1" fmla="*/ 11 h 96"/>
                <a:gd name="T2" fmla="*/ 104 w 118"/>
                <a:gd name="T3" fmla="*/ 15 h 96"/>
                <a:gd name="T4" fmla="*/ 115 w 118"/>
                <a:gd name="T5" fmla="*/ 2 h 96"/>
                <a:gd name="T6" fmla="*/ 99 w 118"/>
                <a:gd name="T7" fmla="*/ 8 h 96"/>
                <a:gd name="T8" fmla="*/ 82 w 118"/>
                <a:gd name="T9" fmla="*/ 0 h 96"/>
                <a:gd name="T10" fmla="*/ 57 w 118"/>
                <a:gd name="T11" fmla="*/ 24 h 96"/>
                <a:gd name="T12" fmla="*/ 58 w 118"/>
                <a:gd name="T13" fmla="*/ 30 h 96"/>
                <a:gd name="T14" fmla="*/ 8 w 118"/>
                <a:gd name="T15" fmla="*/ 4 h 96"/>
                <a:gd name="T16" fmla="*/ 5 w 118"/>
                <a:gd name="T17" fmla="*/ 17 h 96"/>
                <a:gd name="T18" fmla="*/ 16 w 118"/>
                <a:gd name="T19" fmla="*/ 37 h 96"/>
                <a:gd name="T20" fmla="*/ 5 w 118"/>
                <a:gd name="T21" fmla="*/ 34 h 96"/>
                <a:gd name="T22" fmla="*/ 5 w 118"/>
                <a:gd name="T23" fmla="*/ 34 h 96"/>
                <a:gd name="T24" fmla="*/ 24 w 118"/>
                <a:gd name="T25" fmla="*/ 58 h 96"/>
                <a:gd name="T26" fmla="*/ 18 w 118"/>
                <a:gd name="T27" fmla="*/ 59 h 96"/>
                <a:gd name="T28" fmla="*/ 13 w 118"/>
                <a:gd name="T29" fmla="*/ 58 h 96"/>
                <a:gd name="T30" fmla="*/ 36 w 118"/>
                <a:gd name="T31" fmla="*/ 75 h 96"/>
                <a:gd name="T32" fmla="*/ 6 w 118"/>
                <a:gd name="T33" fmla="*/ 85 h 96"/>
                <a:gd name="T34" fmla="*/ 0 w 118"/>
                <a:gd name="T35" fmla="*/ 85 h 96"/>
                <a:gd name="T36" fmla="*/ 37 w 118"/>
                <a:gd name="T37" fmla="*/ 96 h 96"/>
                <a:gd name="T38" fmla="*/ 106 w 118"/>
                <a:gd name="T39" fmla="*/ 27 h 96"/>
                <a:gd name="T40" fmla="*/ 106 w 118"/>
                <a:gd name="T41" fmla="*/ 24 h 96"/>
                <a:gd name="T42" fmla="*/ 118 w 118"/>
                <a:gd name="T43" fmla="*/ 1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 h="96">
                  <a:moveTo>
                    <a:pt x="118" y="11"/>
                  </a:moveTo>
                  <a:cubicBezTo>
                    <a:pt x="114" y="13"/>
                    <a:pt x="109" y="15"/>
                    <a:pt x="104" y="15"/>
                  </a:cubicBezTo>
                  <a:cubicBezTo>
                    <a:pt x="109" y="12"/>
                    <a:pt x="113" y="7"/>
                    <a:pt x="115" y="2"/>
                  </a:cubicBezTo>
                  <a:cubicBezTo>
                    <a:pt x="110" y="5"/>
                    <a:pt x="105" y="7"/>
                    <a:pt x="99" y="8"/>
                  </a:cubicBezTo>
                  <a:cubicBezTo>
                    <a:pt x="95" y="3"/>
                    <a:pt x="89" y="0"/>
                    <a:pt x="82" y="0"/>
                  </a:cubicBezTo>
                  <a:cubicBezTo>
                    <a:pt x="68" y="0"/>
                    <a:pt x="57" y="11"/>
                    <a:pt x="57" y="24"/>
                  </a:cubicBezTo>
                  <a:cubicBezTo>
                    <a:pt x="57" y="26"/>
                    <a:pt x="58" y="28"/>
                    <a:pt x="58" y="30"/>
                  </a:cubicBezTo>
                  <a:cubicBezTo>
                    <a:pt x="38" y="29"/>
                    <a:pt x="20" y="19"/>
                    <a:pt x="8" y="4"/>
                  </a:cubicBezTo>
                  <a:cubicBezTo>
                    <a:pt x="6" y="8"/>
                    <a:pt x="5" y="12"/>
                    <a:pt x="5" y="17"/>
                  </a:cubicBezTo>
                  <a:cubicBezTo>
                    <a:pt x="5" y="25"/>
                    <a:pt x="9" y="32"/>
                    <a:pt x="16" y="37"/>
                  </a:cubicBezTo>
                  <a:cubicBezTo>
                    <a:pt x="12" y="37"/>
                    <a:pt x="8" y="36"/>
                    <a:pt x="5" y="34"/>
                  </a:cubicBezTo>
                  <a:cubicBezTo>
                    <a:pt x="5" y="34"/>
                    <a:pt x="5" y="34"/>
                    <a:pt x="5" y="34"/>
                  </a:cubicBezTo>
                  <a:cubicBezTo>
                    <a:pt x="5" y="46"/>
                    <a:pt x="13" y="56"/>
                    <a:pt x="24" y="58"/>
                  </a:cubicBezTo>
                  <a:cubicBezTo>
                    <a:pt x="22" y="58"/>
                    <a:pt x="20" y="59"/>
                    <a:pt x="18" y="59"/>
                  </a:cubicBezTo>
                  <a:cubicBezTo>
                    <a:pt x="16" y="59"/>
                    <a:pt x="15" y="59"/>
                    <a:pt x="13" y="58"/>
                  </a:cubicBezTo>
                  <a:cubicBezTo>
                    <a:pt x="16" y="68"/>
                    <a:pt x="25" y="75"/>
                    <a:pt x="36" y="75"/>
                  </a:cubicBezTo>
                  <a:cubicBezTo>
                    <a:pt x="28" y="82"/>
                    <a:pt x="17" y="85"/>
                    <a:pt x="6" y="85"/>
                  </a:cubicBezTo>
                  <a:cubicBezTo>
                    <a:pt x="4" y="85"/>
                    <a:pt x="2" y="85"/>
                    <a:pt x="0" y="85"/>
                  </a:cubicBezTo>
                  <a:cubicBezTo>
                    <a:pt x="11" y="92"/>
                    <a:pt x="23" y="96"/>
                    <a:pt x="37" y="96"/>
                  </a:cubicBezTo>
                  <a:cubicBezTo>
                    <a:pt x="82" y="96"/>
                    <a:pt x="106" y="59"/>
                    <a:pt x="106" y="27"/>
                  </a:cubicBezTo>
                  <a:cubicBezTo>
                    <a:pt x="106" y="26"/>
                    <a:pt x="106" y="25"/>
                    <a:pt x="106" y="24"/>
                  </a:cubicBezTo>
                  <a:cubicBezTo>
                    <a:pt x="111" y="21"/>
                    <a:pt x="115" y="16"/>
                    <a:pt x="118" y="11"/>
                  </a:cubicBezTo>
                  <a:close/>
                </a:path>
              </a:pathLst>
            </a:custGeom>
            <a:solidFill>
              <a:schemeClr val="bg1"/>
            </a:solidFill>
            <a:ln>
              <a:noFill/>
            </a:ln>
          </p:spPr>
          <p:txBody>
            <a:bodyPr vert="horz" wrap="square" lIns="91416" tIns="45708" rIns="91416" bIns="45708" numCol="1" anchor="t" anchorCtr="0" compatLnSpc="1"/>
            <a:lstStyle/>
            <a:p>
              <a:endParaRPr lang="en-IN" sz="1350" dirty="0">
                <a:cs typeface="+mn-ea"/>
                <a:sym typeface="+mn-lt"/>
              </a:endParaRPr>
            </a:p>
          </p:txBody>
        </p:sp>
      </p:grpSp>
      <p:grpSp>
        <p:nvGrpSpPr>
          <p:cNvPr id="103" name="Group 170"/>
          <p:cNvGrpSpPr/>
          <p:nvPr/>
        </p:nvGrpSpPr>
        <p:grpSpPr>
          <a:xfrm>
            <a:off x="7620705" y="5121953"/>
            <a:ext cx="1995108" cy="1735163"/>
            <a:chOff x="9717565" y="5122385"/>
            <a:chExt cx="1995628" cy="1735615"/>
          </a:xfrm>
        </p:grpSpPr>
        <p:sp>
          <p:nvSpPr>
            <p:cNvPr id="104" name="Rectangle 32"/>
            <p:cNvSpPr/>
            <p:nvPr/>
          </p:nvSpPr>
          <p:spPr>
            <a:xfrm rot="16200000">
              <a:off x="10770283" y="5916538"/>
              <a:ext cx="919080" cy="96384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105" name="Trapezoid 66"/>
            <p:cNvSpPr/>
            <p:nvPr/>
          </p:nvSpPr>
          <p:spPr>
            <a:xfrm>
              <a:off x="9717565" y="5122385"/>
              <a:ext cx="1995628" cy="819499"/>
            </a:xfrm>
            <a:custGeom>
              <a:avLst/>
              <a:gdLst>
                <a:gd name="connsiteX0" fmla="*/ 0 w 813390"/>
                <a:gd name="connsiteY0" fmla="*/ 1822995 h 1822995"/>
                <a:gd name="connsiteX1" fmla="*/ 141457 w 813390"/>
                <a:gd name="connsiteY1" fmla="*/ 0 h 1822995"/>
                <a:gd name="connsiteX2" fmla="*/ 671933 w 813390"/>
                <a:gd name="connsiteY2" fmla="*/ 0 h 1822995"/>
                <a:gd name="connsiteX3" fmla="*/ 813390 w 813390"/>
                <a:gd name="connsiteY3" fmla="*/ 1822995 h 1822995"/>
                <a:gd name="connsiteX4" fmla="*/ 0 w 813390"/>
                <a:gd name="connsiteY4" fmla="*/ 1822995 h 1822995"/>
                <a:gd name="connsiteX0-1" fmla="*/ 195091 w 1008481"/>
                <a:gd name="connsiteY0-2" fmla="*/ 1822995 h 1822995"/>
                <a:gd name="connsiteX1-3" fmla="*/ 0 w 1008481"/>
                <a:gd name="connsiteY1-4" fmla="*/ 12700 h 1822995"/>
                <a:gd name="connsiteX2-5" fmla="*/ 867024 w 1008481"/>
                <a:gd name="connsiteY2-6" fmla="*/ 0 h 1822995"/>
                <a:gd name="connsiteX3-7" fmla="*/ 1008481 w 1008481"/>
                <a:gd name="connsiteY3-8" fmla="*/ 1822995 h 1822995"/>
                <a:gd name="connsiteX4-9" fmla="*/ 195091 w 1008481"/>
                <a:gd name="connsiteY4-10" fmla="*/ 1822995 h 1822995"/>
                <a:gd name="connsiteX0-11" fmla="*/ 195091 w 1008481"/>
                <a:gd name="connsiteY0-12" fmla="*/ 1810295 h 1810295"/>
                <a:gd name="connsiteX1-13" fmla="*/ 0 w 1008481"/>
                <a:gd name="connsiteY1-14" fmla="*/ 0 h 1810295"/>
                <a:gd name="connsiteX2-15" fmla="*/ 524124 w 1008481"/>
                <a:gd name="connsiteY2-16" fmla="*/ 6350 h 1810295"/>
                <a:gd name="connsiteX3-17" fmla="*/ 1008481 w 1008481"/>
                <a:gd name="connsiteY3-18" fmla="*/ 1810295 h 1810295"/>
                <a:gd name="connsiteX4-19" fmla="*/ 195091 w 1008481"/>
                <a:gd name="connsiteY4-20" fmla="*/ 1810295 h 1810295"/>
                <a:gd name="connsiteX0-21" fmla="*/ 195091 w 1008481"/>
                <a:gd name="connsiteY0-22" fmla="*/ 1811089 h 1811089"/>
                <a:gd name="connsiteX1-23" fmla="*/ 0 w 1008481"/>
                <a:gd name="connsiteY1-24" fmla="*/ 794 h 1811089"/>
                <a:gd name="connsiteX2-25" fmla="*/ 528886 w 1008481"/>
                <a:gd name="connsiteY2-26" fmla="*/ 0 h 1811089"/>
                <a:gd name="connsiteX3-27" fmla="*/ 1008481 w 1008481"/>
                <a:gd name="connsiteY3-28" fmla="*/ 1811089 h 1811089"/>
                <a:gd name="connsiteX4-29" fmla="*/ 195091 w 1008481"/>
                <a:gd name="connsiteY4-30" fmla="*/ 1811089 h 1811089"/>
                <a:gd name="connsiteX0-31" fmla="*/ 544341 w 1357731"/>
                <a:gd name="connsiteY0-32" fmla="*/ 1811089 h 1811089"/>
                <a:gd name="connsiteX1-33" fmla="*/ 0 w 1357731"/>
                <a:gd name="connsiteY1-34" fmla="*/ 13494 h 1811089"/>
                <a:gd name="connsiteX2-35" fmla="*/ 878136 w 1357731"/>
                <a:gd name="connsiteY2-36" fmla="*/ 0 h 1811089"/>
                <a:gd name="connsiteX3-37" fmla="*/ 1357731 w 1357731"/>
                <a:gd name="connsiteY3-38" fmla="*/ 1811089 h 1811089"/>
                <a:gd name="connsiteX4-39" fmla="*/ 544341 w 1357731"/>
                <a:gd name="connsiteY4-40" fmla="*/ 1811089 h 1811089"/>
                <a:gd name="connsiteX0-41" fmla="*/ 544341 w 1357731"/>
                <a:gd name="connsiteY0-42" fmla="*/ 1797595 h 1797595"/>
                <a:gd name="connsiteX1-43" fmla="*/ 0 w 1357731"/>
                <a:gd name="connsiteY1-44" fmla="*/ 0 h 1797595"/>
                <a:gd name="connsiteX2-45" fmla="*/ 535236 w 1357731"/>
                <a:gd name="connsiteY2-46" fmla="*/ 24606 h 1797595"/>
                <a:gd name="connsiteX3-47" fmla="*/ 1357731 w 1357731"/>
                <a:gd name="connsiteY3-48" fmla="*/ 1797595 h 1797595"/>
                <a:gd name="connsiteX4-49" fmla="*/ 544341 w 1357731"/>
                <a:gd name="connsiteY4-50" fmla="*/ 1797595 h 1797595"/>
                <a:gd name="connsiteX0-51" fmla="*/ 544341 w 1357731"/>
                <a:gd name="connsiteY0-52" fmla="*/ 1797595 h 1797595"/>
                <a:gd name="connsiteX1-53" fmla="*/ 0 w 1357731"/>
                <a:gd name="connsiteY1-54" fmla="*/ 0 h 1797595"/>
                <a:gd name="connsiteX2-55" fmla="*/ 535236 w 1357731"/>
                <a:gd name="connsiteY2-56" fmla="*/ 793 h 1797595"/>
                <a:gd name="connsiteX3-57" fmla="*/ 1357731 w 1357731"/>
                <a:gd name="connsiteY3-58" fmla="*/ 1797595 h 1797595"/>
                <a:gd name="connsiteX4-59" fmla="*/ 544341 w 1357731"/>
                <a:gd name="connsiteY4-60" fmla="*/ 1797595 h 1797595"/>
                <a:gd name="connsiteX0-61" fmla="*/ 864381 w 1677771"/>
                <a:gd name="connsiteY0-62" fmla="*/ 1797595 h 1797595"/>
                <a:gd name="connsiteX1-63" fmla="*/ 0 w 1677771"/>
                <a:gd name="connsiteY1-64" fmla="*/ 0 h 1797595"/>
                <a:gd name="connsiteX2-65" fmla="*/ 855276 w 1677771"/>
                <a:gd name="connsiteY2-66" fmla="*/ 793 h 1797595"/>
                <a:gd name="connsiteX3-67" fmla="*/ 1677771 w 1677771"/>
                <a:gd name="connsiteY3-68" fmla="*/ 1797595 h 1797595"/>
                <a:gd name="connsiteX4-69" fmla="*/ 864381 w 1677771"/>
                <a:gd name="connsiteY4-70" fmla="*/ 1797595 h 1797595"/>
                <a:gd name="connsiteX0-71" fmla="*/ 864381 w 1677771"/>
                <a:gd name="connsiteY0-72" fmla="*/ 1796802 h 1796802"/>
                <a:gd name="connsiteX1-73" fmla="*/ 0 w 1677771"/>
                <a:gd name="connsiteY1-74" fmla="*/ 11907 h 1796802"/>
                <a:gd name="connsiteX2-75" fmla="*/ 855276 w 1677771"/>
                <a:gd name="connsiteY2-76" fmla="*/ 0 h 1796802"/>
                <a:gd name="connsiteX3-77" fmla="*/ 1677771 w 1677771"/>
                <a:gd name="connsiteY3-78" fmla="*/ 1796802 h 1796802"/>
                <a:gd name="connsiteX4-79" fmla="*/ 864381 w 1677771"/>
                <a:gd name="connsiteY4-80" fmla="*/ 1796802 h 1796802"/>
                <a:gd name="connsiteX0-81" fmla="*/ 867554 w 1680944"/>
                <a:gd name="connsiteY0-82" fmla="*/ 1796802 h 1796802"/>
                <a:gd name="connsiteX1-83" fmla="*/ 0 w 1680944"/>
                <a:gd name="connsiteY1-84" fmla="*/ 34132 h 1796802"/>
                <a:gd name="connsiteX2-85" fmla="*/ 858449 w 1680944"/>
                <a:gd name="connsiteY2-86" fmla="*/ 0 h 1796802"/>
                <a:gd name="connsiteX3-87" fmla="*/ 1680944 w 1680944"/>
                <a:gd name="connsiteY3-88" fmla="*/ 1796802 h 1796802"/>
                <a:gd name="connsiteX4-89" fmla="*/ 867554 w 1680944"/>
                <a:gd name="connsiteY4-90" fmla="*/ 1796802 h 1796802"/>
                <a:gd name="connsiteX0-91" fmla="*/ 870729 w 1684119"/>
                <a:gd name="connsiteY0-92" fmla="*/ 1796802 h 1796802"/>
                <a:gd name="connsiteX1-93" fmla="*/ 0 w 1684119"/>
                <a:gd name="connsiteY1-94" fmla="*/ 11907 h 1796802"/>
                <a:gd name="connsiteX2-95" fmla="*/ 861624 w 1684119"/>
                <a:gd name="connsiteY2-96" fmla="*/ 0 h 1796802"/>
                <a:gd name="connsiteX3-97" fmla="*/ 1684119 w 1684119"/>
                <a:gd name="connsiteY3-98" fmla="*/ 1796802 h 1796802"/>
                <a:gd name="connsiteX4-99" fmla="*/ 870729 w 1684119"/>
                <a:gd name="connsiteY4-100" fmla="*/ 1796802 h 1796802"/>
                <a:gd name="connsiteX0-101" fmla="*/ 870729 w 1684119"/>
                <a:gd name="connsiteY0-102" fmla="*/ 1784895 h 1784895"/>
                <a:gd name="connsiteX1-103" fmla="*/ 0 w 1684119"/>
                <a:gd name="connsiteY1-104" fmla="*/ 0 h 1784895"/>
                <a:gd name="connsiteX2-105" fmla="*/ 525077 w 1684119"/>
                <a:gd name="connsiteY2-106" fmla="*/ 3968 h 1784895"/>
                <a:gd name="connsiteX3-107" fmla="*/ 1684119 w 1684119"/>
                <a:gd name="connsiteY3-108" fmla="*/ 1784895 h 1784895"/>
                <a:gd name="connsiteX4-109" fmla="*/ 870729 w 1684119"/>
                <a:gd name="connsiteY4-110" fmla="*/ 1784895 h 1784895"/>
                <a:gd name="connsiteX0-111" fmla="*/ 870729 w 1684119"/>
                <a:gd name="connsiteY0-112" fmla="*/ 1784895 h 1784895"/>
                <a:gd name="connsiteX1-113" fmla="*/ 0 w 1684119"/>
                <a:gd name="connsiteY1-114" fmla="*/ 0 h 1784895"/>
                <a:gd name="connsiteX2-115" fmla="*/ 529839 w 1684119"/>
                <a:gd name="connsiteY2-116" fmla="*/ 3968 h 1784895"/>
                <a:gd name="connsiteX3-117" fmla="*/ 1684119 w 1684119"/>
                <a:gd name="connsiteY3-118" fmla="*/ 1784895 h 1784895"/>
                <a:gd name="connsiteX4-119" fmla="*/ 870729 w 1684119"/>
                <a:gd name="connsiteY4-120" fmla="*/ 1784895 h 1784895"/>
                <a:gd name="connsiteX0-121" fmla="*/ 870729 w 1684119"/>
                <a:gd name="connsiteY0-122" fmla="*/ 1788070 h 1788070"/>
                <a:gd name="connsiteX1-123" fmla="*/ 0 w 1684119"/>
                <a:gd name="connsiteY1-124" fmla="*/ 3175 h 1788070"/>
                <a:gd name="connsiteX2-125" fmla="*/ 527458 w 1684119"/>
                <a:gd name="connsiteY2-126" fmla="*/ 0 h 1788070"/>
                <a:gd name="connsiteX3-127" fmla="*/ 1684119 w 1684119"/>
                <a:gd name="connsiteY3-128" fmla="*/ 1788070 h 1788070"/>
                <a:gd name="connsiteX4-129" fmla="*/ 870729 w 1684119"/>
                <a:gd name="connsiteY4-130" fmla="*/ 1788070 h 1788070"/>
                <a:gd name="connsiteX0-131" fmla="*/ 870729 w 1684119"/>
                <a:gd name="connsiteY0-132" fmla="*/ 1793285 h 1793285"/>
                <a:gd name="connsiteX1-133" fmla="*/ 0 w 1684119"/>
                <a:gd name="connsiteY1-134" fmla="*/ 8390 h 1793285"/>
                <a:gd name="connsiteX2-135" fmla="*/ 535496 w 1684119"/>
                <a:gd name="connsiteY2-136" fmla="*/ 0 h 1793285"/>
                <a:gd name="connsiteX3-137" fmla="*/ 1684119 w 1684119"/>
                <a:gd name="connsiteY3-138" fmla="*/ 1793285 h 1793285"/>
                <a:gd name="connsiteX4-139" fmla="*/ 870729 w 1684119"/>
                <a:gd name="connsiteY4-140" fmla="*/ 1793285 h 1793285"/>
                <a:gd name="connsiteX0-141" fmla="*/ 870729 w 1684119"/>
                <a:gd name="connsiteY0-142" fmla="*/ 1784894 h 1784894"/>
                <a:gd name="connsiteX1-143" fmla="*/ 0 w 1684119"/>
                <a:gd name="connsiteY1-144" fmla="*/ -1 h 1784894"/>
                <a:gd name="connsiteX2-145" fmla="*/ 535496 w 1684119"/>
                <a:gd name="connsiteY2-146" fmla="*/ 7256 h 1784894"/>
                <a:gd name="connsiteX3-147" fmla="*/ 1684119 w 1684119"/>
                <a:gd name="connsiteY3-148" fmla="*/ 1784894 h 1784894"/>
                <a:gd name="connsiteX4-149" fmla="*/ 870729 w 1684119"/>
                <a:gd name="connsiteY4-150" fmla="*/ 1784894 h 1784894"/>
                <a:gd name="connsiteX0-151" fmla="*/ 870729 w 1684119"/>
                <a:gd name="connsiteY0-152" fmla="*/ 1788070 h 1788070"/>
                <a:gd name="connsiteX1-153" fmla="*/ 0 w 1684119"/>
                <a:gd name="connsiteY1-154" fmla="*/ 3175 h 1788070"/>
                <a:gd name="connsiteX2-155" fmla="*/ 535496 w 1684119"/>
                <a:gd name="connsiteY2-156" fmla="*/ 0 h 1788070"/>
                <a:gd name="connsiteX3-157" fmla="*/ 1684119 w 1684119"/>
                <a:gd name="connsiteY3-158" fmla="*/ 1788070 h 1788070"/>
                <a:gd name="connsiteX4-159" fmla="*/ 870729 w 1684119"/>
                <a:gd name="connsiteY4-160" fmla="*/ 1788070 h 17880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84119" h="1788070">
                  <a:moveTo>
                    <a:pt x="870729" y="1788070"/>
                  </a:moveTo>
                  <a:lnTo>
                    <a:pt x="0" y="3175"/>
                  </a:lnTo>
                  <a:lnTo>
                    <a:pt x="535496" y="0"/>
                  </a:lnTo>
                  <a:lnTo>
                    <a:pt x="1684119" y="1788070"/>
                  </a:lnTo>
                  <a:lnTo>
                    <a:pt x="870729" y="1788070"/>
                  </a:lnTo>
                  <a:close/>
                </a:path>
              </a:pathLst>
            </a:custGeom>
            <a:solidFill>
              <a:schemeClr val="tx2">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grpSp>
          <p:nvGrpSpPr>
            <p:cNvPr id="106" name="Group 159"/>
            <p:cNvGrpSpPr/>
            <p:nvPr/>
          </p:nvGrpSpPr>
          <p:grpSpPr>
            <a:xfrm>
              <a:off x="11042400" y="6271221"/>
              <a:ext cx="374846" cy="395518"/>
              <a:chOff x="2922588" y="6230938"/>
              <a:chExt cx="431800" cy="455613"/>
            </a:xfrm>
            <a:solidFill>
              <a:schemeClr val="bg1"/>
            </a:solidFill>
          </p:grpSpPr>
          <p:sp>
            <p:nvSpPr>
              <p:cNvPr id="107" name="Freeform 133"/>
              <p:cNvSpPr>
                <a:spLocks noEditPoints="1"/>
              </p:cNvSpPr>
              <p:nvPr/>
            </p:nvSpPr>
            <p:spPr bwMode="auto">
              <a:xfrm>
                <a:off x="2922588" y="6230938"/>
                <a:ext cx="301625" cy="455613"/>
              </a:xfrm>
              <a:custGeom>
                <a:avLst/>
                <a:gdLst>
                  <a:gd name="T0" fmla="*/ 72 w 80"/>
                  <a:gd name="T1" fmla="*/ 76 h 121"/>
                  <a:gd name="T2" fmla="*/ 64 w 80"/>
                  <a:gd name="T3" fmla="*/ 68 h 121"/>
                  <a:gd name="T4" fmla="*/ 56 w 80"/>
                  <a:gd name="T5" fmla="*/ 61 h 121"/>
                  <a:gd name="T6" fmla="*/ 65 w 80"/>
                  <a:gd name="T7" fmla="*/ 43 h 121"/>
                  <a:gd name="T8" fmla="*/ 60 w 80"/>
                  <a:gd name="T9" fmla="*/ 6 h 121"/>
                  <a:gd name="T10" fmla="*/ 70 w 80"/>
                  <a:gd name="T11" fmla="*/ 6 h 121"/>
                  <a:gd name="T12" fmla="*/ 80 w 80"/>
                  <a:gd name="T13" fmla="*/ 0 h 121"/>
                  <a:gd name="T14" fmla="*/ 49 w 80"/>
                  <a:gd name="T15" fmla="*/ 0 h 121"/>
                  <a:gd name="T16" fmla="*/ 22 w 80"/>
                  <a:gd name="T17" fmla="*/ 8 h 121"/>
                  <a:gd name="T18" fmla="*/ 12 w 80"/>
                  <a:gd name="T19" fmla="*/ 37 h 121"/>
                  <a:gd name="T20" fmla="*/ 42 w 80"/>
                  <a:gd name="T21" fmla="*/ 54 h 121"/>
                  <a:gd name="T22" fmla="*/ 41 w 80"/>
                  <a:gd name="T23" fmla="*/ 62 h 121"/>
                  <a:gd name="T24" fmla="*/ 45 w 80"/>
                  <a:gd name="T25" fmla="*/ 71 h 121"/>
                  <a:gd name="T26" fmla="*/ 11 w 80"/>
                  <a:gd name="T27" fmla="*/ 81 h 121"/>
                  <a:gd name="T28" fmla="*/ 8 w 80"/>
                  <a:gd name="T29" fmla="*/ 110 h 121"/>
                  <a:gd name="T30" fmla="*/ 41 w 80"/>
                  <a:gd name="T31" fmla="*/ 120 h 121"/>
                  <a:gd name="T32" fmla="*/ 68 w 80"/>
                  <a:gd name="T33" fmla="*/ 109 h 121"/>
                  <a:gd name="T34" fmla="*/ 72 w 80"/>
                  <a:gd name="T35" fmla="*/ 76 h 121"/>
                  <a:gd name="T36" fmla="*/ 72 w 80"/>
                  <a:gd name="T37" fmla="*/ 76 h 121"/>
                  <a:gd name="T38" fmla="*/ 44 w 80"/>
                  <a:gd name="T39" fmla="*/ 50 h 121"/>
                  <a:gd name="T40" fmla="*/ 38 w 80"/>
                  <a:gd name="T41" fmla="*/ 5 h 121"/>
                  <a:gd name="T42" fmla="*/ 57 w 80"/>
                  <a:gd name="T43" fmla="*/ 28 h 121"/>
                  <a:gd name="T44" fmla="*/ 44 w 80"/>
                  <a:gd name="T45" fmla="*/ 50 h 121"/>
                  <a:gd name="T46" fmla="*/ 64 w 80"/>
                  <a:gd name="T47" fmla="*/ 104 h 121"/>
                  <a:gd name="T48" fmla="*/ 28 w 80"/>
                  <a:gd name="T49" fmla="*/ 110 h 121"/>
                  <a:gd name="T50" fmla="*/ 22 w 80"/>
                  <a:gd name="T51" fmla="*/ 82 h 121"/>
                  <a:gd name="T52" fmla="*/ 38 w 80"/>
                  <a:gd name="T53" fmla="*/ 76 h 121"/>
                  <a:gd name="T54" fmla="*/ 48 w 80"/>
                  <a:gd name="T55" fmla="*/ 75 h 121"/>
                  <a:gd name="T56" fmla="*/ 53 w 80"/>
                  <a:gd name="T57" fmla="*/ 78 h 121"/>
                  <a:gd name="T58" fmla="*/ 64 w 80"/>
                  <a:gd name="T59" fmla="*/ 104 h 121"/>
                  <a:gd name="T60" fmla="*/ 64 w 80"/>
                  <a:gd name="T61" fmla="*/ 10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0" h="121">
                    <a:moveTo>
                      <a:pt x="72" y="76"/>
                    </a:moveTo>
                    <a:cubicBezTo>
                      <a:pt x="70" y="73"/>
                      <a:pt x="67" y="71"/>
                      <a:pt x="64" y="68"/>
                    </a:cubicBezTo>
                    <a:cubicBezTo>
                      <a:pt x="61" y="66"/>
                      <a:pt x="58" y="64"/>
                      <a:pt x="56" y="61"/>
                    </a:cubicBezTo>
                    <a:cubicBezTo>
                      <a:pt x="51" y="53"/>
                      <a:pt x="61" y="48"/>
                      <a:pt x="65" y="43"/>
                    </a:cubicBezTo>
                    <a:cubicBezTo>
                      <a:pt x="75" y="33"/>
                      <a:pt x="72" y="13"/>
                      <a:pt x="60" y="6"/>
                    </a:cubicBezTo>
                    <a:cubicBezTo>
                      <a:pt x="63" y="6"/>
                      <a:pt x="67" y="6"/>
                      <a:pt x="70" y="6"/>
                    </a:cubicBezTo>
                    <a:cubicBezTo>
                      <a:pt x="73" y="5"/>
                      <a:pt x="77" y="2"/>
                      <a:pt x="80" y="0"/>
                    </a:cubicBezTo>
                    <a:cubicBezTo>
                      <a:pt x="69" y="0"/>
                      <a:pt x="59" y="0"/>
                      <a:pt x="49" y="0"/>
                    </a:cubicBezTo>
                    <a:cubicBezTo>
                      <a:pt x="39" y="0"/>
                      <a:pt x="29" y="1"/>
                      <a:pt x="22" y="8"/>
                    </a:cubicBezTo>
                    <a:cubicBezTo>
                      <a:pt x="13" y="15"/>
                      <a:pt x="8" y="27"/>
                      <a:pt x="12" y="37"/>
                    </a:cubicBezTo>
                    <a:cubicBezTo>
                      <a:pt x="16" y="50"/>
                      <a:pt x="30" y="56"/>
                      <a:pt x="42" y="54"/>
                    </a:cubicBezTo>
                    <a:cubicBezTo>
                      <a:pt x="41" y="57"/>
                      <a:pt x="40" y="59"/>
                      <a:pt x="41" y="62"/>
                    </a:cubicBezTo>
                    <a:cubicBezTo>
                      <a:pt x="41" y="65"/>
                      <a:pt x="43" y="68"/>
                      <a:pt x="45" y="71"/>
                    </a:cubicBezTo>
                    <a:cubicBezTo>
                      <a:pt x="34" y="71"/>
                      <a:pt x="20" y="73"/>
                      <a:pt x="11" y="81"/>
                    </a:cubicBezTo>
                    <a:cubicBezTo>
                      <a:pt x="3" y="88"/>
                      <a:pt x="0" y="101"/>
                      <a:pt x="8" y="110"/>
                    </a:cubicBezTo>
                    <a:cubicBezTo>
                      <a:pt x="15" y="119"/>
                      <a:pt x="30" y="121"/>
                      <a:pt x="41" y="120"/>
                    </a:cubicBezTo>
                    <a:cubicBezTo>
                      <a:pt x="51" y="119"/>
                      <a:pt x="61" y="116"/>
                      <a:pt x="68" y="109"/>
                    </a:cubicBezTo>
                    <a:cubicBezTo>
                      <a:pt x="77" y="100"/>
                      <a:pt x="80" y="87"/>
                      <a:pt x="72" y="76"/>
                    </a:cubicBezTo>
                    <a:cubicBezTo>
                      <a:pt x="71" y="75"/>
                      <a:pt x="73" y="78"/>
                      <a:pt x="72" y="76"/>
                    </a:cubicBezTo>
                    <a:close/>
                    <a:moveTo>
                      <a:pt x="44" y="50"/>
                    </a:moveTo>
                    <a:cubicBezTo>
                      <a:pt x="24" y="50"/>
                      <a:pt x="14" y="5"/>
                      <a:pt x="38" y="5"/>
                    </a:cubicBezTo>
                    <a:cubicBezTo>
                      <a:pt x="50" y="5"/>
                      <a:pt x="55" y="18"/>
                      <a:pt x="57" y="28"/>
                    </a:cubicBezTo>
                    <a:cubicBezTo>
                      <a:pt x="59" y="38"/>
                      <a:pt x="57" y="50"/>
                      <a:pt x="44" y="50"/>
                    </a:cubicBezTo>
                    <a:close/>
                    <a:moveTo>
                      <a:pt x="64" y="104"/>
                    </a:moveTo>
                    <a:cubicBezTo>
                      <a:pt x="57" y="116"/>
                      <a:pt x="39" y="115"/>
                      <a:pt x="28" y="110"/>
                    </a:cubicBezTo>
                    <a:cubicBezTo>
                      <a:pt x="17" y="105"/>
                      <a:pt x="12" y="91"/>
                      <a:pt x="22" y="82"/>
                    </a:cubicBezTo>
                    <a:cubicBezTo>
                      <a:pt x="26" y="78"/>
                      <a:pt x="32" y="77"/>
                      <a:pt x="38" y="76"/>
                    </a:cubicBezTo>
                    <a:cubicBezTo>
                      <a:pt x="41" y="76"/>
                      <a:pt x="45" y="75"/>
                      <a:pt x="48" y="75"/>
                    </a:cubicBezTo>
                    <a:cubicBezTo>
                      <a:pt x="50" y="76"/>
                      <a:pt x="52" y="77"/>
                      <a:pt x="53" y="78"/>
                    </a:cubicBezTo>
                    <a:cubicBezTo>
                      <a:pt x="62" y="84"/>
                      <a:pt x="70" y="94"/>
                      <a:pt x="64" y="104"/>
                    </a:cubicBezTo>
                    <a:cubicBezTo>
                      <a:pt x="63" y="107"/>
                      <a:pt x="66" y="102"/>
                      <a:pt x="64"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sp>
            <p:nvSpPr>
              <p:cNvPr id="108" name="Freeform 134"/>
              <p:cNvSpPr/>
              <p:nvPr/>
            </p:nvSpPr>
            <p:spPr bwMode="auto">
              <a:xfrm>
                <a:off x="3205163" y="6230938"/>
                <a:ext cx="149225" cy="150813"/>
              </a:xfrm>
              <a:custGeom>
                <a:avLst/>
                <a:gdLst>
                  <a:gd name="T0" fmla="*/ 94 w 94"/>
                  <a:gd name="T1" fmla="*/ 38 h 95"/>
                  <a:gd name="T2" fmla="*/ 57 w 94"/>
                  <a:gd name="T3" fmla="*/ 38 h 95"/>
                  <a:gd name="T4" fmla="*/ 57 w 94"/>
                  <a:gd name="T5" fmla="*/ 0 h 95"/>
                  <a:gd name="T6" fmla="*/ 38 w 94"/>
                  <a:gd name="T7" fmla="*/ 0 h 95"/>
                  <a:gd name="T8" fmla="*/ 38 w 94"/>
                  <a:gd name="T9" fmla="*/ 38 h 95"/>
                  <a:gd name="T10" fmla="*/ 0 w 94"/>
                  <a:gd name="T11" fmla="*/ 38 h 95"/>
                  <a:gd name="T12" fmla="*/ 0 w 94"/>
                  <a:gd name="T13" fmla="*/ 57 h 95"/>
                  <a:gd name="T14" fmla="*/ 38 w 94"/>
                  <a:gd name="T15" fmla="*/ 57 h 95"/>
                  <a:gd name="T16" fmla="*/ 38 w 94"/>
                  <a:gd name="T17" fmla="*/ 95 h 95"/>
                  <a:gd name="T18" fmla="*/ 57 w 94"/>
                  <a:gd name="T19" fmla="*/ 95 h 95"/>
                  <a:gd name="T20" fmla="*/ 57 w 94"/>
                  <a:gd name="T21" fmla="*/ 57 h 95"/>
                  <a:gd name="T22" fmla="*/ 94 w 94"/>
                  <a:gd name="T23" fmla="*/ 57 h 95"/>
                  <a:gd name="T24" fmla="*/ 94 w 94"/>
                  <a:gd name="T25" fmla="*/ 3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95">
                    <a:moveTo>
                      <a:pt x="94" y="38"/>
                    </a:moveTo>
                    <a:lnTo>
                      <a:pt x="57" y="38"/>
                    </a:lnTo>
                    <a:lnTo>
                      <a:pt x="57" y="0"/>
                    </a:lnTo>
                    <a:lnTo>
                      <a:pt x="38" y="0"/>
                    </a:lnTo>
                    <a:lnTo>
                      <a:pt x="38" y="38"/>
                    </a:lnTo>
                    <a:lnTo>
                      <a:pt x="0" y="38"/>
                    </a:lnTo>
                    <a:lnTo>
                      <a:pt x="0" y="57"/>
                    </a:lnTo>
                    <a:lnTo>
                      <a:pt x="38" y="57"/>
                    </a:lnTo>
                    <a:lnTo>
                      <a:pt x="38" y="95"/>
                    </a:lnTo>
                    <a:lnTo>
                      <a:pt x="57" y="95"/>
                    </a:lnTo>
                    <a:lnTo>
                      <a:pt x="57" y="57"/>
                    </a:lnTo>
                    <a:lnTo>
                      <a:pt x="94" y="57"/>
                    </a:lnTo>
                    <a:lnTo>
                      <a:pt x="94"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IN" sz="1350" dirty="0">
                  <a:cs typeface="+mn-ea"/>
                  <a:sym typeface="+mn-lt"/>
                </a:endParaRPr>
              </a:p>
            </p:txBody>
          </p:sp>
        </p:grpSp>
      </p:grpSp>
      <p:grpSp>
        <p:nvGrpSpPr>
          <p:cNvPr id="109" name="Group 168"/>
          <p:cNvGrpSpPr/>
          <p:nvPr/>
        </p:nvGrpSpPr>
        <p:grpSpPr>
          <a:xfrm>
            <a:off x="5708215" y="5121950"/>
            <a:ext cx="1195031" cy="1740759"/>
            <a:chOff x="7804573" y="5122385"/>
            <a:chExt cx="1195343" cy="1741212"/>
          </a:xfrm>
        </p:grpSpPr>
        <p:sp>
          <p:nvSpPr>
            <p:cNvPr id="110" name="Rectangle 28"/>
            <p:cNvSpPr/>
            <p:nvPr/>
          </p:nvSpPr>
          <p:spPr>
            <a:xfrm rot="16200000">
              <a:off x="8058994" y="5922675"/>
              <a:ext cx="918000" cy="9638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111" name="Trapezoid 66"/>
            <p:cNvSpPr/>
            <p:nvPr/>
          </p:nvSpPr>
          <p:spPr>
            <a:xfrm>
              <a:off x="7804573" y="5122385"/>
              <a:ext cx="1195019" cy="826873"/>
            </a:xfrm>
            <a:custGeom>
              <a:avLst/>
              <a:gdLst>
                <a:gd name="connsiteX0" fmla="*/ 0 w 813390"/>
                <a:gd name="connsiteY0" fmla="*/ 1822995 h 1822995"/>
                <a:gd name="connsiteX1" fmla="*/ 141457 w 813390"/>
                <a:gd name="connsiteY1" fmla="*/ 0 h 1822995"/>
                <a:gd name="connsiteX2" fmla="*/ 671933 w 813390"/>
                <a:gd name="connsiteY2" fmla="*/ 0 h 1822995"/>
                <a:gd name="connsiteX3" fmla="*/ 813390 w 813390"/>
                <a:gd name="connsiteY3" fmla="*/ 1822995 h 1822995"/>
                <a:gd name="connsiteX4" fmla="*/ 0 w 813390"/>
                <a:gd name="connsiteY4" fmla="*/ 1822995 h 1822995"/>
                <a:gd name="connsiteX0-1" fmla="*/ 195091 w 1008481"/>
                <a:gd name="connsiteY0-2" fmla="*/ 1822995 h 1822995"/>
                <a:gd name="connsiteX1-3" fmla="*/ 0 w 1008481"/>
                <a:gd name="connsiteY1-4" fmla="*/ 12700 h 1822995"/>
                <a:gd name="connsiteX2-5" fmla="*/ 867024 w 1008481"/>
                <a:gd name="connsiteY2-6" fmla="*/ 0 h 1822995"/>
                <a:gd name="connsiteX3-7" fmla="*/ 1008481 w 1008481"/>
                <a:gd name="connsiteY3-8" fmla="*/ 1822995 h 1822995"/>
                <a:gd name="connsiteX4-9" fmla="*/ 195091 w 1008481"/>
                <a:gd name="connsiteY4-10" fmla="*/ 1822995 h 1822995"/>
                <a:gd name="connsiteX0-11" fmla="*/ 195091 w 1008481"/>
                <a:gd name="connsiteY0-12" fmla="*/ 1810295 h 1810295"/>
                <a:gd name="connsiteX1-13" fmla="*/ 0 w 1008481"/>
                <a:gd name="connsiteY1-14" fmla="*/ 0 h 1810295"/>
                <a:gd name="connsiteX2-15" fmla="*/ 524124 w 1008481"/>
                <a:gd name="connsiteY2-16" fmla="*/ 6350 h 1810295"/>
                <a:gd name="connsiteX3-17" fmla="*/ 1008481 w 1008481"/>
                <a:gd name="connsiteY3-18" fmla="*/ 1810295 h 1810295"/>
                <a:gd name="connsiteX4-19" fmla="*/ 195091 w 1008481"/>
                <a:gd name="connsiteY4-20" fmla="*/ 1810295 h 1810295"/>
                <a:gd name="connsiteX0-21" fmla="*/ 195091 w 1008481"/>
                <a:gd name="connsiteY0-22" fmla="*/ 1811089 h 1811089"/>
                <a:gd name="connsiteX1-23" fmla="*/ 0 w 1008481"/>
                <a:gd name="connsiteY1-24" fmla="*/ 794 h 1811089"/>
                <a:gd name="connsiteX2-25" fmla="*/ 528886 w 1008481"/>
                <a:gd name="connsiteY2-26" fmla="*/ 0 h 1811089"/>
                <a:gd name="connsiteX3-27" fmla="*/ 1008481 w 1008481"/>
                <a:gd name="connsiteY3-28" fmla="*/ 1811089 h 1811089"/>
                <a:gd name="connsiteX4-29" fmla="*/ 195091 w 1008481"/>
                <a:gd name="connsiteY4-30" fmla="*/ 1811089 h 1811089"/>
                <a:gd name="connsiteX0-31" fmla="*/ 195091 w 1008481"/>
                <a:gd name="connsiteY0-32" fmla="*/ 1811089 h 1811089"/>
                <a:gd name="connsiteX1-33" fmla="*/ 0 w 1008481"/>
                <a:gd name="connsiteY1-34" fmla="*/ 794 h 1811089"/>
                <a:gd name="connsiteX2-35" fmla="*/ 536924 w 1008481"/>
                <a:gd name="connsiteY2-36" fmla="*/ 0 h 1811089"/>
                <a:gd name="connsiteX3-37" fmla="*/ 1008481 w 1008481"/>
                <a:gd name="connsiteY3-38" fmla="*/ 1811089 h 1811089"/>
                <a:gd name="connsiteX4-39" fmla="*/ 195091 w 1008481"/>
                <a:gd name="connsiteY4-40" fmla="*/ 1811089 h 181108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8481" h="1811089">
                  <a:moveTo>
                    <a:pt x="195091" y="1811089"/>
                  </a:moveTo>
                  <a:lnTo>
                    <a:pt x="0" y="794"/>
                  </a:lnTo>
                  <a:lnTo>
                    <a:pt x="536924" y="0"/>
                  </a:lnTo>
                  <a:lnTo>
                    <a:pt x="1008481" y="1811089"/>
                  </a:lnTo>
                  <a:lnTo>
                    <a:pt x="195091" y="1811089"/>
                  </a:lnTo>
                  <a:close/>
                </a:path>
              </a:pathLst>
            </a:custGeom>
            <a:solidFill>
              <a:schemeClr val="accent5">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112" name="Freeform 162"/>
            <p:cNvSpPr>
              <a:spLocks noChangeArrowheads="1"/>
            </p:cNvSpPr>
            <p:nvPr/>
          </p:nvSpPr>
          <p:spPr bwMode="auto">
            <a:xfrm>
              <a:off x="8318338" y="6273287"/>
              <a:ext cx="391388" cy="391386"/>
            </a:xfrm>
            <a:custGeom>
              <a:avLst/>
              <a:gdLst>
                <a:gd name="connsiteX0" fmla="*/ 300038 w 450850"/>
                <a:gd name="connsiteY0" fmla="*/ 360363 h 450851"/>
                <a:gd name="connsiteX1" fmla="*/ 330200 w 450850"/>
                <a:gd name="connsiteY1" fmla="*/ 360363 h 450851"/>
                <a:gd name="connsiteX2" fmla="*/ 330200 w 450850"/>
                <a:gd name="connsiteY2" fmla="*/ 390526 h 450851"/>
                <a:gd name="connsiteX3" fmla="*/ 300038 w 450850"/>
                <a:gd name="connsiteY3" fmla="*/ 390526 h 450851"/>
                <a:gd name="connsiteX4" fmla="*/ 239713 w 450850"/>
                <a:gd name="connsiteY4" fmla="*/ 360363 h 450851"/>
                <a:gd name="connsiteX5" fmla="*/ 269875 w 450850"/>
                <a:gd name="connsiteY5" fmla="*/ 360363 h 450851"/>
                <a:gd name="connsiteX6" fmla="*/ 269875 w 450850"/>
                <a:gd name="connsiteY6" fmla="*/ 390526 h 450851"/>
                <a:gd name="connsiteX7" fmla="*/ 239713 w 450850"/>
                <a:gd name="connsiteY7" fmla="*/ 390526 h 450851"/>
                <a:gd name="connsiteX8" fmla="*/ 179388 w 450850"/>
                <a:gd name="connsiteY8" fmla="*/ 360363 h 450851"/>
                <a:gd name="connsiteX9" fmla="*/ 209550 w 450850"/>
                <a:gd name="connsiteY9" fmla="*/ 360363 h 450851"/>
                <a:gd name="connsiteX10" fmla="*/ 209550 w 450850"/>
                <a:gd name="connsiteY10" fmla="*/ 390526 h 450851"/>
                <a:gd name="connsiteX11" fmla="*/ 179388 w 450850"/>
                <a:gd name="connsiteY11" fmla="*/ 390526 h 450851"/>
                <a:gd name="connsiteX12" fmla="*/ 119063 w 450850"/>
                <a:gd name="connsiteY12" fmla="*/ 360363 h 450851"/>
                <a:gd name="connsiteX13" fmla="*/ 149225 w 450850"/>
                <a:gd name="connsiteY13" fmla="*/ 360363 h 450851"/>
                <a:gd name="connsiteX14" fmla="*/ 149225 w 450850"/>
                <a:gd name="connsiteY14" fmla="*/ 390526 h 450851"/>
                <a:gd name="connsiteX15" fmla="*/ 119063 w 450850"/>
                <a:gd name="connsiteY15" fmla="*/ 390526 h 450851"/>
                <a:gd name="connsiteX16" fmla="*/ 58738 w 450850"/>
                <a:gd name="connsiteY16" fmla="*/ 360363 h 450851"/>
                <a:gd name="connsiteX17" fmla="*/ 88900 w 450850"/>
                <a:gd name="connsiteY17" fmla="*/ 360363 h 450851"/>
                <a:gd name="connsiteX18" fmla="*/ 88900 w 450850"/>
                <a:gd name="connsiteY18" fmla="*/ 390526 h 450851"/>
                <a:gd name="connsiteX19" fmla="*/ 58738 w 450850"/>
                <a:gd name="connsiteY19" fmla="*/ 390526 h 450851"/>
                <a:gd name="connsiteX20" fmla="*/ 360363 w 450850"/>
                <a:gd name="connsiteY20" fmla="*/ 301625 h 450851"/>
                <a:gd name="connsiteX21" fmla="*/ 390525 w 450850"/>
                <a:gd name="connsiteY21" fmla="*/ 301625 h 450851"/>
                <a:gd name="connsiteX22" fmla="*/ 390525 w 450850"/>
                <a:gd name="connsiteY22" fmla="*/ 330200 h 450851"/>
                <a:gd name="connsiteX23" fmla="*/ 360363 w 450850"/>
                <a:gd name="connsiteY23" fmla="*/ 330200 h 450851"/>
                <a:gd name="connsiteX24" fmla="*/ 300038 w 450850"/>
                <a:gd name="connsiteY24" fmla="*/ 301625 h 450851"/>
                <a:gd name="connsiteX25" fmla="*/ 330200 w 450850"/>
                <a:gd name="connsiteY25" fmla="*/ 301625 h 450851"/>
                <a:gd name="connsiteX26" fmla="*/ 330200 w 450850"/>
                <a:gd name="connsiteY26" fmla="*/ 330200 h 450851"/>
                <a:gd name="connsiteX27" fmla="*/ 300038 w 450850"/>
                <a:gd name="connsiteY27" fmla="*/ 330200 h 450851"/>
                <a:gd name="connsiteX28" fmla="*/ 239713 w 450850"/>
                <a:gd name="connsiteY28" fmla="*/ 301625 h 450851"/>
                <a:gd name="connsiteX29" fmla="*/ 269875 w 450850"/>
                <a:gd name="connsiteY29" fmla="*/ 301625 h 450851"/>
                <a:gd name="connsiteX30" fmla="*/ 269875 w 450850"/>
                <a:gd name="connsiteY30" fmla="*/ 330200 h 450851"/>
                <a:gd name="connsiteX31" fmla="*/ 239713 w 450850"/>
                <a:gd name="connsiteY31" fmla="*/ 330200 h 450851"/>
                <a:gd name="connsiteX32" fmla="*/ 179388 w 450850"/>
                <a:gd name="connsiteY32" fmla="*/ 301625 h 450851"/>
                <a:gd name="connsiteX33" fmla="*/ 209550 w 450850"/>
                <a:gd name="connsiteY33" fmla="*/ 301625 h 450851"/>
                <a:gd name="connsiteX34" fmla="*/ 209550 w 450850"/>
                <a:gd name="connsiteY34" fmla="*/ 330200 h 450851"/>
                <a:gd name="connsiteX35" fmla="*/ 179388 w 450850"/>
                <a:gd name="connsiteY35" fmla="*/ 330200 h 450851"/>
                <a:gd name="connsiteX36" fmla="*/ 119063 w 450850"/>
                <a:gd name="connsiteY36" fmla="*/ 301625 h 450851"/>
                <a:gd name="connsiteX37" fmla="*/ 149225 w 450850"/>
                <a:gd name="connsiteY37" fmla="*/ 301625 h 450851"/>
                <a:gd name="connsiteX38" fmla="*/ 149225 w 450850"/>
                <a:gd name="connsiteY38" fmla="*/ 330200 h 450851"/>
                <a:gd name="connsiteX39" fmla="*/ 119063 w 450850"/>
                <a:gd name="connsiteY39" fmla="*/ 330200 h 450851"/>
                <a:gd name="connsiteX40" fmla="*/ 58738 w 450850"/>
                <a:gd name="connsiteY40" fmla="*/ 301625 h 450851"/>
                <a:gd name="connsiteX41" fmla="*/ 88900 w 450850"/>
                <a:gd name="connsiteY41" fmla="*/ 301625 h 450851"/>
                <a:gd name="connsiteX42" fmla="*/ 88900 w 450850"/>
                <a:gd name="connsiteY42" fmla="*/ 330200 h 450851"/>
                <a:gd name="connsiteX43" fmla="*/ 58738 w 450850"/>
                <a:gd name="connsiteY43" fmla="*/ 330200 h 450851"/>
                <a:gd name="connsiteX44" fmla="*/ 360363 w 450850"/>
                <a:gd name="connsiteY44" fmla="*/ 241300 h 450851"/>
                <a:gd name="connsiteX45" fmla="*/ 390525 w 450850"/>
                <a:gd name="connsiteY45" fmla="*/ 241300 h 450851"/>
                <a:gd name="connsiteX46" fmla="*/ 390525 w 450850"/>
                <a:gd name="connsiteY46" fmla="*/ 271463 h 450851"/>
                <a:gd name="connsiteX47" fmla="*/ 360363 w 450850"/>
                <a:gd name="connsiteY47" fmla="*/ 271463 h 450851"/>
                <a:gd name="connsiteX48" fmla="*/ 300038 w 450850"/>
                <a:gd name="connsiteY48" fmla="*/ 241300 h 450851"/>
                <a:gd name="connsiteX49" fmla="*/ 330200 w 450850"/>
                <a:gd name="connsiteY49" fmla="*/ 241300 h 450851"/>
                <a:gd name="connsiteX50" fmla="*/ 330200 w 450850"/>
                <a:gd name="connsiteY50" fmla="*/ 271463 h 450851"/>
                <a:gd name="connsiteX51" fmla="*/ 300038 w 450850"/>
                <a:gd name="connsiteY51" fmla="*/ 271463 h 450851"/>
                <a:gd name="connsiteX52" fmla="*/ 239713 w 450850"/>
                <a:gd name="connsiteY52" fmla="*/ 241300 h 450851"/>
                <a:gd name="connsiteX53" fmla="*/ 269875 w 450850"/>
                <a:gd name="connsiteY53" fmla="*/ 241300 h 450851"/>
                <a:gd name="connsiteX54" fmla="*/ 269875 w 450850"/>
                <a:gd name="connsiteY54" fmla="*/ 271463 h 450851"/>
                <a:gd name="connsiteX55" fmla="*/ 239713 w 450850"/>
                <a:gd name="connsiteY55" fmla="*/ 271463 h 450851"/>
                <a:gd name="connsiteX56" fmla="*/ 179388 w 450850"/>
                <a:gd name="connsiteY56" fmla="*/ 241300 h 450851"/>
                <a:gd name="connsiteX57" fmla="*/ 209550 w 450850"/>
                <a:gd name="connsiteY57" fmla="*/ 241300 h 450851"/>
                <a:gd name="connsiteX58" fmla="*/ 209550 w 450850"/>
                <a:gd name="connsiteY58" fmla="*/ 271463 h 450851"/>
                <a:gd name="connsiteX59" fmla="*/ 179388 w 450850"/>
                <a:gd name="connsiteY59" fmla="*/ 271463 h 450851"/>
                <a:gd name="connsiteX60" fmla="*/ 119063 w 450850"/>
                <a:gd name="connsiteY60" fmla="*/ 241300 h 450851"/>
                <a:gd name="connsiteX61" fmla="*/ 149225 w 450850"/>
                <a:gd name="connsiteY61" fmla="*/ 241300 h 450851"/>
                <a:gd name="connsiteX62" fmla="*/ 149225 w 450850"/>
                <a:gd name="connsiteY62" fmla="*/ 271463 h 450851"/>
                <a:gd name="connsiteX63" fmla="*/ 119063 w 450850"/>
                <a:gd name="connsiteY63" fmla="*/ 271463 h 450851"/>
                <a:gd name="connsiteX64" fmla="*/ 58738 w 450850"/>
                <a:gd name="connsiteY64" fmla="*/ 241300 h 450851"/>
                <a:gd name="connsiteX65" fmla="*/ 88900 w 450850"/>
                <a:gd name="connsiteY65" fmla="*/ 241300 h 450851"/>
                <a:gd name="connsiteX66" fmla="*/ 88900 w 450850"/>
                <a:gd name="connsiteY66" fmla="*/ 271463 h 450851"/>
                <a:gd name="connsiteX67" fmla="*/ 58738 w 450850"/>
                <a:gd name="connsiteY67" fmla="*/ 271463 h 450851"/>
                <a:gd name="connsiteX68" fmla="*/ 360363 w 450850"/>
                <a:gd name="connsiteY68" fmla="*/ 180975 h 450851"/>
                <a:gd name="connsiteX69" fmla="*/ 390525 w 450850"/>
                <a:gd name="connsiteY69" fmla="*/ 180975 h 450851"/>
                <a:gd name="connsiteX70" fmla="*/ 390525 w 450850"/>
                <a:gd name="connsiteY70" fmla="*/ 211138 h 450851"/>
                <a:gd name="connsiteX71" fmla="*/ 360363 w 450850"/>
                <a:gd name="connsiteY71" fmla="*/ 211138 h 450851"/>
                <a:gd name="connsiteX72" fmla="*/ 300038 w 450850"/>
                <a:gd name="connsiteY72" fmla="*/ 180975 h 450851"/>
                <a:gd name="connsiteX73" fmla="*/ 330200 w 450850"/>
                <a:gd name="connsiteY73" fmla="*/ 180975 h 450851"/>
                <a:gd name="connsiteX74" fmla="*/ 330200 w 450850"/>
                <a:gd name="connsiteY74" fmla="*/ 211138 h 450851"/>
                <a:gd name="connsiteX75" fmla="*/ 300038 w 450850"/>
                <a:gd name="connsiteY75" fmla="*/ 211138 h 450851"/>
                <a:gd name="connsiteX76" fmla="*/ 239713 w 450850"/>
                <a:gd name="connsiteY76" fmla="*/ 180975 h 450851"/>
                <a:gd name="connsiteX77" fmla="*/ 269875 w 450850"/>
                <a:gd name="connsiteY77" fmla="*/ 180975 h 450851"/>
                <a:gd name="connsiteX78" fmla="*/ 269875 w 450850"/>
                <a:gd name="connsiteY78" fmla="*/ 211138 h 450851"/>
                <a:gd name="connsiteX79" fmla="*/ 239713 w 450850"/>
                <a:gd name="connsiteY79" fmla="*/ 211138 h 450851"/>
                <a:gd name="connsiteX80" fmla="*/ 179388 w 450850"/>
                <a:gd name="connsiteY80" fmla="*/ 180975 h 450851"/>
                <a:gd name="connsiteX81" fmla="*/ 209550 w 450850"/>
                <a:gd name="connsiteY81" fmla="*/ 180975 h 450851"/>
                <a:gd name="connsiteX82" fmla="*/ 209550 w 450850"/>
                <a:gd name="connsiteY82" fmla="*/ 211138 h 450851"/>
                <a:gd name="connsiteX83" fmla="*/ 179388 w 450850"/>
                <a:gd name="connsiteY83" fmla="*/ 211138 h 450851"/>
                <a:gd name="connsiteX84" fmla="*/ 119063 w 450850"/>
                <a:gd name="connsiteY84" fmla="*/ 180975 h 450851"/>
                <a:gd name="connsiteX85" fmla="*/ 149225 w 450850"/>
                <a:gd name="connsiteY85" fmla="*/ 180975 h 450851"/>
                <a:gd name="connsiteX86" fmla="*/ 149225 w 450850"/>
                <a:gd name="connsiteY86" fmla="*/ 211138 h 450851"/>
                <a:gd name="connsiteX87" fmla="*/ 119063 w 450850"/>
                <a:gd name="connsiteY87" fmla="*/ 211138 h 450851"/>
                <a:gd name="connsiteX88" fmla="*/ 149225 w 450850"/>
                <a:gd name="connsiteY88" fmla="*/ 30163 h 450851"/>
                <a:gd name="connsiteX89" fmla="*/ 300037 w 450850"/>
                <a:gd name="connsiteY89" fmla="*/ 30163 h 450851"/>
                <a:gd name="connsiteX90" fmla="*/ 300037 w 450850"/>
                <a:gd name="connsiteY90" fmla="*/ 60326 h 450851"/>
                <a:gd name="connsiteX91" fmla="*/ 149225 w 450850"/>
                <a:gd name="connsiteY91" fmla="*/ 60326 h 450851"/>
                <a:gd name="connsiteX92" fmla="*/ 37571 w 450850"/>
                <a:gd name="connsiteY92" fmla="*/ 30163 h 450851"/>
                <a:gd name="connsiteX93" fmla="*/ 60113 w 450850"/>
                <a:gd name="connsiteY93" fmla="*/ 30163 h 450851"/>
                <a:gd name="connsiteX94" fmla="*/ 60113 w 450850"/>
                <a:gd name="connsiteY94" fmla="*/ 60212 h 450851"/>
                <a:gd name="connsiteX95" fmla="*/ 37571 w 450850"/>
                <a:gd name="connsiteY95" fmla="*/ 60212 h 450851"/>
                <a:gd name="connsiteX96" fmla="*/ 30057 w 450850"/>
                <a:gd name="connsiteY96" fmla="*/ 75236 h 450851"/>
                <a:gd name="connsiteX97" fmla="*/ 30057 w 450850"/>
                <a:gd name="connsiteY97" fmla="*/ 120650 h 450851"/>
                <a:gd name="connsiteX98" fmla="*/ 420687 w 450850"/>
                <a:gd name="connsiteY98" fmla="*/ 120650 h 450851"/>
                <a:gd name="connsiteX99" fmla="*/ 420687 w 450850"/>
                <a:gd name="connsiteY99" fmla="*/ 150813 h 450851"/>
                <a:gd name="connsiteX100" fmla="*/ 30057 w 450850"/>
                <a:gd name="connsiteY100" fmla="*/ 150813 h 450851"/>
                <a:gd name="connsiteX101" fmla="*/ 30057 w 450850"/>
                <a:gd name="connsiteY101" fmla="*/ 184341 h 450851"/>
                <a:gd name="connsiteX102" fmla="*/ 30057 w 450850"/>
                <a:gd name="connsiteY102" fmla="*/ 405778 h 450851"/>
                <a:gd name="connsiteX103" fmla="*/ 45085 w 450850"/>
                <a:gd name="connsiteY103" fmla="*/ 420802 h 450851"/>
                <a:gd name="connsiteX104" fmla="*/ 405765 w 450850"/>
                <a:gd name="connsiteY104" fmla="*/ 420802 h 450851"/>
                <a:gd name="connsiteX105" fmla="*/ 420793 w 450850"/>
                <a:gd name="connsiteY105" fmla="*/ 405778 h 450851"/>
                <a:gd name="connsiteX106" fmla="*/ 420793 w 450850"/>
                <a:gd name="connsiteY106" fmla="*/ 75236 h 450851"/>
                <a:gd name="connsiteX107" fmla="*/ 413279 w 450850"/>
                <a:gd name="connsiteY107" fmla="*/ 60212 h 450851"/>
                <a:gd name="connsiteX108" fmla="*/ 390737 w 450850"/>
                <a:gd name="connsiteY108" fmla="*/ 60212 h 450851"/>
                <a:gd name="connsiteX109" fmla="*/ 390737 w 450850"/>
                <a:gd name="connsiteY109" fmla="*/ 30163 h 450851"/>
                <a:gd name="connsiteX110" fmla="*/ 413279 w 450850"/>
                <a:gd name="connsiteY110" fmla="*/ 30163 h 450851"/>
                <a:gd name="connsiteX111" fmla="*/ 450850 w 450850"/>
                <a:gd name="connsiteY111" fmla="*/ 75236 h 450851"/>
                <a:gd name="connsiteX112" fmla="*/ 450850 w 450850"/>
                <a:gd name="connsiteY112" fmla="*/ 405778 h 450851"/>
                <a:gd name="connsiteX113" fmla="*/ 405765 w 450850"/>
                <a:gd name="connsiteY113" fmla="*/ 450851 h 450851"/>
                <a:gd name="connsiteX114" fmla="*/ 45085 w 450850"/>
                <a:gd name="connsiteY114" fmla="*/ 450851 h 450851"/>
                <a:gd name="connsiteX115" fmla="*/ 0 w 450850"/>
                <a:gd name="connsiteY115" fmla="*/ 405778 h 450851"/>
                <a:gd name="connsiteX116" fmla="*/ 0 w 450850"/>
                <a:gd name="connsiteY116" fmla="*/ 75236 h 450851"/>
                <a:gd name="connsiteX117" fmla="*/ 37571 w 450850"/>
                <a:gd name="connsiteY117" fmla="*/ 30163 h 450851"/>
                <a:gd name="connsiteX118" fmla="*/ 345281 w 450850"/>
                <a:gd name="connsiteY118" fmla="*/ 0 h 450851"/>
                <a:gd name="connsiteX119" fmla="*/ 360362 w 450850"/>
                <a:gd name="connsiteY119" fmla="*/ 15081 h 450851"/>
                <a:gd name="connsiteX120" fmla="*/ 360362 w 450850"/>
                <a:gd name="connsiteY120" fmla="*/ 75406 h 450851"/>
                <a:gd name="connsiteX121" fmla="*/ 345281 w 450850"/>
                <a:gd name="connsiteY121" fmla="*/ 90488 h 450851"/>
                <a:gd name="connsiteX122" fmla="*/ 330200 w 450850"/>
                <a:gd name="connsiteY122" fmla="*/ 75406 h 450851"/>
                <a:gd name="connsiteX123" fmla="*/ 330200 w 450850"/>
                <a:gd name="connsiteY123" fmla="*/ 15081 h 450851"/>
                <a:gd name="connsiteX124" fmla="*/ 345281 w 450850"/>
                <a:gd name="connsiteY124" fmla="*/ 0 h 450851"/>
                <a:gd name="connsiteX125" fmla="*/ 103981 w 450850"/>
                <a:gd name="connsiteY125" fmla="*/ 0 h 450851"/>
                <a:gd name="connsiteX126" fmla="*/ 119062 w 450850"/>
                <a:gd name="connsiteY126" fmla="*/ 15081 h 450851"/>
                <a:gd name="connsiteX127" fmla="*/ 119062 w 450850"/>
                <a:gd name="connsiteY127" fmla="*/ 75406 h 450851"/>
                <a:gd name="connsiteX128" fmla="*/ 103981 w 450850"/>
                <a:gd name="connsiteY128" fmla="*/ 90488 h 450851"/>
                <a:gd name="connsiteX129" fmla="*/ 88900 w 450850"/>
                <a:gd name="connsiteY129" fmla="*/ 75406 h 450851"/>
                <a:gd name="connsiteX130" fmla="*/ 88900 w 450850"/>
                <a:gd name="connsiteY130" fmla="*/ 15081 h 450851"/>
                <a:gd name="connsiteX131" fmla="*/ 103981 w 450850"/>
                <a:gd name="connsiteY131" fmla="*/ 0 h 450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450850" h="450851">
                  <a:moveTo>
                    <a:pt x="300038" y="360363"/>
                  </a:moveTo>
                  <a:lnTo>
                    <a:pt x="330200" y="360363"/>
                  </a:lnTo>
                  <a:lnTo>
                    <a:pt x="330200" y="390526"/>
                  </a:lnTo>
                  <a:lnTo>
                    <a:pt x="300038" y="390526"/>
                  </a:lnTo>
                  <a:close/>
                  <a:moveTo>
                    <a:pt x="239713" y="360363"/>
                  </a:moveTo>
                  <a:lnTo>
                    <a:pt x="269875" y="360363"/>
                  </a:lnTo>
                  <a:lnTo>
                    <a:pt x="269875" y="390526"/>
                  </a:lnTo>
                  <a:lnTo>
                    <a:pt x="239713" y="390526"/>
                  </a:lnTo>
                  <a:close/>
                  <a:moveTo>
                    <a:pt x="179388" y="360363"/>
                  </a:moveTo>
                  <a:lnTo>
                    <a:pt x="209550" y="360363"/>
                  </a:lnTo>
                  <a:lnTo>
                    <a:pt x="209550" y="390526"/>
                  </a:lnTo>
                  <a:lnTo>
                    <a:pt x="179388" y="390526"/>
                  </a:lnTo>
                  <a:close/>
                  <a:moveTo>
                    <a:pt x="119063" y="360363"/>
                  </a:moveTo>
                  <a:lnTo>
                    <a:pt x="149225" y="360363"/>
                  </a:lnTo>
                  <a:lnTo>
                    <a:pt x="149225" y="390526"/>
                  </a:lnTo>
                  <a:lnTo>
                    <a:pt x="119063" y="390526"/>
                  </a:lnTo>
                  <a:close/>
                  <a:moveTo>
                    <a:pt x="58738" y="360363"/>
                  </a:moveTo>
                  <a:lnTo>
                    <a:pt x="88900" y="360363"/>
                  </a:lnTo>
                  <a:lnTo>
                    <a:pt x="88900" y="390526"/>
                  </a:lnTo>
                  <a:lnTo>
                    <a:pt x="58738" y="390526"/>
                  </a:lnTo>
                  <a:close/>
                  <a:moveTo>
                    <a:pt x="360363" y="301625"/>
                  </a:moveTo>
                  <a:lnTo>
                    <a:pt x="390525" y="301625"/>
                  </a:lnTo>
                  <a:lnTo>
                    <a:pt x="390525" y="330200"/>
                  </a:lnTo>
                  <a:lnTo>
                    <a:pt x="360363" y="330200"/>
                  </a:lnTo>
                  <a:close/>
                  <a:moveTo>
                    <a:pt x="300038" y="301625"/>
                  </a:moveTo>
                  <a:lnTo>
                    <a:pt x="330200" y="301625"/>
                  </a:lnTo>
                  <a:lnTo>
                    <a:pt x="330200" y="330200"/>
                  </a:lnTo>
                  <a:lnTo>
                    <a:pt x="300038" y="330200"/>
                  </a:lnTo>
                  <a:close/>
                  <a:moveTo>
                    <a:pt x="239713" y="301625"/>
                  </a:moveTo>
                  <a:lnTo>
                    <a:pt x="269875" y="301625"/>
                  </a:lnTo>
                  <a:lnTo>
                    <a:pt x="269875" y="330200"/>
                  </a:lnTo>
                  <a:lnTo>
                    <a:pt x="239713" y="330200"/>
                  </a:lnTo>
                  <a:close/>
                  <a:moveTo>
                    <a:pt x="179388" y="301625"/>
                  </a:moveTo>
                  <a:lnTo>
                    <a:pt x="209550" y="301625"/>
                  </a:lnTo>
                  <a:lnTo>
                    <a:pt x="209550" y="330200"/>
                  </a:lnTo>
                  <a:lnTo>
                    <a:pt x="179388" y="330200"/>
                  </a:lnTo>
                  <a:close/>
                  <a:moveTo>
                    <a:pt x="119063" y="301625"/>
                  </a:moveTo>
                  <a:lnTo>
                    <a:pt x="149225" y="301625"/>
                  </a:lnTo>
                  <a:lnTo>
                    <a:pt x="149225" y="330200"/>
                  </a:lnTo>
                  <a:lnTo>
                    <a:pt x="119063" y="330200"/>
                  </a:lnTo>
                  <a:close/>
                  <a:moveTo>
                    <a:pt x="58738" y="301625"/>
                  </a:moveTo>
                  <a:lnTo>
                    <a:pt x="88900" y="301625"/>
                  </a:lnTo>
                  <a:lnTo>
                    <a:pt x="88900" y="330200"/>
                  </a:lnTo>
                  <a:lnTo>
                    <a:pt x="58738" y="330200"/>
                  </a:lnTo>
                  <a:close/>
                  <a:moveTo>
                    <a:pt x="360363" y="241300"/>
                  </a:moveTo>
                  <a:lnTo>
                    <a:pt x="390525" y="241300"/>
                  </a:lnTo>
                  <a:lnTo>
                    <a:pt x="390525" y="271463"/>
                  </a:lnTo>
                  <a:lnTo>
                    <a:pt x="360363" y="271463"/>
                  </a:lnTo>
                  <a:close/>
                  <a:moveTo>
                    <a:pt x="300038" y="241300"/>
                  </a:moveTo>
                  <a:lnTo>
                    <a:pt x="330200" y="241300"/>
                  </a:lnTo>
                  <a:lnTo>
                    <a:pt x="330200" y="271463"/>
                  </a:lnTo>
                  <a:lnTo>
                    <a:pt x="300038" y="271463"/>
                  </a:lnTo>
                  <a:close/>
                  <a:moveTo>
                    <a:pt x="239713" y="241300"/>
                  </a:moveTo>
                  <a:lnTo>
                    <a:pt x="269875" y="241300"/>
                  </a:lnTo>
                  <a:lnTo>
                    <a:pt x="269875" y="271463"/>
                  </a:lnTo>
                  <a:lnTo>
                    <a:pt x="239713" y="271463"/>
                  </a:lnTo>
                  <a:close/>
                  <a:moveTo>
                    <a:pt x="179388" y="241300"/>
                  </a:moveTo>
                  <a:lnTo>
                    <a:pt x="209550" y="241300"/>
                  </a:lnTo>
                  <a:lnTo>
                    <a:pt x="209550" y="271463"/>
                  </a:lnTo>
                  <a:lnTo>
                    <a:pt x="179388" y="271463"/>
                  </a:lnTo>
                  <a:close/>
                  <a:moveTo>
                    <a:pt x="119063" y="241300"/>
                  </a:moveTo>
                  <a:lnTo>
                    <a:pt x="149225" y="241300"/>
                  </a:lnTo>
                  <a:lnTo>
                    <a:pt x="149225" y="271463"/>
                  </a:lnTo>
                  <a:lnTo>
                    <a:pt x="119063" y="271463"/>
                  </a:lnTo>
                  <a:close/>
                  <a:moveTo>
                    <a:pt x="58738" y="241300"/>
                  </a:moveTo>
                  <a:lnTo>
                    <a:pt x="88900" y="241300"/>
                  </a:lnTo>
                  <a:lnTo>
                    <a:pt x="88900" y="271463"/>
                  </a:lnTo>
                  <a:lnTo>
                    <a:pt x="58738" y="271463"/>
                  </a:lnTo>
                  <a:close/>
                  <a:moveTo>
                    <a:pt x="360363" y="180975"/>
                  </a:moveTo>
                  <a:lnTo>
                    <a:pt x="390525" y="180975"/>
                  </a:lnTo>
                  <a:lnTo>
                    <a:pt x="390525" y="211138"/>
                  </a:lnTo>
                  <a:lnTo>
                    <a:pt x="360363" y="211138"/>
                  </a:lnTo>
                  <a:close/>
                  <a:moveTo>
                    <a:pt x="300038" y="180975"/>
                  </a:moveTo>
                  <a:lnTo>
                    <a:pt x="330200" y="180975"/>
                  </a:lnTo>
                  <a:lnTo>
                    <a:pt x="330200" y="211138"/>
                  </a:lnTo>
                  <a:lnTo>
                    <a:pt x="300038" y="211138"/>
                  </a:lnTo>
                  <a:close/>
                  <a:moveTo>
                    <a:pt x="239713" y="180975"/>
                  </a:moveTo>
                  <a:lnTo>
                    <a:pt x="269875" y="180975"/>
                  </a:lnTo>
                  <a:lnTo>
                    <a:pt x="269875" y="211138"/>
                  </a:lnTo>
                  <a:lnTo>
                    <a:pt x="239713" y="211138"/>
                  </a:lnTo>
                  <a:close/>
                  <a:moveTo>
                    <a:pt x="179388" y="180975"/>
                  </a:moveTo>
                  <a:lnTo>
                    <a:pt x="209550" y="180975"/>
                  </a:lnTo>
                  <a:lnTo>
                    <a:pt x="209550" y="211138"/>
                  </a:lnTo>
                  <a:lnTo>
                    <a:pt x="179388" y="211138"/>
                  </a:lnTo>
                  <a:close/>
                  <a:moveTo>
                    <a:pt x="119063" y="180975"/>
                  </a:moveTo>
                  <a:lnTo>
                    <a:pt x="149225" y="180975"/>
                  </a:lnTo>
                  <a:lnTo>
                    <a:pt x="149225" y="211138"/>
                  </a:lnTo>
                  <a:lnTo>
                    <a:pt x="119063" y="211138"/>
                  </a:lnTo>
                  <a:close/>
                  <a:moveTo>
                    <a:pt x="149225" y="30163"/>
                  </a:moveTo>
                  <a:lnTo>
                    <a:pt x="300037" y="30163"/>
                  </a:lnTo>
                  <a:lnTo>
                    <a:pt x="300037" y="60326"/>
                  </a:lnTo>
                  <a:lnTo>
                    <a:pt x="149225" y="60326"/>
                  </a:lnTo>
                  <a:close/>
                  <a:moveTo>
                    <a:pt x="37571" y="30163"/>
                  </a:moveTo>
                  <a:cubicBezTo>
                    <a:pt x="60113" y="30163"/>
                    <a:pt x="60113" y="30163"/>
                    <a:pt x="60113" y="30163"/>
                  </a:cubicBezTo>
                  <a:cubicBezTo>
                    <a:pt x="60113" y="60212"/>
                    <a:pt x="60113" y="60212"/>
                    <a:pt x="60113" y="60212"/>
                  </a:cubicBezTo>
                  <a:cubicBezTo>
                    <a:pt x="37571" y="60212"/>
                    <a:pt x="37571" y="60212"/>
                    <a:pt x="37571" y="60212"/>
                  </a:cubicBezTo>
                  <a:cubicBezTo>
                    <a:pt x="33814" y="60212"/>
                    <a:pt x="30057" y="67724"/>
                    <a:pt x="30057" y="75236"/>
                  </a:cubicBezTo>
                  <a:lnTo>
                    <a:pt x="30057" y="120650"/>
                  </a:lnTo>
                  <a:lnTo>
                    <a:pt x="420687" y="120650"/>
                  </a:lnTo>
                  <a:lnTo>
                    <a:pt x="420687" y="150813"/>
                  </a:lnTo>
                  <a:lnTo>
                    <a:pt x="30057" y="150813"/>
                  </a:lnTo>
                  <a:lnTo>
                    <a:pt x="30057" y="184341"/>
                  </a:lnTo>
                  <a:cubicBezTo>
                    <a:pt x="30057" y="405778"/>
                    <a:pt x="30057" y="405778"/>
                    <a:pt x="30057" y="405778"/>
                  </a:cubicBezTo>
                  <a:cubicBezTo>
                    <a:pt x="30057" y="413290"/>
                    <a:pt x="37571" y="420802"/>
                    <a:pt x="45085" y="420802"/>
                  </a:cubicBezTo>
                  <a:cubicBezTo>
                    <a:pt x="405765" y="420802"/>
                    <a:pt x="405765" y="420802"/>
                    <a:pt x="405765" y="420802"/>
                  </a:cubicBezTo>
                  <a:cubicBezTo>
                    <a:pt x="413279" y="420802"/>
                    <a:pt x="420793" y="413290"/>
                    <a:pt x="420793" y="405778"/>
                  </a:cubicBezTo>
                  <a:cubicBezTo>
                    <a:pt x="420793" y="75236"/>
                    <a:pt x="420793" y="75236"/>
                    <a:pt x="420793" y="75236"/>
                  </a:cubicBezTo>
                  <a:cubicBezTo>
                    <a:pt x="420793" y="67724"/>
                    <a:pt x="417036" y="60212"/>
                    <a:pt x="413279" y="60212"/>
                  </a:cubicBezTo>
                  <a:cubicBezTo>
                    <a:pt x="390737" y="60212"/>
                    <a:pt x="390737" y="60212"/>
                    <a:pt x="390737" y="60212"/>
                  </a:cubicBezTo>
                  <a:cubicBezTo>
                    <a:pt x="390737" y="30163"/>
                    <a:pt x="390737" y="30163"/>
                    <a:pt x="390737" y="30163"/>
                  </a:cubicBezTo>
                  <a:cubicBezTo>
                    <a:pt x="413279" y="30163"/>
                    <a:pt x="413279" y="30163"/>
                    <a:pt x="413279" y="30163"/>
                  </a:cubicBezTo>
                  <a:cubicBezTo>
                    <a:pt x="435822" y="30163"/>
                    <a:pt x="450850" y="48943"/>
                    <a:pt x="450850" y="75236"/>
                  </a:cubicBezTo>
                  <a:cubicBezTo>
                    <a:pt x="450850" y="405778"/>
                    <a:pt x="450850" y="405778"/>
                    <a:pt x="450850" y="405778"/>
                  </a:cubicBezTo>
                  <a:cubicBezTo>
                    <a:pt x="450850" y="432071"/>
                    <a:pt x="432065" y="450851"/>
                    <a:pt x="405765" y="450851"/>
                  </a:cubicBezTo>
                  <a:cubicBezTo>
                    <a:pt x="45085" y="450851"/>
                    <a:pt x="45085" y="450851"/>
                    <a:pt x="45085" y="450851"/>
                  </a:cubicBezTo>
                  <a:cubicBezTo>
                    <a:pt x="18785" y="450851"/>
                    <a:pt x="0" y="432071"/>
                    <a:pt x="0" y="405778"/>
                  </a:cubicBezTo>
                  <a:cubicBezTo>
                    <a:pt x="0" y="75236"/>
                    <a:pt x="0" y="75236"/>
                    <a:pt x="0" y="75236"/>
                  </a:cubicBezTo>
                  <a:cubicBezTo>
                    <a:pt x="0" y="48943"/>
                    <a:pt x="15028" y="30163"/>
                    <a:pt x="37571" y="30163"/>
                  </a:cubicBezTo>
                  <a:close/>
                  <a:moveTo>
                    <a:pt x="345281" y="0"/>
                  </a:moveTo>
                  <a:cubicBezTo>
                    <a:pt x="352822" y="0"/>
                    <a:pt x="360362" y="7540"/>
                    <a:pt x="360362" y="15081"/>
                  </a:cubicBezTo>
                  <a:cubicBezTo>
                    <a:pt x="360362" y="75406"/>
                    <a:pt x="360362" y="75406"/>
                    <a:pt x="360362" y="75406"/>
                  </a:cubicBezTo>
                  <a:cubicBezTo>
                    <a:pt x="360362" y="82947"/>
                    <a:pt x="352822" y="90488"/>
                    <a:pt x="345281" y="90488"/>
                  </a:cubicBezTo>
                  <a:cubicBezTo>
                    <a:pt x="337741" y="90488"/>
                    <a:pt x="330200" y="82947"/>
                    <a:pt x="330200" y="75406"/>
                  </a:cubicBezTo>
                  <a:cubicBezTo>
                    <a:pt x="330200" y="15081"/>
                    <a:pt x="330200" y="15081"/>
                    <a:pt x="330200" y="15081"/>
                  </a:cubicBezTo>
                  <a:cubicBezTo>
                    <a:pt x="330200" y="7540"/>
                    <a:pt x="337741" y="0"/>
                    <a:pt x="345281" y="0"/>
                  </a:cubicBezTo>
                  <a:close/>
                  <a:moveTo>
                    <a:pt x="103981" y="0"/>
                  </a:moveTo>
                  <a:cubicBezTo>
                    <a:pt x="111522" y="0"/>
                    <a:pt x="119062" y="7540"/>
                    <a:pt x="119062" y="15081"/>
                  </a:cubicBezTo>
                  <a:cubicBezTo>
                    <a:pt x="119062" y="75406"/>
                    <a:pt x="119062" y="75406"/>
                    <a:pt x="119062" y="75406"/>
                  </a:cubicBezTo>
                  <a:cubicBezTo>
                    <a:pt x="119062" y="82947"/>
                    <a:pt x="111522" y="90488"/>
                    <a:pt x="103981" y="90488"/>
                  </a:cubicBezTo>
                  <a:cubicBezTo>
                    <a:pt x="96441" y="90488"/>
                    <a:pt x="88900" y="82947"/>
                    <a:pt x="88900" y="75406"/>
                  </a:cubicBezTo>
                  <a:cubicBezTo>
                    <a:pt x="88900" y="15081"/>
                    <a:pt x="88900" y="15081"/>
                    <a:pt x="88900" y="15081"/>
                  </a:cubicBezTo>
                  <a:cubicBezTo>
                    <a:pt x="88900" y="7540"/>
                    <a:pt x="96441" y="0"/>
                    <a:pt x="103981" y="0"/>
                  </a:cubicBezTo>
                  <a:close/>
                </a:path>
              </a:pathLst>
            </a:custGeom>
            <a:solidFill>
              <a:schemeClr val="bg1"/>
            </a:solidFill>
            <a:ln>
              <a:noFill/>
            </a:ln>
          </p:spPr>
          <p:txBody>
            <a:bodyPr vert="horz" wrap="square" lIns="91416" tIns="45708" rIns="91416" bIns="45708" numCol="1" anchor="t" anchorCtr="0" compatLnSpc="1">
              <a:noAutofit/>
            </a:bodyPr>
            <a:lstStyle/>
            <a:p>
              <a:endParaRPr lang="en-IN" sz="1350" dirty="0">
                <a:cs typeface="+mn-ea"/>
                <a:sym typeface="+mn-lt"/>
              </a:endParaRPr>
            </a:p>
          </p:txBody>
        </p:sp>
      </p:grpSp>
      <p:grpSp>
        <p:nvGrpSpPr>
          <p:cNvPr id="113" name="Group 164"/>
          <p:cNvGrpSpPr/>
          <p:nvPr/>
        </p:nvGrpSpPr>
        <p:grpSpPr>
          <a:xfrm>
            <a:off x="517395" y="5120922"/>
            <a:ext cx="1995108" cy="1741781"/>
            <a:chOff x="2612407" y="5121361"/>
            <a:chExt cx="1995628" cy="1742235"/>
          </a:xfrm>
        </p:grpSpPr>
        <p:sp>
          <p:nvSpPr>
            <p:cNvPr id="114" name="Rectangle 77"/>
            <p:cNvSpPr/>
            <p:nvPr/>
          </p:nvSpPr>
          <p:spPr>
            <a:xfrm rot="16200000">
              <a:off x="2635330" y="5922674"/>
              <a:ext cx="918000" cy="9638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115" name="Trapezoid 66"/>
            <p:cNvSpPr/>
            <p:nvPr/>
          </p:nvSpPr>
          <p:spPr>
            <a:xfrm flipH="1">
              <a:off x="2612407" y="5121361"/>
              <a:ext cx="1995628" cy="824235"/>
            </a:xfrm>
            <a:custGeom>
              <a:avLst/>
              <a:gdLst>
                <a:gd name="connsiteX0" fmla="*/ 0 w 813390"/>
                <a:gd name="connsiteY0" fmla="*/ 1822995 h 1822995"/>
                <a:gd name="connsiteX1" fmla="*/ 141457 w 813390"/>
                <a:gd name="connsiteY1" fmla="*/ 0 h 1822995"/>
                <a:gd name="connsiteX2" fmla="*/ 671933 w 813390"/>
                <a:gd name="connsiteY2" fmla="*/ 0 h 1822995"/>
                <a:gd name="connsiteX3" fmla="*/ 813390 w 813390"/>
                <a:gd name="connsiteY3" fmla="*/ 1822995 h 1822995"/>
                <a:gd name="connsiteX4" fmla="*/ 0 w 813390"/>
                <a:gd name="connsiteY4" fmla="*/ 1822995 h 1822995"/>
                <a:gd name="connsiteX0-1" fmla="*/ 195091 w 1008481"/>
                <a:gd name="connsiteY0-2" fmla="*/ 1822995 h 1822995"/>
                <a:gd name="connsiteX1-3" fmla="*/ 0 w 1008481"/>
                <a:gd name="connsiteY1-4" fmla="*/ 12700 h 1822995"/>
                <a:gd name="connsiteX2-5" fmla="*/ 867024 w 1008481"/>
                <a:gd name="connsiteY2-6" fmla="*/ 0 h 1822995"/>
                <a:gd name="connsiteX3-7" fmla="*/ 1008481 w 1008481"/>
                <a:gd name="connsiteY3-8" fmla="*/ 1822995 h 1822995"/>
                <a:gd name="connsiteX4-9" fmla="*/ 195091 w 1008481"/>
                <a:gd name="connsiteY4-10" fmla="*/ 1822995 h 1822995"/>
                <a:gd name="connsiteX0-11" fmla="*/ 195091 w 1008481"/>
                <a:gd name="connsiteY0-12" fmla="*/ 1810295 h 1810295"/>
                <a:gd name="connsiteX1-13" fmla="*/ 0 w 1008481"/>
                <a:gd name="connsiteY1-14" fmla="*/ 0 h 1810295"/>
                <a:gd name="connsiteX2-15" fmla="*/ 524124 w 1008481"/>
                <a:gd name="connsiteY2-16" fmla="*/ 6350 h 1810295"/>
                <a:gd name="connsiteX3-17" fmla="*/ 1008481 w 1008481"/>
                <a:gd name="connsiteY3-18" fmla="*/ 1810295 h 1810295"/>
                <a:gd name="connsiteX4-19" fmla="*/ 195091 w 1008481"/>
                <a:gd name="connsiteY4-20" fmla="*/ 1810295 h 1810295"/>
                <a:gd name="connsiteX0-21" fmla="*/ 195091 w 1008481"/>
                <a:gd name="connsiteY0-22" fmla="*/ 1811089 h 1811089"/>
                <a:gd name="connsiteX1-23" fmla="*/ 0 w 1008481"/>
                <a:gd name="connsiteY1-24" fmla="*/ 794 h 1811089"/>
                <a:gd name="connsiteX2-25" fmla="*/ 528886 w 1008481"/>
                <a:gd name="connsiteY2-26" fmla="*/ 0 h 1811089"/>
                <a:gd name="connsiteX3-27" fmla="*/ 1008481 w 1008481"/>
                <a:gd name="connsiteY3-28" fmla="*/ 1811089 h 1811089"/>
                <a:gd name="connsiteX4-29" fmla="*/ 195091 w 1008481"/>
                <a:gd name="connsiteY4-30" fmla="*/ 1811089 h 1811089"/>
                <a:gd name="connsiteX0-31" fmla="*/ 544341 w 1357731"/>
                <a:gd name="connsiteY0-32" fmla="*/ 1811089 h 1811089"/>
                <a:gd name="connsiteX1-33" fmla="*/ 0 w 1357731"/>
                <a:gd name="connsiteY1-34" fmla="*/ 13494 h 1811089"/>
                <a:gd name="connsiteX2-35" fmla="*/ 878136 w 1357731"/>
                <a:gd name="connsiteY2-36" fmla="*/ 0 h 1811089"/>
                <a:gd name="connsiteX3-37" fmla="*/ 1357731 w 1357731"/>
                <a:gd name="connsiteY3-38" fmla="*/ 1811089 h 1811089"/>
                <a:gd name="connsiteX4-39" fmla="*/ 544341 w 1357731"/>
                <a:gd name="connsiteY4-40" fmla="*/ 1811089 h 1811089"/>
                <a:gd name="connsiteX0-41" fmla="*/ 544341 w 1357731"/>
                <a:gd name="connsiteY0-42" fmla="*/ 1797595 h 1797595"/>
                <a:gd name="connsiteX1-43" fmla="*/ 0 w 1357731"/>
                <a:gd name="connsiteY1-44" fmla="*/ 0 h 1797595"/>
                <a:gd name="connsiteX2-45" fmla="*/ 535236 w 1357731"/>
                <a:gd name="connsiteY2-46" fmla="*/ 24606 h 1797595"/>
                <a:gd name="connsiteX3-47" fmla="*/ 1357731 w 1357731"/>
                <a:gd name="connsiteY3-48" fmla="*/ 1797595 h 1797595"/>
                <a:gd name="connsiteX4-49" fmla="*/ 544341 w 1357731"/>
                <a:gd name="connsiteY4-50" fmla="*/ 1797595 h 1797595"/>
                <a:gd name="connsiteX0-51" fmla="*/ 544341 w 1357731"/>
                <a:gd name="connsiteY0-52" fmla="*/ 1797595 h 1797595"/>
                <a:gd name="connsiteX1-53" fmla="*/ 0 w 1357731"/>
                <a:gd name="connsiteY1-54" fmla="*/ 0 h 1797595"/>
                <a:gd name="connsiteX2-55" fmla="*/ 535236 w 1357731"/>
                <a:gd name="connsiteY2-56" fmla="*/ 793 h 1797595"/>
                <a:gd name="connsiteX3-57" fmla="*/ 1357731 w 1357731"/>
                <a:gd name="connsiteY3-58" fmla="*/ 1797595 h 1797595"/>
                <a:gd name="connsiteX4-59" fmla="*/ 544341 w 1357731"/>
                <a:gd name="connsiteY4-60" fmla="*/ 1797595 h 1797595"/>
                <a:gd name="connsiteX0-61" fmla="*/ 864381 w 1677771"/>
                <a:gd name="connsiteY0-62" fmla="*/ 1797595 h 1797595"/>
                <a:gd name="connsiteX1-63" fmla="*/ 0 w 1677771"/>
                <a:gd name="connsiteY1-64" fmla="*/ 0 h 1797595"/>
                <a:gd name="connsiteX2-65" fmla="*/ 855276 w 1677771"/>
                <a:gd name="connsiteY2-66" fmla="*/ 793 h 1797595"/>
                <a:gd name="connsiteX3-67" fmla="*/ 1677771 w 1677771"/>
                <a:gd name="connsiteY3-68" fmla="*/ 1797595 h 1797595"/>
                <a:gd name="connsiteX4-69" fmla="*/ 864381 w 1677771"/>
                <a:gd name="connsiteY4-70" fmla="*/ 1797595 h 1797595"/>
                <a:gd name="connsiteX0-71" fmla="*/ 864381 w 1677771"/>
                <a:gd name="connsiteY0-72" fmla="*/ 1796802 h 1796802"/>
                <a:gd name="connsiteX1-73" fmla="*/ 0 w 1677771"/>
                <a:gd name="connsiteY1-74" fmla="*/ 11907 h 1796802"/>
                <a:gd name="connsiteX2-75" fmla="*/ 855276 w 1677771"/>
                <a:gd name="connsiteY2-76" fmla="*/ 0 h 1796802"/>
                <a:gd name="connsiteX3-77" fmla="*/ 1677771 w 1677771"/>
                <a:gd name="connsiteY3-78" fmla="*/ 1796802 h 1796802"/>
                <a:gd name="connsiteX4-79" fmla="*/ 864381 w 1677771"/>
                <a:gd name="connsiteY4-80" fmla="*/ 1796802 h 1796802"/>
                <a:gd name="connsiteX0-81" fmla="*/ 867554 w 1680944"/>
                <a:gd name="connsiteY0-82" fmla="*/ 1796802 h 1796802"/>
                <a:gd name="connsiteX1-83" fmla="*/ 0 w 1680944"/>
                <a:gd name="connsiteY1-84" fmla="*/ 34132 h 1796802"/>
                <a:gd name="connsiteX2-85" fmla="*/ 858449 w 1680944"/>
                <a:gd name="connsiteY2-86" fmla="*/ 0 h 1796802"/>
                <a:gd name="connsiteX3-87" fmla="*/ 1680944 w 1680944"/>
                <a:gd name="connsiteY3-88" fmla="*/ 1796802 h 1796802"/>
                <a:gd name="connsiteX4-89" fmla="*/ 867554 w 1680944"/>
                <a:gd name="connsiteY4-90" fmla="*/ 1796802 h 1796802"/>
                <a:gd name="connsiteX0-91" fmla="*/ 870729 w 1684119"/>
                <a:gd name="connsiteY0-92" fmla="*/ 1796802 h 1796802"/>
                <a:gd name="connsiteX1-93" fmla="*/ 0 w 1684119"/>
                <a:gd name="connsiteY1-94" fmla="*/ 11907 h 1796802"/>
                <a:gd name="connsiteX2-95" fmla="*/ 861624 w 1684119"/>
                <a:gd name="connsiteY2-96" fmla="*/ 0 h 1796802"/>
                <a:gd name="connsiteX3-97" fmla="*/ 1684119 w 1684119"/>
                <a:gd name="connsiteY3-98" fmla="*/ 1796802 h 1796802"/>
                <a:gd name="connsiteX4-99" fmla="*/ 870729 w 1684119"/>
                <a:gd name="connsiteY4-100" fmla="*/ 1796802 h 1796802"/>
                <a:gd name="connsiteX0-101" fmla="*/ 870729 w 1684119"/>
                <a:gd name="connsiteY0-102" fmla="*/ 1784895 h 1784895"/>
                <a:gd name="connsiteX1-103" fmla="*/ 0 w 1684119"/>
                <a:gd name="connsiteY1-104" fmla="*/ 0 h 1784895"/>
                <a:gd name="connsiteX2-105" fmla="*/ 525077 w 1684119"/>
                <a:gd name="connsiteY2-106" fmla="*/ 3968 h 1784895"/>
                <a:gd name="connsiteX3-107" fmla="*/ 1684119 w 1684119"/>
                <a:gd name="connsiteY3-108" fmla="*/ 1784895 h 1784895"/>
                <a:gd name="connsiteX4-109" fmla="*/ 870729 w 1684119"/>
                <a:gd name="connsiteY4-110" fmla="*/ 1784895 h 1784895"/>
                <a:gd name="connsiteX0-111" fmla="*/ 870729 w 1684119"/>
                <a:gd name="connsiteY0-112" fmla="*/ 1784895 h 1784895"/>
                <a:gd name="connsiteX1-113" fmla="*/ 0 w 1684119"/>
                <a:gd name="connsiteY1-114" fmla="*/ 0 h 1784895"/>
                <a:gd name="connsiteX2-115" fmla="*/ 529839 w 1684119"/>
                <a:gd name="connsiteY2-116" fmla="*/ 3968 h 1784895"/>
                <a:gd name="connsiteX3-117" fmla="*/ 1684119 w 1684119"/>
                <a:gd name="connsiteY3-118" fmla="*/ 1784895 h 1784895"/>
                <a:gd name="connsiteX4-119" fmla="*/ 870729 w 1684119"/>
                <a:gd name="connsiteY4-120" fmla="*/ 1784895 h 1784895"/>
                <a:gd name="connsiteX0-121" fmla="*/ 870729 w 1684119"/>
                <a:gd name="connsiteY0-122" fmla="*/ 1788070 h 1788070"/>
                <a:gd name="connsiteX1-123" fmla="*/ 0 w 1684119"/>
                <a:gd name="connsiteY1-124" fmla="*/ 3175 h 1788070"/>
                <a:gd name="connsiteX2-125" fmla="*/ 527458 w 1684119"/>
                <a:gd name="connsiteY2-126" fmla="*/ 0 h 1788070"/>
                <a:gd name="connsiteX3-127" fmla="*/ 1684119 w 1684119"/>
                <a:gd name="connsiteY3-128" fmla="*/ 1788070 h 1788070"/>
                <a:gd name="connsiteX4-129" fmla="*/ 870729 w 1684119"/>
                <a:gd name="connsiteY4-130" fmla="*/ 1788070 h 17880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84119" h="1788070">
                  <a:moveTo>
                    <a:pt x="870729" y="1788070"/>
                  </a:moveTo>
                  <a:lnTo>
                    <a:pt x="0" y="3175"/>
                  </a:lnTo>
                  <a:lnTo>
                    <a:pt x="527458" y="0"/>
                  </a:lnTo>
                  <a:lnTo>
                    <a:pt x="1684119" y="1788070"/>
                  </a:lnTo>
                  <a:lnTo>
                    <a:pt x="870729" y="1788070"/>
                  </a:lnTo>
                  <a:close/>
                </a:path>
              </a:pathLst>
            </a:custGeom>
            <a:solidFill>
              <a:schemeClr val="accent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116" name="Freeform 163"/>
            <p:cNvSpPr/>
            <p:nvPr/>
          </p:nvSpPr>
          <p:spPr bwMode="auto">
            <a:xfrm>
              <a:off x="2930432" y="6273287"/>
              <a:ext cx="391388" cy="391386"/>
            </a:xfrm>
            <a:custGeom>
              <a:avLst/>
              <a:gdLst>
                <a:gd name="connsiteX0" fmla="*/ 134838 w 450850"/>
                <a:gd name="connsiteY0" fmla="*/ 211138 h 450851"/>
                <a:gd name="connsiteX1" fmla="*/ 168548 w 450850"/>
                <a:gd name="connsiteY1" fmla="*/ 218629 h 450851"/>
                <a:gd name="connsiteX2" fmla="*/ 146075 w 450850"/>
                <a:gd name="connsiteY2" fmla="*/ 241102 h 450851"/>
                <a:gd name="connsiteX3" fmla="*/ 134838 w 450850"/>
                <a:gd name="connsiteY3" fmla="*/ 241102 h 450851"/>
                <a:gd name="connsiteX4" fmla="*/ 82401 w 450850"/>
                <a:gd name="connsiteY4" fmla="*/ 263575 h 450851"/>
                <a:gd name="connsiteX5" fmla="*/ 52437 w 450850"/>
                <a:gd name="connsiteY5" fmla="*/ 293540 h 450851"/>
                <a:gd name="connsiteX6" fmla="*/ 29964 w 450850"/>
                <a:gd name="connsiteY6" fmla="*/ 345977 h 450851"/>
                <a:gd name="connsiteX7" fmla="*/ 104874 w 450850"/>
                <a:gd name="connsiteY7" fmla="*/ 420887 h 450851"/>
                <a:gd name="connsiteX8" fmla="*/ 157311 w 450850"/>
                <a:gd name="connsiteY8" fmla="*/ 398414 h 450851"/>
                <a:gd name="connsiteX9" fmla="*/ 187275 w 450850"/>
                <a:gd name="connsiteY9" fmla="*/ 368450 h 450851"/>
                <a:gd name="connsiteX10" fmla="*/ 209748 w 450850"/>
                <a:gd name="connsiteY10" fmla="*/ 316013 h 450851"/>
                <a:gd name="connsiteX11" fmla="*/ 209748 w 450850"/>
                <a:gd name="connsiteY11" fmla="*/ 304776 h 450851"/>
                <a:gd name="connsiteX12" fmla="*/ 232221 w 450850"/>
                <a:gd name="connsiteY12" fmla="*/ 282303 h 450851"/>
                <a:gd name="connsiteX13" fmla="*/ 239712 w 450850"/>
                <a:gd name="connsiteY13" fmla="*/ 316013 h 450851"/>
                <a:gd name="connsiteX14" fmla="*/ 209748 w 450850"/>
                <a:gd name="connsiteY14" fmla="*/ 390923 h 450851"/>
                <a:gd name="connsiteX15" fmla="*/ 179784 w 450850"/>
                <a:gd name="connsiteY15" fmla="*/ 420887 h 450851"/>
                <a:gd name="connsiteX16" fmla="*/ 104874 w 450850"/>
                <a:gd name="connsiteY16" fmla="*/ 450851 h 450851"/>
                <a:gd name="connsiteX17" fmla="*/ 0 w 450850"/>
                <a:gd name="connsiteY17" fmla="*/ 345977 h 450851"/>
                <a:gd name="connsiteX18" fmla="*/ 29964 w 450850"/>
                <a:gd name="connsiteY18" fmla="*/ 271066 h 450851"/>
                <a:gd name="connsiteX19" fmla="*/ 59928 w 450850"/>
                <a:gd name="connsiteY19" fmla="*/ 241102 h 450851"/>
                <a:gd name="connsiteX20" fmla="*/ 134838 w 450850"/>
                <a:gd name="connsiteY20" fmla="*/ 211138 h 450851"/>
                <a:gd name="connsiteX21" fmla="*/ 288164 w 450850"/>
                <a:gd name="connsiteY21" fmla="*/ 138708 h 450851"/>
                <a:gd name="connsiteX22" fmla="*/ 310588 w 450850"/>
                <a:gd name="connsiteY22" fmla="*/ 138708 h 450851"/>
                <a:gd name="connsiteX23" fmla="*/ 310588 w 450850"/>
                <a:gd name="connsiteY23" fmla="*/ 161330 h 450851"/>
                <a:gd name="connsiteX24" fmla="*/ 161099 w 450850"/>
                <a:gd name="connsiteY24" fmla="*/ 312143 h 450851"/>
                <a:gd name="connsiteX25" fmla="*/ 149887 w 450850"/>
                <a:gd name="connsiteY25" fmla="*/ 315913 h 450851"/>
                <a:gd name="connsiteX26" fmla="*/ 138675 w 450850"/>
                <a:gd name="connsiteY26" fmla="*/ 312143 h 450851"/>
                <a:gd name="connsiteX27" fmla="*/ 138675 w 450850"/>
                <a:gd name="connsiteY27" fmla="*/ 289521 h 450851"/>
                <a:gd name="connsiteX28" fmla="*/ 288164 w 450850"/>
                <a:gd name="connsiteY28" fmla="*/ 138708 h 450851"/>
                <a:gd name="connsiteX29" fmla="*/ 345281 w 450850"/>
                <a:gd name="connsiteY29" fmla="*/ 0 h 450851"/>
                <a:gd name="connsiteX30" fmla="*/ 450850 w 450850"/>
                <a:gd name="connsiteY30" fmla="*/ 105569 h 450851"/>
                <a:gd name="connsiteX31" fmla="*/ 420688 w 450850"/>
                <a:gd name="connsiteY31" fmla="*/ 180975 h 450851"/>
                <a:gd name="connsiteX32" fmla="*/ 390525 w 450850"/>
                <a:gd name="connsiteY32" fmla="*/ 211138 h 450851"/>
                <a:gd name="connsiteX33" fmla="*/ 315119 w 450850"/>
                <a:gd name="connsiteY33" fmla="*/ 241300 h 450851"/>
                <a:gd name="connsiteX34" fmla="*/ 281186 w 450850"/>
                <a:gd name="connsiteY34" fmla="*/ 233760 h 450851"/>
                <a:gd name="connsiteX35" fmla="*/ 303808 w 450850"/>
                <a:gd name="connsiteY35" fmla="*/ 211138 h 450851"/>
                <a:gd name="connsiteX36" fmla="*/ 315119 w 450850"/>
                <a:gd name="connsiteY36" fmla="*/ 211138 h 450851"/>
                <a:gd name="connsiteX37" fmla="*/ 367903 w 450850"/>
                <a:gd name="connsiteY37" fmla="*/ 188516 h 450851"/>
                <a:gd name="connsiteX38" fmla="*/ 398066 w 450850"/>
                <a:gd name="connsiteY38" fmla="*/ 158353 h 450851"/>
                <a:gd name="connsiteX39" fmla="*/ 420688 w 450850"/>
                <a:gd name="connsiteY39" fmla="*/ 105569 h 450851"/>
                <a:gd name="connsiteX40" fmla="*/ 345281 w 450850"/>
                <a:gd name="connsiteY40" fmla="*/ 30162 h 450851"/>
                <a:gd name="connsiteX41" fmla="*/ 292497 w 450850"/>
                <a:gd name="connsiteY41" fmla="*/ 52784 h 450851"/>
                <a:gd name="connsiteX42" fmla="*/ 262334 w 450850"/>
                <a:gd name="connsiteY42" fmla="*/ 82947 h 450851"/>
                <a:gd name="connsiteX43" fmla="*/ 239713 w 450850"/>
                <a:gd name="connsiteY43" fmla="*/ 135731 h 450851"/>
                <a:gd name="connsiteX44" fmla="*/ 239713 w 450850"/>
                <a:gd name="connsiteY44" fmla="*/ 147042 h 450851"/>
                <a:gd name="connsiteX45" fmla="*/ 217091 w 450850"/>
                <a:gd name="connsiteY45" fmla="*/ 169664 h 450851"/>
                <a:gd name="connsiteX46" fmla="*/ 209550 w 450850"/>
                <a:gd name="connsiteY46" fmla="*/ 135731 h 450851"/>
                <a:gd name="connsiteX47" fmla="*/ 239713 w 450850"/>
                <a:gd name="connsiteY47" fmla="*/ 60325 h 450851"/>
                <a:gd name="connsiteX48" fmla="*/ 269875 w 450850"/>
                <a:gd name="connsiteY48" fmla="*/ 30162 h 450851"/>
                <a:gd name="connsiteX49" fmla="*/ 345281 w 450850"/>
                <a:gd name="connsiteY49" fmla="*/ 0 h 450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50850" h="450851">
                  <a:moveTo>
                    <a:pt x="134838" y="211138"/>
                  </a:moveTo>
                  <a:cubicBezTo>
                    <a:pt x="146075" y="211138"/>
                    <a:pt x="157311" y="214884"/>
                    <a:pt x="168548" y="218629"/>
                  </a:cubicBezTo>
                  <a:cubicBezTo>
                    <a:pt x="168548" y="218629"/>
                    <a:pt x="168548" y="218629"/>
                    <a:pt x="146075" y="241102"/>
                  </a:cubicBezTo>
                  <a:cubicBezTo>
                    <a:pt x="142329" y="241102"/>
                    <a:pt x="138584" y="241102"/>
                    <a:pt x="134838" y="241102"/>
                  </a:cubicBezTo>
                  <a:cubicBezTo>
                    <a:pt x="116110" y="241102"/>
                    <a:pt x="93637" y="248593"/>
                    <a:pt x="82401" y="263575"/>
                  </a:cubicBezTo>
                  <a:cubicBezTo>
                    <a:pt x="82401" y="263575"/>
                    <a:pt x="82401" y="263575"/>
                    <a:pt x="52437" y="293540"/>
                  </a:cubicBezTo>
                  <a:cubicBezTo>
                    <a:pt x="37455" y="304776"/>
                    <a:pt x="29964" y="327249"/>
                    <a:pt x="29964" y="345977"/>
                  </a:cubicBezTo>
                  <a:cubicBezTo>
                    <a:pt x="29964" y="387177"/>
                    <a:pt x="63673" y="420887"/>
                    <a:pt x="104874" y="420887"/>
                  </a:cubicBezTo>
                  <a:cubicBezTo>
                    <a:pt x="123601" y="420887"/>
                    <a:pt x="146075" y="413396"/>
                    <a:pt x="157311" y="398414"/>
                  </a:cubicBezTo>
                  <a:cubicBezTo>
                    <a:pt x="157311" y="398414"/>
                    <a:pt x="157311" y="398414"/>
                    <a:pt x="187275" y="368450"/>
                  </a:cubicBezTo>
                  <a:cubicBezTo>
                    <a:pt x="202257" y="357213"/>
                    <a:pt x="209748" y="334740"/>
                    <a:pt x="209748" y="316013"/>
                  </a:cubicBezTo>
                  <a:cubicBezTo>
                    <a:pt x="209748" y="312267"/>
                    <a:pt x="209748" y="308522"/>
                    <a:pt x="209748" y="304776"/>
                  </a:cubicBezTo>
                  <a:lnTo>
                    <a:pt x="232221" y="282303"/>
                  </a:lnTo>
                  <a:cubicBezTo>
                    <a:pt x="235967" y="293540"/>
                    <a:pt x="239712" y="304776"/>
                    <a:pt x="239712" y="316013"/>
                  </a:cubicBezTo>
                  <a:cubicBezTo>
                    <a:pt x="239712" y="342231"/>
                    <a:pt x="228476" y="368450"/>
                    <a:pt x="209748" y="390923"/>
                  </a:cubicBezTo>
                  <a:cubicBezTo>
                    <a:pt x="209748" y="390923"/>
                    <a:pt x="209748" y="390923"/>
                    <a:pt x="179784" y="420887"/>
                  </a:cubicBezTo>
                  <a:cubicBezTo>
                    <a:pt x="157311" y="439615"/>
                    <a:pt x="131092" y="450851"/>
                    <a:pt x="104874" y="450851"/>
                  </a:cubicBezTo>
                  <a:cubicBezTo>
                    <a:pt x="48691" y="450851"/>
                    <a:pt x="0" y="402160"/>
                    <a:pt x="0" y="345977"/>
                  </a:cubicBezTo>
                  <a:cubicBezTo>
                    <a:pt x="0" y="319758"/>
                    <a:pt x="11236" y="293540"/>
                    <a:pt x="29964" y="271066"/>
                  </a:cubicBezTo>
                  <a:cubicBezTo>
                    <a:pt x="29964" y="271066"/>
                    <a:pt x="29964" y="271066"/>
                    <a:pt x="59928" y="241102"/>
                  </a:cubicBezTo>
                  <a:cubicBezTo>
                    <a:pt x="82401" y="222375"/>
                    <a:pt x="108619" y="211138"/>
                    <a:pt x="134838" y="211138"/>
                  </a:cubicBezTo>
                  <a:close/>
                  <a:moveTo>
                    <a:pt x="288164" y="138708"/>
                  </a:moveTo>
                  <a:cubicBezTo>
                    <a:pt x="295639" y="134938"/>
                    <a:pt x="303113" y="134938"/>
                    <a:pt x="310588" y="138708"/>
                  </a:cubicBezTo>
                  <a:cubicBezTo>
                    <a:pt x="314325" y="146249"/>
                    <a:pt x="314325" y="153790"/>
                    <a:pt x="310588" y="161330"/>
                  </a:cubicBezTo>
                  <a:cubicBezTo>
                    <a:pt x="161099" y="312143"/>
                    <a:pt x="161099" y="312143"/>
                    <a:pt x="161099" y="312143"/>
                  </a:cubicBezTo>
                  <a:cubicBezTo>
                    <a:pt x="157361" y="315913"/>
                    <a:pt x="153624" y="315913"/>
                    <a:pt x="149887" y="315913"/>
                  </a:cubicBezTo>
                  <a:cubicBezTo>
                    <a:pt x="146150" y="315913"/>
                    <a:pt x="142412" y="315913"/>
                    <a:pt x="138675" y="312143"/>
                  </a:cubicBezTo>
                  <a:cubicBezTo>
                    <a:pt x="134938" y="304602"/>
                    <a:pt x="134938" y="297062"/>
                    <a:pt x="138675" y="289521"/>
                  </a:cubicBezTo>
                  <a:cubicBezTo>
                    <a:pt x="288164" y="138708"/>
                    <a:pt x="288164" y="138708"/>
                    <a:pt x="288164" y="138708"/>
                  </a:cubicBezTo>
                  <a:close/>
                  <a:moveTo>
                    <a:pt x="345281" y="0"/>
                  </a:moveTo>
                  <a:cubicBezTo>
                    <a:pt x="401836" y="0"/>
                    <a:pt x="450850" y="49014"/>
                    <a:pt x="450850" y="105569"/>
                  </a:cubicBezTo>
                  <a:cubicBezTo>
                    <a:pt x="450850" y="131961"/>
                    <a:pt x="439539" y="158353"/>
                    <a:pt x="420688" y="180975"/>
                  </a:cubicBezTo>
                  <a:cubicBezTo>
                    <a:pt x="420688" y="180975"/>
                    <a:pt x="420688" y="180975"/>
                    <a:pt x="390525" y="211138"/>
                  </a:cubicBezTo>
                  <a:cubicBezTo>
                    <a:pt x="367903" y="229989"/>
                    <a:pt x="341511" y="241300"/>
                    <a:pt x="315119" y="241300"/>
                  </a:cubicBezTo>
                  <a:cubicBezTo>
                    <a:pt x="303808" y="241300"/>
                    <a:pt x="292497" y="237530"/>
                    <a:pt x="281186" y="233760"/>
                  </a:cubicBezTo>
                  <a:cubicBezTo>
                    <a:pt x="281186" y="233760"/>
                    <a:pt x="281186" y="233760"/>
                    <a:pt x="303808" y="211138"/>
                  </a:cubicBezTo>
                  <a:cubicBezTo>
                    <a:pt x="307578" y="211138"/>
                    <a:pt x="311348" y="211138"/>
                    <a:pt x="315119" y="211138"/>
                  </a:cubicBezTo>
                  <a:cubicBezTo>
                    <a:pt x="333970" y="211138"/>
                    <a:pt x="356592" y="203597"/>
                    <a:pt x="367903" y="188516"/>
                  </a:cubicBezTo>
                  <a:cubicBezTo>
                    <a:pt x="367903" y="188516"/>
                    <a:pt x="367903" y="188516"/>
                    <a:pt x="398066" y="158353"/>
                  </a:cubicBezTo>
                  <a:cubicBezTo>
                    <a:pt x="413147" y="147042"/>
                    <a:pt x="420688" y="124420"/>
                    <a:pt x="420688" y="105569"/>
                  </a:cubicBezTo>
                  <a:cubicBezTo>
                    <a:pt x="420688" y="64095"/>
                    <a:pt x="386755" y="30162"/>
                    <a:pt x="345281" y="30162"/>
                  </a:cubicBezTo>
                  <a:cubicBezTo>
                    <a:pt x="326430" y="30162"/>
                    <a:pt x="303808" y="37703"/>
                    <a:pt x="292497" y="52784"/>
                  </a:cubicBezTo>
                  <a:cubicBezTo>
                    <a:pt x="292497" y="52784"/>
                    <a:pt x="292497" y="52784"/>
                    <a:pt x="262334" y="82947"/>
                  </a:cubicBezTo>
                  <a:cubicBezTo>
                    <a:pt x="247253" y="94258"/>
                    <a:pt x="239713" y="116880"/>
                    <a:pt x="239713" y="135731"/>
                  </a:cubicBezTo>
                  <a:cubicBezTo>
                    <a:pt x="239713" y="139502"/>
                    <a:pt x="239713" y="143272"/>
                    <a:pt x="239713" y="147042"/>
                  </a:cubicBezTo>
                  <a:cubicBezTo>
                    <a:pt x="239713" y="147042"/>
                    <a:pt x="239713" y="147042"/>
                    <a:pt x="217091" y="169664"/>
                  </a:cubicBezTo>
                  <a:cubicBezTo>
                    <a:pt x="213320" y="158353"/>
                    <a:pt x="209550" y="147042"/>
                    <a:pt x="209550" y="135731"/>
                  </a:cubicBezTo>
                  <a:cubicBezTo>
                    <a:pt x="209550" y="109339"/>
                    <a:pt x="220861" y="82947"/>
                    <a:pt x="239713" y="60325"/>
                  </a:cubicBezTo>
                  <a:cubicBezTo>
                    <a:pt x="239713" y="60325"/>
                    <a:pt x="239713" y="60325"/>
                    <a:pt x="269875" y="30162"/>
                  </a:cubicBezTo>
                  <a:cubicBezTo>
                    <a:pt x="292497" y="11311"/>
                    <a:pt x="318889" y="0"/>
                    <a:pt x="345281" y="0"/>
                  </a:cubicBezTo>
                  <a:close/>
                </a:path>
              </a:pathLst>
            </a:custGeom>
            <a:solidFill>
              <a:schemeClr val="bg1"/>
            </a:solidFill>
            <a:ln>
              <a:noFill/>
            </a:ln>
          </p:spPr>
          <p:txBody>
            <a:bodyPr vert="horz" wrap="square" lIns="91416" tIns="45708" rIns="91416" bIns="45708" numCol="1" anchor="t" anchorCtr="0" compatLnSpc="1">
              <a:noAutofit/>
            </a:bodyPr>
            <a:lstStyle/>
            <a:p>
              <a:endParaRPr lang="en-IN" sz="1350" dirty="0">
                <a:cs typeface="+mn-ea"/>
                <a:sym typeface="+mn-lt"/>
              </a:endParaRPr>
            </a:p>
          </p:txBody>
        </p:sp>
      </p:grpSp>
      <p:sp>
        <p:nvSpPr>
          <p:cNvPr id="117" name="TextBox 172"/>
          <p:cNvSpPr txBox="1"/>
          <p:nvPr/>
        </p:nvSpPr>
        <p:spPr>
          <a:xfrm>
            <a:off x="8945193" y="1443064"/>
            <a:ext cx="2729421" cy="215444"/>
          </a:xfrm>
          <a:prstGeom prst="rect">
            <a:avLst/>
          </a:prstGeom>
          <a:noFill/>
        </p:spPr>
        <p:txBody>
          <a:bodyPr wrap="square" lIns="0" tIns="0" rIns="0" bIns="0" rtlCol="0" anchor="t" anchorCtr="0">
            <a:spAutoFit/>
          </a:bodyPr>
          <a:lstStyle/>
          <a:p>
            <a:r>
              <a:rPr lang="zh-CN" altLang="en-US" sz="1400" dirty="0">
                <a:solidFill>
                  <a:schemeClr val="tx1">
                    <a:lumMod val="50000"/>
                    <a:lumOff val="50000"/>
                  </a:schemeClr>
                </a:solidFill>
                <a:cs typeface="+mn-ea"/>
                <a:sym typeface="+mn-lt"/>
              </a:rPr>
              <a:t>添加标题</a:t>
            </a:r>
            <a:endParaRPr lang="en-IN" sz="1400" dirty="0">
              <a:solidFill>
                <a:schemeClr val="tx1">
                  <a:lumMod val="50000"/>
                  <a:lumOff val="50000"/>
                </a:schemeClr>
              </a:solidFill>
              <a:cs typeface="+mn-ea"/>
              <a:sym typeface="+mn-lt"/>
            </a:endParaRPr>
          </a:p>
        </p:txBody>
      </p:sp>
      <p:sp>
        <p:nvSpPr>
          <p:cNvPr id="118" name="TextBox 173"/>
          <p:cNvSpPr txBox="1"/>
          <p:nvPr/>
        </p:nvSpPr>
        <p:spPr>
          <a:xfrm>
            <a:off x="8945193" y="2424154"/>
            <a:ext cx="2729421" cy="1809726"/>
          </a:xfrm>
          <a:prstGeom prst="rect">
            <a:avLst/>
          </a:prstGeom>
          <a:noFill/>
        </p:spPr>
        <p:txBody>
          <a:bodyPr wrap="square" lIns="0" tIns="0" rIns="0" bIns="0" rtlCol="0" anchor="t" anchorCtr="0">
            <a:spAutoFit/>
          </a:bodyPr>
          <a:lstStyle/>
          <a:p>
            <a:pPr algn="just">
              <a:lnSpc>
                <a:spcPct val="120000"/>
              </a:lnSpc>
            </a:pPr>
            <a:r>
              <a:rPr lang="en-IN" sz="1400" dirty="0">
                <a:solidFill>
                  <a:schemeClr val="tx1">
                    <a:lumMod val="50000"/>
                    <a:lumOff val="50000"/>
                  </a:schemeClr>
                </a:solidFill>
                <a:cs typeface="+mn-ea"/>
                <a:sym typeface="+mn-lt"/>
              </a:rPr>
              <a:t>"</a:t>
            </a:r>
            <a:r>
              <a:rPr lang="en-IN" sz="1400" i="1" dirty="0">
                <a:solidFill>
                  <a:schemeClr val="tx1">
                    <a:lumMod val="50000"/>
                    <a:lumOff val="50000"/>
                  </a:schemeClr>
                </a:solidFill>
                <a:cs typeface="+mn-ea"/>
                <a:sym typeface="+mn-lt"/>
              </a:rPr>
              <a:t>At vero eos et accusamus et iusto odio dignissimos </a:t>
            </a:r>
            <a:r>
              <a:rPr lang="en-IN" sz="1400" dirty="0">
                <a:solidFill>
                  <a:schemeClr val="tx1">
                    <a:lumMod val="50000"/>
                    <a:lumOff val="50000"/>
                  </a:schemeClr>
                </a:solidFill>
                <a:cs typeface="+mn-ea"/>
                <a:sym typeface="+mn-lt"/>
              </a:rPr>
              <a:t>ducimus if ever give blanditiis praesentium no voluptatum with deleniti atque corrupti quos dolores et quas molestias ever go excepturi sint occaecati ever neve </a:t>
            </a:r>
          </a:p>
        </p:txBody>
      </p:sp>
      <p:sp>
        <p:nvSpPr>
          <p:cNvPr id="119" name="TextBox 174"/>
          <p:cNvSpPr txBox="1"/>
          <p:nvPr/>
        </p:nvSpPr>
        <p:spPr>
          <a:xfrm>
            <a:off x="8945193" y="2034976"/>
            <a:ext cx="2729421" cy="234744"/>
          </a:xfrm>
          <a:prstGeom prst="rect">
            <a:avLst/>
          </a:prstGeom>
          <a:noFill/>
        </p:spPr>
        <p:txBody>
          <a:bodyPr wrap="square" lIns="0" tIns="0" rIns="0" bIns="0" rtlCol="0" anchor="t" anchorCtr="0">
            <a:spAutoFit/>
          </a:bodyPr>
          <a:lstStyle/>
          <a:p>
            <a:pPr>
              <a:lnSpc>
                <a:spcPct val="120000"/>
              </a:lnSpc>
            </a:pPr>
            <a:r>
              <a:rPr lang="en-IN" sz="1400" i="1" dirty="0">
                <a:solidFill>
                  <a:schemeClr val="tx1">
                    <a:lumMod val="65000"/>
                    <a:lumOff val="35000"/>
                  </a:schemeClr>
                </a:solidFill>
                <a:cs typeface="+mn-ea"/>
                <a:sym typeface="+mn-lt"/>
              </a:rPr>
              <a:t>"At vero eos et </a:t>
            </a:r>
            <a:endParaRPr lang="en-IN" sz="1400" dirty="0">
              <a:solidFill>
                <a:schemeClr val="tx1">
                  <a:lumMod val="65000"/>
                  <a:lumOff val="35000"/>
                </a:schemeClr>
              </a:solidFill>
              <a:cs typeface="+mn-ea"/>
              <a:sym typeface="+mn-lt"/>
            </a:endParaRPr>
          </a:p>
        </p:txBody>
      </p:sp>
      <p:pic>
        <p:nvPicPr>
          <p:cNvPr id="2" name="图片 1"/>
          <p:cNvPicPr>
            <a:picLocks noChangeAspect="1"/>
          </p:cNvPicPr>
          <p:nvPr/>
        </p:nvPicPr>
        <p:blipFill rotWithShape="1">
          <a:blip r:embed="rId3" cstate="email"/>
          <a:srcRect/>
          <a:stretch>
            <a:fillRect/>
          </a:stretch>
        </p:blipFill>
        <p:spPr>
          <a:xfrm>
            <a:off x="139792" y="54938"/>
            <a:ext cx="1634113" cy="672321"/>
          </a:xfrm>
          <a:prstGeom prst="rect">
            <a:avLst/>
          </a:prstGeom>
        </p:spPr>
      </p:pic>
      <p:sp>
        <p:nvSpPr>
          <p:cNvPr id="120" name="文本框 119"/>
          <p:cNvSpPr txBox="1"/>
          <p:nvPr/>
        </p:nvSpPr>
        <p:spPr>
          <a:xfrm>
            <a:off x="1903320" y="263741"/>
            <a:ext cx="4442989" cy="461665"/>
          </a:xfrm>
          <a:prstGeom prst="rect">
            <a:avLst/>
          </a:prstGeom>
          <a:noFill/>
        </p:spPr>
        <p:txBody>
          <a:bodyPr wrap="square" rtlCol="0">
            <a:spAutoFit/>
          </a:bodyPr>
          <a:lstStyle/>
          <a:p>
            <a:r>
              <a:rPr lang="zh-CN" altLang="en-US" sz="2400" dirty="0">
                <a:effectLst>
                  <a:outerShdw blurRad="38100" dist="38100" dir="2700000" algn="tl">
                    <a:srgbClr val="000000">
                      <a:alpha val="43137"/>
                    </a:srgbClr>
                  </a:outerShdw>
                </a:effectLst>
                <a:cs typeface="+mn-ea"/>
                <a:sym typeface="+mn-lt"/>
              </a:rPr>
              <a:t>单击添加您的标题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13"/>
                                        </p:tgtEl>
                                        <p:attrNameLst>
                                          <p:attrName>style.visibility</p:attrName>
                                        </p:attrNameLst>
                                      </p:cBhvr>
                                      <p:to>
                                        <p:strVal val="visible"/>
                                      </p:to>
                                    </p:set>
                                    <p:animEffect transition="in" filter="wipe(down)">
                                      <p:cBhvr>
                                        <p:cTn id="11" dur="500"/>
                                        <p:tgtEl>
                                          <p:spTgt spid="11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80"/>
                                        </p:tgtEl>
                                        <p:attrNameLst>
                                          <p:attrName>style.visibility</p:attrName>
                                        </p:attrNameLst>
                                      </p:cBhvr>
                                      <p:to>
                                        <p:strVal val="visible"/>
                                      </p:to>
                                    </p:set>
                                    <p:animEffect transition="in" filter="wipe(down)">
                                      <p:cBhvr>
                                        <p:cTn id="15" dur="500"/>
                                        <p:tgtEl>
                                          <p:spTgt spid="80"/>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wipe(down)">
                                      <p:cBhvr>
                                        <p:cTn id="19" dur="500"/>
                                        <p:tgtEl>
                                          <p:spTgt spid="81"/>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down)">
                                      <p:cBhvr>
                                        <p:cTn id="23" dur="500"/>
                                        <p:tgtEl>
                                          <p:spTgt spid="79"/>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Effect transition="in" filter="wipe(down)">
                                      <p:cBhvr>
                                        <p:cTn id="27" dur="500"/>
                                        <p:tgtEl>
                                          <p:spTgt spid="95"/>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8"/>
                                        </p:tgtEl>
                                        <p:attrNameLst>
                                          <p:attrName>style.visibility</p:attrName>
                                        </p:attrNameLst>
                                      </p:cBhvr>
                                      <p:to>
                                        <p:strVal val="visible"/>
                                      </p:to>
                                    </p:set>
                                    <p:animEffect transition="in" filter="wipe(down)">
                                      <p:cBhvr>
                                        <p:cTn id="31" dur="500"/>
                                        <p:tgtEl>
                                          <p:spTgt spid="78"/>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99"/>
                                        </p:tgtEl>
                                        <p:attrNameLst>
                                          <p:attrName>style.visibility</p:attrName>
                                        </p:attrNameLst>
                                      </p:cBhvr>
                                      <p:to>
                                        <p:strVal val="visible"/>
                                      </p:to>
                                    </p:set>
                                    <p:animEffect transition="in" filter="wipe(down)">
                                      <p:cBhvr>
                                        <p:cTn id="35" dur="500"/>
                                        <p:tgtEl>
                                          <p:spTgt spid="99"/>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74"/>
                                        </p:tgtEl>
                                        <p:attrNameLst>
                                          <p:attrName>style.visibility</p:attrName>
                                        </p:attrNameLst>
                                      </p:cBhvr>
                                      <p:to>
                                        <p:strVal val="visible"/>
                                      </p:to>
                                    </p:set>
                                    <p:animEffect transition="in" filter="wipe(down)">
                                      <p:cBhvr>
                                        <p:cTn id="39" dur="500"/>
                                        <p:tgtEl>
                                          <p:spTgt spid="74"/>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109"/>
                                        </p:tgtEl>
                                        <p:attrNameLst>
                                          <p:attrName>style.visibility</p:attrName>
                                        </p:attrNameLst>
                                      </p:cBhvr>
                                      <p:to>
                                        <p:strVal val="visible"/>
                                      </p:to>
                                    </p:set>
                                    <p:animEffect transition="in" filter="wipe(down)">
                                      <p:cBhvr>
                                        <p:cTn id="43" dur="500"/>
                                        <p:tgtEl>
                                          <p:spTgt spid="109"/>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down)">
                                      <p:cBhvr>
                                        <p:cTn id="47" dur="500"/>
                                        <p:tgtEl>
                                          <p:spTgt spid="75"/>
                                        </p:tgtEl>
                                      </p:cBhvr>
                                    </p:animEffect>
                                  </p:childTnLst>
                                </p:cTn>
                              </p:par>
                            </p:childTnLst>
                          </p:cTn>
                        </p:par>
                        <p:par>
                          <p:cTn id="48" fill="hold">
                            <p:stCondLst>
                              <p:cond delay="5500"/>
                            </p:stCondLst>
                            <p:childTnLst>
                              <p:par>
                                <p:cTn id="49" presetID="22" presetClass="entr" presetSubtype="4"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down)">
                                      <p:cBhvr>
                                        <p:cTn id="51" dur="500"/>
                                        <p:tgtEl>
                                          <p:spTgt spid="87"/>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77"/>
                                        </p:tgtEl>
                                        <p:attrNameLst>
                                          <p:attrName>style.visibility</p:attrName>
                                        </p:attrNameLst>
                                      </p:cBhvr>
                                      <p:to>
                                        <p:strVal val="visible"/>
                                      </p:to>
                                    </p:set>
                                    <p:animEffect transition="in" filter="wipe(down)">
                                      <p:cBhvr>
                                        <p:cTn id="55" dur="500"/>
                                        <p:tgtEl>
                                          <p:spTgt spid="77"/>
                                        </p:tgtEl>
                                      </p:cBhvr>
                                    </p:animEffect>
                                  </p:childTnLst>
                                </p:cTn>
                              </p:par>
                            </p:childTnLst>
                          </p:cTn>
                        </p:par>
                        <p:par>
                          <p:cTn id="56" fill="hold">
                            <p:stCondLst>
                              <p:cond delay="6500"/>
                            </p:stCondLst>
                            <p:childTnLst>
                              <p:par>
                                <p:cTn id="57" presetID="22" presetClass="entr" presetSubtype="4" fill="hold" nodeType="afterEffect">
                                  <p:stCondLst>
                                    <p:cond delay="0"/>
                                  </p:stCondLst>
                                  <p:childTnLst>
                                    <p:set>
                                      <p:cBhvr>
                                        <p:cTn id="58" dur="1" fill="hold">
                                          <p:stCondLst>
                                            <p:cond delay="0"/>
                                          </p:stCondLst>
                                        </p:cTn>
                                        <p:tgtEl>
                                          <p:spTgt spid="103"/>
                                        </p:tgtEl>
                                        <p:attrNameLst>
                                          <p:attrName>style.visibility</p:attrName>
                                        </p:attrNameLst>
                                      </p:cBhvr>
                                      <p:to>
                                        <p:strVal val="visible"/>
                                      </p:to>
                                    </p:set>
                                    <p:animEffect transition="in" filter="wipe(down)">
                                      <p:cBhvr>
                                        <p:cTn id="59" dur="500"/>
                                        <p:tgtEl>
                                          <p:spTgt spid="103"/>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76"/>
                                        </p:tgtEl>
                                        <p:attrNameLst>
                                          <p:attrName>style.visibility</p:attrName>
                                        </p:attrNameLst>
                                      </p:cBhvr>
                                      <p:to>
                                        <p:strVal val="visible"/>
                                      </p:to>
                                    </p:set>
                                    <p:animEffect transition="in" filter="wipe(down)">
                                      <p:cBhvr>
                                        <p:cTn id="63" dur="500"/>
                                        <p:tgtEl>
                                          <p:spTgt spid="76"/>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fade">
                                      <p:cBhvr>
                                        <p:cTn id="67" dur="500"/>
                                        <p:tgtEl>
                                          <p:spTgt spid="11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19"/>
                                        </p:tgtEl>
                                        <p:attrNameLst>
                                          <p:attrName>style.visibility</p:attrName>
                                        </p:attrNameLst>
                                      </p:cBhvr>
                                      <p:to>
                                        <p:strVal val="visible"/>
                                      </p:to>
                                    </p:set>
                                    <p:animEffect transition="in" filter="fade">
                                      <p:cBhvr>
                                        <p:cTn id="70" dur="500"/>
                                        <p:tgtEl>
                                          <p:spTgt spid="11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18"/>
                                        </p:tgtEl>
                                        <p:attrNameLst>
                                          <p:attrName>style.visibility</p:attrName>
                                        </p:attrNameLst>
                                      </p:cBhvr>
                                      <p:to>
                                        <p:strVal val="visible"/>
                                      </p:to>
                                    </p:set>
                                    <p:animEffect transition="in" filter="fade">
                                      <p:cBhvr>
                                        <p:cTn id="73"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animBg="1"/>
      <p:bldP spid="76" grpId="0" animBg="1"/>
      <p:bldP spid="77" grpId="0" animBg="1"/>
      <p:bldP spid="78" grpId="0" animBg="1"/>
      <p:bldP spid="79" grpId="0" animBg="1"/>
      <p:bldP spid="80" grpId="0" animBg="1"/>
      <p:bldP spid="117" grpId="0"/>
      <p:bldP spid="118" grpId="0"/>
      <p:bldP spid="1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p:cNvPicPr>
          <p:nvPr/>
        </p:nvPicPr>
        <p:blipFill>
          <a:blip r:embed="rId3" cstate="email"/>
          <a:stretch>
            <a:fillRect/>
          </a:stretch>
        </p:blipFill>
        <p:spPr>
          <a:xfrm>
            <a:off x="7982198" y="1487336"/>
            <a:ext cx="3571155" cy="2848695"/>
          </a:xfrm>
          <a:prstGeom prst="rect">
            <a:avLst/>
          </a:prstGeom>
          <a:effectLst/>
        </p:spPr>
      </p:pic>
      <p:sp>
        <p:nvSpPr>
          <p:cNvPr id="6" name="Rectangle 7"/>
          <p:cNvSpPr/>
          <p:nvPr/>
        </p:nvSpPr>
        <p:spPr>
          <a:xfrm>
            <a:off x="8113674" y="1613021"/>
            <a:ext cx="3306945" cy="1848692"/>
          </a:xfrm>
          <a:prstGeom prst="rect">
            <a:avLst/>
          </a:prstGeom>
          <a:solidFill>
            <a:srgbClr val="FBA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pic>
        <p:nvPicPr>
          <p:cNvPr id="7" name="Picture 12"/>
          <p:cNvPicPr>
            <a:picLocks noChangeAspect="1"/>
          </p:cNvPicPr>
          <p:nvPr/>
        </p:nvPicPr>
        <p:blipFill>
          <a:blip r:embed="rId4" cstate="email"/>
          <a:stretch>
            <a:fillRect/>
          </a:stretch>
        </p:blipFill>
        <p:spPr>
          <a:xfrm>
            <a:off x="5635180" y="2306804"/>
            <a:ext cx="3453299" cy="1998603"/>
          </a:xfrm>
          <a:prstGeom prst="rect">
            <a:avLst/>
          </a:prstGeom>
        </p:spPr>
      </p:pic>
      <p:sp>
        <p:nvSpPr>
          <p:cNvPr id="8" name="Rectangle 13"/>
          <p:cNvSpPr/>
          <p:nvPr/>
        </p:nvSpPr>
        <p:spPr>
          <a:xfrm>
            <a:off x="6050333" y="2412267"/>
            <a:ext cx="2614839" cy="1637484"/>
          </a:xfrm>
          <a:prstGeom prst="rect">
            <a:avLst/>
          </a:prstGeom>
          <a:solidFill>
            <a:srgbClr val="FBA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pic>
        <p:nvPicPr>
          <p:cNvPr id="9" name="Picture 8"/>
          <p:cNvPicPr>
            <a:picLocks noChangeAspect="1"/>
          </p:cNvPicPr>
          <p:nvPr/>
        </p:nvPicPr>
        <p:blipFill>
          <a:blip r:embed="rId5" cstate="email">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5232825" y="2733238"/>
            <a:ext cx="1101229" cy="1572164"/>
          </a:xfrm>
          <a:prstGeom prst="rect">
            <a:avLst/>
          </a:prstGeom>
        </p:spPr>
      </p:pic>
      <p:sp>
        <p:nvSpPr>
          <p:cNvPr id="10" name="Rectangle 9"/>
          <p:cNvSpPr/>
          <p:nvPr/>
        </p:nvSpPr>
        <p:spPr>
          <a:xfrm>
            <a:off x="5317835" y="2892441"/>
            <a:ext cx="926819" cy="1228707"/>
          </a:xfrm>
          <a:prstGeom prst="rect">
            <a:avLst/>
          </a:prstGeom>
          <a:solidFill>
            <a:srgbClr val="FBA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pic>
        <p:nvPicPr>
          <p:cNvPr id="11" name="Picture 10"/>
          <p:cNvPicPr>
            <a:picLocks noChangeAspect="1"/>
          </p:cNvPicPr>
          <p:nvPr/>
        </p:nvPicPr>
        <p:blipFill>
          <a:blip r:embed="rId7" cstate="email"/>
          <a:stretch>
            <a:fillRect/>
          </a:stretch>
        </p:blipFill>
        <p:spPr>
          <a:xfrm>
            <a:off x="4791492" y="3153036"/>
            <a:ext cx="680130" cy="1233669"/>
          </a:xfrm>
          <a:prstGeom prst="rect">
            <a:avLst/>
          </a:prstGeom>
        </p:spPr>
      </p:pic>
      <p:sp>
        <p:nvSpPr>
          <p:cNvPr id="12" name="Rectangle 11"/>
          <p:cNvSpPr/>
          <p:nvPr/>
        </p:nvSpPr>
        <p:spPr>
          <a:xfrm>
            <a:off x="4911425" y="3371440"/>
            <a:ext cx="440268" cy="780251"/>
          </a:xfrm>
          <a:prstGeom prst="rect">
            <a:avLst/>
          </a:prstGeom>
          <a:solidFill>
            <a:srgbClr val="FBA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13" name="TextBox 17"/>
          <p:cNvSpPr txBox="1"/>
          <p:nvPr/>
        </p:nvSpPr>
        <p:spPr>
          <a:xfrm>
            <a:off x="5745116" y="4753962"/>
            <a:ext cx="5748053" cy="307777"/>
          </a:xfrm>
          <a:prstGeom prst="rect">
            <a:avLst/>
          </a:prstGeom>
          <a:noFill/>
        </p:spPr>
        <p:txBody>
          <a:bodyPr wrap="square" lIns="0" tIns="0" rIns="0" bIns="0" rtlCol="0" anchor="t" anchorCtr="0">
            <a:spAutoFit/>
          </a:bodyPr>
          <a:lstStyle/>
          <a:p>
            <a:pPr algn="r"/>
            <a:r>
              <a:rPr lang="zh-CN" altLang="en-US" sz="2000" b="1" dirty="0">
                <a:solidFill>
                  <a:schemeClr val="tx1">
                    <a:lumMod val="75000"/>
                    <a:lumOff val="25000"/>
                  </a:schemeClr>
                </a:solidFill>
                <a:cs typeface="+mn-ea"/>
                <a:sym typeface="+mn-lt"/>
              </a:rPr>
              <a:t>添加标题</a:t>
            </a:r>
            <a:endParaRPr lang="en-IN" sz="2000" b="1" dirty="0">
              <a:solidFill>
                <a:schemeClr val="tx1">
                  <a:lumMod val="75000"/>
                  <a:lumOff val="25000"/>
                </a:schemeClr>
              </a:solidFill>
              <a:cs typeface="+mn-ea"/>
              <a:sym typeface="+mn-lt"/>
            </a:endParaRPr>
          </a:p>
        </p:txBody>
      </p:sp>
      <p:sp>
        <p:nvSpPr>
          <p:cNvPr id="14" name="TextBox 18"/>
          <p:cNvSpPr txBox="1"/>
          <p:nvPr/>
        </p:nvSpPr>
        <p:spPr>
          <a:xfrm>
            <a:off x="5745118" y="5110786"/>
            <a:ext cx="5748051" cy="161583"/>
          </a:xfrm>
          <a:prstGeom prst="rect">
            <a:avLst/>
          </a:prstGeom>
          <a:noFill/>
        </p:spPr>
        <p:txBody>
          <a:bodyPr wrap="square" lIns="0" tIns="0" rIns="0" bIns="0" rtlCol="0" anchor="t" anchorCtr="0">
            <a:spAutoFit/>
          </a:bodyPr>
          <a:lstStyle/>
          <a:p>
            <a:pPr algn="r"/>
            <a:r>
              <a:rPr lang="en-IN" sz="1050" dirty="0">
                <a:solidFill>
                  <a:schemeClr val="tx1">
                    <a:lumMod val="65000"/>
                    <a:lumOff val="35000"/>
                  </a:schemeClr>
                </a:solidFill>
                <a:cs typeface="+mn-ea"/>
                <a:sym typeface="+mn-lt"/>
              </a:rPr>
              <a:t>Section 1.10.33 of "de Finibus Bonorum et Malorum", written by Cicero in 45 BC</a:t>
            </a:r>
          </a:p>
        </p:txBody>
      </p:sp>
      <p:sp>
        <p:nvSpPr>
          <p:cNvPr id="15" name="TextBox 19"/>
          <p:cNvSpPr txBox="1"/>
          <p:nvPr/>
        </p:nvSpPr>
        <p:spPr>
          <a:xfrm>
            <a:off x="658552" y="5377792"/>
            <a:ext cx="10834616" cy="796821"/>
          </a:xfrm>
          <a:prstGeom prst="rect">
            <a:avLst/>
          </a:prstGeom>
          <a:noFill/>
        </p:spPr>
        <p:txBody>
          <a:bodyPr wrap="square" lIns="0" tIns="0" rIns="0" bIns="0" rtlCol="0" anchor="t" anchorCtr="0">
            <a:spAutoFit/>
          </a:bodyPr>
          <a:lstStyle/>
          <a:p>
            <a:pPr algn="r">
              <a:lnSpc>
                <a:spcPct val="150000"/>
              </a:lnSpc>
            </a:pPr>
            <a:r>
              <a:rPr lang="en-IN" sz="1200" dirty="0">
                <a:solidFill>
                  <a:schemeClr val="tx1">
                    <a:lumMod val="50000"/>
                    <a:lumOff val="50000"/>
                  </a:schemeClr>
                </a:solidFill>
                <a:cs typeface="+mn-ea"/>
                <a:sym typeface="+mn-lt"/>
              </a:rPr>
              <a:t>"Sed ut perspiciatis unde omnis iste natus error sit voluptatem accusantium doloremque laudantium, totam rem aperiam, eaque ipsa quae ab illo inventore veritatis et quasi architecto beatae vitae dicta sunt explicabo. Nemo enim ipsam voluptatem quia voluptas sit aspernatur aut odit aut fugit, sed quia consequuntur magni dolores eos qui ratione voluptatem sequi nesciunt. Neque porro quisquam est, qui dolorem ipsum quia dolor sit amet,, </a:t>
            </a:r>
          </a:p>
        </p:txBody>
      </p:sp>
      <p:sp>
        <p:nvSpPr>
          <p:cNvPr id="16" name="TextBox 21"/>
          <p:cNvSpPr txBox="1"/>
          <p:nvPr/>
        </p:nvSpPr>
        <p:spPr>
          <a:xfrm>
            <a:off x="1717238" y="1773185"/>
            <a:ext cx="1724090" cy="609398"/>
          </a:xfrm>
          <a:prstGeom prst="rect">
            <a:avLst/>
          </a:prstGeom>
          <a:noFill/>
        </p:spPr>
        <p:txBody>
          <a:bodyPr wrap="square" lIns="0" tIns="0" rIns="0" bIns="0" rtlCol="0">
            <a:spAutoFit/>
          </a:bodyPr>
          <a:lstStyle/>
          <a:p>
            <a:pPr>
              <a:lnSpc>
                <a:spcPct val="120000"/>
              </a:lnSpc>
            </a:pPr>
            <a:r>
              <a:rPr lang="en-IN" sz="1100" b="1" dirty="0">
                <a:solidFill>
                  <a:schemeClr val="tx1">
                    <a:lumMod val="50000"/>
                    <a:lumOff val="50000"/>
                  </a:schemeClr>
                </a:solidFill>
                <a:cs typeface="+mn-ea"/>
                <a:sym typeface="+mn-lt"/>
              </a:rPr>
              <a:t>“All the Lorem” </a:t>
            </a:r>
            <a:r>
              <a:rPr lang="en-IN" sz="1100" dirty="0">
                <a:solidFill>
                  <a:schemeClr val="tx1">
                    <a:lumMod val="50000"/>
                    <a:lumOff val="50000"/>
                  </a:schemeClr>
                </a:solidFill>
                <a:cs typeface="+mn-ea"/>
                <a:sym typeface="+mn-lt"/>
              </a:rPr>
              <a:t>Ipsum generators on the Internet tend to repeat predefined</a:t>
            </a:r>
          </a:p>
        </p:txBody>
      </p:sp>
      <p:sp>
        <p:nvSpPr>
          <p:cNvPr id="17" name="TextBox 22"/>
          <p:cNvSpPr txBox="1"/>
          <p:nvPr/>
        </p:nvSpPr>
        <p:spPr>
          <a:xfrm>
            <a:off x="1717241" y="1514021"/>
            <a:ext cx="1691643" cy="246221"/>
          </a:xfrm>
          <a:prstGeom prst="rect">
            <a:avLst/>
          </a:prstGeom>
          <a:noFill/>
        </p:spPr>
        <p:txBody>
          <a:bodyPr wrap="square" lIns="0" tIns="0" rIns="0" bIns="0" rtlCol="0">
            <a:spAutoFit/>
          </a:bodyPr>
          <a:lstStyle/>
          <a:p>
            <a:pPr lvl="0"/>
            <a:r>
              <a:rPr lang="zh-CN" altLang="en-US" sz="1600" b="1" dirty="0">
                <a:solidFill>
                  <a:schemeClr val="tx1">
                    <a:lumMod val="75000"/>
                    <a:lumOff val="25000"/>
                  </a:schemeClr>
                </a:solidFill>
                <a:cs typeface="+mn-ea"/>
                <a:sym typeface="+mn-lt"/>
              </a:rPr>
              <a:t>添加标题</a:t>
            </a:r>
            <a:endParaRPr lang="en-IN" sz="1600" b="1" dirty="0">
              <a:solidFill>
                <a:schemeClr val="tx1">
                  <a:lumMod val="75000"/>
                  <a:lumOff val="25000"/>
                </a:schemeClr>
              </a:solidFill>
              <a:cs typeface="+mn-ea"/>
              <a:sym typeface="+mn-lt"/>
            </a:endParaRPr>
          </a:p>
        </p:txBody>
      </p:sp>
      <p:grpSp>
        <p:nvGrpSpPr>
          <p:cNvPr id="18" name="Group 23"/>
          <p:cNvGrpSpPr/>
          <p:nvPr/>
        </p:nvGrpSpPr>
        <p:grpSpPr>
          <a:xfrm>
            <a:off x="647970" y="1449251"/>
            <a:ext cx="855373" cy="855373"/>
            <a:chOff x="4441833" y="2363064"/>
            <a:chExt cx="855596" cy="855596"/>
          </a:xfrm>
        </p:grpSpPr>
        <p:sp>
          <p:nvSpPr>
            <p:cNvPr id="19" name="Oval 24"/>
            <p:cNvSpPr/>
            <p:nvPr/>
          </p:nvSpPr>
          <p:spPr>
            <a:xfrm>
              <a:off x="4441833" y="2363064"/>
              <a:ext cx="855596" cy="8555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200" dirty="0">
                <a:solidFill>
                  <a:schemeClr val="tx1">
                    <a:lumMod val="65000"/>
                    <a:lumOff val="35000"/>
                  </a:schemeClr>
                </a:solidFill>
                <a:cs typeface="+mn-ea"/>
                <a:sym typeface="+mn-lt"/>
              </a:endParaRPr>
            </a:p>
          </p:txBody>
        </p:sp>
        <p:sp>
          <p:nvSpPr>
            <p:cNvPr id="20" name="Freeform 26"/>
            <p:cNvSpPr/>
            <p:nvPr/>
          </p:nvSpPr>
          <p:spPr bwMode="auto">
            <a:xfrm>
              <a:off x="4659210" y="2599817"/>
              <a:ext cx="420843" cy="378319"/>
            </a:xfrm>
            <a:custGeom>
              <a:avLst/>
              <a:gdLst>
                <a:gd name="connsiteX0" fmla="*/ 86232 w 455613"/>
                <a:gd name="connsiteY0" fmla="*/ 350838 h 409576"/>
                <a:gd name="connsiteX1" fmla="*/ 87433 w 455613"/>
                <a:gd name="connsiteY1" fmla="*/ 351240 h 409576"/>
                <a:gd name="connsiteX2" fmla="*/ 88233 w 455613"/>
                <a:gd name="connsiteY2" fmla="*/ 352313 h 409576"/>
                <a:gd name="connsiteX3" fmla="*/ 88767 w 455613"/>
                <a:gd name="connsiteY3" fmla="*/ 353788 h 409576"/>
                <a:gd name="connsiteX4" fmla="*/ 88900 w 455613"/>
                <a:gd name="connsiteY4" fmla="*/ 356068 h 409576"/>
                <a:gd name="connsiteX5" fmla="*/ 88900 w 455613"/>
                <a:gd name="connsiteY5" fmla="*/ 409576 h 409576"/>
                <a:gd name="connsiteX6" fmla="*/ 41275 w 455613"/>
                <a:gd name="connsiteY6" fmla="*/ 409576 h 409576"/>
                <a:gd name="connsiteX7" fmla="*/ 41275 w 455613"/>
                <a:gd name="connsiteY7" fmla="*/ 401530 h 409576"/>
                <a:gd name="connsiteX8" fmla="*/ 41542 w 455613"/>
                <a:gd name="connsiteY8" fmla="*/ 399116 h 409576"/>
                <a:gd name="connsiteX9" fmla="*/ 42342 w 455613"/>
                <a:gd name="connsiteY9" fmla="*/ 396568 h 409576"/>
                <a:gd name="connsiteX10" fmla="*/ 43410 w 455613"/>
                <a:gd name="connsiteY10" fmla="*/ 393752 h 409576"/>
                <a:gd name="connsiteX11" fmla="*/ 44744 w 455613"/>
                <a:gd name="connsiteY11" fmla="*/ 391070 h 409576"/>
                <a:gd name="connsiteX12" fmla="*/ 46611 w 455613"/>
                <a:gd name="connsiteY12" fmla="*/ 388388 h 409576"/>
                <a:gd name="connsiteX13" fmla="*/ 48479 w 455613"/>
                <a:gd name="connsiteY13" fmla="*/ 386376 h 409576"/>
                <a:gd name="connsiteX14" fmla="*/ 62219 w 455613"/>
                <a:gd name="connsiteY14" fmla="*/ 372563 h 409576"/>
                <a:gd name="connsiteX15" fmla="*/ 81696 w 455613"/>
                <a:gd name="connsiteY15" fmla="*/ 352984 h 409576"/>
                <a:gd name="connsiteX16" fmla="*/ 83297 w 455613"/>
                <a:gd name="connsiteY16" fmla="*/ 351643 h 409576"/>
                <a:gd name="connsiteX17" fmla="*/ 84898 w 455613"/>
                <a:gd name="connsiteY17" fmla="*/ 350972 h 409576"/>
                <a:gd name="connsiteX18" fmla="*/ 148113 w 455613"/>
                <a:gd name="connsiteY18" fmla="*/ 290513 h 409576"/>
                <a:gd name="connsiteX19" fmla="*/ 149142 w 455613"/>
                <a:gd name="connsiteY19" fmla="*/ 291039 h 409576"/>
                <a:gd name="connsiteX20" fmla="*/ 149913 w 455613"/>
                <a:gd name="connsiteY20" fmla="*/ 291960 h 409576"/>
                <a:gd name="connsiteX21" fmla="*/ 150427 w 455613"/>
                <a:gd name="connsiteY21" fmla="*/ 293671 h 409576"/>
                <a:gd name="connsiteX22" fmla="*/ 150813 w 455613"/>
                <a:gd name="connsiteY22" fmla="*/ 295644 h 409576"/>
                <a:gd name="connsiteX23" fmla="*/ 150813 w 455613"/>
                <a:gd name="connsiteY23" fmla="*/ 409576 h 409576"/>
                <a:gd name="connsiteX24" fmla="*/ 109538 w 455613"/>
                <a:gd name="connsiteY24" fmla="*/ 409576 h 409576"/>
                <a:gd name="connsiteX25" fmla="*/ 109538 w 455613"/>
                <a:gd name="connsiteY25" fmla="*/ 337481 h 409576"/>
                <a:gd name="connsiteX26" fmla="*/ 109667 w 455613"/>
                <a:gd name="connsiteY26" fmla="*/ 334718 h 409576"/>
                <a:gd name="connsiteX27" fmla="*/ 110438 w 455613"/>
                <a:gd name="connsiteY27" fmla="*/ 331560 h 409576"/>
                <a:gd name="connsiteX28" fmla="*/ 111595 w 455613"/>
                <a:gd name="connsiteY28" fmla="*/ 328403 h 409576"/>
                <a:gd name="connsiteX29" fmla="*/ 112881 w 455613"/>
                <a:gd name="connsiteY29" fmla="*/ 325377 h 409576"/>
                <a:gd name="connsiteX30" fmla="*/ 114681 w 455613"/>
                <a:gd name="connsiteY30" fmla="*/ 322614 h 409576"/>
                <a:gd name="connsiteX31" fmla="*/ 116482 w 455613"/>
                <a:gd name="connsiteY31" fmla="*/ 320378 h 409576"/>
                <a:gd name="connsiteX32" fmla="*/ 143741 w 455613"/>
                <a:gd name="connsiteY32" fmla="*/ 292750 h 409576"/>
                <a:gd name="connsiteX33" fmla="*/ 145413 w 455613"/>
                <a:gd name="connsiteY33" fmla="*/ 291434 h 409576"/>
                <a:gd name="connsiteX34" fmla="*/ 146827 w 455613"/>
                <a:gd name="connsiteY34" fmla="*/ 290645 h 409576"/>
                <a:gd name="connsiteX35" fmla="*/ 174022 w 455613"/>
                <a:gd name="connsiteY35" fmla="*/ 287338 h 409576"/>
                <a:gd name="connsiteX36" fmla="*/ 175436 w 455613"/>
                <a:gd name="connsiteY36" fmla="*/ 287471 h 409576"/>
                <a:gd name="connsiteX37" fmla="*/ 176851 w 455613"/>
                <a:gd name="connsiteY37" fmla="*/ 288136 h 409576"/>
                <a:gd name="connsiteX38" fmla="*/ 178522 w 455613"/>
                <a:gd name="connsiteY38" fmla="*/ 289599 h 409576"/>
                <a:gd name="connsiteX39" fmla="*/ 199481 w 455613"/>
                <a:gd name="connsiteY39" fmla="*/ 311147 h 409576"/>
                <a:gd name="connsiteX40" fmla="*/ 206039 w 455613"/>
                <a:gd name="connsiteY40" fmla="*/ 317931 h 409576"/>
                <a:gd name="connsiteX41" fmla="*/ 207839 w 455613"/>
                <a:gd name="connsiteY41" fmla="*/ 320059 h 409576"/>
                <a:gd name="connsiteX42" fmla="*/ 209382 w 455613"/>
                <a:gd name="connsiteY42" fmla="*/ 322719 h 409576"/>
                <a:gd name="connsiteX43" fmla="*/ 210668 w 455613"/>
                <a:gd name="connsiteY43" fmla="*/ 325646 h 409576"/>
                <a:gd name="connsiteX44" fmla="*/ 211696 w 455613"/>
                <a:gd name="connsiteY44" fmla="*/ 328705 h 409576"/>
                <a:gd name="connsiteX45" fmla="*/ 212468 w 455613"/>
                <a:gd name="connsiteY45" fmla="*/ 331897 h 409576"/>
                <a:gd name="connsiteX46" fmla="*/ 212725 w 455613"/>
                <a:gd name="connsiteY46" fmla="*/ 334823 h 409576"/>
                <a:gd name="connsiteX47" fmla="*/ 212725 w 455613"/>
                <a:gd name="connsiteY47" fmla="*/ 409576 h 409576"/>
                <a:gd name="connsiteX48" fmla="*/ 171450 w 455613"/>
                <a:gd name="connsiteY48" fmla="*/ 409576 h 409576"/>
                <a:gd name="connsiteX49" fmla="*/ 171450 w 455613"/>
                <a:gd name="connsiteY49" fmla="*/ 292659 h 409576"/>
                <a:gd name="connsiteX50" fmla="*/ 171579 w 455613"/>
                <a:gd name="connsiteY50" fmla="*/ 290397 h 409576"/>
                <a:gd name="connsiteX51" fmla="*/ 172222 w 455613"/>
                <a:gd name="connsiteY51" fmla="*/ 288934 h 409576"/>
                <a:gd name="connsiteX52" fmla="*/ 172993 w 455613"/>
                <a:gd name="connsiteY52" fmla="*/ 287737 h 409576"/>
                <a:gd name="connsiteX53" fmla="*/ 271938 w 455613"/>
                <a:gd name="connsiteY53" fmla="*/ 282575 h 409576"/>
                <a:gd name="connsiteX54" fmla="*/ 273095 w 455613"/>
                <a:gd name="connsiteY54" fmla="*/ 283105 h 409576"/>
                <a:gd name="connsiteX55" fmla="*/ 273995 w 455613"/>
                <a:gd name="connsiteY55" fmla="*/ 284033 h 409576"/>
                <a:gd name="connsiteX56" fmla="*/ 274510 w 455613"/>
                <a:gd name="connsiteY56" fmla="*/ 285757 h 409576"/>
                <a:gd name="connsiteX57" fmla="*/ 274638 w 455613"/>
                <a:gd name="connsiteY57" fmla="*/ 287745 h 409576"/>
                <a:gd name="connsiteX58" fmla="*/ 274638 w 455613"/>
                <a:gd name="connsiteY58" fmla="*/ 409575 h 409576"/>
                <a:gd name="connsiteX59" fmla="*/ 233363 w 455613"/>
                <a:gd name="connsiteY59" fmla="*/ 409575 h 409576"/>
                <a:gd name="connsiteX60" fmla="*/ 233363 w 455613"/>
                <a:gd name="connsiteY60" fmla="*/ 329902 h 409576"/>
                <a:gd name="connsiteX61" fmla="*/ 233620 w 455613"/>
                <a:gd name="connsiteY61" fmla="*/ 326588 h 409576"/>
                <a:gd name="connsiteX62" fmla="*/ 234263 w 455613"/>
                <a:gd name="connsiteY62" fmla="*/ 323141 h 409576"/>
                <a:gd name="connsiteX63" fmla="*/ 235035 w 455613"/>
                <a:gd name="connsiteY63" fmla="*/ 320224 h 409576"/>
                <a:gd name="connsiteX64" fmla="*/ 236192 w 455613"/>
                <a:gd name="connsiteY64" fmla="*/ 317573 h 409576"/>
                <a:gd name="connsiteX65" fmla="*/ 237478 w 455613"/>
                <a:gd name="connsiteY65" fmla="*/ 315585 h 409576"/>
                <a:gd name="connsiteX66" fmla="*/ 238764 w 455613"/>
                <a:gd name="connsiteY66" fmla="*/ 314391 h 409576"/>
                <a:gd name="connsiteX67" fmla="*/ 239921 w 455613"/>
                <a:gd name="connsiteY67" fmla="*/ 313066 h 409576"/>
                <a:gd name="connsiteX68" fmla="*/ 240821 w 455613"/>
                <a:gd name="connsiteY68" fmla="*/ 312138 h 409576"/>
                <a:gd name="connsiteX69" fmla="*/ 241335 w 455613"/>
                <a:gd name="connsiteY69" fmla="*/ 311607 h 409576"/>
                <a:gd name="connsiteX70" fmla="*/ 241592 w 455613"/>
                <a:gd name="connsiteY70" fmla="*/ 311475 h 409576"/>
                <a:gd name="connsiteX71" fmla="*/ 267566 w 455613"/>
                <a:gd name="connsiteY71" fmla="*/ 284829 h 409576"/>
                <a:gd name="connsiteX72" fmla="*/ 269238 w 455613"/>
                <a:gd name="connsiteY72" fmla="*/ 283503 h 409576"/>
                <a:gd name="connsiteX73" fmla="*/ 270781 w 455613"/>
                <a:gd name="connsiteY73" fmla="*/ 282708 h 409576"/>
                <a:gd name="connsiteX74" fmla="*/ 335459 w 455613"/>
                <a:gd name="connsiteY74" fmla="*/ 220663 h 409576"/>
                <a:gd name="connsiteX75" fmla="*/ 336665 w 455613"/>
                <a:gd name="connsiteY75" fmla="*/ 221061 h 409576"/>
                <a:gd name="connsiteX76" fmla="*/ 337468 w 455613"/>
                <a:gd name="connsiteY76" fmla="*/ 221990 h 409576"/>
                <a:gd name="connsiteX77" fmla="*/ 338004 w 455613"/>
                <a:gd name="connsiteY77" fmla="*/ 223714 h 409576"/>
                <a:gd name="connsiteX78" fmla="*/ 338138 w 455613"/>
                <a:gd name="connsiteY78" fmla="*/ 225704 h 409576"/>
                <a:gd name="connsiteX79" fmla="*/ 338138 w 455613"/>
                <a:gd name="connsiteY79" fmla="*/ 409576 h 409576"/>
                <a:gd name="connsiteX80" fmla="*/ 295275 w 455613"/>
                <a:gd name="connsiteY80" fmla="*/ 409576 h 409576"/>
                <a:gd name="connsiteX81" fmla="*/ 295275 w 455613"/>
                <a:gd name="connsiteY81" fmla="*/ 268157 h 409576"/>
                <a:gd name="connsiteX82" fmla="*/ 295543 w 455613"/>
                <a:gd name="connsiteY82" fmla="*/ 265238 h 409576"/>
                <a:gd name="connsiteX83" fmla="*/ 296213 w 455613"/>
                <a:gd name="connsiteY83" fmla="*/ 262054 h 409576"/>
                <a:gd name="connsiteX84" fmla="*/ 297284 w 455613"/>
                <a:gd name="connsiteY84" fmla="*/ 258870 h 409576"/>
                <a:gd name="connsiteX85" fmla="*/ 298892 w 455613"/>
                <a:gd name="connsiteY85" fmla="*/ 255819 h 409576"/>
                <a:gd name="connsiteX86" fmla="*/ 300499 w 455613"/>
                <a:gd name="connsiteY86" fmla="*/ 253033 h 409576"/>
                <a:gd name="connsiteX87" fmla="*/ 302508 w 455613"/>
                <a:gd name="connsiteY87" fmla="*/ 250910 h 409576"/>
                <a:gd name="connsiteX88" fmla="*/ 330905 w 455613"/>
                <a:gd name="connsiteY88" fmla="*/ 222786 h 409576"/>
                <a:gd name="connsiteX89" fmla="*/ 332512 w 455613"/>
                <a:gd name="connsiteY89" fmla="*/ 221459 h 409576"/>
                <a:gd name="connsiteX90" fmla="*/ 334120 w 455613"/>
                <a:gd name="connsiteY90" fmla="*/ 220796 h 409576"/>
                <a:gd name="connsiteX91" fmla="*/ 394079 w 455613"/>
                <a:gd name="connsiteY91" fmla="*/ 161925 h 409576"/>
                <a:gd name="connsiteX92" fmla="*/ 395278 w 455613"/>
                <a:gd name="connsiteY92" fmla="*/ 162323 h 409576"/>
                <a:gd name="connsiteX93" fmla="*/ 396077 w 455613"/>
                <a:gd name="connsiteY93" fmla="*/ 163383 h 409576"/>
                <a:gd name="connsiteX94" fmla="*/ 396610 w 455613"/>
                <a:gd name="connsiteY94" fmla="*/ 164974 h 409576"/>
                <a:gd name="connsiteX95" fmla="*/ 396876 w 455613"/>
                <a:gd name="connsiteY95" fmla="*/ 167096 h 409576"/>
                <a:gd name="connsiteX96" fmla="*/ 396876 w 455613"/>
                <a:gd name="connsiteY96" fmla="*/ 409575 h 409576"/>
                <a:gd name="connsiteX97" fmla="*/ 357188 w 455613"/>
                <a:gd name="connsiteY97" fmla="*/ 409575 h 409576"/>
                <a:gd name="connsiteX98" fmla="*/ 357188 w 455613"/>
                <a:gd name="connsiteY98" fmla="*/ 206338 h 409576"/>
                <a:gd name="connsiteX99" fmla="*/ 357454 w 455613"/>
                <a:gd name="connsiteY99" fmla="*/ 203421 h 409576"/>
                <a:gd name="connsiteX100" fmla="*/ 358120 w 455613"/>
                <a:gd name="connsiteY100" fmla="*/ 200239 h 409576"/>
                <a:gd name="connsiteX101" fmla="*/ 359319 w 455613"/>
                <a:gd name="connsiteY101" fmla="*/ 197057 h 409576"/>
                <a:gd name="connsiteX102" fmla="*/ 360784 w 455613"/>
                <a:gd name="connsiteY102" fmla="*/ 194008 h 409576"/>
                <a:gd name="connsiteX103" fmla="*/ 362515 w 455613"/>
                <a:gd name="connsiteY103" fmla="*/ 191224 h 409576"/>
                <a:gd name="connsiteX104" fmla="*/ 364380 w 455613"/>
                <a:gd name="connsiteY104" fmla="*/ 189103 h 409576"/>
                <a:gd name="connsiteX105" fmla="*/ 389684 w 455613"/>
                <a:gd name="connsiteY105" fmla="*/ 164046 h 409576"/>
                <a:gd name="connsiteX106" fmla="*/ 391283 w 455613"/>
                <a:gd name="connsiteY106" fmla="*/ 162721 h 409576"/>
                <a:gd name="connsiteX107" fmla="*/ 392881 w 455613"/>
                <a:gd name="connsiteY107" fmla="*/ 162058 h 409576"/>
                <a:gd name="connsiteX108" fmla="*/ 290622 w 455613"/>
                <a:gd name="connsiteY108" fmla="*/ 0 h 409576"/>
                <a:gd name="connsiteX109" fmla="*/ 435205 w 455613"/>
                <a:gd name="connsiteY109" fmla="*/ 0 h 409576"/>
                <a:gd name="connsiteX110" fmla="*/ 439180 w 455613"/>
                <a:gd name="connsiteY110" fmla="*/ 395 h 409576"/>
                <a:gd name="connsiteX111" fmla="*/ 442891 w 455613"/>
                <a:gd name="connsiteY111" fmla="*/ 1581 h 409576"/>
                <a:gd name="connsiteX112" fmla="*/ 446204 w 455613"/>
                <a:gd name="connsiteY112" fmla="*/ 3426 h 409576"/>
                <a:gd name="connsiteX113" fmla="*/ 449252 w 455613"/>
                <a:gd name="connsiteY113" fmla="*/ 5798 h 409576"/>
                <a:gd name="connsiteX114" fmla="*/ 451903 w 455613"/>
                <a:gd name="connsiteY114" fmla="*/ 8697 h 409576"/>
                <a:gd name="connsiteX115" fmla="*/ 453890 w 455613"/>
                <a:gd name="connsiteY115" fmla="*/ 11991 h 409576"/>
                <a:gd name="connsiteX116" fmla="*/ 455216 w 455613"/>
                <a:gd name="connsiteY116" fmla="*/ 15549 h 409576"/>
                <a:gd name="connsiteX117" fmla="*/ 455613 w 455613"/>
                <a:gd name="connsiteY117" fmla="*/ 19239 h 409576"/>
                <a:gd name="connsiteX118" fmla="*/ 455613 w 455613"/>
                <a:gd name="connsiteY118" fmla="*/ 162870 h 409576"/>
                <a:gd name="connsiteX119" fmla="*/ 455348 w 455613"/>
                <a:gd name="connsiteY119" fmla="*/ 164978 h 409576"/>
                <a:gd name="connsiteX120" fmla="*/ 454818 w 455613"/>
                <a:gd name="connsiteY120" fmla="*/ 166559 h 409576"/>
                <a:gd name="connsiteX121" fmla="*/ 454023 w 455613"/>
                <a:gd name="connsiteY121" fmla="*/ 167482 h 409576"/>
                <a:gd name="connsiteX122" fmla="*/ 452830 w 455613"/>
                <a:gd name="connsiteY122" fmla="*/ 168009 h 409576"/>
                <a:gd name="connsiteX123" fmla="*/ 451637 w 455613"/>
                <a:gd name="connsiteY123" fmla="*/ 167877 h 409576"/>
                <a:gd name="connsiteX124" fmla="*/ 450047 w 455613"/>
                <a:gd name="connsiteY124" fmla="*/ 167086 h 409576"/>
                <a:gd name="connsiteX125" fmla="*/ 448457 w 455613"/>
                <a:gd name="connsiteY125" fmla="*/ 165769 h 409576"/>
                <a:gd name="connsiteX126" fmla="*/ 397701 w 455613"/>
                <a:gd name="connsiteY126" fmla="*/ 115695 h 409576"/>
                <a:gd name="connsiteX127" fmla="*/ 228072 w 455613"/>
                <a:gd name="connsiteY127" fmla="*/ 283309 h 409576"/>
                <a:gd name="connsiteX128" fmla="*/ 225951 w 455613"/>
                <a:gd name="connsiteY128" fmla="*/ 284890 h 409576"/>
                <a:gd name="connsiteX129" fmla="*/ 223433 w 455613"/>
                <a:gd name="connsiteY129" fmla="*/ 285944 h 409576"/>
                <a:gd name="connsiteX130" fmla="*/ 220783 w 455613"/>
                <a:gd name="connsiteY130" fmla="*/ 286208 h 409576"/>
                <a:gd name="connsiteX131" fmla="*/ 218265 w 455613"/>
                <a:gd name="connsiteY131" fmla="*/ 285944 h 409576"/>
                <a:gd name="connsiteX132" fmla="*/ 215880 w 455613"/>
                <a:gd name="connsiteY132" fmla="*/ 284890 h 409576"/>
                <a:gd name="connsiteX133" fmla="*/ 213627 w 455613"/>
                <a:gd name="connsiteY133" fmla="*/ 283309 h 409576"/>
                <a:gd name="connsiteX134" fmla="*/ 162208 w 455613"/>
                <a:gd name="connsiteY134" fmla="*/ 232445 h 409576"/>
                <a:gd name="connsiteX135" fmla="*/ 70502 w 455613"/>
                <a:gd name="connsiteY135" fmla="*/ 323235 h 409576"/>
                <a:gd name="connsiteX136" fmla="*/ 66394 w 455613"/>
                <a:gd name="connsiteY136" fmla="*/ 326793 h 409576"/>
                <a:gd name="connsiteX137" fmla="*/ 61756 w 455613"/>
                <a:gd name="connsiteY137" fmla="*/ 329561 h 409576"/>
                <a:gd name="connsiteX138" fmla="*/ 56985 w 455613"/>
                <a:gd name="connsiteY138" fmla="*/ 331932 h 409576"/>
                <a:gd name="connsiteX139" fmla="*/ 52082 w 455613"/>
                <a:gd name="connsiteY139" fmla="*/ 333645 h 409576"/>
                <a:gd name="connsiteX140" fmla="*/ 46913 w 455613"/>
                <a:gd name="connsiteY140" fmla="*/ 334568 h 409576"/>
                <a:gd name="connsiteX141" fmla="*/ 41745 w 455613"/>
                <a:gd name="connsiteY141" fmla="*/ 334963 h 409576"/>
                <a:gd name="connsiteX142" fmla="*/ 36444 w 455613"/>
                <a:gd name="connsiteY142" fmla="*/ 334568 h 409576"/>
                <a:gd name="connsiteX143" fmla="*/ 31408 w 455613"/>
                <a:gd name="connsiteY143" fmla="*/ 333645 h 409576"/>
                <a:gd name="connsiteX144" fmla="*/ 26372 w 455613"/>
                <a:gd name="connsiteY144" fmla="*/ 331932 h 409576"/>
                <a:gd name="connsiteX145" fmla="*/ 21601 w 455613"/>
                <a:gd name="connsiteY145" fmla="*/ 329561 h 409576"/>
                <a:gd name="connsiteX146" fmla="*/ 17096 w 455613"/>
                <a:gd name="connsiteY146" fmla="*/ 326793 h 409576"/>
                <a:gd name="connsiteX147" fmla="*/ 12855 w 455613"/>
                <a:gd name="connsiteY147" fmla="*/ 323235 h 409576"/>
                <a:gd name="connsiteX148" fmla="*/ 11927 w 455613"/>
                <a:gd name="connsiteY148" fmla="*/ 322050 h 409576"/>
                <a:gd name="connsiteX149" fmla="*/ 8349 w 455613"/>
                <a:gd name="connsiteY149" fmla="*/ 317965 h 409576"/>
                <a:gd name="connsiteX150" fmla="*/ 5301 w 455613"/>
                <a:gd name="connsiteY150" fmla="*/ 313616 h 409576"/>
                <a:gd name="connsiteX151" fmla="*/ 3048 w 455613"/>
                <a:gd name="connsiteY151" fmla="*/ 308741 h 409576"/>
                <a:gd name="connsiteX152" fmla="*/ 1325 w 455613"/>
                <a:gd name="connsiteY152" fmla="*/ 303865 h 409576"/>
                <a:gd name="connsiteX153" fmla="*/ 265 w 455613"/>
                <a:gd name="connsiteY153" fmla="*/ 298726 h 409576"/>
                <a:gd name="connsiteX154" fmla="*/ 0 w 455613"/>
                <a:gd name="connsiteY154" fmla="*/ 293719 h 409576"/>
                <a:gd name="connsiteX155" fmla="*/ 265 w 455613"/>
                <a:gd name="connsiteY155" fmla="*/ 288448 h 409576"/>
                <a:gd name="connsiteX156" fmla="*/ 1325 w 455613"/>
                <a:gd name="connsiteY156" fmla="*/ 283572 h 409576"/>
                <a:gd name="connsiteX157" fmla="*/ 3048 w 455613"/>
                <a:gd name="connsiteY157" fmla="*/ 278697 h 409576"/>
                <a:gd name="connsiteX158" fmla="*/ 5301 w 455613"/>
                <a:gd name="connsiteY158" fmla="*/ 273821 h 409576"/>
                <a:gd name="connsiteX159" fmla="*/ 8349 w 455613"/>
                <a:gd name="connsiteY159" fmla="*/ 269473 h 409576"/>
                <a:gd name="connsiteX160" fmla="*/ 11927 w 455613"/>
                <a:gd name="connsiteY160" fmla="*/ 265256 h 409576"/>
                <a:gd name="connsiteX161" fmla="*/ 155052 w 455613"/>
                <a:gd name="connsiteY161" fmla="*/ 123865 h 409576"/>
                <a:gd name="connsiteX162" fmla="*/ 157172 w 455613"/>
                <a:gd name="connsiteY162" fmla="*/ 122284 h 409576"/>
                <a:gd name="connsiteX163" fmla="*/ 159557 w 455613"/>
                <a:gd name="connsiteY163" fmla="*/ 121230 h 409576"/>
                <a:gd name="connsiteX164" fmla="*/ 162208 w 455613"/>
                <a:gd name="connsiteY164" fmla="*/ 120966 h 409576"/>
                <a:gd name="connsiteX165" fmla="*/ 164726 w 455613"/>
                <a:gd name="connsiteY165" fmla="*/ 121230 h 409576"/>
                <a:gd name="connsiteX166" fmla="*/ 167244 w 455613"/>
                <a:gd name="connsiteY166" fmla="*/ 122284 h 409576"/>
                <a:gd name="connsiteX167" fmla="*/ 169497 w 455613"/>
                <a:gd name="connsiteY167" fmla="*/ 123865 h 409576"/>
                <a:gd name="connsiteX168" fmla="*/ 220783 w 455613"/>
                <a:gd name="connsiteY168" fmla="*/ 174597 h 409576"/>
                <a:gd name="connsiteX169" fmla="*/ 318055 w 455613"/>
                <a:gd name="connsiteY169" fmla="*/ 78536 h 409576"/>
                <a:gd name="connsiteX170" fmla="*/ 338993 w 455613"/>
                <a:gd name="connsiteY170" fmla="*/ 57848 h 409576"/>
                <a:gd name="connsiteX171" fmla="*/ 287707 w 455613"/>
                <a:gd name="connsiteY171" fmla="*/ 7116 h 409576"/>
                <a:gd name="connsiteX172" fmla="*/ 286382 w 455613"/>
                <a:gd name="connsiteY172" fmla="*/ 5403 h 409576"/>
                <a:gd name="connsiteX173" fmla="*/ 285587 w 455613"/>
                <a:gd name="connsiteY173" fmla="*/ 3953 h 409576"/>
                <a:gd name="connsiteX174" fmla="*/ 285454 w 455613"/>
                <a:gd name="connsiteY174" fmla="*/ 2636 h 409576"/>
                <a:gd name="connsiteX175" fmla="*/ 285852 w 455613"/>
                <a:gd name="connsiteY175" fmla="*/ 1581 h 409576"/>
                <a:gd name="connsiteX176" fmla="*/ 286912 w 455613"/>
                <a:gd name="connsiteY176" fmla="*/ 791 h 409576"/>
                <a:gd name="connsiteX177" fmla="*/ 288502 w 455613"/>
                <a:gd name="connsiteY177" fmla="*/ 264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455613" h="409576">
                  <a:moveTo>
                    <a:pt x="86232" y="350838"/>
                  </a:moveTo>
                  <a:lnTo>
                    <a:pt x="87433" y="351240"/>
                  </a:lnTo>
                  <a:lnTo>
                    <a:pt x="88233" y="352313"/>
                  </a:lnTo>
                  <a:lnTo>
                    <a:pt x="88767" y="353788"/>
                  </a:lnTo>
                  <a:lnTo>
                    <a:pt x="88900" y="356068"/>
                  </a:lnTo>
                  <a:lnTo>
                    <a:pt x="88900" y="409576"/>
                  </a:lnTo>
                  <a:lnTo>
                    <a:pt x="41275" y="409576"/>
                  </a:lnTo>
                  <a:lnTo>
                    <a:pt x="41275" y="401530"/>
                  </a:lnTo>
                  <a:lnTo>
                    <a:pt x="41542" y="399116"/>
                  </a:lnTo>
                  <a:lnTo>
                    <a:pt x="42342" y="396568"/>
                  </a:lnTo>
                  <a:lnTo>
                    <a:pt x="43410" y="393752"/>
                  </a:lnTo>
                  <a:lnTo>
                    <a:pt x="44744" y="391070"/>
                  </a:lnTo>
                  <a:lnTo>
                    <a:pt x="46611" y="388388"/>
                  </a:lnTo>
                  <a:lnTo>
                    <a:pt x="48479" y="386376"/>
                  </a:lnTo>
                  <a:lnTo>
                    <a:pt x="62219" y="372563"/>
                  </a:lnTo>
                  <a:lnTo>
                    <a:pt x="81696" y="352984"/>
                  </a:lnTo>
                  <a:lnTo>
                    <a:pt x="83297" y="351643"/>
                  </a:lnTo>
                  <a:lnTo>
                    <a:pt x="84898" y="350972"/>
                  </a:lnTo>
                  <a:close/>
                  <a:moveTo>
                    <a:pt x="148113" y="290513"/>
                  </a:moveTo>
                  <a:lnTo>
                    <a:pt x="149142" y="291039"/>
                  </a:lnTo>
                  <a:lnTo>
                    <a:pt x="149913" y="291960"/>
                  </a:lnTo>
                  <a:lnTo>
                    <a:pt x="150427" y="293671"/>
                  </a:lnTo>
                  <a:lnTo>
                    <a:pt x="150813" y="295644"/>
                  </a:lnTo>
                  <a:lnTo>
                    <a:pt x="150813" y="409576"/>
                  </a:lnTo>
                  <a:lnTo>
                    <a:pt x="109538" y="409576"/>
                  </a:lnTo>
                  <a:lnTo>
                    <a:pt x="109538" y="337481"/>
                  </a:lnTo>
                  <a:lnTo>
                    <a:pt x="109667" y="334718"/>
                  </a:lnTo>
                  <a:lnTo>
                    <a:pt x="110438" y="331560"/>
                  </a:lnTo>
                  <a:lnTo>
                    <a:pt x="111595" y="328403"/>
                  </a:lnTo>
                  <a:lnTo>
                    <a:pt x="112881" y="325377"/>
                  </a:lnTo>
                  <a:lnTo>
                    <a:pt x="114681" y="322614"/>
                  </a:lnTo>
                  <a:lnTo>
                    <a:pt x="116482" y="320378"/>
                  </a:lnTo>
                  <a:lnTo>
                    <a:pt x="143741" y="292750"/>
                  </a:lnTo>
                  <a:lnTo>
                    <a:pt x="145413" y="291434"/>
                  </a:lnTo>
                  <a:lnTo>
                    <a:pt x="146827" y="290645"/>
                  </a:lnTo>
                  <a:close/>
                  <a:moveTo>
                    <a:pt x="174022" y="287338"/>
                  </a:moveTo>
                  <a:lnTo>
                    <a:pt x="175436" y="287471"/>
                  </a:lnTo>
                  <a:lnTo>
                    <a:pt x="176851" y="288136"/>
                  </a:lnTo>
                  <a:lnTo>
                    <a:pt x="178522" y="289599"/>
                  </a:lnTo>
                  <a:lnTo>
                    <a:pt x="199481" y="311147"/>
                  </a:lnTo>
                  <a:lnTo>
                    <a:pt x="206039" y="317931"/>
                  </a:lnTo>
                  <a:lnTo>
                    <a:pt x="207839" y="320059"/>
                  </a:lnTo>
                  <a:lnTo>
                    <a:pt x="209382" y="322719"/>
                  </a:lnTo>
                  <a:lnTo>
                    <a:pt x="210668" y="325646"/>
                  </a:lnTo>
                  <a:lnTo>
                    <a:pt x="211696" y="328705"/>
                  </a:lnTo>
                  <a:lnTo>
                    <a:pt x="212468" y="331897"/>
                  </a:lnTo>
                  <a:lnTo>
                    <a:pt x="212725" y="334823"/>
                  </a:lnTo>
                  <a:lnTo>
                    <a:pt x="212725" y="409576"/>
                  </a:lnTo>
                  <a:lnTo>
                    <a:pt x="171450" y="409576"/>
                  </a:lnTo>
                  <a:lnTo>
                    <a:pt x="171450" y="292659"/>
                  </a:lnTo>
                  <a:lnTo>
                    <a:pt x="171579" y="290397"/>
                  </a:lnTo>
                  <a:lnTo>
                    <a:pt x="172222" y="288934"/>
                  </a:lnTo>
                  <a:lnTo>
                    <a:pt x="172993" y="287737"/>
                  </a:lnTo>
                  <a:close/>
                  <a:moveTo>
                    <a:pt x="271938" y="282575"/>
                  </a:moveTo>
                  <a:lnTo>
                    <a:pt x="273095" y="283105"/>
                  </a:lnTo>
                  <a:lnTo>
                    <a:pt x="273995" y="284033"/>
                  </a:lnTo>
                  <a:lnTo>
                    <a:pt x="274510" y="285757"/>
                  </a:lnTo>
                  <a:lnTo>
                    <a:pt x="274638" y="287745"/>
                  </a:lnTo>
                  <a:lnTo>
                    <a:pt x="274638" y="409575"/>
                  </a:lnTo>
                  <a:lnTo>
                    <a:pt x="233363" y="409575"/>
                  </a:lnTo>
                  <a:lnTo>
                    <a:pt x="233363" y="329902"/>
                  </a:lnTo>
                  <a:lnTo>
                    <a:pt x="233620" y="326588"/>
                  </a:lnTo>
                  <a:lnTo>
                    <a:pt x="234263" y="323141"/>
                  </a:lnTo>
                  <a:lnTo>
                    <a:pt x="235035" y="320224"/>
                  </a:lnTo>
                  <a:lnTo>
                    <a:pt x="236192" y="317573"/>
                  </a:lnTo>
                  <a:lnTo>
                    <a:pt x="237478" y="315585"/>
                  </a:lnTo>
                  <a:lnTo>
                    <a:pt x="238764" y="314391"/>
                  </a:lnTo>
                  <a:lnTo>
                    <a:pt x="239921" y="313066"/>
                  </a:lnTo>
                  <a:lnTo>
                    <a:pt x="240821" y="312138"/>
                  </a:lnTo>
                  <a:lnTo>
                    <a:pt x="241335" y="311607"/>
                  </a:lnTo>
                  <a:lnTo>
                    <a:pt x="241592" y="311475"/>
                  </a:lnTo>
                  <a:lnTo>
                    <a:pt x="267566" y="284829"/>
                  </a:lnTo>
                  <a:lnTo>
                    <a:pt x="269238" y="283503"/>
                  </a:lnTo>
                  <a:lnTo>
                    <a:pt x="270781" y="282708"/>
                  </a:lnTo>
                  <a:close/>
                  <a:moveTo>
                    <a:pt x="335459" y="220663"/>
                  </a:moveTo>
                  <a:lnTo>
                    <a:pt x="336665" y="221061"/>
                  </a:lnTo>
                  <a:lnTo>
                    <a:pt x="337468" y="221990"/>
                  </a:lnTo>
                  <a:lnTo>
                    <a:pt x="338004" y="223714"/>
                  </a:lnTo>
                  <a:lnTo>
                    <a:pt x="338138" y="225704"/>
                  </a:lnTo>
                  <a:lnTo>
                    <a:pt x="338138" y="409576"/>
                  </a:lnTo>
                  <a:lnTo>
                    <a:pt x="295275" y="409576"/>
                  </a:lnTo>
                  <a:lnTo>
                    <a:pt x="295275" y="268157"/>
                  </a:lnTo>
                  <a:lnTo>
                    <a:pt x="295543" y="265238"/>
                  </a:lnTo>
                  <a:lnTo>
                    <a:pt x="296213" y="262054"/>
                  </a:lnTo>
                  <a:lnTo>
                    <a:pt x="297284" y="258870"/>
                  </a:lnTo>
                  <a:lnTo>
                    <a:pt x="298892" y="255819"/>
                  </a:lnTo>
                  <a:lnTo>
                    <a:pt x="300499" y="253033"/>
                  </a:lnTo>
                  <a:lnTo>
                    <a:pt x="302508" y="250910"/>
                  </a:lnTo>
                  <a:lnTo>
                    <a:pt x="330905" y="222786"/>
                  </a:lnTo>
                  <a:lnTo>
                    <a:pt x="332512" y="221459"/>
                  </a:lnTo>
                  <a:lnTo>
                    <a:pt x="334120" y="220796"/>
                  </a:lnTo>
                  <a:close/>
                  <a:moveTo>
                    <a:pt x="394079" y="161925"/>
                  </a:moveTo>
                  <a:lnTo>
                    <a:pt x="395278" y="162323"/>
                  </a:lnTo>
                  <a:lnTo>
                    <a:pt x="396077" y="163383"/>
                  </a:lnTo>
                  <a:lnTo>
                    <a:pt x="396610" y="164974"/>
                  </a:lnTo>
                  <a:lnTo>
                    <a:pt x="396876" y="167096"/>
                  </a:lnTo>
                  <a:lnTo>
                    <a:pt x="396876" y="409575"/>
                  </a:lnTo>
                  <a:lnTo>
                    <a:pt x="357188" y="409575"/>
                  </a:lnTo>
                  <a:lnTo>
                    <a:pt x="357188" y="206338"/>
                  </a:lnTo>
                  <a:lnTo>
                    <a:pt x="357454" y="203421"/>
                  </a:lnTo>
                  <a:lnTo>
                    <a:pt x="358120" y="200239"/>
                  </a:lnTo>
                  <a:lnTo>
                    <a:pt x="359319" y="197057"/>
                  </a:lnTo>
                  <a:lnTo>
                    <a:pt x="360784" y="194008"/>
                  </a:lnTo>
                  <a:lnTo>
                    <a:pt x="362515" y="191224"/>
                  </a:lnTo>
                  <a:lnTo>
                    <a:pt x="364380" y="189103"/>
                  </a:lnTo>
                  <a:lnTo>
                    <a:pt x="389684" y="164046"/>
                  </a:lnTo>
                  <a:lnTo>
                    <a:pt x="391283" y="162721"/>
                  </a:lnTo>
                  <a:lnTo>
                    <a:pt x="392881" y="162058"/>
                  </a:lnTo>
                  <a:close/>
                  <a:moveTo>
                    <a:pt x="290622" y="0"/>
                  </a:moveTo>
                  <a:lnTo>
                    <a:pt x="435205" y="0"/>
                  </a:lnTo>
                  <a:lnTo>
                    <a:pt x="439180" y="395"/>
                  </a:lnTo>
                  <a:lnTo>
                    <a:pt x="442891" y="1581"/>
                  </a:lnTo>
                  <a:lnTo>
                    <a:pt x="446204" y="3426"/>
                  </a:lnTo>
                  <a:lnTo>
                    <a:pt x="449252" y="5798"/>
                  </a:lnTo>
                  <a:lnTo>
                    <a:pt x="451903" y="8697"/>
                  </a:lnTo>
                  <a:lnTo>
                    <a:pt x="453890" y="11991"/>
                  </a:lnTo>
                  <a:lnTo>
                    <a:pt x="455216" y="15549"/>
                  </a:lnTo>
                  <a:lnTo>
                    <a:pt x="455613" y="19239"/>
                  </a:lnTo>
                  <a:lnTo>
                    <a:pt x="455613" y="162870"/>
                  </a:lnTo>
                  <a:lnTo>
                    <a:pt x="455348" y="164978"/>
                  </a:lnTo>
                  <a:lnTo>
                    <a:pt x="454818" y="166559"/>
                  </a:lnTo>
                  <a:lnTo>
                    <a:pt x="454023" y="167482"/>
                  </a:lnTo>
                  <a:lnTo>
                    <a:pt x="452830" y="168009"/>
                  </a:lnTo>
                  <a:lnTo>
                    <a:pt x="451637" y="167877"/>
                  </a:lnTo>
                  <a:lnTo>
                    <a:pt x="450047" y="167086"/>
                  </a:lnTo>
                  <a:lnTo>
                    <a:pt x="448457" y="165769"/>
                  </a:lnTo>
                  <a:lnTo>
                    <a:pt x="397701" y="115695"/>
                  </a:lnTo>
                  <a:lnTo>
                    <a:pt x="228072" y="283309"/>
                  </a:lnTo>
                  <a:lnTo>
                    <a:pt x="225951" y="284890"/>
                  </a:lnTo>
                  <a:lnTo>
                    <a:pt x="223433" y="285944"/>
                  </a:lnTo>
                  <a:lnTo>
                    <a:pt x="220783" y="286208"/>
                  </a:lnTo>
                  <a:lnTo>
                    <a:pt x="218265" y="285944"/>
                  </a:lnTo>
                  <a:lnTo>
                    <a:pt x="215880" y="284890"/>
                  </a:lnTo>
                  <a:lnTo>
                    <a:pt x="213627" y="283309"/>
                  </a:lnTo>
                  <a:lnTo>
                    <a:pt x="162208" y="232445"/>
                  </a:lnTo>
                  <a:lnTo>
                    <a:pt x="70502" y="323235"/>
                  </a:lnTo>
                  <a:lnTo>
                    <a:pt x="66394" y="326793"/>
                  </a:lnTo>
                  <a:lnTo>
                    <a:pt x="61756" y="329561"/>
                  </a:lnTo>
                  <a:lnTo>
                    <a:pt x="56985" y="331932"/>
                  </a:lnTo>
                  <a:lnTo>
                    <a:pt x="52082" y="333645"/>
                  </a:lnTo>
                  <a:lnTo>
                    <a:pt x="46913" y="334568"/>
                  </a:lnTo>
                  <a:lnTo>
                    <a:pt x="41745" y="334963"/>
                  </a:lnTo>
                  <a:lnTo>
                    <a:pt x="36444" y="334568"/>
                  </a:lnTo>
                  <a:lnTo>
                    <a:pt x="31408" y="333645"/>
                  </a:lnTo>
                  <a:lnTo>
                    <a:pt x="26372" y="331932"/>
                  </a:lnTo>
                  <a:lnTo>
                    <a:pt x="21601" y="329561"/>
                  </a:lnTo>
                  <a:lnTo>
                    <a:pt x="17096" y="326793"/>
                  </a:lnTo>
                  <a:lnTo>
                    <a:pt x="12855" y="323235"/>
                  </a:lnTo>
                  <a:lnTo>
                    <a:pt x="11927" y="322050"/>
                  </a:lnTo>
                  <a:lnTo>
                    <a:pt x="8349" y="317965"/>
                  </a:lnTo>
                  <a:lnTo>
                    <a:pt x="5301" y="313616"/>
                  </a:lnTo>
                  <a:lnTo>
                    <a:pt x="3048" y="308741"/>
                  </a:lnTo>
                  <a:lnTo>
                    <a:pt x="1325" y="303865"/>
                  </a:lnTo>
                  <a:lnTo>
                    <a:pt x="265" y="298726"/>
                  </a:lnTo>
                  <a:lnTo>
                    <a:pt x="0" y="293719"/>
                  </a:lnTo>
                  <a:lnTo>
                    <a:pt x="265" y="288448"/>
                  </a:lnTo>
                  <a:lnTo>
                    <a:pt x="1325" y="283572"/>
                  </a:lnTo>
                  <a:lnTo>
                    <a:pt x="3048" y="278697"/>
                  </a:lnTo>
                  <a:lnTo>
                    <a:pt x="5301" y="273821"/>
                  </a:lnTo>
                  <a:lnTo>
                    <a:pt x="8349" y="269473"/>
                  </a:lnTo>
                  <a:lnTo>
                    <a:pt x="11927" y="265256"/>
                  </a:lnTo>
                  <a:lnTo>
                    <a:pt x="155052" y="123865"/>
                  </a:lnTo>
                  <a:lnTo>
                    <a:pt x="157172" y="122284"/>
                  </a:lnTo>
                  <a:lnTo>
                    <a:pt x="159557" y="121230"/>
                  </a:lnTo>
                  <a:lnTo>
                    <a:pt x="162208" y="120966"/>
                  </a:lnTo>
                  <a:lnTo>
                    <a:pt x="164726" y="121230"/>
                  </a:lnTo>
                  <a:lnTo>
                    <a:pt x="167244" y="122284"/>
                  </a:lnTo>
                  <a:lnTo>
                    <a:pt x="169497" y="123865"/>
                  </a:lnTo>
                  <a:lnTo>
                    <a:pt x="220783" y="174597"/>
                  </a:lnTo>
                  <a:lnTo>
                    <a:pt x="318055" y="78536"/>
                  </a:lnTo>
                  <a:lnTo>
                    <a:pt x="338993" y="57848"/>
                  </a:lnTo>
                  <a:lnTo>
                    <a:pt x="287707" y="7116"/>
                  </a:lnTo>
                  <a:lnTo>
                    <a:pt x="286382" y="5403"/>
                  </a:lnTo>
                  <a:lnTo>
                    <a:pt x="285587" y="3953"/>
                  </a:lnTo>
                  <a:lnTo>
                    <a:pt x="285454" y="2636"/>
                  </a:lnTo>
                  <a:lnTo>
                    <a:pt x="285852" y="1581"/>
                  </a:lnTo>
                  <a:lnTo>
                    <a:pt x="286912" y="791"/>
                  </a:lnTo>
                  <a:lnTo>
                    <a:pt x="288502" y="264"/>
                  </a:lnTo>
                  <a:close/>
                </a:path>
              </a:pathLst>
            </a:custGeom>
            <a:solidFill>
              <a:schemeClr val="bg1"/>
            </a:solidFill>
            <a:ln w="0">
              <a:noFill/>
              <a:prstDash val="solid"/>
              <a:round/>
            </a:ln>
          </p:spPr>
          <p:txBody>
            <a:bodyPr vert="horz" wrap="square" lIns="91416" tIns="45708" rIns="91416" bIns="45708" numCol="1" anchor="t" anchorCtr="0" compatLnSpc="1">
              <a:noAutofit/>
            </a:bodyPr>
            <a:lstStyle/>
            <a:p>
              <a:endParaRPr lang="en-IN" sz="1350" dirty="0">
                <a:solidFill>
                  <a:schemeClr val="tx1">
                    <a:lumMod val="65000"/>
                    <a:lumOff val="35000"/>
                  </a:schemeClr>
                </a:solidFill>
                <a:cs typeface="+mn-ea"/>
                <a:sym typeface="+mn-lt"/>
              </a:endParaRPr>
            </a:p>
          </p:txBody>
        </p:sp>
      </p:grpSp>
      <p:sp>
        <p:nvSpPr>
          <p:cNvPr id="21" name="TextBox 27"/>
          <p:cNvSpPr txBox="1"/>
          <p:nvPr/>
        </p:nvSpPr>
        <p:spPr>
          <a:xfrm>
            <a:off x="1717240" y="2963641"/>
            <a:ext cx="1756536" cy="609398"/>
          </a:xfrm>
          <a:prstGeom prst="rect">
            <a:avLst/>
          </a:prstGeom>
          <a:noFill/>
        </p:spPr>
        <p:txBody>
          <a:bodyPr wrap="square" lIns="0" tIns="0" rIns="0" bIns="0" rtlCol="0">
            <a:spAutoFit/>
          </a:bodyPr>
          <a:lstStyle/>
          <a:p>
            <a:pPr>
              <a:lnSpc>
                <a:spcPct val="120000"/>
              </a:lnSpc>
            </a:pPr>
            <a:r>
              <a:rPr lang="en-IN" sz="1100" b="1" dirty="0">
                <a:solidFill>
                  <a:schemeClr val="tx1">
                    <a:lumMod val="50000"/>
                    <a:lumOff val="50000"/>
                  </a:schemeClr>
                </a:solidFill>
                <a:cs typeface="+mn-ea"/>
                <a:sym typeface="+mn-lt"/>
              </a:rPr>
              <a:t>“All the Lorem” </a:t>
            </a:r>
            <a:r>
              <a:rPr lang="en-IN" sz="1100" dirty="0">
                <a:solidFill>
                  <a:schemeClr val="tx1">
                    <a:lumMod val="50000"/>
                    <a:lumOff val="50000"/>
                  </a:schemeClr>
                </a:solidFill>
                <a:cs typeface="+mn-ea"/>
                <a:sym typeface="+mn-lt"/>
              </a:rPr>
              <a:t>Ipsum generators on the Internet tend to repeat predefined</a:t>
            </a:r>
          </a:p>
        </p:txBody>
      </p:sp>
      <p:sp>
        <p:nvSpPr>
          <p:cNvPr id="22" name="TextBox 28"/>
          <p:cNvSpPr txBox="1"/>
          <p:nvPr/>
        </p:nvSpPr>
        <p:spPr>
          <a:xfrm>
            <a:off x="1717241" y="2704478"/>
            <a:ext cx="1691643" cy="246221"/>
          </a:xfrm>
          <a:prstGeom prst="rect">
            <a:avLst/>
          </a:prstGeom>
          <a:noFill/>
        </p:spPr>
        <p:txBody>
          <a:bodyPr wrap="square" lIns="0" tIns="0" rIns="0" bIns="0" rtlCol="0">
            <a:spAutoFit/>
          </a:bodyPr>
          <a:lstStyle/>
          <a:p>
            <a:pPr lvl="0"/>
            <a:r>
              <a:rPr lang="zh-CN" altLang="en-US" sz="1600" b="1" dirty="0">
                <a:solidFill>
                  <a:schemeClr val="tx1">
                    <a:lumMod val="75000"/>
                    <a:lumOff val="25000"/>
                  </a:schemeClr>
                </a:solidFill>
                <a:cs typeface="+mn-ea"/>
                <a:sym typeface="+mn-lt"/>
              </a:rPr>
              <a:t>添加标题</a:t>
            </a:r>
            <a:endParaRPr lang="en-IN" sz="1600" b="1" dirty="0">
              <a:solidFill>
                <a:schemeClr val="tx1">
                  <a:lumMod val="75000"/>
                  <a:lumOff val="25000"/>
                </a:schemeClr>
              </a:solidFill>
              <a:cs typeface="+mn-ea"/>
              <a:sym typeface="+mn-lt"/>
            </a:endParaRPr>
          </a:p>
        </p:txBody>
      </p:sp>
      <p:grpSp>
        <p:nvGrpSpPr>
          <p:cNvPr id="23" name="Group 29"/>
          <p:cNvGrpSpPr/>
          <p:nvPr/>
        </p:nvGrpSpPr>
        <p:grpSpPr>
          <a:xfrm>
            <a:off x="647970" y="2689148"/>
            <a:ext cx="855373" cy="855373"/>
            <a:chOff x="6416203" y="2363064"/>
            <a:chExt cx="855596" cy="855596"/>
          </a:xfrm>
        </p:grpSpPr>
        <p:sp>
          <p:nvSpPr>
            <p:cNvPr id="24" name="Oval 30"/>
            <p:cNvSpPr/>
            <p:nvPr/>
          </p:nvSpPr>
          <p:spPr>
            <a:xfrm>
              <a:off x="6416203" y="2363064"/>
              <a:ext cx="855596" cy="8555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200" dirty="0">
                <a:solidFill>
                  <a:schemeClr val="tx1">
                    <a:lumMod val="65000"/>
                    <a:lumOff val="35000"/>
                  </a:schemeClr>
                </a:solidFill>
                <a:cs typeface="+mn-ea"/>
                <a:sym typeface="+mn-lt"/>
              </a:endParaRPr>
            </a:p>
          </p:txBody>
        </p:sp>
        <p:grpSp>
          <p:nvGrpSpPr>
            <p:cNvPr id="25" name="Group 31"/>
            <p:cNvGrpSpPr/>
            <p:nvPr/>
          </p:nvGrpSpPr>
          <p:grpSpPr>
            <a:xfrm>
              <a:off x="6584243" y="2555887"/>
              <a:ext cx="519515" cy="466177"/>
              <a:chOff x="8777288" y="1881188"/>
              <a:chExt cx="1773238" cy="1535113"/>
            </a:xfrm>
            <a:solidFill>
              <a:schemeClr val="bg1"/>
            </a:solidFill>
          </p:grpSpPr>
          <p:sp>
            <p:nvSpPr>
              <p:cNvPr id="26" name="Freeform 47"/>
              <p:cNvSpPr/>
              <p:nvPr/>
            </p:nvSpPr>
            <p:spPr bwMode="auto">
              <a:xfrm>
                <a:off x="8777288" y="1881188"/>
                <a:ext cx="1301750" cy="1535113"/>
              </a:xfrm>
              <a:custGeom>
                <a:avLst/>
                <a:gdLst>
                  <a:gd name="T0" fmla="*/ 1636 w 2461"/>
                  <a:gd name="T1" fmla="*/ 8 h 2901"/>
                  <a:gd name="T2" fmla="*/ 1822 w 2461"/>
                  <a:gd name="T3" fmla="*/ 56 h 2901"/>
                  <a:gd name="T4" fmla="*/ 1994 w 2461"/>
                  <a:gd name="T5" fmla="*/ 144 h 2901"/>
                  <a:gd name="T6" fmla="*/ 2144 w 2461"/>
                  <a:gd name="T7" fmla="*/ 269 h 2901"/>
                  <a:gd name="T8" fmla="*/ 2266 w 2461"/>
                  <a:gd name="T9" fmla="*/ 429 h 2901"/>
                  <a:gd name="T10" fmla="*/ 2274 w 2461"/>
                  <a:gd name="T11" fmla="*/ 439 h 2901"/>
                  <a:gd name="T12" fmla="*/ 2347 w 2461"/>
                  <a:gd name="T13" fmla="*/ 605 h 2901"/>
                  <a:gd name="T14" fmla="*/ 2261 w 2461"/>
                  <a:gd name="T15" fmla="*/ 720 h 2901"/>
                  <a:gd name="T16" fmla="*/ 2156 w 2461"/>
                  <a:gd name="T17" fmla="*/ 743 h 2901"/>
                  <a:gd name="T18" fmla="*/ 2061 w 2461"/>
                  <a:gd name="T19" fmla="*/ 805 h 2901"/>
                  <a:gd name="T20" fmla="*/ 1956 w 2461"/>
                  <a:gd name="T21" fmla="*/ 967 h 2901"/>
                  <a:gd name="T22" fmla="*/ 1661 w 2461"/>
                  <a:gd name="T23" fmla="*/ 1482 h 2901"/>
                  <a:gd name="T24" fmla="*/ 1641 w 2461"/>
                  <a:gd name="T25" fmla="*/ 1573 h 2901"/>
                  <a:gd name="T26" fmla="*/ 1643 w 2461"/>
                  <a:gd name="T27" fmla="*/ 1642 h 2901"/>
                  <a:gd name="T28" fmla="*/ 1674 w 2461"/>
                  <a:gd name="T29" fmla="*/ 1738 h 2901"/>
                  <a:gd name="T30" fmla="*/ 2061 w 2461"/>
                  <a:gd name="T31" fmla="*/ 2386 h 2901"/>
                  <a:gd name="T32" fmla="*/ 2156 w 2461"/>
                  <a:gd name="T33" fmla="*/ 2448 h 2901"/>
                  <a:gd name="T34" fmla="*/ 2261 w 2461"/>
                  <a:gd name="T35" fmla="*/ 2473 h 2901"/>
                  <a:gd name="T36" fmla="*/ 2461 w 2461"/>
                  <a:gd name="T37" fmla="*/ 2519 h 2901"/>
                  <a:gd name="T38" fmla="*/ 2438 w 2461"/>
                  <a:gd name="T39" fmla="*/ 2585 h 2901"/>
                  <a:gd name="T40" fmla="*/ 2313 w 2461"/>
                  <a:gd name="T41" fmla="*/ 2668 h 2901"/>
                  <a:gd name="T42" fmla="*/ 1917 w 2461"/>
                  <a:gd name="T43" fmla="*/ 2894 h 2901"/>
                  <a:gd name="T44" fmla="*/ 1847 w 2461"/>
                  <a:gd name="T45" fmla="*/ 2896 h 2901"/>
                  <a:gd name="T46" fmla="*/ 1788 w 2461"/>
                  <a:gd name="T47" fmla="*/ 2860 h 2901"/>
                  <a:gd name="T48" fmla="*/ 1355 w 2461"/>
                  <a:gd name="T49" fmla="*/ 2115 h 2901"/>
                  <a:gd name="T50" fmla="*/ 1304 w 2461"/>
                  <a:gd name="T51" fmla="*/ 2061 h 2901"/>
                  <a:gd name="T52" fmla="*/ 1247 w 2461"/>
                  <a:gd name="T53" fmla="*/ 2044 h 2901"/>
                  <a:gd name="T54" fmla="*/ 1230 w 2461"/>
                  <a:gd name="T55" fmla="*/ 2048 h 2901"/>
                  <a:gd name="T56" fmla="*/ 1225 w 2461"/>
                  <a:gd name="T57" fmla="*/ 2050 h 2901"/>
                  <a:gd name="T58" fmla="*/ 1101 w 2461"/>
                  <a:gd name="T59" fmla="*/ 2093 h 2901"/>
                  <a:gd name="T60" fmla="*/ 912 w 2461"/>
                  <a:gd name="T61" fmla="*/ 2122 h 2901"/>
                  <a:gd name="T62" fmla="*/ 724 w 2461"/>
                  <a:gd name="T63" fmla="*/ 2109 h 2901"/>
                  <a:gd name="T64" fmla="*/ 545 w 2461"/>
                  <a:gd name="T65" fmla="*/ 2057 h 2901"/>
                  <a:gd name="T66" fmla="*/ 379 w 2461"/>
                  <a:gd name="T67" fmla="*/ 1968 h 2901"/>
                  <a:gd name="T68" fmla="*/ 235 w 2461"/>
                  <a:gd name="T69" fmla="*/ 1843 h 2901"/>
                  <a:gd name="T70" fmla="*/ 117 w 2461"/>
                  <a:gd name="T71" fmla="*/ 1684 h 2901"/>
                  <a:gd name="T72" fmla="*/ 112 w 2461"/>
                  <a:gd name="T73" fmla="*/ 1675 h 2901"/>
                  <a:gd name="T74" fmla="*/ 33 w 2461"/>
                  <a:gd name="T75" fmla="*/ 1484 h 2901"/>
                  <a:gd name="T76" fmla="*/ 1 w 2461"/>
                  <a:gd name="T77" fmla="*/ 1287 h 2901"/>
                  <a:gd name="T78" fmla="*/ 14 w 2461"/>
                  <a:gd name="T79" fmla="*/ 1090 h 2901"/>
                  <a:gd name="T80" fmla="*/ 70 w 2461"/>
                  <a:gd name="T81" fmla="*/ 902 h 2901"/>
                  <a:gd name="T82" fmla="*/ 161 w 2461"/>
                  <a:gd name="T83" fmla="*/ 739 h 2901"/>
                  <a:gd name="T84" fmla="*/ 287 w 2461"/>
                  <a:gd name="T85" fmla="*/ 597 h 2901"/>
                  <a:gd name="T86" fmla="*/ 392 w 2461"/>
                  <a:gd name="T87" fmla="*/ 515 h 2901"/>
                  <a:gd name="T88" fmla="*/ 411 w 2461"/>
                  <a:gd name="T89" fmla="*/ 506 h 2901"/>
                  <a:gd name="T90" fmla="*/ 457 w 2461"/>
                  <a:gd name="T91" fmla="*/ 522 h 2901"/>
                  <a:gd name="T92" fmla="*/ 845 w 2461"/>
                  <a:gd name="T93" fmla="*/ 1186 h 2901"/>
                  <a:gd name="T94" fmla="*/ 896 w 2461"/>
                  <a:gd name="T95" fmla="*/ 1212 h 2901"/>
                  <a:gd name="T96" fmla="*/ 953 w 2461"/>
                  <a:gd name="T97" fmla="*/ 1201 h 2901"/>
                  <a:gd name="T98" fmla="*/ 1454 w 2461"/>
                  <a:gd name="T99" fmla="*/ 909 h 2901"/>
                  <a:gd name="T100" fmla="*/ 1480 w 2461"/>
                  <a:gd name="T101" fmla="*/ 858 h 2901"/>
                  <a:gd name="T102" fmla="*/ 1469 w 2461"/>
                  <a:gd name="T103" fmla="*/ 800 h 2901"/>
                  <a:gd name="T104" fmla="*/ 1098 w 2461"/>
                  <a:gd name="T105" fmla="*/ 155 h 2901"/>
                  <a:gd name="T106" fmla="*/ 1101 w 2461"/>
                  <a:gd name="T107" fmla="*/ 113 h 2901"/>
                  <a:gd name="T108" fmla="*/ 1122 w 2461"/>
                  <a:gd name="T109" fmla="*/ 92 h 2901"/>
                  <a:gd name="T110" fmla="*/ 1251 w 2461"/>
                  <a:gd name="T111" fmla="*/ 40 h 2901"/>
                  <a:gd name="T112" fmla="*/ 1443 w 2461"/>
                  <a:gd name="T113" fmla="*/ 3 h 2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61" h="2901">
                    <a:moveTo>
                      <a:pt x="1508" y="0"/>
                    </a:moveTo>
                    <a:lnTo>
                      <a:pt x="1572" y="2"/>
                    </a:lnTo>
                    <a:lnTo>
                      <a:pt x="1636" y="8"/>
                    </a:lnTo>
                    <a:lnTo>
                      <a:pt x="1699" y="20"/>
                    </a:lnTo>
                    <a:lnTo>
                      <a:pt x="1762" y="36"/>
                    </a:lnTo>
                    <a:lnTo>
                      <a:pt x="1822" y="56"/>
                    </a:lnTo>
                    <a:lnTo>
                      <a:pt x="1881" y="81"/>
                    </a:lnTo>
                    <a:lnTo>
                      <a:pt x="1939" y="110"/>
                    </a:lnTo>
                    <a:lnTo>
                      <a:pt x="1994" y="144"/>
                    </a:lnTo>
                    <a:lnTo>
                      <a:pt x="2047" y="181"/>
                    </a:lnTo>
                    <a:lnTo>
                      <a:pt x="2097" y="223"/>
                    </a:lnTo>
                    <a:lnTo>
                      <a:pt x="2144" y="269"/>
                    </a:lnTo>
                    <a:lnTo>
                      <a:pt x="2189" y="319"/>
                    </a:lnTo>
                    <a:lnTo>
                      <a:pt x="2230" y="372"/>
                    </a:lnTo>
                    <a:lnTo>
                      <a:pt x="2266" y="429"/>
                    </a:lnTo>
                    <a:lnTo>
                      <a:pt x="2268" y="433"/>
                    </a:lnTo>
                    <a:lnTo>
                      <a:pt x="2272" y="436"/>
                    </a:lnTo>
                    <a:lnTo>
                      <a:pt x="2274" y="439"/>
                    </a:lnTo>
                    <a:lnTo>
                      <a:pt x="2302" y="493"/>
                    </a:lnTo>
                    <a:lnTo>
                      <a:pt x="2327" y="549"/>
                    </a:lnTo>
                    <a:lnTo>
                      <a:pt x="2347" y="605"/>
                    </a:lnTo>
                    <a:lnTo>
                      <a:pt x="2363" y="661"/>
                    </a:lnTo>
                    <a:lnTo>
                      <a:pt x="2376" y="720"/>
                    </a:lnTo>
                    <a:lnTo>
                      <a:pt x="2261" y="720"/>
                    </a:lnTo>
                    <a:lnTo>
                      <a:pt x="2227" y="722"/>
                    </a:lnTo>
                    <a:lnTo>
                      <a:pt x="2191" y="731"/>
                    </a:lnTo>
                    <a:lnTo>
                      <a:pt x="2156" y="743"/>
                    </a:lnTo>
                    <a:lnTo>
                      <a:pt x="2122" y="760"/>
                    </a:lnTo>
                    <a:lnTo>
                      <a:pt x="2090" y="782"/>
                    </a:lnTo>
                    <a:lnTo>
                      <a:pt x="2061" y="805"/>
                    </a:lnTo>
                    <a:lnTo>
                      <a:pt x="2037" y="832"/>
                    </a:lnTo>
                    <a:lnTo>
                      <a:pt x="2018" y="860"/>
                    </a:lnTo>
                    <a:lnTo>
                      <a:pt x="1956" y="967"/>
                    </a:lnTo>
                    <a:lnTo>
                      <a:pt x="1878" y="1102"/>
                    </a:lnTo>
                    <a:lnTo>
                      <a:pt x="1674" y="1456"/>
                    </a:lnTo>
                    <a:lnTo>
                      <a:pt x="1661" y="1482"/>
                    </a:lnTo>
                    <a:lnTo>
                      <a:pt x="1651" y="1511"/>
                    </a:lnTo>
                    <a:lnTo>
                      <a:pt x="1644" y="1541"/>
                    </a:lnTo>
                    <a:lnTo>
                      <a:pt x="1641" y="1573"/>
                    </a:lnTo>
                    <a:lnTo>
                      <a:pt x="1640" y="1605"/>
                    </a:lnTo>
                    <a:lnTo>
                      <a:pt x="1640" y="1606"/>
                    </a:lnTo>
                    <a:lnTo>
                      <a:pt x="1643" y="1642"/>
                    </a:lnTo>
                    <a:lnTo>
                      <a:pt x="1649" y="1677"/>
                    </a:lnTo>
                    <a:lnTo>
                      <a:pt x="1660" y="1709"/>
                    </a:lnTo>
                    <a:lnTo>
                      <a:pt x="1674" y="1738"/>
                    </a:lnTo>
                    <a:lnTo>
                      <a:pt x="2018" y="2332"/>
                    </a:lnTo>
                    <a:lnTo>
                      <a:pt x="2037" y="2360"/>
                    </a:lnTo>
                    <a:lnTo>
                      <a:pt x="2061" y="2386"/>
                    </a:lnTo>
                    <a:lnTo>
                      <a:pt x="2090" y="2411"/>
                    </a:lnTo>
                    <a:lnTo>
                      <a:pt x="2122" y="2431"/>
                    </a:lnTo>
                    <a:lnTo>
                      <a:pt x="2156" y="2448"/>
                    </a:lnTo>
                    <a:lnTo>
                      <a:pt x="2191" y="2462"/>
                    </a:lnTo>
                    <a:lnTo>
                      <a:pt x="2227" y="2470"/>
                    </a:lnTo>
                    <a:lnTo>
                      <a:pt x="2261" y="2473"/>
                    </a:lnTo>
                    <a:lnTo>
                      <a:pt x="2454" y="2473"/>
                    </a:lnTo>
                    <a:lnTo>
                      <a:pt x="2460" y="2495"/>
                    </a:lnTo>
                    <a:lnTo>
                      <a:pt x="2461" y="2519"/>
                    </a:lnTo>
                    <a:lnTo>
                      <a:pt x="2457" y="2542"/>
                    </a:lnTo>
                    <a:lnTo>
                      <a:pt x="2450" y="2565"/>
                    </a:lnTo>
                    <a:lnTo>
                      <a:pt x="2438" y="2585"/>
                    </a:lnTo>
                    <a:lnTo>
                      <a:pt x="2421" y="2603"/>
                    </a:lnTo>
                    <a:lnTo>
                      <a:pt x="2402" y="2617"/>
                    </a:lnTo>
                    <a:lnTo>
                      <a:pt x="2313" y="2668"/>
                    </a:lnTo>
                    <a:lnTo>
                      <a:pt x="1989" y="2856"/>
                    </a:lnTo>
                    <a:lnTo>
                      <a:pt x="1939" y="2884"/>
                    </a:lnTo>
                    <a:lnTo>
                      <a:pt x="1917" y="2894"/>
                    </a:lnTo>
                    <a:lnTo>
                      <a:pt x="1894" y="2899"/>
                    </a:lnTo>
                    <a:lnTo>
                      <a:pt x="1871" y="2901"/>
                    </a:lnTo>
                    <a:lnTo>
                      <a:pt x="1847" y="2896"/>
                    </a:lnTo>
                    <a:lnTo>
                      <a:pt x="1826" y="2888"/>
                    </a:lnTo>
                    <a:lnTo>
                      <a:pt x="1805" y="2876"/>
                    </a:lnTo>
                    <a:lnTo>
                      <a:pt x="1788" y="2860"/>
                    </a:lnTo>
                    <a:lnTo>
                      <a:pt x="1774" y="2839"/>
                    </a:lnTo>
                    <a:lnTo>
                      <a:pt x="1768" y="2829"/>
                    </a:lnTo>
                    <a:lnTo>
                      <a:pt x="1355" y="2115"/>
                    </a:lnTo>
                    <a:lnTo>
                      <a:pt x="1340" y="2092"/>
                    </a:lnTo>
                    <a:lnTo>
                      <a:pt x="1323" y="2074"/>
                    </a:lnTo>
                    <a:lnTo>
                      <a:pt x="1304" y="2061"/>
                    </a:lnTo>
                    <a:lnTo>
                      <a:pt x="1284" y="2050"/>
                    </a:lnTo>
                    <a:lnTo>
                      <a:pt x="1264" y="2045"/>
                    </a:lnTo>
                    <a:lnTo>
                      <a:pt x="1247" y="2044"/>
                    </a:lnTo>
                    <a:lnTo>
                      <a:pt x="1231" y="2048"/>
                    </a:lnTo>
                    <a:lnTo>
                      <a:pt x="1230" y="2048"/>
                    </a:lnTo>
                    <a:lnTo>
                      <a:pt x="1230" y="2048"/>
                    </a:lnTo>
                    <a:lnTo>
                      <a:pt x="1229" y="2049"/>
                    </a:lnTo>
                    <a:lnTo>
                      <a:pt x="1227" y="2049"/>
                    </a:lnTo>
                    <a:lnTo>
                      <a:pt x="1225" y="2050"/>
                    </a:lnTo>
                    <a:lnTo>
                      <a:pt x="1223" y="2051"/>
                    </a:lnTo>
                    <a:lnTo>
                      <a:pt x="1162" y="2075"/>
                    </a:lnTo>
                    <a:lnTo>
                      <a:pt x="1101" y="2093"/>
                    </a:lnTo>
                    <a:lnTo>
                      <a:pt x="1037" y="2108"/>
                    </a:lnTo>
                    <a:lnTo>
                      <a:pt x="975" y="2117"/>
                    </a:lnTo>
                    <a:lnTo>
                      <a:pt x="912" y="2122"/>
                    </a:lnTo>
                    <a:lnTo>
                      <a:pt x="849" y="2122"/>
                    </a:lnTo>
                    <a:lnTo>
                      <a:pt x="786" y="2118"/>
                    </a:lnTo>
                    <a:lnTo>
                      <a:pt x="724" y="2109"/>
                    </a:lnTo>
                    <a:lnTo>
                      <a:pt x="664" y="2095"/>
                    </a:lnTo>
                    <a:lnTo>
                      <a:pt x="604" y="2078"/>
                    </a:lnTo>
                    <a:lnTo>
                      <a:pt x="545" y="2057"/>
                    </a:lnTo>
                    <a:lnTo>
                      <a:pt x="488" y="2031"/>
                    </a:lnTo>
                    <a:lnTo>
                      <a:pt x="432" y="2001"/>
                    </a:lnTo>
                    <a:lnTo>
                      <a:pt x="379" y="1968"/>
                    </a:lnTo>
                    <a:lnTo>
                      <a:pt x="328" y="1930"/>
                    </a:lnTo>
                    <a:lnTo>
                      <a:pt x="281" y="1888"/>
                    </a:lnTo>
                    <a:lnTo>
                      <a:pt x="235" y="1843"/>
                    </a:lnTo>
                    <a:lnTo>
                      <a:pt x="193" y="1793"/>
                    </a:lnTo>
                    <a:lnTo>
                      <a:pt x="153" y="1740"/>
                    </a:lnTo>
                    <a:lnTo>
                      <a:pt x="117" y="1684"/>
                    </a:lnTo>
                    <a:lnTo>
                      <a:pt x="115" y="1681"/>
                    </a:lnTo>
                    <a:lnTo>
                      <a:pt x="113" y="1678"/>
                    </a:lnTo>
                    <a:lnTo>
                      <a:pt x="112" y="1675"/>
                    </a:lnTo>
                    <a:lnTo>
                      <a:pt x="81" y="1613"/>
                    </a:lnTo>
                    <a:lnTo>
                      <a:pt x="54" y="1548"/>
                    </a:lnTo>
                    <a:lnTo>
                      <a:pt x="33" y="1484"/>
                    </a:lnTo>
                    <a:lnTo>
                      <a:pt x="17" y="1419"/>
                    </a:lnTo>
                    <a:lnTo>
                      <a:pt x="6" y="1352"/>
                    </a:lnTo>
                    <a:lnTo>
                      <a:pt x="1" y="1287"/>
                    </a:lnTo>
                    <a:lnTo>
                      <a:pt x="0" y="1221"/>
                    </a:lnTo>
                    <a:lnTo>
                      <a:pt x="5" y="1155"/>
                    </a:lnTo>
                    <a:lnTo>
                      <a:pt x="14" y="1090"/>
                    </a:lnTo>
                    <a:lnTo>
                      <a:pt x="29" y="1026"/>
                    </a:lnTo>
                    <a:lnTo>
                      <a:pt x="47" y="964"/>
                    </a:lnTo>
                    <a:lnTo>
                      <a:pt x="70" y="902"/>
                    </a:lnTo>
                    <a:lnTo>
                      <a:pt x="97" y="846"/>
                    </a:lnTo>
                    <a:lnTo>
                      <a:pt x="128" y="791"/>
                    </a:lnTo>
                    <a:lnTo>
                      <a:pt x="161" y="739"/>
                    </a:lnTo>
                    <a:lnTo>
                      <a:pt x="199" y="689"/>
                    </a:lnTo>
                    <a:lnTo>
                      <a:pt x="242" y="642"/>
                    </a:lnTo>
                    <a:lnTo>
                      <a:pt x="287" y="597"/>
                    </a:lnTo>
                    <a:lnTo>
                      <a:pt x="337" y="555"/>
                    </a:lnTo>
                    <a:lnTo>
                      <a:pt x="390" y="517"/>
                    </a:lnTo>
                    <a:lnTo>
                      <a:pt x="392" y="515"/>
                    </a:lnTo>
                    <a:lnTo>
                      <a:pt x="394" y="514"/>
                    </a:lnTo>
                    <a:lnTo>
                      <a:pt x="396" y="512"/>
                    </a:lnTo>
                    <a:lnTo>
                      <a:pt x="411" y="506"/>
                    </a:lnTo>
                    <a:lnTo>
                      <a:pt x="427" y="505"/>
                    </a:lnTo>
                    <a:lnTo>
                      <a:pt x="443" y="511"/>
                    </a:lnTo>
                    <a:lnTo>
                      <a:pt x="457" y="522"/>
                    </a:lnTo>
                    <a:lnTo>
                      <a:pt x="469" y="538"/>
                    </a:lnTo>
                    <a:lnTo>
                      <a:pt x="833" y="1170"/>
                    </a:lnTo>
                    <a:lnTo>
                      <a:pt x="845" y="1186"/>
                    </a:lnTo>
                    <a:lnTo>
                      <a:pt x="860" y="1198"/>
                    </a:lnTo>
                    <a:lnTo>
                      <a:pt x="877" y="1206"/>
                    </a:lnTo>
                    <a:lnTo>
                      <a:pt x="896" y="1212"/>
                    </a:lnTo>
                    <a:lnTo>
                      <a:pt x="915" y="1213"/>
                    </a:lnTo>
                    <a:lnTo>
                      <a:pt x="934" y="1210"/>
                    </a:lnTo>
                    <a:lnTo>
                      <a:pt x="953" y="1201"/>
                    </a:lnTo>
                    <a:lnTo>
                      <a:pt x="1060" y="1139"/>
                    </a:lnTo>
                    <a:lnTo>
                      <a:pt x="1437" y="922"/>
                    </a:lnTo>
                    <a:lnTo>
                      <a:pt x="1454" y="909"/>
                    </a:lnTo>
                    <a:lnTo>
                      <a:pt x="1466" y="895"/>
                    </a:lnTo>
                    <a:lnTo>
                      <a:pt x="1475" y="878"/>
                    </a:lnTo>
                    <a:lnTo>
                      <a:pt x="1480" y="858"/>
                    </a:lnTo>
                    <a:lnTo>
                      <a:pt x="1481" y="839"/>
                    </a:lnTo>
                    <a:lnTo>
                      <a:pt x="1477" y="820"/>
                    </a:lnTo>
                    <a:lnTo>
                      <a:pt x="1469" y="800"/>
                    </a:lnTo>
                    <a:lnTo>
                      <a:pt x="1230" y="389"/>
                    </a:lnTo>
                    <a:lnTo>
                      <a:pt x="1105" y="172"/>
                    </a:lnTo>
                    <a:lnTo>
                      <a:pt x="1098" y="155"/>
                    </a:lnTo>
                    <a:lnTo>
                      <a:pt x="1094" y="140"/>
                    </a:lnTo>
                    <a:lnTo>
                      <a:pt x="1095" y="126"/>
                    </a:lnTo>
                    <a:lnTo>
                      <a:pt x="1101" y="113"/>
                    </a:lnTo>
                    <a:lnTo>
                      <a:pt x="1108" y="103"/>
                    </a:lnTo>
                    <a:lnTo>
                      <a:pt x="1119" y="94"/>
                    </a:lnTo>
                    <a:lnTo>
                      <a:pt x="1122" y="92"/>
                    </a:lnTo>
                    <a:lnTo>
                      <a:pt x="1125" y="91"/>
                    </a:lnTo>
                    <a:lnTo>
                      <a:pt x="1187" y="63"/>
                    </a:lnTo>
                    <a:lnTo>
                      <a:pt x="1251" y="40"/>
                    </a:lnTo>
                    <a:lnTo>
                      <a:pt x="1314" y="23"/>
                    </a:lnTo>
                    <a:lnTo>
                      <a:pt x="1378" y="10"/>
                    </a:lnTo>
                    <a:lnTo>
                      <a:pt x="1443" y="3"/>
                    </a:lnTo>
                    <a:lnTo>
                      <a:pt x="1508" y="0"/>
                    </a:lnTo>
                    <a:close/>
                  </a:path>
                </a:pathLst>
              </a:custGeom>
              <a:grpFill/>
              <a:ln w="0">
                <a:noFill/>
                <a:prstDash val="solid"/>
                <a:round/>
              </a:ln>
            </p:spPr>
            <p:txBody>
              <a:bodyPr vert="horz" wrap="square" lIns="91416" tIns="45708" rIns="91416" bIns="45708" numCol="1" anchor="t" anchorCtr="0" compatLnSpc="1"/>
              <a:lstStyle/>
              <a:p>
                <a:endParaRPr lang="en-IN" sz="1350" dirty="0">
                  <a:solidFill>
                    <a:schemeClr val="tx1">
                      <a:lumMod val="65000"/>
                      <a:lumOff val="35000"/>
                    </a:schemeClr>
                  </a:solidFill>
                  <a:cs typeface="+mn-ea"/>
                  <a:sym typeface="+mn-lt"/>
                </a:endParaRPr>
              </a:p>
            </p:txBody>
          </p:sp>
          <p:sp>
            <p:nvSpPr>
              <p:cNvPr id="27" name="Freeform 48"/>
              <p:cNvSpPr>
                <a:spLocks noEditPoints="1"/>
              </p:cNvSpPr>
              <p:nvPr/>
            </p:nvSpPr>
            <p:spPr bwMode="auto">
              <a:xfrm>
                <a:off x="9759951" y="2360613"/>
                <a:ext cx="790575" cy="730250"/>
              </a:xfrm>
              <a:custGeom>
                <a:avLst/>
                <a:gdLst>
                  <a:gd name="T0" fmla="*/ 683 w 1495"/>
                  <a:gd name="T1" fmla="*/ 363 h 1378"/>
                  <a:gd name="T2" fmla="*/ 614 w 1495"/>
                  <a:gd name="T3" fmla="*/ 384 h 1378"/>
                  <a:gd name="T4" fmla="*/ 549 w 1495"/>
                  <a:gd name="T5" fmla="*/ 422 h 1378"/>
                  <a:gd name="T6" fmla="*/ 497 w 1495"/>
                  <a:gd name="T7" fmla="*/ 471 h 1378"/>
                  <a:gd name="T8" fmla="*/ 448 w 1495"/>
                  <a:gd name="T9" fmla="*/ 550 h 1378"/>
                  <a:gd name="T10" fmla="*/ 425 w 1495"/>
                  <a:gd name="T11" fmla="*/ 610 h 1378"/>
                  <a:gd name="T12" fmla="*/ 416 w 1495"/>
                  <a:gd name="T13" fmla="*/ 677 h 1378"/>
                  <a:gd name="T14" fmla="*/ 421 w 1495"/>
                  <a:gd name="T15" fmla="*/ 745 h 1378"/>
                  <a:gd name="T16" fmla="*/ 436 w 1495"/>
                  <a:gd name="T17" fmla="*/ 803 h 1378"/>
                  <a:gd name="T18" fmla="*/ 479 w 1495"/>
                  <a:gd name="T19" fmla="*/ 880 h 1378"/>
                  <a:gd name="T20" fmla="*/ 524 w 1495"/>
                  <a:gd name="T21" fmla="*/ 936 h 1378"/>
                  <a:gd name="T22" fmla="*/ 586 w 1495"/>
                  <a:gd name="T23" fmla="*/ 981 h 1378"/>
                  <a:gd name="T24" fmla="*/ 656 w 1495"/>
                  <a:gd name="T25" fmla="*/ 1010 h 1378"/>
                  <a:gd name="T26" fmla="*/ 704 w 1495"/>
                  <a:gd name="T27" fmla="*/ 1018 h 1378"/>
                  <a:gd name="T28" fmla="*/ 778 w 1495"/>
                  <a:gd name="T29" fmla="*/ 1019 h 1378"/>
                  <a:gd name="T30" fmla="*/ 846 w 1495"/>
                  <a:gd name="T31" fmla="*/ 1008 h 1378"/>
                  <a:gd name="T32" fmla="*/ 914 w 1495"/>
                  <a:gd name="T33" fmla="*/ 978 h 1378"/>
                  <a:gd name="T34" fmla="*/ 975 w 1495"/>
                  <a:gd name="T35" fmla="*/ 934 h 1378"/>
                  <a:gd name="T36" fmla="*/ 1017 w 1495"/>
                  <a:gd name="T37" fmla="*/ 880 h 1378"/>
                  <a:gd name="T38" fmla="*/ 1048 w 1495"/>
                  <a:gd name="T39" fmla="*/ 827 h 1378"/>
                  <a:gd name="T40" fmla="*/ 1070 w 1495"/>
                  <a:gd name="T41" fmla="*/ 771 h 1378"/>
                  <a:gd name="T42" fmla="*/ 1081 w 1495"/>
                  <a:gd name="T43" fmla="*/ 707 h 1378"/>
                  <a:gd name="T44" fmla="*/ 1077 w 1495"/>
                  <a:gd name="T45" fmla="*/ 640 h 1378"/>
                  <a:gd name="T46" fmla="*/ 1060 w 1495"/>
                  <a:gd name="T47" fmla="*/ 578 h 1378"/>
                  <a:gd name="T48" fmla="*/ 1017 w 1495"/>
                  <a:gd name="T49" fmla="*/ 498 h 1378"/>
                  <a:gd name="T50" fmla="*/ 975 w 1495"/>
                  <a:gd name="T51" fmla="*/ 444 h 1378"/>
                  <a:gd name="T52" fmla="*/ 914 w 1495"/>
                  <a:gd name="T53" fmla="*/ 400 h 1378"/>
                  <a:gd name="T54" fmla="*/ 846 w 1495"/>
                  <a:gd name="T55" fmla="*/ 371 h 1378"/>
                  <a:gd name="T56" fmla="*/ 778 w 1495"/>
                  <a:gd name="T57" fmla="*/ 361 h 1378"/>
                  <a:gd name="T58" fmla="*/ 510 w 1495"/>
                  <a:gd name="T59" fmla="*/ 0 h 1378"/>
                  <a:gd name="T60" fmla="*/ 1019 w 1495"/>
                  <a:gd name="T61" fmla="*/ 2 h 1378"/>
                  <a:gd name="T62" fmla="*/ 1089 w 1495"/>
                  <a:gd name="T63" fmla="*/ 24 h 1378"/>
                  <a:gd name="T64" fmla="*/ 1153 w 1495"/>
                  <a:gd name="T65" fmla="*/ 62 h 1378"/>
                  <a:gd name="T66" fmla="*/ 1206 w 1495"/>
                  <a:gd name="T67" fmla="*/ 111 h 1378"/>
                  <a:gd name="T68" fmla="*/ 1463 w 1495"/>
                  <a:gd name="T69" fmla="*/ 550 h 1378"/>
                  <a:gd name="T70" fmla="*/ 1486 w 1495"/>
                  <a:gd name="T71" fmla="*/ 608 h 1378"/>
                  <a:gd name="T72" fmla="*/ 1495 w 1495"/>
                  <a:gd name="T73" fmla="*/ 673 h 1378"/>
                  <a:gd name="T74" fmla="*/ 1492 w 1495"/>
                  <a:gd name="T75" fmla="*/ 739 h 1378"/>
                  <a:gd name="T76" fmla="*/ 1475 w 1495"/>
                  <a:gd name="T77" fmla="*/ 801 h 1378"/>
                  <a:gd name="T78" fmla="*/ 1225 w 1495"/>
                  <a:gd name="T79" fmla="*/ 1239 h 1378"/>
                  <a:gd name="T80" fmla="*/ 1182 w 1495"/>
                  <a:gd name="T81" fmla="*/ 1293 h 1378"/>
                  <a:gd name="T82" fmla="*/ 1122 w 1495"/>
                  <a:gd name="T83" fmla="*/ 1337 h 1378"/>
                  <a:gd name="T84" fmla="*/ 1054 w 1495"/>
                  <a:gd name="T85" fmla="*/ 1367 h 1378"/>
                  <a:gd name="T86" fmla="*/ 986 w 1495"/>
                  <a:gd name="T87" fmla="*/ 1378 h 1378"/>
                  <a:gd name="T88" fmla="*/ 506 w 1495"/>
                  <a:gd name="T89" fmla="*/ 1378 h 1378"/>
                  <a:gd name="T90" fmla="*/ 500 w 1495"/>
                  <a:gd name="T91" fmla="*/ 1377 h 1378"/>
                  <a:gd name="T92" fmla="*/ 495 w 1495"/>
                  <a:gd name="T93" fmla="*/ 1377 h 1378"/>
                  <a:gd name="T94" fmla="*/ 460 w 1495"/>
                  <a:gd name="T95" fmla="*/ 1371 h 1378"/>
                  <a:gd name="T96" fmla="*/ 396 w 1495"/>
                  <a:gd name="T97" fmla="*/ 1349 h 1378"/>
                  <a:gd name="T98" fmla="*/ 336 w 1495"/>
                  <a:gd name="T99" fmla="*/ 1312 h 1378"/>
                  <a:gd name="T100" fmla="*/ 288 w 1495"/>
                  <a:gd name="T101" fmla="*/ 1265 h 1378"/>
                  <a:gd name="T102" fmla="*/ 79 w 1495"/>
                  <a:gd name="T103" fmla="*/ 910 h 1378"/>
                  <a:gd name="T104" fmla="*/ 20 w 1495"/>
                  <a:gd name="T105" fmla="*/ 801 h 1378"/>
                  <a:gd name="T106" fmla="*/ 3 w 1495"/>
                  <a:gd name="T107" fmla="*/ 739 h 1378"/>
                  <a:gd name="T108" fmla="*/ 0 w 1495"/>
                  <a:gd name="T109" fmla="*/ 673 h 1378"/>
                  <a:gd name="T110" fmla="*/ 10 w 1495"/>
                  <a:gd name="T111" fmla="*/ 608 h 1378"/>
                  <a:gd name="T112" fmla="*/ 32 w 1495"/>
                  <a:gd name="T113" fmla="*/ 550 h 1378"/>
                  <a:gd name="T114" fmla="*/ 270 w 1495"/>
                  <a:gd name="T115" fmla="*/ 139 h 1378"/>
                  <a:gd name="T116" fmla="*/ 314 w 1495"/>
                  <a:gd name="T117" fmla="*/ 85 h 1378"/>
                  <a:gd name="T118" fmla="*/ 374 w 1495"/>
                  <a:gd name="T119" fmla="*/ 41 h 1378"/>
                  <a:gd name="T120" fmla="*/ 442 w 1495"/>
                  <a:gd name="T121" fmla="*/ 11 h 1378"/>
                  <a:gd name="T122" fmla="*/ 510 w 1495"/>
                  <a:gd name="T123" fmla="*/ 0 h 1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95" h="1378">
                    <a:moveTo>
                      <a:pt x="717" y="361"/>
                    </a:moveTo>
                    <a:lnTo>
                      <a:pt x="683" y="363"/>
                    </a:lnTo>
                    <a:lnTo>
                      <a:pt x="649" y="371"/>
                    </a:lnTo>
                    <a:lnTo>
                      <a:pt x="614" y="384"/>
                    </a:lnTo>
                    <a:lnTo>
                      <a:pt x="581" y="401"/>
                    </a:lnTo>
                    <a:lnTo>
                      <a:pt x="549" y="422"/>
                    </a:lnTo>
                    <a:lnTo>
                      <a:pt x="522" y="445"/>
                    </a:lnTo>
                    <a:lnTo>
                      <a:pt x="497" y="471"/>
                    </a:lnTo>
                    <a:lnTo>
                      <a:pt x="479" y="498"/>
                    </a:lnTo>
                    <a:lnTo>
                      <a:pt x="448" y="550"/>
                    </a:lnTo>
                    <a:lnTo>
                      <a:pt x="435" y="579"/>
                    </a:lnTo>
                    <a:lnTo>
                      <a:pt x="425" y="610"/>
                    </a:lnTo>
                    <a:lnTo>
                      <a:pt x="418" y="643"/>
                    </a:lnTo>
                    <a:lnTo>
                      <a:pt x="416" y="677"/>
                    </a:lnTo>
                    <a:lnTo>
                      <a:pt x="416" y="712"/>
                    </a:lnTo>
                    <a:lnTo>
                      <a:pt x="421" y="745"/>
                    </a:lnTo>
                    <a:lnTo>
                      <a:pt x="427" y="775"/>
                    </a:lnTo>
                    <a:lnTo>
                      <a:pt x="436" y="803"/>
                    </a:lnTo>
                    <a:lnTo>
                      <a:pt x="448" y="827"/>
                    </a:lnTo>
                    <a:lnTo>
                      <a:pt x="479" y="880"/>
                    </a:lnTo>
                    <a:lnTo>
                      <a:pt x="498" y="910"/>
                    </a:lnTo>
                    <a:lnTo>
                      <a:pt x="524" y="936"/>
                    </a:lnTo>
                    <a:lnTo>
                      <a:pt x="553" y="960"/>
                    </a:lnTo>
                    <a:lnTo>
                      <a:pt x="586" y="981"/>
                    </a:lnTo>
                    <a:lnTo>
                      <a:pt x="621" y="997"/>
                    </a:lnTo>
                    <a:lnTo>
                      <a:pt x="656" y="1010"/>
                    </a:lnTo>
                    <a:lnTo>
                      <a:pt x="692" y="1017"/>
                    </a:lnTo>
                    <a:lnTo>
                      <a:pt x="704" y="1018"/>
                    </a:lnTo>
                    <a:lnTo>
                      <a:pt x="717" y="1019"/>
                    </a:lnTo>
                    <a:lnTo>
                      <a:pt x="778" y="1019"/>
                    </a:lnTo>
                    <a:lnTo>
                      <a:pt x="811" y="1016"/>
                    </a:lnTo>
                    <a:lnTo>
                      <a:pt x="846" y="1008"/>
                    </a:lnTo>
                    <a:lnTo>
                      <a:pt x="881" y="994"/>
                    </a:lnTo>
                    <a:lnTo>
                      <a:pt x="914" y="978"/>
                    </a:lnTo>
                    <a:lnTo>
                      <a:pt x="946" y="958"/>
                    </a:lnTo>
                    <a:lnTo>
                      <a:pt x="975" y="934"/>
                    </a:lnTo>
                    <a:lnTo>
                      <a:pt x="998" y="908"/>
                    </a:lnTo>
                    <a:lnTo>
                      <a:pt x="1017" y="880"/>
                    </a:lnTo>
                    <a:lnTo>
                      <a:pt x="1033" y="853"/>
                    </a:lnTo>
                    <a:lnTo>
                      <a:pt x="1048" y="827"/>
                    </a:lnTo>
                    <a:lnTo>
                      <a:pt x="1060" y="801"/>
                    </a:lnTo>
                    <a:lnTo>
                      <a:pt x="1070" y="771"/>
                    </a:lnTo>
                    <a:lnTo>
                      <a:pt x="1077" y="739"/>
                    </a:lnTo>
                    <a:lnTo>
                      <a:pt x="1081" y="707"/>
                    </a:lnTo>
                    <a:lnTo>
                      <a:pt x="1081" y="673"/>
                    </a:lnTo>
                    <a:lnTo>
                      <a:pt x="1077" y="640"/>
                    </a:lnTo>
                    <a:lnTo>
                      <a:pt x="1070" y="608"/>
                    </a:lnTo>
                    <a:lnTo>
                      <a:pt x="1060" y="578"/>
                    </a:lnTo>
                    <a:lnTo>
                      <a:pt x="1048" y="550"/>
                    </a:lnTo>
                    <a:lnTo>
                      <a:pt x="1017" y="498"/>
                    </a:lnTo>
                    <a:lnTo>
                      <a:pt x="998" y="471"/>
                    </a:lnTo>
                    <a:lnTo>
                      <a:pt x="975" y="444"/>
                    </a:lnTo>
                    <a:lnTo>
                      <a:pt x="946" y="421"/>
                    </a:lnTo>
                    <a:lnTo>
                      <a:pt x="914" y="400"/>
                    </a:lnTo>
                    <a:lnTo>
                      <a:pt x="881" y="384"/>
                    </a:lnTo>
                    <a:lnTo>
                      <a:pt x="846" y="371"/>
                    </a:lnTo>
                    <a:lnTo>
                      <a:pt x="811" y="363"/>
                    </a:lnTo>
                    <a:lnTo>
                      <a:pt x="778" y="361"/>
                    </a:lnTo>
                    <a:lnTo>
                      <a:pt x="717" y="361"/>
                    </a:lnTo>
                    <a:close/>
                    <a:moveTo>
                      <a:pt x="510" y="0"/>
                    </a:moveTo>
                    <a:lnTo>
                      <a:pt x="986" y="0"/>
                    </a:lnTo>
                    <a:lnTo>
                      <a:pt x="1019" y="2"/>
                    </a:lnTo>
                    <a:lnTo>
                      <a:pt x="1054" y="11"/>
                    </a:lnTo>
                    <a:lnTo>
                      <a:pt x="1089" y="24"/>
                    </a:lnTo>
                    <a:lnTo>
                      <a:pt x="1122" y="41"/>
                    </a:lnTo>
                    <a:lnTo>
                      <a:pt x="1153" y="62"/>
                    </a:lnTo>
                    <a:lnTo>
                      <a:pt x="1182" y="85"/>
                    </a:lnTo>
                    <a:lnTo>
                      <a:pt x="1206" y="111"/>
                    </a:lnTo>
                    <a:lnTo>
                      <a:pt x="1225" y="139"/>
                    </a:lnTo>
                    <a:lnTo>
                      <a:pt x="1463" y="550"/>
                    </a:lnTo>
                    <a:lnTo>
                      <a:pt x="1475" y="578"/>
                    </a:lnTo>
                    <a:lnTo>
                      <a:pt x="1486" y="608"/>
                    </a:lnTo>
                    <a:lnTo>
                      <a:pt x="1492" y="640"/>
                    </a:lnTo>
                    <a:lnTo>
                      <a:pt x="1495" y="673"/>
                    </a:lnTo>
                    <a:lnTo>
                      <a:pt x="1495" y="707"/>
                    </a:lnTo>
                    <a:lnTo>
                      <a:pt x="1492" y="739"/>
                    </a:lnTo>
                    <a:lnTo>
                      <a:pt x="1486" y="771"/>
                    </a:lnTo>
                    <a:lnTo>
                      <a:pt x="1475" y="801"/>
                    </a:lnTo>
                    <a:lnTo>
                      <a:pt x="1463" y="827"/>
                    </a:lnTo>
                    <a:lnTo>
                      <a:pt x="1225" y="1239"/>
                    </a:lnTo>
                    <a:lnTo>
                      <a:pt x="1206" y="1267"/>
                    </a:lnTo>
                    <a:lnTo>
                      <a:pt x="1182" y="1293"/>
                    </a:lnTo>
                    <a:lnTo>
                      <a:pt x="1153" y="1317"/>
                    </a:lnTo>
                    <a:lnTo>
                      <a:pt x="1122" y="1337"/>
                    </a:lnTo>
                    <a:lnTo>
                      <a:pt x="1089" y="1354"/>
                    </a:lnTo>
                    <a:lnTo>
                      <a:pt x="1054" y="1367"/>
                    </a:lnTo>
                    <a:lnTo>
                      <a:pt x="1019" y="1375"/>
                    </a:lnTo>
                    <a:lnTo>
                      <a:pt x="986" y="1378"/>
                    </a:lnTo>
                    <a:lnTo>
                      <a:pt x="510" y="1378"/>
                    </a:lnTo>
                    <a:lnTo>
                      <a:pt x="506" y="1378"/>
                    </a:lnTo>
                    <a:lnTo>
                      <a:pt x="503" y="1377"/>
                    </a:lnTo>
                    <a:lnTo>
                      <a:pt x="500" y="1377"/>
                    </a:lnTo>
                    <a:lnTo>
                      <a:pt x="497" y="1377"/>
                    </a:lnTo>
                    <a:lnTo>
                      <a:pt x="495" y="1377"/>
                    </a:lnTo>
                    <a:lnTo>
                      <a:pt x="492" y="1376"/>
                    </a:lnTo>
                    <a:lnTo>
                      <a:pt x="460" y="1371"/>
                    </a:lnTo>
                    <a:lnTo>
                      <a:pt x="428" y="1362"/>
                    </a:lnTo>
                    <a:lnTo>
                      <a:pt x="396" y="1349"/>
                    </a:lnTo>
                    <a:lnTo>
                      <a:pt x="366" y="1332"/>
                    </a:lnTo>
                    <a:lnTo>
                      <a:pt x="336" y="1312"/>
                    </a:lnTo>
                    <a:lnTo>
                      <a:pt x="310" y="1289"/>
                    </a:lnTo>
                    <a:lnTo>
                      <a:pt x="288" y="1265"/>
                    </a:lnTo>
                    <a:lnTo>
                      <a:pt x="270" y="1239"/>
                    </a:lnTo>
                    <a:lnTo>
                      <a:pt x="79" y="910"/>
                    </a:lnTo>
                    <a:lnTo>
                      <a:pt x="32" y="827"/>
                    </a:lnTo>
                    <a:lnTo>
                      <a:pt x="20" y="801"/>
                    </a:lnTo>
                    <a:lnTo>
                      <a:pt x="10" y="771"/>
                    </a:lnTo>
                    <a:lnTo>
                      <a:pt x="3" y="739"/>
                    </a:lnTo>
                    <a:lnTo>
                      <a:pt x="0" y="707"/>
                    </a:lnTo>
                    <a:lnTo>
                      <a:pt x="0" y="673"/>
                    </a:lnTo>
                    <a:lnTo>
                      <a:pt x="3" y="640"/>
                    </a:lnTo>
                    <a:lnTo>
                      <a:pt x="10" y="608"/>
                    </a:lnTo>
                    <a:lnTo>
                      <a:pt x="20" y="578"/>
                    </a:lnTo>
                    <a:lnTo>
                      <a:pt x="32" y="550"/>
                    </a:lnTo>
                    <a:lnTo>
                      <a:pt x="129" y="383"/>
                    </a:lnTo>
                    <a:lnTo>
                      <a:pt x="270" y="139"/>
                    </a:lnTo>
                    <a:lnTo>
                      <a:pt x="289" y="111"/>
                    </a:lnTo>
                    <a:lnTo>
                      <a:pt x="314" y="85"/>
                    </a:lnTo>
                    <a:lnTo>
                      <a:pt x="342" y="62"/>
                    </a:lnTo>
                    <a:lnTo>
                      <a:pt x="374" y="41"/>
                    </a:lnTo>
                    <a:lnTo>
                      <a:pt x="407" y="24"/>
                    </a:lnTo>
                    <a:lnTo>
                      <a:pt x="442" y="11"/>
                    </a:lnTo>
                    <a:lnTo>
                      <a:pt x="477" y="2"/>
                    </a:lnTo>
                    <a:lnTo>
                      <a:pt x="510" y="0"/>
                    </a:lnTo>
                    <a:close/>
                  </a:path>
                </a:pathLst>
              </a:custGeom>
              <a:grpFill/>
              <a:ln w="0">
                <a:noFill/>
                <a:prstDash val="solid"/>
                <a:round/>
              </a:ln>
            </p:spPr>
            <p:txBody>
              <a:bodyPr vert="horz" wrap="square" lIns="91416" tIns="45708" rIns="91416" bIns="45708" numCol="1" anchor="t" anchorCtr="0" compatLnSpc="1"/>
              <a:lstStyle/>
              <a:p>
                <a:endParaRPr lang="en-IN" sz="1350" dirty="0">
                  <a:solidFill>
                    <a:schemeClr val="tx1">
                      <a:lumMod val="65000"/>
                      <a:lumOff val="35000"/>
                    </a:schemeClr>
                  </a:solidFill>
                  <a:cs typeface="+mn-ea"/>
                  <a:sym typeface="+mn-lt"/>
                </a:endParaRPr>
              </a:p>
            </p:txBody>
          </p:sp>
          <p:sp>
            <p:nvSpPr>
              <p:cNvPr id="28" name="Freeform 49"/>
              <p:cNvSpPr>
                <a:spLocks noEditPoints="1"/>
              </p:cNvSpPr>
              <p:nvPr/>
            </p:nvSpPr>
            <p:spPr bwMode="auto">
              <a:xfrm>
                <a:off x="9759951" y="2360613"/>
                <a:ext cx="790575" cy="730250"/>
              </a:xfrm>
              <a:custGeom>
                <a:avLst/>
                <a:gdLst>
                  <a:gd name="T0" fmla="*/ 683 w 1495"/>
                  <a:gd name="T1" fmla="*/ 363 h 1378"/>
                  <a:gd name="T2" fmla="*/ 614 w 1495"/>
                  <a:gd name="T3" fmla="*/ 384 h 1378"/>
                  <a:gd name="T4" fmla="*/ 549 w 1495"/>
                  <a:gd name="T5" fmla="*/ 422 h 1378"/>
                  <a:gd name="T6" fmla="*/ 497 w 1495"/>
                  <a:gd name="T7" fmla="*/ 471 h 1378"/>
                  <a:gd name="T8" fmla="*/ 448 w 1495"/>
                  <a:gd name="T9" fmla="*/ 550 h 1378"/>
                  <a:gd name="T10" fmla="*/ 425 w 1495"/>
                  <a:gd name="T11" fmla="*/ 610 h 1378"/>
                  <a:gd name="T12" fmla="*/ 416 w 1495"/>
                  <a:gd name="T13" fmla="*/ 677 h 1378"/>
                  <a:gd name="T14" fmla="*/ 421 w 1495"/>
                  <a:gd name="T15" fmla="*/ 745 h 1378"/>
                  <a:gd name="T16" fmla="*/ 436 w 1495"/>
                  <a:gd name="T17" fmla="*/ 803 h 1378"/>
                  <a:gd name="T18" fmla="*/ 479 w 1495"/>
                  <a:gd name="T19" fmla="*/ 880 h 1378"/>
                  <a:gd name="T20" fmla="*/ 524 w 1495"/>
                  <a:gd name="T21" fmla="*/ 936 h 1378"/>
                  <a:gd name="T22" fmla="*/ 586 w 1495"/>
                  <a:gd name="T23" fmla="*/ 981 h 1378"/>
                  <a:gd name="T24" fmla="*/ 656 w 1495"/>
                  <a:gd name="T25" fmla="*/ 1010 h 1378"/>
                  <a:gd name="T26" fmla="*/ 704 w 1495"/>
                  <a:gd name="T27" fmla="*/ 1018 h 1378"/>
                  <a:gd name="T28" fmla="*/ 778 w 1495"/>
                  <a:gd name="T29" fmla="*/ 1019 h 1378"/>
                  <a:gd name="T30" fmla="*/ 846 w 1495"/>
                  <a:gd name="T31" fmla="*/ 1008 h 1378"/>
                  <a:gd name="T32" fmla="*/ 914 w 1495"/>
                  <a:gd name="T33" fmla="*/ 978 h 1378"/>
                  <a:gd name="T34" fmla="*/ 975 w 1495"/>
                  <a:gd name="T35" fmla="*/ 934 h 1378"/>
                  <a:gd name="T36" fmla="*/ 1017 w 1495"/>
                  <a:gd name="T37" fmla="*/ 880 h 1378"/>
                  <a:gd name="T38" fmla="*/ 1048 w 1495"/>
                  <a:gd name="T39" fmla="*/ 827 h 1378"/>
                  <a:gd name="T40" fmla="*/ 1070 w 1495"/>
                  <a:gd name="T41" fmla="*/ 771 h 1378"/>
                  <a:gd name="T42" fmla="*/ 1081 w 1495"/>
                  <a:gd name="T43" fmla="*/ 707 h 1378"/>
                  <a:gd name="T44" fmla="*/ 1077 w 1495"/>
                  <a:gd name="T45" fmla="*/ 640 h 1378"/>
                  <a:gd name="T46" fmla="*/ 1060 w 1495"/>
                  <a:gd name="T47" fmla="*/ 578 h 1378"/>
                  <a:gd name="T48" fmla="*/ 1017 w 1495"/>
                  <a:gd name="T49" fmla="*/ 498 h 1378"/>
                  <a:gd name="T50" fmla="*/ 975 w 1495"/>
                  <a:gd name="T51" fmla="*/ 444 h 1378"/>
                  <a:gd name="T52" fmla="*/ 914 w 1495"/>
                  <a:gd name="T53" fmla="*/ 400 h 1378"/>
                  <a:gd name="T54" fmla="*/ 846 w 1495"/>
                  <a:gd name="T55" fmla="*/ 371 h 1378"/>
                  <a:gd name="T56" fmla="*/ 778 w 1495"/>
                  <a:gd name="T57" fmla="*/ 361 h 1378"/>
                  <a:gd name="T58" fmla="*/ 510 w 1495"/>
                  <a:gd name="T59" fmla="*/ 0 h 1378"/>
                  <a:gd name="T60" fmla="*/ 1019 w 1495"/>
                  <a:gd name="T61" fmla="*/ 2 h 1378"/>
                  <a:gd name="T62" fmla="*/ 1089 w 1495"/>
                  <a:gd name="T63" fmla="*/ 24 h 1378"/>
                  <a:gd name="T64" fmla="*/ 1153 w 1495"/>
                  <a:gd name="T65" fmla="*/ 62 h 1378"/>
                  <a:gd name="T66" fmla="*/ 1206 w 1495"/>
                  <a:gd name="T67" fmla="*/ 111 h 1378"/>
                  <a:gd name="T68" fmla="*/ 1463 w 1495"/>
                  <a:gd name="T69" fmla="*/ 550 h 1378"/>
                  <a:gd name="T70" fmla="*/ 1486 w 1495"/>
                  <a:gd name="T71" fmla="*/ 608 h 1378"/>
                  <a:gd name="T72" fmla="*/ 1495 w 1495"/>
                  <a:gd name="T73" fmla="*/ 673 h 1378"/>
                  <a:gd name="T74" fmla="*/ 1492 w 1495"/>
                  <a:gd name="T75" fmla="*/ 739 h 1378"/>
                  <a:gd name="T76" fmla="*/ 1475 w 1495"/>
                  <a:gd name="T77" fmla="*/ 801 h 1378"/>
                  <a:gd name="T78" fmla="*/ 1225 w 1495"/>
                  <a:gd name="T79" fmla="*/ 1239 h 1378"/>
                  <a:gd name="T80" fmla="*/ 1182 w 1495"/>
                  <a:gd name="T81" fmla="*/ 1293 h 1378"/>
                  <a:gd name="T82" fmla="*/ 1122 w 1495"/>
                  <a:gd name="T83" fmla="*/ 1337 h 1378"/>
                  <a:gd name="T84" fmla="*/ 1054 w 1495"/>
                  <a:gd name="T85" fmla="*/ 1367 h 1378"/>
                  <a:gd name="T86" fmla="*/ 986 w 1495"/>
                  <a:gd name="T87" fmla="*/ 1378 h 1378"/>
                  <a:gd name="T88" fmla="*/ 506 w 1495"/>
                  <a:gd name="T89" fmla="*/ 1378 h 1378"/>
                  <a:gd name="T90" fmla="*/ 500 w 1495"/>
                  <a:gd name="T91" fmla="*/ 1377 h 1378"/>
                  <a:gd name="T92" fmla="*/ 495 w 1495"/>
                  <a:gd name="T93" fmla="*/ 1377 h 1378"/>
                  <a:gd name="T94" fmla="*/ 460 w 1495"/>
                  <a:gd name="T95" fmla="*/ 1371 h 1378"/>
                  <a:gd name="T96" fmla="*/ 396 w 1495"/>
                  <a:gd name="T97" fmla="*/ 1349 h 1378"/>
                  <a:gd name="T98" fmla="*/ 336 w 1495"/>
                  <a:gd name="T99" fmla="*/ 1312 h 1378"/>
                  <a:gd name="T100" fmla="*/ 288 w 1495"/>
                  <a:gd name="T101" fmla="*/ 1265 h 1378"/>
                  <a:gd name="T102" fmla="*/ 79 w 1495"/>
                  <a:gd name="T103" fmla="*/ 910 h 1378"/>
                  <a:gd name="T104" fmla="*/ 20 w 1495"/>
                  <a:gd name="T105" fmla="*/ 801 h 1378"/>
                  <a:gd name="T106" fmla="*/ 3 w 1495"/>
                  <a:gd name="T107" fmla="*/ 739 h 1378"/>
                  <a:gd name="T108" fmla="*/ 0 w 1495"/>
                  <a:gd name="T109" fmla="*/ 673 h 1378"/>
                  <a:gd name="T110" fmla="*/ 10 w 1495"/>
                  <a:gd name="T111" fmla="*/ 608 h 1378"/>
                  <a:gd name="T112" fmla="*/ 32 w 1495"/>
                  <a:gd name="T113" fmla="*/ 550 h 1378"/>
                  <a:gd name="T114" fmla="*/ 270 w 1495"/>
                  <a:gd name="T115" fmla="*/ 139 h 1378"/>
                  <a:gd name="T116" fmla="*/ 314 w 1495"/>
                  <a:gd name="T117" fmla="*/ 85 h 1378"/>
                  <a:gd name="T118" fmla="*/ 374 w 1495"/>
                  <a:gd name="T119" fmla="*/ 41 h 1378"/>
                  <a:gd name="T120" fmla="*/ 442 w 1495"/>
                  <a:gd name="T121" fmla="*/ 11 h 1378"/>
                  <a:gd name="T122" fmla="*/ 510 w 1495"/>
                  <a:gd name="T123" fmla="*/ 0 h 1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95" h="1378">
                    <a:moveTo>
                      <a:pt x="717" y="361"/>
                    </a:moveTo>
                    <a:lnTo>
                      <a:pt x="683" y="363"/>
                    </a:lnTo>
                    <a:lnTo>
                      <a:pt x="649" y="371"/>
                    </a:lnTo>
                    <a:lnTo>
                      <a:pt x="614" y="384"/>
                    </a:lnTo>
                    <a:lnTo>
                      <a:pt x="581" y="401"/>
                    </a:lnTo>
                    <a:lnTo>
                      <a:pt x="549" y="422"/>
                    </a:lnTo>
                    <a:lnTo>
                      <a:pt x="522" y="445"/>
                    </a:lnTo>
                    <a:lnTo>
                      <a:pt x="497" y="471"/>
                    </a:lnTo>
                    <a:lnTo>
                      <a:pt x="479" y="498"/>
                    </a:lnTo>
                    <a:lnTo>
                      <a:pt x="448" y="550"/>
                    </a:lnTo>
                    <a:lnTo>
                      <a:pt x="435" y="579"/>
                    </a:lnTo>
                    <a:lnTo>
                      <a:pt x="425" y="610"/>
                    </a:lnTo>
                    <a:lnTo>
                      <a:pt x="418" y="643"/>
                    </a:lnTo>
                    <a:lnTo>
                      <a:pt x="416" y="677"/>
                    </a:lnTo>
                    <a:lnTo>
                      <a:pt x="416" y="712"/>
                    </a:lnTo>
                    <a:lnTo>
                      <a:pt x="421" y="745"/>
                    </a:lnTo>
                    <a:lnTo>
                      <a:pt x="427" y="775"/>
                    </a:lnTo>
                    <a:lnTo>
                      <a:pt x="436" y="803"/>
                    </a:lnTo>
                    <a:lnTo>
                      <a:pt x="448" y="827"/>
                    </a:lnTo>
                    <a:lnTo>
                      <a:pt x="479" y="880"/>
                    </a:lnTo>
                    <a:lnTo>
                      <a:pt x="498" y="910"/>
                    </a:lnTo>
                    <a:lnTo>
                      <a:pt x="524" y="936"/>
                    </a:lnTo>
                    <a:lnTo>
                      <a:pt x="553" y="960"/>
                    </a:lnTo>
                    <a:lnTo>
                      <a:pt x="586" y="981"/>
                    </a:lnTo>
                    <a:lnTo>
                      <a:pt x="621" y="997"/>
                    </a:lnTo>
                    <a:lnTo>
                      <a:pt x="656" y="1010"/>
                    </a:lnTo>
                    <a:lnTo>
                      <a:pt x="692" y="1017"/>
                    </a:lnTo>
                    <a:lnTo>
                      <a:pt x="704" y="1018"/>
                    </a:lnTo>
                    <a:lnTo>
                      <a:pt x="717" y="1019"/>
                    </a:lnTo>
                    <a:lnTo>
                      <a:pt x="778" y="1019"/>
                    </a:lnTo>
                    <a:lnTo>
                      <a:pt x="811" y="1016"/>
                    </a:lnTo>
                    <a:lnTo>
                      <a:pt x="846" y="1008"/>
                    </a:lnTo>
                    <a:lnTo>
                      <a:pt x="881" y="994"/>
                    </a:lnTo>
                    <a:lnTo>
                      <a:pt x="914" y="978"/>
                    </a:lnTo>
                    <a:lnTo>
                      <a:pt x="946" y="958"/>
                    </a:lnTo>
                    <a:lnTo>
                      <a:pt x="975" y="934"/>
                    </a:lnTo>
                    <a:lnTo>
                      <a:pt x="998" y="908"/>
                    </a:lnTo>
                    <a:lnTo>
                      <a:pt x="1017" y="880"/>
                    </a:lnTo>
                    <a:lnTo>
                      <a:pt x="1033" y="853"/>
                    </a:lnTo>
                    <a:lnTo>
                      <a:pt x="1048" y="827"/>
                    </a:lnTo>
                    <a:lnTo>
                      <a:pt x="1060" y="801"/>
                    </a:lnTo>
                    <a:lnTo>
                      <a:pt x="1070" y="771"/>
                    </a:lnTo>
                    <a:lnTo>
                      <a:pt x="1077" y="739"/>
                    </a:lnTo>
                    <a:lnTo>
                      <a:pt x="1081" y="707"/>
                    </a:lnTo>
                    <a:lnTo>
                      <a:pt x="1081" y="673"/>
                    </a:lnTo>
                    <a:lnTo>
                      <a:pt x="1077" y="640"/>
                    </a:lnTo>
                    <a:lnTo>
                      <a:pt x="1070" y="608"/>
                    </a:lnTo>
                    <a:lnTo>
                      <a:pt x="1060" y="578"/>
                    </a:lnTo>
                    <a:lnTo>
                      <a:pt x="1048" y="550"/>
                    </a:lnTo>
                    <a:lnTo>
                      <a:pt x="1017" y="498"/>
                    </a:lnTo>
                    <a:lnTo>
                      <a:pt x="998" y="471"/>
                    </a:lnTo>
                    <a:lnTo>
                      <a:pt x="975" y="444"/>
                    </a:lnTo>
                    <a:lnTo>
                      <a:pt x="946" y="421"/>
                    </a:lnTo>
                    <a:lnTo>
                      <a:pt x="914" y="400"/>
                    </a:lnTo>
                    <a:lnTo>
                      <a:pt x="881" y="384"/>
                    </a:lnTo>
                    <a:lnTo>
                      <a:pt x="846" y="371"/>
                    </a:lnTo>
                    <a:lnTo>
                      <a:pt x="811" y="363"/>
                    </a:lnTo>
                    <a:lnTo>
                      <a:pt x="778" y="361"/>
                    </a:lnTo>
                    <a:lnTo>
                      <a:pt x="717" y="361"/>
                    </a:lnTo>
                    <a:close/>
                    <a:moveTo>
                      <a:pt x="510" y="0"/>
                    </a:moveTo>
                    <a:lnTo>
                      <a:pt x="986" y="0"/>
                    </a:lnTo>
                    <a:lnTo>
                      <a:pt x="1019" y="2"/>
                    </a:lnTo>
                    <a:lnTo>
                      <a:pt x="1054" y="11"/>
                    </a:lnTo>
                    <a:lnTo>
                      <a:pt x="1089" y="24"/>
                    </a:lnTo>
                    <a:lnTo>
                      <a:pt x="1122" y="41"/>
                    </a:lnTo>
                    <a:lnTo>
                      <a:pt x="1153" y="62"/>
                    </a:lnTo>
                    <a:lnTo>
                      <a:pt x="1182" y="85"/>
                    </a:lnTo>
                    <a:lnTo>
                      <a:pt x="1206" y="111"/>
                    </a:lnTo>
                    <a:lnTo>
                      <a:pt x="1225" y="139"/>
                    </a:lnTo>
                    <a:lnTo>
                      <a:pt x="1463" y="550"/>
                    </a:lnTo>
                    <a:lnTo>
                      <a:pt x="1475" y="578"/>
                    </a:lnTo>
                    <a:lnTo>
                      <a:pt x="1486" y="608"/>
                    </a:lnTo>
                    <a:lnTo>
                      <a:pt x="1492" y="640"/>
                    </a:lnTo>
                    <a:lnTo>
                      <a:pt x="1495" y="673"/>
                    </a:lnTo>
                    <a:lnTo>
                      <a:pt x="1495" y="707"/>
                    </a:lnTo>
                    <a:lnTo>
                      <a:pt x="1492" y="739"/>
                    </a:lnTo>
                    <a:lnTo>
                      <a:pt x="1486" y="771"/>
                    </a:lnTo>
                    <a:lnTo>
                      <a:pt x="1475" y="801"/>
                    </a:lnTo>
                    <a:lnTo>
                      <a:pt x="1463" y="827"/>
                    </a:lnTo>
                    <a:lnTo>
                      <a:pt x="1225" y="1239"/>
                    </a:lnTo>
                    <a:lnTo>
                      <a:pt x="1206" y="1267"/>
                    </a:lnTo>
                    <a:lnTo>
                      <a:pt x="1182" y="1293"/>
                    </a:lnTo>
                    <a:lnTo>
                      <a:pt x="1153" y="1317"/>
                    </a:lnTo>
                    <a:lnTo>
                      <a:pt x="1122" y="1337"/>
                    </a:lnTo>
                    <a:lnTo>
                      <a:pt x="1089" y="1354"/>
                    </a:lnTo>
                    <a:lnTo>
                      <a:pt x="1054" y="1367"/>
                    </a:lnTo>
                    <a:lnTo>
                      <a:pt x="1019" y="1375"/>
                    </a:lnTo>
                    <a:lnTo>
                      <a:pt x="986" y="1378"/>
                    </a:lnTo>
                    <a:lnTo>
                      <a:pt x="510" y="1378"/>
                    </a:lnTo>
                    <a:lnTo>
                      <a:pt x="506" y="1378"/>
                    </a:lnTo>
                    <a:lnTo>
                      <a:pt x="503" y="1377"/>
                    </a:lnTo>
                    <a:lnTo>
                      <a:pt x="500" y="1377"/>
                    </a:lnTo>
                    <a:lnTo>
                      <a:pt x="497" y="1377"/>
                    </a:lnTo>
                    <a:lnTo>
                      <a:pt x="495" y="1377"/>
                    </a:lnTo>
                    <a:lnTo>
                      <a:pt x="492" y="1376"/>
                    </a:lnTo>
                    <a:lnTo>
                      <a:pt x="460" y="1371"/>
                    </a:lnTo>
                    <a:lnTo>
                      <a:pt x="428" y="1362"/>
                    </a:lnTo>
                    <a:lnTo>
                      <a:pt x="396" y="1349"/>
                    </a:lnTo>
                    <a:lnTo>
                      <a:pt x="366" y="1332"/>
                    </a:lnTo>
                    <a:lnTo>
                      <a:pt x="336" y="1312"/>
                    </a:lnTo>
                    <a:lnTo>
                      <a:pt x="310" y="1289"/>
                    </a:lnTo>
                    <a:lnTo>
                      <a:pt x="288" y="1265"/>
                    </a:lnTo>
                    <a:lnTo>
                      <a:pt x="270" y="1239"/>
                    </a:lnTo>
                    <a:lnTo>
                      <a:pt x="79" y="910"/>
                    </a:lnTo>
                    <a:lnTo>
                      <a:pt x="32" y="827"/>
                    </a:lnTo>
                    <a:lnTo>
                      <a:pt x="20" y="801"/>
                    </a:lnTo>
                    <a:lnTo>
                      <a:pt x="10" y="771"/>
                    </a:lnTo>
                    <a:lnTo>
                      <a:pt x="3" y="739"/>
                    </a:lnTo>
                    <a:lnTo>
                      <a:pt x="0" y="707"/>
                    </a:lnTo>
                    <a:lnTo>
                      <a:pt x="0" y="673"/>
                    </a:lnTo>
                    <a:lnTo>
                      <a:pt x="3" y="640"/>
                    </a:lnTo>
                    <a:lnTo>
                      <a:pt x="10" y="608"/>
                    </a:lnTo>
                    <a:lnTo>
                      <a:pt x="20" y="578"/>
                    </a:lnTo>
                    <a:lnTo>
                      <a:pt x="32" y="550"/>
                    </a:lnTo>
                    <a:lnTo>
                      <a:pt x="129" y="383"/>
                    </a:lnTo>
                    <a:lnTo>
                      <a:pt x="270" y="139"/>
                    </a:lnTo>
                    <a:lnTo>
                      <a:pt x="289" y="111"/>
                    </a:lnTo>
                    <a:lnTo>
                      <a:pt x="314" y="85"/>
                    </a:lnTo>
                    <a:lnTo>
                      <a:pt x="342" y="62"/>
                    </a:lnTo>
                    <a:lnTo>
                      <a:pt x="374" y="41"/>
                    </a:lnTo>
                    <a:lnTo>
                      <a:pt x="407" y="24"/>
                    </a:lnTo>
                    <a:lnTo>
                      <a:pt x="442" y="11"/>
                    </a:lnTo>
                    <a:lnTo>
                      <a:pt x="477" y="2"/>
                    </a:lnTo>
                    <a:lnTo>
                      <a:pt x="510" y="0"/>
                    </a:lnTo>
                    <a:close/>
                  </a:path>
                </a:pathLst>
              </a:custGeom>
              <a:grpFill/>
              <a:ln w="0">
                <a:noFill/>
                <a:prstDash val="solid"/>
                <a:round/>
              </a:ln>
            </p:spPr>
            <p:txBody>
              <a:bodyPr vert="horz" wrap="square" lIns="91416" tIns="45708" rIns="91416" bIns="45708" numCol="1" anchor="t" anchorCtr="0" compatLnSpc="1"/>
              <a:lstStyle/>
              <a:p>
                <a:endParaRPr lang="en-IN" sz="1350" dirty="0">
                  <a:solidFill>
                    <a:schemeClr val="tx1">
                      <a:lumMod val="65000"/>
                      <a:lumOff val="35000"/>
                    </a:schemeClr>
                  </a:solidFill>
                  <a:cs typeface="+mn-ea"/>
                  <a:sym typeface="+mn-lt"/>
                </a:endParaRPr>
              </a:p>
            </p:txBody>
          </p:sp>
          <p:sp>
            <p:nvSpPr>
              <p:cNvPr id="29" name="Freeform 50"/>
              <p:cNvSpPr>
                <a:spLocks noEditPoints="1"/>
              </p:cNvSpPr>
              <p:nvPr/>
            </p:nvSpPr>
            <p:spPr bwMode="auto">
              <a:xfrm>
                <a:off x="9759951" y="2360613"/>
                <a:ext cx="790575" cy="730250"/>
              </a:xfrm>
              <a:custGeom>
                <a:avLst/>
                <a:gdLst>
                  <a:gd name="T0" fmla="*/ 683 w 1495"/>
                  <a:gd name="T1" fmla="*/ 363 h 1378"/>
                  <a:gd name="T2" fmla="*/ 614 w 1495"/>
                  <a:gd name="T3" fmla="*/ 384 h 1378"/>
                  <a:gd name="T4" fmla="*/ 549 w 1495"/>
                  <a:gd name="T5" fmla="*/ 422 h 1378"/>
                  <a:gd name="T6" fmla="*/ 497 w 1495"/>
                  <a:gd name="T7" fmla="*/ 471 h 1378"/>
                  <a:gd name="T8" fmla="*/ 448 w 1495"/>
                  <a:gd name="T9" fmla="*/ 550 h 1378"/>
                  <a:gd name="T10" fmla="*/ 425 w 1495"/>
                  <a:gd name="T11" fmla="*/ 610 h 1378"/>
                  <a:gd name="T12" fmla="*/ 416 w 1495"/>
                  <a:gd name="T13" fmla="*/ 677 h 1378"/>
                  <a:gd name="T14" fmla="*/ 421 w 1495"/>
                  <a:gd name="T15" fmla="*/ 745 h 1378"/>
                  <a:gd name="T16" fmla="*/ 436 w 1495"/>
                  <a:gd name="T17" fmla="*/ 803 h 1378"/>
                  <a:gd name="T18" fmla="*/ 479 w 1495"/>
                  <a:gd name="T19" fmla="*/ 880 h 1378"/>
                  <a:gd name="T20" fmla="*/ 524 w 1495"/>
                  <a:gd name="T21" fmla="*/ 936 h 1378"/>
                  <a:gd name="T22" fmla="*/ 586 w 1495"/>
                  <a:gd name="T23" fmla="*/ 981 h 1378"/>
                  <a:gd name="T24" fmla="*/ 656 w 1495"/>
                  <a:gd name="T25" fmla="*/ 1010 h 1378"/>
                  <a:gd name="T26" fmla="*/ 704 w 1495"/>
                  <a:gd name="T27" fmla="*/ 1018 h 1378"/>
                  <a:gd name="T28" fmla="*/ 778 w 1495"/>
                  <a:gd name="T29" fmla="*/ 1019 h 1378"/>
                  <a:gd name="T30" fmla="*/ 846 w 1495"/>
                  <a:gd name="T31" fmla="*/ 1008 h 1378"/>
                  <a:gd name="T32" fmla="*/ 914 w 1495"/>
                  <a:gd name="T33" fmla="*/ 978 h 1378"/>
                  <a:gd name="T34" fmla="*/ 975 w 1495"/>
                  <a:gd name="T35" fmla="*/ 934 h 1378"/>
                  <a:gd name="T36" fmla="*/ 1017 w 1495"/>
                  <a:gd name="T37" fmla="*/ 880 h 1378"/>
                  <a:gd name="T38" fmla="*/ 1048 w 1495"/>
                  <a:gd name="T39" fmla="*/ 827 h 1378"/>
                  <a:gd name="T40" fmla="*/ 1070 w 1495"/>
                  <a:gd name="T41" fmla="*/ 771 h 1378"/>
                  <a:gd name="T42" fmla="*/ 1081 w 1495"/>
                  <a:gd name="T43" fmla="*/ 707 h 1378"/>
                  <a:gd name="T44" fmla="*/ 1077 w 1495"/>
                  <a:gd name="T45" fmla="*/ 640 h 1378"/>
                  <a:gd name="T46" fmla="*/ 1060 w 1495"/>
                  <a:gd name="T47" fmla="*/ 578 h 1378"/>
                  <a:gd name="T48" fmla="*/ 1017 w 1495"/>
                  <a:gd name="T49" fmla="*/ 498 h 1378"/>
                  <a:gd name="T50" fmla="*/ 975 w 1495"/>
                  <a:gd name="T51" fmla="*/ 444 h 1378"/>
                  <a:gd name="T52" fmla="*/ 914 w 1495"/>
                  <a:gd name="T53" fmla="*/ 400 h 1378"/>
                  <a:gd name="T54" fmla="*/ 846 w 1495"/>
                  <a:gd name="T55" fmla="*/ 371 h 1378"/>
                  <a:gd name="T56" fmla="*/ 778 w 1495"/>
                  <a:gd name="T57" fmla="*/ 361 h 1378"/>
                  <a:gd name="T58" fmla="*/ 510 w 1495"/>
                  <a:gd name="T59" fmla="*/ 0 h 1378"/>
                  <a:gd name="T60" fmla="*/ 1019 w 1495"/>
                  <a:gd name="T61" fmla="*/ 2 h 1378"/>
                  <a:gd name="T62" fmla="*/ 1089 w 1495"/>
                  <a:gd name="T63" fmla="*/ 24 h 1378"/>
                  <a:gd name="T64" fmla="*/ 1153 w 1495"/>
                  <a:gd name="T65" fmla="*/ 62 h 1378"/>
                  <a:gd name="T66" fmla="*/ 1206 w 1495"/>
                  <a:gd name="T67" fmla="*/ 111 h 1378"/>
                  <a:gd name="T68" fmla="*/ 1463 w 1495"/>
                  <a:gd name="T69" fmla="*/ 550 h 1378"/>
                  <a:gd name="T70" fmla="*/ 1486 w 1495"/>
                  <a:gd name="T71" fmla="*/ 608 h 1378"/>
                  <a:gd name="T72" fmla="*/ 1495 w 1495"/>
                  <a:gd name="T73" fmla="*/ 673 h 1378"/>
                  <a:gd name="T74" fmla="*/ 1492 w 1495"/>
                  <a:gd name="T75" fmla="*/ 739 h 1378"/>
                  <a:gd name="T76" fmla="*/ 1475 w 1495"/>
                  <a:gd name="T77" fmla="*/ 801 h 1378"/>
                  <a:gd name="T78" fmla="*/ 1225 w 1495"/>
                  <a:gd name="T79" fmla="*/ 1239 h 1378"/>
                  <a:gd name="T80" fmla="*/ 1182 w 1495"/>
                  <a:gd name="T81" fmla="*/ 1293 h 1378"/>
                  <a:gd name="T82" fmla="*/ 1122 w 1495"/>
                  <a:gd name="T83" fmla="*/ 1337 h 1378"/>
                  <a:gd name="T84" fmla="*/ 1054 w 1495"/>
                  <a:gd name="T85" fmla="*/ 1367 h 1378"/>
                  <a:gd name="T86" fmla="*/ 986 w 1495"/>
                  <a:gd name="T87" fmla="*/ 1378 h 1378"/>
                  <a:gd name="T88" fmla="*/ 506 w 1495"/>
                  <a:gd name="T89" fmla="*/ 1378 h 1378"/>
                  <a:gd name="T90" fmla="*/ 500 w 1495"/>
                  <a:gd name="T91" fmla="*/ 1377 h 1378"/>
                  <a:gd name="T92" fmla="*/ 495 w 1495"/>
                  <a:gd name="T93" fmla="*/ 1377 h 1378"/>
                  <a:gd name="T94" fmla="*/ 460 w 1495"/>
                  <a:gd name="T95" fmla="*/ 1371 h 1378"/>
                  <a:gd name="T96" fmla="*/ 396 w 1495"/>
                  <a:gd name="T97" fmla="*/ 1349 h 1378"/>
                  <a:gd name="T98" fmla="*/ 336 w 1495"/>
                  <a:gd name="T99" fmla="*/ 1312 h 1378"/>
                  <a:gd name="T100" fmla="*/ 288 w 1495"/>
                  <a:gd name="T101" fmla="*/ 1265 h 1378"/>
                  <a:gd name="T102" fmla="*/ 79 w 1495"/>
                  <a:gd name="T103" fmla="*/ 910 h 1378"/>
                  <a:gd name="T104" fmla="*/ 20 w 1495"/>
                  <a:gd name="T105" fmla="*/ 801 h 1378"/>
                  <a:gd name="T106" fmla="*/ 3 w 1495"/>
                  <a:gd name="T107" fmla="*/ 739 h 1378"/>
                  <a:gd name="T108" fmla="*/ 0 w 1495"/>
                  <a:gd name="T109" fmla="*/ 673 h 1378"/>
                  <a:gd name="T110" fmla="*/ 10 w 1495"/>
                  <a:gd name="T111" fmla="*/ 608 h 1378"/>
                  <a:gd name="T112" fmla="*/ 32 w 1495"/>
                  <a:gd name="T113" fmla="*/ 550 h 1378"/>
                  <a:gd name="T114" fmla="*/ 270 w 1495"/>
                  <a:gd name="T115" fmla="*/ 139 h 1378"/>
                  <a:gd name="T116" fmla="*/ 314 w 1495"/>
                  <a:gd name="T117" fmla="*/ 85 h 1378"/>
                  <a:gd name="T118" fmla="*/ 374 w 1495"/>
                  <a:gd name="T119" fmla="*/ 41 h 1378"/>
                  <a:gd name="T120" fmla="*/ 442 w 1495"/>
                  <a:gd name="T121" fmla="*/ 11 h 1378"/>
                  <a:gd name="T122" fmla="*/ 510 w 1495"/>
                  <a:gd name="T123" fmla="*/ 0 h 1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95" h="1378">
                    <a:moveTo>
                      <a:pt x="717" y="361"/>
                    </a:moveTo>
                    <a:lnTo>
                      <a:pt x="683" y="363"/>
                    </a:lnTo>
                    <a:lnTo>
                      <a:pt x="649" y="371"/>
                    </a:lnTo>
                    <a:lnTo>
                      <a:pt x="614" y="384"/>
                    </a:lnTo>
                    <a:lnTo>
                      <a:pt x="581" y="401"/>
                    </a:lnTo>
                    <a:lnTo>
                      <a:pt x="549" y="422"/>
                    </a:lnTo>
                    <a:lnTo>
                      <a:pt x="522" y="445"/>
                    </a:lnTo>
                    <a:lnTo>
                      <a:pt x="497" y="471"/>
                    </a:lnTo>
                    <a:lnTo>
                      <a:pt x="479" y="498"/>
                    </a:lnTo>
                    <a:lnTo>
                      <a:pt x="448" y="550"/>
                    </a:lnTo>
                    <a:lnTo>
                      <a:pt x="435" y="579"/>
                    </a:lnTo>
                    <a:lnTo>
                      <a:pt x="425" y="610"/>
                    </a:lnTo>
                    <a:lnTo>
                      <a:pt x="418" y="643"/>
                    </a:lnTo>
                    <a:lnTo>
                      <a:pt x="416" y="677"/>
                    </a:lnTo>
                    <a:lnTo>
                      <a:pt x="416" y="712"/>
                    </a:lnTo>
                    <a:lnTo>
                      <a:pt x="421" y="745"/>
                    </a:lnTo>
                    <a:lnTo>
                      <a:pt x="427" y="775"/>
                    </a:lnTo>
                    <a:lnTo>
                      <a:pt x="436" y="803"/>
                    </a:lnTo>
                    <a:lnTo>
                      <a:pt x="448" y="827"/>
                    </a:lnTo>
                    <a:lnTo>
                      <a:pt x="479" y="880"/>
                    </a:lnTo>
                    <a:lnTo>
                      <a:pt x="498" y="910"/>
                    </a:lnTo>
                    <a:lnTo>
                      <a:pt x="524" y="936"/>
                    </a:lnTo>
                    <a:lnTo>
                      <a:pt x="553" y="960"/>
                    </a:lnTo>
                    <a:lnTo>
                      <a:pt x="586" y="981"/>
                    </a:lnTo>
                    <a:lnTo>
                      <a:pt x="621" y="997"/>
                    </a:lnTo>
                    <a:lnTo>
                      <a:pt x="656" y="1010"/>
                    </a:lnTo>
                    <a:lnTo>
                      <a:pt x="692" y="1017"/>
                    </a:lnTo>
                    <a:lnTo>
                      <a:pt x="704" y="1018"/>
                    </a:lnTo>
                    <a:lnTo>
                      <a:pt x="717" y="1019"/>
                    </a:lnTo>
                    <a:lnTo>
                      <a:pt x="778" y="1019"/>
                    </a:lnTo>
                    <a:lnTo>
                      <a:pt x="811" y="1016"/>
                    </a:lnTo>
                    <a:lnTo>
                      <a:pt x="846" y="1008"/>
                    </a:lnTo>
                    <a:lnTo>
                      <a:pt x="881" y="994"/>
                    </a:lnTo>
                    <a:lnTo>
                      <a:pt x="914" y="978"/>
                    </a:lnTo>
                    <a:lnTo>
                      <a:pt x="946" y="958"/>
                    </a:lnTo>
                    <a:lnTo>
                      <a:pt x="975" y="934"/>
                    </a:lnTo>
                    <a:lnTo>
                      <a:pt x="998" y="908"/>
                    </a:lnTo>
                    <a:lnTo>
                      <a:pt x="1017" y="880"/>
                    </a:lnTo>
                    <a:lnTo>
                      <a:pt x="1033" y="853"/>
                    </a:lnTo>
                    <a:lnTo>
                      <a:pt x="1048" y="827"/>
                    </a:lnTo>
                    <a:lnTo>
                      <a:pt x="1060" y="801"/>
                    </a:lnTo>
                    <a:lnTo>
                      <a:pt x="1070" y="771"/>
                    </a:lnTo>
                    <a:lnTo>
                      <a:pt x="1077" y="739"/>
                    </a:lnTo>
                    <a:lnTo>
                      <a:pt x="1081" y="707"/>
                    </a:lnTo>
                    <a:lnTo>
                      <a:pt x="1081" y="673"/>
                    </a:lnTo>
                    <a:lnTo>
                      <a:pt x="1077" y="640"/>
                    </a:lnTo>
                    <a:lnTo>
                      <a:pt x="1070" y="608"/>
                    </a:lnTo>
                    <a:lnTo>
                      <a:pt x="1060" y="578"/>
                    </a:lnTo>
                    <a:lnTo>
                      <a:pt x="1048" y="550"/>
                    </a:lnTo>
                    <a:lnTo>
                      <a:pt x="1017" y="498"/>
                    </a:lnTo>
                    <a:lnTo>
                      <a:pt x="998" y="471"/>
                    </a:lnTo>
                    <a:lnTo>
                      <a:pt x="975" y="444"/>
                    </a:lnTo>
                    <a:lnTo>
                      <a:pt x="946" y="421"/>
                    </a:lnTo>
                    <a:lnTo>
                      <a:pt x="914" y="400"/>
                    </a:lnTo>
                    <a:lnTo>
                      <a:pt x="881" y="384"/>
                    </a:lnTo>
                    <a:lnTo>
                      <a:pt x="846" y="371"/>
                    </a:lnTo>
                    <a:lnTo>
                      <a:pt x="811" y="363"/>
                    </a:lnTo>
                    <a:lnTo>
                      <a:pt x="778" y="361"/>
                    </a:lnTo>
                    <a:lnTo>
                      <a:pt x="717" y="361"/>
                    </a:lnTo>
                    <a:close/>
                    <a:moveTo>
                      <a:pt x="510" y="0"/>
                    </a:moveTo>
                    <a:lnTo>
                      <a:pt x="986" y="0"/>
                    </a:lnTo>
                    <a:lnTo>
                      <a:pt x="1019" y="2"/>
                    </a:lnTo>
                    <a:lnTo>
                      <a:pt x="1054" y="11"/>
                    </a:lnTo>
                    <a:lnTo>
                      <a:pt x="1089" y="24"/>
                    </a:lnTo>
                    <a:lnTo>
                      <a:pt x="1122" y="41"/>
                    </a:lnTo>
                    <a:lnTo>
                      <a:pt x="1153" y="62"/>
                    </a:lnTo>
                    <a:lnTo>
                      <a:pt x="1182" y="85"/>
                    </a:lnTo>
                    <a:lnTo>
                      <a:pt x="1206" y="111"/>
                    </a:lnTo>
                    <a:lnTo>
                      <a:pt x="1225" y="139"/>
                    </a:lnTo>
                    <a:lnTo>
                      <a:pt x="1463" y="550"/>
                    </a:lnTo>
                    <a:lnTo>
                      <a:pt x="1475" y="578"/>
                    </a:lnTo>
                    <a:lnTo>
                      <a:pt x="1486" y="608"/>
                    </a:lnTo>
                    <a:lnTo>
                      <a:pt x="1492" y="640"/>
                    </a:lnTo>
                    <a:lnTo>
                      <a:pt x="1495" y="673"/>
                    </a:lnTo>
                    <a:lnTo>
                      <a:pt x="1495" y="707"/>
                    </a:lnTo>
                    <a:lnTo>
                      <a:pt x="1492" y="739"/>
                    </a:lnTo>
                    <a:lnTo>
                      <a:pt x="1486" y="771"/>
                    </a:lnTo>
                    <a:lnTo>
                      <a:pt x="1475" y="801"/>
                    </a:lnTo>
                    <a:lnTo>
                      <a:pt x="1463" y="827"/>
                    </a:lnTo>
                    <a:lnTo>
                      <a:pt x="1225" y="1239"/>
                    </a:lnTo>
                    <a:lnTo>
                      <a:pt x="1206" y="1267"/>
                    </a:lnTo>
                    <a:lnTo>
                      <a:pt x="1182" y="1293"/>
                    </a:lnTo>
                    <a:lnTo>
                      <a:pt x="1153" y="1317"/>
                    </a:lnTo>
                    <a:lnTo>
                      <a:pt x="1122" y="1337"/>
                    </a:lnTo>
                    <a:lnTo>
                      <a:pt x="1089" y="1354"/>
                    </a:lnTo>
                    <a:lnTo>
                      <a:pt x="1054" y="1367"/>
                    </a:lnTo>
                    <a:lnTo>
                      <a:pt x="1019" y="1375"/>
                    </a:lnTo>
                    <a:lnTo>
                      <a:pt x="986" y="1378"/>
                    </a:lnTo>
                    <a:lnTo>
                      <a:pt x="510" y="1378"/>
                    </a:lnTo>
                    <a:lnTo>
                      <a:pt x="506" y="1378"/>
                    </a:lnTo>
                    <a:lnTo>
                      <a:pt x="503" y="1377"/>
                    </a:lnTo>
                    <a:lnTo>
                      <a:pt x="500" y="1377"/>
                    </a:lnTo>
                    <a:lnTo>
                      <a:pt x="497" y="1377"/>
                    </a:lnTo>
                    <a:lnTo>
                      <a:pt x="495" y="1377"/>
                    </a:lnTo>
                    <a:lnTo>
                      <a:pt x="492" y="1376"/>
                    </a:lnTo>
                    <a:lnTo>
                      <a:pt x="460" y="1371"/>
                    </a:lnTo>
                    <a:lnTo>
                      <a:pt x="428" y="1362"/>
                    </a:lnTo>
                    <a:lnTo>
                      <a:pt x="396" y="1349"/>
                    </a:lnTo>
                    <a:lnTo>
                      <a:pt x="366" y="1332"/>
                    </a:lnTo>
                    <a:lnTo>
                      <a:pt x="336" y="1312"/>
                    </a:lnTo>
                    <a:lnTo>
                      <a:pt x="310" y="1289"/>
                    </a:lnTo>
                    <a:lnTo>
                      <a:pt x="288" y="1265"/>
                    </a:lnTo>
                    <a:lnTo>
                      <a:pt x="270" y="1239"/>
                    </a:lnTo>
                    <a:lnTo>
                      <a:pt x="79" y="910"/>
                    </a:lnTo>
                    <a:lnTo>
                      <a:pt x="32" y="827"/>
                    </a:lnTo>
                    <a:lnTo>
                      <a:pt x="20" y="801"/>
                    </a:lnTo>
                    <a:lnTo>
                      <a:pt x="10" y="771"/>
                    </a:lnTo>
                    <a:lnTo>
                      <a:pt x="3" y="739"/>
                    </a:lnTo>
                    <a:lnTo>
                      <a:pt x="0" y="707"/>
                    </a:lnTo>
                    <a:lnTo>
                      <a:pt x="0" y="673"/>
                    </a:lnTo>
                    <a:lnTo>
                      <a:pt x="3" y="640"/>
                    </a:lnTo>
                    <a:lnTo>
                      <a:pt x="10" y="608"/>
                    </a:lnTo>
                    <a:lnTo>
                      <a:pt x="20" y="578"/>
                    </a:lnTo>
                    <a:lnTo>
                      <a:pt x="32" y="550"/>
                    </a:lnTo>
                    <a:lnTo>
                      <a:pt x="129" y="383"/>
                    </a:lnTo>
                    <a:lnTo>
                      <a:pt x="270" y="139"/>
                    </a:lnTo>
                    <a:lnTo>
                      <a:pt x="289" y="111"/>
                    </a:lnTo>
                    <a:lnTo>
                      <a:pt x="314" y="85"/>
                    </a:lnTo>
                    <a:lnTo>
                      <a:pt x="342" y="62"/>
                    </a:lnTo>
                    <a:lnTo>
                      <a:pt x="374" y="41"/>
                    </a:lnTo>
                    <a:lnTo>
                      <a:pt x="407" y="24"/>
                    </a:lnTo>
                    <a:lnTo>
                      <a:pt x="442" y="11"/>
                    </a:lnTo>
                    <a:lnTo>
                      <a:pt x="477" y="2"/>
                    </a:lnTo>
                    <a:lnTo>
                      <a:pt x="510" y="0"/>
                    </a:lnTo>
                    <a:close/>
                  </a:path>
                </a:pathLst>
              </a:custGeom>
              <a:grpFill/>
              <a:ln w="0">
                <a:noFill/>
                <a:prstDash val="solid"/>
                <a:round/>
              </a:ln>
            </p:spPr>
            <p:txBody>
              <a:bodyPr vert="horz" wrap="square" lIns="91416" tIns="45708" rIns="91416" bIns="45708" numCol="1" anchor="t" anchorCtr="0" compatLnSpc="1"/>
              <a:lstStyle/>
              <a:p>
                <a:endParaRPr lang="en-IN" sz="1350" dirty="0">
                  <a:solidFill>
                    <a:schemeClr val="tx1">
                      <a:lumMod val="65000"/>
                      <a:lumOff val="35000"/>
                    </a:schemeClr>
                  </a:solidFill>
                  <a:cs typeface="+mn-ea"/>
                  <a:sym typeface="+mn-lt"/>
                </a:endParaRPr>
              </a:p>
            </p:txBody>
          </p:sp>
        </p:grpSp>
      </p:grpSp>
      <p:sp>
        <p:nvSpPr>
          <p:cNvPr id="30" name="TextBox 36"/>
          <p:cNvSpPr txBox="1"/>
          <p:nvPr/>
        </p:nvSpPr>
        <p:spPr>
          <a:xfrm>
            <a:off x="1717240" y="4244077"/>
            <a:ext cx="1756536" cy="609398"/>
          </a:xfrm>
          <a:prstGeom prst="rect">
            <a:avLst/>
          </a:prstGeom>
          <a:noFill/>
        </p:spPr>
        <p:txBody>
          <a:bodyPr wrap="square" lIns="0" tIns="0" rIns="0" bIns="0" rtlCol="0">
            <a:spAutoFit/>
          </a:bodyPr>
          <a:lstStyle/>
          <a:p>
            <a:pPr>
              <a:lnSpc>
                <a:spcPct val="120000"/>
              </a:lnSpc>
            </a:pPr>
            <a:r>
              <a:rPr lang="en-IN" sz="1100" b="1" dirty="0">
                <a:solidFill>
                  <a:schemeClr val="tx1">
                    <a:lumMod val="50000"/>
                    <a:lumOff val="50000"/>
                  </a:schemeClr>
                </a:solidFill>
                <a:cs typeface="+mn-ea"/>
                <a:sym typeface="+mn-lt"/>
              </a:rPr>
              <a:t>“All the Lorem” </a:t>
            </a:r>
            <a:r>
              <a:rPr lang="en-IN" sz="1100" dirty="0">
                <a:solidFill>
                  <a:schemeClr val="tx1">
                    <a:lumMod val="50000"/>
                    <a:lumOff val="50000"/>
                  </a:schemeClr>
                </a:solidFill>
                <a:cs typeface="+mn-ea"/>
                <a:sym typeface="+mn-lt"/>
              </a:rPr>
              <a:t>Ipsum generators on the Internet tend to repeat predefined</a:t>
            </a:r>
          </a:p>
        </p:txBody>
      </p:sp>
      <p:sp>
        <p:nvSpPr>
          <p:cNvPr id="31" name="TextBox 37"/>
          <p:cNvSpPr txBox="1"/>
          <p:nvPr/>
        </p:nvSpPr>
        <p:spPr>
          <a:xfrm>
            <a:off x="1717241" y="3984915"/>
            <a:ext cx="1691643" cy="246221"/>
          </a:xfrm>
          <a:prstGeom prst="rect">
            <a:avLst/>
          </a:prstGeom>
          <a:noFill/>
        </p:spPr>
        <p:txBody>
          <a:bodyPr wrap="square" lIns="0" tIns="0" rIns="0" bIns="0" rtlCol="0">
            <a:spAutoFit/>
          </a:bodyPr>
          <a:lstStyle/>
          <a:p>
            <a:pPr lvl="0"/>
            <a:r>
              <a:rPr lang="zh-CN" altLang="en-US" sz="1600" b="1" dirty="0">
                <a:solidFill>
                  <a:schemeClr val="tx1">
                    <a:lumMod val="75000"/>
                    <a:lumOff val="25000"/>
                  </a:schemeClr>
                </a:solidFill>
                <a:cs typeface="+mn-ea"/>
                <a:sym typeface="+mn-lt"/>
              </a:rPr>
              <a:t>添加标题</a:t>
            </a:r>
            <a:endParaRPr lang="en-IN" sz="1600" b="1" dirty="0">
              <a:solidFill>
                <a:schemeClr val="tx1">
                  <a:lumMod val="75000"/>
                  <a:lumOff val="25000"/>
                </a:schemeClr>
              </a:solidFill>
              <a:cs typeface="+mn-ea"/>
              <a:sym typeface="+mn-lt"/>
            </a:endParaRPr>
          </a:p>
        </p:txBody>
      </p:sp>
      <p:grpSp>
        <p:nvGrpSpPr>
          <p:cNvPr id="32" name="Group 38"/>
          <p:cNvGrpSpPr/>
          <p:nvPr/>
        </p:nvGrpSpPr>
        <p:grpSpPr>
          <a:xfrm>
            <a:off x="663486" y="3957744"/>
            <a:ext cx="855373" cy="855373"/>
            <a:chOff x="8390573" y="2363064"/>
            <a:chExt cx="855596" cy="855596"/>
          </a:xfrm>
        </p:grpSpPr>
        <p:sp>
          <p:nvSpPr>
            <p:cNvPr id="33" name="Oval 39"/>
            <p:cNvSpPr/>
            <p:nvPr/>
          </p:nvSpPr>
          <p:spPr>
            <a:xfrm>
              <a:off x="8390573" y="2363064"/>
              <a:ext cx="855596" cy="8555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200" dirty="0">
                <a:solidFill>
                  <a:schemeClr val="tx1">
                    <a:lumMod val="65000"/>
                    <a:lumOff val="35000"/>
                  </a:schemeClr>
                </a:solidFill>
                <a:cs typeface="+mn-ea"/>
                <a:sym typeface="+mn-lt"/>
              </a:endParaRPr>
            </a:p>
          </p:txBody>
        </p:sp>
        <p:sp>
          <p:nvSpPr>
            <p:cNvPr id="34" name="Freeform 6"/>
            <p:cNvSpPr>
              <a:spLocks noEditPoints="1"/>
            </p:cNvSpPr>
            <p:nvPr/>
          </p:nvSpPr>
          <p:spPr bwMode="auto">
            <a:xfrm>
              <a:off x="8619741" y="2594772"/>
              <a:ext cx="397260" cy="443060"/>
            </a:xfrm>
            <a:custGeom>
              <a:avLst/>
              <a:gdLst>
                <a:gd name="T0" fmla="*/ 2085 w 3189"/>
                <a:gd name="T1" fmla="*/ 914 h 3556"/>
                <a:gd name="T2" fmla="*/ 1369 w 3189"/>
                <a:gd name="T3" fmla="*/ 1616 h 3556"/>
                <a:gd name="T4" fmla="*/ 1104 w 3189"/>
                <a:gd name="T5" fmla="*/ 1366 h 3556"/>
                <a:gd name="T6" fmla="*/ 1029 w 3189"/>
                <a:gd name="T7" fmla="*/ 1358 h 3556"/>
                <a:gd name="T8" fmla="*/ 963 w 3189"/>
                <a:gd name="T9" fmla="*/ 1394 h 3556"/>
                <a:gd name="T10" fmla="*/ 860 w 3189"/>
                <a:gd name="T11" fmla="*/ 1511 h 3556"/>
                <a:gd name="T12" fmla="*/ 853 w 3189"/>
                <a:gd name="T13" fmla="*/ 1584 h 3556"/>
                <a:gd name="T14" fmla="*/ 888 w 3189"/>
                <a:gd name="T15" fmla="*/ 1650 h 3556"/>
                <a:gd name="T16" fmla="*/ 1320 w 3189"/>
                <a:gd name="T17" fmla="*/ 2068 h 3556"/>
                <a:gd name="T18" fmla="*/ 1395 w 3189"/>
                <a:gd name="T19" fmla="*/ 2076 h 3556"/>
                <a:gd name="T20" fmla="*/ 1460 w 3189"/>
                <a:gd name="T21" fmla="*/ 2040 h 3556"/>
                <a:gd name="T22" fmla="*/ 2330 w 3189"/>
                <a:gd name="T23" fmla="*/ 1157 h 3556"/>
                <a:gd name="T24" fmla="*/ 2336 w 3189"/>
                <a:gd name="T25" fmla="*/ 1085 h 3556"/>
                <a:gd name="T26" fmla="*/ 2301 w 3189"/>
                <a:gd name="T27" fmla="*/ 1018 h 3556"/>
                <a:gd name="T28" fmla="*/ 2184 w 3189"/>
                <a:gd name="T29" fmla="*/ 914 h 3556"/>
                <a:gd name="T30" fmla="*/ 1595 w 3189"/>
                <a:gd name="T31" fmla="*/ 0 h 3556"/>
                <a:gd name="T32" fmla="*/ 1943 w 3189"/>
                <a:gd name="T33" fmla="*/ 11 h 3556"/>
                <a:gd name="T34" fmla="*/ 2242 w 3189"/>
                <a:gd name="T35" fmla="*/ 39 h 3556"/>
                <a:gd name="T36" fmla="*/ 2493 w 3189"/>
                <a:gd name="T37" fmla="*/ 79 h 3556"/>
                <a:gd name="T38" fmla="*/ 2699 w 3189"/>
                <a:gd name="T39" fmla="*/ 127 h 3556"/>
                <a:gd name="T40" fmla="*/ 2860 w 3189"/>
                <a:gd name="T41" fmla="*/ 175 h 3556"/>
                <a:gd name="T42" fmla="*/ 2978 w 3189"/>
                <a:gd name="T43" fmla="*/ 220 h 3556"/>
                <a:gd name="T44" fmla="*/ 3056 w 3189"/>
                <a:gd name="T45" fmla="*/ 255 h 3556"/>
                <a:gd name="T46" fmla="*/ 3094 w 3189"/>
                <a:gd name="T47" fmla="*/ 275 h 3556"/>
                <a:gd name="T48" fmla="*/ 3142 w 3189"/>
                <a:gd name="T49" fmla="*/ 315 h 3556"/>
                <a:gd name="T50" fmla="*/ 3182 w 3189"/>
                <a:gd name="T51" fmla="*/ 390 h 3556"/>
                <a:gd name="T52" fmla="*/ 3189 w 3189"/>
                <a:gd name="T53" fmla="*/ 455 h 3556"/>
                <a:gd name="T54" fmla="*/ 3184 w 3189"/>
                <a:gd name="T55" fmla="*/ 520 h 3556"/>
                <a:gd name="T56" fmla="*/ 3171 w 3189"/>
                <a:gd name="T57" fmla="*/ 643 h 3556"/>
                <a:gd name="T58" fmla="*/ 3149 w 3189"/>
                <a:gd name="T59" fmla="*/ 819 h 3556"/>
                <a:gd name="T60" fmla="*/ 3110 w 3189"/>
                <a:gd name="T61" fmla="*/ 1037 h 3556"/>
                <a:gd name="T62" fmla="*/ 3053 w 3189"/>
                <a:gd name="T63" fmla="*/ 1292 h 3556"/>
                <a:gd name="T64" fmla="*/ 2975 w 3189"/>
                <a:gd name="T65" fmla="*/ 1574 h 3556"/>
                <a:gd name="T66" fmla="*/ 2811 w 3189"/>
                <a:gd name="T67" fmla="*/ 2026 h 3556"/>
                <a:gd name="T68" fmla="*/ 2610 w 3189"/>
                <a:gd name="T69" fmla="*/ 2444 h 3556"/>
                <a:gd name="T70" fmla="*/ 2377 w 3189"/>
                <a:gd name="T71" fmla="*/ 2816 h 3556"/>
                <a:gd name="T72" fmla="*/ 2112 w 3189"/>
                <a:gd name="T73" fmla="*/ 3145 h 3556"/>
                <a:gd name="T74" fmla="*/ 1817 w 3189"/>
                <a:gd name="T75" fmla="*/ 3431 h 3556"/>
                <a:gd name="T76" fmla="*/ 1656 w 3189"/>
                <a:gd name="T77" fmla="*/ 3546 h 3556"/>
                <a:gd name="T78" fmla="*/ 1564 w 3189"/>
                <a:gd name="T79" fmla="*/ 3554 h 3556"/>
                <a:gd name="T80" fmla="*/ 1478 w 3189"/>
                <a:gd name="T81" fmla="*/ 3516 h 3556"/>
                <a:gd name="T82" fmla="*/ 1172 w 3189"/>
                <a:gd name="T83" fmla="*/ 3245 h 3556"/>
                <a:gd name="T84" fmla="*/ 897 w 3189"/>
                <a:gd name="T85" fmla="*/ 2930 h 3556"/>
                <a:gd name="T86" fmla="*/ 654 w 3189"/>
                <a:gd name="T87" fmla="*/ 2573 h 3556"/>
                <a:gd name="T88" fmla="*/ 441 w 3189"/>
                <a:gd name="T89" fmla="*/ 2170 h 3556"/>
                <a:gd name="T90" fmla="*/ 265 w 3189"/>
                <a:gd name="T91" fmla="*/ 1729 h 3556"/>
                <a:gd name="T92" fmla="*/ 160 w 3189"/>
                <a:gd name="T93" fmla="*/ 1383 h 3556"/>
                <a:gd name="T94" fmla="*/ 96 w 3189"/>
                <a:gd name="T95" fmla="*/ 1119 h 3556"/>
                <a:gd name="T96" fmla="*/ 52 w 3189"/>
                <a:gd name="T97" fmla="*/ 887 h 3556"/>
                <a:gd name="T98" fmla="*/ 24 w 3189"/>
                <a:gd name="T99" fmla="*/ 696 h 3556"/>
                <a:gd name="T100" fmla="*/ 8 w 3189"/>
                <a:gd name="T101" fmla="*/ 555 h 3556"/>
                <a:gd name="T102" fmla="*/ 1 w 3189"/>
                <a:gd name="T103" fmla="*/ 469 h 3556"/>
                <a:gd name="T104" fmla="*/ 1 w 3189"/>
                <a:gd name="T105" fmla="*/ 419 h 3556"/>
                <a:gd name="T106" fmla="*/ 29 w 3189"/>
                <a:gd name="T107" fmla="*/ 339 h 3556"/>
                <a:gd name="T108" fmla="*/ 91 w 3189"/>
                <a:gd name="T109" fmla="*/ 278 h 3556"/>
                <a:gd name="T110" fmla="*/ 117 w 3189"/>
                <a:gd name="T111" fmla="*/ 264 h 3556"/>
                <a:gd name="T112" fmla="*/ 181 w 3189"/>
                <a:gd name="T113" fmla="*/ 233 h 3556"/>
                <a:gd name="T114" fmla="*/ 286 w 3189"/>
                <a:gd name="T115" fmla="*/ 190 h 3556"/>
                <a:gd name="T116" fmla="*/ 433 w 3189"/>
                <a:gd name="T117" fmla="*/ 143 h 3556"/>
                <a:gd name="T118" fmla="*/ 623 w 3189"/>
                <a:gd name="T119" fmla="*/ 94 h 3556"/>
                <a:gd name="T120" fmla="*/ 858 w 3189"/>
                <a:gd name="T121" fmla="*/ 51 h 3556"/>
                <a:gd name="T122" fmla="*/ 1142 w 3189"/>
                <a:gd name="T123" fmla="*/ 18 h 3556"/>
                <a:gd name="T124" fmla="*/ 1473 w 3189"/>
                <a:gd name="T125" fmla="*/ 1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89" h="3556">
                  <a:moveTo>
                    <a:pt x="2135" y="904"/>
                  </a:moveTo>
                  <a:lnTo>
                    <a:pt x="2109" y="907"/>
                  </a:lnTo>
                  <a:lnTo>
                    <a:pt x="2085" y="914"/>
                  </a:lnTo>
                  <a:lnTo>
                    <a:pt x="2063" y="926"/>
                  </a:lnTo>
                  <a:lnTo>
                    <a:pt x="2043" y="942"/>
                  </a:lnTo>
                  <a:lnTo>
                    <a:pt x="1369" y="1616"/>
                  </a:lnTo>
                  <a:lnTo>
                    <a:pt x="1145" y="1394"/>
                  </a:lnTo>
                  <a:lnTo>
                    <a:pt x="1125" y="1378"/>
                  </a:lnTo>
                  <a:lnTo>
                    <a:pt x="1104" y="1366"/>
                  </a:lnTo>
                  <a:lnTo>
                    <a:pt x="1080" y="1358"/>
                  </a:lnTo>
                  <a:lnTo>
                    <a:pt x="1054" y="1356"/>
                  </a:lnTo>
                  <a:lnTo>
                    <a:pt x="1029" y="1358"/>
                  </a:lnTo>
                  <a:lnTo>
                    <a:pt x="1005" y="1366"/>
                  </a:lnTo>
                  <a:lnTo>
                    <a:pt x="982" y="1378"/>
                  </a:lnTo>
                  <a:lnTo>
                    <a:pt x="963" y="1394"/>
                  </a:lnTo>
                  <a:lnTo>
                    <a:pt x="888" y="1468"/>
                  </a:lnTo>
                  <a:lnTo>
                    <a:pt x="872" y="1489"/>
                  </a:lnTo>
                  <a:lnTo>
                    <a:pt x="860" y="1511"/>
                  </a:lnTo>
                  <a:lnTo>
                    <a:pt x="853" y="1534"/>
                  </a:lnTo>
                  <a:lnTo>
                    <a:pt x="850" y="1559"/>
                  </a:lnTo>
                  <a:lnTo>
                    <a:pt x="853" y="1584"/>
                  </a:lnTo>
                  <a:lnTo>
                    <a:pt x="860" y="1608"/>
                  </a:lnTo>
                  <a:lnTo>
                    <a:pt x="872" y="1631"/>
                  </a:lnTo>
                  <a:lnTo>
                    <a:pt x="888" y="1650"/>
                  </a:lnTo>
                  <a:lnTo>
                    <a:pt x="1278" y="2040"/>
                  </a:lnTo>
                  <a:lnTo>
                    <a:pt x="1297" y="2057"/>
                  </a:lnTo>
                  <a:lnTo>
                    <a:pt x="1320" y="2068"/>
                  </a:lnTo>
                  <a:lnTo>
                    <a:pt x="1344" y="2076"/>
                  </a:lnTo>
                  <a:lnTo>
                    <a:pt x="1369" y="2078"/>
                  </a:lnTo>
                  <a:lnTo>
                    <a:pt x="1395" y="2076"/>
                  </a:lnTo>
                  <a:lnTo>
                    <a:pt x="1419" y="2068"/>
                  </a:lnTo>
                  <a:lnTo>
                    <a:pt x="1440" y="2057"/>
                  </a:lnTo>
                  <a:lnTo>
                    <a:pt x="1460" y="2040"/>
                  </a:lnTo>
                  <a:lnTo>
                    <a:pt x="2301" y="1200"/>
                  </a:lnTo>
                  <a:lnTo>
                    <a:pt x="2318" y="1180"/>
                  </a:lnTo>
                  <a:lnTo>
                    <a:pt x="2330" y="1157"/>
                  </a:lnTo>
                  <a:lnTo>
                    <a:pt x="2336" y="1133"/>
                  </a:lnTo>
                  <a:lnTo>
                    <a:pt x="2338" y="1109"/>
                  </a:lnTo>
                  <a:lnTo>
                    <a:pt x="2336" y="1085"/>
                  </a:lnTo>
                  <a:lnTo>
                    <a:pt x="2330" y="1061"/>
                  </a:lnTo>
                  <a:lnTo>
                    <a:pt x="2318" y="1038"/>
                  </a:lnTo>
                  <a:lnTo>
                    <a:pt x="2301" y="1018"/>
                  </a:lnTo>
                  <a:lnTo>
                    <a:pt x="2226" y="942"/>
                  </a:lnTo>
                  <a:lnTo>
                    <a:pt x="2206" y="926"/>
                  </a:lnTo>
                  <a:lnTo>
                    <a:pt x="2184" y="914"/>
                  </a:lnTo>
                  <a:lnTo>
                    <a:pt x="2160" y="907"/>
                  </a:lnTo>
                  <a:lnTo>
                    <a:pt x="2135" y="904"/>
                  </a:lnTo>
                  <a:close/>
                  <a:moveTo>
                    <a:pt x="1595" y="0"/>
                  </a:moveTo>
                  <a:lnTo>
                    <a:pt x="1716" y="1"/>
                  </a:lnTo>
                  <a:lnTo>
                    <a:pt x="1832" y="4"/>
                  </a:lnTo>
                  <a:lnTo>
                    <a:pt x="1943" y="11"/>
                  </a:lnTo>
                  <a:lnTo>
                    <a:pt x="2048" y="18"/>
                  </a:lnTo>
                  <a:lnTo>
                    <a:pt x="2148" y="28"/>
                  </a:lnTo>
                  <a:lnTo>
                    <a:pt x="2242" y="39"/>
                  </a:lnTo>
                  <a:lnTo>
                    <a:pt x="2331" y="51"/>
                  </a:lnTo>
                  <a:lnTo>
                    <a:pt x="2414" y="65"/>
                  </a:lnTo>
                  <a:lnTo>
                    <a:pt x="2493" y="79"/>
                  </a:lnTo>
                  <a:lnTo>
                    <a:pt x="2567" y="94"/>
                  </a:lnTo>
                  <a:lnTo>
                    <a:pt x="2635" y="110"/>
                  </a:lnTo>
                  <a:lnTo>
                    <a:pt x="2699" y="127"/>
                  </a:lnTo>
                  <a:lnTo>
                    <a:pt x="2757" y="143"/>
                  </a:lnTo>
                  <a:lnTo>
                    <a:pt x="2811" y="159"/>
                  </a:lnTo>
                  <a:lnTo>
                    <a:pt x="2860" y="175"/>
                  </a:lnTo>
                  <a:lnTo>
                    <a:pt x="2904" y="190"/>
                  </a:lnTo>
                  <a:lnTo>
                    <a:pt x="2943" y="206"/>
                  </a:lnTo>
                  <a:lnTo>
                    <a:pt x="2978" y="220"/>
                  </a:lnTo>
                  <a:lnTo>
                    <a:pt x="3008" y="233"/>
                  </a:lnTo>
                  <a:lnTo>
                    <a:pt x="3034" y="244"/>
                  </a:lnTo>
                  <a:lnTo>
                    <a:pt x="3056" y="255"/>
                  </a:lnTo>
                  <a:lnTo>
                    <a:pt x="3073" y="264"/>
                  </a:lnTo>
                  <a:lnTo>
                    <a:pt x="3086" y="270"/>
                  </a:lnTo>
                  <a:lnTo>
                    <a:pt x="3094" y="275"/>
                  </a:lnTo>
                  <a:lnTo>
                    <a:pt x="3098" y="278"/>
                  </a:lnTo>
                  <a:lnTo>
                    <a:pt x="3122" y="295"/>
                  </a:lnTo>
                  <a:lnTo>
                    <a:pt x="3142" y="315"/>
                  </a:lnTo>
                  <a:lnTo>
                    <a:pt x="3160" y="339"/>
                  </a:lnTo>
                  <a:lnTo>
                    <a:pt x="3174" y="363"/>
                  </a:lnTo>
                  <a:lnTo>
                    <a:pt x="3182" y="390"/>
                  </a:lnTo>
                  <a:lnTo>
                    <a:pt x="3188" y="419"/>
                  </a:lnTo>
                  <a:lnTo>
                    <a:pt x="3189" y="448"/>
                  </a:lnTo>
                  <a:lnTo>
                    <a:pt x="3189" y="455"/>
                  </a:lnTo>
                  <a:lnTo>
                    <a:pt x="3188" y="469"/>
                  </a:lnTo>
                  <a:lnTo>
                    <a:pt x="3187" y="491"/>
                  </a:lnTo>
                  <a:lnTo>
                    <a:pt x="3184" y="520"/>
                  </a:lnTo>
                  <a:lnTo>
                    <a:pt x="3181" y="555"/>
                  </a:lnTo>
                  <a:lnTo>
                    <a:pt x="3177" y="596"/>
                  </a:lnTo>
                  <a:lnTo>
                    <a:pt x="3171" y="643"/>
                  </a:lnTo>
                  <a:lnTo>
                    <a:pt x="3165" y="696"/>
                  </a:lnTo>
                  <a:lnTo>
                    <a:pt x="3157" y="755"/>
                  </a:lnTo>
                  <a:lnTo>
                    <a:pt x="3149" y="819"/>
                  </a:lnTo>
                  <a:lnTo>
                    <a:pt x="3137" y="887"/>
                  </a:lnTo>
                  <a:lnTo>
                    <a:pt x="3125" y="960"/>
                  </a:lnTo>
                  <a:lnTo>
                    <a:pt x="3110" y="1037"/>
                  </a:lnTo>
                  <a:lnTo>
                    <a:pt x="3094" y="1119"/>
                  </a:lnTo>
                  <a:lnTo>
                    <a:pt x="3074" y="1203"/>
                  </a:lnTo>
                  <a:lnTo>
                    <a:pt x="3053" y="1292"/>
                  </a:lnTo>
                  <a:lnTo>
                    <a:pt x="3030" y="1383"/>
                  </a:lnTo>
                  <a:lnTo>
                    <a:pt x="3004" y="1477"/>
                  </a:lnTo>
                  <a:lnTo>
                    <a:pt x="2975" y="1574"/>
                  </a:lnTo>
                  <a:lnTo>
                    <a:pt x="2925" y="1729"/>
                  </a:lnTo>
                  <a:lnTo>
                    <a:pt x="2870" y="1879"/>
                  </a:lnTo>
                  <a:lnTo>
                    <a:pt x="2811" y="2026"/>
                  </a:lnTo>
                  <a:lnTo>
                    <a:pt x="2748" y="2170"/>
                  </a:lnTo>
                  <a:lnTo>
                    <a:pt x="2681" y="2308"/>
                  </a:lnTo>
                  <a:lnTo>
                    <a:pt x="2610" y="2444"/>
                  </a:lnTo>
                  <a:lnTo>
                    <a:pt x="2535" y="2573"/>
                  </a:lnTo>
                  <a:lnTo>
                    <a:pt x="2458" y="2697"/>
                  </a:lnTo>
                  <a:lnTo>
                    <a:pt x="2377" y="2816"/>
                  </a:lnTo>
                  <a:lnTo>
                    <a:pt x="2293" y="2930"/>
                  </a:lnTo>
                  <a:lnTo>
                    <a:pt x="2204" y="3039"/>
                  </a:lnTo>
                  <a:lnTo>
                    <a:pt x="2112" y="3145"/>
                  </a:lnTo>
                  <a:lnTo>
                    <a:pt x="2017" y="3245"/>
                  </a:lnTo>
                  <a:lnTo>
                    <a:pt x="1918" y="3340"/>
                  </a:lnTo>
                  <a:lnTo>
                    <a:pt x="1817" y="3431"/>
                  </a:lnTo>
                  <a:lnTo>
                    <a:pt x="1712" y="3516"/>
                  </a:lnTo>
                  <a:lnTo>
                    <a:pt x="1685" y="3533"/>
                  </a:lnTo>
                  <a:lnTo>
                    <a:pt x="1656" y="3546"/>
                  </a:lnTo>
                  <a:lnTo>
                    <a:pt x="1625" y="3554"/>
                  </a:lnTo>
                  <a:lnTo>
                    <a:pt x="1595" y="3556"/>
                  </a:lnTo>
                  <a:lnTo>
                    <a:pt x="1564" y="3554"/>
                  </a:lnTo>
                  <a:lnTo>
                    <a:pt x="1533" y="3546"/>
                  </a:lnTo>
                  <a:lnTo>
                    <a:pt x="1505" y="3533"/>
                  </a:lnTo>
                  <a:lnTo>
                    <a:pt x="1478" y="3516"/>
                  </a:lnTo>
                  <a:lnTo>
                    <a:pt x="1373" y="3431"/>
                  </a:lnTo>
                  <a:lnTo>
                    <a:pt x="1270" y="3340"/>
                  </a:lnTo>
                  <a:lnTo>
                    <a:pt x="1172" y="3245"/>
                  </a:lnTo>
                  <a:lnTo>
                    <a:pt x="1077" y="3145"/>
                  </a:lnTo>
                  <a:lnTo>
                    <a:pt x="986" y="3039"/>
                  </a:lnTo>
                  <a:lnTo>
                    <a:pt x="897" y="2930"/>
                  </a:lnTo>
                  <a:lnTo>
                    <a:pt x="813" y="2816"/>
                  </a:lnTo>
                  <a:lnTo>
                    <a:pt x="731" y="2697"/>
                  </a:lnTo>
                  <a:lnTo>
                    <a:pt x="654" y="2573"/>
                  </a:lnTo>
                  <a:lnTo>
                    <a:pt x="579" y="2444"/>
                  </a:lnTo>
                  <a:lnTo>
                    <a:pt x="509" y="2308"/>
                  </a:lnTo>
                  <a:lnTo>
                    <a:pt x="441" y="2170"/>
                  </a:lnTo>
                  <a:lnTo>
                    <a:pt x="378" y="2026"/>
                  </a:lnTo>
                  <a:lnTo>
                    <a:pt x="319" y="1879"/>
                  </a:lnTo>
                  <a:lnTo>
                    <a:pt x="265" y="1729"/>
                  </a:lnTo>
                  <a:lnTo>
                    <a:pt x="214" y="1574"/>
                  </a:lnTo>
                  <a:lnTo>
                    <a:pt x="186" y="1477"/>
                  </a:lnTo>
                  <a:lnTo>
                    <a:pt x="160" y="1383"/>
                  </a:lnTo>
                  <a:lnTo>
                    <a:pt x="136" y="1292"/>
                  </a:lnTo>
                  <a:lnTo>
                    <a:pt x="115" y="1203"/>
                  </a:lnTo>
                  <a:lnTo>
                    <a:pt x="96" y="1119"/>
                  </a:lnTo>
                  <a:lnTo>
                    <a:pt x="79" y="1037"/>
                  </a:lnTo>
                  <a:lnTo>
                    <a:pt x="65" y="960"/>
                  </a:lnTo>
                  <a:lnTo>
                    <a:pt x="52" y="887"/>
                  </a:lnTo>
                  <a:lnTo>
                    <a:pt x="41" y="819"/>
                  </a:lnTo>
                  <a:lnTo>
                    <a:pt x="31" y="755"/>
                  </a:lnTo>
                  <a:lnTo>
                    <a:pt x="24" y="696"/>
                  </a:lnTo>
                  <a:lnTo>
                    <a:pt x="17" y="643"/>
                  </a:lnTo>
                  <a:lnTo>
                    <a:pt x="12" y="596"/>
                  </a:lnTo>
                  <a:lnTo>
                    <a:pt x="8" y="555"/>
                  </a:lnTo>
                  <a:lnTo>
                    <a:pt x="5" y="520"/>
                  </a:lnTo>
                  <a:lnTo>
                    <a:pt x="3" y="491"/>
                  </a:lnTo>
                  <a:lnTo>
                    <a:pt x="1" y="469"/>
                  </a:lnTo>
                  <a:lnTo>
                    <a:pt x="0" y="455"/>
                  </a:lnTo>
                  <a:lnTo>
                    <a:pt x="0" y="448"/>
                  </a:lnTo>
                  <a:lnTo>
                    <a:pt x="1" y="419"/>
                  </a:lnTo>
                  <a:lnTo>
                    <a:pt x="6" y="390"/>
                  </a:lnTo>
                  <a:lnTo>
                    <a:pt x="16" y="363"/>
                  </a:lnTo>
                  <a:lnTo>
                    <a:pt x="29" y="339"/>
                  </a:lnTo>
                  <a:lnTo>
                    <a:pt x="47" y="315"/>
                  </a:lnTo>
                  <a:lnTo>
                    <a:pt x="67" y="295"/>
                  </a:lnTo>
                  <a:lnTo>
                    <a:pt x="91" y="278"/>
                  </a:lnTo>
                  <a:lnTo>
                    <a:pt x="95" y="275"/>
                  </a:lnTo>
                  <a:lnTo>
                    <a:pt x="104" y="270"/>
                  </a:lnTo>
                  <a:lnTo>
                    <a:pt x="117" y="264"/>
                  </a:lnTo>
                  <a:lnTo>
                    <a:pt x="133" y="255"/>
                  </a:lnTo>
                  <a:lnTo>
                    <a:pt x="155" y="244"/>
                  </a:lnTo>
                  <a:lnTo>
                    <a:pt x="181" y="233"/>
                  </a:lnTo>
                  <a:lnTo>
                    <a:pt x="211" y="220"/>
                  </a:lnTo>
                  <a:lnTo>
                    <a:pt x="246" y="206"/>
                  </a:lnTo>
                  <a:lnTo>
                    <a:pt x="286" y="190"/>
                  </a:lnTo>
                  <a:lnTo>
                    <a:pt x="330" y="175"/>
                  </a:lnTo>
                  <a:lnTo>
                    <a:pt x="379" y="159"/>
                  </a:lnTo>
                  <a:lnTo>
                    <a:pt x="433" y="143"/>
                  </a:lnTo>
                  <a:lnTo>
                    <a:pt x="491" y="127"/>
                  </a:lnTo>
                  <a:lnTo>
                    <a:pt x="554" y="110"/>
                  </a:lnTo>
                  <a:lnTo>
                    <a:pt x="623" y="94"/>
                  </a:lnTo>
                  <a:lnTo>
                    <a:pt x="696" y="79"/>
                  </a:lnTo>
                  <a:lnTo>
                    <a:pt x="775" y="65"/>
                  </a:lnTo>
                  <a:lnTo>
                    <a:pt x="858" y="51"/>
                  </a:lnTo>
                  <a:lnTo>
                    <a:pt x="948" y="39"/>
                  </a:lnTo>
                  <a:lnTo>
                    <a:pt x="1042" y="28"/>
                  </a:lnTo>
                  <a:lnTo>
                    <a:pt x="1142" y="18"/>
                  </a:lnTo>
                  <a:lnTo>
                    <a:pt x="1247" y="11"/>
                  </a:lnTo>
                  <a:lnTo>
                    <a:pt x="1357" y="4"/>
                  </a:lnTo>
                  <a:lnTo>
                    <a:pt x="1473" y="1"/>
                  </a:lnTo>
                  <a:lnTo>
                    <a:pt x="1595" y="0"/>
                  </a:lnTo>
                  <a:close/>
                </a:path>
              </a:pathLst>
            </a:custGeom>
            <a:solidFill>
              <a:schemeClr val="bg1"/>
            </a:solidFill>
            <a:ln w="0">
              <a:noFill/>
              <a:prstDash val="solid"/>
              <a:round/>
            </a:ln>
          </p:spPr>
          <p:txBody>
            <a:bodyPr vert="horz" wrap="square" lIns="91416" tIns="45708" rIns="91416" bIns="45708" numCol="1" anchor="t" anchorCtr="0" compatLnSpc="1"/>
            <a:lstStyle/>
            <a:p>
              <a:endParaRPr lang="en-IN" sz="1350" dirty="0">
                <a:solidFill>
                  <a:schemeClr val="tx1">
                    <a:lumMod val="65000"/>
                    <a:lumOff val="35000"/>
                  </a:schemeClr>
                </a:solidFill>
                <a:cs typeface="+mn-ea"/>
                <a:sym typeface="+mn-lt"/>
              </a:endParaRPr>
            </a:p>
          </p:txBody>
        </p:sp>
      </p:grpSp>
      <p:cxnSp>
        <p:nvCxnSpPr>
          <p:cNvPr id="35" name="Straight Connector 50"/>
          <p:cNvCxnSpPr/>
          <p:nvPr/>
        </p:nvCxnSpPr>
        <p:spPr>
          <a:xfrm>
            <a:off x="4253167" y="1487335"/>
            <a:ext cx="0" cy="317693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36" name="图片 35"/>
          <p:cNvPicPr>
            <a:picLocks noChangeAspect="1"/>
          </p:cNvPicPr>
          <p:nvPr/>
        </p:nvPicPr>
        <p:blipFill rotWithShape="1">
          <a:blip r:embed="rId8" cstate="email"/>
          <a:srcRect/>
          <a:stretch>
            <a:fillRect/>
          </a:stretch>
        </p:blipFill>
        <p:spPr>
          <a:xfrm>
            <a:off x="139792" y="54938"/>
            <a:ext cx="1634113" cy="672321"/>
          </a:xfrm>
          <a:prstGeom prst="rect">
            <a:avLst/>
          </a:prstGeom>
        </p:spPr>
      </p:pic>
      <p:sp>
        <p:nvSpPr>
          <p:cNvPr id="37" name="文本框 36"/>
          <p:cNvSpPr txBox="1"/>
          <p:nvPr/>
        </p:nvSpPr>
        <p:spPr>
          <a:xfrm>
            <a:off x="1903320" y="263741"/>
            <a:ext cx="4442989" cy="461665"/>
          </a:xfrm>
          <a:prstGeom prst="rect">
            <a:avLst/>
          </a:prstGeom>
          <a:noFill/>
        </p:spPr>
        <p:txBody>
          <a:bodyPr wrap="square" rtlCol="0">
            <a:spAutoFit/>
          </a:bodyPr>
          <a:lstStyle/>
          <a:p>
            <a:r>
              <a:rPr lang="zh-CN" altLang="en-US" sz="2400" dirty="0">
                <a:effectLst>
                  <a:outerShdw blurRad="38100" dist="38100" dir="2700000" algn="tl">
                    <a:srgbClr val="000000">
                      <a:alpha val="43137"/>
                    </a:srgbClr>
                  </a:outerShdw>
                </a:effectLst>
                <a:cs typeface="+mn-ea"/>
                <a:sym typeface="+mn-lt"/>
              </a:rPr>
              <a:t>单击添加您的标题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anim calcmode="lin" valueType="num">
                                      <p:cBhvr>
                                        <p:cTn id="35" dur="500" fill="hold"/>
                                        <p:tgtEl>
                                          <p:spTgt spid="13"/>
                                        </p:tgtEl>
                                        <p:attrNameLst>
                                          <p:attrName>ppt_x</p:attrName>
                                        </p:attrNameLst>
                                      </p:cBhvr>
                                      <p:tavLst>
                                        <p:tav tm="0">
                                          <p:val>
                                            <p:strVal val="#ppt_x"/>
                                          </p:val>
                                        </p:tav>
                                        <p:tav tm="100000">
                                          <p:val>
                                            <p:strVal val="#ppt_x"/>
                                          </p:val>
                                        </p:tav>
                                      </p:tavLst>
                                    </p:anim>
                                    <p:anim calcmode="lin" valueType="num">
                                      <p:cBhvr>
                                        <p:cTn id="36" dur="500" fill="hold"/>
                                        <p:tgtEl>
                                          <p:spTgt spid="1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anim calcmode="lin" valueType="num">
                                      <p:cBhvr>
                                        <p:cTn id="40" dur="500" fill="hold"/>
                                        <p:tgtEl>
                                          <p:spTgt spid="14"/>
                                        </p:tgtEl>
                                        <p:attrNameLst>
                                          <p:attrName>ppt_x</p:attrName>
                                        </p:attrNameLst>
                                      </p:cBhvr>
                                      <p:tavLst>
                                        <p:tav tm="0">
                                          <p:val>
                                            <p:strVal val="#ppt_x"/>
                                          </p:val>
                                        </p:tav>
                                        <p:tav tm="100000">
                                          <p:val>
                                            <p:strVal val="#ppt_x"/>
                                          </p:val>
                                        </p:tav>
                                      </p:tavLst>
                                    </p:anim>
                                    <p:anim calcmode="lin" valueType="num">
                                      <p:cBhvr>
                                        <p:cTn id="41" dur="500" fill="hold"/>
                                        <p:tgtEl>
                                          <p:spTgt spid="14"/>
                                        </p:tgtEl>
                                        <p:attrNameLst>
                                          <p:attrName>ppt_y</p:attrName>
                                        </p:attrNameLst>
                                      </p:cBhvr>
                                      <p:tavLst>
                                        <p:tav tm="0">
                                          <p:val>
                                            <p:strVal val="#ppt_y+.1"/>
                                          </p:val>
                                        </p:tav>
                                        <p:tav tm="100000">
                                          <p:val>
                                            <p:strVal val="#ppt_y"/>
                                          </p:val>
                                        </p:tav>
                                      </p:tavLst>
                                    </p:anim>
                                  </p:childTnLst>
                                </p:cTn>
                              </p:par>
                            </p:childTnLst>
                          </p:cTn>
                        </p:par>
                        <p:par>
                          <p:cTn id="42" fill="hold">
                            <p:stCondLst>
                              <p:cond delay="2000"/>
                            </p:stCondLst>
                            <p:childTnLst>
                              <p:par>
                                <p:cTn id="43" presetID="10" presetClass="entr" presetSubtype="0"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childTnLst>
                          </p:cTn>
                        </p:par>
                        <p:par>
                          <p:cTn id="46" fill="hold">
                            <p:stCondLst>
                              <p:cond delay="2500"/>
                            </p:stCondLst>
                            <p:childTnLst>
                              <p:par>
                                <p:cTn id="47" presetID="22" presetClass="entr" presetSubtype="4" fill="hold" nodeType="after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wipe(down)">
                                      <p:cBhvr>
                                        <p:cTn id="49" dur="500"/>
                                        <p:tgtEl>
                                          <p:spTgt spid="35"/>
                                        </p:tgtEl>
                                      </p:cBhvr>
                                    </p:animEffect>
                                  </p:childTnLst>
                                </p:cTn>
                              </p:par>
                            </p:childTnLst>
                          </p:cTn>
                        </p:par>
                        <p:par>
                          <p:cTn id="50" fill="hold">
                            <p:stCondLst>
                              <p:cond delay="3000"/>
                            </p:stCondLst>
                            <p:childTnLst>
                              <p:par>
                                <p:cTn id="51" presetID="42" presetClass="entr" presetSubtype="0"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anim calcmode="lin" valueType="num">
                                      <p:cBhvr>
                                        <p:cTn id="54" dur="500" fill="hold"/>
                                        <p:tgtEl>
                                          <p:spTgt spid="18"/>
                                        </p:tgtEl>
                                        <p:attrNameLst>
                                          <p:attrName>ppt_x</p:attrName>
                                        </p:attrNameLst>
                                      </p:cBhvr>
                                      <p:tavLst>
                                        <p:tav tm="0">
                                          <p:val>
                                            <p:strVal val="#ppt_x"/>
                                          </p:val>
                                        </p:tav>
                                        <p:tav tm="100000">
                                          <p:val>
                                            <p:strVal val="#ppt_x"/>
                                          </p:val>
                                        </p:tav>
                                      </p:tavLst>
                                    </p:anim>
                                    <p:anim calcmode="lin" valueType="num">
                                      <p:cBhvr>
                                        <p:cTn id="55" dur="500" fill="hold"/>
                                        <p:tgtEl>
                                          <p:spTgt spid="18"/>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anim calcmode="lin" valueType="num">
                                      <p:cBhvr>
                                        <p:cTn id="59" dur="500" fill="hold"/>
                                        <p:tgtEl>
                                          <p:spTgt spid="17"/>
                                        </p:tgtEl>
                                        <p:attrNameLst>
                                          <p:attrName>ppt_x</p:attrName>
                                        </p:attrNameLst>
                                      </p:cBhvr>
                                      <p:tavLst>
                                        <p:tav tm="0">
                                          <p:val>
                                            <p:strVal val="#ppt_x"/>
                                          </p:val>
                                        </p:tav>
                                        <p:tav tm="100000">
                                          <p:val>
                                            <p:strVal val="#ppt_x"/>
                                          </p:val>
                                        </p:tav>
                                      </p:tavLst>
                                    </p:anim>
                                    <p:anim calcmode="lin" valueType="num">
                                      <p:cBhvr>
                                        <p:cTn id="60" dur="500" fill="hold"/>
                                        <p:tgtEl>
                                          <p:spTgt spid="17"/>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anim calcmode="lin" valueType="num">
                                      <p:cBhvr>
                                        <p:cTn id="64" dur="500" fill="hold"/>
                                        <p:tgtEl>
                                          <p:spTgt spid="16"/>
                                        </p:tgtEl>
                                        <p:attrNameLst>
                                          <p:attrName>ppt_x</p:attrName>
                                        </p:attrNameLst>
                                      </p:cBhvr>
                                      <p:tavLst>
                                        <p:tav tm="0">
                                          <p:val>
                                            <p:strVal val="#ppt_x"/>
                                          </p:val>
                                        </p:tav>
                                        <p:tav tm="100000">
                                          <p:val>
                                            <p:strVal val="#ppt_x"/>
                                          </p:val>
                                        </p:tav>
                                      </p:tavLst>
                                    </p:anim>
                                    <p:anim calcmode="lin" valueType="num">
                                      <p:cBhvr>
                                        <p:cTn id="65" dur="500" fill="hold"/>
                                        <p:tgtEl>
                                          <p:spTgt spid="16"/>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strVal val="#ppt_x"/>
                                          </p:val>
                                        </p:tav>
                                        <p:tav tm="100000">
                                          <p:val>
                                            <p:strVal val="#ppt_x"/>
                                          </p:val>
                                        </p:tav>
                                      </p:tavLst>
                                    </p:anim>
                                    <p:anim calcmode="lin" valueType="num">
                                      <p:cBhvr>
                                        <p:cTn id="71" dur="500" fill="hold"/>
                                        <p:tgtEl>
                                          <p:spTgt spid="23"/>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500"/>
                                        <p:tgtEl>
                                          <p:spTgt spid="22"/>
                                        </p:tgtEl>
                                      </p:cBhvr>
                                    </p:animEffect>
                                    <p:anim calcmode="lin" valueType="num">
                                      <p:cBhvr>
                                        <p:cTn id="75" dur="500" fill="hold"/>
                                        <p:tgtEl>
                                          <p:spTgt spid="22"/>
                                        </p:tgtEl>
                                        <p:attrNameLst>
                                          <p:attrName>ppt_x</p:attrName>
                                        </p:attrNameLst>
                                      </p:cBhvr>
                                      <p:tavLst>
                                        <p:tav tm="0">
                                          <p:val>
                                            <p:strVal val="#ppt_x"/>
                                          </p:val>
                                        </p:tav>
                                        <p:tav tm="100000">
                                          <p:val>
                                            <p:strVal val="#ppt_x"/>
                                          </p:val>
                                        </p:tav>
                                      </p:tavLst>
                                    </p:anim>
                                    <p:anim calcmode="lin" valueType="num">
                                      <p:cBhvr>
                                        <p:cTn id="76" dur="500" fill="hold"/>
                                        <p:tgtEl>
                                          <p:spTgt spid="22"/>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500"/>
                                        <p:tgtEl>
                                          <p:spTgt spid="21"/>
                                        </p:tgtEl>
                                      </p:cBhvr>
                                    </p:animEffect>
                                    <p:anim calcmode="lin" valueType="num">
                                      <p:cBhvr>
                                        <p:cTn id="80" dur="500" fill="hold"/>
                                        <p:tgtEl>
                                          <p:spTgt spid="21"/>
                                        </p:tgtEl>
                                        <p:attrNameLst>
                                          <p:attrName>ppt_x</p:attrName>
                                        </p:attrNameLst>
                                      </p:cBhvr>
                                      <p:tavLst>
                                        <p:tav tm="0">
                                          <p:val>
                                            <p:strVal val="#ppt_x"/>
                                          </p:val>
                                        </p:tav>
                                        <p:tav tm="100000">
                                          <p:val>
                                            <p:strVal val="#ppt_x"/>
                                          </p:val>
                                        </p:tav>
                                      </p:tavLst>
                                    </p:anim>
                                    <p:anim calcmode="lin" valueType="num">
                                      <p:cBhvr>
                                        <p:cTn id="81" dur="500" fill="hold"/>
                                        <p:tgtEl>
                                          <p:spTgt spid="21"/>
                                        </p:tgtEl>
                                        <p:attrNameLst>
                                          <p:attrName>ppt_y</p:attrName>
                                        </p:attrNameLst>
                                      </p:cBhvr>
                                      <p:tavLst>
                                        <p:tav tm="0">
                                          <p:val>
                                            <p:strVal val="#ppt_y+.1"/>
                                          </p:val>
                                        </p:tav>
                                        <p:tav tm="100000">
                                          <p:val>
                                            <p:strVal val="#ppt_y"/>
                                          </p:val>
                                        </p:tav>
                                      </p:tavLst>
                                    </p:anim>
                                  </p:childTnLst>
                                </p:cTn>
                              </p:par>
                            </p:childTnLst>
                          </p:cTn>
                        </p:par>
                        <p:par>
                          <p:cTn id="82" fill="hold">
                            <p:stCondLst>
                              <p:cond delay="4000"/>
                            </p:stCondLst>
                            <p:childTnLst>
                              <p:par>
                                <p:cTn id="83" presetID="42" presetClass="entr" presetSubtype="0" fill="hold"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500"/>
                                        <p:tgtEl>
                                          <p:spTgt spid="32"/>
                                        </p:tgtEl>
                                      </p:cBhvr>
                                    </p:animEffect>
                                    <p:anim calcmode="lin" valueType="num">
                                      <p:cBhvr>
                                        <p:cTn id="86" dur="500" fill="hold"/>
                                        <p:tgtEl>
                                          <p:spTgt spid="32"/>
                                        </p:tgtEl>
                                        <p:attrNameLst>
                                          <p:attrName>ppt_x</p:attrName>
                                        </p:attrNameLst>
                                      </p:cBhvr>
                                      <p:tavLst>
                                        <p:tav tm="0">
                                          <p:val>
                                            <p:strVal val="#ppt_x"/>
                                          </p:val>
                                        </p:tav>
                                        <p:tav tm="100000">
                                          <p:val>
                                            <p:strVal val="#ppt_x"/>
                                          </p:val>
                                        </p:tav>
                                      </p:tavLst>
                                    </p:anim>
                                    <p:anim calcmode="lin" valueType="num">
                                      <p:cBhvr>
                                        <p:cTn id="87" dur="500" fill="hold"/>
                                        <p:tgtEl>
                                          <p:spTgt spid="32"/>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500"/>
                                        <p:tgtEl>
                                          <p:spTgt spid="31"/>
                                        </p:tgtEl>
                                      </p:cBhvr>
                                    </p:animEffect>
                                    <p:anim calcmode="lin" valueType="num">
                                      <p:cBhvr>
                                        <p:cTn id="91" dur="500" fill="hold"/>
                                        <p:tgtEl>
                                          <p:spTgt spid="31"/>
                                        </p:tgtEl>
                                        <p:attrNameLst>
                                          <p:attrName>ppt_x</p:attrName>
                                        </p:attrNameLst>
                                      </p:cBhvr>
                                      <p:tavLst>
                                        <p:tav tm="0">
                                          <p:val>
                                            <p:strVal val="#ppt_x"/>
                                          </p:val>
                                        </p:tav>
                                        <p:tav tm="100000">
                                          <p:val>
                                            <p:strVal val="#ppt_x"/>
                                          </p:val>
                                        </p:tav>
                                      </p:tavLst>
                                    </p:anim>
                                    <p:anim calcmode="lin" valueType="num">
                                      <p:cBhvr>
                                        <p:cTn id="92" dur="500" fill="hold"/>
                                        <p:tgtEl>
                                          <p:spTgt spid="31"/>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fade">
                                      <p:cBhvr>
                                        <p:cTn id="95" dur="500"/>
                                        <p:tgtEl>
                                          <p:spTgt spid="30"/>
                                        </p:tgtEl>
                                      </p:cBhvr>
                                    </p:animEffect>
                                    <p:anim calcmode="lin" valueType="num">
                                      <p:cBhvr>
                                        <p:cTn id="96" dur="500" fill="hold"/>
                                        <p:tgtEl>
                                          <p:spTgt spid="30"/>
                                        </p:tgtEl>
                                        <p:attrNameLst>
                                          <p:attrName>ppt_x</p:attrName>
                                        </p:attrNameLst>
                                      </p:cBhvr>
                                      <p:tavLst>
                                        <p:tav tm="0">
                                          <p:val>
                                            <p:strVal val="#ppt_x"/>
                                          </p:val>
                                        </p:tav>
                                        <p:tav tm="100000">
                                          <p:val>
                                            <p:strVal val="#ppt_x"/>
                                          </p:val>
                                        </p:tav>
                                      </p:tavLst>
                                    </p:anim>
                                    <p:anim calcmode="lin" valueType="num">
                                      <p:cBhvr>
                                        <p:cTn id="97"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2" grpId="0" animBg="1"/>
      <p:bldP spid="13" grpId="0"/>
      <p:bldP spid="14" grpId="0"/>
      <p:bldP spid="15" grpId="0"/>
      <p:bldP spid="16" grpId="0"/>
      <p:bldP spid="17" grpId="0"/>
      <p:bldP spid="21" grpId="0"/>
      <p:bldP spid="22" grpId="0"/>
      <p:bldP spid="30"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549775" y="4845525"/>
          <a:ext cx="11095631" cy="1102309"/>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p:cNvGrpSpPr/>
          <p:nvPr/>
        </p:nvGrpSpPr>
        <p:grpSpPr>
          <a:xfrm>
            <a:off x="1140406" y="1702391"/>
            <a:ext cx="1514727" cy="1536111"/>
            <a:chOff x="1138815" y="2235790"/>
            <a:chExt cx="1514727" cy="1536111"/>
          </a:xfrm>
        </p:grpSpPr>
        <p:sp>
          <p:nvSpPr>
            <p:cNvPr id="7" name="Freeform 6"/>
            <p:cNvSpPr/>
            <p:nvPr/>
          </p:nvSpPr>
          <p:spPr bwMode="auto">
            <a:xfrm>
              <a:off x="1138815" y="2235790"/>
              <a:ext cx="1514727" cy="1536111"/>
            </a:xfrm>
            <a:custGeom>
              <a:avLst/>
              <a:gdLst>
                <a:gd name="connsiteX0" fmla="*/ 970255 w 1514727"/>
                <a:gd name="connsiteY0" fmla="*/ 939423 h 1536111"/>
                <a:gd name="connsiteX1" fmla="*/ 969937 w 1514727"/>
                <a:gd name="connsiteY1" fmla="*/ 939659 h 1536111"/>
                <a:gd name="connsiteX2" fmla="*/ 973898 w 1514727"/>
                <a:gd name="connsiteY2" fmla="*/ 993860 h 1536111"/>
                <a:gd name="connsiteX3" fmla="*/ 974315 w 1514727"/>
                <a:gd name="connsiteY3" fmla="*/ 995060 h 1536111"/>
                <a:gd name="connsiteX4" fmla="*/ 781819 w 1514727"/>
                <a:gd name="connsiteY4" fmla="*/ 114 h 1536111"/>
                <a:gd name="connsiteX5" fmla="*/ 1227918 w 1514727"/>
                <a:gd name="connsiteY5" fmla="*/ 520234 h 1536111"/>
                <a:gd name="connsiteX6" fmla="*/ 1329866 w 1514727"/>
                <a:gd name="connsiteY6" fmla="*/ 832530 h 1536111"/>
                <a:gd name="connsiteX7" fmla="*/ 1253754 w 1514727"/>
                <a:gd name="connsiteY7" fmla="*/ 1033740 h 1536111"/>
                <a:gd name="connsiteX8" fmla="*/ 1467426 w 1514727"/>
                <a:gd name="connsiteY8" fmla="*/ 1011384 h 1536111"/>
                <a:gd name="connsiteX9" fmla="*/ 1421373 w 1514727"/>
                <a:gd name="connsiteY9" fmla="*/ 1195990 h 1536111"/>
                <a:gd name="connsiteX10" fmla="*/ 1389399 w 1514727"/>
                <a:gd name="connsiteY10" fmla="*/ 1229791 h 1536111"/>
                <a:gd name="connsiteX11" fmla="*/ 1439863 w 1514727"/>
                <a:gd name="connsiteY11" fmla="*/ 1262058 h 1536111"/>
                <a:gd name="connsiteX12" fmla="*/ 1514623 w 1514727"/>
                <a:gd name="connsiteY12" fmla="*/ 1424704 h 1536111"/>
                <a:gd name="connsiteX13" fmla="*/ 1508772 w 1514727"/>
                <a:gd name="connsiteY13" fmla="*/ 1505585 h 1536111"/>
                <a:gd name="connsiteX14" fmla="*/ 1496564 w 1514727"/>
                <a:gd name="connsiteY14" fmla="*/ 1536111 h 1536111"/>
                <a:gd name="connsiteX15" fmla="*/ 15957 w 1514727"/>
                <a:gd name="connsiteY15" fmla="*/ 1536111 h 1536111"/>
                <a:gd name="connsiteX16" fmla="*/ 5421 w 1514727"/>
                <a:gd name="connsiteY16" fmla="*/ 1508988 h 1536111"/>
                <a:gd name="connsiteX17" fmla="*/ 94 w 1514727"/>
                <a:gd name="connsiteY17" fmla="*/ 1424704 h 1536111"/>
                <a:gd name="connsiteX18" fmla="*/ 82516 w 1514727"/>
                <a:gd name="connsiteY18" fmla="*/ 1256364 h 1536111"/>
                <a:gd name="connsiteX19" fmla="*/ 138750 w 1514727"/>
                <a:gd name="connsiteY19" fmla="*/ 1222914 h 1536111"/>
                <a:gd name="connsiteX20" fmla="*/ 108071 w 1514727"/>
                <a:gd name="connsiteY20" fmla="*/ 1187519 h 1536111"/>
                <a:gd name="connsiteX21" fmla="*/ 63196 w 1514727"/>
                <a:gd name="connsiteY21" fmla="*/ 997411 h 1536111"/>
                <a:gd name="connsiteX22" fmla="*/ 298515 w 1514727"/>
                <a:gd name="connsiteY22" fmla="*/ 1060288 h 1536111"/>
                <a:gd name="connsiteX23" fmla="*/ 205644 w 1514727"/>
                <a:gd name="connsiteY23" fmla="*/ 847201 h 1536111"/>
                <a:gd name="connsiteX24" fmla="*/ 285248 w 1514727"/>
                <a:gd name="connsiteY24" fmla="*/ 560756 h 1536111"/>
                <a:gd name="connsiteX25" fmla="*/ 606454 w 1514727"/>
                <a:gd name="connsiteY25" fmla="*/ 59826 h 1536111"/>
                <a:gd name="connsiteX26" fmla="*/ 781819 w 1514727"/>
                <a:gd name="connsiteY26" fmla="*/ 114 h 153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14727" h="1536111">
                  <a:moveTo>
                    <a:pt x="970255" y="939423"/>
                  </a:moveTo>
                  <a:lnTo>
                    <a:pt x="969937" y="939659"/>
                  </a:lnTo>
                  <a:lnTo>
                    <a:pt x="973898" y="993860"/>
                  </a:lnTo>
                  <a:lnTo>
                    <a:pt x="974315" y="995060"/>
                  </a:lnTo>
                  <a:close/>
                  <a:moveTo>
                    <a:pt x="781819" y="114"/>
                  </a:moveTo>
                  <a:cubicBezTo>
                    <a:pt x="991989" y="-4930"/>
                    <a:pt x="1265101" y="157637"/>
                    <a:pt x="1227918" y="520234"/>
                  </a:cubicBezTo>
                  <a:cubicBezTo>
                    <a:pt x="1211858" y="682321"/>
                    <a:pt x="1138539" y="1053302"/>
                    <a:pt x="1329866" y="832530"/>
                  </a:cubicBezTo>
                  <a:cubicBezTo>
                    <a:pt x="1343832" y="895408"/>
                    <a:pt x="1319392" y="969465"/>
                    <a:pt x="1253754" y="1033740"/>
                  </a:cubicBezTo>
                  <a:cubicBezTo>
                    <a:pt x="1286573" y="1130852"/>
                    <a:pt x="1442987" y="1140633"/>
                    <a:pt x="1467426" y="1011384"/>
                  </a:cubicBezTo>
                  <a:cubicBezTo>
                    <a:pt x="1470045" y="1095221"/>
                    <a:pt x="1451453" y="1154693"/>
                    <a:pt x="1421373" y="1195990"/>
                  </a:cubicBezTo>
                  <a:lnTo>
                    <a:pt x="1389399" y="1229791"/>
                  </a:lnTo>
                  <a:lnTo>
                    <a:pt x="1439863" y="1262058"/>
                  </a:lnTo>
                  <a:cubicBezTo>
                    <a:pt x="1486985" y="1299586"/>
                    <a:pt x="1516719" y="1350366"/>
                    <a:pt x="1514623" y="1424704"/>
                  </a:cubicBezTo>
                  <a:cubicBezTo>
                    <a:pt x="1514273" y="1447738"/>
                    <a:pt x="1514797" y="1478276"/>
                    <a:pt x="1508772" y="1505585"/>
                  </a:cubicBezTo>
                  <a:lnTo>
                    <a:pt x="1496564" y="1536111"/>
                  </a:lnTo>
                  <a:lnTo>
                    <a:pt x="15957" y="1536111"/>
                  </a:lnTo>
                  <a:lnTo>
                    <a:pt x="5421" y="1508988"/>
                  </a:lnTo>
                  <a:cubicBezTo>
                    <a:pt x="-255" y="1480544"/>
                    <a:pt x="793" y="1447738"/>
                    <a:pt x="94" y="1424704"/>
                  </a:cubicBezTo>
                  <a:cubicBezTo>
                    <a:pt x="-2001" y="1346702"/>
                    <a:pt x="30876" y="1294613"/>
                    <a:pt x="82516" y="1256364"/>
                  </a:cubicBezTo>
                  <a:lnTo>
                    <a:pt x="138750" y="1222914"/>
                  </a:lnTo>
                  <a:lnTo>
                    <a:pt x="108071" y="1187519"/>
                  </a:lnTo>
                  <a:cubicBezTo>
                    <a:pt x="78777" y="1143995"/>
                    <a:pt x="60578" y="1082296"/>
                    <a:pt x="63196" y="997411"/>
                  </a:cubicBezTo>
                  <a:cubicBezTo>
                    <a:pt x="87636" y="1126660"/>
                    <a:pt x="238463" y="1177662"/>
                    <a:pt x="298515" y="1060288"/>
                  </a:cubicBezTo>
                  <a:cubicBezTo>
                    <a:pt x="186093" y="1040028"/>
                    <a:pt x="191679" y="910080"/>
                    <a:pt x="205644" y="847201"/>
                  </a:cubicBezTo>
                  <a:cubicBezTo>
                    <a:pt x="351584" y="922655"/>
                    <a:pt x="316670" y="729829"/>
                    <a:pt x="285248" y="560756"/>
                  </a:cubicBezTo>
                  <a:cubicBezTo>
                    <a:pt x="243351" y="332997"/>
                    <a:pt x="315274" y="59826"/>
                    <a:pt x="606454" y="59826"/>
                  </a:cubicBezTo>
                  <a:cubicBezTo>
                    <a:pt x="648700" y="22099"/>
                    <a:pt x="711762" y="1794"/>
                    <a:pt x="781819" y="114"/>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en-IN" sz="1350" dirty="0">
                <a:cs typeface="+mn-ea"/>
                <a:sym typeface="+mn-lt"/>
              </a:endParaRPr>
            </a:p>
          </p:txBody>
        </p:sp>
        <p:sp>
          <p:nvSpPr>
            <p:cNvPr id="8" name="Freeform 7"/>
            <p:cNvSpPr/>
            <p:nvPr/>
          </p:nvSpPr>
          <p:spPr bwMode="auto">
            <a:xfrm>
              <a:off x="1488715" y="2501522"/>
              <a:ext cx="830940" cy="1197141"/>
            </a:xfrm>
            <a:custGeom>
              <a:avLst/>
              <a:gdLst>
                <a:gd name="connsiteX0" fmla="*/ 849224 w 1219837"/>
                <a:gd name="connsiteY0" fmla="*/ 1085913 h 1757426"/>
                <a:gd name="connsiteX1" fmla="*/ 1017596 w 1219837"/>
                <a:gd name="connsiteY1" fmla="*/ 1372535 h 1757426"/>
                <a:gd name="connsiteX2" fmla="*/ 606933 w 1219837"/>
                <a:gd name="connsiteY2" fmla="*/ 1757426 h 1757426"/>
                <a:gd name="connsiteX3" fmla="*/ 181896 w 1219837"/>
                <a:gd name="connsiteY3" fmla="*/ 1372535 h 1757426"/>
                <a:gd name="connsiteX4" fmla="*/ 374908 w 1219837"/>
                <a:gd name="connsiteY4" fmla="*/ 1095126 h 1757426"/>
                <a:gd name="connsiteX5" fmla="*/ 610013 w 1219837"/>
                <a:gd name="connsiteY5" fmla="*/ 1151427 h 1757426"/>
                <a:gd name="connsiteX6" fmla="*/ 849224 w 1219837"/>
                <a:gd name="connsiteY6" fmla="*/ 1085913 h 1757426"/>
                <a:gd name="connsiteX7" fmla="*/ 512849 w 1219837"/>
                <a:gd name="connsiteY7" fmla="*/ 757 h 1757426"/>
                <a:gd name="connsiteX8" fmla="*/ 592787 w 1219837"/>
                <a:gd name="connsiteY8" fmla="*/ 4264 h 1757426"/>
                <a:gd name="connsiteX9" fmla="*/ 1043821 w 1219837"/>
                <a:gd name="connsiteY9" fmla="*/ 343287 h 1757426"/>
                <a:gd name="connsiteX10" fmla="*/ 1043821 w 1219837"/>
                <a:gd name="connsiteY10" fmla="*/ 384257 h 1757426"/>
                <a:gd name="connsiteX11" fmla="*/ 1074573 w 1219837"/>
                <a:gd name="connsiteY11" fmla="*/ 412936 h 1757426"/>
                <a:gd name="connsiteX12" fmla="*/ 1123777 w 1219837"/>
                <a:gd name="connsiteY12" fmla="*/ 339190 h 1757426"/>
                <a:gd name="connsiteX13" fmla="*/ 1140179 w 1219837"/>
                <a:gd name="connsiteY13" fmla="*/ 335093 h 1757426"/>
                <a:gd name="connsiteX14" fmla="*/ 1167856 w 1219837"/>
                <a:gd name="connsiteY14" fmla="*/ 346360 h 1757426"/>
                <a:gd name="connsiteX15" fmla="*/ 1075599 w 1219837"/>
                <a:gd name="connsiteY15" fmla="*/ 762201 h 1757426"/>
                <a:gd name="connsiteX16" fmla="*/ 610213 w 1219837"/>
                <a:gd name="connsiteY16" fmla="*/ 1100201 h 1757426"/>
                <a:gd name="connsiteX17" fmla="*/ 143802 w 1219837"/>
                <a:gd name="connsiteY17" fmla="*/ 762201 h 1757426"/>
                <a:gd name="connsiteX18" fmla="*/ 32068 w 1219837"/>
                <a:gd name="connsiteY18" fmla="*/ 375039 h 1757426"/>
                <a:gd name="connsiteX19" fmla="*/ 35144 w 1219837"/>
                <a:gd name="connsiteY19" fmla="*/ 369917 h 1757426"/>
                <a:gd name="connsiteX20" fmla="*/ 49495 w 1219837"/>
                <a:gd name="connsiteY20" fmla="*/ 349433 h 1757426"/>
                <a:gd name="connsiteX21" fmla="*/ 80247 w 1219837"/>
                <a:gd name="connsiteY21" fmla="*/ 335093 h 1757426"/>
                <a:gd name="connsiteX22" fmla="*/ 145852 w 1219837"/>
                <a:gd name="connsiteY22" fmla="*/ 412936 h 1757426"/>
                <a:gd name="connsiteX23" fmla="*/ 178655 w 1219837"/>
                <a:gd name="connsiteY23" fmla="*/ 384257 h 1757426"/>
                <a:gd name="connsiteX24" fmla="*/ 177630 w 1219837"/>
                <a:gd name="connsiteY24" fmla="*/ 359675 h 1757426"/>
                <a:gd name="connsiteX25" fmla="*/ 512849 w 1219837"/>
                <a:gd name="connsiteY25" fmla="*/ 757 h 175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19837" h="1757426">
                  <a:moveTo>
                    <a:pt x="849224" y="1085913"/>
                  </a:moveTo>
                  <a:cubicBezTo>
                    <a:pt x="874891" y="1181112"/>
                    <a:pt x="922117" y="1338754"/>
                    <a:pt x="1017596" y="1372535"/>
                  </a:cubicBezTo>
                  <a:cubicBezTo>
                    <a:pt x="1036076" y="1497420"/>
                    <a:pt x="954970" y="1600808"/>
                    <a:pt x="606933" y="1757426"/>
                  </a:cubicBezTo>
                  <a:cubicBezTo>
                    <a:pt x="235283" y="1613092"/>
                    <a:pt x="161363" y="1519940"/>
                    <a:pt x="181896" y="1372535"/>
                  </a:cubicBezTo>
                  <a:cubicBezTo>
                    <a:pt x="282509" y="1341825"/>
                    <a:pt x="346162" y="1191349"/>
                    <a:pt x="374908" y="1095126"/>
                  </a:cubicBezTo>
                  <a:cubicBezTo>
                    <a:pt x="442668" y="1130954"/>
                    <a:pt x="525827" y="1151427"/>
                    <a:pt x="610013" y="1151427"/>
                  </a:cubicBezTo>
                  <a:cubicBezTo>
                    <a:pt x="693172" y="1151427"/>
                    <a:pt x="788651" y="1120717"/>
                    <a:pt x="849224" y="1085913"/>
                  </a:cubicBezTo>
                  <a:close/>
                  <a:moveTo>
                    <a:pt x="512849" y="757"/>
                  </a:moveTo>
                  <a:cubicBezTo>
                    <a:pt x="537641" y="-922"/>
                    <a:pt x="564213" y="167"/>
                    <a:pt x="592787" y="4264"/>
                  </a:cubicBezTo>
                  <a:cubicBezTo>
                    <a:pt x="718871" y="89276"/>
                    <a:pt x="856232" y="321778"/>
                    <a:pt x="1043821" y="343287"/>
                  </a:cubicBezTo>
                  <a:cubicBezTo>
                    <a:pt x="1044846" y="356602"/>
                    <a:pt x="1044846" y="370942"/>
                    <a:pt x="1043821" y="384257"/>
                  </a:cubicBezTo>
                  <a:cubicBezTo>
                    <a:pt x="1037671" y="523553"/>
                    <a:pt x="1049972" y="486681"/>
                    <a:pt x="1074573" y="412936"/>
                  </a:cubicBezTo>
                  <a:cubicBezTo>
                    <a:pt x="1085849" y="381184"/>
                    <a:pt x="1101226" y="349433"/>
                    <a:pt x="1123777" y="339190"/>
                  </a:cubicBezTo>
                  <a:cubicBezTo>
                    <a:pt x="1128903" y="338166"/>
                    <a:pt x="1134028" y="336117"/>
                    <a:pt x="1140179" y="335093"/>
                  </a:cubicBezTo>
                  <a:cubicBezTo>
                    <a:pt x="1150429" y="335093"/>
                    <a:pt x="1160680" y="340214"/>
                    <a:pt x="1167856" y="346360"/>
                  </a:cubicBezTo>
                  <a:cubicBezTo>
                    <a:pt x="1266263" y="463123"/>
                    <a:pt x="1219110" y="738644"/>
                    <a:pt x="1075599" y="762201"/>
                  </a:cubicBezTo>
                  <a:cubicBezTo>
                    <a:pt x="988467" y="955783"/>
                    <a:pt x="828555" y="1100201"/>
                    <a:pt x="610213" y="1100201"/>
                  </a:cubicBezTo>
                  <a:cubicBezTo>
                    <a:pt x="390846" y="1100201"/>
                    <a:pt x="230934" y="955783"/>
                    <a:pt x="143802" y="762201"/>
                  </a:cubicBezTo>
                  <a:cubicBezTo>
                    <a:pt x="11567" y="740692"/>
                    <a:pt x="-38662" y="502044"/>
                    <a:pt x="32068" y="375039"/>
                  </a:cubicBezTo>
                  <a:cubicBezTo>
                    <a:pt x="33093" y="372990"/>
                    <a:pt x="34118" y="371966"/>
                    <a:pt x="35144" y="369917"/>
                  </a:cubicBezTo>
                  <a:cubicBezTo>
                    <a:pt x="39244" y="362748"/>
                    <a:pt x="44369" y="355578"/>
                    <a:pt x="49495" y="349433"/>
                  </a:cubicBezTo>
                  <a:cubicBezTo>
                    <a:pt x="57695" y="341239"/>
                    <a:pt x="67946" y="335093"/>
                    <a:pt x="80247" y="335093"/>
                  </a:cubicBezTo>
                  <a:cubicBezTo>
                    <a:pt x="110999" y="335093"/>
                    <a:pt x="131501" y="374014"/>
                    <a:pt x="145852" y="412936"/>
                  </a:cubicBezTo>
                  <a:cubicBezTo>
                    <a:pt x="170454" y="486681"/>
                    <a:pt x="184805" y="523553"/>
                    <a:pt x="178655" y="384257"/>
                  </a:cubicBezTo>
                  <a:cubicBezTo>
                    <a:pt x="178655" y="376063"/>
                    <a:pt x="177630" y="367869"/>
                    <a:pt x="177630" y="359675"/>
                  </a:cubicBezTo>
                  <a:cubicBezTo>
                    <a:pt x="252973" y="159820"/>
                    <a:pt x="339304" y="12506"/>
                    <a:pt x="512849" y="7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en-IN" sz="1350" dirty="0">
                <a:cs typeface="+mn-ea"/>
                <a:sym typeface="+mn-lt"/>
              </a:endParaRPr>
            </a:p>
          </p:txBody>
        </p:sp>
      </p:grpSp>
      <p:grpSp>
        <p:nvGrpSpPr>
          <p:cNvPr id="9" name="Group 8"/>
          <p:cNvGrpSpPr/>
          <p:nvPr/>
        </p:nvGrpSpPr>
        <p:grpSpPr>
          <a:xfrm>
            <a:off x="3215299" y="1691482"/>
            <a:ext cx="1578215" cy="1547019"/>
            <a:chOff x="3303587" y="1571625"/>
            <a:chExt cx="2168526" cy="2125662"/>
          </a:xfrm>
        </p:grpSpPr>
        <p:sp>
          <p:nvSpPr>
            <p:cNvPr id="10" name="Freeform 9"/>
            <p:cNvSpPr/>
            <p:nvPr/>
          </p:nvSpPr>
          <p:spPr bwMode="auto">
            <a:xfrm>
              <a:off x="3798483" y="1893194"/>
              <a:ext cx="1180778" cy="1667569"/>
            </a:xfrm>
            <a:custGeom>
              <a:avLst/>
              <a:gdLst>
                <a:gd name="connsiteX0" fmla="*/ 842097 w 1180778"/>
                <a:gd name="connsiteY0" fmla="*/ 1045269 h 1667569"/>
                <a:gd name="connsiteX1" fmla="*/ 1006879 w 1180778"/>
                <a:gd name="connsiteY1" fmla="*/ 1231053 h 1667569"/>
                <a:gd name="connsiteX2" fmla="*/ 594167 w 1180778"/>
                <a:gd name="connsiteY2" fmla="*/ 1667569 h 1667569"/>
                <a:gd name="connsiteX3" fmla="*/ 182966 w 1180778"/>
                <a:gd name="connsiteY3" fmla="*/ 1231053 h 1667569"/>
                <a:gd name="connsiteX4" fmla="*/ 346237 w 1180778"/>
                <a:gd name="connsiteY4" fmla="*/ 1048290 h 1667569"/>
                <a:gd name="connsiteX5" fmla="*/ 577537 w 1180778"/>
                <a:gd name="connsiteY5" fmla="*/ 1143448 h 1667569"/>
                <a:gd name="connsiteX6" fmla="*/ 588120 w 1180778"/>
                <a:gd name="connsiteY6" fmla="*/ 1143448 h 1667569"/>
                <a:gd name="connsiteX7" fmla="*/ 591143 w 1180778"/>
                <a:gd name="connsiteY7" fmla="*/ 1143448 h 1667569"/>
                <a:gd name="connsiteX8" fmla="*/ 606261 w 1180778"/>
                <a:gd name="connsiteY8" fmla="*/ 1143448 h 1667569"/>
                <a:gd name="connsiteX9" fmla="*/ 842097 w 1180778"/>
                <a:gd name="connsiteY9" fmla="*/ 1045269 h 1667569"/>
                <a:gd name="connsiteX10" fmla="*/ 587663 w 1180778"/>
                <a:gd name="connsiteY10" fmla="*/ 721419 h 1667569"/>
                <a:gd name="connsiteX11" fmla="*/ 800582 w 1180778"/>
                <a:gd name="connsiteY11" fmla="*/ 834944 h 1667569"/>
                <a:gd name="connsiteX12" fmla="*/ 682797 w 1180778"/>
                <a:gd name="connsiteY12" fmla="*/ 971173 h 1667569"/>
                <a:gd name="connsiteX13" fmla="*/ 590683 w 1180778"/>
                <a:gd name="connsiteY13" fmla="*/ 937873 h 1667569"/>
                <a:gd name="connsiteX14" fmla="*/ 587663 w 1180778"/>
                <a:gd name="connsiteY14" fmla="*/ 939387 h 1667569"/>
                <a:gd name="connsiteX15" fmla="*/ 500080 w 1180778"/>
                <a:gd name="connsiteY15" fmla="*/ 969660 h 1667569"/>
                <a:gd name="connsiteX16" fmla="*/ 373234 w 1180778"/>
                <a:gd name="connsiteY16" fmla="*/ 825862 h 1667569"/>
                <a:gd name="connsiteX17" fmla="*/ 587663 w 1180778"/>
                <a:gd name="connsiteY17" fmla="*/ 721419 h 1667569"/>
                <a:gd name="connsiteX18" fmla="*/ 1104205 w 1180778"/>
                <a:gd name="connsiteY18" fmla="*/ 281681 h 1667569"/>
                <a:gd name="connsiteX19" fmla="*/ 1131242 w 1180778"/>
                <a:gd name="connsiteY19" fmla="*/ 292264 h 1667569"/>
                <a:gd name="connsiteX20" fmla="*/ 1045627 w 1180778"/>
                <a:gd name="connsiteY20" fmla="*/ 694431 h 1667569"/>
                <a:gd name="connsiteX21" fmla="*/ 1045627 w 1180778"/>
                <a:gd name="connsiteY21" fmla="*/ 685360 h 1667569"/>
                <a:gd name="connsiteX22" fmla="*/ 1071161 w 1180778"/>
                <a:gd name="connsiteY22" fmla="*/ 299824 h 1667569"/>
                <a:gd name="connsiteX23" fmla="*/ 1104205 w 1180778"/>
                <a:gd name="connsiteY23" fmla="*/ 281681 h 1667569"/>
                <a:gd name="connsiteX24" fmla="*/ 77209 w 1180778"/>
                <a:gd name="connsiteY24" fmla="*/ 281681 h 1667569"/>
                <a:gd name="connsiteX25" fmla="*/ 113494 w 1180778"/>
                <a:gd name="connsiteY25" fmla="*/ 302852 h 1667569"/>
                <a:gd name="connsiteX26" fmla="*/ 137685 w 1180778"/>
                <a:gd name="connsiteY26" fmla="*/ 685433 h 1667569"/>
                <a:gd name="connsiteX27" fmla="*/ 137685 w 1180778"/>
                <a:gd name="connsiteY27" fmla="*/ 696018 h 1667569"/>
                <a:gd name="connsiteX28" fmla="*/ 31851 w 1180778"/>
                <a:gd name="connsiteY28" fmla="*/ 319486 h 1667569"/>
                <a:gd name="connsiteX29" fmla="*/ 33363 w 1180778"/>
                <a:gd name="connsiteY29" fmla="*/ 316461 h 1667569"/>
                <a:gd name="connsiteX30" fmla="*/ 48482 w 1180778"/>
                <a:gd name="connsiteY30" fmla="*/ 295291 h 1667569"/>
                <a:gd name="connsiteX31" fmla="*/ 77209 w 1180778"/>
                <a:gd name="connsiteY31" fmla="*/ 281681 h 1667569"/>
                <a:gd name="connsiteX32" fmla="*/ 341447 w 1180778"/>
                <a:gd name="connsiteY32" fmla="*/ 164 h 1667569"/>
                <a:gd name="connsiteX33" fmla="*/ 413120 w 1180778"/>
                <a:gd name="connsiteY33" fmla="*/ 11908 h 1667569"/>
                <a:gd name="connsiteX34" fmla="*/ 603179 w 1180778"/>
                <a:gd name="connsiteY34" fmla="*/ 34548 h 1667569"/>
                <a:gd name="connsiteX35" fmla="*/ 793239 w 1180778"/>
                <a:gd name="connsiteY35" fmla="*/ 11908 h 1667569"/>
                <a:gd name="connsiteX36" fmla="*/ 966705 w 1180778"/>
                <a:gd name="connsiteY36" fmla="*/ 63225 h 1667569"/>
                <a:gd name="connsiteX37" fmla="*/ 957655 w 1180778"/>
                <a:gd name="connsiteY37" fmla="*/ 66244 h 1667569"/>
                <a:gd name="connsiteX38" fmla="*/ 1010449 w 1180778"/>
                <a:gd name="connsiteY38" fmla="*/ 279059 h 1667569"/>
                <a:gd name="connsiteX39" fmla="*/ 846033 w 1180778"/>
                <a:gd name="connsiteY39" fmla="*/ 707708 h 1667569"/>
                <a:gd name="connsiteX40" fmla="*/ 835474 w 1180778"/>
                <a:gd name="connsiteY40" fmla="*/ 700162 h 1667569"/>
                <a:gd name="connsiteX41" fmla="*/ 588095 w 1180778"/>
                <a:gd name="connsiteY41" fmla="*/ 648845 h 1667569"/>
                <a:gd name="connsiteX42" fmla="*/ 339208 w 1180778"/>
                <a:gd name="connsiteY42" fmla="*/ 700162 h 1667569"/>
                <a:gd name="connsiteX43" fmla="*/ 328649 w 1180778"/>
                <a:gd name="connsiteY43" fmla="*/ 707708 h 1667569"/>
                <a:gd name="connsiteX44" fmla="*/ 174791 w 1180778"/>
                <a:gd name="connsiteY44" fmla="*/ 389240 h 1667569"/>
                <a:gd name="connsiteX45" fmla="*/ 173283 w 1180778"/>
                <a:gd name="connsiteY45" fmla="*/ 328867 h 1667569"/>
                <a:gd name="connsiteX46" fmla="*/ 210993 w 1180778"/>
                <a:gd name="connsiteY46" fmla="*/ 61716 h 1667569"/>
                <a:gd name="connsiteX47" fmla="*/ 341447 w 1180778"/>
                <a:gd name="connsiteY47" fmla="*/ 164 h 1667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80778" h="1667569">
                  <a:moveTo>
                    <a:pt x="842097" y="1045269"/>
                  </a:moveTo>
                  <a:cubicBezTo>
                    <a:pt x="872332" y="1131364"/>
                    <a:pt x="923732" y="1202355"/>
                    <a:pt x="1006879" y="1231053"/>
                  </a:cubicBezTo>
                  <a:cubicBezTo>
                    <a:pt x="978156" y="1481785"/>
                    <a:pt x="766508" y="1599599"/>
                    <a:pt x="594167" y="1667569"/>
                  </a:cubicBezTo>
                  <a:cubicBezTo>
                    <a:pt x="423337" y="1599599"/>
                    <a:pt x="211690" y="1481785"/>
                    <a:pt x="182966" y="1231053"/>
                  </a:cubicBezTo>
                  <a:cubicBezTo>
                    <a:pt x="264602" y="1202355"/>
                    <a:pt x="316002" y="1132874"/>
                    <a:pt x="346237" y="1048290"/>
                  </a:cubicBezTo>
                  <a:cubicBezTo>
                    <a:pt x="426361" y="1107197"/>
                    <a:pt x="512531" y="1143448"/>
                    <a:pt x="577537" y="1143448"/>
                  </a:cubicBezTo>
                  <a:cubicBezTo>
                    <a:pt x="580561" y="1143448"/>
                    <a:pt x="583584" y="1143448"/>
                    <a:pt x="588120" y="1143448"/>
                  </a:cubicBezTo>
                  <a:cubicBezTo>
                    <a:pt x="588120" y="1143448"/>
                    <a:pt x="589632" y="1143448"/>
                    <a:pt x="591143" y="1143448"/>
                  </a:cubicBezTo>
                  <a:cubicBezTo>
                    <a:pt x="595679" y="1143448"/>
                    <a:pt x="600214" y="1143448"/>
                    <a:pt x="606261" y="1143448"/>
                  </a:cubicBezTo>
                  <a:cubicBezTo>
                    <a:pt x="672779" y="1143448"/>
                    <a:pt x="760461" y="1105687"/>
                    <a:pt x="842097" y="1045269"/>
                  </a:cubicBezTo>
                  <a:close/>
                  <a:moveTo>
                    <a:pt x="587663" y="721419"/>
                  </a:moveTo>
                  <a:cubicBezTo>
                    <a:pt x="694878" y="721419"/>
                    <a:pt x="802092" y="757747"/>
                    <a:pt x="800582" y="834944"/>
                  </a:cubicBezTo>
                  <a:cubicBezTo>
                    <a:pt x="800582" y="892463"/>
                    <a:pt x="764341" y="942414"/>
                    <a:pt x="682797" y="971173"/>
                  </a:cubicBezTo>
                  <a:cubicBezTo>
                    <a:pt x="648066" y="981769"/>
                    <a:pt x="625415" y="937873"/>
                    <a:pt x="590683" y="937873"/>
                  </a:cubicBezTo>
                  <a:cubicBezTo>
                    <a:pt x="589173" y="937873"/>
                    <a:pt x="587663" y="937873"/>
                    <a:pt x="587663" y="939387"/>
                  </a:cubicBezTo>
                  <a:cubicBezTo>
                    <a:pt x="555952" y="942414"/>
                    <a:pt x="533301" y="981769"/>
                    <a:pt x="500080" y="969660"/>
                  </a:cubicBezTo>
                  <a:cubicBezTo>
                    <a:pt x="414006" y="940900"/>
                    <a:pt x="368704" y="883381"/>
                    <a:pt x="373234" y="825862"/>
                  </a:cubicBezTo>
                  <a:cubicBezTo>
                    <a:pt x="377765" y="757747"/>
                    <a:pt x="481959" y="722933"/>
                    <a:pt x="587663" y="721419"/>
                  </a:cubicBezTo>
                  <a:close/>
                  <a:moveTo>
                    <a:pt x="1104205" y="281681"/>
                  </a:moveTo>
                  <a:cubicBezTo>
                    <a:pt x="1114720" y="281681"/>
                    <a:pt x="1123732" y="286217"/>
                    <a:pt x="1131242" y="292264"/>
                  </a:cubicBezTo>
                  <a:cubicBezTo>
                    <a:pt x="1224367" y="404145"/>
                    <a:pt x="1180809" y="668729"/>
                    <a:pt x="1045627" y="694431"/>
                  </a:cubicBezTo>
                  <a:cubicBezTo>
                    <a:pt x="1045627" y="691407"/>
                    <a:pt x="1045627" y="688384"/>
                    <a:pt x="1045627" y="685360"/>
                  </a:cubicBezTo>
                  <a:cubicBezTo>
                    <a:pt x="1029104" y="464622"/>
                    <a:pt x="1033610" y="364836"/>
                    <a:pt x="1071161" y="299824"/>
                  </a:cubicBezTo>
                  <a:cubicBezTo>
                    <a:pt x="1080173" y="289241"/>
                    <a:pt x="1090687" y="281681"/>
                    <a:pt x="1104205" y="281681"/>
                  </a:cubicBezTo>
                  <a:close/>
                  <a:moveTo>
                    <a:pt x="77209" y="281681"/>
                  </a:moveTo>
                  <a:cubicBezTo>
                    <a:pt x="92328" y="281681"/>
                    <a:pt x="104423" y="290754"/>
                    <a:pt x="113494" y="302852"/>
                  </a:cubicBezTo>
                  <a:cubicBezTo>
                    <a:pt x="149780" y="369388"/>
                    <a:pt x="152804" y="467679"/>
                    <a:pt x="137685" y="685433"/>
                  </a:cubicBezTo>
                  <a:cubicBezTo>
                    <a:pt x="137685" y="688457"/>
                    <a:pt x="137685" y="691482"/>
                    <a:pt x="137685" y="696018"/>
                  </a:cubicBezTo>
                  <a:cubicBezTo>
                    <a:pt x="10685" y="671823"/>
                    <a:pt x="-37696" y="443484"/>
                    <a:pt x="31851" y="319486"/>
                  </a:cubicBezTo>
                  <a:cubicBezTo>
                    <a:pt x="31851" y="319486"/>
                    <a:pt x="33363" y="317973"/>
                    <a:pt x="33363" y="316461"/>
                  </a:cubicBezTo>
                  <a:cubicBezTo>
                    <a:pt x="37899" y="308900"/>
                    <a:pt x="42435" y="301339"/>
                    <a:pt x="48482" y="295291"/>
                  </a:cubicBezTo>
                  <a:cubicBezTo>
                    <a:pt x="56042" y="287730"/>
                    <a:pt x="66625" y="281681"/>
                    <a:pt x="77209" y="281681"/>
                  </a:cubicBezTo>
                  <a:close/>
                  <a:moveTo>
                    <a:pt x="341447" y="164"/>
                  </a:moveTo>
                  <a:cubicBezTo>
                    <a:pt x="362588" y="966"/>
                    <a:pt x="386345" y="4739"/>
                    <a:pt x="413120" y="11908"/>
                  </a:cubicBezTo>
                  <a:cubicBezTo>
                    <a:pt x="467423" y="25492"/>
                    <a:pt x="532284" y="34548"/>
                    <a:pt x="603179" y="34548"/>
                  </a:cubicBezTo>
                  <a:cubicBezTo>
                    <a:pt x="674074" y="34548"/>
                    <a:pt x="738936" y="25492"/>
                    <a:pt x="793239" y="11908"/>
                  </a:cubicBezTo>
                  <a:cubicBezTo>
                    <a:pt x="889777" y="-13750"/>
                    <a:pt x="927487" y="10399"/>
                    <a:pt x="966705" y="63225"/>
                  </a:cubicBezTo>
                  <a:cubicBezTo>
                    <a:pt x="968214" y="64735"/>
                    <a:pt x="956147" y="64735"/>
                    <a:pt x="957655" y="66244"/>
                  </a:cubicBezTo>
                  <a:cubicBezTo>
                    <a:pt x="996874" y="114543"/>
                    <a:pt x="1017991" y="165860"/>
                    <a:pt x="1010449" y="279059"/>
                  </a:cubicBezTo>
                  <a:cubicBezTo>
                    <a:pt x="1013466" y="460179"/>
                    <a:pt x="971231" y="780156"/>
                    <a:pt x="846033" y="707708"/>
                  </a:cubicBezTo>
                  <a:cubicBezTo>
                    <a:pt x="843016" y="704690"/>
                    <a:pt x="839999" y="701671"/>
                    <a:pt x="835474" y="700162"/>
                  </a:cubicBezTo>
                  <a:cubicBezTo>
                    <a:pt x="788713" y="663938"/>
                    <a:pt x="710276" y="629223"/>
                    <a:pt x="588095" y="648845"/>
                  </a:cubicBezTo>
                  <a:cubicBezTo>
                    <a:pt x="464406" y="629223"/>
                    <a:pt x="385968" y="663938"/>
                    <a:pt x="339208" y="700162"/>
                  </a:cubicBezTo>
                  <a:cubicBezTo>
                    <a:pt x="334683" y="701671"/>
                    <a:pt x="331666" y="704690"/>
                    <a:pt x="328649" y="707708"/>
                  </a:cubicBezTo>
                  <a:cubicBezTo>
                    <a:pt x="226077" y="766572"/>
                    <a:pt x="185350" y="564322"/>
                    <a:pt x="174791" y="389240"/>
                  </a:cubicBezTo>
                  <a:cubicBezTo>
                    <a:pt x="174791" y="375656"/>
                    <a:pt x="174791" y="356035"/>
                    <a:pt x="173283" y="328867"/>
                  </a:cubicBezTo>
                  <a:cubicBezTo>
                    <a:pt x="170266" y="241326"/>
                    <a:pt x="173283" y="147748"/>
                    <a:pt x="210993" y="61716"/>
                  </a:cubicBezTo>
                  <a:cubicBezTo>
                    <a:pt x="238144" y="22096"/>
                    <a:pt x="278023" y="-2242"/>
                    <a:pt x="341447" y="16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en-IN" sz="1350" dirty="0">
                <a:cs typeface="+mn-ea"/>
                <a:sym typeface="+mn-lt"/>
              </a:endParaRPr>
            </a:p>
          </p:txBody>
        </p:sp>
        <p:sp>
          <p:nvSpPr>
            <p:cNvPr id="11" name="Freeform 17"/>
            <p:cNvSpPr>
              <a:spLocks noEditPoints="1"/>
            </p:cNvSpPr>
            <p:nvPr/>
          </p:nvSpPr>
          <p:spPr bwMode="auto">
            <a:xfrm>
              <a:off x="3303587" y="1571625"/>
              <a:ext cx="2168526" cy="2125662"/>
            </a:xfrm>
            <a:custGeom>
              <a:avLst/>
              <a:gdLst>
                <a:gd name="T0" fmla="*/ 922 w 1436"/>
                <a:gd name="T1" fmla="*/ 871 h 1408"/>
                <a:gd name="T2" fmla="*/ 1039 w 1436"/>
                <a:gd name="T3" fmla="*/ 699 h 1408"/>
                <a:gd name="T4" fmla="*/ 1134 w 1436"/>
                <a:gd name="T5" fmla="*/ 572 h 1408"/>
                <a:gd name="T6" fmla="*/ 1115 w 1436"/>
                <a:gd name="T7" fmla="*/ 408 h 1408"/>
                <a:gd name="T8" fmla="*/ 1048 w 1436"/>
                <a:gd name="T9" fmla="*/ 205 h 1408"/>
                <a:gd name="T10" fmla="*/ 484 w 1436"/>
                <a:gd name="T11" fmla="*/ 95 h 1408"/>
                <a:gd name="T12" fmla="*/ 322 w 1436"/>
                <a:gd name="T13" fmla="*/ 408 h 1408"/>
                <a:gd name="T14" fmla="*/ 302 w 1436"/>
                <a:gd name="T15" fmla="*/ 572 h 1408"/>
                <a:gd name="T16" fmla="*/ 398 w 1436"/>
                <a:gd name="T17" fmla="*/ 699 h 1408"/>
                <a:gd name="T18" fmla="*/ 514 w 1436"/>
                <a:gd name="T19" fmla="*/ 871 h 1408"/>
                <a:gd name="T20" fmla="*/ 6 w 1436"/>
                <a:gd name="T21" fmla="*/ 1275 h 1408"/>
                <a:gd name="T22" fmla="*/ 1383 w 1436"/>
                <a:gd name="T23" fmla="*/ 1408 h 1408"/>
                <a:gd name="T24" fmla="*/ 1027 w 1436"/>
                <a:gd name="T25" fmla="*/ 988 h 1408"/>
                <a:gd name="T26" fmla="*/ 1058 w 1436"/>
                <a:gd name="T27" fmla="*/ 399 h 1408"/>
                <a:gd name="T28" fmla="*/ 1020 w 1436"/>
                <a:gd name="T29" fmla="*/ 672 h 1408"/>
                <a:gd name="T30" fmla="*/ 1036 w 1436"/>
                <a:gd name="T31" fmla="*/ 411 h 1408"/>
                <a:gd name="T32" fmla="*/ 418 w 1436"/>
                <a:gd name="T33" fmla="*/ 672 h 1408"/>
                <a:gd name="T34" fmla="*/ 350 w 1436"/>
                <a:gd name="T35" fmla="*/ 422 h 1408"/>
                <a:gd name="T36" fmla="*/ 359 w 1436"/>
                <a:gd name="T37" fmla="*/ 408 h 1408"/>
                <a:gd name="T38" fmla="*/ 403 w 1436"/>
                <a:gd name="T39" fmla="*/ 413 h 1408"/>
                <a:gd name="T40" fmla="*/ 443 w 1436"/>
                <a:gd name="T41" fmla="*/ 470 h 1408"/>
                <a:gd name="T42" fmla="*/ 442 w 1436"/>
                <a:gd name="T43" fmla="*/ 367 h 1408"/>
                <a:gd name="T44" fmla="*/ 478 w 1436"/>
                <a:gd name="T45" fmla="*/ 253 h 1408"/>
                <a:gd name="T46" fmla="*/ 726 w 1436"/>
                <a:gd name="T47" fmla="*/ 234 h 1408"/>
                <a:gd name="T48" fmla="*/ 959 w 1436"/>
                <a:gd name="T49" fmla="*/ 254 h 1408"/>
                <a:gd name="T50" fmla="*/ 997 w 1436"/>
                <a:gd name="T51" fmla="*/ 351 h 1408"/>
                <a:gd name="T52" fmla="*/ 996 w 1436"/>
                <a:gd name="T53" fmla="*/ 396 h 1408"/>
                <a:gd name="T54" fmla="*/ 881 w 1436"/>
                <a:gd name="T55" fmla="*/ 675 h 1408"/>
                <a:gd name="T56" fmla="*/ 716 w 1436"/>
                <a:gd name="T57" fmla="*/ 642 h 1408"/>
                <a:gd name="T58" fmla="*/ 545 w 1436"/>
                <a:gd name="T59" fmla="*/ 681 h 1408"/>
                <a:gd name="T60" fmla="*/ 858 w 1436"/>
                <a:gd name="T61" fmla="*/ 765 h 1408"/>
                <a:gd name="T62" fmla="*/ 719 w 1436"/>
                <a:gd name="T63" fmla="*/ 833 h 1408"/>
                <a:gd name="T64" fmla="*/ 659 w 1436"/>
                <a:gd name="T65" fmla="*/ 854 h 1408"/>
                <a:gd name="T66" fmla="*/ 716 w 1436"/>
                <a:gd name="T67" fmla="*/ 690 h 1408"/>
                <a:gd name="T68" fmla="*/ 721 w 1436"/>
                <a:gd name="T69" fmla="*/ 1316 h 1408"/>
                <a:gd name="T70" fmla="*/ 556 w 1436"/>
                <a:gd name="T71" fmla="*/ 906 h 1408"/>
                <a:gd name="T72" fmla="*/ 716 w 1436"/>
                <a:gd name="T73" fmla="*/ 968 h 1408"/>
                <a:gd name="T74" fmla="*/ 728 w 1436"/>
                <a:gd name="T75" fmla="*/ 969 h 1408"/>
                <a:gd name="T76" fmla="*/ 993 w 1436"/>
                <a:gd name="T77" fmla="*/ 1027 h 1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36" h="1408">
                  <a:moveTo>
                    <a:pt x="1027" y="988"/>
                  </a:moveTo>
                  <a:cubicBezTo>
                    <a:pt x="961" y="962"/>
                    <a:pt x="932" y="921"/>
                    <a:pt x="922" y="871"/>
                  </a:cubicBezTo>
                  <a:cubicBezTo>
                    <a:pt x="954" y="841"/>
                    <a:pt x="982" y="805"/>
                    <a:pt x="999" y="767"/>
                  </a:cubicBezTo>
                  <a:cubicBezTo>
                    <a:pt x="1014" y="746"/>
                    <a:pt x="1027" y="723"/>
                    <a:pt x="1039" y="699"/>
                  </a:cubicBezTo>
                  <a:cubicBezTo>
                    <a:pt x="1061" y="692"/>
                    <a:pt x="1080" y="678"/>
                    <a:pt x="1095" y="659"/>
                  </a:cubicBezTo>
                  <a:cubicBezTo>
                    <a:pt x="1114" y="635"/>
                    <a:pt x="1127" y="604"/>
                    <a:pt x="1134" y="572"/>
                  </a:cubicBezTo>
                  <a:cubicBezTo>
                    <a:pt x="1141" y="540"/>
                    <a:pt x="1142" y="505"/>
                    <a:pt x="1137" y="473"/>
                  </a:cubicBezTo>
                  <a:cubicBezTo>
                    <a:pt x="1133" y="450"/>
                    <a:pt x="1126" y="428"/>
                    <a:pt x="1115" y="408"/>
                  </a:cubicBezTo>
                  <a:cubicBezTo>
                    <a:pt x="1117" y="400"/>
                    <a:pt x="1118" y="389"/>
                    <a:pt x="1117" y="377"/>
                  </a:cubicBezTo>
                  <a:cubicBezTo>
                    <a:pt x="1110" y="324"/>
                    <a:pt x="1085" y="262"/>
                    <a:pt x="1048" y="205"/>
                  </a:cubicBezTo>
                  <a:cubicBezTo>
                    <a:pt x="1014" y="92"/>
                    <a:pt x="890" y="0"/>
                    <a:pt x="719" y="0"/>
                  </a:cubicBezTo>
                  <a:cubicBezTo>
                    <a:pt x="608" y="0"/>
                    <a:pt x="532" y="38"/>
                    <a:pt x="484" y="95"/>
                  </a:cubicBezTo>
                  <a:cubicBezTo>
                    <a:pt x="398" y="167"/>
                    <a:pt x="332" y="285"/>
                    <a:pt x="320" y="377"/>
                  </a:cubicBezTo>
                  <a:cubicBezTo>
                    <a:pt x="319" y="389"/>
                    <a:pt x="320" y="400"/>
                    <a:pt x="322" y="408"/>
                  </a:cubicBezTo>
                  <a:cubicBezTo>
                    <a:pt x="311" y="427"/>
                    <a:pt x="303" y="450"/>
                    <a:pt x="300" y="473"/>
                  </a:cubicBezTo>
                  <a:cubicBezTo>
                    <a:pt x="294" y="505"/>
                    <a:pt x="295" y="540"/>
                    <a:pt x="302" y="572"/>
                  </a:cubicBezTo>
                  <a:cubicBezTo>
                    <a:pt x="309" y="604"/>
                    <a:pt x="323" y="635"/>
                    <a:pt x="342" y="659"/>
                  </a:cubicBezTo>
                  <a:cubicBezTo>
                    <a:pt x="357" y="678"/>
                    <a:pt x="376" y="692"/>
                    <a:pt x="398" y="699"/>
                  </a:cubicBezTo>
                  <a:cubicBezTo>
                    <a:pt x="410" y="725"/>
                    <a:pt x="424" y="749"/>
                    <a:pt x="440" y="771"/>
                  </a:cubicBezTo>
                  <a:cubicBezTo>
                    <a:pt x="458" y="807"/>
                    <a:pt x="484" y="841"/>
                    <a:pt x="514" y="871"/>
                  </a:cubicBezTo>
                  <a:cubicBezTo>
                    <a:pt x="504" y="921"/>
                    <a:pt x="476" y="962"/>
                    <a:pt x="409" y="988"/>
                  </a:cubicBezTo>
                  <a:cubicBezTo>
                    <a:pt x="239" y="1055"/>
                    <a:pt x="0" y="1074"/>
                    <a:pt x="6" y="1275"/>
                  </a:cubicBezTo>
                  <a:cubicBezTo>
                    <a:pt x="7" y="1318"/>
                    <a:pt x="25" y="1364"/>
                    <a:pt x="54" y="1408"/>
                  </a:cubicBezTo>
                  <a:cubicBezTo>
                    <a:pt x="1383" y="1408"/>
                    <a:pt x="1383" y="1408"/>
                    <a:pt x="1383" y="1408"/>
                  </a:cubicBezTo>
                  <a:cubicBezTo>
                    <a:pt x="1411" y="1364"/>
                    <a:pt x="1430" y="1318"/>
                    <a:pt x="1431" y="1275"/>
                  </a:cubicBezTo>
                  <a:cubicBezTo>
                    <a:pt x="1436" y="1074"/>
                    <a:pt x="1197" y="1055"/>
                    <a:pt x="1027" y="988"/>
                  </a:cubicBezTo>
                  <a:close/>
                  <a:moveTo>
                    <a:pt x="1036" y="411"/>
                  </a:moveTo>
                  <a:cubicBezTo>
                    <a:pt x="1042" y="403"/>
                    <a:pt x="1050" y="399"/>
                    <a:pt x="1058" y="399"/>
                  </a:cubicBezTo>
                  <a:cubicBezTo>
                    <a:pt x="1065" y="399"/>
                    <a:pt x="1071" y="402"/>
                    <a:pt x="1076" y="406"/>
                  </a:cubicBezTo>
                  <a:cubicBezTo>
                    <a:pt x="1139" y="480"/>
                    <a:pt x="1109" y="654"/>
                    <a:pt x="1020" y="672"/>
                  </a:cubicBezTo>
                  <a:cubicBezTo>
                    <a:pt x="1020" y="670"/>
                    <a:pt x="1019" y="668"/>
                    <a:pt x="1019" y="665"/>
                  </a:cubicBezTo>
                  <a:cubicBezTo>
                    <a:pt x="1009" y="520"/>
                    <a:pt x="1011" y="454"/>
                    <a:pt x="1036" y="411"/>
                  </a:cubicBezTo>
                  <a:close/>
                  <a:moveTo>
                    <a:pt x="418" y="665"/>
                  </a:moveTo>
                  <a:cubicBezTo>
                    <a:pt x="418" y="668"/>
                    <a:pt x="418" y="670"/>
                    <a:pt x="418" y="672"/>
                  </a:cubicBezTo>
                  <a:cubicBezTo>
                    <a:pt x="334" y="657"/>
                    <a:pt x="303" y="505"/>
                    <a:pt x="348" y="424"/>
                  </a:cubicBezTo>
                  <a:cubicBezTo>
                    <a:pt x="349" y="423"/>
                    <a:pt x="349" y="423"/>
                    <a:pt x="350" y="422"/>
                  </a:cubicBezTo>
                  <a:cubicBezTo>
                    <a:pt x="350" y="421"/>
                    <a:pt x="350" y="421"/>
                    <a:pt x="350" y="421"/>
                  </a:cubicBezTo>
                  <a:cubicBezTo>
                    <a:pt x="352" y="417"/>
                    <a:pt x="355" y="412"/>
                    <a:pt x="359" y="408"/>
                  </a:cubicBezTo>
                  <a:cubicBezTo>
                    <a:pt x="364" y="403"/>
                    <a:pt x="371" y="399"/>
                    <a:pt x="379" y="399"/>
                  </a:cubicBezTo>
                  <a:cubicBezTo>
                    <a:pt x="388" y="399"/>
                    <a:pt x="396" y="404"/>
                    <a:pt x="403" y="413"/>
                  </a:cubicBezTo>
                  <a:cubicBezTo>
                    <a:pt x="427" y="457"/>
                    <a:pt x="429" y="522"/>
                    <a:pt x="418" y="665"/>
                  </a:cubicBezTo>
                  <a:close/>
                  <a:moveTo>
                    <a:pt x="443" y="470"/>
                  </a:moveTo>
                  <a:cubicBezTo>
                    <a:pt x="441" y="435"/>
                    <a:pt x="441" y="401"/>
                    <a:pt x="442" y="375"/>
                  </a:cubicBezTo>
                  <a:cubicBezTo>
                    <a:pt x="442" y="372"/>
                    <a:pt x="442" y="370"/>
                    <a:pt x="442" y="367"/>
                  </a:cubicBezTo>
                  <a:cubicBezTo>
                    <a:pt x="446" y="325"/>
                    <a:pt x="456" y="288"/>
                    <a:pt x="475" y="258"/>
                  </a:cubicBezTo>
                  <a:cubicBezTo>
                    <a:pt x="476" y="256"/>
                    <a:pt x="477" y="255"/>
                    <a:pt x="478" y="253"/>
                  </a:cubicBezTo>
                  <a:cubicBezTo>
                    <a:pt x="503" y="218"/>
                    <a:pt x="530" y="201"/>
                    <a:pt x="600" y="219"/>
                  </a:cubicBezTo>
                  <a:cubicBezTo>
                    <a:pt x="636" y="229"/>
                    <a:pt x="679" y="234"/>
                    <a:pt x="726" y="234"/>
                  </a:cubicBezTo>
                  <a:cubicBezTo>
                    <a:pt x="773" y="234"/>
                    <a:pt x="816" y="229"/>
                    <a:pt x="852" y="219"/>
                  </a:cubicBezTo>
                  <a:cubicBezTo>
                    <a:pt x="917" y="202"/>
                    <a:pt x="933" y="219"/>
                    <a:pt x="959" y="254"/>
                  </a:cubicBezTo>
                  <a:cubicBezTo>
                    <a:pt x="960" y="254"/>
                    <a:pt x="960" y="255"/>
                    <a:pt x="961" y="256"/>
                  </a:cubicBezTo>
                  <a:cubicBezTo>
                    <a:pt x="980" y="282"/>
                    <a:pt x="992" y="315"/>
                    <a:pt x="997" y="351"/>
                  </a:cubicBezTo>
                  <a:cubicBezTo>
                    <a:pt x="996" y="358"/>
                    <a:pt x="995" y="365"/>
                    <a:pt x="996" y="375"/>
                  </a:cubicBezTo>
                  <a:cubicBezTo>
                    <a:pt x="996" y="382"/>
                    <a:pt x="996" y="389"/>
                    <a:pt x="996" y="396"/>
                  </a:cubicBezTo>
                  <a:cubicBezTo>
                    <a:pt x="998" y="517"/>
                    <a:pt x="971" y="729"/>
                    <a:pt x="887" y="681"/>
                  </a:cubicBezTo>
                  <a:cubicBezTo>
                    <a:pt x="885" y="679"/>
                    <a:pt x="883" y="677"/>
                    <a:pt x="881" y="675"/>
                  </a:cubicBezTo>
                  <a:cubicBezTo>
                    <a:pt x="850" y="651"/>
                    <a:pt x="797" y="629"/>
                    <a:pt x="716" y="642"/>
                  </a:cubicBezTo>
                  <a:cubicBezTo>
                    <a:pt x="716" y="642"/>
                    <a:pt x="716" y="642"/>
                    <a:pt x="716" y="642"/>
                  </a:cubicBezTo>
                  <a:cubicBezTo>
                    <a:pt x="635" y="629"/>
                    <a:pt x="582" y="651"/>
                    <a:pt x="551" y="675"/>
                  </a:cubicBezTo>
                  <a:cubicBezTo>
                    <a:pt x="549" y="677"/>
                    <a:pt x="546" y="679"/>
                    <a:pt x="545" y="681"/>
                  </a:cubicBezTo>
                  <a:cubicBezTo>
                    <a:pt x="476" y="720"/>
                    <a:pt x="449" y="586"/>
                    <a:pt x="443" y="470"/>
                  </a:cubicBezTo>
                  <a:close/>
                  <a:moveTo>
                    <a:pt x="858" y="765"/>
                  </a:moveTo>
                  <a:cubicBezTo>
                    <a:pt x="858" y="802"/>
                    <a:pt x="833" y="836"/>
                    <a:pt x="779" y="854"/>
                  </a:cubicBezTo>
                  <a:cubicBezTo>
                    <a:pt x="756" y="862"/>
                    <a:pt x="741" y="833"/>
                    <a:pt x="719" y="833"/>
                  </a:cubicBezTo>
                  <a:cubicBezTo>
                    <a:pt x="718" y="833"/>
                    <a:pt x="717" y="833"/>
                    <a:pt x="716" y="833"/>
                  </a:cubicBezTo>
                  <a:cubicBezTo>
                    <a:pt x="695" y="836"/>
                    <a:pt x="680" y="862"/>
                    <a:pt x="659" y="854"/>
                  </a:cubicBezTo>
                  <a:cubicBezTo>
                    <a:pt x="601" y="835"/>
                    <a:pt x="571" y="797"/>
                    <a:pt x="574" y="759"/>
                  </a:cubicBezTo>
                  <a:cubicBezTo>
                    <a:pt x="578" y="714"/>
                    <a:pt x="647" y="690"/>
                    <a:pt x="716" y="690"/>
                  </a:cubicBezTo>
                  <a:cubicBezTo>
                    <a:pt x="787" y="690"/>
                    <a:pt x="858" y="714"/>
                    <a:pt x="858" y="765"/>
                  </a:cubicBezTo>
                  <a:close/>
                  <a:moveTo>
                    <a:pt x="721" y="1316"/>
                  </a:moveTo>
                  <a:cubicBezTo>
                    <a:pt x="607" y="1271"/>
                    <a:pt x="467" y="1193"/>
                    <a:pt x="448" y="1027"/>
                  </a:cubicBezTo>
                  <a:cubicBezTo>
                    <a:pt x="502" y="1008"/>
                    <a:pt x="536" y="962"/>
                    <a:pt x="556" y="906"/>
                  </a:cubicBezTo>
                  <a:cubicBezTo>
                    <a:pt x="609" y="945"/>
                    <a:pt x="666" y="969"/>
                    <a:pt x="710" y="969"/>
                  </a:cubicBezTo>
                  <a:cubicBezTo>
                    <a:pt x="712" y="969"/>
                    <a:pt x="714" y="969"/>
                    <a:pt x="716" y="968"/>
                  </a:cubicBezTo>
                  <a:cubicBezTo>
                    <a:pt x="717" y="968"/>
                    <a:pt x="718" y="968"/>
                    <a:pt x="719" y="968"/>
                  </a:cubicBezTo>
                  <a:cubicBezTo>
                    <a:pt x="722" y="968"/>
                    <a:pt x="725" y="969"/>
                    <a:pt x="728" y="969"/>
                  </a:cubicBezTo>
                  <a:cubicBezTo>
                    <a:pt x="772" y="969"/>
                    <a:pt x="831" y="944"/>
                    <a:pt x="884" y="904"/>
                  </a:cubicBezTo>
                  <a:cubicBezTo>
                    <a:pt x="904" y="960"/>
                    <a:pt x="939" y="1008"/>
                    <a:pt x="993" y="1027"/>
                  </a:cubicBezTo>
                  <a:cubicBezTo>
                    <a:pt x="974" y="1193"/>
                    <a:pt x="834" y="1271"/>
                    <a:pt x="721" y="1316"/>
                  </a:cubicBezTo>
                  <a:close/>
                </a:path>
              </a:pathLst>
            </a:custGeom>
            <a:solidFill>
              <a:schemeClr val="accent2"/>
            </a:solidFill>
            <a:ln>
              <a:noFill/>
            </a:ln>
          </p:spPr>
          <p:txBody>
            <a:bodyPr vert="horz" wrap="square" lIns="91440" tIns="45720" rIns="91440" bIns="45720" numCol="1" anchor="t" anchorCtr="0" compatLnSpc="1"/>
            <a:lstStyle/>
            <a:p>
              <a:endParaRPr lang="en-IN" sz="1350" dirty="0">
                <a:cs typeface="+mn-ea"/>
                <a:sym typeface="+mn-lt"/>
              </a:endParaRPr>
            </a:p>
          </p:txBody>
        </p:sp>
      </p:grpSp>
      <p:grpSp>
        <p:nvGrpSpPr>
          <p:cNvPr id="12" name="Group 11"/>
          <p:cNvGrpSpPr/>
          <p:nvPr/>
        </p:nvGrpSpPr>
        <p:grpSpPr>
          <a:xfrm>
            <a:off x="5353681" y="1716174"/>
            <a:ext cx="1498667" cy="1522329"/>
            <a:chOff x="5948363" y="1246188"/>
            <a:chExt cx="2413000" cy="2451100"/>
          </a:xfrm>
        </p:grpSpPr>
        <p:sp>
          <p:nvSpPr>
            <p:cNvPr id="13" name="Freeform 21"/>
            <p:cNvSpPr/>
            <p:nvPr/>
          </p:nvSpPr>
          <p:spPr bwMode="auto">
            <a:xfrm>
              <a:off x="5948363" y="1246188"/>
              <a:ext cx="2413000" cy="2451100"/>
            </a:xfrm>
            <a:custGeom>
              <a:avLst/>
              <a:gdLst>
                <a:gd name="T0" fmla="*/ 825 w 1143"/>
                <a:gd name="T1" fmla="*/ 828 h 1160"/>
                <a:gd name="T2" fmla="*/ 816 w 1143"/>
                <a:gd name="T3" fmla="*/ 826 h 1160"/>
                <a:gd name="T4" fmla="*/ 817 w 1143"/>
                <a:gd name="T5" fmla="*/ 825 h 1160"/>
                <a:gd name="T6" fmla="*/ 825 w 1143"/>
                <a:gd name="T7" fmla="*/ 828 h 1160"/>
                <a:gd name="T8" fmla="*/ 573 w 1143"/>
                <a:gd name="T9" fmla="*/ 0 h 1160"/>
                <a:gd name="T10" fmla="*/ 317 w 1143"/>
                <a:gd name="T11" fmla="*/ 829 h 1160"/>
                <a:gd name="T12" fmla="*/ 325 w 1143"/>
                <a:gd name="T13" fmla="*/ 825 h 1160"/>
                <a:gd name="T14" fmla="*/ 327 w 1143"/>
                <a:gd name="T15" fmla="*/ 826 h 1160"/>
                <a:gd name="T16" fmla="*/ 317 w 1143"/>
                <a:gd name="T17" fmla="*/ 829 h 1160"/>
                <a:gd name="T18" fmla="*/ 4 w 1143"/>
                <a:gd name="T19" fmla="*/ 1053 h 1160"/>
                <a:gd name="T20" fmla="*/ 42 w 1143"/>
                <a:gd name="T21" fmla="*/ 1160 h 1160"/>
                <a:gd name="T22" fmla="*/ 1101 w 1143"/>
                <a:gd name="T23" fmla="*/ 1160 h 1160"/>
                <a:gd name="T24" fmla="*/ 1139 w 1143"/>
                <a:gd name="T25" fmla="*/ 1053 h 1160"/>
                <a:gd name="T26" fmla="*/ 825 w 1143"/>
                <a:gd name="T27" fmla="*/ 828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3" h="1160">
                  <a:moveTo>
                    <a:pt x="825" y="828"/>
                  </a:moveTo>
                  <a:cubicBezTo>
                    <a:pt x="822" y="827"/>
                    <a:pt x="819" y="827"/>
                    <a:pt x="816" y="826"/>
                  </a:cubicBezTo>
                  <a:cubicBezTo>
                    <a:pt x="817" y="826"/>
                    <a:pt x="817" y="825"/>
                    <a:pt x="817" y="825"/>
                  </a:cubicBezTo>
                  <a:cubicBezTo>
                    <a:pt x="820" y="824"/>
                    <a:pt x="822" y="827"/>
                    <a:pt x="825" y="828"/>
                  </a:cubicBezTo>
                  <a:cubicBezTo>
                    <a:pt x="926" y="506"/>
                    <a:pt x="1017" y="0"/>
                    <a:pt x="573" y="0"/>
                  </a:cubicBezTo>
                  <a:cubicBezTo>
                    <a:pt x="128" y="0"/>
                    <a:pt x="214" y="507"/>
                    <a:pt x="317" y="829"/>
                  </a:cubicBezTo>
                  <a:cubicBezTo>
                    <a:pt x="320" y="827"/>
                    <a:pt x="323" y="823"/>
                    <a:pt x="325" y="825"/>
                  </a:cubicBezTo>
                  <a:cubicBezTo>
                    <a:pt x="326" y="826"/>
                    <a:pt x="326" y="826"/>
                    <a:pt x="327" y="826"/>
                  </a:cubicBezTo>
                  <a:cubicBezTo>
                    <a:pt x="323" y="827"/>
                    <a:pt x="320" y="828"/>
                    <a:pt x="317" y="829"/>
                  </a:cubicBezTo>
                  <a:cubicBezTo>
                    <a:pt x="182" y="879"/>
                    <a:pt x="0" y="896"/>
                    <a:pt x="4" y="1053"/>
                  </a:cubicBezTo>
                  <a:cubicBezTo>
                    <a:pt x="5" y="1088"/>
                    <a:pt x="19" y="1124"/>
                    <a:pt x="42" y="1160"/>
                  </a:cubicBezTo>
                  <a:cubicBezTo>
                    <a:pt x="1101" y="1160"/>
                    <a:pt x="1101" y="1160"/>
                    <a:pt x="1101" y="1160"/>
                  </a:cubicBezTo>
                  <a:cubicBezTo>
                    <a:pt x="1123" y="1124"/>
                    <a:pt x="1138" y="1088"/>
                    <a:pt x="1139" y="1053"/>
                  </a:cubicBezTo>
                  <a:cubicBezTo>
                    <a:pt x="1143" y="896"/>
                    <a:pt x="960" y="879"/>
                    <a:pt x="825" y="828"/>
                  </a:cubicBezTo>
                  <a:close/>
                </a:path>
              </a:pathLst>
            </a:custGeom>
            <a:solidFill>
              <a:schemeClr val="accent3"/>
            </a:solidFill>
            <a:ln>
              <a:noFill/>
            </a:ln>
          </p:spPr>
          <p:txBody>
            <a:bodyPr vert="horz" wrap="square" lIns="91440" tIns="45720" rIns="91440" bIns="45720" numCol="1" anchor="t" anchorCtr="0" compatLnSpc="1"/>
            <a:lstStyle/>
            <a:p>
              <a:endParaRPr lang="en-IN" sz="1350" dirty="0">
                <a:cs typeface="+mn-ea"/>
                <a:sym typeface="+mn-lt"/>
              </a:endParaRPr>
            </a:p>
          </p:txBody>
        </p:sp>
        <p:sp>
          <p:nvSpPr>
            <p:cNvPr id="14" name="Freeform 13"/>
            <p:cNvSpPr/>
            <p:nvPr/>
          </p:nvSpPr>
          <p:spPr bwMode="auto">
            <a:xfrm>
              <a:off x="6161088" y="1846263"/>
              <a:ext cx="1984375" cy="1793173"/>
            </a:xfrm>
            <a:custGeom>
              <a:avLst/>
              <a:gdLst>
                <a:gd name="connsiteX0" fmla="*/ 705087 w 1984375"/>
                <a:gd name="connsiteY0" fmla="*/ 957262 h 1793173"/>
                <a:gd name="connsiteX1" fmla="*/ 992188 w 1984375"/>
                <a:gd name="connsiteY1" fmla="*/ 1039633 h 1793173"/>
                <a:gd name="connsiteX2" fmla="*/ 1281400 w 1984375"/>
                <a:gd name="connsiteY2" fmla="*/ 957262 h 1793173"/>
                <a:gd name="connsiteX3" fmla="*/ 1433394 w 1984375"/>
                <a:gd name="connsiteY3" fmla="*/ 1208598 h 1793173"/>
                <a:gd name="connsiteX4" fmla="*/ 1984375 w 1984375"/>
                <a:gd name="connsiteY4" fmla="*/ 1424029 h 1793173"/>
                <a:gd name="connsiteX5" fmla="*/ 0 w 1984375"/>
                <a:gd name="connsiteY5" fmla="*/ 1424029 h 1793173"/>
                <a:gd name="connsiteX6" fmla="*/ 553092 w 1984375"/>
                <a:gd name="connsiteY6" fmla="*/ 1208598 h 1793173"/>
                <a:gd name="connsiteX7" fmla="*/ 705087 w 1984375"/>
                <a:gd name="connsiteY7" fmla="*/ 957262 h 1793173"/>
                <a:gd name="connsiteX8" fmla="*/ 663607 w 1984375"/>
                <a:gd name="connsiteY8" fmla="*/ 0 h 1793173"/>
                <a:gd name="connsiteX9" fmla="*/ 885255 w 1984375"/>
                <a:gd name="connsiteY9" fmla="*/ 215434 h 1793173"/>
                <a:gd name="connsiteX10" fmla="*/ 1634637 w 1984375"/>
                <a:gd name="connsiteY10" fmla="*/ 409747 h 1793173"/>
                <a:gd name="connsiteX11" fmla="*/ 1649413 w 1984375"/>
                <a:gd name="connsiteY11" fmla="*/ 390738 h 1793173"/>
                <a:gd name="connsiteX12" fmla="*/ 1495315 w 1984375"/>
                <a:gd name="connsiteY12" fmla="*/ 612508 h 1793173"/>
                <a:gd name="connsiteX13" fmla="*/ 992913 w 1984375"/>
                <a:gd name="connsiteY13" fmla="*/ 977900 h 1793173"/>
                <a:gd name="connsiteX14" fmla="*/ 490511 w 1984375"/>
                <a:gd name="connsiteY14" fmla="*/ 612508 h 1793173"/>
                <a:gd name="connsiteX15" fmla="*/ 389186 w 1984375"/>
                <a:gd name="connsiteY15" fmla="*/ 166856 h 1793173"/>
                <a:gd name="connsiteX16" fmla="*/ 422961 w 1984375"/>
                <a:gd name="connsiteY16" fmla="*/ 152071 h 1793173"/>
                <a:gd name="connsiteX17" fmla="*/ 492622 w 1984375"/>
                <a:gd name="connsiteY17" fmla="*/ 236555 h 1793173"/>
                <a:gd name="connsiteX18" fmla="*/ 530619 w 1984375"/>
                <a:gd name="connsiteY18" fmla="*/ 257676 h 1793173"/>
                <a:gd name="connsiteX19" fmla="*/ 663607 w 1984375"/>
                <a:gd name="connsiteY19" fmla="*/ 0 h 1793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84375" h="1793173">
                  <a:moveTo>
                    <a:pt x="705087" y="957262"/>
                  </a:moveTo>
                  <a:cubicBezTo>
                    <a:pt x="789528" y="1010064"/>
                    <a:pt x="884525" y="1039633"/>
                    <a:pt x="992188" y="1039633"/>
                  </a:cubicBezTo>
                  <a:cubicBezTo>
                    <a:pt x="1101962" y="1039633"/>
                    <a:pt x="1196958" y="1010064"/>
                    <a:pt x="1281400" y="957262"/>
                  </a:cubicBezTo>
                  <a:cubicBezTo>
                    <a:pt x="1277178" y="1069202"/>
                    <a:pt x="1304621" y="1162132"/>
                    <a:pt x="1433394" y="1208598"/>
                  </a:cubicBezTo>
                  <a:cubicBezTo>
                    <a:pt x="1644498" y="1282520"/>
                    <a:pt x="1872490" y="1305753"/>
                    <a:pt x="1984375" y="1424029"/>
                  </a:cubicBezTo>
                  <a:cubicBezTo>
                    <a:pt x="1323621" y="1903467"/>
                    <a:pt x="662866" y="1928812"/>
                    <a:pt x="0" y="1424029"/>
                  </a:cubicBezTo>
                  <a:cubicBezTo>
                    <a:pt x="111885" y="1305753"/>
                    <a:pt x="341988" y="1282520"/>
                    <a:pt x="553092" y="1208598"/>
                  </a:cubicBezTo>
                  <a:cubicBezTo>
                    <a:pt x="681865" y="1162132"/>
                    <a:pt x="707198" y="1069202"/>
                    <a:pt x="705087" y="957262"/>
                  </a:cubicBezTo>
                  <a:close/>
                  <a:moveTo>
                    <a:pt x="663607" y="0"/>
                  </a:moveTo>
                  <a:cubicBezTo>
                    <a:pt x="722713" y="71811"/>
                    <a:pt x="796596" y="145735"/>
                    <a:pt x="885255" y="215434"/>
                  </a:cubicBezTo>
                  <a:cubicBezTo>
                    <a:pt x="1180786" y="447764"/>
                    <a:pt x="1516424" y="534360"/>
                    <a:pt x="1634637" y="409747"/>
                  </a:cubicBezTo>
                  <a:cubicBezTo>
                    <a:pt x="1638859" y="403410"/>
                    <a:pt x="1645191" y="397074"/>
                    <a:pt x="1649413" y="390738"/>
                  </a:cubicBezTo>
                  <a:cubicBezTo>
                    <a:pt x="1636748" y="498455"/>
                    <a:pt x="1581863" y="597723"/>
                    <a:pt x="1495315" y="612508"/>
                  </a:cubicBezTo>
                  <a:cubicBezTo>
                    <a:pt x="1402434" y="821605"/>
                    <a:pt x="1229337" y="977900"/>
                    <a:pt x="992913" y="977900"/>
                  </a:cubicBezTo>
                  <a:cubicBezTo>
                    <a:pt x="756488" y="977900"/>
                    <a:pt x="585503" y="821605"/>
                    <a:pt x="490511" y="612508"/>
                  </a:cubicBezTo>
                  <a:cubicBezTo>
                    <a:pt x="338524" y="587163"/>
                    <a:pt x="285750" y="293581"/>
                    <a:pt x="389186" y="166856"/>
                  </a:cubicBezTo>
                  <a:cubicBezTo>
                    <a:pt x="397630" y="158407"/>
                    <a:pt x="410295" y="152071"/>
                    <a:pt x="422961" y="152071"/>
                  </a:cubicBezTo>
                  <a:cubicBezTo>
                    <a:pt x="456736" y="152071"/>
                    <a:pt x="477845" y="192201"/>
                    <a:pt x="492622" y="236555"/>
                  </a:cubicBezTo>
                  <a:cubicBezTo>
                    <a:pt x="515842" y="304142"/>
                    <a:pt x="530619" y="342160"/>
                    <a:pt x="530619" y="257676"/>
                  </a:cubicBezTo>
                  <a:cubicBezTo>
                    <a:pt x="560172" y="149959"/>
                    <a:pt x="593947" y="88708"/>
                    <a:pt x="66360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en-IN" sz="1350" dirty="0">
                <a:cs typeface="+mn-ea"/>
                <a:sym typeface="+mn-lt"/>
              </a:endParaRPr>
            </a:p>
          </p:txBody>
        </p:sp>
      </p:grpSp>
      <p:grpSp>
        <p:nvGrpSpPr>
          <p:cNvPr id="15" name="Group 14"/>
          <p:cNvGrpSpPr/>
          <p:nvPr/>
        </p:nvGrpSpPr>
        <p:grpSpPr>
          <a:xfrm>
            <a:off x="7412515" y="1703882"/>
            <a:ext cx="1413759" cy="1534619"/>
            <a:chOff x="7410926" y="2235790"/>
            <a:chExt cx="1413758" cy="1534619"/>
          </a:xfrm>
        </p:grpSpPr>
        <p:sp>
          <p:nvSpPr>
            <p:cNvPr id="16" name="Freeform 15"/>
            <p:cNvSpPr/>
            <p:nvPr/>
          </p:nvSpPr>
          <p:spPr>
            <a:xfrm>
              <a:off x="7718425" y="2524125"/>
              <a:ext cx="800100" cy="1208195"/>
            </a:xfrm>
            <a:custGeom>
              <a:avLst/>
              <a:gdLst>
                <a:gd name="connsiteX0" fmla="*/ 358775 w 800100"/>
                <a:gd name="connsiteY0" fmla="*/ 57150 h 1208195"/>
                <a:gd name="connsiteX1" fmla="*/ 311150 w 800100"/>
                <a:gd name="connsiteY1" fmla="*/ 50800 h 1208195"/>
                <a:gd name="connsiteX2" fmla="*/ 292100 w 800100"/>
                <a:gd name="connsiteY2" fmla="*/ 44450 h 1208195"/>
                <a:gd name="connsiteX3" fmla="*/ 200025 w 800100"/>
                <a:gd name="connsiteY3" fmla="*/ 47625 h 1208195"/>
                <a:gd name="connsiteX4" fmla="*/ 190500 w 800100"/>
                <a:gd name="connsiteY4" fmla="*/ 50800 h 1208195"/>
                <a:gd name="connsiteX5" fmla="*/ 171450 w 800100"/>
                <a:gd name="connsiteY5" fmla="*/ 63500 h 1208195"/>
                <a:gd name="connsiteX6" fmla="*/ 158750 w 800100"/>
                <a:gd name="connsiteY6" fmla="*/ 82550 h 1208195"/>
                <a:gd name="connsiteX7" fmla="*/ 152400 w 800100"/>
                <a:gd name="connsiteY7" fmla="*/ 114300 h 1208195"/>
                <a:gd name="connsiteX8" fmla="*/ 136525 w 800100"/>
                <a:gd name="connsiteY8" fmla="*/ 133350 h 1208195"/>
                <a:gd name="connsiteX9" fmla="*/ 127000 w 800100"/>
                <a:gd name="connsiteY9" fmla="*/ 139700 h 1208195"/>
                <a:gd name="connsiteX10" fmla="*/ 120650 w 800100"/>
                <a:gd name="connsiteY10" fmla="*/ 149225 h 1208195"/>
                <a:gd name="connsiteX11" fmla="*/ 101600 w 800100"/>
                <a:gd name="connsiteY11" fmla="*/ 165100 h 1208195"/>
                <a:gd name="connsiteX12" fmla="*/ 88900 w 800100"/>
                <a:gd name="connsiteY12" fmla="*/ 184150 h 1208195"/>
                <a:gd name="connsiteX13" fmla="*/ 82550 w 800100"/>
                <a:gd name="connsiteY13" fmla="*/ 193675 h 1208195"/>
                <a:gd name="connsiteX14" fmla="*/ 76200 w 800100"/>
                <a:gd name="connsiteY14" fmla="*/ 203200 h 1208195"/>
                <a:gd name="connsiteX15" fmla="*/ 73025 w 800100"/>
                <a:gd name="connsiteY15" fmla="*/ 212725 h 1208195"/>
                <a:gd name="connsiteX16" fmla="*/ 57150 w 800100"/>
                <a:gd name="connsiteY16" fmla="*/ 231775 h 1208195"/>
                <a:gd name="connsiteX17" fmla="*/ 47625 w 800100"/>
                <a:gd name="connsiteY17" fmla="*/ 238125 h 1208195"/>
                <a:gd name="connsiteX18" fmla="*/ 41275 w 800100"/>
                <a:gd name="connsiteY18" fmla="*/ 247650 h 1208195"/>
                <a:gd name="connsiteX19" fmla="*/ 31750 w 800100"/>
                <a:gd name="connsiteY19" fmla="*/ 250825 h 1208195"/>
                <a:gd name="connsiteX20" fmla="*/ 19050 w 800100"/>
                <a:gd name="connsiteY20" fmla="*/ 269875 h 1208195"/>
                <a:gd name="connsiteX21" fmla="*/ 9525 w 800100"/>
                <a:gd name="connsiteY21" fmla="*/ 301625 h 1208195"/>
                <a:gd name="connsiteX22" fmla="*/ 6350 w 800100"/>
                <a:gd name="connsiteY22" fmla="*/ 311150 h 1208195"/>
                <a:gd name="connsiteX23" fmla="*/ 3175 w 800100"/>
                <a:gd name="connsiteY23" fmla="*/ 346075 h 1208195"/>
                <a:gd name="connsiteX24" fmla="*/ 0 w 800100"/>
                <a:gd name="connsiteY24" fmla="*/ 355600 h 1208195"/>
                <a:gd name="connsiteX25" fmla="*/ 3175 w 800100"/>
                <a:gd name="connsiteY25" fmla="*/ 403225 h 1208195"/>
                <a:gd name="connsiteX26" fmla="*/ 12700 w 800100"/>
                <a:gd name="connsiteY26" fmla="*/ 434975 h 1208195"/>
                <a:gd name="connsiteX27" fmla="*/ 22225 w 800100"/>
                <a:gd name="connsiteY27" fmla="*/ 466725 h 1208195"/>
                <a:gd name="connsiteX28" fmla="*/ 31750 w 800100"/>
                <a:gd name="connsiteY28" fmla="*/ 485775 h 1208195"/>
                <a:gd name="connsiteX29" fmla="*/ 34925 w 800100"/>
                <a:gd name="connsiteY29" fmla="*/ 495300 h 1208195"/>
                <a:gd name="connsiteX30" fmla="*/ 73025 w 800100"/>
                <a:gd name="connsiteY30" fmla="*/ 520700 h 1208195"/>
                <a:gd name="connsiteX31" fmla="*/ 92075 w 800100"/>
                <a:gd name="connsiteY31" fmla="*/ 533400 h 1208195"/>
                <a:gd name="connsiteX32" fmla="*/ 101600 w 800100"/>
                <a:gd name="connsiteY32" fmla="*/ 539750 h 1208195"/>
                <a:gd name="connsiteX33" fmla="*/ 111125 w 800100"/>
                <a:gd name="connsiteY33" fmla="*/ 558800 h 1208195"/>
                <a:gd name="connsiteX34" fmla="*/ 117475 w 800100"/>
                <a:gd name="connsiteY34" fmla="*/ 568325 h 1208195"/>
                <a:gd name="connsiteX35" fmla="*/ 120650 w 800100"/>
                <a:gd name="connsiteY35" fmla="*/ 577850 h 1208195"/>
                <a:gd name="connsiteX36" fmla="*/ 136525 w 800100"/>
                <a:gd name="connsiteY36" fmla="*/ 600075 h 1208195"/>
                <a:gd name="connsiteX37" fmla="*/ 142875 w 800100"/>
                <a:gd name="connsiteY37" fmla="*/ 619125 h 1208195"/>
                <a:gd name="connsiteX38" fmla="*/ 152400 w 800100"/>
                <a:gd name="connsiteY38" fmla="*/ 628650 h 1208195"/>
                <a:gd name="connsiteX39" fmla="*/ 171450 w 800100"/>
                <a:gd name="connsiteY39" fmla="*/ 641350 h 1208195"/>
                <a:gd name="connsiteX40" fmla="*/ 180975 w 800100"/>
                <a:gd name="connsiteY40" fmla="*/ 647700 h 1208195"/>
                <a:gd name="connsiteX41" fmla="*/ 190500 w 800100"/>
                <a:gd name="connsiteY41" fmla="*/ 654050 h 1208195"/>
                <a:gd name="connsiteX42" fmla="*/ 209550 w 800100"/>
                <a:gd name="connsiteY42" fmla="*/ 676275 h 1208195"/>
                <a:gd name="connsiteX43" fmla="*/ 222250 w 800100"/>
                <a:gd name="connsiteY43" fmla="*/ 695325 h 1208195"/>
                <a:gd name="connsiteX44" fmla="*/ 219075 w 800100"/>
                <a:gd name="connsiteY44" fmla="*/ 742950 h 1208195"/>
                <a:gd name="connsiteX45" fmla="*/ 212725 w 800100"/>
                <a:gd name="connsiteY45" fmla="*/ 762000 h 1208195"/>
                <a:gd name="connsiteX46" fmla="*/ 193675 w 800100"/>
                <a:gd name="connsiteY46" fmla="*/ 777875 h 1208195"/>
                <a:gd name="connsiteX47" fmla="*/ 190500 w 800100"/>
                <a:gd name="connsiteY47" fmla="*/ 787400 h 1208195"/>
                <a:gd name="connsiteX48" fmla="*/ 180975 w 800100"/>
                <a:gd name="connsiteY48" fmla="*/ 793750 h 1208195"/>
                <a:gd name="connsiteX49" fmla="*/ 171450 w 800100"/>
                <a:gd name="connsiteY49" fmla="*/ 803275 h 1208195"/>
                <a:gd name="connsiteX50" fmla="*/ 158750 w 800100"/>
                <a:gd name="connsiteY50" fmla="*/ 822325 h 1208195"/>
                <a:gd name="connsiteX51" fmla="*/ 149225 w 800100"/>
                <a:gd name="connsiteY51" fmla="*/ 831850 h 1208195"/>
                <a:gd name="connsiteX52" fmla="*/ 136525 w 800100"/>
                <a:gd name="connsiteY52" fmla="*/ 854075 h 1208195"/>
                <a:gd name="connsiteX53" fmla="*/ 127000 w 800100"/>
                <a:gd name="connsiteY53" fmla="*/ 860425 h 1208195"/>
                <a:gd name="connsiteX54" fmla="*/ 104775 w 800100"/>
                <a:gd name="connsiteY54" fmla="*/ 889000 h 1208195"/>
                <a:gd name="connsiteX55" fmla="*/ 101600 w 800100"/>
                <a:gd name="connsiteY55" fmla="*/ 898525 h 1208195"/>
                <a:gd name="connsiteX56" fmla="*/ 107950 w 800100"/>
                <a:gd name="connsiteY56" fmla="*/ 968375 h 1208195"/>
                <a:gd name="connsiteX57" fmla="*/ 114300 w 800100"/>
                <a:gd name="connsiteY57" fmla="*/ 981075 h 1208195"/>
                <a:gd name="connsiteX58" fmla="*/ 120650 w 800100"/>
                <a:gd name="connsiteY58" fmla="*/ 996950 h 1208195"/>
                <a:gd name="connsiteX59" fmla="*/ 123825 w 800100"/>
                <a:gd name="connsiteY59" fmla="*/ 1006475 h 1208195"/>
                <a:gd name="connsiteX60" fmla="*/ 130175 w 800100"/>
                <a:gd name="connsiteY60" fmla="*/ 1016000 h 1208195"/>
                <a:gd name="connsiteX61" fmla="*/ 136525 w 800100"/>
                <a:gd name="connsiteY61" fmla="*/ 1035050 h 1208195"/>
                <a:gd name="connsiteX62" fmla="*/ 142875 w 800100"/>
                <a:gd name="connsiteY62" fmla="*/ 1044575 h 1208195"/>
                <a:gd name="connsiteX63" fmla="*/ 152400 w 800100"/>
                <a:gd name="connsiteY63" fmla="*/ 1066800 h 1208195"/>
                <a:gd name="connsiteX64" fmla="*/ 168275 w 800100"/>
                <a:gd name="connsiteY64" fmla="*/ 1085850 h 1208195"/>
                <a:gd name="connsiteX65" fmla="*/ 180975 w 800100"/>
                <a:gd name="connsiteY65" fmla="*/ 1104900 h 1208195"/>
                <a:gd name="connsiteX66" fmla="*/ 190500 w 800100"/>
                <a:gd name="connsiteY66" fmla="*/ 1111250 h 1208195"/>
                <a:gd name="connsiteX67" fmla="*/ 200025 w 800100"/>
                <a:gd name="connsiteY67" fmla="*/ 1120775 h 1208195"/>
                <a:gd name="connsiteX68" fmla="*/ 209550 w 800100"/>
                <a:gd name="connsiteY68" fmla="*/ 1123950 h 1208195"/>
                <a:gd name="connsiteX69" fmla="*/ 228600 w 800100"/>
                <a:gd name="connsiteY69" fmla="*/ 1136650 h 1208195"/>
                <a:gd name="connsiteX70" fmla="*/ 247650 w 800100"/>
                <a:gd name="connsiteY70" fmla="*/ 1149350 h 1208195"/>
                <a:gd name="connsiteX71" fmla="*/ 257175 w 800100"/>
                <a:gd name="connsiteY71" fmla="*/ 1155700 h 1208195"/>
                <a:gd name="connsiteX72" fmla="*/ 279400 w 800100"/>
                <a:gd name="connsiteY72" fmla="*/ 1165225 h 1208195"/>
                <a:gd name="connsiteX73" fmla="*/ 288925 w 800100"/>
                <a:gd name="connsiteY73" fmla="*/ 1171575 h 1208195"/>
                <a:gd name="connsiteX74" fmla="*/ 307975 w 800100"/>
                <a:gd name="connsiteY74" fmla="*/ 1177925 h 1208195"/>
                <a:gd name="connsiteX75" fmla="*/ 320675 w 800100"/>
                <a:gd name="connsiteY75" fmla="*/ 1184275 h 1208195"/>
                <a:gd name="connsiteX76" fmla="*/ 342900 w 800100"/>
                <a:gd name="connsiteY76" fmla="*/ 1187450 h 1208195"/>
                <a:gd name="connsiteX77" fmla="*/ 368300 w 800100"/>
                <a:gd name="connsiteY77" fmla="*/ 1193800 h 1208195"/>
                <a:gd name="connsiteX78" fmla="*/ 419100 w 800100"/>
                <a:gd name="connsiteY78" fmla="*/ 1200150 h 1208195"/>
                <a:gd name="connsiteX79" fmla="*/ 533400 w 800100"/>
                <a:gd name="connsiteY79" fmla="*/ 1203325 h 1208195"/>
                <a:gd name="connsiteX80" fmla="*/ 577850 w 800100"/>
                <a:gd name="connsiteY80" fmla="*/ 1190625 h 1208195"/>
                <a:gd name="connsiteX81" fmla="*/ 619125 w 800100"/>
                <a:gd name="connsiteY81" fmla="*/ 1174750 h 1208195"/>
                <a:gd name="connsiteX82" fmla="*/ 635000 w 800100"/>
                <a:gd name="connsiteY82" fmla="*/ 1171575 h 1208195"/>
                <a:gd name="connsiteX83" fmla="*/ 688975 w 800100"/>
                <a:gd name="connsiteY83" fmla="*/ 1123950 h 1208195"/>
                <a:gd name="connsiteX84" fmla="*/ 698500 w 800100"/>
                <a:gd name="connsiteY84" fmla="*/ 1114425 h 1208195"/>
                <a:gd name="connsiteX85" fmla="*/ 714375 w 800100"/>
                <a:gd name="connsiteY85" fmla="*/ 1092200 h 1208195"/>
                <a:gd name="connsiteX86" fmla="*/ 730250 w 800100"/>
                <a:gd name="connsiteY86" fmla="*/ 1060450 h 1208195"/>
                <a:gd name="connsiteX87" fmla="*/ 739775 w 800100"/>
                <a:gd name="connsiteY87" fmla="*/ 1041400 h 1208195"/>
                <a:gd name="connsiteX88" fmla="*/ 742950 w 800100"/>
                <a:gd name="connsiteY88" fmla="*/ 1028700 h 1208195"/>
                <a:gd name="connsiteX89" fmla="*/ 752475 w 800100"/>
                <a:gd name="connsiteY89" fmla="*/ 1000125 h 1208195"/>
                <a:gd name="connsiteX90" fmla="*/ 749300 w 800100"/>
                <a:gd name="connsiteY90" fmla="*/ 958850 h 1208195"/>
                <a:gd name="connsiteX91" fmla="*/ 739775 w 800100"/>
                <a:gd name="connsiteY91" fmla="*/ 942975 h 1208195"/>
                <a:gd name="connsiteX92" fmla="*/ 727075 w 800100"/>
                <a:gd name="connsiteY92" fmla="*/ 911225 h 1208195"/>
                <a:gd name="connsiteX93" fmla="*/ 717550 w 800100"/>
                <a:gd name="connsiteY93" fmla="*/ 892175 h 1208195"/>
                <a:gd name="connsiteX94" fmla="*/ 711200 w 800100"/>
                <a:gd name="connsiteY94" fmla="*/ 882650 h 1208195"/>
                <a:gd name="connsiteX95" fmla="*/ 698500 w 800100"/>
                <a:gd name="connsiteY95" fmla="*/ 860425 h 1208195"/>
                <a:gd name="connsiteX96" fmla="*/ 679450 w 800100"/>
                <a:gd name="connsiteY96" fmla="*/ 847725 h 1208195"/>
                <a:gd name="connsiteX97" fmla="*/ 669925 w 800100"/>
                <a:gd name="connsiteY97" fmla="*/ 841375 h 1208195"/>
                <a:gd name="connsiteX98" fmla="*/ 657225 w 800100"/>
                <a:gd name="connsiteY98" fmla="*/ 838200 h 1208195"/>
                <a:gd name="connsiteX99" fmla="*/ 638175 w 800100"/>
                <a:gd name="connsiteY99" fmla="*/ 828675 h 1208195"/>
                <a:gd name="connsiteX100" fmla="*/ 625475 w 800100"/>
                <a:gd name="connsiteY100" fmla="*/ 815975 h 1208195"/>
                <a:gd name="connsiteX101" fmla="*/ 615950 w 800100"/>
                <a:gd name="connsiteY101" fmla="*/ 809625 h 1208195"/>
                <a:gd name="connsiteX102" fmla="*/ 593725 w 800100"/>
                <a:gd name="connsiteY102" fmla="*/ 781050 h 1208195"/>
                <a:gd name="connsiteX103" fmla="*/ 581025 w 800100"/>
                <a:gd name="connsiteY103" fmla="*/ 752475 h 1208195"/>
                <a:gd name="connsiteX104" fmla="*/ 577850 w 800100"/>
                <a:gd name="connsiteY104" fmla="*/ 739775 h 1208195"/>
                <a:gd name="connsiteX105" fmla="*/ 571500 w 800100"/>
                <a:gd name="connsiteY105" fmla="*/ 720725 h 1208195"/>
                <a:gd name="connsiteX106" fmla="*/ 574675 w 800100"/>
                <a:gd name="connsiteY106" fmla="*/ 698500 h 1208195"/>
                <a:gd name="connsiteX107" fmla="*/ 577850 w 800100"/>
                <a:gd name="connsiteY107" fmla="*/ 688975 h 1208195"/>
                <a:gd name="connsiteX108" fmla="*/ 587375 w 800100"/>
                <a:gd name="connsiteY108" fmla="*/ 682625 h 1208195"/>
                <a:gd name="connsiteX109" fmla="*/ 603250 w 800100"/>
                <a:gd name="connsiteY109" fmla="*/ 669925 h 1208195"/>
                <a:gd name="connsiteX110" fmla="*/ 609600 w 800100"/>
                <a:gd name="connsiteY110" fmla="*/ 660400 h 1208195"/>
                <a:gd name="connsiteX111" fmla="*/ 619125 w 800100"/>
                <a:gd name="connsiteY111" fmla="*/ 654050 h 1208195"/>
                <a:gd name="connsiteX112" fmla="*/ 638175 w 800100"/>
                <a:gd name="connsiteY112" fmla="*/ 635000 h 1208195"/>
                <a:gd name="connsiteX113" fmla="*/ 644525 w 800100"/>
                <a:gd name="connsiteY113" fmla="*/ 625475 h 1208195"/>
                <a:gd name="connsiteX114" fmla="*/ 654050 w 800100"/>
                <a:gd name="connsiteY114" fmla="*/ 619125 h 1208195"/>
                <a:gd name="connsiteX115" fmla="*/ 657225 w 800100"/>
                <a:gd name="connsiteY115" fmla="*/ 606425 h 1208195"/>
                <a:gd name="connsiteX116" fmla="*/ 673100 w 800100"/>
                <a:gd name="connsiteY116" fmla="*/ 587375 h 1208195"/>
                <a:gd name="connsiteX117" fmla="*/ 685800 w 800100"/>
                <a:gd name="connsiteY117" fmla="*/ 568325 h 1208195"/>
                <a:gd name="connsiteX118" fmla="*/ 692150 w 800100"/>
                <a:gd name="connsiteY118" fmla="*/ 558800 h 1208195"/>
                <a:gd name="connsiteX119" fmla="*/ 701675 w 800100"/>
                <a:gd name="connsiteY119" fmla="*/ 539750 h 1208195"/>
                <a:gd name="connsiteX120" fmla="*/ 720725 w 800100"/>
                <a:gd name="connsiteY120" fmla="*/ 523875 h 1208195"/>
                <a:gd name="connsiteX121" fmla="*/ 730250 w 800100"/>
                <a:gd name="connsiteY121" fmla="*/ 514350 h 1208195"/>
                <a:gd name="connsiteX122" fmla="*/ 739775 w 800100"/>
                <a:gd name="connsiteY122" fmla="*/ 511175 h 1208195"/>
                <a:gd name="connsiteX123" fmla="*/ 749300 w 800100"/>
                <a:gd name="connsiteY123" fmla="*/ 504825 h 1208195"/>
                <a:gd name="connsiteX124" fmla="*/ 771525 w 800100"/>
                <a:gd name="connsiteY124" fmla="*/ 488950 h 1208195"/>
                <a:gd name="connsiteX125" fmla="*/ 777875 w 800100"/>
                <a:gd name="connsiteY125" fmla="*/ 457200 h 1208195"/>
                <a:gd name="connsiteX126" fmla="*/ 787400 w 800100"/>
                <a:gd name="connsiteY126" fmla="*/ 438150 h 1208195"/>
                <a:gd name="connsiteX127" fmla="*/ 796925 w 800100"/>
                <a:gd name="connsiteY127" fmla="*/ 406400 h 1208195"/>
                <a:gd name="connsiteX128" fmla="*/ 800100 w 800100"/>
                <a:gd name="connsiteY128" fmla="*/ 396875 h 1208195"/>
                <a:gd name="connsiteX129" fmla="*/ 796925 w 800100"/>
                <a:gd name="connsiteY129" fmla="*/ 336550 h 1208195"/>
                <a:gd name="connsiteX130" fmla="*/ 790575 w 800100"/>
                <a:gd name="connsiteY130" fmla="*/ 311150 h 1208195"/>
                <a:gd name="connsiteX131" fmla="*/ 787400 w 800100"/>
                <a:gd name="connsiteY131" fmla="*/ 298450 h 1208195"/>
                <a:gd name="connsiteX132" fmla="*/ 781050 w 800100"/>
                <a:gd name="connsiteY132" fmla="*/ 279400 h 1208195"/>
                <a:gd name="connsiteX133" fmla="*/ 777875 w 800100"/>
                <a:gd name="connsiteY133" fmla="*/ 263525 h 1208195"/>
                <a:gd name="connsiteX134" fmla="*/ 749300 w 800100"/>
                <a:gd name="connsiteY134" fmla="*/ 228600 h 1208195"/>
                <a:gd name="connsiteX135" fmla="*/ 723900 w 800100"/>
                <a:gd name="connsiteY135" fmla="*/ 209550 h 1208195"/>
                <a:gd name="connsiteX136" fmla="*/ 704850 w 800100"/>
                <a:gd name="connsiteY136" fmla="*/ 193675 h 1208195"/>
                <a:gd name="connsiteX137" fmla="*/ 685800 w 800100"/>
                <a:gd name="connsiteY137" fmla="*/ 174625 h 1208195"/>
                <a:gd name="connsiteX138" fmla="*/ 663575 w 800100"/>
                <a:gd name="connsiteY138" fmla="*/ 158750 h 1208195"/>
                <a:gd name="connsiteX139" fmla="*/ 657225 w 800100"/>
                <a:gd name="connsiteY139" fmla="*/ 146050 h 1208195"/>
                <a:gd name="connsiteX140" fmla="*/ 650875 w 800100"/>
                <a:gd name="connsiteY140" fmla="*/ 107950 h 1208195"/>
                <a:gd name="connsiteX141" fmla="*/ 647700 w 800100"/>
                <a:gd name="connsiteY141" fmla="*/ 98425 h 1208195"/>
                <a:gd name="connsiteX142" fmla="*/ 641350 w 800100"/>
                <a:gd name="connsiteY142" fmla="*/ 73025 h 1208195"/>
                <a:gd name="connsiteX143" fmla="*/ 638175 w 800100"/>
                <a:gd name="connsiteY143" fmla="*/ 60325 h 1208195"/>
                <a:gd name="connsiteX144" fmla="*/ 635000 w 800100"/>
                <a:gd name="connsiteY144" fmla="*/ 47625 h 1208195"/>
                <a:gd name="connsiteX145" fmla="*/ 622300 w 800100"/>
                <a:gd name="connsiteY145" fmla="*/ 34925 h 1208195"/>
                <a:gd name="connsiteX146" fmla="*/ 612775 w 800100"/>
                <a:gd name="connsiteY146" fmla="*/ 22225 h 1208195"/>
                <a:gd name="connsiteX147" fmla="*/ 596900 w 800100"/>
                <a:gd name="connsiteY147" fmla="*/ 12700 h 1208195"/>
                <a:gd name="connsiteX148" fmla="*/ 577850 w 800100"/>
                <a:gd name="connsiteY148" fmla="*/ 0 h 1208195"/>
                <a:gd name="connsiteX149" fmla="*/ 463550 w 800100"/>
                <a:gd name="connsiteY149" fmla="*/ 3175 h 1208195"/>
                <a:gd name="connsiteX150" fmla="*/ 444500 w 800100"/>
                <a:gd name="connsiteY150" fmla="*/ 9525 h 1208195"/>
                <a:gd name="connsiteX151" fmla="*/ 425450 w 800100"/>
                <a:gd name="connsiteY151" fmla="*/ 22225 h 1208195"/>
                <a:gd name="connsiteX152" fmla="*/ 415925 w 800100"/>
                <a:gd name="connsiteY152" fmla="*/ 28575 h 1208195"/>
                <a:gd name="connsiteX153" fmla="*/ 371475 w 800100"/>
                <a:gd name="connsiteY153" fmla="*/ 38100 h 1208195"/>
                <a:gd name="connsiteX154" fmla="*/ 358775 w 800100"/>
                <a:gd name="connsiteY154" fmla="*/ 57150 h 1208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800100" h="1208195">
                  <a:moveTo>
                    <a:pt x="358775" y="57150"/>
                  </a:moveTo>
                  <a:cubicBezTo>
                    <a:pt x="348721" y="59267"/>
                    <a:pt x="316328" y="51995"/>
                    <a:pt x="311150" y="50800"/>
                  </a:cubicBezTo>
                  <a:cubicBezTo>
                    <a:pt x="304628" y="49295"/>
                    <a:pt x="292100" y="44450"/>
                    <a:pt x="292100" y="44450"/>
                  </a:cubicBezTo>
                  <a:cubicBezTo>
                    <a:pt x="261408" y="45508"/>
                    <a:pt x="230675" y="45709"/>
                    <a:pt x="200025" y="47625"/>
                  </a:cubicBezTo>
                  <a:cubicBezTo>
                    <a:pt x="196685" y="47834"/>
                    <a:pt x="193426" y="49175"/>
                    <a:pt x="190500" y="50800"/>
                  </a:cubicBezTo>
                  <a:cubicBezTo>
                    <a:pt x="183829" y="54506"/>
                    <a:pt x="171450" y="63500"/>
                    <a:pt x="171450" y="63500"/>
                  </a:cubicBezTo>
                  <a:cubicBezTo>
                    <a:pt x="167217" y="69850"/>
                    <a:pt x="159829" y="74995"/>
                    <a:pt x="158750" y="82550"/>
                  </a:cubicBezTo>
                  <a:cubicBezTo>
                    <a:pt x="157580" y="90740"/>
                    <a:pt x="156833" y="105434"/>
                    <a:pt x="152400" y="114300"/>
                  </a:cubicBezTo>
                  <a:cubicBezTo>
                    <a:pt x="148832" y="121436"/>
                    <a:pt x="142544" y="128334"/>
                    <a:pt x="136525" y="133350"/>
                  </a:cubicBezTo>
                  <a:cubicBezTo>
                    <a:pt x="133594" y="135793"/>
                    <a:pt x="130175" y="137583"/>
                    <a:pt x="127000" y="139700"/>
                  </a:cubicBezTo>
                  <a:cubicBezTo>
                    <a:pt x="124883" y="142875"/>
                    <a:pt x="123348" y="146527"/>
                    <a:pt x="120650" y="149225"/>
                  </a:cubicBezTo>
                  <a:cubicBezTo>
                    <a:pt x="102306" y="167569"/>
                    <a:pt x="119805" y="141694"/>
                    <a:pt x="101600" y="165100"/>
                  </a:cubicBezTo>
                  <a:cubicBezTo>
                    <a:pt x="96915" y="171124"/>
                    <a:pt x="93133" y="177800"/>
                    <a:pt x="88900" y="184150"/>
                  </a:cubicBezTo>
                  <a:lnTo>
                    <a:pt x="82550" y="193675"/>
                  </a:lnTo>
                  <a:cubicBezTo>
                    <a:pt x="80433" y="196850"/>
                    <a:pt x="77407" y="199580"/>
                    <a:pt x="76200" y="203200"/>
                  </a:cubicBezTo>
                  <a:cubicBezTo>
                    <a:pt x="75142" y="206375"/>
                    <a:pt x="74522" y="209732"/>
                    <a:pt x="73025" y="212725"/>
                  </a:cubicBezTo>
                  <a:cubicBezTo>
                    <a:pt x="69457" y="219861"/>
                    <a:pt x="63169" y="226759"/>
                    <a:pt x="57150" y="231775"/>
                  </a:cubicBezTo>
                  <a:cubicBezTo>
                    <a:pt x="54219" y="234218"/>
                    <a:pt x="50800" y="236008"/>
                    <a:pt x="47625" y="238125"/>
                  </a:cubicBezTo>
                  <a:cubicBezTo>
                    <a:pt x="45508" y="241300"/>
                    <a:pt x="44255" y="245266"/>
                    <a:pt x="41275" y="247650"/>
                  </a:cubicBezTo>
                  <a:cubicBezTo>
                    <a:pt x="38662" y="249741"/>
                    <a:pt x="34117" y="248458"/>
                    <a:pt x="31750" y="250825"/>
                  </a:cubicBezTo>
                  <a:cubicBezTo>
                    <a:pt x="26354" y="256221"/>
                    <a:pt x="19050" y="269875"/>
                    <a:pt x="19050" y="269875"/>
                  </a:cubicBezTo>
                  <a:cubicBezTo>
                    <a:pt x="14252" y="289069"/>
                    <a:pt x="17255" y="278435"/>
                    <a:pt x="9525" y="301625"/>
                  </a:cubicBezTo>
                  <a:lnTo>
                    <a:pt x="6350" y="311150"/>
                  </a:lnTo>
                  <a:cubicBezTo>
                    <a:pt x="5292" y="322792"/>
                    <a:pt x="4828" y="334503"/>
                    <a:pt x="3175" y="346075"/>
                  </a:cubicBezTo>
                  <a:cubicBezTo>
                    <a:pt x="2702" y="349388"/>
                    <a:pt x="0" y="352253"/>
                    <a:pt x="0" y="355600"/>
                  </a:cubicBezTo>
                  <a:cubicBezTo>
                    <a:pt x="0" y="371510"/>
                    <a:pt x="1509" y="387402"/>
                    <a:pt x="3175" y="403225"/>
                  </a:cubicBezTo>
                  <a:cubicBezTo>
                    <a:pt x="4091" y="411929"/>
                    <a:pt x="10925" y="427875"/>
                    <a:pt x="12700" y="434975"/>
                  </a:cubicBezTo>
                  <a:cubicBezTo>
                    <a:pt x="17498" y="454169"/>
                    <a:pt x="14495" y="443535"/>
                    <a:pt x="22225" y="466725"/>
                  </a:cubicBezTo>
                  <a:cubicBezTo>
                    <a:pt x="30205" y="490666"/>
                    <a:pt x="19440" y="461156"/>
                    <a:pt x="31750" y="485775"/>
                  </a:cubicBezTo>
                  <a:cubicBezTo>
                    <a:pt x="33247" y="488768"/>
                    <a:pt x="32870" y="492658"/>
                    <a:pt x="34925" y="495300"/>
                  </a:cubicBezTo>
                  <a:cubicBezTo>
                    <a:pt x="67648" y="537372"/>
                    <a:pt x="38792" y="497878"/>
                    <a:pt x="73025" y="520700"/>
                  </a:cubicBezTo>
                  <a:lnTo>
                    <a:pt x="92075" y="533400"/>
                  </a:lnTo>
                  <a:lnTo>
                    <a:pt x="101600" y="539750"/>
                  </a:lnTo>
                  <a:cubicBezTo>
                    <a:pt x="119798" y="567047"/>
                    <a:pt x="97980" y="532510"/>
                    <a:pt x="111125" y="558800"/>
                  </a:cubicBezTo>
                  <a:cubicBezTo>
                    <a:pt x="112832" y="562213"/>
                    <a:pt x="115768" y="564912"/>
                    <a:pt x="117475" y="568325"/>
                  </a:cubicBezTo>
                  <a:cubicBezTo>
                    <a:pt x="118972" y="571318"/>
                    <a:pt x="118990" y="574944"/>
                    <a:pt x="120650" y="577850"/>
                  </a:cubicBezTo>
                  <a:cubicBezTo>
                    <a:pt x="122995" y="581954"/>
                    <a:pt x="134068" y="594547"/>
                    <a:pt x="136525" y="600075"/>
                  </a:cubicBezTo>
                  <a:cubicBezTo>
                    <a:pt x="139243" y="606192"/>
                    <a:pt x="138142" y="614392"/>
                    <a:pt x="142875" y="619125"/>
                  </a:cubicBezTo>
                  <a:cubicBezTo>
                    <a:pt x="146050" y="622300"/>
                    <a:pt x="148856" y="625893"/>
                    <a:pt x="152400" y="628650"/>
                  </a:cubicBezTo>
                  <a:cubicBezTo>
                    <a:pt x="158424" y="633335"/>
                    <a:pt x="165100" y="637117"/>
                    <a:pt x="171450" y="641350"/>
                  </a:cubicBezTo>
                  <a:lnTo>
                    <a:pt x="180975" y="647700"/>
                  </a:lnTo>
                  <a:cubicBezTo>
                    <a:pt x="184150" y="649817"/>
                    <a:pt x="187802" y="651352"/>
                    <a:pt x="190500" y="654050"/>
                  </a:cubicBezTo>
                  <a:cubicBezTo>
                    <a:pt x="201463" y="665013"/>
                    <a:pt x="200046" y="662698"/>
                    <a:pt x="209550" y="676275"/>
                  </a:cubicBezTo>
                  <a:cubicBezTo>
                    <a:pt x="213927" y="682527"/>
                    <a:pt x="222250" y="695325"/>
                    <a:pt x="222250" y="695325"/>
                  </a:cubicBezTo>
                  <a:cubicBezTo>
                    <a:pt x="221192" y="711200"/>
                    <a:pt x="221325" y="727200"/>
                    <a:pt x="219075" y="742950"/>
                  </a:cubicBezTo>
                  <a:cubicBezTo>
                    <a:pt x="218128" y="749576"/>
                    <a:pt x="217458" y="757267"/>
                    <a:pt x="212725" y="762000"/>
                  </a:cubicBezTo>
                  <a:cubicBezTo>
                    <a:pt x="200502" y="774223"/>
                    <a:pt x="206936" y="769034"/>
                    <a:pt x="193675" y="777875"/>
                  </a:cubicBezTo>
                  <a:cubicBezTo>
                    <a:pt x="192617" y="781050"/>
                    <a:pt x="192591" y="784787"/>
                    <a:pt x="190500" y="787400"/>
                  </a:cubicBezTo>
                  <a:cubicBezTo>
                    <a:pt x="188116" y="790380"/>
                    <a:pt x="183906" y="791307"/>
                    <a:pt x="180975" y="793750"/>
                  </a:cubicBezTo>
                  <a:cubicBezTo>
                    <a:pt x="177526" y="796625"/>
                    <a:pt x="174207" y="799731"/>
                    <a:pt x="171450" y="803275"/>
                  </a:cubicBezTo>
                  <a:cubicBezTo>
                    <a:pt x="166765" y="809299"/>
                    <a:pt x="164146" y="816929"/>
                    <a:pt x="158750" y="822325"/>
                  </a:cubicBezTo>
                  <a:cubicBezTo>
                    <a:pt x="155575" y="825500"/>
                    <a:pt x="151835" y="828196"/>
                    <a:pt x="149225" y="831850"/>
                  </a:cubicBezTo>
                  <a:cubicBezTo>
                    <a:pt x="142999" y="840566"/>
                    <a:pt x="144024" y="846576"/>
                    <a:pt x="136525" y="854075"/>
                  </a:cubicBezTo>
                  <a:cubicBezTo>
                    <a:pt x="133827" y="856773"/>
                    <a:pt x="130175" y="858308"/>
                    <a:pt x="127000" y="860425"/>
                  </a:cubicBezTo>
                  <a:cubicBezTo>
                    <a:pt x="111809" y="883211"/>
                    <a:pt x="119696" y="874079"/>
                    <a:pt x="104775" y="889000"/>
                  </a:cubicBezTo>
                  <a:cubicBezTo>
                    <a:pt x="103717" y="892175"/>
                    <a:pt x="101600" y="895178"/>
                    <a:pt x="101600" y="898525"/>
                  </a:cubicBezTo>
                  <a:cubicBezTo>
                    <a:pt x="101600" y="916097"/>
                    <a:pt x="98964" y="947408"/>
                    <a:pt x="107950" y="968375"/>
                  </a:cubicBezTo>
                  <a:cubicBezTo>
                    <a:pt x="109814" y="972725"/>
                    <a:pt x="112378" y="976750"/>
                    <a:pt x="114300" y="981075"/>
                  </a:cubicBezTo>
                  <a:cubicBezTo>
                    <a:pt x="116615" y="986283"/>
                    <a:pt x="118649" y="991614"/>
                    <a:pt x="120650" y="996950"/>
                  </a:cubicBezTo>
                  <a:cubicBezTo>
                    <a:pt x="121825" y="1000084"/>
                    <a:pt x="122328" y="1003482"/>
                    <a:pt x="123825" y="1006475"/>
                  </a:cubicBezTo>
                  <a:cubicBezTo>
                    <a:pt x="125532" y="1009888"/>
                    <a:pt x="128625" y="1012513"/>
                    <a:pt x="130175" y="1016000"/>
                  </a:cubicBezTo>
                  <a:cubicBezTo>
                    <a:pt x="132893" y="1022117"/>
                    <a:pt x="132812" y="1029481"/>
                    <a:pt x="136525" y="1035050"/>
                  </a:cubicBezTo>
                  <a:cubicBezTo>
                    <a:pt x="138642" y="1038225"/>
                    <a:pt x="141168" y="1041162"/>
                    <a:pt x="142875" y="1044575"/>
                  </a:cubicBezTo>
                  <a:cubicBezTo>
                    <a:pt x="160685" y="1080195"/>
                    <a:pt x="125973" y="1020552"/>
                    <a:pt x="152400" y="1066800"/>
                  </a:cubicBezTo>
                  <a:cubicBezTo>
                    <a:pt x="162873" y="1085127"/>
                    <a:pt x="154131" y="1067665"/>
                    <a:pt x="168275" y="1085850"/>
                  </a:cubicBezTo>
                  <a:cubicBezTo>
                    <a:pt x="172960" y="1091874"/>
                    <a:pt x="174625" y="1100667"/>
                    <a:pt x="180975" y="1104900"/>
                  </a:cubicBezTo>
                  <a:cubicBezTo>
                    <a:pt x="184150" y="1107017"/>
                    <a:pt x="187569" y="1108807"/>
                    <a:pt x="190500" y="1111250"/>
                  </a:cubicBezTo>
                  <a:cubicBezTo>
                    <a:pt x="193949" y="1114125"/>
                    <a:pt x="196289" y="1118284"/>
                    <a:pt x="200025" y="1120775"/>
                  </a:cubicBezTo>
                  <a:cubicBezTo>
                    <a:pt x="202810" y="1122631"/>
                    <a:pt x="206624" y="1122325"/>
                    <a:pt x="209550" y="1123950"/>
                  </a:cubicBezTo>
                  <a:cubicBezTo>
                    <a:pt x="216221" y="1127656"/>
                    <a:pt x="222250" y="1132417"/>
                    <a:pt x="228600" y="1136650"/>
                  </a:cubicBezTo>
                  <a:lnTo>
                    <a:pt x="247650" y="1149350"/>
                  </a:lnTo>
                  <a:cubicBezTo>
                    <a:pt x="250825" y="1151467"/>
                    <a:pt x="253555" y="1154493"/>
                    <a:pt x="257175" y="1155700"/>
                  </a:cubicBezTo>
                  <a:cubicBezTo>
                    <a:pt x="267861" y="1159262"/>
                    <a:pt x="268415" y="1158948"/>
                    <a:pt x="279400" y="1165225"/>
                  </a:cubicBezTo>
                  <a:cubicBezTo>
                    <a:pt x="282713" y="1167118"/>
                    <a:pt x="285438" y="1170025"/>
                    <a:pt x="288925" y="1171575"/>
                  </a:cubicBezTo>
                  <a:cubicBezTo>
                    <a:pt x="295042" y="1174293"/>
                    <a:pt x="301988" y="1174932"/>
                    <a:pt x="307975" y="1177925"/>
                  </a:cubicBezTo>
                  <a:cubicBezTo>
                    <a:pt x="312208" y="1180042"/>
                    <a:pt x="316109" y="1183030"/>
                    <a:pt x="320675" y="1184275"/>
                  </a:cubicBezTo>
                  <a:cubicBezTo>
                    <a:pt x="327895" y="1186244"/>
                    <a:pt x="335562" y="1185982"/>
                    <a:pt x="342900" y="1187450"/>
                  </a:cubicBezTo>
                  <a:cubicBezTo>
                    <a:pt x="351458" y="1189162"/>
                    <a:pt x="359692" y="1192365"/>
                    <a:pt x="368300" y="1193800"/>
                  </a:cubicBezTo>
                  <a:cubicBezTo>
                    <a:pt x="397841" y="1198724"/>
                    <a:pt x="380944" y="1196334"/>
                    <a:pt x="419100" y="1200150"/>
                  </a:cubicBezTo>
                  <a:cubicBezTo>
                    <a:pt x="473267" y="1213692"/>
                    <a:pt x="435778" y="1206811"/>
                    <a:pt x="533400" y="1203325"/>
                  </a:cubicBezTo>
                  <a:cubicBezTo>
                    <a:pt x="579075" y="1188100"/>
                    <a:pt x="522036" y="1206572"/>
                    <a:pt x="577850" y="1190625"/>
                  </a:cubicBezTo>
                  <a:cubicBezTo>
                    <a:pt x="624982" y="1177159"/>
                    <a:pt x="566140" y="1192412"/>
                    <a:pt x="619125" y="1174750"/>
                  </a:cubicBezTo>
                  <a:cubicBezTo>
                    <a:pt x="624245" y="1173043"/>
                    <a:pt x="629708" y="1172633"/>
                    <a:pt x="635000" y="1171575"/>
                  </a:cubicBezTo>
                  <a:cubicBezTo>
                    <a:pt x="673026" y="1141999"/>
                    <a:pt x="655042" y="1157883"/>
                    <a:pt x="688975" y="1123950"/>
                  </a:cubicBezTo>
                  <a:cubicBezTo>
                    <a:pt x="692150" y="1120775"/>
                    <a:pt x="695806" y="1118017"/>
                    <a:pt x="698500" y="1114425"/>
                  </a:cubicBezTo>
                  <a:cubicBezTo>
                    <a:pt x="701535" y="1110378"/>
                    <a:pt x="711421" y="1097687"/>
                    <a:pt x="714375" y="1092200"/>
                  </a:cubicBezTo>
                  <a:cubicBezTo>
                    <a:pt x="719985" y="1081782"/>
                    <a:pt x="724958" y="1071033"/>
                    <a:pt x="730250" y="1060450"/>
                  </a:cubicBezTo>
                  <a:cubicBezTo>
                    <a:pt x="733425" y="1054100"/>
                    <a:pt x="738053" y="1048288"/>
                    <a:pt x="739775" y="1041400"/>
                  </a:cubicBezTo>
                  <a:cubicBezTo>
                    <a:pt x="740833" y="1037167"/>
                    <a:pt x="741570" y="1032840"/>
                    <a:pt x="742950" y="1028700"/>
                  </a:cubicBezTo>
                  <a:cubicBezTo>
                    <a:pt x="754906" y="992832"/>
                    <a:pt x="744866" y="1030559"/>
                    <a:pt x="752475" y="1000125"/>
                  </a:cubicBezTo>
                  <a:cubicBezTo>
                    <a:pt x="751417" y="986367"/>
                    <a:pt x="752293" y="972320"/>
                    <a:pt x="749300" y="958850"/>
                  </a:cubicBezTo>
                  <a:cubicBezTo>
                    <a:pt x="747961" y="952826"/>
                    <a:pt x="742385" y="948567"/>
                    <a:pt x="739775" y="942975"/>
                  </a:cubicBezTo>
                  <a:cubicBezTo>
                    <a:pt x="734955" y="932646"/>
                    <a:pt x="733398" y="920709"/>
                    <a:pt x="727075" y="911225"/>
                  </a:cubicBezTo>
                  <a:cubicBezTo>
                    <a:pt x="708877" y="883928"/>
                    <a:pt x="730695" y="918465"/>
                    <a:pt x="717550" y="892175"/>
                  </a:cubicBezTo>
                  <a:cubicBezTo>
                    <a:pt x="715843" y="888762"/>
                    <a:pt x="712907" y="886063"/>
                    <a:pt x="711200" y="882650"/>
                  </a:cubicBezTo>
                  <a:cubicBezTo>
                    <a:pt x="701992" y="864235"/>
                    <a:pt x="716926" y="881922"/>
                    <a:pt x="698500" y="860425"/>
                  </a:cubicBezTo>
                  <a:cubicBezTo>
                    <a:pt x="684958" y="844626"/>
                    <a:pt x="694465" y="855233"/>
                    <a:pt x="679450" y="847725"/>
                  </a:cubicBezTo>
                  <a:cubicBezTo>
                    <a:pt x="676037" y="846018"/>
                    <a:pt x="673432" y="842878"/>
                    <a:pt x="669925" y="841375"/>
                  </a:cubicBezTo>
                  <a:cubicBezTo>
                    <a:pt x="665914" y="839656"/>
                    <a:pt x="661421" y="839399"/>
                    <a:pt x="657225" y="838200"/>
                  </a:cubicBezTo>
                  <a:cubicBezTo>
                    <a:pt x="648774" y="835785"/>
                    <a:pt x="645132" y="834639"/>
                    <a:pt x="638175" y="828675"/>
                  </a:cubicBezTo>
                  <a:cubicBezTo>
                    <a:pt x="633629" y="824779"/>
                    <a:pt x="630021" y="819871"/>
                    <a:pt x="625475" y="815975"/>
                  </a:cubicBezTo>
                  <a:cubicBezTo>
                    <a:pt x="622578" y="813492"/>
                    <a:pt x="618881" y="812068"/>
                    <a:pt x="615950" y="809625"/>
                  </a:cubicBezTo>
                  <a:cubicBezTo>
                    <a:pt x="608364" y="803303"/>
                    <a:pt x="596448" y="789219"/>
                    <a:pt x="593725" y="781050"/>
                  </a:cubicBezTo>
                  <a:cubicBezTo>
                    <a:pt x="586168" y="758380"/>
                    <a:pt x="591088" y="767569"/>
                    <a:pt x="581025" y="752475"/>
                  </a:cubicBezTo>
                  <a:cubicBezTo>
                    <a:pt x="579967" y="748242"/>
                    <a:pt x="579104" y="743955"/>
                    <a:pt x="577850" y="739775"/>
                  </a:cubicBezTo>
                  <a:cubicBezTo>
                    <a:pt x="575927" y="733364"/>
                    <a:pt x="571500" y="720725"/>
                    <a:pt x="571500" y="720725"/>
                  </a:cubicBezTo>
                  <a:cubicBezTo>
                    <a:pt x="572558" y="713317"/>
                    <a:pt x="573207" y="705838"/>
                    <a:pt x="574675" y="698500"/>
                  </a:cubicBezTo>
                  <a:cubicBezTo>
                    <a:pt x="575331" y="695218"/>
                    <a:pt x="575759" y="691588"/>
                    <a:pt x="577850" y="688975"/>
                  </a:cubicBezTo>
                  <a:cubicBezTo>
                    <a:pt x="580234" y="685995"/>
                    <a:pt x="584200" y="684742"/>
                    <a:pt x="587375" y="682625"/>
                  </a:cubicBezTo>
                  <a:cubicBezTo>
                    <a:pt x="605573" y="655328"/>
                    <a:pt x="581342" y="687452"/>
                    <a:pt x="603250" y="669925"/>
                  </a:cubicBezTo>
                  <a:cubicBezTo>
                    <a:pt x="606230" y="667541"/>
                    <a:pt x="606902" y="663098"/>
                    <a:pt x="609600" y="660400"/>
                  </a:cubicBezTo>
                  <a:cubicBezTo>
                    <a:pt x="612298" y="657702"/>
                    <a:pt x="616273" y="656585"/>
                    <a:pt x="619125" y="654050"/>
                  </a:cubicBezTo>
                  <a:cubicBezTo>
                    <a:pt x="625837" y="648084"/>
                    <a:pt x="633194" y="642472"/>
                    <a:pt x="638175" y="635000"/>
                  </a:cubicBezTo>
                  <a:cubicBezTo>
                    <a:pt x="640292" y="631825"/>
                    <a:pt x="641827" y="628173"/>
                    <a:pt x="644525" y="625475"/>
                  </a:cubicBezTo>
                  <a:cubicBezTo>
                    <a:pt x="647223" y="622777"/>
                    <a:pt x="650875" y="621242"/>
                    <a:pt x="654050" y="619125"/>
                  </a:cubicBezTo>
                  <a:cubicBezTo>
                    <a:pt x="655108" y="614892"/>
                    <a:pt x="655506" y="610436"/>
                    <a:pt x="657225" y="606425"/>
                  </a:cubicBezTo>
                  <a:cubicBezTo>
                    <a:pt x="661866" y="595595"/>
                    <a:pt x="665818" y="596737"/>
                    <a:pt x="673100" y="587375"/>
                  </a:cubicBezTo>
                  <a:cubicBezTo>
                    <a:pt x="677785" y="581351"/>
                    <a:pt x="681567" y="574675"/>
                    <a:pt x="685800" y="568325"/>
                  </a:cubicBezTo>
                  <a:cubicBezTo>
                    <a:pt x="687917" y="565150"/>
                    <a:pt x="690943" y="562420"/>
                    <a:pt x="692150" y="558800"/>
                  </a:cubicBezTo>
                  <a:cubicBezTo>
                    <a:pt x="695332" y="549254"/>
                    <a:pt x="694836" y="547956"/>
                    <a:pt x="701675" y="539750"/>
                  </a:cubicBezTo>
                  <a:cubicBezTo>
                    <a:pt x="714324" y="524571"/>
                    <a:pt x="707102" y="535227"/>
                    <a:pt x="720725" y="523875"/>
                  </a:cubicBezTo>
                  <a:cubicBezTo>
                    <a:pt x="724174" y="521000"/>
                    <a:pt x="726514" y="516841"/>
                    <a:pt x="730250" y="514350"/>
                  </a:cubicBezTo>
                  <a:cubicBezTo>
                    <a:pt x="733035" y="512494"/>
                    <a:pt x="736782" y="512672"/>
                    <a:pt x="739775" y="511175"/>
                  </a:cubicBezTo>
                  <a:cubicBezTo>
                    <a:pt x="743188" y="509468"/>
                    <a:pt x="746195" y="507043"/>
                    <a:pt x="749300" y="504825"/>
                  </a:cubicBezTo>
                  <a:cubicBezTo>
                    <a:pt x="776867" y="485134"/>
                    <a:pt x="749077" y="503915"/>
                    <a:pt x="771525" y="488950"/>
                  </a:cubicBezTo>
                  <a:cubicBezTo>
                    <a:pt x="773642" y="478367"/>
                    <a:pt x="774462" y="467439"/>
                    <a:pt x="777875" y="457200"/>
                  </a:cubicBezTo>
                  <a:cubicBezTo>
                    <a:pt x="789454" y="422462"/>
                    <a:pt x="770987" y="475079"/>
                    <a:pt x="787400" y="438150"/>
                  </a:cubicBezTo>
                  <a:cubicBezTo>
                    <a:pt x="793436" y="424569"/>
                    <a:pt x="793231" y="419330"/>
                    <a:pt x="796925" y="406400"/>
                  </a:cubicBezTo>
                  <a:cubicBezTo>
                    <a:pt x="797844" y="403182"/>
                    <a:pt x="799042" y="400050"/>
                    <a:pt x="800100" y="396875"/>
                  </a:cubicBezTo>
                  <a:cubicBezTo>
                    <a:pt x="799042" y="376767"/>
                    <a:pt x="799149" y="356563"/>
                    <a:pt x="796925" y="336550"/>
                  </a:cubicBezTo>
                  <a:cubicBezTo>
                    <a:pt x="795961" y="327876"/>
                    <a:pt x="792692" y="319617"/>
                    <a:pt x="790575" y="311150"/>
                  </a:cubicBezTo>
                  <a:cubicBezTo>
                    <a:pt x="789517" y="306917"/>
                    <a:pt x="788780" y="302590"/>
                    <a:pt x="787400" y="298450"/>
                  </a:cubicBezTo>
                  <a:cubicBezTo>
                    <a:pt x="785283" y="292100"/>
                    <a:pt x="782363" y="285964"/>
                    <a:pt x="781050" y="279400"/>
                  </a:cubicBezTo>
                  <a:cubicBezTo>
                    <a:pt x="779992" y="274108"/>
                    <a:pt x="780108" y="268438"/>
                    <a:pt x="777875" y="263525"/>
                  </a:cubicBezTo>
                  <a:cubicBezTo>
                    <a:pt x="772202" y="251044"/>
                    <a:pt x="759611" y="237324"/>
                    <a:pt x="749300" y="228600"/>
                  </a:cubicBezTo>
                  <a:cubicBezTo>
                    <a:pt x="741221" y="221764"/>
                    <a:pt x="732030" y="216325"/>
                    <a:pt x="723900" y="209550"/>
                  </a:cubicBezTo>
                  <a:cubicBezTo>
                    <a:pt x="717550" y="204258"/>
                    <a:pt x="710943" y="199260"/>
                    <a:pt x="704850" y="193675"/>
                  </a:cubicBezTo>
                  <a:cubicBezTo>
                    <a:pt x="698230" y="187607"/>
                    <a:pt x="693272" y="179606"/>
                    <a:pt x="685800" y="174625"/>
                  </a:cubicBezTo>
                  <a:cubicBezTo>
                    <a:pt x="671872" y="165340"/>
                    <a:pt x="679328" y="170565"/>
                    <a:pt x="663575" y="158750"/>
                  </a:cubicBezTo>
                  <a:cubicBezTo>
                    <a:pt x="661458" y="154517"/>
                    <a:pt x="658887" y="150482"/>
                    <a:pt x="657225" y="146050"/>
                  </a:cubicBezTo>
                  <a:cubicBezTo>
                    <a:pt x="652772" y="134174"/>
                    <a:pt x="653044" y="119882"/>
                    <a:pt x="650875" y="107950"/>
                  </a:cubicBezTo>
                  <a:cubicBezTo>
                    <a:pt x="650276" y="104657"/>
                    <a:pt x="648581" y="101654"/>
                    <a:pt x="647700" y="98425"/>
                  </a:cubicBezTo>
                  <a:cubicBezTo>
                    <a:pt x="645404" y="90005"/>
                    <a:pt x="643467" y="81492"/>
                    <a:pt x="641350" y="73025"/>
                  </a:cubicBezTo>
                  <a:lnTo>
                    <a:pt x="638175" y="60325"/>
                  </a:lnTo>
                  <a:cubicBezTo>
                    <a:pt x="637117" y="56092"/>
                    <a:pt x="638086" y="50711"/>
                    <a:pt x="635000" y="47625"/>
                  </a:cubicBezTo>
                  <a:cubicBezTo>
                    <a:pt x="630767" y="43392"/>
                    <a:pt x="626242" y="39431"/>
                    <a:pt x="622300" y="34925"/>
                  </a:cubicBezTo>
                  <a:cubicBezTo>
                    <a:pt x="618815" y="30943"/>
                    <a:pt x="616757" y="25710"/>
                    <a:pt x="612775" y="22225"/>
                  </a:cubicBezTo>
                  <a:cubicBezTo>
                    <a:pt x="608131" y="18161"/>
                    <a:pt x="602106" y="16013"/>
                    <a:pt x="596900" y="12700"/>
                  </a:cubicBezTo>
                  <a:cubicBezTo>
                    <a:pt x="590461" y="8603"/>
                    <a:pt x="577850" y="0"/>
                    <a:pt x="577850" y="0"/>
                  </a:cubicBezTo>
                  <a:cubicBezTo>
                    <a:pt x="539750" y="1058"/>
                    <a:pt x="501568" y="459"/>
                    <a:pt x="463550" y="3175"/>
                  </a:cubicBezTo>
                  <a:cubicBezTo>
                    <a:pt x="456874" y="3652"/>
                    <a:pt x="450069" y="5812"/>
                    <a:pt x="444500" y="9525"/>
                  </a:cubicBezTo>
                  <a:lnTo>
                    <a:pt x="425450" y="22225"/>
                  </a:lnTo>
                  <a:cubicBezTo>
                    <a:pt x="422275" y="24342"/>
                    <a:pt x="419545" y="27368"/>
                    <a:pt x="415925" y="28575"/>
                  </a:cubicBezTo>
                  <a:cubicBezTo>
                    <a:pt x="382496" y="39718"/>
                    <a:pt x="411527" y="31425"/>
                    <a:pt x="371475" y="38100"/>
                  </a:cubicBezTo>
                  <a:cubicBezTo>
                    <a:pt x="367171" y="38817"/>
                    <a:pt x="368829" y="55033"/>
                    <a:pt x="358775" y="5715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17" name="Freeform 30"/>
            <p:cNvSpPr>
              <a:spLocks noEditPoints="1"/>
            </p:cNvSpPr>
            <p:nvPr/>
          </p:nvSpPr>
          <p:spPr bwMode="auto">
            <a:xfrm>
              <a:off x="7410926" y="2235790"/>
              <a:ext cx="1413758" cy="1534619"/>
            </a:xfrm>
            <a:custGeom>
              <a:avLst/>
              <a:gdLst>
                <a:gd name="T0" fmla="*/ 840 w 1175"/>
                <a:gd name="T1" fmla="*/ 932 h 1276"/>
                <a:gd name="T2" fmla="*/ 752 w 1175"/>
                <a:gd name="T3" fmla="*/ 820 h 1276"/>
                <a:gd name="T4" fmla="*/ 850 w 1175"/>
                <a:gd name="T5" fmla="*/ 695 h 1276"/>
                <a:gd name="T6" fmla="*/ 895 w 1175"/>
                <a:gd name="T7" fmla="*/ 662 h 1276"/>
                <a:gd name="T8" fmla="*/ 928 w 1175"/>
                <a:gd name="T9" fmla="*/ 591 h 1276"/>
                <a:gd name="T10" fmla="*/ 930 w 1175"/>
                <a:gd name="T11" fmla="*/ 510 h 1276"/>
                <a:gd name="T12" fmla="*/ 912 w 1175"/>
                <a:gd name="T13" fmla="*/ 457 h 1276"/>
                <a:gd name="T14" fmla="*/ 913 w 1175"/>
                <a:gd name="T15" fmla="*/ 431 h 1276"/>
                <a:gd name="T16" fmla="*/ 857 w 1175"/>
                <a:gd name="T17" fmla="*/ 291 h 1276"/>
                <a:gd name="T18" fmla="*/ 689 w 1175"/>
                <a:gd name="T19" fmla="*/ 137 h 1276"/>
                <a:gd name="T20" fmla="*/ 668 w 1175"/>
                <a:gd name="T21" fmla="*/ 17 h 1276"/>
                <a:gd name="T22" fmla="*/ 636 w 1175"/>
                <a:gd name="T23" fmla="*/ 103 h 1276"/>
                <a:gd name="T24" fmla="*/ 578 w 1175"/>
                <a:gd name="T25" fmla="*/ 0 h 1276"/>
                <a:gd name="T26" fmla="*/ 468 w 1175"/>
                <a:gd name="T27" fmla="*/ 141 h 1276"/>
                <a:gd name="T28" fmla="*/ 463 w 1175"/>
                <a:gd name="T29" fmla="*/ 149 h 1276"/>
                <a:gd name="T30" fmla="*/ 396 w 1175"/>
                <a:gd name="T31" fmla="*/ 201 h 1276"/>
                <a:gd name="T32" fmla="*/ 262 w 1175"/>
                <a:gd name="T33" fmla="*/ 431 h 1276"/>
                <a:gd name="T34" fmla="*/ 263 w 1175"/>
                <a:gd name="T35" fmla="*/ 457 h 1276"/>
                <a:gd name="T36" fmla="*/ 245 w 1175"/>
                <a:gd name="T37" fmla="*/ 510 h 1276"/>
                <a:gd name="T38" fmla="*/ 247 w 1175"/>
                <a:gd name="T39" fmla="*/ 591 h 1276"/>
                <a:gd name="T40" fmla="*/ 279 w 1175"/>
                <a:gd name="T41" fmla="*/ 662 h 1276"/>
                <a:gd name="T42" fmla="*/ 325 w 1175"/>
                <a:gd name="T43" fmla="*/ 695 h 1276"/>
                <a:gd name="T44" fmla="*/ 423 w 1175"/>
                <a:gd name="T45" fmla="*/ 820 h 1276"/>
                <a:gd name="T46" fmla="*/ 335 w 1175"/>
                <a:gd name="T47" fmla="*/ 932 h 1276"/>
                <a:gd name="T48" fmla="*/ 4 w 1175"/>
                <a:gd name="T49" fmla="*/ 1166 h 1276"/>
                <a:gd name="T50" fmla="*/ 43 w 1175"/>
                <a:gd name="T51" fmla="*/ 1276 h 1276"/>
                <a:gd name="T52" fmla="*/ 1131 w 1175"/>
                <a:gd name="T53" fmla="*/ 1276 h 1276"/>
                <a:gd name="T54" fmla="*/ 1170 w 1175"/>
                <a:gd name="T55" fmla="*/ 1166 h 1276"/>
                <a:gd name="T56" fmla="*/ 840 w 1175"/>
                <a:gd name="T57" fmla="*/ 932 h 1276"/>
                <a:gd name="T58" fmla="*/ 343 w 1175"/>
                <a:gd name="T59" fmla="*/ 674 h 1276"/>
                <a:gd name="T60" fmla="*/ 284 w 1175"/>
                <a:gd name="T61" fmla="*/ 470 h 1276"/>
                <a:gd name="T62" fmla="*/ 285 w 1175"/>
                <a:gd name="T63" fmla="*/ 468 h 1276"/>
                <a:gd name="T64" fmla="*/ 286 w 1175"/>
                <a:gd name="T65" fmla="*/ 467 h 1276"/>
                <a:gd name="T66" fmla="*/ 294 w 1175"/>
                <a:gd name="T67" fmla="*/ 457 h 1276"/>
                <a:gd name="T68" fmla="*/ 310 w 1175"/>
                <a:gd name="T69" fmla="*/ 449 h 1276"/>
                <a:gd name="T70" fmla="*/ 344 w 1175"/>
                <a:gd name="T71" fmla="*/ 490 h 1276"/>
                <a:gd name="T72" fmla="*/ 361 w 1175"/>
                <a:gd name="T73" fmla="*/ 475 h 1276"/>
                <a:gd name="T74" fmla="*/ 391 w 1175"/>
                <a:gd name="T75" fmla="*/ 330 h 1276"/>
                <a:gd name="T76" fmla="*/ 491 w 1175"/>
                <a:gd name="T77" fmla="*/ 303 h 1276"/>
                <a:gd name="T78" fmla="*/ 594 w 1175"/>
                <a:gd name="T79" fmla="*/ 315 h 1276"/>
                <a:gd name="T80" fmla="*/ 697 w 1175"/>
                <a:gd name="T81" fmla="*/ 303 h 1276"/>
                <a:gd name="T82" fmla="*/ 785 w 1175"/>
                <a:gd name="T83" fmla="*/ 331 h 1276"/>
                <a:gd name="T84" fmla="*/ 786 w 1175"/>
                <a:gd name="T85" fmla="*/ 332 h 1276"/>
                <a:gd name="T86" fmla="*/ 815 w 1175"/>
                <a:gd name="T87" fmla="*/ 475 h 1276"/>
                <a:gd name="T88" fmla="*/ 831 w 1175"/>
                <a:gd name="T89" fmla="*/ 490 h 1276"/>
                <a:gd name="T90" fmla="*/ 865 w 1175"/>
                <a:gd name="T91" fmla="*/ 449 h 1276"/>
                <a:gd name="T92" fmla="*/ 880 w 1175"/>
                <a:gd name="T93" fmla="*/ 455 h 1276"/>
                <a:gd name="T94" fmla="*/ 832 w 1175"/>
                <a:gd name="T95" fmla="*/ 674 h 1276"/>
                <a:gd name="T96" fmla="*/ 587 w 1175"/>
                <a:gd name="T97" fmla="*/ 851 h 1276"/>
                <a:gd name="T98" fmla="*/ 343 w 1175"/>
                <a:gd name="T99" fmla="*/ 674 h 1276"/>
                <a:gd name="T100" fmla="*/ 589 w 1175"/>
                <a:gd name="T101" fmla="*/ 1200 h 1276"/>
                <a:gd name="T102" fmla="*/ 366 w 1175"/>
                <a:gd name="T103" fmla="*/ 963 h 1276"/>
                <a:gd name="T104" fmla="*/ 461 w 1175"/>
                <a:gd name="T105" fmla="*/ 845 h 1276"/>
                <a:gd name="T106" fmla="*/ 587 w 1175"/>
                <a:gd name="T107" fmla="*/ 877 h 1276"/>
                <a:gd name="T108" fmla="*/ 717 w 1175"/>
                <a:gd name="T109" fmla="*/ 843 h 1276"/>
                <a:gd name="T110" fmla="*/ 812 w 1175"/>
                <a:gd name="T111" fmla="*/ 963 h 1276"/>
                <a:gd name="T112" fmla="*/ 589 w 1175"/>
                <a:gd name="T113" fmla="*/ 1200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75" h="1276">
                  <a:moveTo>
                    <a:pt x="840" y="932"/>
                  </a:moveTo>
                  <a:cubicBezTo>
                    <a:pt x="779" y="908"/>
                    <a:pt x="757" y="868"/>
                    <a:pt x="752" y="820"/>
                  </a:cubicBezTo>
                  <a:cubicBezTo>
                    <a:pt x="793" y="788"/>
                    <a:pt x="826" y="745"/>
                    <a:pt x="850" y="695"/>
                  </a:cubicBezTo>
                  <a:cubicBezTo>
                    <a:pt x="868" y="689"/>
                    <a:pt x="883" y="677"/>
                    <a:pt x="895" y="662"/>
                  </a:cubicBezTo>
                  <a:cubicBezTo>
                    <a:pt x="911" y="643"/>
                    <a:pt x="922" y="618"/>
                    <a:pt x="928" y="591"/>
                  </a:cubicBezTo>
                  <a:cubicBezTo>
                    <a:pt x="933" y="565"/>
                    <a:pt x="934" y="536"/>
                    <a:pt x="930" y="510"/>
                  </a:cubicBezTo>
                  <a:cubicBezTo>
                    <a:pt x="927" y="491"/>
                    <a:pt x="921" y="473"/>
                    <a:pt x="912" y="457"/>
                  </a:cubicBezTo>
                  <a:cubicBezTo>
                    <a:pt x="914" y="450"/>
                    <a:pt x="914" y="442"/>
                    <a:pt x="913" y="431"/>
                  </a:cubicBezTo>
                  <a:cubicBezTo>
                    <a:pt x="908" y="388"/>
                    <a:pt x="887" y="337"/>
                    <a:pt x="857" y="291"/>
                  </a:cubicBezTo>
                  <a:cubicBezTo>
                    <a:pt x="837" y="223"/>
                    <a:pt x="776" y="164"/>
                    <a:pt x="689" y="137"/>
                  </a:cubicBezTo>
                  <a:cubicBezTo>
                    <a:pt x="714" y="86"/>
                    <a:pt x="692" y="26"/>
                    <a:pt x="668" y="17"/>
                  </a:cubicBezTo>
                  <a:cubicBezTo>
                    <a:pt x="671" y="61"/>
                    <a:pt x="658" y="87"/>
                    <a:pt x="636" y="103"/>
                  </a:cubicBezTo>
                  <a:cubicBezTo>
                    <a:pt x="643" y="49"/>
                    <a:pt x="607" y="3"/>
                    <a:pt x="578" y="0"/>
                  </a:cubicBezTo>
                  <a:cubicBezTo>
                    <a:pt x="603" y="66"/>
                    <a:pt x="527" y="121"/>
                    <a:pt x="468" y="141"/>
                  </a:cubicBezTo>
                  <a:cubicBezTo>
                    <a:pt x="466" y="144"/>
                    <a:pt x="465" y="146"/>
                    <a:pt x="463" y="149"/>
                  </a:cubicBezTo>
                  <a:cubicBezTo>
                    <a:pt x="436" y="162"/>
                    <a:pt x="413" y="180"/>
                    <a:pt x="396" y="201"/>
                  </a:cubicBezTo>
                  <a:cubicBezTo>
                    <a:pt x="325" y="260"/>
                    <a:pt x="271" y="356"/>
                    <a:pt x="262" y="431"/>
                  </a:cubicBezTo>
                  <a:cubicBezTo>
                    <a:pt x="260" y="441"/>
                    <a:pt x="261" y="450"/>
                    <a:pt x="263" y="457"/>
                  </a:cubicBezTo>
                  <a:cubicBezTo>
                    <a:pt x="254" y="473"/>
                    <a:pt x="248" y="491"/>
                    <a:pt x="245" y="510"/>
                  </a:cubicBezTo>
                  <a:cubicBezTo>
                    <a:pt x="240" y="536"/>
                    <a:pt x="241" y="565"/>
                    <a:pt x="247" y="591"/>
                  </a:cubicBezTo>
                  <a:cubicBezTo>
                    <a:pt x="253" y="618"/>
                    <a:pt x="264" y="643"/>
                    <a:pt x="279" y="662"/>
                  </a:cubicBezTo>
                  <a:cubicBezTo>
                    <a:pt x="292" y="677"/>
                    <a:pt x="307" y="689"/>
                    <a:pt x="325" y="695"/>
                  </a:cubicBezTo>
                  <a:cubicBezTo>
                    <a:pt x="349" y="745"/>
                    <a:pt x="382" y="788"/>
                    <a:pt x="423" y="820"/>
                  </a:cubicBezTo>
                  <a:cubicBezTo>
                    <a:pt x="418" y="868"/>
                    <a:pt x="396" y="908"/>
                    <a:pt x="335" y="932"/>
                  </a:cubicBezTo>
                  <a:cubicBezTo>
                    <a:pt x="195" y="987"/>
                    <a:pt x="0" y="1002"/>
                    <a:pt x="4" y="1166"/>
                  </a:cubicBezTo>
                  <a:cubicBezTo>
                    <a:pt x="5" y="1201"/>
                    <a:pt x="20" y="1239"/>
                    <a:pt x="43" y="1276"/>
                  </a:cubicBezTo>
                  <a:cubicBezTo>
                    <a:pt x="1131" y="1276"/>
                    <a:pt x="1131" y="1276"/>
                    <a:pt x="1131" y="1276"/>
                  </a:cubicBezTo>
                  <a:cubicBezTo>
                    <a:pt x="1154" y="1239"/>
                    <a:pt x="1169" y="1201"/>
                    <a:pt x="1170" y="1166"/>
                  </a:cubicBezTo>
                  <a:cubicBezTo>
                    <a:pt x="1175" y="1002"/>
                    <a:pt x="979" y="987"/>
                    <a:pt x="840" y="932"/>
                  </a:cubicBezTo>
                  <a:close/>
                  <a:moveTo>
                    <a:pt x="343" y="674"/>
                  </a:moveTo>
                  <a:cubicBezTo>
                    <a:pt x="273" y="662"/>
                    <a:pt x="247" y="537"/>
                    <a:pt x="284" y="470"/>
                  </a:cubicBezTo>
                  <a:cubicBezTo>
                    <a:pt x="285" y="469"/>
                    <a:pt x="285" y="469"/>
                    <a:pt x="285" y="468"/>
                  </a:cubicBezTo>
                  <a:cubicBezTo>
                    <a:pt x="286" y="468"/>
                    <a:pt x="286" y="468"/>
                    <a:pt x="286" y="467"/>
                  </a:cubicBezTo>
                  <a:cubicBezTo>
                    <a:pt x="288" y="464"/>
                    <a:pt x="290" y="460"/>
                    <a:pt x="294" y="457"/>
                  </a:cubicBezTo>
                  <a:cubicBezTo>
                    <a:pt x="298" y="453"/>
                    <a:pt x="303" y="449"/>
                    <a:pt x="310" y="449"/>
                  </a:cubicBezTo>
                  <a:cubicBezTo>
                    <a:pt x="326" y="449"/>
                    <a:pt x="337" y="470"/>
                    <a:pt x="344" y="490"/>
                  </a:cubicBezTo>
                  <a:cubicBezTo>
                    <a:pt x="357" y="529"/>
                    <a:pt x="364" y="548"/>
                    <a:pt x="361" y="475"/>
                  </a:cubicBezTo>
                  <a:cubicBezTo>
                    <a:pt x="359" y="428"/>
                    <a:pt x="370" y="377"/>
                    <a:pt x="391" y="330"/>
                  </a:cubicBezTo>
                  <a:cubicBezTo>
                    <a:pt x="411" y="301"/>
                    <a:pt x="433" y="288"/>
                    <a:pt x="491" y="303"/>
                  </a:cubicBezTo>
                  <a:cubicBezTo>
                    <a:pt x="520" y="310"/>
                    <a:pt x="555" y="315"/>
                    <a:pt x="594" y="315"/>
                  </a:cubicBezTo>
                  <a:cubicBezTo>
                    <a:pt x="632" y="315"/>
                    <a:pt x="668" y="310"/>
                    <a:pt x="697" y="303"/>
                  </a:cubicBezTo>
                  <a:cubicBezTo>
                    <a:pt x="750" y="289"/>
                    <a:pt x="763" y="302"/>
                    <a:pt x="785" y="331"/>
                  </a:cubicBezTo>
                  <a:cubicBezTo>
                    <a:pt x="785" y="331"/>
                    <a:pt x="785" y="332"/>
                    <a:pt x="786" y="332"/>
                  </a:cubicBezTo>
                  <a:cubicBezTo>
                    <a:pt x="806" y="378"/>
                    <a:pt x="817" y="428"/>
                    <a:pt x="815" y="475"/>
                  </a:cubicBezTo>
                  <a:cubicBezTo>
                    <a:pt x="812" y="548"/>
                    <a:pt x="818" y="529"/>
                    <a:pt x="831" y="490"/>
                  </a:cubicBezTo>
                  <a:cubicBezTo>
                    <a:pt x="838" y="470"/>
                    <a:pt x="849" y="449"/>
                    <a:pt x="865" y="449"/>
                  </a:cubicBezTo>
                  <a:cubicBezTo>
                    <a:pt x="871" y="449"/>
                    <a:pt x="876" y="452"/>
                    <a:pt x="880" y="455"/>
                  </a:cubicBezTo>
                  <a:cubicBezTo>
                    <a:pt x="932" y="516"/>
                    <a:pt x="907" y="661"/>
                    <a:pt x="832" y="674"/>
                  </a:cubicBezTo>
                  <a:cubicBezTo>
                    <a:pt x="786" y="775"/>
                    <a:pt x="702" y="851"/>
                    <a:pt x="587" y="851"/>
                  </a:cubicBezTo>
                  <a:cubicBezTo>
                    <a:pt x="472" y="851"/>
                    <a:pt x="389" y="775"/>
                    <a:pt x="343" y="674"/>
                  </a:cubicBezTo>
                  <a:close/>
                  <a:moveTo>
                    <a:pt x="589" y="1200"/>
                  </a:moveTo>
                  <a:cubicBezTo>
                    <a:pt x="496" y="1163"/>
                    <a:pt x="382" y="1099"/>
                    <a:pt x="366" y="963"/>
                  </a:cubicBezTo>
                  <a:cubicBezTo>
                    <a:pt x="416" y="946"/>
                    <a:pt x="445" y="899"/>
                    <a:pt x="461" y="845"/>
                  </a:cubicBezTo>
                  <a:cubicBezTo>
                    <a:pt x="498" y="865"/>
                    <a:pt x="540" y="877"/>
                    <a:pt x="587" y="877"/>
                  </a:cubicBezTo>
                  <a:cubicBezTo>
                    <a:pt x="635" y="877"/>
                    <a:pt x="679" y="865"/>
                    <a:pt x="717" y="843"/>
                  </a:cubicBezTo>
                  <a:cubicBezTo>
                    <a:pt x="732" y="898"/>
                    <a:pt x="761" y="945"/>
                    <a:pt x="812" y="963"/>
                  </a:cubicBezTo>
                  <a:cubicBezTo>
                    <a:pt x="797" y="1099"/>
                    <a:pt x="682" y="1163"/>
                    <a:pt x="589" y="120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IN" sz="1350" dirty="0">
                <a:cs typeface="+mn-ea"/>
                <a:sym typeface="+mn-lt"/>
              </a:endParaRPr>
            </a:p>
          </p:txBody>
        </p:sp>
      </p:grpSp>
      <p:sp>
        <p:nvSpPr>
          <p:cNvPr id="18" name="Freeform 37"/>
          <p:cNvSpPr/>
          <p:nvPr/>
        </p:nvSpPr>
        <p:spPr bwMode="auto">
          <a:xfrm>
            <a:off x="9672640" y="2930733"/>
            <a:ext cx="14287" cy="22225"/>
          </a:xfrm>
          <a:custGeom>
            <a:avLst/>
            <a:gdLst>
              <a:gd name="T0" fmla="*/ 0 w 4"/>
              <a:gd name="T1" fmla="*/ 5 h 6"/>
              <a:gd name="T2" fmla="*/ 0 w 4"/>
              <a:gd name="T3" fmla="*/ 6 h 6"/>
              <a:gd name="T4" fmla="*/ 4 w 4"/>
              <a:gd name="T5" fmla="*/ 0 h 6"/>
              <a:gd name="T6" fmla="*/ 0 w 4"/>
              <a:gd name="T7" fmla="*/ 5 h 6"/>
            </a:gdLst>
            <a:ahLst/>
            <a:cxnLst>
              <a:cxn ang="0">
                <a:pos x="T0" y="T1"/>
              </a:cxn>
              <a:cxn ang="0">
                <a:pos x="T2" y="T3"/>
              </a:cxn>
              <a:cxn ang="0">
                <a:pos x="T4" y="T5"/>
              </a:cxn>
              <a:cxn ang="0">
                <a:pos x="T6" y="T7"/>
              </a:cxn>
            </a:cxnLst>
            <a:rect l="0" t="0" r="r" b="b"/>
            <a:pathLst>
              <a:path w="4" h="6">
                <a:moveTo>
                  <a:pt x="0" y="5"/>
                </a:moveTo>
                <a:cubicBezTo>
                  <a:pt x="0" y="5"/>
                  <a:pt x="0" y="5"/>
                  <a:pt x="0" y="6"/>
                </a:cubicBezTo>
                <a:cubicBezTo>
                  <a:pt x="1" y="4"/>
                  <a:pt x="2" y="2"/>
                  <a:pt x="4" y="0"/>
                </a:cubicBezTo>
                <a:cubicBezTo>
                  <a:pt x="2" y="2"/>
                  <a:pt x="1" y="3"/>
                  <a:pt x="0" y="5"/>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IN" sz="1350" dirty="0">
              <a:cs typeface="+mn-ea"/>
              <a:sym typeface="+mn-lt"/>
            </a:endParaRPr>
          </a:p>
        </p:txBody>
      </p:sp>
      <p:grpSp>
        <p:nvGrpSpPr>
          <p:cNvPr id="19" name="Group 18"/>
          <p:cNvGrpSpPr/>
          <p:nvPr/>
        </p:nvGrpSpPr>
        <p:grpSpPr>
          <a:xfrm>
            <a:off x="9386441" y="1705265"/>
            <a:ext cx="1563324" cy="1533237"/>
            <a:chOff x="9238801" y="2005096"/>
            <a:chExt cx="1563324" cy="1533237"/>
          </a:xfrm>
        </p:grpSpPr>
        <p:grpSp>
          <p:nvGrpSpPr>
            <p:cNvPr id="20" name="Group 19"/>
            <p:cNvGrpSpPr/>
            <p:nvPr/>
          </p:nvGrpSpPr>
          <p:grpSpPr>
            <a:xfrm>
              <a:off x="9238801" y="2005096"/>
              <a:ext cx="1563324" cy="1533237"/>
              <a:chOff x="9238801" y="2005096"/>
              <a:chExt cx="1563324" cy="1533237"/>
            </a:xfrm>
          </p:grpSpPr>
          <p:sp>
            <p:nvSpPr>
              <p:cNvPr id="22" name="Freeform 21"/>
              <p:cNvSpPr/>
              <p:nvPr/>
            </p:nvSpPr>
            <p:spPr>
              <a:xfrm>
                <a:off x="9578975" y="2257425"/>
                <a:ext cx="892347" cy="1228725"/>
              </a:xfrm>
              <a:custGeom>
                <a:avLst/>
                <a:gdLst>
                  <a:gd name="connsiteX0" fmla="*/ 225425 w 892347"/>
                  <a:gd name="connsiteY0" fmla="*/ 25400 h 1228725"/>
                  <a:gd name="connsiteX1" fmla="*/ 193675 w 892347"/>
                  <a:gd name="connsiteY1" fmla="*/ 31750 h 1228725"/>
                  <a:gd name="connsiteX2" fmla="*/ 168275 w 892347"/>
                  <a:gd name="connsiteY2" fmla="*/ 44450 h 1228725"/>
                  <a:gd name="connsiteX3" fmla="*/ 155575 w 892347"/>
                  <a:gd name="connsiteY3" fmla="*/ 50800 h 1228725"/>
                  <a:gd name="connsiteX4" fmla="*/ 146050 w 892347"/>
                  <a:gd name="connsiteY4" fmla="*/ 53975 h 1228725"/>
                  <a:gd name="connsiteX5" fmla="*/ 117475 w 892347"/>
                  <a:gd name="connsiteY5" fmla="*/ 76200 h 1228725"/>
                  <a:gd name="connsiteX6" fmla="*/ 111125 w 892347"/>
                  <a:gd name="connsiteY6" fmla="*/ 85725 h 1228725"/>
                  <a:gd name="connsiteX7" fmla="*/ 104775 w 892347"/>
                  <a:gd name="connsiteY7" fmla="*/ 107950 h 1228725"/>
                  <a:gd name="connsiteX8" fmla="*/ 98425 w 892347"/>
                  <a:gd name="connsiteY8" fmla="*/ 127000 h 1228725"/>
                  <a:gd name="connsiteX9" fmla="*/ 82550 w 892347"/>
                  <a:gd name="connsiteY9" fmla="*/ 146050 h 1228725"/>
                  <a:gd name="connsiteX10" fmla="*/ 63500 w 892347"/>
                  <a:gd name="connsiteY10" fmla="*/ 161925 h 1228725"/>
                  <a:gd name="connsiteX11" fmla="*/ 41275 w 892347"/>
                  <a:gd name="connsiteY11" fmla="*/ 187325 h 1228725"/>
                  <a:gd name="connsiteX12" fmla="*/ 22225 w 892347"/>
                  <a:gd name="connsiteY12" fmla="*/ 215900 h 1228725"/>
                  <a:gd name="connsiteX13" fmla="*/ 15875 w 892347"/>
                  <a:gd name="connsiteY13" fmla="*/ 225425 h 1228725"/>
                  <a:gd name="connsiteX14" fmla="*/ 6350 w 892347"/>
                  <a:gd name="connsiteY14" fmla="*/ 260350 h 1228725"/>
                  <a:gd name="connsiteX15" fmla="*/ 0 w 892347"/>
                  <a:gd name="connsiteY15" fmla="*/ 298450 h 1228725"/>
                  <a:gd name="connsiteX16" fmla="*/ 3175 w 892347"/>
                  <a:gd name="connsiteY16" fmla="*/ 333375 h 1228725"/>
                  <a:gd name="connsiteX17" fmla="*/ 9525 w 892347"/>
                  <a:gd name="connsiteY17" fmla="*/ 352425 h 1228725"/>
                  <a:gd name="connsiteX18" fmla="*/ 15875 w 892347"/>
                  <a:gd name="connsiteY18" fmla="*/ 371475 h 1228725"/>
                  <a:gd name="connsiteX19" fmla="*/ 19050 w 892347"/>
                  <a:gd name="connsiteY19" fmla="*/ 381000 h 1228725"/>
                  <a:gd name="connsiteX20" fmla="*/ 25400 w 892347"/>
                  <a:gd name="connsiteY20" fmla="*/ 390525 h 1228725"/>
                  <a:gd name="connsiteX21" fmla="*/ 31750 w 892347"/>
                  <a:gd name="connsiteY21" fmla="*/ 409575 h 1228725"/>
                  <a:gd name="connsiteX22" fmla="*/ 50800 w 892347"/>
                  <a:gd name="connsiteY22" fmla="*/ 438150 h 1228725"/>
                  <a:gd name="connsiteX23" fmla="*/ 57150 w 892347"/>
                  <a:gd name="connsiteY23" fmla="*/ 447675 h 1228725"/>
                  <a:gd name="connsiteX24" fmla="*/ 63500 w 892347"/>
                  <a:gd name="connsiteY24" fmla="*/ 457200 h 1228725"/>
                  <a:gd name="connsiteX25" fmla="*/ 92075 w 892347"/>
                  <a:gd name="connsiteY25" fmla="*/ 482600 h 1228725"/>
                  <a:gd name="connsiteX26" fmla="*/ 104775 w 892347"/>
                  <a:gd name="connsiteY26" fmla="*/ 501650 h 1228725"/>
                  <a:gd name="connsiteX27" fmla="*/ 127000 w 892347"/>
                  <a:gd name="connsiteY27" fmla="*/ 530225 h 1228725"/>
                  <a:gd name="connsiteX28" fmla="*/ 130175 w 892347"/>
                  <a:gd name="connsiteY28" fmla="*/ 539750 h 1228725"/>
                  <a:gd name="connsiteX29" fmla="*/ 146050 w 892347"/>
                  <a:gd name="connsiteY29" fmla="*/ 558800 h 1228725"/>
                  <a:gd name="connsiteX30" fmla="*/ 158750 w 892347"/>
                  <a:gd name="connsiteY30" fmla="*/ 574675 h 1228725"/>
                  <a:gd name="connsiteX31" fmla="*/ 171450 w 892347"/>
                  <a:gd name="connsiteY31" fmla="*/ 590550 h 1228725"/>
                  <a:gd name="connsiteX32" fmla="*/ 187325 w 892347"/>
                  <a:gd name="connsiteY32" fmla="*/ 609600 h 1228725"/>
                  <a:gd name="connsiteX33" fmla="*/ 196850 w 892347"/>
                  <a:gd name="connsiteY33" fmla="*/ 612775 h 1228725"/>
                  <a:gd name="connsiteX34" fmla="*/ 209550 w 892347"/>
                  <a:gd name="connsiteY34" fmla="*/ 631825 h 1228725"/>
                  <a:gd name="connsiteX35" fmla="*/ 225425 w 892347"/>
                  <a:gd name="connsiteY35" fmla="*/ 650875 h 1228725"/>
                  <a:gd name="connsiteX36" fmla="*/ 231775 w 892347"/>
                  <a:gd name="connsiteY36" fmla="*/ 669925 h 1228725"/>
                  <a:gd name="connsiteX37" fmla="*/ 238125 w 892347"/>
                  <a:gd name="connsiteY37" fmla="*/ 688975 h 1228725"/>
                  <a:gd name="connsiteX38" fmla="*/ 241300 w 892347"/>
                  <a:gd name="connsiteY38" fmla="*/ 698500 h 1228725"/>
                  <a:gd name="connsiteX39" fmla="*/ 238125 w 892347"/>
                  <a:gd name="connsiteY39" fmla="*/ 752475 h 1228725"/>
                  <a:gd name="connsiteX40" fmla="*/ 234950 w 892347"/>
                  <a:gd name="connsiteY40" fmla="*/ 771525 h 1228725"/>
                  <a:gd name="connsiteX41" fmla="*/ 222250 w 892347"/>
                  <a:gd name="connsiteY41" fmla="*/ 800100 h 1228725"/>
                  <a:gd name="connsiteX42" fmla="*/ 200025 w 892347"/>
                  <a:gd name="connsiteY42" fmla="*/ 828675 h 1228725"/>
                  <a:gd name="connsiteX43" fmla="*/ 193675 w 892347"/>
                  <a:gd name="connsiteY43" fmla="*/ 838200 h 1228725"/>
                  <a:gd name="connsiteX44" fmla="*/ 187325 w 892347"/>
                  <a:gd name="connsiteY44" fmla="*/ 847725 h 1228725"/>
                  <a:gd name="connsiteX45" fmla="*/ 180975 w 892347"/>
                  <a:gd name="connsiteY45" fmla="*/ 873125 h 1228725"/>
                  <a:gd name="connsiteX46" fmla="*/ 187325 w 892347"/>
                  <a:gd name="connsiteY46" fmla="*/ 933450 h 1228725"/>
                  <a:gd name="connsiteX47" fmla="*/ 193675 w 892347"/>
                  <a:gd name="connsiteY47" fmla="*/ 968375 h 1228725"/>
                  <a:gd name="connsiteX48" fmla="*/ 196850 w 892347"/>
                  <a:gd name="connsiteY48" fmla="*/ 981075 h 1228725"/>
                  <a:gd name="connsiteX49" fmla="*/ 203200 w 892347"/>
                  <a:gd name="connsiteY49" fmla="*/ 993775 h 1228725"/>
                  <a:gd name="connsiteX50" fmla="*/ 206375 w 892347"/>
                  <a:gd name="connsiteY50" fmla="*/ 1003300 h 1228725"/>
                  <a:gd name="connsiteX51" fmla="*/ 222250 w 892347"/>
                  <a:gd name="connsiteY51" fmla="*/ 1031875 h 1228725"/>
                  <a:gd name="connsiteX52" fmla="*/ 228600 w 892347"/>
                  <a:gd name="connsiteY52" fmla="*/ 1044575 h 1228725"/>
                  <a:gd name="connsiteX53" fmla="*/ 238125 w 892347"/>
                  <a:gd name="connsiteY53" fmla="*/ 1054100 h 1228725"/>
                  <a:gd name="connsiteX54" fmla="*/ 247650 w 892347"/>
                  <a:gd name="connsiteY54" fmla="*/ 1066800 h 1228725"/>
                  <a:gd name="connsiteX55" fmla="*/ 266700 w 892347"/>
                  <a:gd name="connsiteY55" fmla="*/ 1082675 h 1228725"/>
                  <a:gd name="connsiteX56" fmla="*/ 276225 w 892347"/>
                  <a:gd name="connsiteY56" fmla="*/ 1085850 h 1228725"/>
                  <a:gd name="connsiteX57" fmla="*/ 285750 w 892347"/>
                  <a:gd name="connsiteY57" fmla="*/ 1095375 h 1228725"/>
                  <a:gd name="connsiteX58" fmla="*/ 295275 w 892347"/>
                  <a:gd name="connsiteY58" fmla="*/ 1101725 h 1228725"/>
                  <a:gd name="connsiteX59" fmla="*/ 314325 w 892347"/>
                  <a:gd name="connsiteY59" fmla="*/ 1120775 h 1228725"/>
                  <a:gd name="connsiteX60" fmla="*/ 327025 w 892347"/>
                  <a:gd name="connsiteY60" fmla="*/ 1127125 h 1228725"/>
                  <a:gd name="connsiteX61" fmla="*/ 346075 w 892347"/>
                  <a:gd name="connsiteY61" fmla="*/ 1139825 h 1228725"/>
                  <a:gd name="connsiteX62" fmla="*/ 371475 w 892347"/>
                  <a:gd name="connsiteY62" fmla="*/ 1149350 h 1228725"/>
                  <a:gd name="connsiteX63" fmla="*/ 381000 w 892347"/>
                  <a:gd name="connsiteY63" fmla="*/ 1152525 h 1228725"/>
                  <a:gd name="connsiteX64" fmla="*/ 400050 w 892347"/>
                  <a:gd name="connsiteY64" fmla="*/ 1162050 h 1228725"/>
                  <a:gd name="connsiteX65" fmla="*/ 419100 w 892347"/>
                  <a:gd name="connsiteY65" fmla="*/ 1181100 h 1228725"/>
                  <a:gd name="connsiteX66" fmla="*/ 434975 w 892347"/>
                  <a:gd name="connsiteY66" fmla="*/ 1196975 h 1228725"/>
                  <a:gd name="connsiteX67" fmla="*/ 447675 w 892347"/>
                  <a:gd name="connsiteY67" fmla="*/ 1216025 h 1228725"/>
                  <a:gd name="connsiteX68" fmla="*/ 469900 w 892347"/>
                  <a:gd name="connsiteY68" fmla="*/ 1228725 h 1228725"/>
                  <a:gd name="connsiteX69" fmla="*/ 511175 w 892347"/>
                  <a:gd name="connsiteY69" fmla="*/ 1225550 h 1228725"/>
                  <a:gd name="connsiteX70" fmla="*/ 558800 w 892347"/>
                  <a:gd name="connsiteY70" fmla="*/ 1193800 h 1228725"/>
                  <a:gd name="connsiteX71" fmla="*/ 571500 w 892347"/>
                  <a:gd name="connsiteY71" fmla="*/ 1181100 h 1228725"/>
                  <a:gd name="connsiteX72" fmla="*/ 581025 w 892347"/>
                  <a:gd name="connsiteY72" fmla="*/ 1165225 h 1228725"/>
                  <a:gd name="connsiteX73" fmla="*/ 593725 w 892347"/>
                  <a:gd name="connsiteY73" fmla="*/ 1146175 h 1228725"/>
                  <a:gd name="connsiteX74" fmla="*/ 600075 w 892347"/>
                  <a:gd name="connsiteY74" fmla="*/ 1133475 h 1228725"/>
                  <a:gd name="connsiteX75" fmla="*/ 609600 w 892347"/>
                  <a:gd name="connsiteY75" fmla="*/ 1120775 h 1228725"/>
                  <a:gd name="connsiteX76" fmla="*/ 641350 w 892347"/>
                  <a:gd name="connsiteY76" fmla="*/ 1076325 h 1228725"/>
                  <a:gd name="connsiteX77" fmla="*/ 650875 w 892347"/>
                  <a:gd name="connsiteY77" fmla="*/ 1066800 h 1228725"/>
                  <a:gd name="connsiteX78" fmla="*/ 657225 w 892347"/>
                  <a:gd name="connsiteY78" fmla="*/ 1054100 h 1228725"/>
                  <a:gd name="connsiteX79" fmla="*/ 685800 w 892347"/>
                  <a:gd name="connsiteY79" fmla="*/ 1025525 h 1228725"/>
                  <a:gd name="connsiteX80" fmla="*/ 701675 w 892347"/>
                  <a:gd name="connsiteY80" fmla="*/ 1000125 h 1228725"/>
                  <a:gd name="connsiteX81" fmla="*/ 720725 w 892347"/>
                  <a:gd name="connsiteY81" fmla="*/ 971550 h 1228725"/>
                  <a:gd name="connsiteX82" fmla="*/ 723900 w 892347"/>
                  <a:gd name="connsiteY82" fmla="*/ 962025 h 1228725"/>
                  <a:gd name="connsiteX83" fmla="*/ 730250 w 892347"/>
                  <a:gd name="connsiteY83" fmla="*/ 952500 h 1228725"/>
                  <a:gd name="connsiteX84" fmla="*/ 736600 w 892347"/>
                  <a:gd name="connsiteY84" fmla="*/ 939800 h 1228725"/>
                  <a:gd name="connsiteX85" fmla="*/ 733425 w 892347"/>
                  <a:gd name="connsiteY85" fmla="*/ 866775 h 1228725"/>
                  <a:gd name="connsiteX86" fmla="*/ 727075 w 892347"/>
                  <a:gd name="connsiteY86" fmla="*/ 857250 h 1228725"/>
                  <a:gd name="connsiteX87" fmla="*/ 720725 w 892347"/>
                  <a:gd name="connsiteY87" fmla="*/ 844550 h 1228725"/>
                  <a:gd name="connsiteX88" fmla="*/ 708025 w 892347"/>
                  <a:gd name="connsiteY88" fmla="*/ 825500 h 1228725"/>
                  <a:gd name="connsiteX89" fmla="*/ 692150 w 892347"/>
                  <a:gd name="connsiteY89" fmla="*/ 796925 h 1228725"/>
                  <a:gd name="connsiteX90" fmla="*/ 682625 w 892347"/>
                  <a:gd name="connsiteY90" fmla="*/ 787400 h 1228725"/>
                  <a:gd name="connsiteX91" fmla="*/ 676275 w 892347"/>
                  <a:gd name="connsiteY91" fmla="*/ 774700 h 1228725"/>
                  <a:gd name="connsiteX92" fmla="*/ 669925 w 892347"/>
                  <a:gd name="connsiteY92" fmla="*/ 765175 h 1228725"/>
                  <a:gd name="connsiteX93" fmla="*/ 663575 w 892347"/>
                  <a:gd name="connsiteY93" fmla="*/ 746125 h 1228725"/>
                  <a:gd name="connsiteX94" fmla="*/ 650875 w 892347"/>
                  <a:gd name="connsiteY94" fmla="*/ 723900 h 1228725"/>
                  <a:gd name="connsiteX95" fmla="*/ 650875 w 892347"/>
                  <a:gd name="connsiteY95" fmla="*/ 663575 h 1228725"/>
                  <a:gd name="connsiteX96" fmla="*/ 679450 w 892347"/>
                  <a:gd name="connsiteY96" fmla="*/ 635000 h 1228725"/>
                  <a:gd name="connsiteX97" fmla="*/ 688975 w 892347"/>
                  <a:gd name="connsiteY97" fmla="*/ 625475 h 1228725"/>
                  <a:gd name="connsiteX98" fmla="*/ 701675 w 892347"/>
                  <a:gd name="connsiteY98" fmla="*/ 606425 h 1228725"/>
                  <a:gd name="connsiteX99" fmla="*/ 711200 w 892347"/>
                  <a:gd name="connsiteY99" fmla="*/ 596900 h 1228725"/>
                  <a:gd name="connsiteX100" fmla="*/ 727075 w 892347"/>
                  <a:gd name="connsiteY100" fmla="*/ 577850 h 1228725"/>
                  <a:gd name="connsiteX101" fmla="*/ 730250 w 892347"/>
                  <a:gd name="connsiteY101" fmla="*/ 568325 h 1228725"/>
                  <a:gd name="connsiteX102" fmla="*/ 739775 w 892347"/>
                  <a:gd name="connsiteY102" fmla="*/ 561975 h 1228725"/>
                  <a:gd name="connsiteX103" fmla="*/ 749300 w 892347"/>
                  <a:gd name="connsiteY103" fmla="*/ 552450 h 1228725"/>
                  <a:gd name="connsiteX104" fmla="*/ 762000 w 892347"/>
                  <a:gd name="connsiteY104" fmla="*/ 536575 h 1228725"/>
                  <a:gd name="connsiteX105" fmla="*/ 765175 w 892347"/>
                  <a:gd name="connsiteY105" fmla="*/ 527050 h 1228725"/>
                  <a:gd name="connsiteX106" fmla="*/ 771525 w 892347"/>
                  <a:gd name="connsiteY106" fmla="*/ 517525 h 1228725"/>
                  <a:gd name="connsiteX107" fmla="*/ 777875 w 892347"/>
                  <a:gd name="connsiteY107" fmla="*/ 504825 h 1228725"/>
                  <a:gd name="connsiteX108" fmla="*/ 796925 w 892347"/>
                  <a:gd name="connsiteY108" fmla="*/ 485775 h 1228725"/>
                  <a:gd name="connsiteX109" fmla="*/ 815975 w 892347"/>
                  <a:gd name="connsiteY109" fmla="*/ 473075 h 1228725"/>
                  <a:gd name="connsiteX110" fmla="*/ 825500 w 892347"/>
                  <a:gd name="connsiteY110" fmla="*/ 466725 h 1228725"/>
                  <a:gd name="connsiteX111" fmla="*/ 854075 w 892347"/>
                  <a:gd name="connsiteY111" fmla="*/ 441325 h 1228725"/>
                  <a:gd name="connsiteX112" fmla="*/ 860425 w 892347"/>
                  <a:gd name="connsiteY112" fmla="*/ 431800 h 1228725"/>
                  <a:gd name="connsiteX113" fmla="*/ 866775 w 892347"/>
                  <a:gd name="connsiteY113" fmla="*/ 412750 h 1228725"/>
                  <a:gd name="connsiteX114" fmla="*/ 869950 w 892347"/>
                  <a:gd name="connsiteY114" fmla="*/ 403225 h 1228725"/>
                  <a:gd name="connsiteX115" fmla="*/ 873125 w 892347"/>
                  <a:gd name="connsiteY115" fmla="*/ 393700 h 1228725"/>
                  <a:gd name="connsiteX116" fmla="*/ 879475 w 892347"/>
                  <a:gd name="connsiteY116" fmla="*/ 368300 h 1228725"/>
                  <a:gd name="connsiteX117" fmla="*/ 885825 w 892347"/>
                  <a:gd name="connsiteY117" fmla="*/ 349250 h 1228725"/>
                  <a:gd name="connsiteX118" fmla="*/ 889000 w 892347"/>
                  <a:gd name="connsiteY118" fmla="*/ 339725 h 1228725"/>
                  <a:gd name="connsiteX119" fmla="*/ 889000 w 892347"/>
                  <a:gd name="connsiteY119" fmla="*/ 222250 h 1228725"/>
                  <a:gd name="connsiteX120" fmla="*/ 882650 w 892347"/>
                  <a:gd name="connsiteY120" fmla="*/ 212725 h 1228725"/>
                  <a:gd name="connsiteX121" fmla="*/ 879475 w 892347"/>
                  <a:gd name="connsiteY121" fmla="*/ 203200 h 1228725"/>
                  <a:gd name="connsiteX122" fmla="*/ 847725 w 892347"/>
                  <a:gd name="connsiteY122" fmla="*/ 165100 h 1228725"/>
                  <a:gd name="connsiteX123" fmla="*/ 838200 w 892347"/>
                  <a:gd name="connsiteY123" fmla="*/ 155575 h 1228725"/>
                  <a:gd name="connsiteX124" fmla="*/ 831850 w 892347"/>
                  <a:gd name="connsiteY124" fmla="*/ 146050 h 1228725"/>
                  <a:gd name="connsiteX125" fmla="*/ 822325 w 892347"/>
                  <a:gd name="connsiteY125" fmla="*/ 139700 h 1228725"/>
                  <a:gd name="connsiteX126" fmla="*/ 812800 w 892347"/>
                  <a:gd name="connsiteY126" fmla="*/ 130175 h 1228725"/>
                  <a:gd name="connsiteX127" fmla="*/ 784225 w 892347"/>
                  <a:gd name="connsiteY127" fmla="*/ 107950 h 1228725"/>
                  <a:gd name="connsiteX128" fmla="*/ 720725 w 892347"/>
                  <a:gd name="connsiteY128" fmla="*/ 60325 h 1228725"/>
                  <a:gd name="connsiteX129" fmla="*/ 676275 w 892347"/>
                  <a:gd name="connsiteY129" fmla="*/ 44450 h 1228725"/>
                  <a:gd name="connsiteX130" fmla="*/ 660400 w 892347"/>
                  <a:gd name="connsiteY130" fmla="*/ 41275 h 1228725"/>
                  <a:gd name="connsiteX131" fmla="*/ 600075 w 892347"/>
                  <a:gd name="connsiteY131" fmla="*/ 31750 h 1228725"/>
                  <a:gd name="connsiteX132" fmla="*/ 577850 w 892347"/>
                  <a:gd name="connsiteY132" fmla="*/ 28575 h 1228725"/>
                  <a:gd name="connsiteX133" fmla="*/ 555625 w 892347"/>
                  <a:gd name="connsiteY133" fmla="*/ 25400 h 1228725"/>
                  <a:gd name="connsiteX134" fmla="*/ 396875 w 892347"/>
                  <a:gd name="connsiteY134" fmla="*/ 19050 h 1228725"/>
                  <a:gd name="connsiteX135" fmla="*/ 336550 w 892347"/>
                  <a:gd name="connsiteY135" fmla="*/ 9525 h 1228725"/>
                  <a:gd name="connsiteX136" fmla="*/ 304800 w 892347"/>
                  <a:gd name="connsiteY136" fmla="*/ 0 h 1228725"/>
                  <a:gd name="connsiteX137" fmla="*/ 225425 w 892347"/>
                  <a:gd name="connsiteY137" fmla="*/ 25400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892347" h="1228725">
                    <a:moveTo>
                      <a:pt x="225425" y="25400"/>
                    </a:moveTo>
                    <a:cubicBezTo>
                      <a:pt x="206904" y="30692"/>
                      <a:pt x="199990" y="29119"/>
                      <a:pt x="193675" y="31750"/>
                    </a:cubicBezTo>
                    <a:cubicBezTo>
                      <a:pt x="184937" y="35391"/>
                      <a:pt x="176742" y="40217"/>
                      <a:pt x="168275" y="44450"/>
                    </a:cubicBezTo>
                    <a:cubicBezTo>
                      <a:pt x="164042" y="46567"/>
                      <a:pt x="160065" y="49303"/>
                      <a:pt x="155575" y="50800"/>
                    </a:cubicBezTo>
                    <a:cubicBezTo>
                      <a:pt x="152400" y="51858"/>
                      <a:pt x="148976" y="52350"/>
                      <a:pt x="146050" y="53975"/>
                    </a:cubicBezTo>
                    <a:cubicBezTo>
                      <a:pt x="135063" y="60079"/>
                      <a:pt x="125454" y="66625"/>
                      <a:pt x="117475" y="76200"/>
                    </a:cubicBezTo>
                    <a:cubicBezTo>
                      <a:pt x="115032" y="79131"/>
                      <a:pt x="112832" y="82312"/>
                      <a:pt x="111125" y="85725"/>
                    </a:cubicBezTo>
                    <a:cubicBezTo>
                      <a:pt x="108457" y="91060"/>
                      <a:pt x="106301" y="102864"/>
                      <a:pt x="104775" y="107950"/>
                    </a:cubicBezTo>
                    <a:cubicBezTo>
                      <a:pt x="102852" y="114361"/>
                      <a:pt x="102138" y="121431"/>
                      <a:pt x="98425" y="127000"/>
                    </a:cubicBezTo>
                    <a:cubicBezTo>
                      <a:pt x="92181" y="136366"/>
                      <a:pt x="91717" y="138410"/>
                      <a:pt x="82550" y="146050"/>
                    </a:cubicBezTo>
                    <a:cubicBezTo>
                      <a:pt x="70964" y="155705"/>
                      <a:pt x="73752" y="148744"/>
                      <a:pt x="63500" y="161925"/>
                    </a:cubicBezTo>
                    <a:cubicBezTo>
                      <a:pt x="43554" y="187569"/>
                      <a:pt x="59714" y="175032"/>
                      <a:pt x="41275" y="187325"/>
                    </a:cubicBezTo>
                    <a:lnTo>
                      <a:pt x="22225" y="215900"/>
                    </a:lnTo>
                    <a:cubicBezTo>
                      <a:pt x="20108" y="219075"/>
                      <a:pt x="17082" y="221805"/>
                      <a:pt x="15875" y="225425"/>
                    </a:cubicBezTo>
                    <a:cubicBezTo>
                      <a:pt x="9210" y="245420"/>
                      <a:pt x="9716" y="241277"/>
                      <a:pt x="6350" y="260350"/>
                    </a:cubicBezTo>
                    <a:cubicBezTo>
                      <a:pt x="4112" y="273029"/>
                      <a:pt x="0" y="298450"/>
                      <a:pt x="0" y="298450"/>
                    </a:cubicBezTo>
                    <a:cubicBezTo>
                      <a:pt x="1058" y="310092"/>
                      <a:pt x="1144" y="321863"/>
                      <a:pt x="3175" y="333375"/>
                    </a:cubicBezTo>
                    <a:cubicBezTo>
                      <a:pt x="4338" y="339967"/>
                      <a:pt x="7408" y="346075"/>
                      <a:pt x="9525" y="352425"/>
                    </a:cubicBezTo>
                    <a:lnTo>
                      <a:pt x="15875" y="371475"/>
                    </a:lnTo>
                    <a:cubicBezTo>
                      <a:pt x="16933" y="374650"/>
                      <a:pt x="17194" y="378215"/>
                      <a:pt x="19050" y="381000"/>
                    </a:cubicBezTo>
                    <a:cubicBezTo>
                      <a:pt x="21167" y="384175"/>
                      <a:pt x="23850" y="387038"/>
                      <a:pt x="25400" y="390525"/>
                    </a:cubicBezTo>
                    <a:cubicBezTo>
                      <a:pt x="28118" y="396642"/>
                      <a:pt x="28037" y="404006"/>
                      <a:pt x="31750" y="409575"/>
                    </a:cubicBezTo>
                    <a:lnTo>
                      <a:pt x="50800" y="438150"/>
                    </a:lnTo>
                    <a:lnTo>
                      <a:pt x="57150" y="447675"/>
                    </a:lnTo>
                    <a:cubicBezTo>
                      <a:pt x="59267" y="450850"/>
                      <a:pt x="60802" y="454502"/>
                      <a:pt x="63500" y="457200"/>
                    </a:cubicBezTo>
                    <a:cubicBezTo>
                      <a:pt x="85248" y="478948"/>
                      <a:pt x="75078" y="471269"/>
                      <a:pt x="92075" y="482600"/>
                    </a:cubicBezTo>
                    <a:cubicBezTo>
                      <a:pt x="98147" y="500816"/>
                      <a:pt x="90902" y="483813"/>
                      <a:pt x="104775" y="501650"/>
                    </a:cubicBezTo>
                    <a:cubicBezTo>
                      <a:pt x="131359" y="535829"/>
                      <a:pt x="105375" y="508600"/>
                      <a:pt x="127000" y="530225"/>
                    </a:cubicBezTo>
                    <a:cubicBezTo>
                      <a:pt x="128058" y="533400"/>
                      <a:pt x="128678" y="536757"/>
                      <a:pt x="130175" y="539750"/>
                    </a:cubicBezTo>
                    <a:cubicBezTo>
                      <a:pt x="134595" y="548591"/>
                      <a:pt x="139028" y="551778"/>
                      <a:pt x="146050" y="558800"/>
                    </a:cubicBezTo>
                    <a:cubicBezTo>
                      <a:pt x="154030" y="582741"/>
                      <a:pt x="142337" y="554159"/>
                      <a:pt x="158750" y="574675"/>
                    </a:cubicBezTo>
                    <a:cubicBezTo>
                      <a:pt x="176277" y="596583"/>
                      <a:pt x="144153" y="572352"/>
                      <a:pt x="171450" y="590550"/>
                    </a:cubicBezTo>
                    <a:cubicBezTo>
                      <a:pt x="176136" y="597578"/>
                      <a:pt x="179991" y="604711"/>
                      <a:pt x="187325" y="609600"/>
                    </a:cubicBezTo>
                    <a:cubicBezTo>
                      <a:pt x="190110" y="611456"/>
                      <a:pt x="193675" y="611717"/>
                      <a:pt x="196850" y="612775"/>
                    </a:cubicBezTo>
                    <a:cubicBezTo>
                      <a:pt x="201083" y="619125"/>
                      <a:pt x="204154" y="626429"/>
                      <a:pt x="209550" y="631825"/>
                    </a:cubicBezTo>
                    <a:cubicBezTo>
                      <a:pt x="215532" y="637807"/>
                      <a:pt x="221889" y="642918"/>
                      <a:pt x="225425" y="650875"/>
                    </a:cubicBezTo>
                    <a:cubicBezTo>
                      <a:pt x="228143" y="656992"/>
                      <a:pt x="229658" y="663575"/>
                      <a:pt x="231775" y="669925"/>
                    </a:cubicBezTo>
                    <a:lnTo>
                      <a:pt x="238125" y="688975"/>
                    </a:lnTo>
                    <a:lnTo>
                      <a:pt x="241300" y="698500"/>
                    </a:lnTo>
                    <a:cubicBezTo>
                      <a:pt x="240242" y="716492"/>
                      <a:pt x="239686" y="734520"/>
                      <a:pt x="238125" y="752475"/>
                    </a:cubicBezTo>
                    <a:cubicBezTo>
                      <a:pt x="237567" y="758888"/>
                      <a:pt x="236511" y="765280"/>
                      <a:pt x="234950" y="771525"/>
                    </a:cubicBezTo>
                    <a:cubicBezTo>
                      <a:pt x="231983" y="783392"/>
                      <a:pt x="229696" y="791165"/>
                      <a:pt x="222250" y="800100"/>
                    </a:cubicBezTo>
                    <a:cubicBezTo>
                      <a:pt x="197381" y="829943"/>
                      <a:pt x="232123" y="780527"/>
                      <a:pt x="200025" y="828675"/>
                    </a:cubicBezTo>
                    <a:lnTo>
                      <a:pt x="193675" y="838200"/>
                    </a:lnTo>
                    <a:lnTo>
                      <a:pt x="187325" y="847725"/>
                    </a:lnTo>
                    <a:cubicBezTo>
                      <a:pt x="185208" y="856192"/>
                      <a:pt x="180431" y="864415"/>
                      <a:pt x="180975" y="873125"/>
                    </a:cubicBezTo>
                    <a:cubicBezTo>
                      <a:pt x="184359" y="927265"/>
                      <a:pt x="178785" y="907829"/>
                      <a:pt x="187325" y="933450"/>
                    </a:cubicBezTo>
                    <a:cubicBezTo>
                      <a:pt x="192579" y="975481"/>
                      <a:pt x="187149" y="945535"/>
                      <a:pt x="193675" y="968375"/>
                    </a:cubicBezTo>
                    <a:cubicBezTo>
                      <a:pt x="194874" y="972571"/>
                      <a:pt x="195318" y="976989"/>
                      <a:pt x="196850" y="981075"/>
                    </a:cubicBezTo>
                    <a:cubicBezTo>
                      <a:pt x="198512" y="985507"/>
                      <a:pt x="201336" y="989425"/>
                      <a:pt x="203200" y="993775"/>
                    </a:cubicBezTo>
                    <a:cubicBezTo>
                      <a:pt x="204518" y="996851"/>
                      <a:pt x="205057" y="1000224"/>
                      <a:pt x="206375" y="1003300"/>
                    </a:cubicBezTo>
                    <a:cubicBezTo>
                      <a:pt x="212084" y="1016622"/>
                      <a:pt x="214723" y="1018327"/>
                      <a:pt x="222250" y="1031875"/>
                    </a:cubicBezTo>
                    <a:cubicBezTo>
                      <a:pt x="224549" y="1036012"/>
                      <a:pt x="225849" y="1040724"/>
                      <a:pt x="228600" y="1044575"/>
                    </a:cubicBezTo>
                    <a:cubicBezTo>
                      <a:pt x="231210" y="1048229"/>
                      <a:pt x="235203" y="1050691"/>
                      <a:pt x="238125" y="1054100"/>
                    </a:cubicBezTo>
                    <a:cubicBezTo>
                      <a:pt x="241569" y="1058118"/>
                      <a:pt x="244206" y="1062782"/>
                      <a:pt x="247650" y="1066800"/>
                    </a:cubicBezTo>
                    <a:cubicBezTo>
                      <a:pt x="252916" y="1072944"/>
                      <a:pt x="259351" y="1079001"/>
                      <a:pt x="266700" y="1082675"/>
                    </a:cubicBezTo>
                    <a:cubicBezTo>
                      <a:pt x="269693" y="1084172"/>
                      <a:pt x="273050" y="1084792"/>
                      <a:pt x="276225" y="1085850"/>
                    </a:cubicBezTo>
                    <a:cubicBezTo>
                      <a:pt x="279400" y="1089025"/>
                      <a:pt x="282301" y="1092500"/>
                      <a:pt x="285750" y="1095375"/>
                    </a:cubicBezTo>
                    <a:cubicBezTo>
                      <a:pt x="288681" y="1097818"/>
                      <a:pt x="292423" y="1099190"/>
                      <a:pt x="295275" y="1101725"/>
                    </a:cubicBezTo>
                    <a:cubicBezTo>
                      <a:pt x="301987" y="1107691"/>
                      <a:pt x="306293" y="1116759"/>
                      <a:pt x="314325" y="1120775"/>
                    </a:cubicBezTo>
                    <a:cubicBezTo>
                      <a:pt x="318558" y="1122892"/>
                      <a:pt x="322966" y="1124690"/>
                      <a:pt x="327025" y="1127125"/>
                    </a:cubicBezTo>
                    <a:cubicBezTo>
                      <a:pt x="333569" y="1131052"/>
                      <a:pt x="338671" y="1137974"/>
                      <a:pt x="346075" y="1139825"/>
                    </a:cubicBezTo>
                    <a:cubicBezTo>
                      <a:pt x="369490" y="1145679"/>
                      <a:pt x="348231" y="1139388"/>
                      <a:pt x="371475" y="1149350"/>
                    </a:cubicBezTo>
                    <a:cubicBezTo>
                      <a:pt x="374551" y="1150668"/>
                      <a:pt x="378007" y="1151028"/>
                      <a:pt x="381000" y="1152525"/>
                    </a:cubicBezTo>
                    <a:cubicBezTo>
                      <a:pt x="405619" y="1164835"/>
                      <a:pt x="376109" y="1154070"/>
                      <a:pt x="400050" y="1162050"/>
                    </a:cubicBezTo>
                    <a:cubicBezTo>
                      <a:pt x="406400" y="1168400"/>
                      <a:pt x="414119" y="1173628"/>
                      <a:pt x="419100" y="1181100"/>
                    </a:cubicBezTo>
                    <a:cubicBezTo>
                      <a:pt x="427567" y="1193800"/>
                      <a:pt x="422275" y="1188508"/>
                      <a:pt x="434975" y="1196975"/>
                    </a:cubicBezTo>
                    <a:cubicBezTo>
                      <a:pt x="439208" y="1203325"/>
                      <a:pt x="440849" y="1212612"/>
                      <a:pt x="447675" y="1216025"/>
                    </a:cubicBezTo>
                    <a:cubicBezTo>
                      <a:pt x="463788" y="1224082"/>
                      <a:pt x="456437" y="1219750"/>
                      <a:pt x="469900" y="1228725"/>
                    </a:cubicBezTo>
                    <a:cubicBezTo>
                      <a:pt x="483658" y="1227667"/>
                      <a:pt x="497974" y="1229568"/>
                      <a:pt x="511175" y="1225550"/>
                    </a:cubicBezTo>
                    <a:cubicBezTo>
                      <a:pt x="522672" y="1222051"/>
                      <a:pt x="547598" y="1203757"/>
                      <a:pt x="558800" y="1193800"/>
                    </a:cubicBezTo>
                    <a:cubicBezTo>
                      <a:pt x="563275" y="1189823"/>
                      <a:pt x="567824" y="1185826"/>
                      <a:pt x="571500" y="1181100"/>
                    </a:cubicBezTo>
                    <a:cubicBezTo>
                      <a:pt x="575289" y="1176229"/>
                      <a:pt x="577712" y="1170431"/>
                      <a:pt x="581025" y="1165225"/>
                    </a:cubicBezTo>
                    <a:cubicBezTo>
                      <a:pt x="585122" y="1158786"/>
                      <a:pt x="589798" y="1152719"/>
                      <a:pt x="593725" y="1146175"/>
                    </a:cubicBezTo>
                    <a:cubicBezTo>
                      <a:pt x="596160" y="1142116"/>
                      <a:pt x="597567" y="1137489"/>
                      <a:pt x="600075" y="1133475"/>
                    </a:cubicBezTo>
                    <a:cubicBezTo>
                      <a:pt x="602880" y="1128988"/>
                      <a:pt x="606795" y="1125262"/>
                      <a:pt x="609600" y="1120775"/>
                    </a:cubicBezTo>
                    <a:cubicBezTo>
                      <a:pt x="626159" y="1094280"/>
                      <a:pt x="601115" y="1116560"/>
                      <a:pt x="641350" y="1076325"/>
                    </a:cubicBezTo>
                    <a:cubicBezTo>
                      <a:pt x="644525" y="1073150"/>
                      <a:pt x="648265" y="1070454"/>
                      <a:pt x="650875" y="1066800"/>
                    </a:cubicBezTo>
                    <a:cubicBezTo>
                      <a:pt x="653626" y="1062949"/>
                      <a:pt x="654600" y="1058038"/>
                      <a:pt x="657225" y="1054100"/>
                    </a:cubicBezTo>
                    <a:cubicBezTo>
                      <a:pt x="668111" y="1037771"/>
                      <a:pt x="670681" y="1037620"/>
                      <a:pt x="685800" y="1025525"/>
                    </a:cubicBezTo>
                    <a:cubicBezTo>
                      <a:pt x="698203" y="1000719"/>
                      <a:pt x="685189" y="1024855"/>
                      <a:pt x="701675" y="1000125"/>
                    </a:cubicBezTo>
                    <a:cubicBezTo>
                      <a:pt x="726170" y="963382"/>
                      <a:pt x="696995" y="1003190"/>
                      <a:pt x="720725" y="971550"/>
                    </a:cubicBezTo>
                    <a:cubicBezTo>
                      <a:pt x="721783" y="968375"/>
                      <a:pt x="722403" y="965018"/>
                      <a:pt x="723900" y="962025"/>
                    </a:cubicBezTo>
                    <a:cubicBezTo>
                      <a:pt x="725607" y="958612"/>
                      <a:pt x="728357" y="955813"/>
                      <a:pt x="730250" y="952500"/>
                    </a:cubicBezTo>
                    <a:cubicBezTo>
                      <a:pt x="732598" y="948391"/>
                      <a:pt x="734483" y="944033"/>
                      <a:pt x="736600" y="939800"/>
                    </a:cubicBezTo>
                    <a:cubicBezTo>
                      <a:pt x="739795" y="904654"/>
                      <a:pt x="742959" y="902526"/>
                      <a:pt x="733425" y="866775"/>
                    </a:cubicBezTo>
                    <a:cubicBezTo>
                      <a:pt x="732442" y="863088"/>
                      <a:pt x="728968" y="860563"/>
                      <a:pt x="727075" y="857250"/>
                    </a:cubicBezTo>
                    <a:cubicBezTo>
                      <a:pt x="724727" y="853141"/>
                      <a:pt x="723160" y="848609"/>
                      <a:pt x="720725" y="844550"/>
                    </a:cubicBezTo>
                    <a:cubicBezTo>
                      <a:pt x="716798" y="838006"/>
                      <a:pt x="710438" y="832740"/>
                      <a:pt x="708025" y="825500"/>
                    </a:cubicBezTo>
                    <a:cubicBezTo>
                      <a:pt x="704032" y="813522"/>
                      <a:pt x="703067" y="807842"/>
                      <a:pt x="692150" y="796925"/>
                    </a:cubicBezTo>
                    <a:cubicBezTo>
                      <a:pt x="688975" y="793750"/>
                      <a:pt x="685235" y="791054"/>
                      <a:pt x="682625" y="787400"/>
                    </a:cubicBezTo>
                    <a:cubicBezTo>
                      <a:pt x="679874" y="783549"/>
                      <a:pt x="678623" y="778809"/>
                      <a:pt x="676275" y="774700"/>
                    </a:cubicBezTo>
                    <a:cubicBezTo>
                      <a:pt x="674382" y="771387"/>
                      <a:pt x="671475" y="768662"/>
                      <a:pt x="669925" y="765175"/>
                    </a:cubicBezTo>
                    <a:cubicBezTo>
                      <a:pt x="667207" y="759058"/>
                      <a:pt x="667288" y="751694"/>
                      <a:pt x="663575" y="746125"/>
                    </a:cubicBezTo>
                    <a:cubicBezTo>
                      <a:pt x="654600" y="732662"/>
                      <a:pt x="658932" y="740013"/>
                      <a:pt x="650875" y="723900"/>
                    </a:cubicBezTo>
                    <a:cubicBezTo>
                      <a:pt x="648618" y="705847"/>
                      <a:pt x="643683" y="681041"/>
                      <a:pt x="650875" y="663575"/>
                    </a:cubicBezTo>
                    <a:lnTo>
                      <a:pt x="679450" y="635000"/>
                    </a:lnTo>
                    <a:cubicBezTo>
                      <a:pt x="682625" y="631825"/>
                      <a:pt x="686484" y="629211"/>
                      <a:pt x="688975" y="625475"/>
                    </a:cubicBezTo>
                    <a:cubicBezTo>
                      <a:pt x="693208" y="619125"/>
                      <a:pt x="696279" y="611821"/>
                      <a:pt x="701675" y="606425"/>
                    </a:cubicBezTo>
                    <a:cubicBezTo>
                      <a:pt x="704850" y="603250"/>
                      <a:pt x="708325" y="600349"/>
                      <a:pt x="711200" y="596900"/>
                    </a:cubicBezTo>
                    <a:cubicBezTo>
                      <a:pt x="733302" y="570378"/>
                      <a:pt x="699248" y="605677"/>
                      <a:pt x="727075" y="577850"/>
                    </a:cubicBezTo>
                    <a:cubicBezTo>
                      <a:pt x="728133" y="574675"/>
                      <a:pt x="728159" y="570938"/>
                      <a:pt x="730250" y="568325"/>
                    </a:cubicBezTo>
                    <a:cubicBezTo>
                      <a:pt x="732634" y="565345"/>
                      <a:pt x="736844" y="564418"/>
                      <a:pt x="739775" y="561975"/>
                    </a:cubicBezTo>
                    <a:cubicBezTo>
                      <a:pt x="743224" y="559100"/>
                      <a:pt x="746125" y="555625"/>
                      <a:pt x="749300" y="552450"/>
                    </a:cubicBezTo>
                    <a:cubicBezTo>
                      <a:pt x="757280" y="528509"/>
                      <a:pt x="745587" y="557091"/>
                      <a:pt x="762000" y="536575"/>
                    </a:cubicBezTo>
                    <a:cubicBezTo>
                      <a:pt x="764091" y="533962"/>
                      <a:pt x="763678" y="530043"/>
                      <a:pt x="765175" y="527050"/>
                    </a:cubicBezTo>
                    <a:cubicBezTo>
                      <a:pt x="766882" y="523637"/>
                      <a:pt x="769632" y="520838"/>
                      <a:pt x="771525" y="517525"/>
                    </a:cubicBezTo>
                    <a:cubicBezTo>
                      <a:pt x="773873" y="513416"/>
                      <a:pt x="774918" y="508521"/>
                      <a:pt x="777875" y="504825"/>
                    </a:cubicBezTo>
                    <a:cubicBezTo>
                      <a:pt x="783485" y="497813"/>
                      <a:pt x="789453" y="490756"/>
                      <a:pt x="796925" y="485775"/>
                    </a:cubicBezTo>
                    <a:lnTo>
                      <a:pt x="815975" y="473075"/>
                    </a:lnTo>
                    <a:cubicBezTo>
                      <a:pt x="819150" y="470958"/>
                      <a:pt x="822802" y="469423"/>
                      <a:pt x="825500" y="466725"/>
                    </a:cubicBezTo>
                    <a:cubicBezTo>
                      <a:pt x="847248" y="444977"/>
                      <a:pt x="837078" y="452656"/>
                      <a:pt x="854075" y="441325"/>
                    </a:cubicBezTo>
                    <a:cubicBezTo>
                      <a:pt x="856192" y="438150"/>
                      <a:pt x="858875" y="435287"/>
                      <a:pt x="860425" y="431800"/>
                    </a:cubicBezTo>
                    <a:cubicBezTo>
                      <a:pt x="863143" y="425683"/>
                      <a:pt x="864658" y="419100"/>
                      <a:pt x="866775" y="412750"/>
                    </a:cubicBezTo>
                    <a:lnTo>
                      <a:pt x="869950" y="403225"/>
                    </a:lnTo>
                    <a:cubicBezTo>
                      <a:pt x="871008" y="400050"/>
                      <a:pt x="872313" y="396947"/>
                      <a:pt x="873125" y="393700"/>
                    </a:cubicBezTo>
                    <a:cubicBezTo>
                      <a:pt x="875242" y="385233"/>
                      <a:pt x="876715" y="376579"/>
                      <a:pt x="879475" y="368300"/>
                    </a:cubicBezTo>
                    <a:lnTo>
                      <a:pt x="885825" y="349250"/>
                    </a:lnTo>
                    <a:lnTo>
                      <a:pt x="889000" y="339725"/>
                    </a:lnTo>
                    <a:cubicBezTo>
                      <a:pt x="891469" y="295284"/>
                      <a:pt x="895102" y="266996"/>
                      <a:pt x="889000" y="222250"/>
                    </a:cubicBezTo>
                    <a:cubicBezTo>
                      <a:pt x="888484" y="218469"/>
                      <a:pt x="884357" y="216138"/>
                      <a:pt x="882650" y="212725"/>
                    </a:cubicBezTo>
                    <a:cubicBezTo>
                      <a:pt x="881153" y="209732"/>
                      <a:pt x="881100" y="206126"/>
                      <a:pt x="879475" y="203200"/>
                    </a:cubicBezTo>
                    <a:cubicBezTo>
                      <a:pt x="868424" y="183308"/>
                      <a:pt x="864369" y="181744"/>
                      <a:pt x="847725" y="165100"/>
                    </a:cubicBezTo>
                    <a:cubicBezTo>
                      <a:pt x="844550" y="161925"/>
                      <a:pt x="840691" y="159311"/>
                      <a:pt x="838200" y="155575"/>
                    </a:cubicBezTo>
                    <a:cubicBezTo>
                      <a:pt x="836083" y="152400"/>
                      <a:pt x="834548" y="148748"/>
                      <a:pt x="831850" y="146050"/>
                    </a:cubicBezTo>
                    <a:cubicBezTo>
                      <a:pt x="829152" y="143352"/>
                      <a:pt x="825256" y="142143"/>
                      <a:pt x="822325" y="139700"/>
                    </a:cubicBezTo>
                    <a:cubicBezTo>
                      <a:pt x="818876" y="136825"/>
                      <a:pt x="816249" y="133050"/>
                      <a:pt x="812800" y="130175"/>
                    </a:cubicBezTo>
                    <a:cubicBezTo>
                      <a:pt x="803530" y="122450"/>
                      <a:pt x="792758" y="116483"/>
                      <a:pt x="784225" y="107950"/>
                    </a:cubicBezTo>
                    <a:cubicBezTo>
                      <a:pt x="761579" y="85304"/>
                      <a:pt x="753020" y="72436"/>
                      <a:pt x="720725" y="60325"/>
                    </a:cubicBezTo>
                    <a:cubicBezTo>
                      <a:pt x="711176" y="56744"/>
                      <a:pt x="687531" y="47520"/>
                      <a:pt x="676275" y="44450"/>
                    </a:cubicBezTo>
                    <a:cubicBezTo>
                      <a:pt x="671069" y="43030"/>
                      <a:pt x="665723" y="42162"/>
                      <a:pt x="660400" y="41275"/>
                    </a:cubicBezTo>
                    <a:lnTo>
                      <a:pt x="600075" y="31750"/>
                    </a:lnTo>
                    <a:cubicBezTo>
                      <a:pt x="592678" y="30612"/>
                      <a:pt x="585258" y="29633"/>
                      <a:pt x="577850" y="28575"/>
                    </a:cubicBezTo>
                    <a:cubicBezTo>
                      <a:pt x="570442" y="27517"/>
                      <a:pt x="563087" y="25974"/>
                      <a:pt x="555625" y="25400"/>
                    </a:cubicBezTo>
                    <a:cubicBezTo>
                      <a:pt x="475293" y="19221"/>
                      <a:pt x="528144" y="22598"/>
                      <a:pt x="396875" y="19050"/>
                    </a:cubicBezTo>
                    <a:cubicBezTo>
                      <a:pt x="346252" y="4586"/>
                      <a:pt x="409032" y="20970"/>
                      <a:pt x="336550" y="9525"/>
                    </a:cubicBezTo>
                    <a:cubicBezTo>
                      <a:pt x="329644" y="8435"/>
                      <a:pt x="313582" y="2927"/>
                      <a:pt x="304800" y="0"/>
                    </a:cubicBezTo>
                    <a:cubicBezTo>
                      <a:pt x="223310" y="3260"/>
                      <a:pt x="243946" y="20108"/>
                      <a:pt x="225425" y="254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23" name="Freeform 43"/>
              <p:cNvSpPr>
                <a:spLocks noEditPoints="1"/>
              </p:cNvSpPr>
              <p:nvPr/>
            </p:nvSpPr>
            <p:spPr bwMode="auto">
              <a:xfrm>
                <a:off x="9238801" y="2005096"/>
                <a:ext cx="1563324" cy="1533237"/>
              </a:xfrm>
              <a:custGeom>
                <a:avLst/>
                <a:gdLst>
                  <a:gd name="T0" fmla="*/ 336 w 525"/>
                  <a:gd name="T1" fmla="*/ 311 h 515"/>
                  <a:gd name="T2" fmla="*/ 400 w 525"/>
                  <a:gd name="T3" fmla="*/ 241 h 515"/>
                  <a:gd name="T4" fmla="*/ 416 w 525"/>
                  <a:gd name="T5" fmla="*/ 173 h 515"/>
                  <a:gd name="T6" fmla="*/ 408 w 525"/>
                  <a:gd name="T7" fmla="*/ 138 h 515"/>
                  <a:gd name="T8" fmla="*/ 263 w 525"/>
                  <a:gd name="T9" fmla="*/ 0 h 515"/>
                  <a:gd name="T10" fmla="*/ 117 w 525"/>
                  <a:gd name="T11" fmla="*/ 138 h 515"/>
                  <a:gd name="T12" fmla="*/ 110 w 525"/>
                  <a:gd name="T13" fmla="*/ 173 h 515"/>
                  <a:gd name="T14" fmla="*/ 125 w 525"/>
                  <a:gd name="T15" fmla="*/ 241 h 515"/>
                  <a:gd name="T16" fmla="*/ 189 w 525"/>
                  <a:gd name="T17" fmla="*/ 311 h 515"/>
                  <a:gd name="T18" fmla="*/ 2 w 525"/>
                  <a:gd name="T19" fmla="*/ 466 h 515"/>
                  <a:gd name="T20" fmla="*/ 506 w 525"/>
                  <a:gd name="T21" fmla="*/ 515 h 515"/>
                  <a:gd name="T22" fmla="*/ 376 w 525"/>
                  <a:gd name="T23" fmla="*/ 361 h 515"/>
                  <a:gd name="T24" fmla="*/ 221 w 525"/>
                  <a:gd name="T25" fmla="*/ 93 h 515"/>
                  <a:gd name="T26" fmla="*/ 362 w 525"/>
                  <a:gd name="T27" fmla="*/ 124 h 515"/>
                  <a:gd name="T28" fmla="*/ 364 w 525"/>
                  <a:gd name="T29" fmla="*/ 162 h 515"/>
                  <a:gd name="T30" fmla="*/ 353 w 525"/>
                  <a:gd name="T31" fmla="*/ 160 h 515"/>
                  <a:gd name="T32" fmla="*/ 317 w 525"/>
                  <a:gd name="T33" fmla="*/ 156 h 515"/>
                  <a:gd name="T34" fmla="*/ 277 w 525"/>
                  <a:gd name="T35" fmla="*/ 162 h 515"/>
                  <a:gd name="T36" fmla="*/ 249 w 525"/>
                  <a:gd name="T37" fmla="*/ 162 h 515"/>
                  <a:gd name="T38" fmla="*/ 209 w 525"/>
                  <a:gd name="T39" fmla="*/ 156 h 515"/>
                  <a:gd name="T40" fmla="*/ 173 w 525"/>
                  <a:gd name="T41" fmla="*/ 160 h 515"/>
                  <a:gd name="T42" fmla="*/ 162 w 525"/>
                  <a:gd name="T43" fmla="*/ 157 h 515"/>
                  <a:gd name="T44" fmla="*/ 347 w 525"/>
                  <a:gd name="T45" fmla="*/ 185 h 515"/>
                  <a:gd name="T46" fmla="*/ 335 w 525"/>
                  <a:gd name="T47" fmla="*/ 207 h 515"/>
                  <a:gd name="T48" fmla="*/ 317 w 525"/>
                  <a:gd name="T49" fmla="*/ 212 h 515"/>
                  <a:gd name="T50" fmla="*/ 292 w 525"/>
                  <a:gd name="T51" fmla="*/ 201 h 515"/>
                  <a:gd name="T52" fmla="*/ 287 w 525"/>
                  <a:gd name="T53" fmla="*/ 182 h 515"/>
                  <a:gd name="T54" fmla="*/ 313 w 525"/>
                  <a:gd name="T55" fmla="*/ 169 h 515"/>
                  <a:gd name="T56" fmla="*/ 334 w 525"/>
                  <a:gd name="T57" fmla="*/ 170 h 515"/>
                  <a:gd name="T58" fmla="*/ 347 w 525"/>
                  <a:gd name="T59" fmla="*/ 185 h 515"/>
                  <a:gd name="T60" fmla="*/ 233 w 525"/>
                  <a:gd name="T61" fmla="*/ 201 h 515"/>
                  <a:gd name="T62" fmla="*/ 209 w 525"/>
                  <a:gd name="T63" fmla="*/ 212 h 515"/>
                  <a:gd name="T64" fmla="*/ 191 w 525"/>
                  <a:gd name="T65" fmla="*/ 207 h 515"/>
                  <a:gd name="T66" fmla="*/ 179 w 525"/>
                  <a:gd name="T67" fmla="*/ 185 h 515"/>
                  <a:gd name="T68" fmla="*/ 192 w 525"/>
                  <a:gd name="T69" fmla="*/ 170 h 515"/>
                  <a:gd name="T70" fmla="*/ 212 w 525"/>
                  <a:gd name="T71" fmla="*/ 169 h 515"/>
                  <a:gd name="T72" fmla="*/ 239 w 525"/>
                  <a:gd name="T73" fmla="*/ 182 h 515"/>
                  <a:gd name="T74" fmla="*/ 154 w 525"/>
                  <a:gd name="T75" fmla="*/ 246 h 515"/>
                  <a:gd name="T76" fmla="*/ 128 w 525"/>
                  <a:gd name="T77" fmla="*/ 155 h 515"/>
                  <a:gd name="T78" fmla="*/ 132 w 525"/>
                  <a:gd name="T79" fmla="*/ 149 h 515"/>
                  <a:gd name="T80" fmla="*/ 154 w 525"/>
                  <a:gd name="T81" fmla="*/ 164 h 515"/>
                  <a:gd name="T82" fmla="*/ 156 w 525"/>
                  <a:gd name="T83" fmla="*/ 174 h 515"/>
                  <a:gd name="T84" fmla="*/ 159 w 525"/>
                  <a:gd name="T85" fmla="*/ 187 h 515"/>
                  <a:gd name="T86" fmla="*/ 160 w 525"/>
                  <a:gd name="T87" fmla="*/ 187 h 515"/>
                  <a:gd name="T88" fmla="*/ 178 w 525"/>
                  <a:gd name="T89" fmla="*/ 215 h 515"/>
                  <a:gd name="T90" fmla="*/ 209 w 525"/>
                  <a:gd name="T91" fmla="*/ 225 h 515"/>
                  <a:gd name="T92" fmla="*/ 252 w 525"/>
                  <a:gd name="T93" fmla="*/ 199 h 515"/>
                  <a:gd name="T94" fmla="*/ 263 w 525"/>
                  <a:gd name="T95" fmla="*/ 186 h 515"/>
                  <a:gd name="T96" fmla="*/ 273 w 525"/>
                  <a:gd name="T97" fmla="*/ 199 h 515"/>
                  <a:gd name="T98" fmla="*/ 316 w 525"/>
                  <a:gd name="T99" fmla="*/ 225 h 515"/>
                  <a:gd name="T100" fmla="*/ 348 w 525"/>
                  <a:gd name="T101" fmla="*/ 215 h 515"/>
                  <a:gd name="T102" fmla="*/ 365 w 525"/>
                  <a:gd name="T103" fmla="*/ 187 h 515"/>
                  <a:gd name="T104" fmla="*/ 367 w 525"/>
                  <a:gd name="T105" fmla="*/ 187 h 515"/>
                  <a:gd name="T106" fmla="*/ 369 w 525"/>
                  <a:gd name="T107" fmla="*/ 174 h 515"/>
                  <a:gd name="T108" fmla="*/ 372 w 525"/>
                  <a:gd name="T109" fmla="*/ 164 h 515"/>
                  <a:gd name="T110" fmla="*/ 394 w 525"/>
                  <a:gd name="T111" fmla="*/ 148 h 515"/>
                  <a:gd name="T112" fmla="*/ 263 w 525"/>
                  <a:gd name="T113" fmla="*/ 325 h 515"/>
                  <a:gd name="T114" fmla="*/ 263 w 525"/>
                  <a:gd name="T115" fmla="*/ 486 h 515"/>
                  <a:gd name="T116" fmla="*/ 206 w 525"/>
                  <a:gd name="T117" fmla="*/ 322 h 515"/>
                  <a:gd name="T118" fmla="*/ 319 w 525"/>
                  <a:gd name="T119" fmla="*/ 322 h 515"/>
                  <a:gd name="T120" fmla="*/ 263 w 525"/>
                  <a:gd name="T121" fmla="*/ 48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5" h="515">
                    <a:moveTo>
                      <a:pt x="376" y="361"/>
                    </a:moveTo>
                    <a:cubicBezTo>
                      <a:pt x="348" y="350"/>
                      <a:pt x="339" y="333"/>
                      <a:pt x="336" y="311"/>
                    </a:cubicBezTo>
                    <a:cubicBezTo>
                      <a:pt x="355" y="297"/>
                      <a:pt x="369" y="278"/>
                      <a:pt x="380" y="256"/>
                    </a:cubicBezTo>
                    <a:cubicBezTo>
                      <a:pt x="388" y="253"/>
                      <a:pt x="395" y="248"/>
                      <a:pt x="400" y="241"/>
                    </a:cubicBezTo>
                    <a:cubicBezTo>
                      <a:pt x="407" y="232"/>
                      <a:pt x="412" y="221"/>
                      <a:pt x="415" y="209"/>
                    </a:cubicBezTo>
                    <a:cubicBezTo>
                      <a:pt x="417" y="197"/>
                      <a:pt x="418" y="185"/>
                      <a:pt x="416" y="173"/>
                    </a:cubicBezTo>
                    <a:cubicBezTo>
                      <a:pt x="415" y="164"/>
                      <a:pt x="412" y="156"/>
                      <a:pt x="408" y="149"/>
                    </a:cubicBezTo>
                    <a:cubicBezTo>
                      <a:pt x="409" y="146"/>
                      <a:pt x="409" y="142"/>
                      <a:pt x="408" y="138"/>
                    </a:cubicBezTo>
                    <a:cubicBezTo>
                      <a:pt x="406" y="118"/>
                      <a:pt x="397" y="96"/>
                      <a:pt x="383" y="75"/>
                    </a:cubicBezTo>
                    <a:cubicBezTo>
                      <a:pt x="371" y="34"/>
                      <a:pt x="325" y="0"/>
                      <a:pt x="263" y="0"/>
                    </a:cubicBezTo>
                    <a:cubicBezTo>
                      <a:pt x="223" y="0"/>
                      <a:pt x="195" y="14"/>
                      <a:pt x="177" y="35"/>
                    </a:cubicBezTo>
                    <a:cubicBezTo>
                      <a:pt x="146" y="61"/>
                      <a:pt x="122" y="104"/>
                      <a:pt x="117" y="138"/>
                    </a:cubicBezTo>
                    <a:cubicBezTo>
                      <a:pt x="117" y="142"/>
                      <a:pt x="117" y="146"/>
                      <a:pt x="118" y="149"/>
                    </a:cubicBezTo>
                    <a:cubicBezTo>
                      <a:pt x="114" y="156"/>
                      <a:pt x="111" y="164"/>
                      <a:pt x="110" y="173"/>
                    </a:cubicBezTo>
                    <a:cubicBezTo>
                      <a:pt x="108" y="185"/>
                      <a:pt x="108" y="197"/>
                      <a:pt x="111" y="209"/>
                    </a:cubicBezTo>
                    <a:cubicBezTo>
                      <a:pt x="113" y="221"/>
                      <a:pt x="118" y="232"/>
                      <a:pt x="125" y="241"/>
                    </a:cubicBezTo>
                    <a:cubicBezTo>
                      <a:pt x="131" y="248"/>
                      <a:pt x="138" y="253"/>
                      <a:pt x="146" y="256"/>
                    </a:cubicBezTo>
                    <a:cubicBezTo>
                      <a:pt x="156" y="278"/>
                      <a:pt x="171" y="297"/>
                      <a:pt x="189" y="311"/>
                    </a:cubicBezTo>
                    <a:cubicBezTo>
                      <a:pt x="187" y="333"/>
                      <a:pt x="177" y="350"/>
                      <a:pt x="150" y="361"/>
                    </a:cubicBezTo>
                    <a:cubicBezTo>
                      <a:pt x="88" y="386"/>
                      <a:pt x="0" y="392"/>
                      <a:pt x="2" y="466"/>
                    </a:cubicBezTo>
                    <a:cubicBezTo>
                      <a:pt x="3" y="482"/>
                      <a:pt x="10" y="498"/>
                      <a:pt x="20" y="515"/>
                    </a:cubicBezTo>
                    <a:cubicBezTo>
                      <a:pt x="506" y="515"/>
                      <a:pt x="506" y="515"/>
                      <a:pt x="506" y="515"/>
                    </a:cubicBezTo>
                    <a:cubicBezTo>
                      <a:pt x="516" y="498"/>
                      <a:pt x="523" y="482"/>
                      <a:pt x="523" y="466"/>
                    </a:cubicBezTo>
                    <a:cubicBezTo>
                      <a:pt x="525" y="392"/>
                      <a:pt x="438" y="386"/>
                      <a:pt x="376" y="361"/>
                    </a:cubicBezTo>
                    <a:close/>
                    <a:moveTo>
                      <a:pt x="167" y="116"/>
                    </a:moveTo>
                    <a:cubicBezTo>
                      <a:pt x="182" y="114"/>
                      <a:pt x="202" y="106"/>
                      <a:pt x="221" y="93"/>
                    </a:cubicBezTo>
                    <a:cubicBezTo>
                      <a:pt x="229" y="100"/>
                      <a:pt x="239" y="106"/>
                      <a:pt x="251" y="111"/>
                    </a:cubicBezTo>
                    <a:cubicBezTo>
                      <a:pt x="291" y="130"/>
                      <a:pt x="335" y="134"/>
                      <a:pt x="362" y="124"/>
                    </a:cubicBezTo>
                    <a:cubicBezTo>
                      <a:pt x="364" y="135"/>
                      <a:pt x="365" y="147"/>
                      <a:pt x="365" y="157"/>
                    </a:cubicBezTo>
                    <a:cubicBezTo>
                      <a:pt x="365" y="159"/>
                      <a:pt x="364" y="160"/>
                      <a:pt x="364" y="162"/>
                    </a:cubicBezTo>
                    <a:cubicBezTo>
                      <a:pt x="364" y="162"/>
                      <a:pt x="364" y="162"/>
                      <a:pt x="364" y="162"/>
                    </a:cubicBezTo>
                    <a:cubicBezTo>
                      <a:pt x="363" y="162"/>
                      <a:pt x="358" y="161"/>
                      <a:pt x="353" y="160"/>
                    </a:cubicBezTo>
                    <a:cubicBezTo>
                      <a:pt x="344" y="158"/>
                      <a:pt x="332" y="156"/>
                      <a:pt x="323" y="155"/>
                    </a:cubicBezTo>
                    <a:cubicBezTo>
                      <a:pt x="321" y="155"/>
                      <a:pt x="319" y="155"/>
                      <a:pt x="317" y="156"/>
                    </a:cubicBezTo>
                    <a:cubicBezTo>
                      <a:pt x="311" y="156"/>
                      <a:pt x="304" y="157"/>
                      <a:pt x="296" y="158"/>
                    </a:cubicBezTo>
                    <a:cubicBezTo>
                      <a:pt x="289" y="159"/>
                      <a:pt x="281" y="160"/>
                      <a:pt x="277" y="162"/>
                    </a:cubicBezTo>
                    <a:cubicBezTo>
                      <a:pt x="273" y="164"/>
                      <a:pt x="268" y="165"/>
                      <a:pt x="263" y="165"/>
                    </a:cubicBezTo>
                    <a:cubicBezTo>
                      <a:pt x="258" y="165"/>
                      <a:pt x="253" y="164"/>
                      <a:pt x="249" y="162"/>
                    </a:cubicBezTo>
                    <a:cubicBezTo>
                      <a:pt x="244" y="160"/>
                      <a:pt x="237" y="159"/>
                      <a:pt x="229" y="158"/>
                    </a:cubicBezTo>
                    <a:cubicBezTo>
                      <a:pt x="222" y="157"/>
                      <a:pt x="214" y="156"/>
                      <a:pt x="209" y="156"/>
                    </a:cubicBezTo>
                    <a:cubicBezTo>
                      <a:pt x="206" y="155"/>
                      <a:pt x="204" y="155"/>
                      <a:pt x="203" y="155"/>
                    </a:cubicBezTo>
                    <a:cubicBezTo>
                      <a:pt x="194" y="156"/>
                      <a:pt x="182" y="158"/>
                      <a:pt x="173" y="160"/>
                    </a:cubicBezTo>
                    <a:cubicBezTo>
                      <a:pt x="168" y="161"/>
                      <a:pt x="163" y="162"/>
                      <a:pt x="162" y="162"/>
                    </a:cubicBezTo>
                    <a:cubicBezTo>
                      <a:pt x="162" y="160"/>
                      <a:pt x="162" y="159"/>
                      <a:pt x="162" y="157"/>
                    </a:cubicBezTo>
                    <a:cubicBezTo>
                      <a:pt x="161" y="144"/>
                      <a:pt x="163" y="130"/>
                      <a:pt x="167" y="116"/>
                    </a:cubicBezTo>
                    <a:close/>
                    <a:moveTo>
                      <a:pt x="347" y="185"/>
                    </a:moveTo>
                    <a:cubicBezTo>
                      <a:pt x="347" y="189"/>
                      <a:pt x="346" y="193"/>
                      <a:pt x="344" y="197"/>
                    </a:cubicBezTo>
                    <a:cubicBezTo>
                      <a:pt x="342" y="200"/>
                      <a:pt x="339" y="204"/>
                      <a:pt x="335" y="207"/>
                    </a:cubicBezTo>
                    <a:cubicBezTo>
                      <a:pt x="330" y="209"/>
                      <a:pt x="324" y="211"/>
                      <a:pt x="317" y="212"/>
                    </a:cubicBezTo>
                    <a:cubicBezTo>
                      <a:pt x="317" y="212"/>
                      <a:pt x="317" y="212"/>
                      <a:pt x="317" y="212"/>
                    </a:cubicBezTo>
                    <a:cubicBezTo>
                      <a:pt x="315" y="212"/>
                      <a:pt x="314" y="212"/>
                      <a:pt x="312" y="211"/>
                    </a:cubicBezTo>
                    <a:cubicBezTo>
                      <a:pt x="302" y="211"/>
                      <a:pt x="296" y="206"/>
                      <a:pt x="292" y="201"/>
                    </a:cubicBezTo>
                    <a:cubicBezTo>
                      <a:pt x="288" y="196"/>
                      <a:pt x="287" y="190"/>
                      <a:pt x="287" y="185"/>
                    </a:cubicBezTo>
                    <a:cubicBezTo>
                      <a:pt x="287" y="184"/>
                      <a:pt x="287" y="183"/>
                      <a:pt x="287" y="182"/>
                    </a:cubicBezTo>
                    <a:cubicBezTo>
                      <a:pt x="287" y="178"/>
                      <a:pt x="290" y="176"/>
                      <a:pt x="294" y="174"/>
                    </a:cubicBezTo>
                    <a:cubicBezTo>
                      <a:pt x="299" y="171"/>
                      <a:pt x="306" y="170"/>
                      <a:pt x="313" y="169"/>
                    </a:cubicBezTo>
                    <a:cubicBezTo>
                      <a:pt x="315" y="169"/>
                      <a:pt x="316" y="169"/>
                      <a:pt x="317" y="169"/>
                    </a:cubicBezTo>
                    <a:cubicBezTo>
                      <a:pt x="323" y="169"/>
                      <a:pt x="329" y="169"/>
                      <a:pt x="334" y="170"/>
                    </a:cubicBezTo>
                    <a:cubicBezTo>
                      <a:pt x="339" y="171"/>
                      <a:pt x="343" y="173"/>
                      <a:pt x="344" y="175"/>
                    </a:cubicBezTo>
                    <a:cubicBezTo>
                      <a:pt x="346" y="178"/>
                      <a:pt x="347" y="181"/>
                      <a:pt x="347" y="185"/>
                    </a:cubicBezTo>
                    <a:close/>
                    <a:moveTo>
                      <a:pt x="239" y="185"/>
                    </a:moveTo>
                    <a:cubicBezTo>
                      <a:pt x="239" y="190"/>
                      <a:pt x="237" y="196"/>
                      <a:pt x="233" y="201"/>
                    </a:cubicBezTo>
                    <a:cubicBezTo>
                      <a:pt x="230" y="206"/>
                      <a:pt x="223" y="211"/>
                      <a:pt x="213" y="211"/>
                    </a:cubicBezTo>
                    <a:cubicBezTo>
                      <a:pt x="212" y="212"/>
                      <a:pt x="210" y="212"/>
                      <a:pt x="209" y="212"/>
                    </a:cubicBezTo>
                    <a:cubicBezTo>
                      <a:pt x="209" y="212"/>
                      <a:pt x="209" y="212"/>
                      <a:pt x="209" y="212"/>
                    </a:cubicBezTo>
                    <a:cubicBezTo>
                      <a:pt x="201" y="211"/>
                      <a:pt x="196" y="209"/>
                      <a:pt x="191" y="207"/>
                    </a:cubicBezTo>
                    <a:cubicBezTo>
                      <a:pt x="187" y="204"/>
                      <a:pt x="184" y="200"/>
                      <a:pt x="182" y="197"/>
                    </a:cubicBezTo>
                    <a:cubicBezTo>
                      <a:pt x="179" y="193"/>
                      <a:pt x="179" y="189"/>
                      <a:pt x="179" y="185"/>
                    </a:cubicBezTo>
                    <a:cubicBezTo>
                      <a:pt x="179" y="181"/>
                      <a:pt x="180" y="178"/>
                      <a:pt x="181" y="175"/>
                    </a:cubicBezTo>
                    <a:cubicBezTo>
                      <a:pt x="183" y="173"/>
                      <a:pt x="186" y="171"/>
                      <a:pt x="192" y="170"/>
                    </a:cubicBezTo>
                    <a:cubicBezTo>
                      <a:pt x="196" y="169"/>
                      <a:pt x="202" y="169"/>
                      <a:pt x="209" y="169"/>
                    </a:cubicBezTo>
                    <a:cubicBezTo>
                      <a:pt x="210" y="169"/>
                      <a:pt x="211" y="169"/>
                      <a:pt x="212" y="169"/>
                    </a:cubicBezTo>
                    <a:cubicBezTo>
                      <a:pt x="220" y="170"/>
                      <a:pt x="227" y="171"/>
                      <a:pt x="231" y="174"/>
                    </a:cubicBezTo>
                    <a:cubicBezTo>
                      <a:pt x="236" y="176"/>
                      <a:pt x="238" y="178"/>
                      <a:pt x="239" y="182"/>
                    </a:cubicBezTo>
                    <a:cubicBezTo>
                      <a:pt x="239" y="183"/>
                      <a:pt x="239" y="184"/>
                      <a:pt x="239" y="185"/>
                    </a:cubicBezTo>
                    <a:close/>
                    <a:moveTo>
                      <a:pt x="154" y="246"/>
                    </a:moveTo>
                    <a:cubicBezTo>
                      <a:pt x="122" y="241"/>
                      <a:pt x="111" y="184"/>
                      <a:pt x="128" y="155"/>
                    </a:cubicBezTo>
                    <a:cubicBezTo>
                      <a:pt x="128" y="155"/>
                      <a:pt x="128" y="155"/>
                      <a:pt x="128" y="155"/>
                    </a:cubicBezTo>
                    <a:cubicBezTo>
                      <a:pt x="128" y="154"/>
                      <a:pt x="128" y="154"/>
                      <a:pt x="128" y="154"/>
                    </a:cubicBezTo>
                    <a:cubicBezTo>
                      <a:pt x="129" y="152"/>
                      <a:pt x="130" y="151"/>
                      <a:pt x="132" y="149"/>
                    </a:cubicBezTo>
                    <a:cubicBezTo>
                      <a:pt x="133" y="147"/>
                      <a:pt x="136" y="146"/>
                      <a:pt x="139" y="146"/>
                    </a:cubicBezTo>
                    <a:cubicBezTo>
                      <a:pt x="146" y="146"/>
                      <a:pt x="151" y="155"/>
                      <a:pt x="154" y="164"/>
                    </a:cubicBezTo>
                    <a:cubicBezTo>
                      <a:pt x="155" y="167"/>
                      <a:pt x="156" y="169"/>
                      <a:pt x="156" y="171"/>
                    </a:cubicBezTo>
                    <a:cubicBezTo>
                      <a:pt x="156" y="172"/>
                      <a:pt x="156" y="173"/>
                      <a:pt x="156" y="174"/>
                    </a:cubicBezTo>
                    <a:cubicBezTo>
                      <a:pt x="156" y="180"/>
                      <a:pt x="158" y="186"/>
                      <a:pt x="159" y="187"/>
                    </a:cubicBezTo>
                    <a:cubicBezTo>
                      <a:pt x="159" y="187"/>
                      <a:pt x="159" y="187"/>
                      <a:pt x="159" y="187"/>
                    </a:cubicBezTo>
                    <a:cubicBezTo>
                      <a:pt x="159" y="187"/>
                      <a:pt x="160" y="187"/>
                      <a:pt x="160" y="187"/>
                    </a:cubicBezTo>
                    <a:cubicBezTo>
                      <a:pt x="160" y="187"/>
                      <a:pt x="160" y="187"/>
                      <a:pt x="160" y="187"/>
                    </a:cubicBezTo>
                    <a:cubicBezTo>
                      <a:pt x="162" y="187"/>
                      <a:pt x="164" y="188"/>
                      <a:pt x="167" y="196"/>
                    </a:cubicBezTo>
                    <a:cubicBezTo>
                      <a:pt x="169" y="202"/>
                      <a:pt x="172" y="209"/>
                      <a:pt x="178" y="215"/>
                    </a:cubicBezTo>
                    <a:cubicBezTo>
                      <a:pt x="184" y="220"/>
                      <a:pt x="193" y="225"/>
                      <a:pt x="209" y="225"/>
                    </a:cubicBezTo>
                    <a:cubicBezTo>
                      <a:pt x="209" y="225"/>
                      <a:pt x="209" y="225"/>
                      <a:pt x="209" y="225"/>
                    </a:cubicBezTo>
                    <a:cubicBezTo>
                      <a:pt x="237" y="225"/>
                      <a:pt x="246" y="210"/>
                      <a:pt x="251" y="202"/>
                    </a:cubicBezTo>
                    <a:cubicBezTo>
                      <a:pt x="251" y="201"/>
                      <a:pt x="252" y="200"/>
                      <a:pt x="252" y="199"/>
                    </a:cubicBezTo>
                    <a:cubicBezTo>
                      <a:pt x="254" y="197"/>
                      <a:pt x="254" y="195"/>
                      <a:pt x="255" y="193"/>
                    </a:cubicBezTo>
                    <a:cubicBezTo>
                      <a:pt x="257" y="189"/>
                      <a:pt x="259" y="186"/>
                      <a:pt x="263" y="186"/>
                    </a:cubicBezTo>
                    <a:cubicBezTo>
                      <a:pt x="267" y="186"/>
                      <a:pt x="269" y="189"/>
                      <a:pt x="270" y="193"/>
                    </a:cubicBezTo>
                    <a:cubicBezTo>
                      <a:pt x="271" y="195"/>
                      <a:pt x="272" y="197"/>
                      <a:pt x="273" y="199"/>
                    </a:cubicBezTo>
                    <a:cubicBezTo>
                      <a:pt x="274" y="200"/>
                      <a:pt x="274" y="201"/>
                      <a:pt x="275" y="202"/>
                    </a:cubicBezTo>
                    <a:cubicBezTo>
                      <a:pt x="280" y="210"/>
                      <a:pt x="289" y="225"/>
                      <a:pt x="316" y="225"/>
                    </a:cubicBezTo>
                    <a:cubicBezTo>
                      <a:pt x="317" y="225"/>
                      <a:pt x="317" y="225"/>
                      <a:pt x="317" y="225"/>
                    </a:cubicBezTo>
                    <a:cubicBezTo>
                      <a:pt x="332" y="225"/>
                      <a:pt x="342" y="220"/>
                      <a:pt x="348" y="215"/>
                    </a:cubicBezTo>
                    <a:cubicBezTo>
                      <a:pt x="354" y="209"/>
                      <a:pt x="357" y="202"/>
                      <a:pt x="359" y="196"/>
                    </a:cubicBezTo>
                    <a:cubicBezTo>
                      <a:pt x="361" y="188"/>
                      <a:pt x="364" y="187"/>
                      <a:pt x="365" y="187"/>
                    </a:cubicBezTo>
                    <a:cubicBezTo>
                      <a:pt x="366" y="187"/>
                      <a:pt x="366" y="187"/>
                      <a:pt x="366" y="187"/>
                    </a:cubicBezTo>
                    <a:cubicBezTo>
                      <a:pt x="366" y="187"/>
                      <a:pt x="366" y="187"/>
                      <a:pt x="367" y="187"/>
                    </a:cubicBezTo>
                    <a:cubicBezTo>
                      <a:pt x="367" y="187"/>
                      <a:pt x="367" y="187"/>
                      <a:pt x="367" y="187"/>
                    </a:cubicBezTo>
                    <a:cubicBezTo>
                      <a:pt x="368" y="186"/>
                      <a:pt x="369" y="180"/>
                      <a:pt x="369" y="174"/>
                    </a:cubicBezTo>
                    <a:cubicBezTo>
                      <a:pt x="369" y="173"/>
                      <a:pt x="369" y="173"/>
                      <a:pt x="369" y="172"/>
                    </a:cubicBezTo>
                    <a:cubicBezTo>
                      <a:pt x="370" y="169"/>
                      <a:pt x="371" y="167"/>
                      <a:pt x="372" y="164"/>
                    </a:cubicBezTo>
                    <a:cubicBezTo>
                      <a:pt x="375" y="155"/>
                      <a:pt x="380" y="146"/>
                      <a:pt x="387" y="146"/>
                    </a:cubicBezTo>
                    <a:cubicBezTo>
                      <a:pt x="390" y="146"/>
                      <a:pt x="392" y="147"/>
                      <a:pt x="394" y="148"/>
                    </a:cubicBezTo>
                    <a:cubicBezTo>
                      <a:pt x="417" y="176"/>
                      <a:pt x="406" y="240"/>
                      <a:pt x="372" y="246"/>
                    </a:cubicBezTo>
                    <a:cubicBezTo>
                      <a:pt x="352" y="291"/>
                      <a:pt x="314" y="325"/>
                      <a:pt x="263" y="325"/>
                    </a:cubicBezTo>
                    <a:cubicBezTo>
                      <a:pt x="211" y="325"/>
                      <a:pt x="174" y="291"/>
                      <a:pt x="154" y="246"/>
                    </a:cubicBezTo>
                    <a:close/>
                    <a:moveTo>
                      <a:pt x="263" y="486"/>
                    </a:moveTo>
                    <a:cubicBezTo>
                      <a:pt x="230" y="468"/>
                      <a:pt x="192" y="398"/>
                      <a:pt x="184" y="362"/>
                    </a:cubicBezTo>
                    <a:cubicBezTo>
                      <a:pt x="194" y="352"/>
                      <a:pt x="201" y="337"/>
                      <a:pt x="206" y="322"/>
                    </a:cubicBezTo>
                    <a:cubicBezTo>
                      <a:pt x="222" y="331"/>
                      <a:pt x="242" y="337"/>
                      <a:pt x="263" y="337"/>
                    </a:cubicBezTo>
                    <a:cubicBezTo>
                      <a:pt x="284" y="337"/>
                      <a:pt x="303" y="331"/>
                      <a:pt x="319" y="322"/>
                    </a:cubicBezTo>
                    <a:cubicBezTo>
                      <a:pt x="324" y="338"/>
                      <a:pt x="331" y="353"/>
                      <a:pt x="341" y="364"/>
                    </a:cubicBezTo>
                    <a:cubicBezTo>
                      <a:pt x="334" y="399"/>
                      <a:pt x="298" y="463"/>
                      <a:pt x="263" y="486"/>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IN" sz="1350" dirty="0">
                  <a:cs typeface="+mn-ea"/>
                  <a:sym typeface="+mn-lt"/>
                </a:endParaRPr>
              </a:p>
            </p:txBody>
          </p:sp>
        </p:grpSp>
        <p:sp>
          <p:nvSpPr>
            <p:cNvPr id="21" name="Freeform 20"/>
            <p:cNvSpPr/>
            <p:nvPr/>
          </p:nvSpPr>
          <p:spPr bwMode="auto">
            <a:xfrm>
              <a:off x="9882861" y="3078443"/>
              <a:ext cx="276052" cy="172772"/>
            </a:xfrm>
            <a:custGeom>
              <a:avLst/>
              <a:gdLst>
                <a:gd name="connsiteX0" fmla="*/ 20731 w 349560"/>
                <a:gd name="connsiteY0" fmla="*/ 1570 h 218778"/>
                <a:gd name="connsiteX1" fmla="*/ 134079 w 349560"/>
                <a:gd name="connsiteY1" fmla="*/ 73496 h 218778"/>
                <a:gd name="connsiteX2" fmla="*/ 135587 w 349560"/>
                <a:gd name="connsiteY2" fmla="*/ 73496 h 218778"/>
                <a:gd name="connsiteX3" fmla="*/ 151555 w 349560"/>
                <a:gd name="connsiteY3" fmla="*/ 46603 h 218778"/>
                <a:gd name="connsiteX4" fmla="*/ 176095 w 349560"/>
                <a:gd name="connsiteY4" fmla="*/ 36250 h 218778"/>
                <a:gd name="connsiteX5" fmla="*/ 197393 w 349560"/>
                <a:gd name="connsiteY5" fmla="*/ 46603 h 218778"/>
                <a:gd name="connsiteX6" fmla="*/ 212905 w 349560"/>
                <a:gd name="connsiteY6" fmla="*/ 73496 h 218778"/>
                <a:gd name="connsiteX7" fmla="*/ 214288 w 349560"/>
                <a:gd name="connsiteY7" fmla="*/ 73496 h 218778"/>
                <a:gd name="connsiteX8" fmla="*/ 327280 w 349560"/>
                <a:gd name="connsiteY8" fmla="*/ 1570 h 218778"/>
                <a:gd name="connsiteX9" fmla="*/ 327280 w 349560"/>
                <a:gd name="connsiteY9" fmla="*/ 107566 h 218778"/>
                <a:gd name="connsiteX10" fmla="*/ 338580 w 349560"/>
                <a:gd name="connsiteY10" fmla="*/ 213563 h 218778"/>
                <a:gd name="connsiteX11" fmla="*/ 210522 w 349560"/>
                <a:gd name="connsiteY11" fmla="*/ 145422 h 218778"/>
                <a:gd name="connsiteX12" fmla="*/ 199222 w 349560"/>
                <a:gd name="connsiteY12" fmla="*/ 134065 h 218778"/>
                <a:gd name="connsiteX13" fmla="*/ 189336 w 349560"/>
                <a:gd name="connsiteY13" fmla="*/ 99522 h 218778"/>
                <a:gd name="connsiteX14" fmla="*/ 210196 w 349560"/>
                <a:gd name="connsiteY14" fmla="*/ 73897 h 218778"/>
                <a:gd name="connsiteX15" fmla="*/ 209432 w 349560"/>
                <a:gd name="connsiteY15" fmla="*/ 73897 h 218778"/>
                <a:gd name="connsiteX16" fmla="*/ 198319 w 349560"/>
                <a:gd name="connsiteY16" fmla="*/ 134131 h 218778"/>
                <a:gd name="connsiteX17" fmla="*/ 209432 w 349560"/>
                <a:gd name="connsiteY17" fmla="*/ 145425 h 218778"/>
                <a:gd name="connsiteX18" fmla="*/ 176095 w 349560"/>
                <a:gd name="connsiteY18" fmla="*/ 168013 h 218778"/>
                <a:gd name="connsiteX19" fmla="*/ 142757 w 349560"/>
                <a:gd name="connsiteY19" fmla="*/ 145425 h 218778"/>
                <a:gd name="connsiteX20" fmla="*/ 150166 w 349560"/>
                <a:gd name="connsiteY20" fmla="*/ 134131 h 218778"/>
                <a:gd name="connsiteX21" fmla="*/ 160410 w 349560"/>
                <a:gd name="connsiteY21" fmla="*/ 114661 h 218778"/>
                <a:gd name="connsiteX22" fmla="*/ 160160 w 349560"/>
                <a:gd name="connsiteY22" fmla="*/ 107524 h 218778"/>
                <a:gd name="connsiteX23" fmla="*/ 160549 w 349560"/>
                <a:gd name="connsiteY23" fmla="*/ 106583 h 218778"/>
                <a:gd name="connsiteX24" fmla="*/ 160095 w 349560"/>
                <a:gd name="connsiteY24" fmla="*/ 105658 h 218778"/>
                <a:gd name="connsiteX25" fmla="*/ 159889 w 349560"/>
                <a:gd name="connsiteY25" fmla="*/ 99779 h 218778"/>
                <a:gd name="connsiteX26" fmla="*/ 153029 w 349560"/>
                <a:gd name="connsiteY26" fmla="*/ 91257 h 218778"/>
                <a:gd name="connsiteX27" fmla="*/ 150786 w 349560"/>
                <a:gd name="connsiteY27" fmla="*/ 86687 h 218778"/>
                <a:gd name="connsiteX28" fmla="*/ 142745 w 349560"/>
                <a:gd name="connsiteY28" fmla="*/ 78482 h 218778"/>
                <a:gd name="connsiteX29" fmla="*/ 139053 w 349560"/>
                <a:gd name="connsiteY29" fmla="*/ 73897 h 218778"/>
                <a:gd name="connsiteX30" fmla="*/ 138250 w 349560"/>
                <a:gd name="connsiteY30" fmla="*/ 73897 h 218778"/>
                <a:gd name="connsiteX31" fmla="*/ 142745 w 349560"/>
                <a:gd name="connsiteY31" fmla="*/ 78482 h 218778"/>
                <a:gd name="connsiteX32" fmla="*/ 153029 w 349560"/>
                <a:gd name="connsiteY32" fmla="*/ 91257 h 218778"/>
                <a:gd name="connsiteX33" fmla="*/ 160095 w 349560"/>
                <a:gd name="connsiteY33" fmla="*/ 105658 h 218778"/>
                <a:gd name="connsiteX34" fmla="*/ 160160 w 349560"/>
                <a:gd name="connsiteY34" fmla="*/ 107524 h 218778"/>
                <a:gd name="connsiteX35" fmla="*/ 149192 w 349560"/>
                <a:gd name="connsiteY35" fmla="*/ 134065 h 218778"/>
                <a:gd name="connsiteX36" fmla="*/ 141635 w 349560"/>
                <a:gd name="connsiteY36" fmla="*/ 145422 h 218778"/>
                <a:gd name="connsiteX37" fmla="*/ 9397 w 349560"/>
                <a:gd name="connsiteY37" fmla="*/ 213563 h 218778"/>
                <a:gd name="connsiteX38" fmla="*/ 20731 w 349560"/>
                <a:gd name="connsiteY38" fmla="*/ 107566 h 218778"/>
                <a:gd name="connsiteX39" fmla="*/ 20731 w 349560"/>
                <a:gd name="connsiteY39" fmla="*/ 1570 h 21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9560" h="218778">
                  <a:moveTo>
                    <a:pt x="20731" y="1570"/>
                  </a:moveTo>
                  <a:cubicBezTo>
                    <a:pt x="50957" y="-9787"/>
                    <a:pt x="100074" y="43211"/>
                    <a:pt x="134079" y="73496"/>
                  </a:cubicBezTo>
                  <a:lnTo>
                    <a:pt x="135587" y="73496"/>
                  </a:lnTo>
                  <a:lnTo>
                    <a:pt x="151555" y="46603"/>
                  </a:lnTo>
                  <a:cubicBezTo>
                    <a:pt x="158500" y="40015"/>
                    <a:pt x="166834" y="36250"/>
                    <a:pt x="176095" y="36250"/>
                  </a:cubicBezTo>
                  <a:cubicBezTo>
                    <a:pt x="183503" y="36250"/>
                    <a:pt x="190911" y="40015"/>
                    <a:pt x="197393" y="46603"/>
                  </a:cubicBezTo>
                  <a:lnTo>
                    <a:pt x="212905" y="73496"/>
                  </a:lnTo>
                  <a:lnTo>
                    <a:pt x="214288" y="73496"/>
                  </a:lnTo>
                  <a:cubicBezTo>
                    <a:pt x="248186" y="43211"/>
                    <a:pt x="297149" y="-9787"/>
                    <a:pt x="327280" y="1570"/>
                  </a:cubicBezTo>
                  <a:cubicBezTo>
                    <a:pt x="357412" y="12927"/>
                    <a:pt x="327280" y="81067"/>
                    <a:pt x="327280" y="107566"/>
                  </a:cubicBezTo>
                  <a:cubicBezTo>
                    <a:pt x="327280" y="134065"/>
                    <a:pt x="368711" y="190849"/>
                    <a:pt x="338580" y="213563"/>
                  </a:cubicBezTo>
                  <a:cubicBezTo>
                    <a:pt x="312215" y="236276"/>
                    <a:pt x="240653" y="179492"/>
                    <a:pt x="210522" y="145422"/>
                  </a:cubicBezTo>
                  <a:cubicBezTo>
                    <a:pt x="206755" y="141637"/>
                    <a:pt x="202989" y="137851"/>
                    <a:pt x="199222" y="134065"/>
                  </a:cubicBezTo>
                  <a:cubicBezTo>
                    <a:pt x="187923" y="118923"/>
                    <a:pt x="186040" y="108513"/>
                    <a:pt x="189336" y="99522"/>
                  </a:cubicBezTo>
                  <a:lnTo>
                    <a:pt x="210196" y="73897"/>
                  </a:lnTo>
                  <a:lnTo>
                    <a:pt x="209432" y="73897"/>
                  </a:lnTo>
                  <a:cubicBezTo>
                    <a:pt x="190911" y="92720"/>
                    <a:pt x="176095" y="104014"/>
                    <a:pt x="198319" y="134131"/>
                  </a:cubicBezTo>
                  <a:cubicBezTo>
                    <a:pt x="202024" y="137896"/>
                    <a:pt x="205728" y="141661"/>
                    <a:pt x="209432" y="145425"/>
                  </a:cubicBezTo>
                  <a:cubicBezTo>
                    <a:pt x="202024" y="160484"/>
                    <a:pt x="187207" y="168013"/>
                    <a:pt x="176095" y="168013"/>
                  </a:cubicBezTo>
                  <a:cubicBezTo>
                    <a:pt x="161278" y="168013"/>
                    <a:pt x="150166" y="160484"/>
                    <a:pt x="142757" y="145425"/>
                  </a:cubicBezTo>
                  <a:cubicBezTo>
                    <a:pt x="146461" y="141661"/>
                    <a:pt x="150166" y="137896"/>
                    <a:pt x="150166" y="134131"/>
                  </a:cubicBezTo>
                  <a:cubicBezTo>
                    <a:pt x="155722" y="126602"/>
                    <a:pt x="158963" y="120249"/>
                    <a:pt x="160410" y="114661"/>
                  </a:cubicBezTo>
                  <a:lnTo>
                    <a:pt x="160160" y="107524"/>
                  </a:lnTo>
                  <a:lnTo>
                    <a:pt x="160549" y="106583"/>
                  </a:lnTo>
                  <a:lnTo>
                    <a:pt x="160095" y="105658"/>
                  </a:lnTo>
                  <a:lnTo>
                    <a:pt x="159889" y="99779"/>
                  </a:lnTo>
                  <a:lnTo>
                    <a:pt x="153029" y="91257"/>
                  </a:lnTo>
                  <a:lnTo>
                    <a:pt x="150786" y="86687"/>
                  </a:lnTo>
                  <a:lnTo>
                    <a:pt x="142745" y="78482"/>
                  </a:lnTo>
                  <a:lnTo>
                    <a:pt x="139053" y="73897"/>
                  </a:lnTo>
                  <a:lnTo>
                    <a:pt x="138250" y="73897"/>
                  </a:lnTo>
                  <a:lnTo>
                    <a:pt x="142745" y="78482"/>
                  </a:lnTo>
                  <a:lnTo>
                    <a:pt x="153029" y="91257"/>
                  </a:lnTo>
                  <a:lnTo>
                    <a:pt x="160095" y="105658"/>
                  </a:lnTo>
                  <a:lnTo>
                    <a:pt x="160160" y="107524"/>
                  </a:lnTo>
                  <a:lnTo>
                    <a:pt x="149192" y="134065"/>
                  </a:lnTo>
                  <a:cubicBezTo>
                    <a:pt x="149192" y="137851"/>
                    <a:pt x="145413" y="141637"/>
                    <a:pt x="141635" y="145422"/>
                  </a:cubicBezTo>
                  <a:cubicBezTo>
                    <a:pt x="107631" y="179492"/>
                    <a:pt x="35844" y="236276"/>
                    <a:pt x="9397" y="213563"/>
                  </a:cubicBezTo>
                  <a:cubicBezTo>
                    <a:pt x="-17051" y="190849"/>
                    <a:pt x="20731" y="134065"/>
                    <a:pt x="20731" y="107566"/>
                  </a:cubicBezTo>
                  <a:cubicBezTo>
                    <a:pt x="20731" y="81067"/>
                    <a:pt x="-9495" y="12927"/>
                    <a:pt x="20731" y="1570"/>
                  </a:cubicBezTo>
                  <a:close/>
                </a:path>
              </a:pathLst>
            </a:custGeom>
            <a:solidFill>
              <a:schemeClr val="accent5"/>
            </a:solidFill>
            <a:ln>
              <a:noFill/>
            </a:ln>
          </p:spPr>
          <p:txBody>
            <a:bodyPr vert="horz" wrap="square" lIns="91440" tIns="45720" rIns="91440" bIns="45720" numCol="1" anchor="t" anchorCtr="0" compatLnSpc="1">
              <a:noAutofit/>
            </a:bodyPr>
            <a:lstStyle/>
            <a:p>
              <a:endParaRPr lang="en-IN" sz="1350" dirty="0">
                <a:cs typeface="+mn-ea"/>
                <a:sym typeface="+mn-lt"/>
              </a:endParaRPr>
            </a:p>
          </p:txBody>
        </p:sp>
      </p:grpSp>
      <p:cxnSp>
        <p:nvCxnSpPr>
          <p:cNvPr id="24" name="Straight Connector 23"/>
          <p:cNvCxnSpPr/>
          <p:nvPr/>
        </p:nvCxnSpPr>
        <p:spPr>
          <a:xfrm>
            <a:off x="992190" y="3238500"/>
            <a:ext cx="10321111" cy="0"/>
          </a:xfrm>
          <a:prstGeom prst="line">
            <a:avLst/>
          </a:prstGeom>
          <a:ln cap="rnd">
            <a:solidFill>
              <a:schemeClr val="bg1">
                <a:lumMod val="85000"/>
              </a:schemeClr>
            </a:solidFill>
            <a:prstDash val="sysDash"/>
            <a:headEnd type="oval"/>
            <a:tailEnd type="none"/>
          </a:ln>
        </p:spPr>
        <p:style>
          <a:lnRef idx="1">
            <a:schemeClr val="accent1"/>
          </a:lnRef>
          <a:fillRef idx="0">
            <a:schemeClr val="accent1"/>
          </a:fillRef>
          <a:effectRef idx="0">
            <a:schemeClr val="accent1"/>
          </a:effectRef>
          <a:fontRef idx="minor">
            <a:schemeClr val="tx1"/>
          </a:fontRef>
        </p:style>
      </p:cxnSp>
      <p:sp>
        <p:nvSpPr>
          <p:cNvPr id="25" name="Text Placeholder 14"/>
          <p:cNvSpPr txBox="1"/>
          <p:nvPr/>
        </p:nvSpPr>
        <p:spPr>
          <a:xfrm>
            <a:off x="1040518" y="3434364"/>
            <a:ext cx="1714499" cy="27699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zh-CN" altLang="en-US" sz="1800" dirty="0">
                <a:solidFill>
                  <a:schemeClr val="bg1">
                    <a:lumMod val="65000"/>
                  </a:schemeClr>
                </a:solidFill>
                <a:cs typeface="+mn-ea"/>
                <a:sym typeface="+mn-lt"/>
              </a:rPr>
              <a:t>添加标题</a:t>
            </a:r>
            <a:endParaRPr lang="en-IN" sz="1800" dirty="0">
              <a:solidFill>
                <a:schemeClr val="bg1">
                  <a:lumMod val="65000"/>
                </a:schemeClr>
              </a:solidFill>
              <a:cs typeface="+mn-ea"/>
              <a:sym typeface="+mn-lt"/>
            </a:endParaRPr>
          </a:p>
        </p:txBody>
      </p:sp>
      <p:sp>
        <p:nvSpPr>
          <p:cNvPr id="26" name="Text Placeholder 14"/>
          <p:cNvSpPr txBox="1"/>
          <p:nvPr/>
        </p:nvSpPr>
        <p:spPr>
          <a:xfrm>
            <a:off x="3147157" y="3429986"/>
            <a:ext cx="1714499" cy="27699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zh-CN" altLang="en-US" sz="1800" dirty="0">
                <a:solidFill>
                  <a:schemeClr val="bg1">
                    <a:lumMod val="65000"/>
                  </a:schemeClr>
                </a:solidFill>
                <a:cs typeface="+mn-ea"/>
                <a:sym typeface="+mn-lt"/>
              </a:rPr>
              <a:t>添加标题</a:t>
            </a:r>
            <a:endParaRPr lang="en-IN" sz="1800" dirty="0">
              <a:solidFill>
                <a:schemeClr val="bg1">
                  <a:lumMod val="65000"/>
                </a:schemeClr>
              </a:solidFill>
              <a:cs typeface="+mn-ea"/>
              <a:sym typeface="+mn-lt"/>
            </a:endParaRPr>
          </a:p>
        </p:txBody>
      </p:sp>
      <p:sp>
        <p:nvSpPr>
          <p:cNvPr id="27" name="Text Placeholder 14"/>
          <p:cNvSpPr txBox="1"/>
          <p:nvPr/>
        </p:nvSpPr>
        <p:spPr>
          <a:xfrm>
            <a:off x="5253796" y="3425608"/>
            <a:ext cx="1714499" cy="27699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zh-CN" altLang="en-US" sz="1800" dirty="0">
                <a:solidFill>
                  <a:schemeClr val="bg1">
                    <a:lumMod val="65000"/>
                  </a:schemeClr>
                </a:solidFill>
                <a:cs typeface="+mn-ea"/>
                <a:sym typeface="+mn-lt"/>
              </a:rPr>
              <a:t>添加标题</a:t>
            </a:r>
            <a:endParaRPr lang="en-IN" sz="1800" dirty="0">
              <a:solidFill>
                <a:schemeClr val="bg1">
                  <a:lumMod val="65000"/>
                </a:schemeClr>
              </a:solidFill>
              <a:cs typeface="+mn-ea"/>
              <a:sym typeface="+mn-lt"/>
            </a:endParaRPr>
          </a:p>
        </p:txBody>
      </p:sp>
      <p:sp>
        <p:nvSpPr>
          <p:cNvPr id="28" name="Text Placeholder 14"/>
          <p:cNvSpPr txBox="1"/>
          <p:nvPr/>
        </p:nvSpPr>
        <p:spPr>
          <a:xfrm>
            <a:off x="7262814" y="3421230"/>
            <a:ext cx="1714499" cy="27699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zh-CN" altLang="en-US" sz="1800" dirty="0">
                <a:solidFill>
                  <a:schemeClr val="bg1">
                    <a:lumMod val="65000"/>
                  </a:schemeClr>
                </a:solidFill>
                <a:cs typeface="+mn-ea"/>
                <a:sym typeface="+mn-lt"/>
              </a:rPr>
              <a:t>添加标题</a:t>
            </a:r>
            <a:endParaRPr lang="en-IN" sz="1800" dirty="0">
              <a:solidFill>
                <a:schemeClr val="bg1">
                  <a:lumMod val="65000"/>
                </a:schemeClr>
              </a:solidFill>
              <a:cs typeface="+mn-ea"/>
              <a:sym typeface="+mn-lt"/>
            </a:endParaRPr>
          </a:p>
        </p:txBody>
      </p:sp>
      <p:sp>
        <p:nvSpPr>
          <p:cNvPr id="29" name="Text Placeholder 14"/>
          <p:cNvSpPr txBox="1"/>
          <p:nvPr/>
        </p:nvSpPr>
        <p:spPr>
          <a:xfrm>
            <a:off x="9310854" y="3416852"/>
            <a:ext cx="1714499" cy="27699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zh-CN" altLang="en-US" sz="1800" dirty="0">
                <a:solidFill>
                  <a:schemeClr val="bg1">
                    <a:lumMod val="65000"/>
                  </a:schemeClr>
                </a:solidFill>
                <a:cs typeface="+mn-ea"/>
                <a:sym typeface="+mn-lt"/>
              </a:rPr>
              <a:t>添加标题</a:t>
            </a:r>
            <a:endParaRPr lang="en-IN" sz="1800" dirty="0">
              <a:solidFill>
                <a:schemeClr val="bg1">
                  <a:lumMod val="65000"/>
                </a:schemeClr>
              </a:solidFill>
              <a:cs typeface="+mn-ea"/>
              <a:sym typeface="+mn-lt"/>
            </a:endParaRPr>
          </a:p>
        </p:txBody>
      </p:sp>
      <p:grpSp>
        <p:nvGrpSpPr>
          <p:cNvPr id="30" name="Group 43"/>
          <p:cNvGrpSpPr/>
          <p:nvPr/>
        </p:nvGrpSpPr>
        <p:grpSpPr>
          <a:xfrm>
            <a:off x="1607509" y="3860801"/>
            <a:ext cx="580516" cy="576852"/>
            <a:chOff x="1605920" y="3860800"/>
            <a:chExt cx="580516" cy="576852"/>
          </a:xfrm>
        </p:grpSpPr>
        <p:sp>
          <p:nvSpPr>
            <p:cNvPr id="31" name="Rectangle 28"/>
            <p:cNvSpPr/>
            <p:nvPr/>
          </p:nvSpPr>
          <p:spPr>
            <a:xfrm>
              <a:off x="1605920" y="3860800"/>
              <a:ext cx="580516" cy="57685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32" name="Freeform 38"/>
            <p:cNvSpPr/>
            <p:nvPr/>
          </p:nvSpPr>
          <p:spPr>
            <a:xfrm>
              <a:off x="1793021" y="4070578"/>
              <a:ext cx="195944" cy="195943"/>
            </a:xfrm>
            <a:custGeom>
              <a:avLst/>
              <a:gdLst/>
              <a:ahLst/>
              <a:cxnLst/>
              <a:rect l="l" t="t" r="r" b="b"/>
              <a:pathLst>
                <a:path w="195944" h="195943">
                  <a:moveTo>
                    <a:pt x="97844" y="32147"/>
                  </a:moveTo>
                  <a:lnTo>
                    <a:pt x="92104" y="34443"/>
                  </a:lnTo>
                  <a:lnTo>
                    <a:pt x="45925" y="80622"/>
                  </a:lnTo>
                  <a:lnTo>
                    <a:pt x="34317" y="92231"/>
                  </a:lnTo>
                  <a:cubicBezTo>
                    <a:pt x="32786" y="93762"/>
                    <a:pt x="32020" y="95675"/>
                    <a:pt x="32020" y="97971"/>
                  </a:cubicBezTo>
                  <a:cubicBezTo>
                    <a:pt x="32020" y="100267"/>
                    <a:pt x="32786" y="102181"/>
                    <a:pt x="34317" y="103712"/>
                  </a:cubicBezTo>
                  <a:lnTo>
                    <a:pt x="45925" y="115320"/>
                  </a:lnTo>
                  <a:lnTo>
                    <a:pt x="92104" y="161500"/>
                  </a:lnTo>
                  <a:lnTo>
                    <a:pt x="97844" y="163796"/>
                  </a:lnTo>
                  <a:lnTo>
                    <a:pt x="103584" y="161500"/>
                  </a:lnTo>
                  <a:lnTo>
                    <a:pt x="115193" y="149891"/>
                  </a:lnTo>
                  <a:cubicBezTo>
                    <a:pt x="116724" y="148360"/>
                    <a:pt x="117489" y="146447"/>
                    <a:pt x="117489" y="144151"/>
                  </a:cubicBezTo>
                  <a:cubicBezTo>
                    <a:pt x="117489" y="141854"/>
                    <a:pt x="116724" y="139941"/>
                    <a:pt x="115193" y="138410"/>
                  </a:cubicBezTo>
                  <a:lnTo>
                    <a:pt x="91083" y="114300"/>
                  </a:lnTo>
                  <a:lnTo>
                    <a:pt x="91084" y="114300"/>
                  </a:lnTo>
                  <a:lnTo>
                    <a:pt x="155122" y="114300"/>
                  </a:lnTo>
                  <a:cubicBezTo>
                    <a:pt x="157333" y="114300"/>
                    <a:pt x="159246" y="113492"/>
                    <a:pt x="160862" y="111876"/>
                  </a:cubicBezTo>
                  <a:cubicBezTo>
                    <a:pt x="162478" y="110260"/>
                    <a:pt x="163286" y="108347"/>
                    <a:pt x="163286" y="106136"/>
                  </a:cubicBezTo>
                  <a:lnTo>
                    <a:pt x="163286" y="89807"/>
                  </a:lnTo>
                  <a:cubicBezTo>
                    <a:pt x="163286" y="87596"/>
                    <a:pt x="162478" y="85682"/>
                    <a:pt x="160862" y="84066"/>
                  </a:cubicBezTo>
                  <a:cubicBezTo>
                    <a:pt x="159246" y="82451"/>
                    <a:pt x="157333" y="81643"/>
                    <a:pt x="155122" y="81643"/>
                  </a:cubicBezTo>
                  <a:lnTo>
                    <a:pt x="91084" y="81643"/>
                  </a:lnTo>
                  <a:lnTo>
                    <a:pt x="91083" y="81643"/>
                  </a:lnTo>
                  <a:lnTo>
                    <a:pt x="115193" y="57533"/>
                  </a:lnTo>
                  <a:cubicBezTo>
                    <a:pt x="116809" y="55917"/>
                    <a:pt x="117617" y="54003"/>
                    <a:pt x="117617" y="51792"/>
                  </a:cubicBezTo>
                  <a:cubicBezTo>
                    <a:pt x="117617" y="49581"/>
                    <a:pt x="116809" y="47667"/>
                    <a:pt x="115193" y="46052"/>
                  </a:cubicBezTo>
                  <a:lnTo>
                    <a:pt x="103584" y="34443"/>
                  </a:lnTo>
                  <a:close/>
                  <a:moveTo>
                    <a:pt x="97972" y="0"/>
                  </a:moveTo>
                  <a:lnTo>
                    <a:pt x="97972" y="0"/>
                  </a:lnTo>
                  <a:lnTo>
                    <a:pt x="97973" y="0"/>
                  </a:lnTo>
                  <a:cubicBezTo>
                    <a:pt x="115747" y="0"/>
                    <a:pt x="132139" y="4380"/>
                    <a:pt x="147150" y="13139"/>
                  </a:cubicBezTo>
                  <a:cubicBezTo>
                    <a:pt x="162160" y="21899"/>
                    <a:pt x="174045" y="33784"/>
                    <a:pt x="182805" y="48794"/>
                  </a:cubicBezTo>
                  <a:cubicBezTo>
                    <a:pt x="191564" y="63805"/>
                    <a:pt x="195944" y="80197"/>
                    <a:pt x="195944" y="97971"/>
                  </a:cubicBezTo>
                  <a:cubicBezTo>
                    <a:pt x="195944" y="115746"/>
                    <a:pt x="191564" y="132138"/>
                    <a:pt x="182805" y="147148"/>
                  </a:cubicBezTo>
                  <a:cubicBezTo>
                    <a:pt x="174045" y="162159"/>
                    <a:pt x="162160" y="174044"/>
                    <a:pt x="147150" y="182803"/>
                  </a:cubicBezTo>
                  <a:cubicBezTo>
                    <a:pt x="132139" y="191563"/>
                    <a:pt x="115747" y="195943"/>
                    <a:pt x="97973" y="195943"/>
                  </a:cubicBezTo>
                  <a:lnTo>
                    <a:pt x="97972" y="195943"/>
                  </a:lnTo>
                  <a:lnTo>
                    <a:pt x="97972" y="195943"/>
                  </a:lnTo>
                  <a:cubicBezTo>
                    <a:pt x="80197" y="195943"/>
                    <a:pt x="63805" y="191563"/>
                    <a:pt x="48794" y="182803"/>
                  </a:cubicBezTo>
                  <a:cubicBezTo>
                    <a:pt x="33784" y="174044"/>
                    <a:pt x="21899" y="162159"/>
                    <a:pt x="13139" y="147148"/>
                  </a:cubicBezTo>
                  <a:cubicBezTo>
                    <a:pt x="4380" y="132138"/>
                    <a:pt x="0" y="115746"/>
                    <a:pt x="0" y="97971"/>
                  </a:cubicBezTo>
                  <a:cubicBezTo>
                    <a:pt x="0" y="80197"/>
                    <a:pt x="4380" y="63805"/>
                    <a:pt x="13139" y="48794"/>
                  </a:cubicBezTo>
                  <a:cubicBezTo>
                    <a:pt x="21899" y="33784"/>
                    <a:pt x="33784" y="21899"/>
                    <a:pt x="48794" y="13139"/>
                  </a:cubicBezTo>
                  <a:cubicBezTo>
                    <a:pt x="63805" y="4380"/>
                    <a:pt x="80197" y="0"/>
                    <a:pt x="97972" y="0"/>
                  </a:cubicBezTo>
                  <a:close/>
                </a:path>
              </a:pathLst>
            </a:custGeom>
            <a:solidFill>
              <a:schemeClr val="l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IN" sz="1350" dirty="0">
                <a:cs typeface="+mn-ea"/>
                <a:sym typeface="+mn-lt"/>
              </a:endParaRPr>
            </a:p>
          </p:txBody>
        </p:sp>
      </p:grpSp>
      <p:grpSp>
        <p:nvGrpSpPr>
          <p:cNvPr id="33" name="Group 44"/>
          <p:cNvGrpSpPr/>
          <p:nvPr/>
        </p:nvGrpSpPr>
        <p:grpSpPr>
          <a:xfrm>
            <a:off x="3714147" y="3860801"/>
            <a:ext cx="580516" cy="576852"/>
            <a:chOff x="3712559" y="3860800"/>
            <a:chExt cx="580516" cy="576852"/>
          </a:xfrm>
        </p:grpSpPr>
        <p:sp>
          <p:nvSpPr>
            <p:cNvPr id="34" name="Rectangle 29"/>
            <p:cNvSpPr/>
            <p:nvPr/>
          </p:nvSpPr>
          <p:spPr>
            <a:xfrm>
              <a:off x="3712559" y="3860800"/>
              <a:ext cx="580516" cy="57685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35" name="Freeform 39"/>
            <p:cNvSpPr/>
            <p:nvPr/>
          </p:nvSpPr>
          <p:spPr>
            <a:xfrm>
              <a:off x="3898268" y="4054248"/>
              <a:ext cx="212273" cy="228600"/>
            </a:xfrm>
            <a:custGeom>
              <a:avLst/>
              <a:gdLst/>
              <a:ahLst/>
              <a:cxnLst/>
              <a:rect l="l" t="t" r="r" b="b"/>
              <a:pathLst>
                <a:path w="212273" h="228600">
                  <a:moveTo>
                    <a:pt x="85726" y="193903"/>
                  </a:moveTo>
                  <a:lnTo>
                    <a:pt x="83685" y="195943"/>
                  </a:lnTo>
                  <a:cubicBezTo>
                    <a:pt x="83685" y="202151"/>
                    <a:pt x="85875" y="207446"/>
                    <a:pt x="90255" y="211825"/>
                  </a:cubicBezTo>
                  <a:lnTo>
                    <a:pt x="106136" y="218395"/>
                  </a:lnTo>
                  <a:lnTo>
                    <a:pt x="108177" y="216354"/>
                  </a:lnTo>
                  <a:cubicBezTo>
                    <a:pt x="108177" y="214993"/>
                    <a:pt x="107497" y="214313"/>
                    <a:pt x="106136" y="214313"/>
                  </a:cubicBezTo>
                  <a:cubicBezTo>
                    <a:pt x="101119" y="214313"/>
                    <a:pt x="96802" y="212506"/>
                    <a:pt x="93188" y="208891"/>
                  </a:cubicBezTo>
                  <a:cubicBezTo>
                    <a:pt x="89574" y="205277"/>
                    <a:pt x="87766" y="200961"/>
                    <a:pt x="87766" y="195943"/>
                  </a:cubicBezTo>
                  <a:close/>
                  <a:moveTo>
                    <a:pt x="106136" y="0"/>
                  </a:moveTo>
                  <a:lnTo>
                    <a:pt x="106137" y="1"/>
                  </a:lnTo>
                  <a:lnTo>
                    <a:pt x="106137" y="0"/>
                  </a:lnTo>
                  <a:cubicBezTo>
                    <a:pt x="109539" y="0"/>
                    <a:pt x="112430" y="1191"/>
                    <a:pt x="114812" y="3572"/>
                  </a:cubicBezTo>
                  <a:cubicBezTo>
                    <a:pt x="117193" y="5953"/>
                    <a:pt x="118384" y="8845"/>
                    <a:pt x="118384" y="12247"/>
                  </a:cubicBezTo>
                  <a:cubicBezTo>
                    <a:pt x="118384" y="13948"/>
                    <a:pt x="118043" y="15606"/>
                    <a:pt x="117363" y="17222"/>
                  </a:cubicBezTo>
                  <a:cubicBezTo>
                    <a:pt x="133521" y="19603"/>
                    <a:pt x="146576" y="26343"/>
                    <a:pt x="156526" y="37441"/>
                  </a:cubicBezTo>
                  <a:cubicBezTo>
                    <a:pt x="166476" y="48540"/>
                    <a:pt x="171451" y="60552"/>
                    <a:pt x="171451" y="73479"/>
                  </a:cubicBezTo>
                  <a:cubicBezTo>
                    <a:pt x="171451" y="85300"/>
                    <a:pt x="172281" y="96356"/>
                    <a:pt x="173939" y="106646"/>
                  </a:cubicBezTo>
                  <a:cubicBezTo>
                    <a:pt x="175597" y="116937"/>
                    <a:pt x="177723" y="125696"/>
                    <a:pt x="180317" y="132925"/>
                  </a:cubicBezTo>
                  <a:cubicBezTo>
                    <a:pt x="182911" y="140154"/>
                    <a:pt x="186079" y="146894"/>
                    <a:pt x="189821" y="153145"/>
                  </a:cubicBezTo>
                  <a:cubicBezTo>
                    <a:pt x="193563" y="159395"/>
                    <a:pt x="197177" y="164477"/>
                    <a:pt x="200664" y="168389"/>
                  </a:cubicBezTo>
                  <a:cubicBezTo>
                    <a:pt x="204151" y="172301"/>
                    <a:pt x="208021" y="176043"/>
                    <a:pt x="212273" y="179615"/>
                  </a:cubicBezTo>
                  <a:cubicBezTo>
                    <a:pt x="212273" y="184037"/>
                    <a:pt x="210657" y="187864"/>
                    <a:pt x="207425" y="191096"/>
                  </a:cubicBezTo>
                  <a:cubicBezTo>
                    <a:pt x="204194" y="194327"/>
                    <a:pt x="200367" y="195943"/>
                    <a:pt x="195944" y="195943"/>
                  </a:cubicBezTo>
                  <a:lnTo>
                    <a:pt x="195943" y="195943"/>
                  </a:lnTo>
                  <a:lnTo>
                    <a:pt x="138794" y="195943"/>
                  </a:lnTo>
                  <a:cubicBezTo>
                    <a:pt x="138794" y="204958"/>
                    <a:pt x="135605" y="212655"/>
                    <a:pt x="129227" y="219033"/>
                  </a:cubicBezTo>
                  <a:cubicBezTo>
                    <a:pt x="122848" y="225411"/>
                    <a:pt x="115152" y="228600"/>
                    <a:pt x="106137" y="228600"/>
                  </a:cubicBezTo>
                  <a:lnTo>
                    <a:pt x="106137" y="228600"/>
                  </a:lnTo>
                  <a:lnTo>
                    <a:pt x="106136" y="228600"/>
                  </a:lnTo>
                  <a:cubicBezTo>
                    <a:pt x="97121" y="228600"/>
                    <a:pt x="89425" y="225411"/>
                    <a:pt x="83047" y="219033"/>
                  </a:cubicBezTo>
                  <a:cubicBezTo>
                    <a:pt x="76668" y="212655"/>
                    <a:pt x="73479" y="204958"/>
                    <a:pt x="73479" y="195943"/>
                  </a:cubicBezTo>
                  <a:lnTo>
                    <a:pt x="16330" y="195943"/>
                  </a:lnTo>
                  <a:lnTo>
                    <a:pt x="16329" y="195943"/>
                  </a:lnTo>
                  <a:cubicBezTo>
                    <a:pt x="11907" y="195943"/>
                    <a:pt x="8080" y="194327"/>
                    <a:pt x="4848" y="191096"/>
                  </a:cubicBezTo>
                  <a:cubicBezTo>
                    <a:pt x="1616" y="187864"/>
                    <a:pt x="0" y="184037"/>
                    <a:pt x="0" y="179615"/>
                  </a:cubicBezTo>
                  <a:cubicBezTo>
                    <a:pt x="4253" y="176043"/>
                    <a:pt x="8122" y="172301"/>
                    <a:pt x="11609" y="168389"/>
                  </a:cubicBezTo>
                  <a:cubicBezTo>
                    <a:pt x="15096" y="164477"/>
                    <a:pt x="18710" y="159395"/>
                    <a:pt x="22452" y="153145"/>
                  </a:cubicBezTo>
                  <a:cubicBezTo>
                    <a:pt x="26194" y="146894"/>
                    <a:pt x="29362" y="140154"/>
                    <a:pt x="31956" y="132925"/>
                  </a:cubicBezTo>
                  <a:cubicBezTo>
                    <a:pt x="34550" y="125696"/>
                    <a:pt x="36676" y="116937"/>
                    <a:pt x="38334" y="106646"/>
                  </a:cubicBezTo>
                  <a:cubicBezTo>
                    <a:pt x="39993" y="96356"/>
                    <a:pt x="40822" y="85300"/>
                    <a:pt x="40822" y="73479"/>
                  </a:cubicBezTo>
                  <a:cubicBezTo>
                    <a:pt x="40822" y="60552"/>
                    <a:pt x="45797" y="48540"/>
                    <a:pt x="55747" y="37441"/>
                  </a:cubicBezTo>
                  <a:cubicBezTo>
                    <a:pt x="65697" y="26343"/>
                    <a:pt x="78752" y="19603"/>
                    <a:pt x="94910" y="17222"/>
                  </a:cubicBezTo>
                  <a:cubicBezTo>
                    <a:pt x="94230" y="15606"/>
                    <a:pt x="93890" y="13948"/>
                    <a:pt x="93890" y="12247"/>
                  </a:cubicBezTo>
                  <a:cubicBezTo>
                    <a:pt x="93890" y="8845"/>
                    <a:pt x="95080" y="5953"/>
                    <a:pt x="97462" y="3572"/>
                  </a:cubicBezTo>
                  <a:cubicBezTo>
                    <a:pt x="99843" y="1191"/>
                    <a:pt x="102734" y="0"/>
                    <a:pt x="106136" y="0"/>
                  </a:cubicBezTo>
                  <a:close/>
                </a:path>
              </a:pathLst>
            </a:custGeom>
            <a:solidFill>
              <a:schemeClr val="l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IN" sz="1350" dirty="0">
                <a:cs typeface="+mn-ea"/>
                <a:sym typeface="+mn-lt"/>
              </a:endParaRPr>
            </a:p>
          </p:txBody>
        </p:sp>
      </p:grpSp>
      <p:grpSp>
        <p:nvGrpSpPr>
          <p:cNvPr id="36" name="Group 45"/>
          <p:cNvGrpSpPr/>
          <p:nvPr/>
        </p:nvGrpSpPr>
        <p:grpSpPr>
          <a:xfrm>
            <a:off x="5820787" y="3860801"/>
            <a:ext cx="580516" cy="576852"/>
            <a:chOff x="5819198" y="3860800"/>
            <a:chExt cx="580516" cy="576852"/>
          </a:xfrm>
        </p:grpSpPr>
        <p:sp>
          <p:nvSpPr>
            <p:cNvPr id="37" name="Rectangle 30"/>
            <p:cNvSpPr/>
            <p:nvPr/>
          </p:nvSpPr>
          <p:spPr>
            <a:xfrm>
              <a:off x="5819198" y="3860800"/>
              <a:ext cx="580516" cy="57685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38" name="Freeform 40"/>
            <p:cNvSpPr/>
            <p:nvPr/>
          </p:nvSpPr>
          <p:spPr>
            <a:xfrm>
              <a:off x="5996743" y="4086906"/>
              <a:ext cx="212272" cy="179615"/>
            </a:xfrm>
            <a:custGeom>
              <a:avLst/>
              <a:gdLst/>
              <a:ahLst/>
              <a:cxnLst/>
              <a:rect l="l" t="t" r="r" b="b"/>
              <a:pathLst>
                <a:path w="212272" h="179615">
                  <a:moveTo>
                    <a:pt x="179615" y="146958"/>
                  </a:moveTo>
                  <a:cubicBezTo>
                    <a:pt x="184122" y="146958"/>
                    <a:pt x="187970" y="148552"/>
                    <a:pt x="191159" y="151741"/>
                  </a:cubicBezTo>
                  <a:cubicBezTo>
                    <a:pt x="194349" y="154931"/>
                    <a:pt x="195943" y="158779"/>
                    <a:pt x="195943" y="163286"/>
                  </a:cubicBezTo>
                  <a:cubicBezTo>
                    <a:pt x="195943" y="167794"/>
                    <a:pt x="194349" y="171642"/>
                    <a:pt x="191159" y="174831"/>
                  </a:cubicBezTo>
                  <a:cubicBezTo>
                    <a:pt x="187970" y="178020"/>
                    <a:pt x="184122" y="179615"/>
                    <a:pt x="179615" y="179615"/>
                  </a:cubicBezTo>
                  <a:cubicBezTo>
                    <a:pt x="175107" y="179615"/>
                    <a:pt x="171259" y="178020"/>
                    <a:pt x="168070" y="174831"/>
                  </a:cubicBezTo>
                  <a:cubicBezTo>
                    <a:pt x="164881" y="171642"/>
                    <a:pt x="163286" y="167794"/>
                    <a:pt x="163286" y="163286"/>
                  </a:cubicBezTo>
                  <a:cubicBezTo>
                    <a:pt x="163286" y="158779"/>
                    <a:pt x="164881" y="154931"/>
                    <a:pt x="168070" y="151741"/>
                  </a:cubicBezTo>
                  <a:cubicBezTo>
                    <a:pt x="171259" y="148552"/>
                    <a:pt x="175107" y="146958"/>
                    <a:pt x="179615" y="146958"/>
                  </a:cubicBezTo>
                  <a:close/>
                  <a:moveTo>
                    <a:pt x="65315" y="146958"/>
                  </a:moveTo>
                  <a:cubicBezTo>
                    <a:pt x="69822" y="146958"/>
                    <a:pt x="73670" y="148552"/>
                    <a:pt x="76859" y="151741"/>
                  </a:cubicBezTo>
                  <a:cubicBezTo>
                    <a:pt x="80049" y="154931"/>
                    <a:pt x="81643" y="158779"/>
                    <a:pt x="81643" y="163286"/>
                  </a:cubicBezTo>
                  <a:cubicBezTo>
                    <a:pt x="81643" y="167794"/>
                    <a:pt x="80049" y="171642"/>
                    <a:pt x="76859" y="174831"/>
                  </a:cubicBezTo>
                  <a:cubicBezTo>
                    <a:pt x="73670" y="178020"/>
                    <a:pt x="69822" y="179615"/>
                    <a:pt x="65315" y="179615"/>
                  </a:cubicBezTo>
                  <a:cubicBezTo>
                    <a:pt x="60807" y="179615"/>
                    <a:pt x="56959" y="178020"/>
                    <a:pt x="53770" y="174831"/>
                  </a:cubicBezTo>
                  <a:cubicBezTo>
                    <a:pt x="50581" y="171642"/>
                    <a:pt x="48986" y="167794"/>
                    <a:pt x="48986" y="163286"/>
                  </a:cubicBezTo>
                  <a:cubicBezTo>
                    <a:pt x="48986" y="158779"/>
                    <a:pt x="50581" y="154931"/>
                    <a:pt x="53770" y="151741"/>
                  </a:cubicBezTo>
                  <a:cubicBezTo>
                    <a:pt x="56959" y="148552"/>
                    <a:pt x="60807" y="146958"/>
                    <a:pt x="65315" y="146958"/>
                  </a:cubicBezTo>
                  <a:close/>
                  <a:moveTo>
                    <a:pt x="122465" y="24493"/>
                  </a:moveTo>
                  <a:cubicBezTo>
                    <a:pt x="120253" y="24493"/>
                    <a:pt x="118340" y="25301"/>
                    <a:pt x="116724" y="26917"/>
                  </a:cubicBezTo>
                  <a:cubicBezTo>
                    <a:pt x="115108" y="28533"/>
                    <a:pt x="114300" y="30446"/>
                    <a:pt x="114300" y="32658"/>
                  </a:cubicBezTo>
                  <a:lnTo>
                    <a:pt x="114300" y="70035"/>
                  </a:lnTo>
                  <a:lnTo>
                    <a:pt x="95548" y="51410"/>
                  </a:lnTo>
                  <a:cubicBezTo>
                    <a:pt x="93932" y="49794"/>
                    <a:pt x="92019" y="48986"/>
                    <a:pt x="89807" y="48986"/>
                  </a:cubicBezTo>
                  <a:cubicBezTo>
                    <a:pt x="87596" y="48986"/>
                    <a:pt x="85683" y="49794"/>
                    <a:pt x="84067" y="51410"/>
                  </a:cubicBezTo>
                  <a:cubicBezTo>
                    <a:pt x="82451" y="53026"/>
                    <a:pt x="81643" y="54939"/>
                    <a:pt x="81643" y="57150"/>
                  </a:cubicBezTo>
                  <a:cubicBezTo>
                    <a:pt x="81643" y="59362"/>
                    <a:pt x="82451" y="61275"/>
                    <a:pt x="84067" y="62891"/>
                  </a:cubicBezTo>
                  <a:lnTo>
                    <a:pt x="116724" y="95548"/>
                  </a:lnTo>
                  <a:cubicBezTo>
                    <a:pt x="118340" y="97164"/>
                    <a:pt x="120253" y="97972"/>
                    <a:pt x="122465" y="97972"/>
                  </a:cubicBezTo>
                  <a:cubicBezTo>
                    <a:pt x="124676" y="97972"/>
                    <a:pt x="126589" y="97164"/>
                    <a:pt x="128205" y="95548"/>
                  </a:cubicBezTo>
                  <a:lnTo>
                    <a:pt x="160862" y="62891"/>
                  </a:lnTo>
                  <a:cubicBezTo>
                    <a:pt x="162478" y="61275"/>
                    <a:pt x="163286" y="59362"/>
                    <a:pt x="163286" y="57150"/>
                  </a:cubicBezTo>
                  <a:cubicBezTo>
                    <a:pt x="163286" y="54939"/>
                    <a:pt x="162478" y="53026"/>
                    <a:pt x="160862" y="51410"/>
                  </a:cubicBezTo>
                  <a:cubicBezTo>
                    <a:pt x="159246" y="49794"/>
                    <a:pt x="157333" y="48986"/>
                    <a:pt x="155122" y="48986"/>
                  </a:cubicBezTo>
                  <a:cubicBezTo>
                    <a:pt x="152910" y="48986"/>
                    <a:pt x="150997" y="49794"/>
                    <a:pt x="149381" y="51410"/>
                  </a:cubicBezTo>
                  <a:lnTo>
                    <a:pt x="130629" y="70035"/>
                  </a:lnTo>
                  <a:lnTo>
                    <a:pt x="130629" y="32658"/>
                  </a:lnTo>
                  <a:cubicBezTo>
                    <a:pt x="130629" y="30446"/>
                    <a:pt x="129821" y="28533"/>
                    <a:pt x="128205" y="26917"/>
                  </a:cubicBezTo>
                  <a:cubicBezTo>
                    <a:pt x="126589" y="25301"/>
                    <a:pt x="124676" y="24493"/>
                    <a:pt x="122465" y="24493"/>
                  </a:cubicBezTo>
                  <a:close/>
                  <a:moveTo>
                    <a:pt x="8165" y="0"/>
                  </a:moveTo>
                  <a:lnTo>
                    <a:pt x="40822" y="0"/>
                  </a:lnTo>
                  <a:cubicBezTo>
                    <a:pt x="42182" y="0"/>
                    <a:pt x="43394" y="277"/>
                    <a:pt x="44457" y="830"/>
                  </a:cubicBezTo>
                  <a:cubicBezTo>
                    <a:pt x="45520" y="1382"/>
                    <a:pt x="46371" y="2041"/>
                    <a:pt x="47009" y="2807"/>
                  </a:cubicBezTo>
                  <a:cubicBezTo>
                    <a:pt x="47647" y="3572"/>
                    <a:pt x="48199" y="4614"/>
                    <a:pt x="48667" y="5932"/>
                  </a:cubicBezTo>
                  <a:cubicBezTo>
                    <a:pt x="49135" y="7250"/>
                    <a:pt x="49454" y="8377"/>
                    <a:pt x="49624" y="9313"/>
                  </a:cubicBezTo>
                  <a:cubicBezTo>
                    <a:pt x="49794" y="10248"/>
                    <a:pt x="50028" y="11503"/>
                    <a:pt x="50325" y="13076"/>
                  </a:cubicBezTo>
                  <a:cubicBezTo>
                    <a:pt x="50623" y="14649"/>
                    <a:pt x="50814" y="15734"/>
                    <a:pt x="50899" y="16329"/>
                  </a:cubicBezTo>
                  <a:lnTo>
                    <a:pt x="204107" y="16329"/>
                  </a:lnTo>
                  <a:cubicBezTo>
                    <a:pt x="206319" y="16329"/>
                    <a:pt x="208232" y="17137"/>
                    <a:pt x="209848" y="18753"/>
                  </a:cubicBezTo>
                  <a:cubicBezTo>
                    <a:pt x="211464" y="20369"/>
                    <a:pt x="212272" y="22282"/>
                    <a:pt x="212272" y="24493"/>
                  </a:cubicBezTo>
                  <a:lnTo>
                    <a:pt x="212272" y="89808"/>
                  </a:lnTo>
                  <a:cubicBezTo>
                    <a:pt x="212272" y="91849"/>
                    <a:pt x="211591" y="93656"/>
                    <a:pt x="210231" y="95229"/>
                  </a:cubicBezTo>
                  <a:cubicBezTo>
                    <a:pt x="208870" y="96803"/>
                    <a:pt x="207126" y="97717"/>
                    <a:pt x="205000" y="97972"/>
                  </a:cubicBezTo>
                  <a:lnTo>
                    <a:pt x="71820" y="113535"/>
                  </a:lnTo>
                  <a:cubicBezTo>
                    <a:pt x="71905" y="114130"/>
                    <a:pt x="72097" y="115045"/>
                    <a:pt x="72394" y="116278"/>
                  </a:cubicBezTo>
                  <a:cubicBezTo>
                    <a:pt x="72692" y="117511"/>
                    <a:pt x="72947" y="118638"/>
                    <a:pt x="73160" y="119658"/>
                  </a:cubicBezTo>
                  <a:cubicBezTo>
                    <a:pt x="73373" y="120679"/>
                    <a:pt x="73479" y="121614"/>
                    <a:pt x="73479" y="122465"/>
                  </a:cubicBezTo>
                  <a:cubicBezTo>
                    <a:pt x="73479" y="123826"/>
                    <a:pt x="72458" y="126547"/>
                    <a:pt x="70417" y="130629"/>
                  </a:cubicBezTo>
                  <a:lnTo>
                    <a:pt x="187779" y="130629"/>
                  </a:lnTo>
                  <a:cubicBezTo>
                    <a:pt x="189990" y="130629"/>
                    <a:pt x="191903" y="131437"/>
                    <a:pt x="193519" y="133053"/>
                  </a:cubicBezTo>
                  <a:cubicBezTo>
                    <a:pt x="195135" y="134669"/>
                    <a:pt x="195943" y="136582"/>
                    <a:pt x="195943" y="138793"/>
                  </a:cubicBezTo>
                  <a:cubicBezTo>
                    <a:pt x="195943" y="141005"/>
                    <a:pt x="195135" y="142918"/>
                    <a:pt x="193519" y="144534"/>
                  </a:cubicBezTo>
                  <a:cubicBezTo>
                    <a:pt x="191903" y="146150"/>
                    <a:pt x="189990" y="146958"/>
                    <a:pt x="187779" y="146958"/>
                  </a:cubicBezTo>
                  <a:lnTo>
                    <a:pt x="179615" y="146958"/>
                  </a:lnTo>
                  <a:lnTo>
                    <a:pt x="65315" y="146958"/>
                  </a:lnTo>
                  <a:lnTo>
                    <a:pt x="57150" y="146958"/>
                  </a:lnTo>
                  <a:cubicBezTo>
                    <a:pt x="54939" y="146958"/>
                    <a:pt x="53026" y="146150"/>
                    <a:pt x="51410" y="144534"/>
                  </a:cubicBezTo>
                  <a:cubicBezTo>
                    <a:pt x="49794" y="142918"/>
                    <a:pt x="48986" y="141005"/>
                    <a:pt x="48986" y="138793"/>
                  </a:cubicBezTo>
                  <a:cubicBezTo>
                    <a:pt x="48986" y="137603"/>
                    <a:pt x="49454" y="135923"/>
                    <a:pt x="50389" y="133754"/>
                  </a:cubicBezTo>
                  <a:cubicBezTo>
                    <a:pt x="51325" y="131586"/>
                    <a:pt x="52579" y="129056"/>
                    <a:pt x="54152" y="126164"/>
                  </a:cubicBezTo>
                  <a:cubicBezTo>
                    <a:pt x="55726" y="123273"/>
                    <a:pt x="56597" y="121657"/>
                    <a:pt x="56768" y="121317"/>
                  </a:cubicBezTo>
                  <a:lnTo>
                    <a:pt x="34188" y="16329"/>
                  </a:lnTo>
                  <a:lnTo>
                    <a:pt x="8165" y="16329"/>
                  </a:lnTo>
                  <a:cubicBezTo>
                    <a:pt x="5953" y="16329"/>
                    <a:pt x="4040" y="15521"/>
                    <a:pt x="2424" y="13905"/>
                  </a:cubicBezTo>
                  <a:cubicBezTo>
                    <a:pt x="808" y="12289"/>
                    <a:pt x="0" y="10376"/>
                    <a:pt x="0" y="8165"/>
                  </a:cubicBezTo>
                  <a:cubicBezTo>
                    <a:pt x="0" y="5954"/>
                    <a:pt x="808" y="4040"/>
                    <a:pt x="2424" y="2424"/>
                  </a:cubicBezTo>
                  <a:cubicBezTo>
                    <a:pt x="4040" y="808"/>
                    <a:pt x="5953" y="0"/>
                    <a:pt x="8165" y="0"/>
                  </a:cubicBezTo>
                  <a:close/>
                </a:path>
              </a:pathLst>
            </a:custGeom>
            <a:solidFill>
              <a:schemeClr val="l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IN" sz="1350" dirty="0">
                <a:cs typeface="+mn-ea"/>
                <a:sym typeface="+mn-lt"/>
              </a:endParaRPr>
            </a:p>
          </p:txBody>
        </p:sp>
      </p:grpSp>
      <p:grpSp>
        <p:nvGrpSpPr>
          <p:cNvPr id="39" name="Group 46"/>
          <p:cNvGrpSpPr/>
          <p:nvPr/>
        </p:nvGrpSpPr>
        <p:grpSpPr>
          <a:xfrm>
            <a:off x="7829806" y="3860801"/>
            <a:ext cx="580516" cy="576852"/>
            <a:chOff x="7828217" y="3860800"/>
            <a:chExt cx="580516" cy="576852"/>
          </a:xfrm>
        </p:grpSpPr>
        <p:sp>
          <p:nvSpPr>
            <p:cNvPr id="40" name="Rectangle 31"/>
            <p:cNvSpPr/>
            <p:nvPr/>
          </p:nvSpPr>
          <p:spPr>
            <a:xfrm>
              <a:off x="7828217" y="3860800"/>
              <a:ext cx="580516" cy="57685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41" name="Freeform 41"/>
            <p:cNvSpPr/>
            <p:nvPr/>
          </p:nvSpPr>
          <p:spPr>
            <a:xfrm>
              <a:off x="7996238" y="4054248"/>
              <a:ext cx="244928" cy="212272"/>
            </a:xfrm>
            <a:custGeom>
              <a:avLst/>
              <a:gdLst/>
              <a:ahLst/>
              <a:cxnLst/>
              <a:rect l="l" t="t" r="r" b="b"/>
              <a:pathLst>
                <a:path w="244928" h="212272">
                  <a:moveTo>
                    <a:pt x="122464" y="85725"/>
                  </a:moveTo>
                  <a:cubicBezTo>
                    <a:pt x="132584" y="85725"/>
                    <a:pt x="141238" y="89318"/>
                    <a:pt x="148424" y="96505"/>
                  </a:cubicBezTo>
                  <a:cubicBezTo>
                    <a:pt x="155610" y="103691"/>
                    <a:pt x="159203" y="112344"/>
                    <a:pt x="159203" y="122465"/>
                  </a:cubicBezTo>
                  <a:cubicBezTo>
                    <a:pt x="159203" y="132585"/>
                    <a:pt x="155610" y="141238"/>
                    <a:pt x="148424" y="148425"/>
                  </a:cubicBezTo>
                  <a:cubicBezTo>
                    <a:pt x="141238" y="155611"/>
                    <a:pt x="132584" y="159204"/>
                    <a:pt x="122464" y="159204"/>
                  </a:cubicBezTo>
                  <a:cubicBezTo>
                    <a:pt x="112344" y="159204"/>
                    <a:pt x="103690" y="155611"/>
                    <a:pt x="96504" y="148425"/>
                  </a:cubicBezTo>
                  <a:cubicBezTo>
                    <a:pt x="89318" y="141238"/>
                    <a:pt x="85725" y="132585"/>
                    <a:pt x="85725" y="122465"/>
                  </a:cubicBezTo>
                  <a:cubicBezTo>
                    <a:pt x="85725" y="112344"/>
                    <a:pt x="89318" y="103691"/>
                    <a:pt x="96504" y="96505"/>
                  </a:cubicBezTo>
                  <a:cubicBezTo>
                    <a:pt x="103690" y="89318"/>
                    <a:pt x="112344" y="85725"/>
                    <a:pt x="122464" y="85725"/>
                  </a:cubicBezTo>
                  <a:close/>
                  <a:moveTo>
                    <a:pt x="122464" y="65315"/>
                  </a:moveTo>
                  <a:cubicBezTo>
                    <a:pt x="106731" y="65315"/>
                    <a:pt x="93272" y="70906"/>
                    <a:pt x="82089" y="82090"/>
                  </a:cubicBezTo>
                  <a:cubicBezTo>
                    <a:pt x="70906" y="93273"/>
                    <a:pt x="65314" y="106731"/>
                    <a:pt x="65314" y="122465"/>
                  </a:cubicBezTo>
                  <a:cubicBezTo>
                    <a:pt x="65314" y="138198"/>
                    <a:pt x="70906" y="151656"/>
                    <a:pt x="82089" y="162840"/>
                  </a:cubicBezTo>
                  <a:cubicBezTo>
                    <a:pt x="93272" y="174023"/>
                    <a:pt x="106731" y="179615"/>
                    <a:pt x="122464" y="179615"/>
                  </a:cubicBezTo>
                  <a:cubicBezTo>
                    <a:pt x="138197" y="179615"/>
                    <a:pt x="151656" y="174023"/>
                    <a:pt x="162839" y="162840"/>
                  </a:cubicBezTo>
                  <a:cubicBezTo>
                    <a:pt x="174022" y="151656"/>
                    <a:pt x="179614" y="138198"/>
                    <a:pt x="179614" y="122465"/>
                  </a:cubicBezTo>
                  <a:cubicBezTo>
                    <a:pt x="179614" y="106731"/>
                    <a:pt x="174022" y="93273"/>
                    <a:pt x="162839" y="82090"/>
                  </a:cubicBezTo>
                  <a:cubicBezTo>
                    <a:pt x="151656" y="70906"/>
                    <a:pt x="138197" y="65315"/>
                    <a:pt x="122464" y="65315"/>
                  </a:cubicBezTo>
                  <a:close/>
                  <a:moveTo>
                    <a:pt x="89807" y="0"/>
                  </a:moveTo>
                  <a:lnTo>
                    <a:pt x="155121" y="0"/>
                  </a:lnTo>
                  <a:cubicBezTo>
                    <a:pt x="159629" y="0"/>
                    <a:pt x="164030" y="1510"/>
                    <a:pt x="168324" y="4529"/>
                  </a:cubicBezTo>
                  <a:cubicBezTo>
                    <a:pt x="172619" y="7548"/>
                    <a:pt x="175574" y="11141"/>
                    <a:pt x="177190" y="15308"/>
                  </a:cubicBezTo>
                  <a:lnTo>
                    <a:pt x="183696" y="32657"/>
                  </a:lnTo>
                  <a:lnTo>
                    <a:pt x="212271" y="32657"/>
                  </a:lnTo>
                  <a:cubicBezTo>
                    <a:pt x="221286" y="32657"/>
                    <a:pt x="228982" y="35847"/>
                    <a:pt x="235361" y="42225"/>
                  </a:cubicBezTo>
                  <a:cubicBezTo>
                    <a:pt x="241739" y="48603"/>
                    <a:pt x="244928" y="56300"/>
                    <a:pt x="244928" y="65315"/>
                  </a:cubicBezTo>
                  <a:lnTo>
                    <a:pt x="244928" y="179615"/>
                  </a:lnTo>
                  <a:cubicBezTo>
                    <a:pt x="244928" y="188629"/>
                    <a:pt x="241739" y="196326"/>
                    <a:pt x="235361" y="202704"/>
                  </a:cubicBezTo>
                  <a:cubicBezTo>
                    <a:pt x="228982" y="209083"/>
                    <a:pt x="221286" y="212272"/>
                    <a:pt x="212271" y="212272"/>
                  </a:cubicBezTo>
                  <a:lnTo>
                    <a:pt x="32657" y="212272"/>
                  </a:lnTo>
                  <a:cubicBezTo>
                    <a:pt x="23642" y="212272"/>
                    <a:pt x="15946" y="209083"/>
                    <a:pt x="9567" y="202704"/>
                  </a:cubicBezTo>
                  <a:cubicBezTo>
                    <a:pt x="3189" y="196326"/>
                    <a:pt x="0" y="188629"/>
                    <a:pt x="0" y="179615"/>
                  </a:cubicBezTo>
                  <a:lnTo>
                    <a:pt x="0" y="65315"/>
                  </a:lnTo>
                  <a:cubicBezTo>
                    <a:pt x="0" y="56300"/>
                    <a:pt x="3189" y="48603"/>
                    <a:pt x="9567" y="42225"/>
                  </a:cubicBezTo>
                  <a:cubicBezTo>
                    <a:pt x="15946" y="35847"/>
                    <a:pt x="23642" y="32657"/>
                    <a:pt x="32657" y="32657"/>
                  </a:cubicBezTo>
                  <a:lnTo>
                    <a:pt x="61232" y="32657"/>
                  </a:lnTo>
                  <a:lnTo>
                    <a:pt x="67738" y="15308"/>
                  </a:lnTo>
                  <a:cubicBezTo>
                    <a:pt x="69354" y="11141"/>
                    <a:pt x="72309" y="7548"/>
                    <a:pt x="76604" y="4529"/>
                  </a:cubicBezTo>
                  <a:cubicBezTo>
                    <a:pt x="80898" y="1510"/>
                    <a:pt x="85300" y="0"/>
                    <a:pt x="89807" y="0"/>
                  </a:cubicBezTo>
                  <a:close/>
                </a:path>
              </a:pathLst>
            </a:custGeom>
            <a:solidFill>
              <a:schemeClr val="l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IN" sz="1350" dirty="0">
                <a:cs typeface="+mn-ea"/>
                <a:sym typeface="+mn-lt"/>
              </a:endParaRPr>
            </a:p>
          </p:txBody>
        </p:sp>
      </p:grpSp>
      <p:grpSp>
        <p:nvGrpSpPr>
          <p:cNvPr id="42" name="Group 47"/>
          <p:cNvGrpSpPr/>
          <p:nvPr/>
        </p:nvGrpSpPr>
        <p:grpSpPr>
          <a:xfrm>
            <a:off x="9877845" y="3860801"/>
            <a:ext cx="580516" cy="576852"/>
            <a:chOff x="9876256" y="3860800"/>
            <a:chExt cx="580516" cy="576852"/>
          </a:xfrm>
        </p:grpSpPr>
        <p:sp>
          <p:nvSpPr>
            <p:cNvPr id="43" name="Rectangle 32"/>
            <p:cNvSpPr/>
            <p:nvPr/>
          </p:nvSpPr>
          <p:spPr>
            <a:xfrm>
              <a:off x="9876256" y="3860800"/>
              <a:ext cx="580516" cy="57685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cs typeface="+mn-ea"/>
                <a:sym typeface="+mn-lt"/>
              </a:endParaRPr>
            </a:p>
          </p:txBody>
        </p:sp>
        <p:sp>
          <p:nvSpPr>
            <p:cNvPr id="44" name="Freeform 42"/>
            <p:cNvSpPr/>
            <p:nvPr/>
          </p:nvSpPr>
          <p:spPr>
            <a:xfrm>
              <a:off x="10046892" y="4070578"/>
              <a:ext cx="228600" cy="196099"/>
            </a:xfrm>
            <a:custGeom>
              <a:avLst/>
              <a:gdLst/>
              <a:ahLst/>
              <a:cxnLst/>
              <a:rect l="l" t="t" r="r" b="b"/>
              <a:pathLst>
                <a:path w="228600" h="196099">
                  <a:moveTo>
                    <a:pt x="195943" y="20666"/>
                  </a:moveTo>
                  <a:cubicBezTo>
                    <a:pt x="162435" y="46349"/>
                    <a:pt x="129778" y="60934"/>
                    <a:pt x="97971" y="64421"/>
                  </a:cubicBezTo>
                  <a:lnTo>
                    <a:pt x="97971" y="98864"/>
                  </a:lnTo>
                  <a:cubicBezTo>
                    <a:pt x="130033" y="102436"/>
                    <a:pt x="162690" y="116936"/>
                    <a:pt x="195943" y="142365"/>
                  </a:cubicBezTo>
                  <a:close/>
                  <a:moveTo>
                    <a:pt x="195943" y="0"/>
                  </a:moveTo>
                  <a:cubicBezTo>
                    <a:pt x="200365" y="0"/>
                    <a:pt x="204192" y="1616"/>
                    <a:pt x="207424" y="4847"/>
                  </a:cubicBezTo>
                  <a:cubicBezTo>
                    <a:pt x="210656" y="8079"/>
                    <a:pt x="212271" y="11906"/>
                    <a:pt x="212271" y="16328"/>
                  </a:cubicBezTo>
                  <a:lnTo>
                    <a:pt x="212271" y="65314"/>
                  </a:lnTo>
                  <a:cubicBezTo>
                    <a:pt x="216779" y="65314"/>
                    <a:pt x="220627" y="66909"/>
                    <a:pt x="223816" y="70098"/>
                  </a:cubicBezTo>
                  <a:cubicBezTo>
                    <a:pt x="227005" y="73287"/>
                    <a:pt x="228600" y="77135"/>
                    <a:pt x="228600" y="81643"/>
                  </a:cubicBezTo>
                  <a:cubicBezTo>
                    <a:pt x="228600" y="86150"/>
                    <a:pt x="227005" y="89998"/>
                    <a:pt x="223816" y="93188"/>
                  </a:cubicBezTo>
                  <a:cubicBezTo>
                    <a:pt x="220627" y="96377"/>
                    <a:pt x="216779" y="97971"/>
                    <a:pt x="212271" y="97971"/>
                  </a:cubicBezTo>
                  <a:lnTo>
                    <a:pt x="212271" y="146957"/>
                  </a:lnTo>
                  <a:cubicBezTo>
                    <a:pt x="212271" y="151379"/>
                    <a:pt x="210656" y="155206"/>
                    <a:pt x="207424" y="158438"/>
                  </a:cubicBezTo>
                  <a:cubicBezTo>
                    <a:pt x="204192" y="161670"/>
                    <a:pt x="200365" y="163286"/>
                    <a:pt x="195943" y="163286"/>
                  </a:cubicBezTo>
                  <a:cubicBezTo>
                    <a:pt x="160479" y="133775"/>
                    <a:pt x="125951" y="117617"/>
                    <a:pt x="92358" y="114810"/>
                  </a:cubicBezTo>
                  <a:cubicBezTo>
                    <a:pt x="87426" y="116426"/>
                    <a:pt x="83556" y="119232"/>
                    <a:pt x="80750" y="123230"/>
                  </a:cubicBezTo>
                  <a:cubicBezTo>
                    <a:pt x="77943" y="127227"/>
                    <a:pt x="76625" y="131500"/>
                    <a:pt x="76795" y="136050"/>
                  </a:cubicBezTo>
                  <a:cubicBezTo>
                    <a:pt x="76965" y="140600"/>
                    <a:pt x="78666" y="144533"/>
                    <a:pt x="81898" y="147850"/>
                  </a:cubicBezTo>
                  <a:cubicBezTo>
                    <a:pt x="80197" y="150657"/>
                    <a:pt x="79219" y="153442"/>
                    <a:pt x="78964" y="156206"/>
                  </a:cubicBezTo>
                  <a:cubicBezTo>
                    <a:pt x="78709" y="158970"/>
                    <a:pt x="78964" y="161436"/>
                    <a:pt x="79729" y="163605"/>
                  </a:cubicBezTo>
                  <a:cubicBezTo>
                    <a:pt x="80495" y="165773"/>
                    <a:pt x="81919" y="168112"/>
                    <a:pt x="84003" y="170621"/>
                  </a:cubicBezTo>
                  <a:cubicBezTo>
                    <a:pt x="86086" y="173130"/>
                    <a:pt x="88128" y="175256"/>
                    <a:pt x="90126" y="176999"/>
                  </a:cubicBezTo>
                  <a:cubicBezTo>
                    <a:pt x="92125" y="178743"/>
                    <a:pt x="94740" y="180890"/>
                    <a:pt x="97971" y="183441"/>
                  </a:cubicBezTo>
                  <a:cubicBezTo>
                    <a:pt x="95505" y="188374"/>
                    <a:pt x="90764" y="191903"/>
                    <a:pt x="83748" y="194029"/>
                  </a:cubicBezTo>
                  <a:cubicBezTo>
                    <a:pt x="76732" y="196155"/>
                    <a:pt x="69567" y="196644"/>
                    <a:pt x="62253" y="195496"/>
                  </a:cubicBezTo>
                  <a:cubicBezTo>
                    <a:pt x="54939" y="194348"/>
                    <a:pt x="49326" y="191988"/>
                    <a:pt x="45414" y="188416"/>
                  </a:cubicBezTo>
                  <a:cubicBezTo>
                    <a:pt x="44819" y="186460"/>
                    <a:pt x="43564" y="182740"/>
                    <a:pt x="41651" y="177254"/>
                  </a:cubicBezTo>
                  <a:cubicBezTo>
                    <a:pt x="39737" y="171769"/>
                    <a:pt x="38376" y="167751"/>
                    <a:pt x="37568" y="165199"/>
                  </a:cubicBezTo>
                  <a:cubicBezTo>
                    <a:pt x="36761" y="162648"/>
                    <a:pt x="35783" y="158863"/>
                    <a:pt x="34634" y="153846"/>
                  </a:cubicBezTo>
                  <a:cubicBezTo>
                    <a:pt x="33486" y="148828"/>
                    <a:pt x="32848" y="144533"/>
                    <a:pt x="32721" y="140961"/>
                  </a:cubicBezTo>
                  <a:cubicBezTo>
                    <a:pt x="32593" y="137390"/>
                    <a:pt x="32742" y="133201"/>
                    <a:pt x="33167" y="128396"/>
                  </a:cubicBezTo>
                  <a:cubicBezTo>
                    <a:pt x="33593" y="123591"/>
                    <a:pt x="34528" y="118892"/>
                    <a:pt x="35974" y="114300"/>
                  </a:cubicBezTo>
                  <a:lnTo>
                    <a:pt x="20411" y="114300"/>
                  </a:lnTo>
                  <a:cubicBezTo>
                    <a:pt x="14798" y="114300"/>
                    <a:pt x="9993" y="112301"/>
                    <a:pt x="5996" y="108304"/>
                  </a:cubicBezTo>
                  <a:cubicBezTo>
                    <a:pt x="1999" y="104307"/>
                    <a:pt x="0" y="99502"/>
                    <a:pt x="0" y="93889"/>
                  </a:cubicBezTo>
                  <a:lnTo>
                    <a:pt x="0" y="69396"/>
                  </a:lnTo>
                  <a:cubicBezTo>
                    <a:pt x="0" y="63783"/>
                    <a:pt x="1999" y="58978"/>
                    <a:pt x="5996" y="54981"/>
                  </a:cubicBezTo>
                  <a:cubicBezTo>
                    <a:pt x="9993" y="50984"/>
                    <a:pt x="14798" y="48986"/>
                    <a:pt x="20411" y="48986"/>
                  </a:cubicBezTo>
                  <a:lnTo>
                    <a:pt x="81643" y="48986"/>
                  </a:lnTo>
                  <a:cubicBezTo>
                    <a:pt x="118637" y="48986"/>
                    <a:pt x="156737" y="32657"/>
                    <a:pt x="195943" y="0"/>
                  </a:cubicBezTo>
                  <a:close/>
                </a:path>
              </a:pathLst>
            </a:custGeom>
            <a:solidFill>
              <a:schemeClr val="l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IN" sz="1350" dirty="0">
                <a:cs typeface="+mn-ea"/>
                <a:sym typeface="+mn-lt"/>
              </a:endParaRPr>
            </a:p>
          </p:txBody>
        </p:sp>
      </p:grpSp>
      <p:pic>
        <p:nvPicPr>
          <p:cNvPr id="45" name="图片 44"/>
          <p:cNvPicPr>
            <a:picLocks noChangeAspect="1"/>
          </p:cNvPicPr>
          <p:nvPr/>
        </p:nvPicPr>
        <p:blipFill rotWithShape="1">
          <a:blip r:embed="rId4" cstate="email"/>
          <a:srcRect/>
          <a:stretch>
            <a:fillRect/>
          </a:stretch>
        </p:blipFill>
        <p:spPr>
          <a:xfrm>
            <a:off x="139792" y="54938"/>
            <a:ext cx="1634113" cy="672321"/>
          </a:xfrm>
          <a:prstGeom prst="rect">
            <a:avLst/>
          </a:prstGeom>
        </p:spPr>
      </p:pic>
      <p:sp>
        <p:nvSpPr>
          <p:cNvPr id="46" name="文本框 45"/>
          <p:cNvSpPr txBox="1"/>
          <p:nvPr/>
        </p:nvSpPr>
        <p:spPr>
          <a:xfrm>
            <a:off x="1903320" y="263741"/>
            <a:ext cx="4442989" cy="461665"/>
          </a:xfrm>
          <a:prstGeom prst="rect">
            <a:avLst/>
          </a:prstGeom>
          <a:noFill/>
        </p:spPr>
        <p:txBody>
          <a:bodyPr wrap="square" rtlCol="0">
            <a:spAutoFit/>
          </a:bodyPr>
          <a:lstStyle/>
          <a:p>
            <a:r>
              <a:rPr lang="zh-CN" altLang="en-US" sz="2400" dirty="0">
                <a:effectLst>
                  <a:outerShdw blurRad="38100" dist="38100" dir="2700000" algn="tl">
                    <a:srgbClr val="000000">
                      <a:alpha val="43137"/>
                    </a:srgbClr>
                  </a:outerShdw>
                </a:effectLst>
                <a:cs typeface="+mn-ea"/>
                <a:sym typeface="+mn-lt"/>
              </a:rPr>
              <a:t>单击添加您的标题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500"/>
                            </p:stCondLst>
                            <p:childTnLst>
                              <p:par>
                                <p:cTn id="12" presetID="15"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 calcmode="lin" valueType="num">
                                      <p:cBhvr>
                                        <p:cTn id="16" dur="500" fill="hold"/>
                                        <p:tgtEl>
                                          <p:spTgt spid="9"/>
                                        </p:tgtEl>
                                        <p:attrNameLst>
                                          <p:attrName>ppt_x</p:attrName>
                                        </p:attrNameLst>
                                      </p:cBhvr>
                                      <p:tavLst>
                                        <p:tav tm="0" fmla="#ppt_x+(cos(-2*pi*(1-$))*-#ppt_x-sin(-2*pi*(1-$))*(1-#ppt_y))*(1-$)">
                                          <p:val>
                                            <p:fltVal val="0"/>
                                          </p:val>
                                        </p:tav>
                                        <p:tav tm="100000">
                                          <p:val>
                                            <p:fltVal val="1"/>
                                          </p:val>
                                        </p:tav>
                                      </p:tavLst>
                                    </p:anim>
                                    <p:anim calcmode="lin" valueType="num">
                                      <p:cBhvr>
                                        <p:cTn id="17" dur="5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1000"/>
                            </p:stCondLst>
                            <p:childTnLst>
                              <p:par>
                                <p:cTn id="19" presetID="15" presetClass="entr" presetSubtype="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 calcmode="lin" valueType="num">
                                      <p:cBhvr>
                                        <p:cTn id="23" dur="5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4" dur="500" fill="hold"/>
                                        <p:tgtEl>
                                          <p:spTgt spid="12"/>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1500"/>
                            </p:stCondLst>
                            <p:childTnLst>
                              <p:par>
                                <p:cTn id="26" presetID="15"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 calcmode="lin" valueType="num">
                                      <p:cBhvr>
                                        <p:cTn id="30" dur="500" fill="hold"/>
                                        <p:tgtEl>
                                          <p:spTgt spid="15"/>
                                        </p:tgtEl>
                                        <p:attrNameLst>
                                          <p:attrName>ppt_x</p:attrName>
                                        </p:attrNameLst>
                                      </p:cBhvr>
                                      <p:tavLst>
                                        <p:tav tm="0" fmla="#ppt_x+(cos(-2*pi*(1-$))*-#ppt_x-sin(-2*pi*(1-$))*(1-#ppt_y))*(1-$)">
                                          <p:val>
                                            <p:fltVal val="0"/>
                                          </p:val>
                                        </p:tav>
                                        <p:tav tm="100000">
                                          <p:val>
                                            <p:fltVal val="1"/>
                                          </p:val>
                                        </p:tav>
                                      </p:tavLst>
                                    </p:anim>
                                    <p:anim calcmode="lin" valueType="num">
                                      <p:cBhvr>
                                        <p:cTn id="31" dur="500" fill="hold"/>
                                        <p:tgtEl>
                                          <p:spTgt spid="15"/>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2000"/>
                            </p:stCondLst>
                            <p:childTnLst>
                              <p:par>
                                <p:cTn id="33" presetID="15" presetClass="entr" presetSubtype="0"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 calcmode="lin" valueType="num">
                                      <p:cBhvr>
                                        <p:cTn id="37" dur="500" fill="hold"/>
                                        <p:tgtEl>
                                          <p:spTgt spid="19"/>
                                        </p:tgtEl>
                                        <p:attrNameLst>
                                          <p:attrName>ppt_x</p:attrName>
                                        </p:attrNameLst>
                                      </p:cBhvr>
                                      <p:tavLst>
                                        <p:tav tm="0" fmla="#ppt_x+(cos(-2*pi*(1-$))*-#ppt_x-sin(-2*pi*(1-$))*(1-#ppt_y))*(1-$)">
                                          <p:val>
                                            <p:fltVal val="0"/>
                                          </p:val>
                                        </p:tav>
                                        <p:tav tm="100000">
                                          <p:val>
                                            <p:fltVal val="1"/>
                                          </p:val>
                                        </p:tav>
                                      </p:tavLst>
                                    </p:anim>
                                    <p:anim calcmode="lin" valueType="num">
                                      <p:cBhvr>
                                        <p:cTn id="38" dur="500" fill="hold"/>
                                        <p:tgtEl>
                                          <p:spTgt spid="19"/>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2500"/>
                            </p:stCondLst>
                            <p:childTnLst>
                              <p:par>
                                <p:cTn id="40" presetID="15" presetClass="entr" presetSubtype="0"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1000" fill="hold"/>
                                        <p:tgtEl>
                                          <p:spTgt spid="18"/>
                                        </p:tgtEl>
                                        <p:attrNameLst>
                                          <p:attrName>ppt_w</p:attrName>
                                        </p:attrNameLst>
                                      </p:cBhvr>
                                      <p:tavLst>
                                        <p:tav tm="0">
                                          <p:val>
                                            <p:fltVal val="0"/>
                                          </p:val>
                                        </p:tav>
                                        <p:tav tm="100000">
                                          <p:val>
                                            <p:strVal val="#ppt_w"/>
                                          </p:val>
                                        </p:tav>
                                      </p:tavLst>
                                    </p:anim>
                                    <p:anim calcmode="lin" valueType="num">
                                      <p:cBhvr>
                                        <p:cTn id="43" dur="1000" fill="hold"/>
                                        <p:tgtEl>
                                          <p:spTgt spid="18"/>
                                        </p:tgtEl>
                                        <p:attrNameLst>
                                          <p:attrName>ppt_h</p:attrName>
                                        </p:attrNameLst>
                                      </p:cBhvr>
                                      <p:tavLst>
                                        <p:tav tm="0">
                                          <p:val>
                                            <p:fltVal val="0"/>
                                          </p:val>
                                        </p:tav>
                                        <p:tav tm="100000">
                                          <p:val>
                                            <p:strVal val="#ppt_h"/>
                                          </p:val>
                                        </p:tav>
                                      </p:tavLst>
                                    </p:anim>
                                    <p:anim calcmode="lin" valueType="num">
                                      <p:cBhvr>
                                        <p:cTn id="44"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18"/>
                                        </p:tgtEl>
                                        <p:attrNameLst>
                                          <p:attrName>ppt_y</p:attrName>
                                        </p:attrNameLst>
                                      </p:cBhvr>
                                      <p:tavLst>
                                        <p:tav tm="0" fmla="#ppt_y+(sin(-2*pi*(1-$))*-#ppt_x+cos(-2*pi*(1-$))*(1-#ppt_y))*(1-$)">
                                          <p:val>
                                            <p:fltVal val="0"/>
                                          </p:val>
                                        </p:tav>
                                        <p:tav tm="100000">
                                          <p:val>
                                            <p:fltVal val="1"/>
                                          </p:val>
                                        </p:tav>
                                      </p:tavLst>
                                    </p:anim>
                                  </p:childTnLst>
                                </p:cTn>
                              </p:par>
                            </p:childTnLst>
                          </p:cTn>
                        </p:par>
                        <p:par>
                          <p:cTn id="46" fill="hold">
                            <p:stCondLst>
                              <p:cond delay="3500"/>
                            </p:stCondLst>
                            <p:childTnLst>
                              <p:par>
                                <p:cTn id="47" presetID="22" presetClass="entr" presetSubtype="8" fill="hold"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up)">
                                      <p:cBhvr>
                                        <p:cTn id="53" dur="500"/>
                                        <p:tgtEl>
                                          <p:spTgt spid="25"/>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up)">
                                      <p:cBhvr>
                                        <p:cTn id="56" dur="500"/>
                                        <p:tgtEl>
                                          <p:spTgt spid="26"/>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up)">
                                      <p:cBhvr>
                                        <p:cTn id="62" dur="500"/>
                                        <p:tgtEl>
                                          <p:spTgt spid="28"/>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wipe(up)">
                                      <p:cBhvr>
                                        <p:cTn id="65" dur="500"/>
                                        <p:tgtEl>
                                          <p:spTgt spid="29"/>
                                        </p:tgtEl>
                                      </p:cBhvr>
                                    </p:animEffect>
                                  </p:childTnLst>
                                </p:cTn>
                              </p:par>
                            </p:childTnLst>
                          </p:cTn>
                        </p:par>
                        <p:par>
                          <p:cTn id="66" fill="hold">
                            <p:stCondLst>
                              <p:cond delay="4500"/>
                            </p:stCondLst>
                            <p:childTnLst>
                              <p:par>
                                <p:cTn id="67" presetID="42" presetClass="entr" presetSubtype="0" fill="hold"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par>
                                <p:cTn id="72" presetID="47" presetClass="entr" presetSubtype="0" fill="hold" nodeType="with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fade">
                                      <p:cBhvr>
                                        <p:cTn id="74" dur="1000"/>
                                        <p:tgtEl>
                                          <p:spTgt spid="33"/>
                                        </p:tgtEl>
                                      </p:cBhvr>
                                    </p:animEffect>
                                    <p:anim calcmode="lin" valueType="num">
                                      <p:cBhvr>
                                        <p:cTn id="75" dur="1000" fill="hold"/>
                                        <p:tgtEl>
                                          <p:spTgt spid="33"/>
                                        </p:tgtEl>
                                        <p:attrNameLst>
                                          <p:attrName>ppt_x</p:attrName>
                                        </p:attrNameLst>
                                      </p:cBhvr>
                                      <p:tavLst>
                                        <p:tav tm="0">
                                          <p:val>
                                            <p:strVal val="#ppt_x"/>
                                          </p:val>
                                        </p:tav>
                                        <p:tav tm="100000">
                                          <p:val>
                                            <p:strVal val="#ppt_x"/>
                                          </p:val>
                                        </p:tav>
                                      </p:tavLst>
                                    </p:anim>
                                    <p:anim calcmode="lin" valueType="num">
                                      <p:cBhvr>
                                        <p:cTn id="76" dur="1000" fill="hold"/>
                                        <p:tgtEl>
                                          <p:spTgt spid="3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fade">
                                      <p:cBhvr>
                                        <p:cTn id="79" dur="1000"/>
                                        <p:tgtEl>
                                          <p:spTgt spid="36"/>
                                        </p:tgtEl>
                                      </p:cBhvr>
                                    </p:animEffect>
                                    <p:anim calcmode="lin" valueType="num">
                                      <p:cBhvr>
                                        <p:cTn id="80" dur="1000" fill="hold"/>
                                        <p:tgtEl>
                                          <p:spTgt spid="36"/>
                                        </p:tgtEl>
                                        <p:attrNameLst>
                                          <p:attrName>ppt_x</p:attrName>
                                        </p:attrNameLst>
                                      </p:cBhvr>
                                      <p:tavLst>
                                        <p:tav tm="0">
                                          <p:val>
                                            <p:strVal val="#ppt_x"/>
                                          </p:val>
                                        </p:tav>
                                        <p:tav tm="100000">
                                          <p:val>
                                            <p:strVal val="#ppt_x"/>
                                          </p:val>
                                        </p:tav>
                                      </p:tavLst>
                                    </p:anim>
                                    <p:anim calcmode="lin" valueType="num">
                                      <p:cBhvr>
                                        <p:cTn id="81" dur="1000" fill="hold"/>
                                        <p:tgtEl>
                                          <p:spTgt spid="36"/>
                                        </p:tgtEl>
                                        <p:attrNameLst>
                                          <p:attrName>ppt_y</p:attrName>
                                        </p:attrNameLst>
                                      </p:cBhvr>
                                      <p:tavLst>
                                        <p:tav tm="0">
                                          <p:val>
                                            <p:strVal val="#ppt_y+.1"/>
                                          </p:val>
                                        </p:tav>
                                        <p:tav tm="100000">
                                          <p:val>
                                            <p:strVal val="#ppt_y"/>
                                          </p:val>
                                        </p:tav>
                                      </p:tavLst>
                                    </p:anim>
                                  </p:childTnLst>
                                </p:cTn>
                              </p:par>
                              <p:par>
                                <p:cTn id="82" presetID="47" presetClass="entr" presetSubtype="0" fill="hold" nodeType="withEffect">
                                  <p:stCondLst>
                                    <p:cond delay="0"/>
                                  </p:stCondLst>
                                  <p:childTnLst>
                                    <p:set>
                                      <p:cBhvr>
                                        <p:cTn id="83" dur="1" fill="hold">
                                          <p:stCondLst>
                                            <p:cond delay="0"/>
                                          </p:stCondLst>
                                        </p:cTn>
                                        <p:tgtEl>
                                          <p:spTgt spid="39"/>
                                        </p:tgtEl>
                                        <p:attrNameLst>
                                          <p:attrName>style.visibility</p:attrName>
                                        </p:attrNameLst>
                                      </p:cBhvr>
                                      <p:to>
                                        <p:strVal val="visible"/>
                                      </p:to>
                                    </p:set>
                                    <p:animEffect transition="in" filter="fade">
                                      <p:cBhvr>
                                        <p:cTn id="84" dur="1000"/>
                                        <p:tgtEl>
                                          <p:spTgt spid="39"/>
                                        </p:tgtEl>
                                      </p:cBhvr>
                                    </p:animEffect>
                                    <p:anim calcmode="lin" valueType="num">
                                      <p:cBhvr>
                                        <p:cTn id="85" dur="1000" fill="hold"/>
                                        <p:tgtEl>
                                          <p:spTgt spid="39"/>
                                        </p:tgtEl>
                                        <p:attrNameLst>
                                          <p:attrName>ppt_x</p:attrName>
                                        </p:attrNameLst>
                                      </p:cBhvr>
                                      <p:tavLst>
                                        <p:tav tm="0">
                                          <p:val>
                                            <p:strVal val="#ppt_x"/>
                                          </p:val>
                                        </p:tav>
                                        <p:tav tm="100000">
                                          <p:val>
                                            <p:strVal val="#ppt_x"/>
                                          </p:val>
                                        </p:tav>
                                      </p:tavLst>
                                    </p:anim>
                                    <p:anim calcmode="lin" valueType="num">
                                      <p:cBhvr>
                                        <p:cTn id="86" dur="1000" fill="hold"/>
                                        <p:tgtEl>
                                          <p:spTgt spid="39"/>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0"/>
                                  </p:stCondLst>
                                  <p:childTnLst>
                                    <p:set>
                                      <p:cBhvr>
                                        <p:cTn id="88" dur="1" fill="hold">
                                          <p:stCondLst>
                                            <p:cond delay="0"/>
                                          </p:stCondLst>
                                        </p:cTn>
                                        <p:tgtEl>
                                          <p:spTgt spid="42"/>
                                        </p:tgtEl>
                                        <p:attrNameLst>
                                          <p:attrName>style.visibility</p:attrName>
                                        </p:attrNameLst>
                                      </p:cBhvr>
                                      <p:to>
                                        <p:strVal val="visible"/>
                                      </p:to>
                                    </p:set>
                                    <p:animEffect transition="in" filter="fade">
                                      <p:cBhvr>
                                        <p:cTn id="89" dur="1000"/>
                                        <p:tgtEl>
                                          <p:spTgt spid="42"/>
                                        </p:tgtEl>
                                      </p:cBhvr>
                                    </p:animEffect>
                                    <p:anim calcmode="lin" valueType="num">
                                      <p:cBhvr>
                                        <p:cTn id="90" dur="1000" fill="hold"/>
                                        <p:tgtEl>
                                          <p:spTgt spid="42"/>
                                        </p:tgtEl>
                                        <p:attrNameLst>
                                          <p:attrName>ppt_x</p:attrName>
                                        </p:attrNameLst>
                                      </p:cBhvr>
                                      <p:tavLst>
                                        <p:tav tm="0">
                                          <p:val>
                                            <p:strVal val="#ppt_x"/>
                                          </p:val>
                                        </p:tav>
                                        <p:tav tm="100000">
                                          <p:val>
                                            <p:strVal val="#ppt_x"/>
                                          </p:val>
                                        </p:tav>
                                      </p:tavLst>
                                    </p:anim>
                                    <p:anim calcmode="lin" valueType="num">
                                      <p:cBhvr>
                                        <p:cTn id="91" dur="1000" fill="hold"/>
                                        <p:tgtEl>
                                          <p:spTgt spid="42"/>
                                        </p:tgtEl>
                                        <p:attrNameLst>
                                          <p:attrName>ppt_y</p:attrName>
                                        </p:attrNameLst>
                                      </p:cBhvr>
                                      <p:tavLst>
                                        <p:tav tm="0">
                                          <p:val>
                                            <p:strVal val="#ppt_y+.1"/>
                                          </p:val>
                                        </p:tav>
                                        <p:tav tm="100000">
                                          <p:val>
                                            <p:strVal val="#ppt_y"/>
                                          </p:val>
                                        </p:tav>
                                      </p:tavLst>
                                    </p:anim>
                                  </p:childTnLst>
                                </p:cTn>
                              </p:par>
                            </p:childTnLst>
                          </p:cTn>
                        </p:par>
                        <p:par>
                          <p:cTn id="92" fill="hold">
                            <p:stCondLst>
                              <p:cond delay="5500"/>
                            </p:stCondLst>
                            <p:childTnLst>
                              <p:par>
                                <p:cTn id="93" presetID="22" presetClass="entr" presetSubtype="8" fill="hold" grpId="0" nodeType="afterEffect">
                                  <p:stCondLst>
                                    <p:cond delay="0"/>
                                  </p:stCondLst>
                                  <p:childTnLst>
                                    <p:set>
                                      <p:cBhvr>
                                        <p:cTn id="94"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left)">
                                      <p:cBhvr>
                                        <p:cTn id="95" dur="500"/>
                                        <p:tgtEl>
                                          <p:spTgt spid="5">
                                            <p:graphicEl>
                                              <a:chart seriesIdx="-3" categoryIdx="-3" bldStep="gridLegend"/>
                                            </p:graphicEl>
                                          </p:spTgt>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5">
                                            <p:graphicEl>
                                              <a:chart seriesIdx="0" categoryIdx="0" bldStep="ptInSeries"/>
                                            </p:graphicEl>
                                          </p:spTgt>
                                        </p:tgtEl>
                                        <p:attrNameLst>
                                          <p:attrName>style.visibility</p:attrName>
                                        </p:attrNameLst>
                                      </p:cBhvr>
                                      <p:to>
                                        <p:strVal val="visible"/>
                                      </p:to>
                                    </p:set>
                                    <p:animEffect transition="in" filter="wipe(left)">
                                      <p:cBhvr>
                                        <p:cTn id="99" dur="500"/>
                                        <p:tgtEl>
                                          <p:spTgt spid="5">
                                            <p:graphicEl>
                                              <a:chart seriesIdx="0" categoryIdx="0" bldStep="ptInSeries"/>
                                            </p:graphicEl>
                                          </p:spTgt>
                                        </p:tgtEl>
                                      </p:cBhvr>
                                    </p:animEffect>
                                  </p:childTnLst>
                                </p:cTn>
                              </p:par>
                            </p:childTnLst>
                          </p:cTn>
                        </p:par>
                        <p:par>
                          <p:cTn id="100" fill="hold">
                            <p:stCondLst>
                              <p:cond delay="6500"/>
                            </p:stCondLst>
                            <p:childTnLst>
                              <p:par>
                                <p:cTn id="101" presetID="22" presetClass="entr" presetSubtype="8" fill="hold" grpId="0" nodeType="afterEffect">
                                  <p:stCondLst>
                                    <p:cond delay="0"/>
                                  </p:stCondLst>
                                  <p:childTnLst>
                                    <p:set>
                                      <p:cBhvr>
                                        <p:cTn id="102" dur="1" fill="hold">
                                          <p:stCondLst>
                                            <p:cond delay="0"/>
                                          </p:stCondLst>
                                        </p:cTn>
                                        <p:tgtEl>
                                          <p:spTgt spid="5">
                                            <p:graphicEl>
                                              <a:chart seriesIdx="1" categoryIdx="0" bldStep="ptInSeries"/>
                                            </p:graphicEl>
                                          </p:spTgt>
                                        </p:tgtEl>
                                        <p:attrNameLst>
                                          <p:attrName>style.visibility</p:attrName>
                                        </p:attrNameLst>
                                      </p:cBhvr>
                                      <p:to>
                                        <p:strVal val="visible"/>
                                      </p:to>
                                    </p:set>
                                    <p:animEffect transition="in" filter="wipe(left)">
                                      <p:cBhvr>
                                        <p:cTn id="103" dur="500"/>
                                        <p:tgtEl>
                                          <p:spTgt spid="5">
                                            <p:graphicEl>
                                              <a:chart seriesIdx="1" categoryIdx="0" bldStep="ptInSeries"/>
                                            </p:graphicEl>
                                          </p:spTgt>
                                        </p:tgtEl>
                                      </p:cBhvr>
                                    </p:animEffect>
                                  </p:childTnLst>
                                </p:cTn>
                              </p:par>
                            </p:childTnLst>
                          </p:cTn>
                        </p:par>
                        <p:par>
                          <p:cTn id="104" fill="hold">
                            <p:stCondLst>
                              <p:cond delay="7000"/>
                            </p:stCondLst>
                            <p:childTnLst>
                              <p:par>
                                <p:cTn id="105" presetID="22" presetClass="entr" presetSubtype="8" fill="hold" grpId="0" nodeType="afterEffect">
                                  <p:stCondLst>
                                    <p:cond delay="0"/>
                                  </p:stCondLst>
                                  <p:childTnLst>
                                    <p:set>
                                      <p:cBhvr>
                                        <p:cTn id="106" dur="1" fill="hold">
                                          <p:stCondLst>
                                            <p:cond delay="0"/>
                                          </p:stCondLst>
                                        </p:cTn>
                                        <p:tgtEl>
                                          <p:spTgt spid="5">
                                            <p:graphicEl>
                                              <a:chart seriesIdx="2" categoryIdx="0" bldStep="ptInSeries"/>
                                            </p:graphicEl>
                                          </p:spTgt>
                                        </p:tgtEl>
                                        <p:attrNameLst>
                                          <p:attrName>style.visibility</p:attrName>
                                        </p:attrNameLst>
                                      </p:cBhvr>
                                      <p:to>
                                        <p:strVal val="visible"/>
                                      </p:to>
                                    </p:set>
                                    <p:animEffect transition="in" filter="wipe(left)">
                                      <p:cBhvr>
                                        <p:cTn id="107" dur="500"/>
                                        <p:tgtEl>
                                          <p:spTgt spid="5">
                                            <p:graphicEl>
                                              <a:chart seriesIdx="2" categoryIdx="0" bldStep="ptInSeries"/>
                                            </p:graphicEl>
                                          </p:spTgt>
                                        </p:tgtEl>
                                      </p:cBhvr>
                                    </p:animEffect>
                                  </p:childTnLst>
                                </p:cTn>
                              </p:par>
                            </p:childTnLst>
                          </p:cTn>
                        </p:par>
                        <p:par>
                          <p:cTn id="108" fill="hold">
                            <p:stCondLst>
                              <p:cond delay="7500"/>
                            </p:stCondLst>
                            <p:childTnLst>
                              <p:par>
                                <p:cTn id="109" presetID="22" presetClass="entr" presetSubtype="8" fill="hold" grpId="0" nodeType="afterEffect">
                                  <p:stCondLst>
                                    <p:cond delay="0"/>
                                  </p:stCondLst>
                                  <p:childTnLst>
                                    <p:set>
                                      <p:cBhvr>
                                        <p:cTn id="110" dur="1" fill="hold">
                                          <p:stCondLst>
                                            <p:cond delay="0"/>
                                          </p:stCondLst>
                                        </p:cTn>
                                        <p:tgtEl>
                                          <p:spTgt spid="5">
                                            <p:graphicEl>
                                              <a:chart seriesIdx="3" categoryIdx="0" bldStep="ptInSeries"/>
                                            </p:graphicEl>
                                          </p:spTgt>
                                        </p:tgtEl>
                                        <p:attrNameLst>
                                          <p:attrName>style.visibility</p:attrName>
                                        </p:attrNameLst>
                                      </p:cBhvr>
                                      <p:to>
                                        <p:strVal val="visible"/>
                                      </p:to>
                                    </p:set>
                                    <p:animEffect transition="in" filter="wipe(left)">
                                      <p:cBhvr>
                                        <p:cTn id="111" dur="500"/>
                                        <p:tgtEl>
                                          <p:spTgt spid="5">
                                            <p:graphicEl>
                                              <a:chart seriesIdx="3" categoryIdx="0" bldStep="ptInSeries"/>
                                            </p:graphicEl>
                                          </p:spTgt>
                                        </p:tgtEl>
                                      </p:cBhvr>
                                    </p:animEffect>
                                  </p:childTnLst>
                                </p:cTn>
                              </p:par>
                            </p:childTnLst>
                          </p:cTn>
                        </p:par>
                        <p:par>
                          <p:cTn id="112" fill="hold">
                            <p:stCondLst>
                              <p:cond delay="8000"/>
                            </p:stCondLst>
                            <p:childTnLst>
                              <p:par>
                                <p:cTn id="113" presetID="22" presetClass="entr" presetSubtype="8" fill="hold" grpId="0" nodeType="afterEffect">
                                  <p:stCondLst>
                                    <p:cond delay="0"/>
                                  </p:stCondLst>
                                  <p:childTnLst>
                                    <p:set>
                                      <p:cBhvr>
                                        <p:cTn id="114" dur="1" fill="hold">
                                          <p:stCondLst>
                                            <p:cond delay="0"/>
                                          </p:stCondLst>
                                        </p:cTn>
                                        <p:tgtEl>
                                          <p:spTgt spid="5">
                                            <p:graphicEl>
                                              <a:chart seriesIdx="4" categoryIdx="0" bldStep="ptInSeries"/>
                                            </p:graphicEl>
                                          </p:spTgt>
                                        </p:tgtEl>
                                        <p:attrNameLst>
                                          <p:attrName>style.visibility</p:attrName>
                                        </p:attrNameLst>
                                      </p:cBhvr>
                                      <p:to>
                                        <p:strVal val="visible"/>
                                      </p:to>
                                    </p:set>
                                    <p:animEffect transition="in" filter="wipe(left)">
                                      <p:cBhvr>
                                        <p:cTn id="115" dur="500"/>
                                        <p:tgtEl>
                                          <p:spTgt spid="5">
                                            <p:graphicEl>
                                              <a:chart seriesIdx="4" categoryIdx="0"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El"/>
        </p:bldSub>
      </p:bldGraphic>
      <p:bldP spid="18" grpId="0" animBg="1"/>
      <p:bldP spid="25"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Group 71"/>
          <p:cNvGrpSpPr/>
          <p:nvPr/>
        </p:nvGrpSpPr>
        <p:grpSpPr>
          <a:xfrm>
            <a:off x="1512332" y="2362472"/>
            <a:ext cx="2179511" cy="1422659"/>
            <a:chOff x="3967163" y="2174875"/>
            <a:chExt cx="1216025" cy="793751"/>
          </a:xfrm>
        </p:grpSpPr>
        <p:sp>
          <p:nvSpPr>
            <p:cNvPr id="6153" name="Oval 9"/>
            <p:cNvSpPr>
              <a:spLocks noChangeArrowheads="1"/>
            </p:cNvSpPr>
            <p:nvPr/>
          </p:nvSpPr>
          <p:spPr bwMode="auto">
            <a:xfrm>
              <a:off x="3994151" y="2174875"/>
              <a:ext cx="276225" cy="280988"/>
            </a:xfrm>
            <a:prstGeom prst="ellipse">
              <a:avLst/>
            </a:prstGeom>
            <a:solidFill>
              <a:schemeClr val="accent1"/>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6154" name="Oval 10"/>
            <p:cNvSpPr>
              <a:spLocks noChangeArrowheads="1"/>
            </p:cNvSpPr>
            <p:nvPr/>
          </p:nvSpPr>
          <p:spPr bwMode="auto">
            <a:xfrm>
              <a:off x="4879976" y="2174875"/>
              <a:ext cx="277813" cy="280988"/>
            </a:xfrm>
            <a:prstGeom prst="ellipse">
              <a:avLst/>
            </a:prstGeom>
            <a:solidFill>
              <a:schemeClr val="accent1"/>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6155" name="Freeform 11"/>
            <p:cNvSpPr/>
            <p:nvPr/>
          </p:nvSpPr>
          <p:spPr bwMode="auto">
            <a:xfrm>
              <a:off x="3967163" y="2490788"/>
              <a:ext cx="557213" cy="477838"/>
            </a:xfrm>
            <a:custGeom>
              <a:avLst/>
              <a:gdLst/>
              <a:ahLst/>
              <a:cxnLst>
                <a:cxn ang="0">
                  <a:pos x="140" y="80"/>
                </a:cxn>
                <a:cxn ang="0">
                  <a:pos x="147" y="60"/>
                </a:cxn>
                <a:cxn ang="0">
                  <a:pos x="93" y="25"/>
                </a:cxn>
                <a:cxn ang="0">
                  <a:pos x="75" y="8"/>
                </a:cxn>
                <a:cxn ang="0">
                  <a:pos x="75" y="7"/>
                </a:cxn>
                <a:cxn ang="0">
                  <a:pos x="53" y="0"/>
                </a:cxn>
                <a:cxn ang="0">
                  <a:pos x="33" y="0"/>
                </a:cxn>
                <a:cxn ang="0">
                  <a:pos x="0" y="33"/>
                </a:cxn>
                <a:cxn ang="0">
                  <a:pos x="0" y="126"/>
                </a:cxn>
                <a:cxn ang="0">
                  <a:pos x="87" y="126"/>
                </a:cxn>
                <a:cxn ang="0">
                  <a:pos x="87" y="66"/>
                </a:cxn>
                <a:cxn ang="0">
                  <a:pos x="145" y="92"/>
                </a:cxn>
                <a:cxn ang="0">
                  <a:pos x="140" y="80"/>
                </a:cxn>
              </a:cxnLst>
              <a:rect l="0" t="0" r="r" b="b"/>
              <a:pathLst>
                <a:path w="147" h="126">
                  <a:moveTo>
                    <a:pt x="140" y="80"/>
                  </a:moveTo>
                  <a:cubicBezTo>
                    <a:pt x="139" y="73"/>
                    <a:pt x="142" y="65"/>
                    <a:pt x="147" y="60"/>
                  </a:cubicBezTo>
                  <a:cubicBezTo>
                    <a:pt x="116" y="54"/>
                    <a:pt x="104" y="39"/>
                    <a:pt x="93" y="25"/>
                  </a:cubicBezTo>
                  <a:cubicBezTo>
                    <a:pt x="87" y="19"/>
                    <a:pt x="82" y="12"/>
                    <a:pt x="75" y="8"/>
                  </a:cubicBezTo>
                  <a:cubicBezTo>
                    <a:pt x="75" y="8"/>
                    <a:pt x="75" y="8"/>
                    <a:pt x="75" y="7"/>
                  </a:cubicBezTo>
                  <a:cubicBezTo>
                    <a:pt x="69" y="3"/>
                    <a:pt x="61" y="0"/>
                    <a:pt x="53" y="0"/>
                  </a:cubicBezTo>
                  <a:cubicBezTo>
                    <a:pt x="33" y="0"/>
                    <a:pt x="33" y="0"/>
                    <a:pt x="33" y="0"/>
                  </a:cubicBezTo>
                  <a:cubicBezTo>
                    <a:pt x="15" y="0"/>
                    <a:pt x="0" y="15"/>
                    <a:pt x="0" y="33"/>
                  </a:cubicBezTo>
                  <a:cubicBezTo>
                    <a:pt x="0" y="126"/>
                    <a:pt x="0" y="126"/>
                    <a:pt x="0" y="126"/>
                  </a:cubicBezTo>
                  <a:cubicBezTo>
                    <a:pt x="87" y="126"/>
                    <a:pt x="87" y="126"/>
                    <a:pt x="87" y="126"/>
                  </a:cubicBezTo>
                  <a:cubicBezTo>
                    <a:pt x="87" y="66"/>
                    <a:pt x="87" y="66"/>
                    <a:pt x="87" y="66"/>
                  </a:cubicBezTo>
                  <a:cubicBezTo>
                    <a:pt x="99" y="77"/>
                    <a:pt x="117" y="87"/>
                    <a:pt x="145" y="92"/>
                  </a:cubicBezTo>
                  <a:cubicBezTo>
                    <a:pt x="143" y="89"/>
                    <a:pt x="141" y="85"/>
                    <a:pt x="140" y="80"/>
                  </a:cubicBezTo>
                  <a:close/>
                </a:path>
              </a:pathLst>
            </a:custGeom>
            <a:solidFill>
              <a:schemeClr val="accent1"/>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6156" name="Freeform 12"/>
            <p:cNvSpPr/>
            <p:nvPr/>
          </p:nvSpPr>
          <p:spPr bwMode="auto">
            <a:xfrm>
              <a:off x="4532313" y="2490788"/>
              <a:ext cx="650875" cy="477838"/>
            </a:xfrm>
            <a:custGeom>
              <a:avLst/>
              <a:gdLst/>
              <a:ahLst/>
              <a:cxnLst>
                <a:cxn ang="0">
                  <a:pos x="139" y="0"/>
                </a:cxn>
                <a:cxn ang="0">
                  <a:pos x="119" y="0"/>
                </a:cxn>
                <a:cxn ang="0">
                  <a:pos x="97" y="7"/>
                </a:cxn>
                <a:cxn ang="0">
                  <a:pos x="97" y="8"/>
                </a:cxn>
                <a:cxn ang="0">
                  <a:pos x="79" y="25"/>
                </a:cxn>
                <a:cxn ang="0">
                  <a:pos x="15" y="62"/>
                </a:cxn>
                <a:cxn ang="0">
                  <a:pos x="1" y="79"/>
                </a:cxn>
                <a:cxn ang="0">
                  <a:pos x="17" y="94"/>
                </a:cxn>
                <a:cxn ang="0">
                  <a:pos x="19" y="94"/>
                </a:cxn>
                <a:cxn ang="0">
                  <a:pos x="85" y="66"/>
                </a:cxn>
                <a:cxn ang="0">
                  <a:pos x="85" y="126"/>
                </a:cxn>
                <a:cxn ang="0">
                  <a:pos x="172" y="126"/>
                </a:cxn>
                <a:cxn ang="0">
                  <a:pos x="172" y="33"/>
                </a:cxn>
                <a:cxn ang="0">
                  <a:pos x="139" y="0"/>
                </a:cxn>
              </a:cxnLst>
              <a:rect l="0" t="0" r="r" b="b"/>
              <a:pathLst>
                <a:path w="172" h="126">
                  <a:moveTo>
                    <a:pt x="139" y="0"/>
                  </a:moveTo>
                  <a:cubicBezTo>
                    <a:pt x="119" y="0"/>
                    <a:pt x="119" y="0"/>
                    <a:pt x="119" y="0"/>
                  </a:cubicBezTo>
                  <a:cubicBezTo>
                    <a:pt x="111" y="0"/>
                    <a:pt x="103" y="3"/>
                    <a:pt x="97" y="7"/>
                  </a:cubicBezTo>
                  <a:cubicBezTo>
                    <a:pt x="97" y="8"/>
                    <a:pt x="97" y="8"/>
                    <a:pt x="97" y="8"/>
                  </a:cubicBezTo>
                  <a:cubicBezTo>
                    <a:pt x="90" y="12"/>
                    <a:pt x="85" y="19"/>
                    <a:pt x="79" y="25"/>
                  </a:cubicBezTo>
                  <a:cubicBezTo>
                    <a:pt x="67" y="40"/>
                    <a:pt x="54" y="58"/>
                    <a:pt x="15" y="62"/>
                  </a:cubicBezTo>
                  <a:cubicBezTo>
                    <a:pt x="6" y="63"/>
                    <a:pt x="0" y="71"/>
                    <a:pt x="1" y="79"/>
                  </a:cubicBezTo>
                  <a:cubicBezTo>
                    <a:pt x="2" y="88"/>
                    <a:pt x="9" y="94"/>
                    <a:pt x="17" y="94"/>
                  </a:cubicBezTo>
                  <a:cubicBezTo>
                    <a:pt x="17" y="94"/>
                    <a:pt x="18" y="94"/>
                    <a:pt x="19" y="94"/>
                  </a:cubicBezTo>
                  <a:cubicBezTo>
                    <a:pt x="51" y="90"/>
                    <a:pt x="71" y="78"/>
                    <a:pt x="85" y="66"/>
                  </a:cubicBezTo>
                  <a:cubicBezTo>
                    <a:pt x="85" y="126"/>
                    <a:pt x="85" y="126"/>
                    <a:pt x="85" y="126"/>
                  </a:cubicBezTo>
                  <a:cubicBezTo>
                    <a:pt x="172" y="126"/>
                    <a:pt x="172" y="126"/>
                    <a:pt x="172" y="126"/>
                  </a:cubicBezTo>
                  <a:cubicBezTo>
                    <a:pt x="172" y="33"/>
                    <a:pt x="172" y="33"/>
                    <a:pt x="172" y="33"/>
                  </a:cubicBezTo>
                  <a:cubicBezTo>
                    <a:pt x="172" y="15"/>
                    <a:pt x="157" y="0"/>
                    <a:pt x="139" y="0"/>
                  </a:cubicBezTo>
                  <a:close/>
                </a:path>
              </a:pathLst>
            </a:custGeom>
            <a:solidFill>
              <a:schemeClr val="accent1"/>
            </a:solid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6157" name="Line 13"/>
            <p:cNvSpPr>
              <a:spLocks noChangeShapeType="1"/>
            </p:cNvSpPr>
            <p:nvPr/>
          </p:nvSpPr>
          <p:spPr bwMode="auto">
            <a:xfrm>
              <a:off x="5059363" y="2490788"/>
              <a:ext cx="1588" cy="1588"/>
            </a:xfrm>
            <a:prstGeom prst="line">
              <a:avLst/>
            </a:prstGeom>
            <a:no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6158" name="Line 14"/>
            <p:cNvSpPr>
              <a:spLocks noChangeShapeType="1"/>
            </p:cNvSpPr>
            <p:nvPr/>
          </p:nvSpPr>
          <p:spPr bwMode="auto">
            <a:xfrm>
              <a:off x="5059363" y="2490788"/>
              <a:ext cx="1588" cy="1588"/>
            </a:xfrm>
            <a:prstGeom prst="line">
              <a:avLst/>
            </a:prstGeom>
            <a:noFill/>
            <a:ln w="9525">
              <a:noFill/>
              <a:round/>
            </a:ln>
          </p:spPr>
          <p:txBody>
            <a:bodyPr vert="horz" wrap="square" lIns="121888" tIns="60944" rIns="121888" bIns="60944" numCol="1" anchor="t" anchorCtr="0" compatLnSpc="1"/>
            <a:lstStyle/>
            <a:p>
              <a:endParaRPr lang="en-US" sz="3555">
                <a:cs typeface="+mn-ea"/>
                <a:sym typeface="+mn-lt"/>
              </a:endParaRPr>
            </a:p>
          </p:txBody>
        </p:sp>
      </p:grpSp>
      <p:grpSp>
        <p:nvGrpSpPr>
          <p:cNvPr id="78" name="Group 77"/>
          <p:cNvGrpSpPr/>
          <p:nvPr/>
        </p:nvGrpSpPr>
        <p:grpSpPr>
          <a:xfrm>
            <a:off x="921495" y="3069628"/>
            <a:ext cx="3361180" cy="1218829"/>
            <a:chOff x="1133940" y="2819892"/>
            <a:chExt cx="2521542" cy="914360"/>
          </a:xfrm>
          <a:solidFill>
            <a:schemeClr val="accent1"/>
          </a:solidFill>
        </p:grpSpPr>
        <p:sp>
          <p:nvSpPr>
            <p:cNvPr id="76" name="L-Shape 75"/>
            <p:cNvSpPr/>
            <p:nvPr/>
          </p:nvSpPr>
          <p:spPr>
            <a:xfrm>
              <a:off x="1133940" y="2819892"/>
              <a:ext cx="1670603" cy="914360"/>
            </a:xfrm>
            <a:prstGeom prst="corner">
              <a:avLst>
                <a:gd name="adj1" fmla="val 13050"/>
                <a:gd name="adj2" fmla="val 117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77" name="L-Shape 76"/>
            <p:cNvSpPr/>
            <p:nvPr/>
          </p:nvSpPr>
          <p:spPr>
            <a:xfrm flipH="1">
              <a:off x="1984879" y="2819892"/>
              <a:ext cx="1670603" cy="914360"/>
            </a:xfrm>
            <a:prstGeom prst="corner">
              <a:avLst>
                <a:gd name="adj1" fmla="val 13050"/>
                <a:gd name="adj2" fmla="val 117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grpSp>
      <p:sp>
        <p:nvSpPr>
          <p:cNvPr id="79" name="Footer Text"/>
          <p:cNvSpPr txBox="1"/>
          <p:nvPr/>
        </p:nvSpPr>
        <p:spPr>
          <a:xfrm>
            <a:off x="797538" y="4857496"/>
            <a:ext cx="3609099" cy="861583"/>
          </a:xfrm>
          <a:prstGeom prst="rect">
            <a:avLst/>
          </a:prstGeom>
          <a:noFill/>
        </p:spPr>
        <p:txBody>
          <a:bodyPr wrap="square" lIns="0" tIns="0" rIns="0" bIns="0" rtlCol="0">
            <a:spAutoFit/>
          </a:bodyPr>
          <a:lstStyle/>
          <a:p>
            <a:pPr algn="ctr"/>
            <a:r>
              <a:rPr lang="zh-CN" altLang="en-US" sz="1600" b="1" dirty="0">
                <a:solidFill>
                  <a:schemeClr val="accent1"/>
                </a:solidFill>
                <a:cs typeface="+mn-ea"/>
                <a:sym typeface="+mn-lt"/>
              </a:rPr>
              <a:t>添加标题</a:t>
            </a:r>
            <a:endParaRPr lang="en-US" altLang="zh-CN" sz="1600" b="1" dirty="0">
              <a:solidFill>
                <a:schemeClr val="accent1"/>
              </a:solidFill>
              <a:cs typeface="+mn-ea"/>
              <a:sym typeface="+mn-lt"/>
            </a:endParaRPr>
          </a:p>
          <a:p>
            <a:pPr algn="ctr"/>
            <a:r>
              <a:rPr lang="en-US" sz="1335" dirty="0">
                <a:solidFill>
                  <a:schemeClr val="tx1">
                    <a:lumMod val="50000"/>
                    <a:lumOff val="50000"/>
                  </a:schemeClr>
                </a:solidFill>
                <a:cs typeface="+mn-ea"/>
                <a:sym typeface="+mn-lt"/>
              </a:rPr>
              <a:t>passages of lorem ipsum available, but the majority have suffered alteration in some </a:t>
            </a:r>
            <a:br>
              <a:rPr lang="en-US" sz="1335" dirty="0">
                <a:solidFill>
                  <a:schemeClr val="tx1">
                    <a:lumMod val="50000"/>
                    <a:lumOff val="50000"/>
                  </a:schemeClr>
                </a:solidFill>
                <a:cs typeface="+mn-ea"/>
                <a:sym typeface="+mn-lt"/>
              </a:rPr>
            </a:br>
            <a:r>
              <a:rPr lang="en-US" sz="1335" dirty="0">
                <a:solidFill>
                  <a:schemeClr val="tx1">
                    <a:lumMod val="50000"/>
                    <a:lumOff val="50000"/>
                  </a:schemeClr>
                </a:solidFill>
                <a:cs typeface="+mn-ea"/>
                <a:sym typeface="+mn-lt"/>
              </a:rPr>
              <a:t>by injected humour randomized</a:t>
            </a:r>
          </a:p>
        </p:txBody>
      </p:sp>
      <p:sp>
        <p:nvSpPr>
          <p:cNvPr id="105" name="Freeform 104"/>
          <p:cNvSpPr/>
          <p:nvPr/>
        </p:nvSpPr>
        <p:spPr>
          <a:xfrm>
            <a:off x="4790582" y="3145919"/>
            <a:ext cx="1321498" cy="1155155"/>
          </a:xfrm>
          <a:custGeom>
            <a:avLst/>
            <a:gdLst>
              <a:gd name="connsiteX0" fmla="*/ 0 w 1571625"/>
              <a:gd name="connsiteY0" fmla="*/ 206070 h 1373798"/>
              <a:gd name="connsiteX1" fmla="*/ 884726 w 1571625"/>
              <a:gd name="connsiteY1" fmla="*/ 206070 h 1373798"/>
              <a:gd name="connsiteX2" fmla="*/ 884726 w 1571625"/>
              <a:gd name="connsiteY2" fmla="*/ 0 h 1373798"/>
              <a:gd name="connsiteX3" fmla="*/ 1571625 w 1571625"/>
              <a:gd name="connsiteY3" fmla="*/ 686899 h 1373798"/>
              <a:gd name="connsiteX4" fmla="*/ 884726 w 1571625"/>
              <a:gd name="connsiteY4" fmla="*/ 1373798 h 1373798"/>
              <a:gd name="connsiteX5" fmla="*/ 884726 w 1571625"/>
              <a:gd name="connsiteY5" fmla="*/ 1167728 h 1373798"/>
              <a:gd name="connsiteX6" fmla="*/ 0 w 1571625"/>
              <a:gd name="connsiteY6" fmla="*/ 1167728 h 1373798"/>
              <a:gd name="connsiteX7" fmla="*/ 0 w 1571625"/>
              <a:gd name="connsiteY7" fmla="*/ 206070 h 137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1625" h="1373798">
                <a:moveTo>
                  <a:pt x="0" y="206070"/>
                </a:moveTo>
                <a:lnTo>
                  <a:pt x="884726" y="206070"/>
                </a:lnTo>
                <a:lnTo>
                  <a:pt x="884726" y="0"/>
                </a:lnTo>
                <a:lnTo>
                  <a:pt x="1571625" y="686899"/>
                </a:lnTo>
                <a:lnTo>
                  <a:pt x="884726" y="1373798"/>
                </a:lnTo>
                <a:lnTo>
                  <a:pt x="884726" y="1167728"/>
                </a:lnTo>
                <a:lnTo>
                  <a:pt x="0" y="1167728"/>
                </a:lnTo>
                <a:lnTo>
                  <a:pt x="0" y="206070"/>
                </a:lnTo>
                <a:close/>
              </a:path>
            </a:pathLst>
          </a:custGeom>
          <a:solidFill>
            <a:schemeClr val="accent1">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4684" tIns="289924" rIns="580397" bIns="289924" numCol="1" spcCol="1270" anchor="ctr" anchorCtr="0">
            <a:noAutofit/>
          </a:bodyPr>
          <a:lstStyle/>
          <a:p>
            <a:pPr marL="228600" lvl="1" indent="-228600" defTabSz="1066800">
              <a:lnSpc>
                <a:spcPct val="90000"/>
              </a:lnSpc>
              <a:spcBef>
                <a:spcPct val="0"/>
              </a:spcBef>
              <a:spcAft>
                <a:spcPct val="15000"/>
              </a:spcAft>
            </a:pPr>
            <a:r>
              <a:rPr lang="en-US" sz="6400" dirty="0">
                <a:solidFill>
                  <a:schemeClr val="bg1"/>
                </a:solidFill>
                <a:cs typeface="+mn-ea"/>
                <a:sym typeface="+mn-lt"/>
              </a:rPr>
              <a:t> </a:t>
            </a:r>
            <a:endParaRPr lang="en-US" sz="6400" dirty="0">
              <a:solidFill>
                <a:schemeClr val="accent1">
                  <a:lumMod val="75000"/>
                </a:schemeClr>
              </a:solidFill>
              <a:cs typeface="+mn-ea"/>
              <a:sym typeface="+mn-lt"/>
            </a:endParaRPr>
          </a:p>
        </p:txBody>
      </p:sp>
      <p:grpSp>
        <p:nvGrpSpPr>
          <p:cNvPr id="106" name="Group 134"/>
          <p:cNvGrpSpPr>
            <a:grpSpLocks noChangeAspect="1"/>
          </p:cNvGrpSpPr>
          <p:nvPr/>
        </p:nvGrpSpPr>
        <p:grpSpPr>
          <a:xfrm>
            <a:off x="2083422" y="3769358"/>
            <a:ext cx="1037328" cy="1038196"/>
            <a:chOff x="3287425" y="1417883"/>
            <a:chExt cx="648499" cy="649042"/>
          </a:xfrm>
        </p:grpSpPr>
        <p:sp>
          <p:nvSpPr>
            <p:cNvPr id="109" name="Oval 108"/>
            <p:cNvSpPr>
              <a:spLocks noChangeAspect="1"/>
            </p:cNvSpPr>
            <p:nvPr/>
          </p:nvSpPr>
          <p:spPr>
            <a:xfrm>
              <a:off x="3287425" y="1417883"/>
              <a:ext cx="648499" cy="649042"/>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cs typeface="+mn-ea"/>
                <a:sym typeface="+mn-lt"/>
              </a:endParaRPr>
            </a:p>
          </p:txBody>
        </p:sp>
        <p:sp>
          <p:nvSpPr>
            <p:cNvPr id="111" name="Oval 110"/>
            <p:cNvSpPr>
              <a:spLocks noChangeAspect="1"/>
            </p:cNvSpPr>
            <p:nvPr/>
          </p:nvSpPr>
          <p:spPr>
            <a:xfrm>
              <a:off x="3362252" y="1492773"/>
              <a:ext cx="498845" cy="499263"/>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5" b="1" dirty="0">
                  <a:solidFill>
                    <a:schemeClr val="bg1"/>
                  </a:solidFill>
                  <a:cs typeface="+mn-ea"/>
                  <a:sym typeface="+mn-lt"/>
                </a:rPr>
                <a:t>01</a:t>
              </a:r>
            </a:p>
          </p:txBody>
        </p:sp>
      </p:grpSp>
      <p:grpSp>
        <p:nvGrpSpPr>
          <p:cNvPr id="122" name="Group 121"/>
          <p:cNvGrpSpPr/>
          <p:nvPr/>
        </p:nvGrpSpPr>
        <p:grpSpPr>
          <a:xfrm>
            <a:off x="6450327" y="3069628"/>
            <a:ext cx="3361180" cy="1218829"/>
            <a:chOff x="1133940" y="2819892"/>
            <a:chExt cx="2521542" cy="914360"/>
          </a:xfrm>
          <a:solidFill>
            <a:schemeClr val="accent2"/>
          </a:solidFill>
        </p:grpSpPr>
        <p:sp>
          <p:nvSpPr>
            <p:cNvPr id="125" name="L-Shape 124"/>
            <p:cNvSpPr/>
            <p:nvPr/>
          </p:nvSpPr>
          <p:spPr>
            <a:xfrm>
              <a:off x="1133940" y="2819892"/>
              <a:ext cx="1670603" cy="914360"/>
            </a:xfrm>
            <a:prstGeom prst="corner">
              <a:avLst>
                <a:gd name="adj1" fmla="val 13050"/>
                <a:gd name="adj2" fmla="val 117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126" name="L-Shape 125"/>
            <p:cNvSpPr/>
            <p:nvPr/>
          </p:nvSpPr>
          <p:spPr>
            <a:xfrm flipH="1">
              <a:off x="1984879" y="2819892"/>
              <a:ext cx="1670603" cy="914360"/>
            </a:xfrm>
            <a:prstGeom prst="corner">
              <a:avLst>
                <a:gd name="adj1" fmla="val 13050"/>
                <a:gd name="adj2" fmla="val 117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grpSp>
      <p:sp>
        <p:nvSpPr>
          <p:cNvPr id="127" name="Footer Text"/>
          <p:cNvSpPr txBox="1"/>
          <p:nvPr/>
        </p:nvSpPr>
        <p:spPr>
          <a:xfrm>
            <a:off x="6326369" y="4857496"/>
            <a:ext cx="3609099" cy="861583"/>
          </a:xfrm>
          <a:prstGeom prst="rect">
            <a:avLst/>
          </a:prstGeom>
          <a:noFill/>
        </p:spPr>
        <p:txBody>
          <a:bodyPr wrap="square" lIns="0" tIns="0" rIns="0" bIns="0" rtlCol="0">
            <a:spAutoFit/>
          </a:bodyPr>
          <a:lstStyle/>
          <a:p>
            <a:pPr algn="ctr"/>
            <a:r>
              <a:rPr lang="zh-CN" altLang="en-US" sz="1600" b="1" dirty="0">
                <a:solidFill>
                  <a:schemeClr val="accent2"/>
                </a:solidFill>
                <a:cs typeface="+mn-ea"/>
                <a:sym typeface="+mn-lt"/>
              </a:rPr>
              <a:t>添加标题</a:t>
            </a:r>
            <a:endParaRPr lang="en-US" altLang="zh-CN" sz="1600" b="1" dirty="0">
              <a:solidFill>
                <a:schemeClr val="accent2"/>
              </a:solidFill>
              <a:cs typeface="+mn-ea"/>
              <a:sym typeface="+mn-lt"/>
            </a:endParaRPr>
          </a:p>
          <a:p>
            <a:pPr algn="ctr"/>
            <a:r>
              <a:rPr lang="en-US" sz="1335" dirty="0">
                <a:solidFill>
                  <a:schemeClr val="tx1">
                    <a:lumMod val="50000"/>
                    <a:lumOff val="50000"/>
                  </a:schemeClr>
                </a:solidFill>
                <a:cs typeface="+mn-ea"/>
                <a:sym typeface="+mn-lt"/>
              </a:rPr>
              <a:t>passages of lorem ipsum available, but the majority have suffered alteration in some </a:t>
            </a:r>
            <a:br>
              <a:rPr lang="en-US" sz="1335" dirty="0">
                <a:solidFill>
                  <a:schemeClr val="tx1">
                    <a:lumMod val="50000"/>
                    <a:lumOff val="50000"/>
                  </a:schemeClr>
                </a:solidFill>
                <a:cs typeface="+mn-ea"/>
                <a:sym typeface="+mn-lt"/>
              </a:rPr>
            </a:br>
            <a:r>
              <a:rPr lang="en-US" sz="1335" dirty="0">
                <a:solidFill>
                  <a:schemeClr val="tx1">
                    <a:lumMod val="50000"/>
                    <a:lumOff val="50000"/>
                  </a:schemeClr>
                </a:solidFill>
                <a:cs typeface="+mn-ea"/>
                <a:sym typeface="+mn-lt"/>
              </a:rPr>
              <a:t>by injected humour randomized</a:t>
            </a:r>
          </a:p>
        </p:txBody>
      </p:sp>
      <p:grpSp>
        <p:nvGrpSpPr>
          <p:cNvPr id="129" name="Group 128"/>
          <p:cNvGrpSpPr/>
          <p:nvPr/>
        </p:nvGrpSpPr>
        <p:grpSpPr>
          <a:xfrm flipH="1">
            <a:off x="7351697" y="1536657"/>
            <a:ext cx="1265437" cy="2437764"/>
            <a:chOff x="6457950" y="1112838"/>
            <a:chExt cx="949325" cy="1828799"/>
          </a:xfrm>
          <a:solidFill>
            <a:schemeClr val="accent2"/>
          </a:solidFill>
        </p:grpSpPr>
        <p:sp>
          <p:nvSpPr>
            <p:cNvPr id="6162" name="Freeform 18"/>
            <p:cNvSpPr>
              <a:spLocks noEditPoints="1"/>
            </p:cNvSpPr>
            <p:nvPr/>
          </p:nvSpPr>
          <p:spPr bwMode="auto">
            <a:xfrm>
              <a:off x="6834188" y="1112838"/>
              <a:ext cx="379413" cy="377825"/>
            </a:xfrm>
            <a:custGeom>
              <a:avLst/>
              <a:gdLst/>
              <a:ahLst/>
              <a:cxnLst>
                <a:cxn ang="0">
                  <a:pos x="100" y="50"/>
                </a:cxn>
                <a:cxn ang="0">
                  <a:pos x="50" y="100"/>
                </a:cxn>
                <a:cxn ang="0">
                  <a:pos x="0" y="50"/>
                </a:cxn>
                <a:cxn ang="0">
                  <a:pos x="50" y="0"/>
                </a:cxn>
                <a:cxn ang="0">
                  <a:pos x="100" y="50"/>
                </a:cxn>
                <a:cxn ang="0">
                  <a:pos x="100" y="50"/>
                </a:cxn>
                <a:cxn ang="0">
                  <a:pos x="100" y="50"/>
                </a:cxn>
              </a:cxnLst>
              <a:rect l="0" t="0" r="r" b="b"/>
              <a:pathLst>
                <a:path w="100" h="100">
                  <a:moveTo>
                    <a:pt x="100" y="50"/>
                  </a:moveTo>
                  <a:cubicBezTo>
                    <a:pt x="100" y="78"/>
                    <a:pt x="77" y="100"/>
                    <a:pt x="50" y="100"/>
                  </a:cubicBezTo>
                  <a:cubicBezTo>
                    <a:pt x="22" y="100"/>
                    <a:pt x="0" y="78"/>
                    <a:pt x="0" y="50"/>
                  </a:cubicBezTo>
                  <a:cubicBezTo>
                    <a:pt x="0" y="23"/>
                    <a:pt x="22" y="0"/>
                    <a:pt x="50" y="0"/>
                  </a:cubicBezTo>
                  <a:cubicBezTo>
                    <a:pt x="77" y="0"/>
                    <a:pt x="100" y="23"/>
                    <a:pt x="100" y="50"/>
                  </a:cubicBezTo>
                  <a:close/>
                  <a:moveTo>
                    <a:pt x="100" y="50"/>
                  </a:moveTo>
                  <a:cubicBezTo>
                    <a:pt x="100" y="50"/>
                    <a:pt x="100" y="50"/>
                    <a:pt x="100" y="50"/>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6163" name="Freeform 19"/>
            <p:cNvSpPr>
              <a:spLocks noEditPoints="1"/>
            </p:cNvSpPr>
            <p:nvPr/>
          </p:nvSpPr>
          <p:spPr bwMode="auto">
            <a:xfrm>
              <a:off x="6457950" y="1501775"/>
              <a:ext cx="949325" cy="1439862"/>
            </a:xfrm>
            <a:custGeom>
              <a:avLst/>
              <a:gdLst/>
              <a:ahLst/>
              <a:cxnLst>
                <a:cxn ang="0">
                  <a:pos x="182" y="9"/>
                </a:cxn>
                <a:cxn ang="0">
                  <a:pos x="179" y="8"/>
                </a:cxn>
                <a:cxn ang="0">
                  <a:pos x="161" y="0"/>
                </a:cxn>
                <a:cxn ang="0">
                  <a:pos x="149" y="13"/>
                </a:cxn>
                <a:cxn ang="0">
                  <a:pos x="137" y="0"/>
                </a:cxn>
                <a:cxn ang="0">
                  <a:pos x="136" y="0"/>
                </a:cxn>
                <a:cxn ang="0">
                  <a:pos x="118" y="8"/>
                </a:cxn>
                <a:cxn ang="0">
                  <a:pos x="115" y="9"/>
                </a:cxn>
                <a:cxn ang="0">
                  <a:pos x="81" y="42"/>
                </a:cxn>
                <a:cxn ang="0">
                  <a:pos x="30" y="71"/>
                </a:cxn>
                <a:cxn ang="0">
                  <a:pos x="5" y="80"/>
                </a:cxn>
                <a:cxn ang="0">
                  <a:pos x="14" y="106"/>
                </a:cxn>
                <a:cxn ang="0">
                  <a:pos x="41" y="113"/>
                </a:cxn>
                <a:cxn ang="0">
                  <a:pos x="97" y="82"/>
                </a:cxn>
                <a:cxn ang="0">
                  <a:pos x="97" y="154"/>
                </a:cxn>
                <a:cxn ang="0">
                  <a:pos x="100" y="169"/>
                </a:cxn>
                <a:cxn ang="0">
                  <a:pos x="100" y="172"/>
                </a:cxn>
                <a:cxn ang="0">
                  <a:pos x="100" y="358"/>
                </a:cxn>
                <a:cxn ang="0">
                  <a:pos x="123" y="381"/>
                </a:cxn>
                <a:cxn ang="0">
                  <a:pos x="146" y="358"/>
                </a:cxn>
                <a:cxn ang="0">
                  <a:pos x="146" y="198"/>
                </a:cxn>
                <a:cxn ang="0">
                  <a:pos x="149" y="198"/>
                </a:cxn>
                <a:cxn ang="0">
                  <a:pos x="149" y="198"/>
                </a:cxn>
                <a:cxn ang="0">
                  <a:pos x="149" y="358"/>
                </a:cxn>
                <a:cxn ang="0">
                  <a:pos x="172" y="381"/>
                </a:cxn>
                <a:cxn ang="0">
                  <a:pos x="195" y="358"/>
                </a:cxn>
                <a:cxn ang="0">
                  <a:pos x="195" y="173"/>
                </a:cxn>
                <a:cxn ang="0">
                  <a:pos x="200" y="154"/>
                </a:cxn>
                <a:cxn ang="0">
                  <a:pos x="200" y="92"/>
                </a:cxn>
                <a:cxn ang="0">
                  <a:pos x="204" y="160"/>
                </a:cxn>
                <a:cxn ang="0">
                  <a:pos x="222" y="181"/>
                </a:cxn>
                <a:cxn ang="0">
                  <a:pos x="223" y="181"/>
                </a:cxn>
                <a:cxn ang="0">
                  <a:pos x="243" y="163"/>
                </a:cxn>
                <a:cxn ang="0">
                  <a:pos x="182" y="9"/>
                </a:cxn>
                <a:cxn ang="0">
                  <a:pos x="149" y="112"/>
                </a:cxn>
                <a:cxn ang="0">
                  <a:pos x="136" y="95"/>
                </a:cxn>
                <a:cxn ang="0">
                  <a:pos x="149" y="15"/>
                </a:cxn>
                <a:cxn ang="0">
                  <a:pos x="149" y="15"/>
                </a:cxn>
                <a:cxn ang="0">
                  <a:pos x="161" y="95"/>
                </a:cxn>
                <a:cxn ang="0">
                  <a:pos x="149" y="112"/>
                </a:cxn>
                <a:cxn ang="0">
                  <a:pos x="149" y="112"/>
                </a:cxn>
                <a:cxn ang="0">
                  <a:pos x="149" y="112"/>
                </a:cxn>
              </a:cxnLst>
              <a:rect l="0" t="0" r="r" b="b"/>
              <a:pathLst>
                <a:path w="250" h="381">
                  <a:moveTo>
                    <a:pt x="182" y="9"/>
                  </a:moveTo>
                  <a:cubicBezTo>
                    <a:pt x="181" y="9"/>
                    <a:pt x="180" y="9"/>
                    <a:pt x="179" y="8"/>
                  </a:cubicBezTo>
                  <a:cubicBezTo>
                    <a:pt x="174" y="5"/>
                    <a:pt x="168" y="2"/>
                    <a:pt x="161" y="0"/>
                  </a:cubicBezTo>
                  <a:cubicBezTo>
                    <a:pt x="149" y="13"/>
                    <a:pt x="149" y="13"/>
                    <a:pt x="149" y="13"/>
                  </a:cubicBezTo>
                  <a:cubicBezTo>
                    <a:pt x="137" y="0"/>
                    <a:pt x="137" y="0"/>
                    <a:pt x="137" y="0"/>
                  </a:cubicBezTo>
                  <a:cubicBezTo>
                    <a:pt x="137" y="0"/>
                    <a:pt x="136" y="0"/>
                    <a:pt x="136" y="0"/>
                  </a:cubicBezTo>
                  <a:cubicBezTo>
                    <a:pt x="130" y="2"/>
                    <a:pt x="124" y="4"/>
                    <a:pt x="118" y="8"/>
                  </a:cubicBezTo>
                  <a:cubicBezTo>
                    <a:pt x="117" y="9"/>
                    <a:pt x="116" y="9"/>
                    <a:pt x="115" y="9"/>
                  </a:cubicBezTo>
                  <a:cubicBezTo>
                    <a:pt x="102" y="18"/>
                    <a:pt x="91" y="30"/>
                    <a:pt x="81" y="42"/>
                  </a:cubicBezTo>
                  <a:cubicBezTo>
                    <a:pt x="57" y="70"/>
                    <a:pt x="46" y="78"/>
                    <a:pt x="30" y="71"/>
                  </a:cubicBezTo>
                  <a:cubicBezTo>
                    <a:pt x="21" y="66"/>
                    <a:pt x="9" y="71"/>
                    <a:pt x="5" y="80"/>
                  </a:cubicBezTo>
                  <a:cubicBezTo>
                    <a:pt x="0" y="90"/>
                    <a:pt x="4" y="102"/>
                    <a:pt x="14" y="106"/>
                  </a:cubicBezTo>
                  <a:cubicBezTo>
                    <a:pt x="23" y="111"/>
                    <a:pt x="32" y="113"/>
                    <a:pt x="41" y="113"/>
                  </a:cubicBezTo>
                  <a:cubicBezTo>
                    <a:pt x="64" y="113"/>
                    <a:pt x="83" y="97"/>
                    <a:pt x="97" y="82"/>
                  </a:cubicBezTo>
                  <a:cubicBezTo>
                    <a:pt x="97" y="154"/>
                    <a:pt x="97" y="154"/>
                    <a:pt x="97" y="154"/>
                  </a:cubicBezTo>
                  <a:cubicBezTo>
                    <a:pt x="97" y="159"/>
                    <a:pt x="98" y="164"/>
                    <a:pt x="100" y="169"/>
                  </a:cubicBezTo>
                  <a:cubicBezTo>
                    <a:pt x="100" y="170"/>
                    <a:pt x="100" y="171"/>
                    <a:pt x="100" y="172"/>
                  </a:cubicBezTo>
                  <a:cubicBezTo>
                    <a:pt x="100" y="358"/>
                    <a:pt x="100" y="358"/>
                    <a:pt x="100" y="358"/>
                  </a:cubicBezTo>
                  <a:cubicBezTo>
                    <a:pt x="100" y="371"/>
                    <a:pt x="110" y="381"/>
                    <a:pt x="123" y="381"/>
                  </a:cubicBezTo>
                  <a:cubicBezTo>
                    <a:pt x="136" y="381"/>
                    <a:pt x="146" y="371"/>
                    <a:pt x="146" y="358"/>
                  </a:cubicBezTo>
                  <a:cubicBezTo>
                    <a:pt x="146" y="198"/>
                    <a:pt x="146" y="198"/>
                    <a:pt x="146" y="198"/>
                  </a:cubicBezTo>
                  <a:cubicBezTo>
                    <a:pt x="147" y="198"/>
                    <a:pt x="148" y="198"/>
                    <a:pt x="149" y="198"/>
                  </a:cubicBezTo>
                  <a:cubicBezTo>
                    <a:pt x="149" y="198"/>
                    <a:pt x="149" y="198"/>
                    <a:pt x="149" y="198"/>
                  </a:cubicBezTo>
                  <a:cubicBezTo>
                    <a:pt x="149" y="358"/>
                    <a:pt x="149" y="358"/>
                    <a:pt x="149" y="358"/>
                  </a:cubicBezTo>
                  <a:cubicBezTo>
                    <a:pt x="149" y="371"/>
                    <a:pt x="159" y="381"/>
                    <a:pt x="172" y="381"/>
                  </a:cubicBezTo>
                  <a:cubicBezTo>
                    <a:pt x="185" y="381"/>
                    <a:pt x="195" y="371"/>
                    <a:pt x="195" y="358"/>
                  </a:cubicBezTo>
                  <a:cubicBezTo>
                    <a:pt x="195" y="173"/>
                    <a:pt x="195" y="173"/>
                    <a:pt x="195" y="173"/>
                  </a:cubicBezTo>
                  <a:cubicBezTo>
                    <a:pt x="198" y="167"/>
                    <a:pt x="200" y="161"/>
                    <a:pt x="200" y="154"/>
                  </a:cubicBezTo>
                  <a:cubicBezTo>
                    <a:pt x="200" y="92"/>
                    <a:pt x="200" y="92"/>
                    <a:pt x="200" y="92"/>
                  </a:cubicBezTo>
                  <a:cubicBezTo>
                    <a:pt x="204" y="108"/>
                    <a:pt x="206" y="130"/>
                    <a:pt x="204" y="160"/>
                  </a:cubicBezTo>
                  <a:cubicBezTo>
                    <a:pt x="203" y="171"/>
                    <a:pt x="211" y="180"/>
                    <a:pt x="222" y="181"/>
                  </a:cubicBezTo>
                  <a:cubicBezTo>
                    <a:pt x="222" y="181"/>
                    <a:pt x="223" y="181"/>
                    <a:pt x="223" y="181"/>
                  </a:cubicBezTo>
                  <a:cubicBezTo>
                    <a:pt x="233" y="181"/>
                    <a:pt x="242" y="174"/>
                    <a:pt x="243" y="163"/>
                  </a:cubicBezTo>
                  <a:cubicBezTo>
                    <a:pt x="250" y="66"/>
                    <a:pt x="218" y="32"/>
                    <a:pt x="182" y="9"/>
                  </a:cubicBezTo>
                  <a:close/>
                  <a:moveTo>
                    <a:pt x="149" y="112"/>
                  </a:moveTo>
                  <a:cubicBezTo>
                    <a:pt x="136" y="95"/>
                    <a:pt x="136" y="95"/>
                    <a:pt x="136" y="95"/>
                  </a:cubicBezTo>
                  <a:cubicBezTo>
                    <a:pt x="149" y="15"/>
                    <a:pt x="149" y="15"/>
                    <a:pt x="149" y="15"/>
                  </a:cubicBezTo>
                  <a:cubicBezTo>
                    <a:pt x="149" y="15"/>
                    <a:pt x="149" y="15"/>
                    <a:pt x="149" y="15"/>
                  </a:cubicBezTo>
                  <a:cubicBezTo>
                    <a:pt x="161" y="95"/>
                    <a:pt x="161" y="95"/>
                    <a:pt x="161" y="95"/>
                  </a:cubicBezTo>
                  <a:cubicBezTo>
                    <a:pt x="149" y="112"/>
                    <a:pt x="149" y="112"/>
                    <a:pt x="149" y="112"/>
                  </a:cubicBezTo>
                  <a:close/>
                  <a:moveTo>
                    <a:pt x="149" y="112"/>
                  </a:moveTo>
                  <a:cubicBezTo>
                    <a:pt x="149" y="112"/>
                    <a:pt x="149" y="112"/>
                    <a:pt x="149" y="112"/>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grpSp>
      <p:grpSp>
        <p:nvGrpSpPr>
          <p:cNvPr id="132" name="Group 131"/>
          <p:cNvGrpSpPr/>
          <p:nvPr/>
        </p:nvGrpSpPr>
        <p:grpSpPr>
          <a:xfrm>
            <a:off x="8523640" y="1588066"/>
            <a:ext cx="1051493" cy="1048619"/>
            <a:chOff x="4859338" y="922338"/>
            <a:chExt cx="1162051" cy="1158875"/>
          </a:xfrm>
          <a:solidFill>
            <a:schemeClr val="accent2"/>
          </a:solidFill>
        </p:grpSpPr>
        <p:sp>
          <p:nvSpPr>
            <p:cNvPr id="6167" name="Freeform 23"/>
            <p:cNvSpPr>
              <a:spLocks noEditPoints="1"/>
            </p:cNvSpPr>
            <p:nvPr/>
          </p:nvSpPr>
          <p:spPr bwMode="auto">
            <a:xfrm>
              <a:off x="5416551" y="1474788"/>
              <a:ext cx="604838" cy="606425"/>
            </a:xfrm>
            <a:custGeom>
              <a:avLst/>
              <a:gdLst/>
              <a:ahLst/>
              <a:cxnLst>
                <a:cxn ang="0">
                  <a:pos x="160" y="88"/>
                </a:cxn>
                <a:cxn ang="0">
                  <a:pos x="0" y="0"/>
                </a:cxn>
                <a:cxn ang="0">
                  <a:pos x="88" y="160"/>
                </a:cxn>
                <a:cxn ang="0">
                  <a:pos x="88" y="88"/>
                </a:cxn>
                <a:cxn ang="0">
                  <a:pos x="160" y="88"/>
                </a:cxn>
                <a:cxn ang="0">
                  <a:pos x="160" y="88"/>
                </a:cxn>
                <a:cxn ang="0">
                  <a:pos x="160" y="88"/>
                </a:cxn>
              </a:cxnLst>
              <a:rect l="0" t="0" r="r" b="b"/>
              <a:pathLst>
                <a:path w="160" h="160">
                  <a:moveTo>
                    <a:pt x="160" y="88"/>
                  </a:moveTo>
                  <a:cubicBezTo>
                    <a:pt x="159" y="87"/>
                    <a:pt x="1" y="1"/>
                    <a:pt x="0" y="0"/>
                  </a:cubicBezTo>
                  <a:cubicBezTo>
                    <a:pt x="88" y="160"/>
                    <a:pt x="88" y="160"/>
                    <a:pt x="88" y="160"/>
                  </a:cubicBezTo>
                  <a:cubicBezTo>
                    <a:pt x="88" y="136"/>
                    <a:pt x="88" y="112"/>
                    <a:pt x="88" y="88"/>
                  </a:cubicBezTo>
                  <a:cubicBezTo>
                    <a:pt x="112" y="88"/>
                    <a:pt x="136" y="88"/>
                    <a:pt x="160" y="88"/>
                  </a:cubicBezTo>
                  <a:close/>
                  <a:moveTo>
                    <a:pt x="160" y="88"/>
                  </a:moveTo>
                  <a:cubicBezTo>
                    <a:pt x="160" y="88"/>
                    <a:pt x="160" y="88"/>
                    <a:pt x="160" y="88"/>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6168" name="Freeform 24"/>
            <p:cNvSpPr>
              <a:spLocks noEditPoints="1"/>
            </p:cNvSpPr>
            <p:nvPr/>
          </p:nvSpPr>
          <p:spPr bwMode="auto">
            <a:xfrm>
              <a:off x="5102226" y="1165226"/>
              <a:ext cx="555625" cy="555625"/>
            </a:xfrm>
            <a:custGeom>
              <a:avLst/>
              <a:gdLst/>
              <a:ahLst/>
              <a:cxnLst>
                <a:cxn ang="0">
                  <a:pos x="92" y="125"/>
                </a:cxn>
                <a:cxn ang="0">
                  <a:pos x="74" y="128"/>
                </a:cxn>
                <a:cxn ang="0">
                  <a:pos x="19" y="74"/>
                </a:cxn>
                <a:cxn ang="0">
                  <a:pos x="74" y="19"/>
                </a:cxn>
                <a:cxn ang="0">
                  <a:pos x="128" y="74"/>
                </a:cxn>
                <a:cxn ang="0">
                  <a:pos x="125" y="90"/>
                </a:cxn>
                <a:cxn ang="0">
                  <a:pos x="142" y="100"/>
                </a:cxn>
                <a:cxn ang="0">
                  <a:pos x="147" y="74"/>
                </a:cxn>
                <a:cxn ang="0">
                  <a:pos x="74" y="0"/>
                </a:cxn>
                <a:cxn ang="0">
                  <a:pos x="0" y="74"/>
                </a:cxn>
                <a:cxn ang="0">
                  <a:pos x="74" y="147"/>
                </a:cxn>
                <a:cxn ang="0">
                  <a:pos x="101" y="142"/>
                </a:cxn>
                <a:cxn ang="0">
                  <a:pos x="92" y="125"/>
                </a:cxn>
                <a:cxn ang="0">
                  <a:pos x="92" y="125"/>
                </a:cxn>
                <a:cxn ang="0">
                  <a:pos x="92" y="125"/>
                </a:cxn>
              </a:cxnLst>
              <a:rect l="0" t="0" r="r" b="b"/>
              <a:pathLst>
                <a:path w="147" h="147">
                  <a:moveTo>
                    <a:pt x="92" y="125"/>
                  </a:moveTo>
                  <a:cubicBezTo>
                    <a:pt x="86" y="127"/>
                    <a:pt x="80" y="128"/>
                    <a:pt x="74" y="128"/>
                  </a:cubicBezTo>
                  <a:cubicBezTo>
                    <a:pt x="44" y="128"/>
                    <a:pt x="19" y="104"/>
                    <a:pt x="19" y="74"/>
                  </a:cubicBezTo>
                  <a:cubicBezTo>
                    <a:pt x="19" y="44"/>
                    <a:pt x="44" y="19"/>
                    <a:pt x="74" y="19"/>
                  </a:cubicBezTo>
                  <a:cubicBezTo>
                    <a:pt x="104" y="19"/>
                    <a:pt x="128" y="44"/>
                    <a:pt x="128" y="74"/>
                  </a:cubicBezTo>
                  <a:cubicBezTo>
                    <a:pt x="128" y="79"/>
                    <a:pt x="127" y="85"/>
                    <a:pt x="125" y="90"/>
                  </a:cubicBezTo>
                  <a:cubicBezTo>
                    <a:pt x="131" y="93"/>
                    <a:pt x="136" y="97"/>
                    <a:pt x="142" y="100"/>
                  </a:cubicBezTo>
                  <a:cubicBezTo>
                    <a:pt x="145" y="92"/>
                    <a:pt x="147" y="83"/>
                    <a:pt x="147" y="74"/>
                  </a:cubicBezTo>
                  <a:cubicBezTo>
                    <a:pt x="147" y="33"/>
                    <a:pt x="114" y="0"/>
                    <a:pt x="74" y="0"/>
                  </a:cubicBezTo>
                  <a:cubicBezTo>
                    <a:pt x="33" y="0"/>
                    <a:pt x="0" y="33"/>
                    <a:pt x="0" y="74"/>
                  </a:cubicBezTo>
                  <a:cubicBezTo>
                    <a:pt x="0" y="114"/>
                    <a:pt x="33" y="147"/>
                    <a:pt x="74" y="147"/>
                  </a:cubicBezTo>
                  <a:cubicBezTo>
                    <a:pt x="83" y="147"/>
                    <a:pt x="93" y="145"/>
                    <a:pt x="101" y="142"/>
                  </a:cubicBezTo>
                  <a:lnTo>
                    <a:pt x="92" y="125"/>
                  </a:lnTo>
                  <a:close/>
                  <a:moveTo>
                    <a:pt x="92" y="125"/>
                  </a:moveTo>
                  <a:cubicBezTo>
                    <a:pt x="92" y="125"/>
                    <a:pt x="92" y="125"/>
                    <a:pt x="92" y="125"/>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6169" name="Freeform 25"/>
            <p:cNvSpPr>
              <a:spLocks noEditPoints="1"/>
            </p:cNvSpPr>
            <p:nvPr/>
          </p:nvSpPr>
          <p:spPr bwMode="auto">
            <a:xfrm>
              <a:off x="4859338" y="922338"/>
              <a:ext cx="1041400" cy="1041400"/>
            </a:xfrm>
            <a:custGeom>
              <a:avLst/>
              <a:gdLst/>
              <a:ahLst/>
              <a:cxnLst>
                <a:cxn ang="0">
                  <a:pos x="187" y="245"/>
                </a:cxn>
                <a:cxn ang="0">
                  <a:pos x="138" y="256"/>
                </a:cxn>
                <a:cxn ang="0">
                  <a:pos x="19" y="138"/>
                </a:cxn>
                <a:cxn ang="0">
                  <a:pos x="138" y="19"/>
                </a:cxn>
                <a:cxn ang="0">
                  <a:pos x="256" y="138"/>
                </a:cxn>
                <a:cxn ang="0">
                  <a:pos x="246" y="185"/>
                </a:cxn>
                <a:cxn ang="0">
                  <a:pos x="263" y="195"/>
                </a:cxn>
                <a:cxn ang="0">
                  <a:pos x="275" y="138"/>
                </a:cxn>
                <a:cxn ang="0">
                  <a:pos x="138" y="0"/>
                </a:cxn>
                <a:cxn ang="0">
                  <a:pos x="0" y="138"/>
                </a:cxn>
                <a:cxn ang="0">
                  <a:pos x="138" y="275"/>
                </a:cxn>
                <a:cxn ang="0">
                  <a:pos x="196" y="262"/>
                </a:cxn>
                <a:cxn ang="0">
                  <a:pos x="187" y="245"/>
                </a:cxn>
                <a:cxn ang="0">
                  <a:pos x="187" y="245"/>
                </a:cxn>
                <a:cxn ang="0">
                  <a:pos x="187" y="245"/>
                </a:cxn>
              </a:cxnLst>
              <a:rect l="0" t="0" r="r" b="b"/>
              <a:pathLst>
                <a:path w="275" h="275">
                  <a:moveTo>
                    <a:pt x="187" y="245"/>
                  </a:moveTo>
                  <a:cubicBezTo>
                    <a:pt x="172" y="252"/>
                    <a:pt x="155" y="256"/>
                    <a:pt x="138" y="256"/>
                  </a:cubicBezTo>
                  <a:cubicBezTo>
                    <a:pt x="72" y="256"/>
                    <a:pt x="19" y="203"/>
                    <a:pt x="19" y="138"/>
                  </a:cubicBezTo>
                  <a:cubicBezTo>
                    <a:pt x="19" y="72"/>
                    <a:pt x="72" y="19"/>
                    <a:pt x="138" y="19"/>
                  </a:cubicBezTo>
                  <a:cubicBezTo>
                    <a:pt x="203" y="19"/>
                    <a:pt x="256" y="72"/>
                    <a:pt x="256" y="138"/>
                  </a:cubicBezTo>
                  <a:cubicBezTo>
                    <a:pt x="256" y="155"/>
                    <a:pt x="252" y="171"/>
                    <a:pt x="246" y="185"/>
                  </a:cubicBezTo>
                  <a:cubicBezTo>
                    <a:pt x="252" y="189"/>
                    <a:pt x="257" y="192"/>
                    <a:pt x="263" y="195"/>
                  </a:cubicBezTo>
                  <a:cubicBezTo>
                    <a:pt x="271" y="177"/>
                    <a:pt x="275" y="158"/>
                    <a:pt x="275" y="138"/>
                  </a:cubicBezTo>
                  <a:cubicBezTo>
                    <a:pt x="275" y="62"/>
                    <a:pt x="213" y="0"/>
                    <a:pt x="138" y="0"/>
                  </a:cubicBezTo>
                  <a:cubicBezTo>
                    <a:pt x="62" y="0"/>
                    <a:pt x="0" y="62"/>
                    <a:pt x="0" y="138"/>
                  </a:cubicBezTo>
                  <a:cubicBezTo>
                    <a:pt x="0" y="213"/>
                    <a:pt x="62" y="275"/>
                    <a:pt x="138" y="275"/>
                  </a:cubicBezTo>
                  <a:cubicBezTo>
                    <a:pt x="158" y="275"/>
                    <a:pt x="178" y="270"/>
                    <a:pt x="196" y="262"/>
                  </a:cubicBezTo>
                  <a:lnTo>
                    <a:pt x="187" y="245"/>
                  </a:lnTo>
                  <a:close/>
                  <a:moveTo>
                    <a:pt x="187" y="245"/>
                  </a:moveTo>
                  <a:cubicBezTo>
                    <a:pt x="187" y="245"/>
                    <a:pt x="187" y="245"/>
                    <a:pt x="187" y="245"/>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grpSp>
      <p:grpSp>
        <p:nvGrpSpPr>
          <p:cNvPr id="134" name="Group 134"/>
          <p:cNvGrpSpPr>
            <a:grpSpLocks noChangeAspect="1"/>
          </p:cNvGrpSpPr>
          <p:nvPr/>
        </p:nvGrpSpPr>
        <p:grpSpPr>
          <a:xfrm>
            <a:off x="7612254" y="3651634"/>
            <a:ext cx="1037328" cy="1038196"/>
            <a:chOff x="3287425" y="1417883"/>
            <a:chExt cx="648499" cy="649042"/>
          </a:xfrm>
        </p:grpSpPr>
        <p:sp>
          <p:nvSpPr>
            <p:cNvPr id="135" name="Oval 134"/>
            <p:cNvSpPr>
              <a:spLocks noChangeAspect="1"/>
            </p:cNvSpPr>
            <p:nvPr/>
          </p:nvSpPr>
          <p:spPr>
            <a:xfrm>
              <a:off x="3287425" y="1417883"/>
              <a:ext cx="648499" cy="649042"/>
            </a:xfrm>
            <a:prstGeom prst="ellipse">
              <a:avLst/>
            </a:prstGeom>
            <a:solidFill>
              <a:schemeClr val="accent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cs typeface="+mn-ea"/>
                <a:sym typeface="+mn-lt"/>
              </a:endParaRPr>
            </a:p>
          </p:txBody>
        </p:sp>
        <p:sp>
          <p:nvSpPr>
            <p:cNvPr id="136" name="Oval 135"/>
            <p:cNvSpPr>
              <a:spLocks noChangeAspect="1"/>
            </p:cNvSpPr>
            <p:nvPr/>
          </p:nvSpPr>
          <p:spPr>
            <a:xfrm>
              <a:off x="3362252" y="1492773"/>
              <a:ext cx="498845" cy="499263"/>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5" b="1" dirty="0">
                  <a:solidFill>
                    <a:schemeClr val="bg1"/>
                  </a:solidFill>
                  <a:cs typeface="+mn-ea"/>
                  <a:sym typeface="+mn-lt"/>
                </a:rPr>
                <a:t>02</a:t>
              </a:r>
            </a:p>
          </p:txBody>
        </p:sp>
      </p:grpSp>
      <p:sp>
        <p:nvSpPr>
          <p:cNvPr id="147" name="Right Arrow 146"/>
          <p:cNvSpPr/>
          <p:nvPr/>
        </p:nvSpPr>
        <p:spPr>
          <a:xfrm>
            <a:off x="10226544" y="3145919"/>
            <a:ext cx="1963868" cy="1155155"/>
          </a:xfrm>
          <a:prstGeom prst="rightArrow">
            <a:avLst>
              <a:gd name="adj1" fmla="val 70668"/>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pic>
        <p:nvPicPr>
          <p:cNvPr id="34" name="图片 33"/>
          <p:cNvPicPr>
            <a:picLocks noChangeAspect="1"/>
          </p:cNvPicPr>
          <p:nvPr/>
        </p:nvPicPr>
        <p:blipFill rotWithShape="1">
          <a:blip r:embed="rId3" cstate="email"/>
          <a:srcRect/>
          <a:stretch>
            <a:fillRect/>
          </a:stretch>
        </p:blipFill>
        <p:spPr>
          <a:xfrm>
            <a:off x="139792" y="54938"/>
            <a:ext cx="1634113" cy="672321"/>
          </a:xfrm>
          <a:prstGeom prst="rect">
            <a:avLst/>
          </a:prstGeom>
        </p:spPr>
      </p:pic>
      <p:sp>
        <p:nvSpPr>
          <p:cNvPr id="35" name="文本框 34"/>
          <p:cNvSpPr txBox="1"/>
          <p:nvPr/>
        </p:nvSpPr>
        <p:spPr>
          <a:xfrm>
            <a:off x="1903320" y="263741"/>
            <a:ext cx="4442989" cy="461665"/>
          </a:xfrm>
          <a:prstGeom prst="rect">
            <a:avLst/>
          </a:prstGeom>
          <a:noFill/>
        </p:spPr>
        <p:txBody>
          <a:bodyPr wrap="square" rtlCol="0">
            <a:spAutoFit/>
          </a:bodyPr>
          <a:lstStyle/>
          <a:p>
            <a:r>
              <a:rPr lang="zh-CN" altLang="en-US" sz="2400" dirty="0">
                <a:effectLst>
                  <a:outerShdw blurRad="38100" dist="38100" dir="2700000" algn="tl">
                    <a:srgbClr val="000000">
                      <a:alpha val="43137"/>
                    </a:srgbClr>
                  </a:outerShdw>
                </a:effectLst>
                <a:cs typeface="+mn-ea"/>
                <a:sym typeface="+mn-lt"/>
              </a:rPr>
              <a:t>单击添加您的标题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500" fill="hold"/>
                                        <p:tgtEl>
                                          <p:spTgt spid="78"/>
                                        </p:tgtEl>
                                        <p:attrNameLst>
                                          <p:attrName>ppt_x</p:attrName>
                                        </p:attrNameLst>
                                      </p:cBhvr>
                                      <p:tavLst>
                                        <p:tav tm="0">
                                          <p:val>
                                            <p:strVal val="#ppt_x"/>
                                          </p:val>
                                        </p:tav>
                                        <p:tav tm="100000">
                                          <p:val>
                                            <p:strVal val="#ppt_x"/>
                                          </p:val>
                                        </p:tav>
                                      </p:tavLst>
                                    </p:anim>
                                    <p:anim calcmode="lin" valueType="num">
                                      <p:cBhvr additive="base">
                                        <p:cTn id="8" dur="500" fill="hold"/>
                                        <p:tgtEl>
                                          <p:spTgt spid="7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06"/>
                                        </p:tgtEl>
                                        <p:attrNameLst>
                                          <p:attrName>style.visibility</p:attrName>
                                        </p:attrNameLst>
                                      </p:cBhvr>
                                      <p:to>
                                        <p:strVal val="visible"/>
                                      </p:to>
                                    </p:set>
                                    <p:anim calcmode="lin" valueType="num">
                                      <p:cBhvr>
                                        <p:cTn id="12" dur="500" fill="hold"/>
                                        <p:tgtEl>
                                          <p:spTgt spid="106"/>
                                        </p:tgtEl>
                                        <p:attrNameLst>
                                          <p:attrName>ppt_w</p:attrName>
                                        </p:attrNameLst>
                                      </p:cBhvr>
                                      <p:tavLst>
                                        <p:tav tm="0">
                                          <p:val>
                                            <p:fltVal val="0"/>
                                          </p:val>
                                        </p:tav>
                                        <p:tav tm="100000">
                                          <p:val>
                                            <p:strVal val="#ppt_w"/>
                                          </p:val>
                                        </p:tav>
                                      </p:tavLst>
                                    </p:anim>
                                    <p:anim calcmode="lin" valueType="num">
                                      <p:cBhvr>
                                        <p:cTn id="13" dur="500" fill="hold"/>
                                        <p:tgtEl>
                                          <p:spTgt spid="106"/>
                                        </p:tgtEl>
                                        <p:attrNameLst>
                                          <p:attrName>ppt_h</p:attrName>
                                        </p:attrNameLst>
                                      </p:cBhvr>
                                      <p:tavLst>
                                        <p:tav tm="0">
                                          <p:val>
                                            <p:fltVal val="0"/>
                                          </p:val>
                                        </p:tav>
                                        <p:tav tm="100000">
                                          <p:val>
                                            <p:strVal val="#ppt_h"/>
                                          </p:val>
                                        </p:tav>
                                      </p:tavLst>
                                    </p:anim>
                                    <p:animEffect transition="in" filter="fade">
                                      <p:cBhvr>
                                        <p:cTn id="14" dur="500"/>
                                        <p:tgtEl>
                                          <p:spTgt spid="106"/>
                                        </p:tgtEl>
                                      </p:cBhvr>
                                    </p:animEffect>
                                  </p:childTnLst>
                                </p:cTn>
                              </p:par>
                            </p:childTnLst>
                          </p:cTn>
                        </p:par>
                        <p:par>
                          <p:cTn id="15" fill="hold">
                            <p:stCondLst>
                              <p:cond delay="1000"/>
                            </p:stCondLst>
                            <p:childTnLst>
                              <p:par>
                                <p:cTn id="16" presetID="2" presetClass="entr" presetSubtype="1" accel="50000" decel="50000" fill="hold" nodeType="afterEffect">
                                  <p:stCondLst>
                                    <p:cond delay="0"/>
                                  </p:stCondLst>
                                  <p:childTnLst>
                                    <p:set>
                                      <p:cBhvr>
                                        <p:cTn id="17" dur="1" fill="hold">
                                          <p:stCondLst>
                                            <p:cond delay="0"/>
                                          </p:stCondLst>
                                        </p:cTn>
                                        <p:tgtEl>
                                          <p:spTgt spid="72"/>
                                        </p:tgtEl>
                                        <p:attrNameLst>
                                          <p:attrName>style.visibility</p:attrName>
                                        </p:attrNameLst>
                                      </p:cBhvr>
                                      <p:to>
                                        <p:strVal val="visible"/>
                                      </p:to>
                                    </p:set>
                                    <p:anim calcmode="lin" valueType="num">
                                      <p:cBhvr additive="base">
                                        <p:cTn id="18" dur="500" fill="hold"/>
                                        <p:tgtEl>
                                          <p:spTgt spid="72"/>
                                        </p:tgtEl>
                                        <p:attrNameLst>
                                          <p:attrName>ppt_x</p:attrName>
                                        </p:attrNameLst>
                                      </p:cBhvr>
                                      <p:tavLst>
                                        <p:tav tm="0">
                                          <p:val>
                                            <p:strVal val="#ppt_x"/>
                                          </p:val>
                                        </p:tav>
                                        <p:tav tm="100000">
                                          <p:val>
                                            <p:strVal val="#ppt_x"/>
                                          </p:val>
                                        </p:tav>
                                      </p:tavLst>
                                    </p:anim>
                                    <p:anim calcmode="lin" valueType="num">
                                      <p:cBhvr additive="base">
                                        <p:cTn id="19" dur="500" fill="hold"/>
                                        <p:tgtEl>
                                          <p:spTgt spid="72"/>
                                        </p:tgtEl>
                                        <p:attrNameLst>
                                          <p:attrName>ppt_y</p:attrName>
                                        </p:attrNameLst>
                                      </p:cBhvr>
                                      <p:tavLst>
                                        <p:tav tm="0">
                                          <p:val>
                                            <p:strVal val="0-#ppt_h/2"/>
                                          </p:val>
                                        </p:tav>
                                        <p:tav tm="100000">
                                          <p:val>
                                            <p:strVal val="#ppt_y"/>
                                          </p:val>
                                        </p:tav>
                                      </p:tavLst>
                                    </p:anim>
                                  </p:childTnLst>
                                </p:cTn>
                              </p:par>
                            </p:childTnLst>
                          </p:cTn>
                        </p:par>
                        <p:par>
                          <p:cTn id="20" fill="hold">
                            <p:stCondLst>
                              <p:cond delay="1500"/>
                            </p:stCondLst>
                            <p:childTnLst>
                              <p:par>
                                <p:cTn id="21" presetID="2" presetClass="entr" presetSubtype="4" accel="50000" decel="50000" fill="hold" grpId="0" nodeType="after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500" fill="hold"/>
                                        <p:tgtEl>
                                          <p:spTgt spid="79"/>
                                        </p:tgtEl>
                                        <p:attrNameLst>
                                          <p:attrName>ppt_x</p:attrName>
                                        </p:attrNameLst>
                                      </p:cBhvr>
                                      <p:tavLst>
                                        <p:tav tm="0">
                                          <p:val>
                                            <p:strVal val="#ppt_x"/>
                                          </p:val>
                                        </p:tav>
                                        <p:tav tm="100000">
                                          <p:val>
                                            <p:strVal val="#ppt_x"/>
                                          </p:val>
                                        </p:tav>
                                      </p:tavLst>
                                    </p:anim>
                                    <p:anim calcmode="lin" valueType="num">
                                      <p:cBhvr additive="base">
                                        <p:cTn id="24" dur="500" fill="hold"/>
                                        <p:tgtEl>
                                          <p:spTgt spid="79"/>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12" presetClass="entr" presetSubtype="8"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Effect transition="in" filter="slide(fromLeft)">
                                      <p:cBhvr>
                                        <p:cTn id="28" dur="500"/>
                                        <p:tgtEl>
                                          <p:spTgt spid="105"/>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122"/>
                                        </p:tgtEl>
                                        <p:attrNameLst>
                                          <p:attrName>style.visibility</p:attrName>
                                        </p:attrNameLst>
                                      </p:cBhvr>
                                      <p:to>
                                        <p:strVal val="visible"/>
                                      </p:to>
                                    </p:set>
                                    <p:anim calcmode="lin" valueType="num">
                                      <p:cBhvr additive="base">
                                        <p:cTn id="32" dur="500" fill="hold"/>
                                        <p:tgtEl>
                                          <p:spTgt spid="122"/>
                                        </p:tgtEl>
                                        <p:attrNameLst>
                                          <p:attrName>ppt_x</p:attrName>
                                        </p:attrNameLst>
                                      </p:cBhvr>
                                      <p:tavLst>
                                        <p:tav tm="0">
                                          <p:val>
                                            <p:strVal val="#ppt_x"/>
                                          </p:val>
                                        </p:tav>
                                        <p:tav tm="100000">
                                          <p:val>
                                            <p:strVal val="#ppt_x"/>
                                          </p:val>
                                        </p:tav>
                                      </p:tavLst>
                                    </p:anim>
                                    <p:anim calcmode="lin" valueType="num">
                                      <p:cBhvr additive="base">
                                        <p:cTn id="33" dur="500" fill="hold"/>
                                        <p:tgtEl>
                                          <p:spTgt spid="122"/>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34"/>
                                        </p:tgtEl>
                                        <p:attrNameLst>
                                          <p:attrName>style.visibility</p:attrName>
                                        </p:attrNameLst>
                                      </p:cBhvr>
                                      <p:to>
                                        <p:strVal val="visible"/>
                                      </p:to>
                                    </p:set>
                                    <p:anim calcmode="lin" valueType="num">
                                      <p:cBhvr>
                                        <p:cTn id="37" dur="500" fill="hold"/>
                                        <p:tgtEl>
                                          <p:spTgt spid="134"/>
                                        </p:tgtEl>
                                        <p:attrNameLst>
                                          <p:attrName>ppt_w</p:attrName>
                                        </p:attrNameLst>
                                      </p:cBhvr>
                                      <p:tavLst>
                                        <p:tav tm="0">
                                          <p:val>
                                            <p:fltVal val="0"/>
                                          </p:val>
                                        </p:tav>
                                        <p:tav tm="100000">
                                          <p:val>
                                            <p:strVal val="#ppt_w"/>
                                          </p:val>
                                        </p:tav>
                                      </p:tavLst>
                                    </p:anim>
                                    <p:anim calcmode="lin" valueType="num">
                                      <p:cBhvr>
                                        <p:cTn id="38" dur="500" fill="hold"/>
                                        <p:tgtEl>
                                          <p:spTgt spid="134"/>
                                        </p:tgtEl>
                                        <p:attrNameLst>
                                          <p:attrName>ppt_h</p:attrName>
                                        </p:attrNameLst>
                                      </p:cBhvr>
                                      <p:tavLst>
                                        <p:tav tm="0">
                                          <p:val>
                                            <p:fltVal val="0"/>
                                          </p:val>
                                        </p:tav>
                                        <p:tav tm="100000">
                                          <p:val>
                                            <p:strVal val="#ppt_h"/>
                                          </p:val>
                                        </p:tav>
                                      </p:tavLst>
                                    </p:anim>
                                    <p:animEffect transition="in" filter="fade">
                                      <p:cBhvr>
                                        <p:cTn id="39" dur="500"/>
                                        <p:tgtEl>
                                          <p:spTgt spid="134"/>
                                        </p:tgtEl>
                                      </p:cBhvr>
                                    </p:animEffect>
                                  </p:childTnLst>
                                </p:cTn>
                              </p:par>
                            </p:childTnLst>
                          </p:cTn>
                        </p:par>
                        <p:par>
                          <p:cTn id="40" fill="hold">
                            <p:stCondLst>
                              <p:cond delay="3500"/>
                            </p:stCondLst>
                            <p:childTnLst>
                              <p:par>
                                <p:cTn id="41" presetID="2" presetClass="entr" presetSubtype="1" accel="50000" decel="50000" fill="hold" nodeType="afterEffect">
                                  <p:stCondLst>
                                    <p:cond delay="0"/>
                                  </p:stCondLst>
                                  <p:childTnLst>
                                    <p:set>
                                      <p:cBhvr>
                                        <p:cTn id="42" dur="1" fill="hold">
                                          <p:stCondLst>
                                            <p:cond delay="0"/>
                                          </p:stCondLst>
                                        </p:cTn>
                                        <p:tgtEl>
                                          <p:spTgt spid="129"/>
                                        </p:tgtEl>
                                        <p:attrNameLst>
                                          <p:attrName>style.visibility</p:attrName>
                                        </p:attrNameLst>
                                      </p:cBhvr>
                                      <p:to>
                                        <p:strVal val="visible"/>
                                      </p:to>
                                    </p:set>
                                    <p:anim calcmode="lin" valueType="num">
                                      <p:cBhvr additive="base">
                                        <p:cTn id="43" dur="500" fill="hold"/>
                                        <p:tgtEl>
                                          <p:spTgt spid="129"/>
                                        </p:tgtEl>
                                        <p:attrNameLst>
                                          <p:attrName>ppt_x</p:attrName>
                                        </p:attrNameLst>
                                      </p:cBhvr>
                                      <p:tavLst>
                                        <p:tav tm="0">
                                          <p:val>
                                            <p:strVal val="#ppt_x"/>
                                          </p:val>
                                        </p:tav>
                                        <p:tav tm="100000">
                                          <p:val>
                                            <p:strVal val="#ppt_x"/>
                                          </p:val>
                                        </p:tav>
                                      </p:tavLst>
                                    </p:anim>
                                    <p:anim calcmode="lin" valueType="num">
                                      <p:cBhvr additive="base">
                                        <p:cTn id="44" dur="500" fill="hold"/>
                                        <p:tgtEl>
                                          <p:spTgt spid="129"/>
                                        </p:tgtEl>
                                        <p:attrNameLst>
                                          <p:attrName>ppt_y</p:attrName>
                                        </p:attrNameLst>
                                      </p:cBhvr>
                                      <p:tavLst>
                                        <p:tav tm="0">
                                          <p:val>
                                            <p:strVal val="0-#ppt_h/2"/>
                                          </p:val>
                                        </p:tav>
                                        <p:tav tm="100000">
                                          <p:val>
                                            <p:strVal val="#ppt_y"/>
                                          </p:val>
                                        </p:tav>
                                      </p:tavLst>
                                    </p:anim>
                                  </p:childTnLst>
                                </p:cTn>
                              </p:par>
                              <p:par>
                                <p:cTn id="45" presetID="53" presetClass="entr" presetSubtype="16" fill="hold" nodeType="withEffect">
                                  <p:stCondLst>
                                    <p:cond delay="0"/>
                                  </p:stCondLst>
                                  <p:childTnLst>
                                    <p:set>
                                      <p:cBhvr>
                                        <p:cTn id="46" dur="1" fill="hold">
                                          <p:stCondLst>
                                            <p:cond delay="0"/>
                                          </p:stCondLst>
                                        </p:cTn>
                                        <p:tgtEl>
                                          <p:spTgt spid="132"/>
                                        </p:tgtEl>
                                        <p:attrNameLst>
                                          <p:attrName>style.visibility</p:attrName>
                                        </p:attrNameLst>
                                      </p:cBhvr>
                                      <p:to>
                                        <p:strVal val="visible"/>
                                      </p:to>
                                    </p:set>
                                    <p:anim calcmode="lin" valueType="num">
                                      <p:cBhvr>
                                        <p:cTn id="47" dur="500" fill="hold"/>
                                        <p:tgtEl>
                                          <p:spTgt spid="132"/>
                                        </p:tgtEl>
                                        <p:attrNameLst>
                                          <p:attrName>ppt_w</p:attrName>
                                        </p:attrNameLst>
                                      </p:cBhvr>
                                      <p:tavLst>
                                        <p:tav tm="0">
                                          <p:val>
                                            <p:fltVal val="0"/>
                                          </p:val>
                                        </p:tav>
                                        <p:tav tm="100000">
                                          <p:val>
                                            <p:strVal val="#ppt_w"/>
                                          </p:val>
                                        </p:tav>
                                      </p:tavLst>
                                    </p:anim>
                                    <p:anim calcmode="lin" valueType="num">
                                      <p:cBhvr>
                                        <p:cTn id="48" dur="500" fill="hold"/>
                                        <p:tgtEl>
                                          <p:spTgt spid="132"/>
                                        </p:tgtEl>
                                        <p:attrNameLst>
                                          <p:attrName>ppt_h</p:attrName>
                                        </p:attrNameLst>
                                      </p:cBhvr>
                                      <p:tavLst>
                                        <p:tav tm="0">
                                          <p:val>
                                            <p:fltVal val="0"/>
                                          </p:val>
                                        </p:tav>
                                        <p:tav tm="100000">
                                          <p:val>
                                            <p:strVal val="#ppt_h"/>
                                          </p:val>
                                        </p:tav>
                                      </p:tavLst>
                                    </p:anim>
                                    <p:animEffect transition="in" filter="fade">
                                      <p:cBhvr>
                                        <p:cTn id="49" dur="500"/>
                                        <p:tgtEl>
                                          <p:spTgt spid="132"/>
                                        </p:tgtEl>
                                      </p:cBhvr>
                                    </p:animEffect>
                                  </p:childTnLst>
                                </p:cTn>
                              </p:par>
                            </p:childTnLst>
                          </p:cTn>
                        </p:par>
                        <p:par>
                          <p:cTn id="50" fill="hold">
                            <p:stCondLst>
                              <p:cond delay="4000"/>
                            </p:stCondLst>
                            <p:childTnLst>
                              <p:par>
                                <p:cTn id="51" presetID="2" presetClass="entr" presetSubtype="4" accel="50000" decel="50000" fill="hold" grpId="0" nodeType="afterEffect">
                                  <p:stCondLst>
                                    <p:cond delay="0"/>
                                  </p:stCondLst>
                                  <p:childTnLst>
                                    <p:set>
                                      <p:cBhvr>
                                        <p:cTn id="52" dur="1" fill="hold">
                                          <p:stCondLst>
                                            <p:cond delay="0"/>
                                          </p:stCondLst>
                                        </p:cTn>
                                        <p:tgtEl>
                                          <p:spTgt spid="127"/>
                                        </p:tgtEl>
                                        <p:attrNameLst>
                                          <p:attrName>style.visibility</p:attrName>
                                        </p:attrNameLst>
                                      </p:cBhvr>
                                      <p:to>
                                        <p:strVal val="visible"/>
                                      </p:to>
                                    </p:set>
                                    <p:anim calcmode="lin" valueType="num">
                                      <p:cBhvr additive="base">
                                        <p:cTn id="53" dur="500" fill="hold"/>
                                        <p:tgtEl>
                                          <p:spTgt spid="127"/>
                                        </p:tgtEl>
                                        <p:attrNameLst>
                                          <p:attrName>ppt_x</p:attrName>
                                        </p:attrNameLst>
                                      </p:cBhvr>
                                      <p:tavLst>
                                        <p:tav tm="0">
                                          <p:val>
                                            <p:strVal val="#ppt_x"/>
                                          </p:val>
                                        </p:tav>
                                        <p:tav tm="100000">
                                          <p:val>
                                            <p:strVal val="#ppt_x"/>
                                          </p:val>
                                        </p:tav>
                                      </p:tavLst>
                                    </p:anim>
                                    <p:anim calcmode="lin" valueType="num">
                                      <p:cBhvr additive="base">
                                        <p:cTn id="54" dur="500" fill="hold"/>
                                        <p:tgtEl>
                                          <p:spTgt spid="127"/>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12" presetClass="entr" presetSubtype="8" fill="hold" grpId="0" nodeType="afterEffect">
                                  <p:stCondLst>
                                    <p:cond delay="0"/>
                                  </p:stCondLst>
                                  <p:childTnLst>
                                    <p:set>
                                      <p:cBhvr>
                                        <p:cTn id="57" dur="1" fill="hold">
                                          <p:stCondLst>
                                            <p:cond delay="0"/>
                                          </p:stCondLst>
                                        </p:cTn>
                                        <p:tgtEl>
                                          <p:spTgt spid="147"/>
                                        </p:tgtEl>
                                        <p:attrNameLst>
                                          <p:attrName>style.visibility</p:attrName>
                                        </p:attrNameLst>
                                      </p:cBhvr>
                                      <p:to>
                                        <p:strVal val="visible"/>
                                      </p:to>
                                    </p:set>
                                    <p:animEffect transition="in" filter="slide(fromLeft)">
                                      <p:cBhvr>
                                        <p:cTn id="58"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105" grpId="0" animBg="1"/>
      <p:bldP spid="127" grpId="0"/>
      <p:bldP spid="1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7"/>
          <p:cNvGrpSpPr/>
          <p:nvPr/>
        </p:nvGrpSpPr>
        <p:grpSpPr>
          <a:xfrm>
            <a:off x="1766177" y="3069628"/>
            <a:ext cx="3361180" cy="1218829"/>
            <a:chOff x="1133940" y="2819892"/>
            <a:chExt cx="2521542" cy="914360"/>
          </a:xfrm>
          <a:solidFill>
            <a:schemeClr val="accent3"/>
          </a:solidFill>
        </p:grpSpPr>
        <p:sp>
          <p:nvSpPr>
            <p:cNvPr id="76" name="L-Shape 75"/>
            <p:cNvSpPr/>
            <p:nvPr/>
          </p:nvSpPr>
          <p:spPr>
            <a:xfrm>
              <a:off x="1133940" y="2819892"/>
              <a:ext cx="1670603" cy="914360"/>
            </a:xfrm>
            <a:prstGeom prst="corner">
              <a:avLst>
                <a:gd name="adj1" fmla="val 13050"/>
                <a:gd name="adj2" fmla="val 117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77" name="L-Shape 76"/>
            <p:cNvSpPr/>
            <p:nvPr/>
          </p:nvSpPr>
          <p:spPr>
            <a:xfrm flipH="1">
              <a:off x="1984879" y="2819892"/>
              <a:ext cx="1670603" cy="914360"/>
            </a:xfrm>
            <a:prstGeom prst="corner">
              <a:avLst>
                <a:gd name="adj1" fmla="val 13050"/>
                <a:gd name="adj2" fmla="val 117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grpSp>
      <p:sp>
        <p:nvSpPr>
          <p:cNvPr id="79" name="Footer Text"/>
          <p:cNvSpPr txBox="1"/>
          <p:nvPr/>
        </p:nvSpPr>
        <p:spPr>
          <a:xfrm>
            <a:off x="1642220" y="4857496"/>
            <a:ext cx="3609099" cy="861583"/>
          </a:xfrm>
          <a:prstGeom prst="rect">
            <a:avLst/>
          </a:prstGeom>
          <a:noFill/>
        </p:spPr>
        <p:txBody>
          <a:bodyPr wrap="square" lIns="0" tIns="0" rIns="0" bIns="0" rtlCol="0">
            <a:spAutoFit/>
          </a:bodyPr>
          <a:lstStyle/>
          <a:p>
            <a:pPr algn="ctr"/>
            <a:r>
              <a:rPr lang="zh-CN" altLang="en-US" sz="1600" b="1" dirty="0">
                <a:solidFill>
                  <a:schemeClr val="accent3"/>
                </a:solidFill>
                <a:cs typeface="+mn-ea"/>
                <a:sym typeface="+mn-lt"/>
              </a:rPr>
              <a:t>添加标题</a:t>
            </a:r>
            <a:endParaRPr lang="en-US" altLang="zh-CN" sz="1600" b="1" dirty="0">
              <a:solidFill>
                <a:schemeClr val="accent3"/>
              </a:solidFill>
              <a:cs typeface="+mn-ea"/>
              <a:sym typeface="+mn-lt"/>
            </a:endParaRPr>
          </a:p>
          <a:p>
            <a:pPr algn="ctr"/>
            <a:r>
              <a:rPr lang="en-US" sz="1335" dirty="0">
                <a:solidFill>
                  <a:schemeClr val="tx1">
                    <a:lumMod val="50000"/>
                    <a:lumOff val="50000"/>
                  </a:schemeClr>
                </a:solidFill>
                <a:cs typeface="+mn-ea"/>
                <a:sym typeface="+mn-lt"/>
              </a:rPr>
              <a:t>passages of lorem ipsum available, but the majority have suffered alteration in some </a:t>
            </a:r>
            <a:br>
              <a:rPr lang="en-US" sz="1335" dirty="0">
                <a:solidFill>
                  <a:schemeClr val="tx1">
                    <a:lumMod val="50000"/>
                    <a:lumOff val="50000"/>
                  </a:schemeClr>
                </a:solidFill>
                <a:cs typeface="+mn-ea"/>
                <a:sym typeface="+mn-lt"/>
              </a:rPr>
            </a:br>
            <a:r>
              <a:rPr lang="en-US" sz="1335" dirty="0">
                <a:solidFill>
                  <a:schemeClr val="tx1">
                    <a:lumMod val="50000"/>
                    <a:lumOff val="50000"/>
                  </a:schemeClr>
                </a:solidFill>
                <a:cs typeface="+mn-ea"/>
                <a:sym typeface="+mn-lt"/>
              </a:rPr>
              <a:t>by injected humour randomized</a:t>
            </a:r>
          </a:p>
        </p:txBody>
      </p:sp>
      <p:sp>
        <p:nvSpPr>
          <p:cNvPr id="105" name="Freeform 104"/>
          <p:cNvSpPr/>
          <p:nvPr/>
        </p:nvSpPr>
        <p:spPr>
          <a:xfrm>
            <a:off x="5465606" y="3145919"/>
            <a:ext cx="1321498" cy="1155155"/>
          </a:xfrm>
          <a:custGeom>
            <a:avLst/>
            <a:gdLst>
              <a:gd name="connsiteX0" fmla="*/ 0 w 1571625"/>
              <a:gd name="connsiteY0" fmla="*/ 206070 h 1373798"/>
              <a:gd name="connsiteX1" fmla="*/ 884726 w 1571625"/>
              <a:gd name="connsiteY1" fmla="*/ 206070 h 1373798"/>
              <a:gd name="connsiteX2" fmla="*/ 884726 w 1571625"/>
              <a:gd name="connsiteY2" fmla="*/ 0 h 1373798"/>
              <a:gd name="connsiteX3" fmla="*/ 1571625 w 1571625"/>
              <a:gd name="connsiteY3" fmla="*/ 686899 h 1373798"/>
              <a:gd name="connsiteX4" fmla="*/ 884726 w 1571625"/>
              <a:gd name="connsiteY4" fmla="*/ 1373798 h 1373798"/>
              <a:gd name="connsiteX5" fmla="*/ 884726 w 1571625"/>
              <a:gd name="connsiteY5" fmla="*/ 1167728 h 1373798"/>
              <a:gd name="connsiteX6" fmla="*/ 0 w 1571625"/>
              <a:gd name="connsiteY6" fmla="*/ 1167728 h 1373798"/>
              <a:gd name="connsiteX7" fmla="*/ 0 w 1571625"/>
              <a:gd name="connsiteY7" fmla="*/ 206070 h 137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1625" h="1373798">
                <a:moveTo>
                  <a:pt x="0" y="206070"/>
                </a:moveTo>
                <a:lnTo>
                  <a:pt x="884726" y="206070"/>
                </a:lnTo>
                <a:lnTo>
                  <a:pt x="884726" y="0"/>
                </a:lnTo>
                <a:lnTo>
                  <a:pt x="1571625" y="686899"/>
                </a:lnTo>
                <a:lnTo>
                  <a:pt x="884726" y="1373798"/>
                </a:lnTo>
                <a:lnTo>
                  <a:pt x="884726" y="1167728"/>
                </a:lnTo>
                <a:lnTo>
                  <a:pt x="0" y="1167728"/>
                </a:lnTo>
                <a:lnTo>
                  <a:pt x="0" y="206070"/>
                </a:lnTo>
                <a:close/>
              </a:path>
            </a:pathLst>
          </a:custGeom>
          <a:solidFill>
            <a:schemeClr val="accent3">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4684" tIns="289924" rIns="580397" bIns="289924" numCol="1" spcCol="1270" anchor="ctr" anchorCtr="0">
            <a:noAutofit/>
          </a:bodyPr>
          <a:lstStyle/>
          <a:p>
            <a:pPr marL="228600" lvl="1" indent="-228600" defTabSz="1066800">
              <a:lnSpc>
                <a:spcPct val="90000"/>
              </a:lnSpc>
              <a:spcBef>
                <a:spcPct val="0"/>
              </a:spcBef>
              <a:spcAft>
                <a:spcPct val="15000"/>
              </a:spcAft>
            </a:pPr>
            <a:r>
              <a:rPr lang="en-US" sz="6400" dirty="0">
                <a:solidFill>
                  <a:schemeClr val="bg1"/>
                </a:solidFill>
                <a:cs typeface="+mn-ea"/>
                <a:sym typeface="+mn-lt"/>
              </a:rPr>
              <a:t> </a:t>
            </a:r>
            <a:endParaRPr lang="en-US" sz="6400" dirty="0">
              <a:solidFill>
                <a:schemeClr val="accent1">
                  <a:lumMod val="75000"/>
                </a:schemeClr>
              </a:solidFill>
              <a:cs typeface="+mn-ea"/>
              <a:sym typeface="+mn-lt"/>
            </a:endParaRPr>
          </a:p>
        </p:txBody>
      </p:sp>
      <p:grpSp>
        <p:nvGrpSpPr>
          <p:cNvPr id="4" name="Group 134"/>
          <p:cNvGrpSpPr>
            <a:grpSpLocks noChangeAspect="1"/>
          </p:cNvGrpSpPr>
          <p:nvPr/>
        </p:nvGrpSpPr>
        <p:grpSpPr>
          <a:xfrm>
            <a:off x="2928105" y="3769358"/>
            <a:ext cx="1037328" cy="1038196"/>
            <a:chOff x="3287425" y="1417883"/>
            <a:chExt cx="648499" cy="649042"/>
          </a:xfrm>
        </p:grpSpPr>
        <p:sp>
          <p:nvSpPr>
            <p:cNvPr id="109" name="Oval 108"/>
            <p:cNvSpPr>
              <a:spLocks noChangeAspect="1"/>
            </p:cNvSpPr>
            <p:nvPr/>
          </p:nvSpPr>
          <p:spPr>
            <a:xfrm>
              <a:off x="3287425" y="1417883"/>
              <a:ext cx="648499" cy="649042"/>
            </a:xfrm>
            <a:prstGeom prst="ellipse">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cs typeface="+mn-ea"/>
                <a:sym typeface="+mn-lt"/>
              </a:endParaRPr>
            </a:p>
          </p:txBody>
        </p:sp>
        <p:sp>
          <p:nvSpPr>
            <p:cNvPr id="111" name="Oval 110"/>
            <p:cNvSpPr>
              <a:spLocks noChangeAspect="1"/>
            </p:cNvSpPr>
            <p:nvPr/>
          </p:nvSpPr>
          <p:spPr>
            <a:xfrm>
              <a:off x="3362252" y="1492773"/>
              <a:ext cx="498845" cy="499263"/>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5" b="1" dirty="0">
                  <a:solidFill>
                    <a:schemeClr val="bg1"/>
                  </a:solidFill>
                  <a:cs typeface="+mn-ea"/>
                  <a:sym typeface="+mn-lt"/>
                </a:rPr>
                <a:t>03</a:t>
              </a:r>
            </a:p>
          </p:txBody>
        </p:sp>
      </p:grpSp>
      <p:grpSp>
        <p:nvGrpSpPr>
          <p:cNvPr id="7" name="Group 121"/>
          <p:cNvGrpSpPr/>
          <p:nvPr/>
        </p:nvGrpSpPr>
        <p:grpSpPr>
          <a:xfrm>
            <a:off x="7048561" y="3069628"/>
            <a:ext cx="3361180" cy="1218829"/>
            <a:chOff x="1133940" y="2819892"/>
            <a:chExt cx="2521542" cy="914360"/>
          </a:xfrm>
          <a:solidFill>
            <a:schemeClr val="accent4"/>
          </a:solidFill>
        </p:grpSpPr>
        <p:sp>
          <p:nvSpPr>
            <p:cNvPr id="125" name="L-Shape 124"/>
            <p:cNvSpPr/>
            <p:nvPr/>
          </p:nvSpPr>
          <p:spPr>
            <a:xfrm>
              <a:off x="1133940" y="2819892"/>
              <a:ext cx="1670603" cy="914360"/>
            </a:xfrm>
            <a:prstGeom prst="corner">
              <a:avLst>
                <a:gd name="adj1" fmla="val 13050"/>
                <a:gd name="adj2" fmla="val 117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126" name="L-Shape 125"/>
            <p:cNvSpPr/>
            <p:nvPr/>
          </p:nvSpPr>
          <p:spPr>
            <a:xfrm flipH="1">
              <a:off x="1984879" y="2819892"/>
              <a:ext cx="1670603" cy="914360"/>
            </a:xfrm>
            <a:prstGeom prst="corner">
              <a:avLst>
                <a:gd name="adj1" fmla="val 13050"/>
                <a:gd name="adj2" fmla="val 117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grpSp>
      <p:sp>
        <p:nvSpPr>
          <p:cNvPr id="127" name="Footer Text"/>
          <p:cNvSpPr txBox="1"/>
          <p:nvPr/>
        </p:nvSpPr>
        <p:spPr>
          <a:xfrm>
            <a:off x="6924604" y="4857496"/>
            <a:ext cx="3609099" cy="861583"/>
          </a:xfrm>
          <a:prstGeom prst="rect">
            <a:avLst/>
          </a:prstGeom>
          <a:noFill/>
        </p:spPr>
        <p:txBody>
          <a:bodyPr wrap="square" lIns="0" tIns="0" rIns="0" bIns="0" rtlCol="0">
            <a:spAutoFit/>
          </a:bodyPr>
          <a:lstStyle/>
          <a:p>
            <a:pPr algn="ctr"/>
            <a:r>
              <a:rPr lang="zh-CN" altLang="en-US" sz="1600" b="1" dirty="0">
                <a:solidFill>
                  <a:schemeClr val="accent4"/>
                </a:solidFill>
                <a:cs typeface="+mn-ea"/>
                <a:sym typeface="+mn-lt"/>
              </a:rPr>
              <a:t>添加标题</a:t>
            </a:r>
            <a:endParaRPr lang="en-US" altLang="zh-CN" sz="1600" b="1" dirty="0">
              <a:solidFill>
                <a:schemeClr val="accent4"/>
              </a:solidFill>
              <a:cs typeface="+mn-ea"/>
              <a:sym typeface="+mn-lt"/>
            </a:endParaRPr>
          </a:p>
          <a:p>
            <a:pPr algn="ctr"/>
            <a:r>
              <a:rPr lang="en-US" sz="1335" dirty="0">
                <a:solidFill>
                  <a:schemeClr val="tx1">
                    <a:lumMod val="50000"/>
                    <a:lumOff val="50000"/>
                  </a:schemeClr>
                </a:solidFill>
                <a:cs typeface="+mn-ea"/>
                <a:sym typeface="+mn-lt"/>
              </a:rPr>
              <a:t>passages of lorem ipsum available, but the majority have suffered alteration in some </a:t>
            </a:r>
            <a:br>
              <a:rPr lang="en-US" sz="1335" dirty="0">
                <a:solidFill>
                  <a:schemeClr val="tx1">
                    <a:lumMod val="50000"/>
                    <a:lumOff val="50000"/>
                  </a:schemeClr>
                </a:solidFill>
                <a:cs typeface="+mn-ea"/>
                <a:sym typeface="+mn-lt"/>
              </a:rPr>
            </a:br>
            <a:r>
              <a:rPr lang="en-US" sz="1335" dirty="0">
                <a:solidFill>
                  <a:schemeClr val="tx1">
                    <a:lumMod val="50000"/>
                    <a:lumOff val="50000"/>
                  </a:schemeClr>
                </a:solidFill>
                <a:cs typeface="+mn-ea"/>
                <a:sym typeface="+mn-lt"/>
              </a:rPr>
              <a:t>by injected humour randomized</a:t>
            </a:r>
          </a:p>
        </p:txBody>
      </p:sp>
      <p:grpSp>
        <p:nvGrpSpPr>
          <p:cNvPr id="10" name="Group 134"/>
          <p:cNvGrpSpPr>
            <a:grpSpLocks noChangeAspect="1"/>
          </p:cNvGrpSpPr>
          <p:nvPr/>
        </p:nvGrpSpPr>
        <p:grpSpPr>
          <a:xfrm>
            <a:off x="8210489" y="3651634"/>
            <a:ext cx="1037328" cy="1038196"/>
            <a:chOff x="3287425" y="1417883"/>
            <a:chExt cx="648499" cy="649042"/>
          </a:xfrm>
        </p:grpSpPr>
        <p:sp>
          <p:nvSpPr>
            <p:cNvPr id="135" name="Oval 134"/>
            <p:cNvSpPr>
              <a:spLocks noChangeAspect="1"/>
            </p:cNvSpPr>
            <p:nvPr/>
          </p:nvSpPr>
          <p:spPr>
            <a:xfrm>
              <a:off x="3287425" y="1417883"/>
              <a:ext cx="648499" cy="649042"/>
            </a:xfrm>
            <a:prstGeom prst="ellipse">
              <a:avLst/>
            </a:prstGeom>
            <a:solidFill>
              <a:schemeClr val="accent4">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cs typeface="+mn-ea"/>
                <a:sym typeface="+mn-lt"/>
              </a:endParaRPr>
            </a:p>
          </p:txBody>
        </p:sp>
        <p:sp>
          <p:nvSpPr>
            <p:cNvPr id="136" name="Oval 135"/>
            <p:cNvSpPr>
              <a:spLocks noChangeAspect="1"/>
            </p:cNvSpPr>
            <p:nvPr/>
          </p:nvSpPr>
          <p:spPr>
            <a:xfrm>
              <a:off x="3362252" y="1492773"/>
              <a:ext cx="498845" cy="499263"/>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5" b="1" dirty="0">
                  <a:solidFill>
                    <a:schemeClr val="bg1"/>
                  </a:solidFill>
                  <a:cs typeface="+mn-ea"/>
                  <a:sym typeface="+mn-lt"/>
                </a:rPr>
                <a:t>04</a:t>
              </a:r>
            </a:p>
          </p:txBody>
        </p:sp>
      </p:grpSp>
      <p:sp>
        <p:nvSpPr>
          <p:cNvPr id="36" name="Right Arrow 35"/>
          <p:cNvSpPr/>
          <p:nvPr/>
        </p:nvSpPr>
        <p:spPr>
          <a:xfrm>
            <a:off x="1588" y="3145919"/>
            <a:ext cx="1321498" cy="1155155"/>
          </a:xfrm>
          <a:prstGeom prst="rightArrow">
            <a:avLst>
              <a:gd name="adj1" fmla="val 70668"/>
              <a:gd name="adj2" fmla="val 489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38" name="Right Arrow 37"/>
          <p:cNvSpPr/>
          <p:nvPr/>
        </p:nvSpPr>
        <p:spPr>
          <a:xfrm>
            <a:off x="10659226" y="3145919"/>
            <a:ext cx="1531188" cy="1155155"/>
          </a:xfrm>
          <a:prstGeom prst="rightArrow">
            <a:avLst>
              <a:gd name="adj1" fmla="val 70668"/>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grpSp>
        <p:nvGrpSpPr>
          <p:cNvPr id="46" name="Group 45"/>
          <p:cNvGrpSpPr/>
          <p:nvPr/>
        </p:nvGrpSpPr>
        <p:grpSpPr>
          <a:xfrm>
            <a:off x="2396417" y="1942614"/>
            <a:ext cx="2180544" cy="1757707"/>
            <a:chOff x="1751013" y="1357313"/>
            <a:chExt cx="1825625" cy="1471612"/>
          </a:xfrm>
          <a:solidFill>
            <a:schemeClr val="accent3"/>
          </a:solidFill>
        </p:grpSpPr>
        <p:sp>
          <p:nvSpPr>
            <p:cNvPr id="8197" name="Freeform 5"/>
            <p:cNvSpPr>
              <a:spLocks noEditPoints="1"/>
            </p:cNvSpPr>
            <p:nvPr/>
          </p:nvSpPr>
          <p:spPr bwMode="auto">
            <a:xfrm>
              <a:off x="2297113" y="2660650"/>
              <a:ext cx="1162050" cy="127000"/>
            </a:xfrm>
            <a:custGeom>
              <a:avLst/>
              <a:gdLst/>
              <a:ahLst/>
              <a:cxnLst>
                <a:cxn ang="0">
                  <a:pos x="687" y="0"/>
                </a:cxn>
                <a:cxn ang="0">
                  <a:pos x="33" y="0"/>
                </a:cxn>
                <a:cxn ang="0">
                  <a:pos x="0" y="33"/>
                </a:cxn>
                <a:cxn ang="0">
                  <a:pos x="0" y="53"/>
                </a:cxn>
                <a:cxn ang="0">
                  <a:pos x="33" y="87"/>
                </a:cxn>
                <a:cxn ang="0">
                  <a:pos x="797" y="87"/>
                </a:cxn>
                <a:cxn ang="0">
                  <a:pos x="797" y="0"/>
                </a:cxn>
                <a:cxn ang="0">
                  <a:pos x="687" y="0"/>
                </a:cxn>
                <a:cxn ang="0">
                  <a:pos x="687" y="0"/>
                </a:cxn>
                <a:cxn ang="0">
                  <a:pos x="687" y="0"/>
                </a:cxn>
              </a:cxnLst>
              <a:rect l="0" t="0" r="r" b="b"/>
              <a:pathLst>
                <a:path w="797" h="87">
                  <a:moveTo>
                    <a:pt x="687" y="0"/>
                  </a:moveTo>
                  <a:cubicBezTo>
                    <a:pt x="33" y="0"/>
                    <a:pt x="33" y="0"/>
                    <a:pt x="33" y="0"/>
                  </a:cubicBezTo>
                  <a:cubicBezTo>
                    <a:pt x="15" y="0"/>
                    <a:pt x="0" y="15"/>
                    <a:pt x="0" y="33"/>
                  </a:cubicBezTo>
                  <a:cubicBezTo>
                    <a:pt x="0" y="53"/>
                    <a:pt x="0" y="53"/>
                    <a:pt x="0" y="53"/>
                  </a:cubicBezTo>
                  <a:cubicBezTo>
                    <a:pt x="0" y="72"/>
                    <a:pt x="15" y="87"/>
                    <a:pt x="33" y="87"/>
                  </a:cubicBezTo>
                  <a:cubicBezTo>
                    <a:pt x="797" y="87"/>
                    <a:pt x="797" y="87"/>
                    <a:pt x="797" y="87"/>
                  </a:cubicBezTo>
                  <a:cubicBezTo>
                    <a:pt x="797" y="0"/>
                    <a:pt x="797" y="0"/>
                    <a:pt x="797" y="0"/>
                  </a:cubicBezTo>
                  <a:lnTo>
                    <a:pt x="687" y="0"/>
                  </a:lnTo>
                  <a:close/>
                  <a:moveTo>
                    <a:pt x="687" y="0"/>
                  </a:moveTo>
                  <a:cubicBezTo>
                    <a:pt x="687" y="0"/>
                    <a:pt x="687" y="0"/>
                    <a:pt x="687" y="0"/>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8198" name="Freeform 6"/>
            <p:cNvSpPr>
              <a:spLocks noEditPoints="1"/>
            </p:cNvSpPr>
            <p:nvPr/>
          </p:nvSpPr>
          <p:spPr bwMode="auto">
            <a:xfrm>
              <a:off x="1974850" y="1357313"/>
              <a:ext cx="538163" cy="538163"/>
            </a:xfrm>
            <a:custGeom>
              <a:avLst/>
              <a:gdLst/>
              <a:ahLst/>
              <a:cxnLst>
                <a:cxn ang="0">
                  <a:pos x="368" y="184"/>
                </a:cxn>
                <a:cxn ang="0">
                  <a:pos x="184" y="369"/>
                </a:cxn>
                <a:cxn ang="0">
                  <a:pos x="0" y="184"/>
                </a:cxn>
                <a:cxn ang="0">
                  <a:pos x="184" y="0"/>
                </a:cxn>
                <a:cxn ang="0">
                  <a:pos x="368" y="184"/>
                </a:cxn>
                <a:cxn ang="0">
                  <a:pos x="368" y="184"/>
                </a:cxn>
                <a:cxn ang="0">
                  <a:pos x="368" y="184"/>
                </a:cxn>
              </a:cxnLst>
              <a:rect l="0" t="0" r="r" b="b"/>
              <a:pathLst>
                <a:path w="368" h="369">
                  <a:moveTo>
                    <a:pt x="368" y="184"/>
                  </a:moveTo>
                  <a:cubicBezTo>
                    <a:pt x="368" y="286"/>
                    <a:pt x="286" y="369"/>
                    <a:pt x="184" y="369"/>
                  </a:cubicBezTo>
                  <a:cubicBezTo>
                    <a:pt x="82" y="369"/>
                    <a:pt x="0" y="286"/>
                    <a:pt x="0" y="184"/>
                  </a:cubicBezTo>
                  <a:cubicBezTo>
                    <a:pt x="0" y="83"/>
                    <a:pt x="82" y="0"/>
                    <a:pt x="184" y="0"/>
                  </a:cubicBezTo>
                  <a:cubicBezTo>
                    <a:pt x="286" y="0"/>
                    <a:pt x="368" y="83"/>
                    <a:pt x="368" y="184"/>
                  </a:cubicBezTo>
                  <a:close/>
                  <a:moveTo>
                    <a:pt x="368" y="184"/>
                  </a:moveTo>
                  <a:cubicBezTo>
                    <a:pt x="368" y="184"/>
                    <a:pt x="368" y="184"/>
                    <a:pt x="368" y="184"/>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8199" name="Freeform 7"/>
            <p:cNvSpPr>
              <a:spLocks noEditPoints="1"/>
            </p:cNvSpPr>
            <p:nvPr/>
          </p:nvSpPr>
          <p:spPr bwMode="auto">
            <a:xfrm>
              <a:off x="1751013" y="1895475"/>
              <a:ext cx="1255713" cy="933450"/>
            </a:xfrm>
            <a:custGeom>
              <a:avLst/>
              <a:gdLst/>
              <a:ahLst/>
              <a:cxnLst>
                <a:cxn ang="0">
                  <a:pos x="788" y="267"/>
                </a:cxn>
                <a:cxn ang="0">
                  <a:pos x="365" y="267"/>
                </a:cxn>
                <a:cxn ang="0">
                  <a:pos x="355" y="267"/>
                </a:cxn>
                <a:cxn ang="0">
                  <a:pos x="355" y="218"/>
                </a:cxn>
                <a:cxn ang="0">
                  <a:pos x="355" y="177"/>
                </a:cxn>
                <a:cxn ang="0">
                  <a:pos x="177" y="0"/>
                </a:cxn>
                <a:cxn ang="0">
                  <a:pos x="168" y="0"/>
                </a:cxn>
                <a:cxn ang="0">
                  <a:pos x="167" y="0"/>
                </a:cxn>
                <a:cxn ang="0">
                  <a:pos x="0" y="167"/>
                </a:cxn>
                <a:cxn ang="0">
                  <a:pos x="0" y="639"/>
                </a:cxn>
                <a:cxn ang="0">
                  <a:pos x="355" y="639"/>
                </a:cxn>
                <a:cxn ang="0">
                  <a:pos x="355" y="438"/>
                </a:cxn>
                <a:cxn ang="0">
                  <a:pos x="351" y="438"/>
                </a:cxn>
                <a:cxn ang="0">
                  <a:pos x="350" y="438"/>
                </a:cxn>
                <a:cxn ang="0">
                  <a:pos x="287" y="410"/>
                </a:cxn>
                <a:cxn ang="0">
                  <a:pos x="142" y="253"/>
                </a:cxn>
                <a:cxn ang="0">
                  <a:pos x="143" y="235"/>
                </a:cxn>
                <a:cxn ang="0">
                  <a:pos x="161" y="236"/>
                </a:cxn>
                <a:cxn ang="0">
                  <a:pos x="305" y="393"/>
                </a:cxn>
                <a:cxn ang="0">
                  <a:pos x="350" y="414"/>
                </a:cxn>
                <a:cxn ang="0">
                  <a:pos x="367" y="414"/>
                </a:cxn>
                <a:cxn ang="0">
                  <a:pos x="788" y="414"/>
                </a:cxn>
                <a:cxn ang="0">
                  <a:pos x="861" y="341"/>
                </a:cxn>
                <a:cxn ang="0">
                  <a:pos x="788" y="267"/>
                </a:cxn>
                <a:cxn ang="0">
                  <a:pos x="788" y="267"/>
                </a:cxn>
                <a:cxn ang="0">
                  <a:pos x="788" y="267"/>
                </a:cxn>
              </a:cxnLst>
              <a:rect l="0" t="0" r="r" b="b"/>
              <a:pathLst>
                <a:path w="861" h="639">
                  <a:moveTo>
                    <a:pt x="788" y="267"/>
                  </a:moveTo>
                  <a:cubicBezTo>
                    <a:pt x="365" y="267"/>
                    <a:pt x="365" y="267"/>
                    <a:pt x="365" y="267"/>
                  </a:cubicBezTo>
                  <a:cubicBezTo>
                    <a:pt x="355" y="267"/>
                    <a:pt x="355" y="267"/>
                    <a:pt x="355" y="267"/>
                  </a:cubicBezTo>
                  <a:cubicBezTo>
                    <a:pt x="355" y="218"/>
                    <a:pt x="355" y="218"/>
                    <a:pt x="355" y="218"/>
                  </a:cubicBezTo>
                  <a:cubicBezTo>
                    <a:pt x="355" y="177"/>
                    <a:pt x="355" y="177"/>
                    <a:pt x="355" y="177"/>
                  </a:cubicBezTo>
                  <a:cubicBezTo>
                    <a:pt x="355" y="79"/>
                    <a:pt x="275" y="0"/>
                    <a:pt x="177" y="0"/>
                  </a:cubicBezTo>
                  <a:cubicBezTo>
                    <a:pt x="174" y="0"/>
                    <a:pt x="171" y="0"/>
                    <a:pt x="168" y="0"/>
                  </a:cubicBezTo>
                  <a:cubicBezTo>
                    <a:pt x="167" y="0"/>
                    <a:pt x="167" y="0"/>
                    <a:pt x="167" y="0"/>
                  </a:cubicBezTo>
                  <a:cubicBezTo>
                    <a:pt x="75" y="0"/>
                    <a:pt x="0" y="75"/>
                    <a:pt x="0" y="167"/>
                  </a:cubicBezTo>
                  <a:cubicBezTo>
                    <a:pt x="0" y="639"/>
                    <a:pt x="0" y="639"/>
                    <a:pt x="0" y="639"/>
                  </a:cubicBezTo>
                  <a:cubicBezTo>
                    <a:pt x="355" y="639"/>
                    <a:pt x="355" y="639"/>
                    <a:pt x="355" y="639"/>
                  </a:cubicBezTo>
                  <a:cubicBezTo>
                    <a:pt x="355" y="438"/>
                    <a:pt x="355" y="438"/>
                    <a:pt x="355" y="438"/>
                  </a:cubicBezTo>
                  <a:cubicBezTo>
                    <a:pt x="351" y="438"/>
                    <a:pt x="351" y="438"/>
                    <a:pt x="351" y="438"/>
                  </a:cubicBezTo>
                  <a:cubicBezTo>
                    <a:pt x="350" y="438"/>
                    <a:pt x="350" y="438"/>
                    <a:pt x="350" y="438"/>
                  </a:cubicBezTo>
                  <a:cubicBezTo>
                    <a:pt x="326" y="438"/>
                    <a:pt x="303" y="428"/>
                    <a:pt x="287" y="410"/>
                  </a:cubicBezTo>
                  <a:cubicBezTo>
                    <a:pt x="142" y="253"/>
                    <a:pt x="142" y="253"/>
                    <a:pt x="142" y="253"/>
                  </a:cubicBezTo>
                  <a:cubicBezTo>
                    <a:pt x="138" y="247"/>
                    <a:pt x="138" y="240"/>
                    <a:pt x="143" y="235"/>
                  </a:cubicBezTo>
                  <a:cubicBezTo>
                    <a:pt x="148" y="231"/>
                    <a:pt x="156" y="231"/>
                    <a:pt x="161" y="236"/>
                  </a:cubicBezTo>
                  <a:cubicBezTo>
                    <a:pt x="305" y="393"/>
                    <a:pt x="305" y="393"/>
                    <a:pt x="305" y="393"/>
                  </a:cubicBezTo>
                  <a:cubicBezTo>
                    <a:pt x="316" y="406"/>
                    <a:pt x="333" y="414"/>
                    <a:pt x="350" y="414"/>
                  </a:cubicBezTo>
                  <a:cubicBezTo>
                    <a:pt x="352" y="414"/>
                    <a:pt x="367" y="414"/>
                    <a:pt x="367" y="414"/>
                  </a:cubicBezTo>
                  <a:cubicBezTo>
                    <a:pt x="788" y="414"/>
                    <a:pt x="788" y="414"/>
                    <a:pt x="788" y="414"/>
                  </a:cubicBezTo>
                  <a:cubicBezTo>
                    <a:pt x="828" y="414"/>
                    <a:pt x="861" y="381"/>
                    <a:pt x="861" y="341"/>
                  </a:cubicBezTo>
                  <a:cubicBezTo>
                    <a:pt x="861" y="300"/>
                    <a:pt x="828" y="267"/>
                    <a:pt x="788" y="267"/>
                  </a:cubicBezTo>
                  <a:close/>
                  <a:moveTo>
                    <a:pt x="788" y="267"/>
                  </a:moveTo>
                  <a:cubicBezTo>
                    <a:pt x="788" y="267"/>
                    <a:pt x="788" y="267"/>
                    <a:pt x="788" y="267"/>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8200" name="Freeform 8"/>
            <p:cNvSpPr>
              <a:spLocks noEditPoints="1"/>
            </p:cNvSpPr>
            <p:nvPr/>
          </p:nvSpPr>
          <p:spPr bwMode="auto">
            <a:xfrm>
              <a:off x="2497138" y="1897063"/>
              <a:ext cx="1079500" cy="728663"/>
            </a:xfrm>
            <a:custGeom>
              <a:avLst/>
              <a:gdLst/>
              <a:ahLst/>
              <a:cxnLst>
                <a:cxn ang="0">
                  <a:pos x="713" y="5"/>
                </a:cxn>
                <a:cxn ang="0">
                  <a:pos x="672" y="26"/>
                </a:cxn>
                <a:cxn ang="0">
                  <a:pos x="532" y="433"/>
                </a:cxn>
                <a:cxn ang="0">
                  <a:pos x="33" y="433"/>
                </a:cxn>
                <a:cxn ang="0">
                  <a:pos x="0" y="466"/>
                </a:cxn>
                <a:cxn ang="0">
                  <a:pos x="33" y="499"/>
                </a:cxn>
                <a:cxn ang="0">
                  <a:pos x="555" y="499"/>
                </a:cxn>
                <a:cxn ang="0">
                  <a:pos x="582" y="485"/>
                </a:cxn>
                <a:cxn ang="0">
                  <a:pos x="587" y="476"/>
                </a:cxn>
                <a:cxn ang="0">
                  <a:pos x="734" y="47"/>
                </a:cxn>
                <a:cxn ang="0">
                  <a:pos x="713" y="5"/>
                </a:cxn>
                <a:cxn ang="0">
                  <a:pos x="713" y="5"/>
                </a:cxn>
                <a:cxn ang="0">
                  <a:pos x="713" y="5"/>
                </a:cxn>
              </a:cxnLst>
              <a:rect l="0" t="0" r="r" b="b"/>
              <a:pathLst>
                <a:path w="740" h="499">
                  <a:moveTo>
                    <a:pt x="713" y="5"/>
                  </a:moveTo>
                  <a:cubicBezTo>
                    <a:pt x="696" y="0"/>
                    <a:pt x="677" y="9"/>
                    <a:pt x="672" y="26"/>
                  </a:cubicBezTo>
                  <a:cubicBezTo>
                    <a:pt x="532" y="433"/>
                    <a:pt x="532" y="433"/>
                    <a:pt x="532" y="433"/>
                  </a:cubicBezTo>
                  <a:cubicBezTo>
                    <a:pt x="33" y="433"/>
                    <a:pt x="33" y="433"/>
                    <a:pt x="33" y="433"/>
                  </a:cubicBezTo>
                  <a:cubicBezTo>
                    <a:pt x="15" y="433"/>
                    <a:pt x="0" y="448"/>
                    <a:pt x="0" y="466"/>
                  </a:cubicBezTo>
                  <a:cubicBezTo>
                    <a:pt x="0" y="484"/>
                    <a:pt x="15" y="499"/>
                    <a:pt x="33" y="499"/>
                  </a:cubicBezTo>
                  <a:cubicBezTo>
                    <a:pt x="555" y="499"/>
                    <a:pt x="555" y="499"/>
                    <a:pt x="555" y="499"/>
                  </a:cubicBezTo>
                  <a:cubicBezTo>
                    <a:pt x="566" y="499"/>
                    <a:pt x="576" y="493"/>
                    <a:pt x="582" y="485"/>
                  </a:cubicBezTo>
                  <a:cubicBezTo>
                    <a:pt x="584" y="482"/>
                    <a:pt x="586" y="479"/>
                    <a:pt x="587" y="476"/>
                  </a:cubicBezTo>
                  <a:cubicBezTo>
                    <a:pt x="734" y="47"/>
                    <a:pt x="734" y="47"/>
                    <a:pt x="734" y="47"/>
                  </a:cubicBezTo>
                  <a:cubicBezTo>
                    <a:pt x="740" y="30"/>
                    <a:pt x="731" y="11"/>
                    <a:pt x="713" y="5"/>
                  </a:cubicBezTo>
                  <a:close/>
                  <a:moveTo>
                    <a:pt x="713" y="5"/>
                  </a:moveTo>
                  <a:cubicBezTo>
                    <a:pt x="713" y="5"/>
                    <a:pt x="713" y="5"/>
                    <a:pt x="713" y="5"/>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grpSp>
      <p:grpSp>
        <p:nvGrpSpPr>
          <p:cNvPr id="56" name="Group 55"/>
          <p:cNvGrpSpPr/>
          <p:nvPr/>
        </p:nvGrpSpPr>
        <p:grpSpPr>
          <a:xfrm>
            <a:off x="7951738" y="1587981"/>
            <a:ext cx="1599783" cy="1991265"/>
            <a:chOff x="5735638" y="1190625"/>
            <a:chExt cx="1200150" cy="1493838"/>
          </a:xfrm>
          <a:solidFill>
            <a:schemeClr val="accent4"/>
          </a:solidFill>
        </p:grpSpPr>
        <p:sp>
          <p:nvSpPr>
            <p:cNvPr id="8205" name="Freeform 13"/>
            <p:cNvSpPr>
              <a:spLocks noEditPoints="1"/>
            </p:cNvSpPr>
            <p:nvPr/>
          </p:nvSpPr>
          <p:spPr bwMode="auto">
            <a:xfrm>
              <a:off x="6019801" y="2312988"/>
              <a:ext cx="636588" cy="250825"/>
            </a:xfrm>
            <a:custGeom>
              <a:avLst/>
              <a:gdLst/>
              <a:ahLst/>
              <a:cxnLst>
                <a:cxn ang="0">
                  <a:pos x="84" y="61"/>
                </a:cxn>
                <a:cxn ang="0">
                  <a:pos x="13" y="30"/>
                </a:cxn>
                <a:cxn ang="0">
                  <a:pos x="31" y="10"/>
                </a:cxn>
                <a:cxn ang="0">
                  <a:pos x="37" y="7"/>
                </a:cxn>
                <a:cxn ang="0">
                  <a:pos x="38" y="7"/>
                </a:cxn>
                <a:cxn ang="0">
                  <a:pos x="38" y="0"/>
                </a:cxn>
                <a:cxn ang="0">
                  <a:pos x="0" y="30"/>
                </a:cxn>
                <a:cxn ang="0">
                  <a:pos x="84" y="66"/>
                </a:cxn>
                <a:cxn ang="0">
                  <a:pos x="168" y="30"/>
                </a:cxn>
                <a:cxn ang="0">
                  <a:pos x="130" y="0"/>
                </a:cxn>
                <a:cxn ang="0">
                  <a:pos x="130" y="7"/>
                </a:cxn>
                <a:cxn ang="0">
                  <a:pos x="138" y="11"/>
                </a:cxn>
                <a:cxn ang="0">
                  <a:pos x="155" y="30"/>
                </a:cxn>
                <a:cxn ang="0">
                  <a:pos x="84" y="61"/>
                </a:cxn>
                <a:cxn ang="0">
                  <a:pos x="84" y="61"/>
                </a:cxn>
                <a:cxn ang="0">
                  <a:pos x="84" y="61"/>
                </a:cxn>
              </a:cxnLst>
              <a:rect l="0" t="0" r="r" b="b"/>
              <a:pathLst>
                <a:path w="168" h="66">
                  <a:moveTo>
                    <a:pt x="84" y="61"/>
                  </a:moveTo>
                  <a:cubicBezTo>
                    <a:pt x="45" y="61"/>
                    <a:pt x="13" y="47"/>
                    <a:pt x="13" y="30"/>
                  </a:cubicBezTo>
                  <a:cubicBezTo>
                    <a:pt x="13" y="22"/>
                    <a:pt x="20" y="15"/>
                    <a:pt x="31" y="10"/>
                  </a:cubicBezTo>
                  <a:cubicBezTo>
                    <a:pt x="32" y="9"/>
                    <a:pt x="34" y="8"/>
                    <a:pt x="37" y="7"/>
                  </a:cubicBezTo>
                  <a:cubicBezTo>
                    <a:pt x="37" y="7"/>
                    <a:pt x="37" y="7"/>
                    <a:pt x="38" y="7"/>
                  </a:cubicBezTo>
                  <a:cubicBezTo>
                    <a:pt x="38" y="0"/>
                    <a:pt x="38" y="0"/>
                    <a:pt x="38" y="0"/>
                  </a:cubicBezTo>
                  <a:cubicBezTo>
                    <a:pt x="15" y="6"/>
                    <a:pt x="0" y="17"/>
                    <a:pt x="0" y="30"/>
                  </a:cubicBezTo>
                  <a:cubicBezTo>
                    <a:pt x="0" y="50"/>
                    <a:pt x="37" y="66"/>
                    <a:pt x="84" y="66"/>
                  </a:cubicBezTo>
                  <a:cubicBezTo>
                    <a:pt x="130" y="66"/>
                    <a:pt x="168" y="50"/>
                    <a:pt x="168" y="30"/>
                  </a:cubicBezTo>
                  <a:cubicBezTo>
                    <a:pt x="168" y="18"/>
                    <a:pt x="153" y="7"/>
                    <a:pt x="130" y="0"/>
                  </a:cubicBezTo>
                  <a:cubicBezTo>
                    <a:pt x="130" y="7"/>
                    <a:pt x="130" y="7"/>
                    <a:pt x="130" y="7"/>
                  </a:cubicBezTo>
                  <a:cubicBezTo>
                    <a:pt x="134" y="8"/>
                    <a:pt x="136" y="9"/>
                    <a:pt x="138" y="11"/>
                  </a:cubicBezTo>
                  <a:cubicBezTo>
                    <a:pt x="149" y="16"/>
                    <a:pt x="155" y="23"/>
                    <a:pt x="155" y="30"/>
                  </a:cubicBezTo>
                  <a:cubicBezTo>
                    <a:pt x="155" y="47"/>
                    <a:pt x="123" y="61"/>
                    <a:pt x="84" y="61"/>
                  </a:cubicBezTo>
                  <a:close/>
                  <a:moveTo>
                    <a:pt x="84" y="61"/>
                  </a:moveTo>
                  <a:cubicBezTo>
                    <a:pt x="84" y="61"/>
                    <a:pt x="84" y="61"/>
                    <a:pt x="84" y="61"/>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8206" name="Freeform 14"/>
            <p:cNvSpPr>
              <a:spLocks noEditPoints="1"/>
            </p:cNvSpPr>
            <p:nvPr/>
          </p:nvSpPr>
          <p:spPr bwMode="auto">
            <a:xfrm>
              <a:off x="5868988" y="2241550"/>
              <a:ext cx="938213" cy="385763"/>
            </a:xfrm>
            <a:custGeom>
              <a:avLst/>
              <a:gdLst/>
              <a:ahLst/>
              <a:cxnLst>
                <a:cxn ang="0">
                  <a:pos x="0" y="49"/>
                </a:cxn>
                <a:cxn ang="0">
                  <a:pos x="124" y="102"/>
                </a:cxn>
                <a:cxn ang="0">
                  <a:pos x="248" y="49"/>
                </a:cxn>
                <a:cxn ang="0">
                  <a:pos x="170" y="0"/>
                </a:cxn>
                <a:cxn ang="0">
                  <a:pos x="170" y="6"/>
                </a:cxn>
                <a:cxn ang="0">
                  <a:pos x="235" y="49"/>
                </a:cxn>
                <a:cxn ang="0">
                  <a:pos x="124" y="97"/>
                </a:cxn>
                <a:cxn ang="0">
                  <a:pos x="13" y="49"/>
                </a:cxn>
                <a:cxn ang="0">
                  <a:pos x="78" y="6"/>
                </a:cxn>
                <a:cxn ang="0">
                  <a:pos x="78" y="0"/>
                </a:cxn>
                <a:cxn ang="0">
                  <a:pos x="0" y="49"/>
                </a:cxn>
                <a:cxn ang="0">
                  <a:pos x="0" y="49"/>
                </a:cxn>
                <a:cxn ang="0">
                  <a:pos x="0" y="49"/>
                </a:cxn>
              </a:cxnLst>
              <a:rect l="0" t="0" r="r" b="b"/>
              <a:pathLst>
                <a:path w="248" h="102">
                  <a:moveTo>
                    <a:pt x="0" y="49"/>
                  </a:moveTo>
                  <a:cubicBezTo>
                    <a:pt x="0" y="78"/>
                    <a:pt x="55" y="102"/>
                    <a:pt x="124" y="102"/>
                  </a:cubicBezTo>
                  <a:cubicBezTo>
                    <a:pt x="192" y="102"/>
                    <a:pt x="248" y="78"/>
                    <a:pt x="248" y="49"/>
                  </a:cubicBezTo>
                  <a:cubicBezTo>
                    <a:pt x="248" y="27"/>
                    <a:pt x="216" y="8"/>
                    <a:pt x="170" y="0"/>
                  </a:cubicBezTo>
                  <a:cubicBezTo>
                    <a:pt x="170" y="6"/>
                    <a:pt x="170" y="6"/>
                    <a:pt x="170" y="6"/>
                  </a:cubicBezTo>
                  <a:cubicBezTo>
                    <a:pt x="208" y="14"/>
                    <a:pt x="235" y="30"/>
                    <a:pt x="235" y="49"/>
                  </a:cubicBezTo>
                  <a:cubicBezTo>
                    <a:pt x="235" y="75"/>
                    <a:pt x="185" y="97"/>
                    <a:pt x="124" y="97"/>
                  </a:cubicBezTo>
                  <a:cubicBezTo>
                    <a:pt x="63" y="97"/>
                    <a:pt x="13" y="75"/>
                    <a:pt x="13" y="49"/>
                  </a:cubicBezTo>
                  <a:cubicBezTo>
                    <a:pt x="13" y="30"/>
                    <a:pt x="39" y="13"/>
                    <a:pt x="78" y="6"/>
                  </a:cubicBezTo>
                  <a:cubicBezTo>
                    <a:pt x="78" y="0"/>
                    <a:pt x="78" y="0"/>
                    <a:pt x="78" y="0"/>
                  </a:cubicBezTo>
                  <a:cubicBezTo>
                    <a:pt x="32" y="8"/>
                    <a:pt x="0" y="27"/>
                    <a:pt x="0" y="49"/>
                  </a:cubicBezTo>
                  <a:close/>
                  <a:moveTo>
                    <a:pt x="0" y="49"/>
                  </a:moveTo>
                  <a:cubicBezTo>
                    <a:pt x="0" y="49"/>
                    <a:pt x="0" y="49"/>
                    <a:pt x="0" y="49"/>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8207" name="Freeform 15"/>
            <p:cNvSpPr>
              <a:spLocks noEditPoints="1"/>
            </p:cNvSpPr>
            <p:nvPr/>
          </p:nvSpPr>
          <p:spPr bwMode="auto">
            <a:xfrm>
              <a:off x="5735638" y="2181225"/>
              <a:ext cx="1200150" cy="503238"/>
            </a:xfrm>
            <a:custGeom>
              <a:avLst/>
              <a:gdLst/>
              <a:ahLst/>
              <a:cxnLst>
                <a:cxn ang="0">
                  <a:pos x="205" y="0"/>
                </a:cxn>
                <a:cxn ang="0">
                  <a:pos x="205" y="6"/>
                </a:cxn>
                <a:cxn ang="0">
                  <a:pos x="304" y="65"/>
                </a:cxn>
                <a:cxn ang="0">
                  <a:pos x="159" y="128"/>
                </a:cxn>
                <a:cxn ang="0">
                  <a:pos x="13" y="65"/>
                </a:cxn>
                <a:cxn ang="0">
                  <a:pos x="113" y="6"/>
                </a:cxn>
                <a:cxn ang="0">
                  <a:pos x="113" y="0"/>
                </a:cxn>
                <a:cxn ang="0">
                  <a:pos x="0" y="65"/>
                </a:cxn>
                <a:cxn ang="0">
                  <a:pos x="159" y="133"/>
                </a:cxn>
                <a:cxn ang="0">
                  <a:pos x="317" y="65"/>
                </a:cxn>
                <a:cxn ang="0">
                  <a:pos x="205" y="0"/>
                </a:cxn>
                <a:cxn ang="0">
                  <a:pos x="205" y="0"/>
                </a:cxn>
                <a:cxn ang="0">
                  <a:pos x="205" y="0"/>
                </a:cxn>
              </a:cxnLst>
              <a:rect l="0" t="0" r="r" b="b"/>
              <a:pathLst>
                <a:path w="317" h="133">
                  <a:moveTo>
                    <a:pt x="205" y="0"/>
                  </a:moveTo>
                  <a:cubicBezTo>
                    <a:pt x="205" y="6"/>
                    <a:pt x="205" y="6"/>
                    <a:pt x="205" y="6"/>
                  </a:cubicBezTo>
                  <a:cubicBezTo>
                    <a:pt x="263" y="14"/>
                    <a:pt x="304" y="38"/>
                    <a:pt x="304" y="65"/>
                  </a:cubicBezTo>
                  <a:cubicBezTo>
                    <a:pt x="304" y="100"/>
                    <a:pt x="239" y="128"/>
                    <a:pt x="159" y="128"/>
                  </a:cubicBezTo>
                  <a:cubicBezTo>
                    <a:pt x="78" y="128"/>
                    <a:pt x="13" y="100"/>
                    <a:pt x="13" y="65"/>
                  </a:cubicBezTo>
                  <a:cubicBezTo>
                    <a:pt x="13" y="38"/>
                    <a:pt x="55" y="14"/>
                    <a:pt x="113" y="6"/>
                  </a:cubicBezTo>
                  <a:cubicBezTo>
                    <a:pt x="113" y="0"/>
                    <a:pt x="113" y="0"/>
                    <a:pt x="113" y="0"/>
                  </a:cubicBezTo>
                  <a:cubicBezTo>
                    <a:pt x="48" y="9"/>
                    <a:pt x="0" y="34"/>
                    <a:pt x="0" y="65"/>
                  </a:cubicBezTo>
                  <a:cubicBezTo>
                    <a:pt x="0" y="103"/>
                    <a:pt x="71" y="133"/>
                    <a:pt x="159" y="133"/>
                  </a:cubicBezTo>
                  <a:cubicBezTo>
                    <a:pt x="246" y="133"/>
                    <a:pt x="317" y="103"/>
                    <a:pt x="317" y="65"/>
                  </a:cubicBezTo>
                  <a:cubicBezTo>
                    <a:pt x="317" y="35"/>
                    <a:pt x="270" y="9"/>
                    <a:pt x="205" y="0"/>
                  </a:cubicBezTo>
                  <a:close/>
                  <a:moveTo>
                    <a:pt x="205" y="0"/>
                  </a:moveTo>
                  <a:cubicBezTo>
                    <a:pt x="205" y="0"/>
                    <a:pt x="205" y="0"/>
                    <a:pt x="205" y="0"/>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grpSp>
          <p:nvGrpSpPr>
            <p:cNvPr id="55" name="Group 54"/>
            <p:cNvGrpSpPr/>
            <p:nvPr/>
          </p:nvGrpSpPr>
          <p:grpSpPr>
            <a:xfrm>
              <a:off x="6069013" y="1190625"/>
              <a:ext cx="538163" cy="1281113"/>
              <a:chOff x="6069013" y="1190625"/>
              <a:chExt cx="538163" cy="1281113"/>
            </a:xfrm>
            <a:grpFill/>
          </p:grpSpPr>
          <p:sp>
            <p:nvSpPr>
              <p:cNvPr id="8204" name="Freeform 12"/>
              <p:cNvSpPr>
                <a:spLocks noEditPoints="1"/>
              </p:cNvSpPr>
              <p:nvPr/>
            </p:nvSpPr>
            <p:spPr bwMode="auto">
              <a:xfrm>
                <a:off x="6205538" y="1190625"/>
                <a:ext cx="265113" cy="265113"/>
              </a:xfrm>
              <a:custGeom>
                <a:avLst/>
                <a:gdLst/>
                <a:ahLst/>
                <a:cxnLst>
                  <a:cxn ang="0">
                    <a:pos x="70" y="35"/>
                  </a:cxn>
                  <a:cxn ang="0">
                    <a:pos x="35" y="70"/>
                  </a:cxn>
                  <a:cxn ang="0">
                    <a:pos x="0" y="35"/>
                  </a:cxn>
                  <a:cxn ang="0">
                    <a:pos x="35" y="0"/>
                  </a:cxn>
                  <a:cxn ang="0">
                    <a:pos x="70" y="35"/>
                  </a:cxn>
                  <a:cxn ang="0">
                    <a:pos x="70" y="35"/>
                  </a:cxn>
                  <a:cxn ang="0">
                    <a:pos x="70" y="35"/>
                  </a:cxn>
                </a:cxnLst>
                <a:rect l="0" t="0" r="r" b="b"/>
                <a:pathLst>
                  <a:path w="70" h="70">
                    <a:moveTo>
                      <a:pt x="70" y="35"/>
                    </a:moveTo>
                    <a:cubicBezTo>
                      <a:pt x="70" y="55"/>
                      <a:pt x="54" y="70"/>
                      <a:pt x="35" y="70"/>
                    </a:cubicBezTo>
                    <a:cubicBezTo>
                      <a:pt x="15" y="70"/>
                      <a:pt x="0" y="55"/>
                      <a:pt x="0" y="35"/>
                    </a:cubicBezTo>
                    <a:cubicBezTo>
                      <a:pt x="0" y="16"/>
                      <a:pt x="15" y="0"/>
                      <a:pt x="35" y="0"/>
                    </a:cubicBezTo>
                    <a:cubicBezTo>
                      <a:pt x="54" y="0"/>
                      <a:pt x="70" y="16"/>
                      <a:pt x="70" y="35"/>
                    </a:cubicBezTo>
                    <a:close/>
                    <a:moveTo>
                      <a:pt x="70" y="35"/>
                    </a:moveTo>
                    <a:cubicBezTo>
                      <a:pt x="70" y="35"/>
                      <a:pt x="70" y="35"/>
                      <a:pt x="70" y="35"/>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sp>
            <p:nvSpPr>
              <p:cNvPr id="8208" name="Freeform 16"/>
              <p:cNvSpPr>
                <a:spLocks noEditPoints="1"/>
              </p:cNvSpPr>
              <p:nvPr/>
            </p:nvSpPr>
            <p:spPr bwMode="auto">
              <a:xfrm>
                <a:off x="6069013" y="1463675"/>
                <a:ext cx="538163" cy="1008063"/>
              </a:xfrm>
              <a:custGeom>
                <a:avLst/>
                <a:gdLst/>
                <a:ahLst/>
                <a:cxnLst>
                  <a:cxn ang="0">
                    <a:pos x="34" y="120"/>
                  </a:cxn>
                  <a:cxn ang="0">
                    <a:pos x="37" y="120"/>
                  </a:cxn>
                  <a:cxn ang="0">
                    <a:pos x="37" y="121"/>
                  </a:cxn>
                  <a:cxn ang="0">
                    <a:pos x="37" y="251"/>
                  </a:cxn>
                  <a:cxn ang="0">
                    <a:pos x="53" y="267"/>
                  </a:cxn>
                  <a:cxn ang="0">
                    <a:pos x="69" y="251"/>
                  </a:cxn>
                  <a:cxn ang="0">
                    <a:pos x="69" y="139"/>
                  </a:cxn>
                  <a:cxn ang="0">
                    <a:pos x="71" y="139"/>
                  </a:cxn>
                  <a:cxn ang="0">
                    <a:pos x="71" y="139"/>
                  </a:cxn>
                  <a:cxn ang="0">
                    <a:pos x="71" y="251"/>
                  </a:cxn>
                  <a:cxn ang="0">
                    <a:pos x="87" y="267"/>
                  </a:cxn>
                  <a:cxn ang="0">
                    <a:pos x="103" y="251"/>
                  </a:cxn>
                  <a:cxn ang="0">
                    <a:pos x="103" y="121"/>
                  </a:cxn>
                  <a:cxn ang="0">
                    <a:pos x="104" y="120"/>
                  </a:cxn>
                  <a:cxn ang="0">
                    <a:pos x="107" y="120"/>
                  </a:cxn>
                  <a:cxn ang="0">
                    <a:pos x="119" y="114"/>
                  </a:cxn>
                  <a:cxn ang="0">
                    <a:pos x="140" y="68"/>
                  </a:cxn>
                  <a:cxn ang="0">
                    <a:pos x="94" y="7"/>
                  </a:cxn>
                  <a:cxn ang="0">
                    <a:pos x="92" y="6"/>
                  </a:cxn>
                  <a:cxn ang="0">
                    <a:pos x="79" y="0"/>
                  </a:cxn>
                  <a:cxn ang="0">
                    <a:pos x="71" y="9"/>
                  </a:cxn>
                  <a:cxn ang="0">
                    <a:pos x="62" y="0"/>
                  </a:cxn>
                  <a:cxn ang="0">
                    <a:pos x="62" y="0"/>
                  </a:cxn>
                  <a:cxn ang="0">
                    <a:pos x="49" y="6"/>
                  </a:cxn>
                  <a:cxn ang="0">
                    <a:pos x="47" y="7"/>
                  </a:cxn>
                  <a:cxn ang="0">
                    <a:pos x="1" y="68"/>
                  </a:cxn>
                  <a:cxn ang="0">
                    <a:pos x="23" y="114"/>
                  </a:cxn>
                  <a:cxn ang="0">
                    <a:pos x="34" y="120"/>
                  </a:cxn>
                  <a:cxn ang="0">
                    <a:pos x="107" y="57"/>
                  </a:cxn>
                  <a:cxn ang="0">
                    <a:pos x="113" y="67"/>
                  </a:cxn>
                  <a:cxn ang="0">
                    <a:pos x="107" y="80"/>
                  </a:cxn>
                  <a:cxn ang="0">
                    <a:pos x="107" y="57"/>
                  </a:cxn>
                  <a:cxn ang="0">
                    <a:pos x="71" y="10"/>
                  </a:cxn>
                  <a:cxn ang="0">
                    <a:pos x="71" y="10"/>
                  </a:cxn>
                  <a:cxn ang="0">
                    <a:pos x="79" y="67"/>
                  </a:cxn>
                  <a:cxn ang="0">
                    <a:pos x="71" y="79"/>
                  </a:cxn>
                  <a:cxn ang="0">
                    <a:pos x="71" y="79"/>
                  </a:cxn>
                  <a:cxn ang="0">
                    <a:pos x="62" y="67"/>
                  </a:cxn>
                  <a:cxn ang="0">
                    <a:pos x="71" y="10"/>
                  </a:cxn>
                  <a:cxn ang="0">
                    <a:pos x="35" y="57"/>
                  </a:cxn>
                  <a:cxn ang="0">
                    <a:pos x="35" y="80"/>
                  </a:cxn>
                  <a:cxn ang="0">
                    <a:pos x="29" y="67"/>
                  </a:cxn>
                  <a:cxn ang="0">
                    <a:pos x="35" y="57"/>
                  </a:cxn>
                  <a:cxn ang="0">
                    <a:pos x="35" y="57"/>
                  </a:cxn>
                  <a:cxn ang="0">
                    <a:pos x="35" y="57"/>
                  </a:cxn>
                </a:cxnLst>
                <a:rect l="0" t="0" r="r" b="b"/>
                <a:pathLst>
                  <a:path w="142" h="267">
                    <a:moveTo>
                      <a:pt x="34" y="120"/>
                    </a:moveTo>
                    <a:cubicBezTo>
                      <a:pt x="35" y="120"/>
                      <a:pt x="36" y="120"/>
                      <a:pt x="37" y="120"/>
                    </a:cubicBezTo>
                    <a:cubicBezTo>
                      <a:pt x="37" y="120"/>
                      <a:pt x="37" y="120"/>
                      <a:pt x="37" y="121"/>
                    </a:cubicBezTo>
                    <a:cubicBezTo>
                      <a:pt x="37" y="251"/>
                      <a:pt x="37" y="251"/>
                      <a:pt x="37" y="251"/>
                    </a:cubicBezTo>
                    <a:cubicBezTo>
                      <a:pt x="37" y="260"/>
                      <a:pt x="44" y="267"/>
                      <a:pt x="53" y="267"/>
                    </a:cubicBezTo>
                    <a:cubicBezTo>
                      <a:pt x="62" y="267"/>
                      <a:pt x="69" y="260"/>
                      <a:pt x="69" y="251"/>
                    </a:cubicBezTo>
                    <a:cubicBezTo>
                      <a:pt x="69" y="139"/>
                      <a:pt x="69" y="139"/>
                      <a:pt x="69" y="139"/>
                    </a:cubicBezTo>
                    <a:cubicBezTo>
                      <a:pt x="69" y="139"/>
                      <a:pt x="70" y="139"/>
                      <a:pt x="71" y="139"/>
                    </a:cubicBezTo>
                    <a:cubicBezTo>
                      <a:pt x="71" y="139"/>
                      <a:pt x="71" y="139"/>
                      <a:pt x="71" y="139"/>
                    </a:cubicBezTo>
                    <a:cubicBezTo>
                      <a:pt x="71" y="251"/>
                      <a:pt x="71" y="251"/>
                      <a:pt x="71" y="251"/>
                    </a:cubicBezTo>
                    <a:cubicBezTo>
                      <a:pt x="71" y="260"/>
                      <a:pt x="78" y="267"/>
                      <a:pt x="87" y="267"/>
                    </a:cubicBezTo>
                    <a:cubicBezTo>
                      <a:pt x="96" y="267"/>
                      <a:pt x="103" y="260"/>
                      <a:pt x="103" y="251"/>
                    </a:cubicBezTo>
                    <a:cubicBezTo>
                      <a:pt x="103" y="121"/>
                      <a:pt x="103" y="121"/>
                      <a:pt x="103" y="121"/>
                    </a:cubicBezTo>
                    <a:cubicBezTo>
                      <a:pt x="104" y="121"/>
                      <a:pt x="104" y="120"/>
                      <a:pt x="104" y="120"/>
                    </a:cubicBezTo>
                    <a:cubicBezTo>
                      <a:pt x="105" y="120"/>
                      <a:pt x="106" y="120"/>
                      <a:pt x="107" y="120"/>
                    </a:cubicBezTo>
                    <a:cubicBezTo>
                      <a:pt x="112" y="120"/>
                      <a:pt x="116" y="118"/>
                      <a:pt x="119" y="114"/>
                    </a:cubicBezTo>
                    <a:cubicBezTo>
                      <a:pt x="126" y="102"/>
                      <a:pt x="139" y="80"/>
                      <a:pt x="140" y="68"/>
                    </a:cubicBezTo>
                    <a:cubicBezTo>
                      <a:pt x="142" y="49"/>
                      <a:pt x="109" y="16"/>
                      <a:pt x="94" y="7"/>
                    </a:cubicBezTo>
                    <a:cubicBezTo>
                      <a:pt x="94" y="6"/>
                      <a:pt x="93" y="6"/>
                      <a:pt x="92" y="6"/>
                    </a:cubicBezTo>
                    <a:cubicBezTo>
                      <a:pt x="89" y="3"/>
                      <a:pt x="84" y="1"/>
                      <a:pt x="79" y="0"/>
                    </a:cubicBezTo>
                    <a:cubicBezTo>
                      <a:pt x="71" y="9"/>
                      <a:pt x="71" y="9"/>
                      <a:pt x="71" y="9"/>
                    </a:cubicBezTo>
                    <a:cubicBezTo>
                      <a:pt x="62" y="0"/>
                      <a:pt x="62" y="0"/>
                      <a:pt x="62" y="0"/>
                    </a:cubicBezTo>
                    <a:cubicBezTo>
                      <a:pt x="62" y="0"/>
                      <a:pt x="62" y="0"/>
                      <a:pt x="62" y="0"/>
                    </a:cubicBezTo>
                    <a:cubicBezTo>
                      <a:pt x="58" y="1"/>
                      <a:pt x="53" y="3"/>
                      <a:pt x="49" y="6"/>
                    </a:cubicBezTo>
                    <a:cubicBezTo>
                      <a:pt x="49" y="6"/>
                      <a:pt x="48" y="6"/>
                      <a:pt x="47" y="7"/>
                    </a:cubicBezTo>
                    <a:cubicBezTo>
                      <a:pt x="33" y="16"/>
                      <a:pt x="0" y="49"/>
                      <a:pt x="1" y="68"/>
                    </a:cubicBezTo>
                    <a:cubicBezTo>
                      <a:pt x="2" y="80"/>
                      <a:pt x="15" y="102"/>
                      <a:pt x="23" y="114"/>
                    </a:cubicBezTo>
                    <a:cubicBezTo>
                      <a:pt x="25" y="118"/>
                      <a:pt x="30" y="120"/>
                      <a:pt x="34" y="120"/>
                    </a:cubicBezTo>
                    <a:close/>
                    <a:moveTo>
                      <a:pt x="107" y="57"/>
                    </a:moveTo>
                    <a:cubicBezTo>
                      <a:pt x="110" y="61"/>
                      <a:pt x="112" y="65"/>
                      <a:pt x="113" y="67"/>
                    </a:cubicBezTo>
                    <a:cubicBezTo>
                      <a:pt x="112" y="70"/>
                      <a:pt x="110" y="74"/>
                      <a:pt x="107" y="80"/>
                    </a:cubicBezTo>
                    <a:lnTo>
                      <a:pt x="107" y="57"/>
                    </a:lnTo>
                    <a:close/>
                    <a:moveTo>
                      <a:pt x="71" y="10"/>
                    </a:moveTo>
                    <a:cubicBezTo>
                      <a:pt x="71" y="10"/>
                      <a:pt x="71" y="10"/>
                      <a:pt x="71" y="10"/>
                    </a:cubicBezTo>
                    <a:cubicBezTo>
                      <a:pt x="79" y="67"/>
                      <a:pt x="79" y="67"/>
                      <a:pt x="79" y="67"/>
                    </a:cubicBezTo>
                    <a:cubicBezTo>
                      <a:pt x="71" y="79"/>
                      <a:pt x="71" y="79"/>
                      <a:pt x="71" y="79"/>
                    </a:cubicBezTo>
                    <a:cubicBezTo>
                      <a:pt x="71" y="79"/>
                      <a:pt x="71" y="79"/>
                      <a:pt x="71" y="79"/>
                    </a:cubicBezTo>
                    <a:cubicBezTo>
                      <a:pt x="62" y="67"/>
                      <a:pt x="62" y="67"/>
                      <a:pt x="62" y="67"/>
                    </a:cubicBezTo>
                    <a:lnTo>
                      <a:pt x="71" y="10"/>
                    </a:lnTo>
                    <a:close/>
                    <a:moveTo>
                      <a:pt x="35" y="57"/>
                    </a:moveTo>
                    <a:cubicBezTo>
                      <a:pt x="35" y="80"/>
                      <a:pt x="35" y="80"/>
                      <a:pt x="35" y="80"/>
                    </a:cubicBezTo>
                    <a:cubicBezTo>
                      <a:pt x="32" y="74"/>
                      <a:pt x="29" y="69"/>
                      <a:pt x="29" y="67"/>
                    </a:cubicBezTo>
                    <a:cubicBezTo>
                      <a:pt x="29" y="65"/>
                      <a:pt x="32" y="61"/>
                      <a:pt x="35" y="57"/>
                    </a:cubicBezTo>
                    <a:close/>
                    <a:moveTo>
                      <a:pt x="35" y="57"/>
                    </a:moveTo>
                    <a:cubicBezTo>
                      <a:pt x="35" y="57"/>
                      <a:pt x="35" y="57"/>
                      <a:pt x="35" y="57"/>
                    </a:cubicBezTo>
                  </a:path>
                </a:pathLst>
              </a:custGeom>
              <a:grpFill/>
              <a:ln w="9525">
                <a:noFill/>
                <a:round/>
              </a:ln>
            </p:spPr>
            <p:txBody>
              <a:bodyPr vert="horz" wrap="square" lIns="121888" tIns="60944" rIns="121888" bIns="60944" numCol="1" anchor="t" anchorCtr="0" compatLnSpc="1"/>
              <a:lstStyle/>
              <a:p>
                <a:endParaRPr lang="en-US" sz="3555">
                  <a:cs typeface="+mn-ea"/>
                  <a:sym typeface="+mn-lt"/>
                </a:endParaRPr>
              </a:p>
            </p:txBody>
          </p:sp>
        </p:grpSp>
      </p:grpSp>
      <p:sp>
        <p:nvSpPr>
          <p:cNvPr id="8212" name="Freeform 20"/>
          <p:cNvSpPr>
            <a:spLocks noEditPoints="1"/>
          </p:cNvSpPr>
          <p:nvPr/>
        </p:nvSpPr>
        <p:spPr bwMode="auto">
          <a:xfrm>
            <a:off x="8931595" y="2197422"/>
            <a:ext cx="907814" cy="1100380"/>
          </a:xfrm>
          <a:custGeom>
            <a:avLst/>
            <a:gdLst/>
            <a:ahLst/>
            <a:cxnLst>
              <a:cxn ang="0">
                <a:pos x="306" y="73"/>
              </a:cxn>
              <a:cxn ang="0">
                <a:pos x="213" y="3"/>
              </a:cxn>
              <a:cxn ang="0">
                <a:pos x="203" y="0"/>
              </a:cxn>
              <a:cxn ang="0">
                <a:pos x="190" y="6"/>
              </a:cxn>
              <a:cxn ang="0">
                <a:pos x="193" y="29"/>
              </a:cxn>
              <a:cxn ang="0">
                <a:pos x="207" y="39"/>
              </a:cxn>
              <a:cxn ang="0">
                <a:pos x="120" y="118"/>
              </a:cxn>
              <a:cxn ang="0">
                <a:pos x="77" y="168"/>
              </a:cxn>
              <a:cxn ang="0">
                <a:pos x="116" y="197"/>
              </a:cxn>
              <a:cxn ang="0">
                <a:pos x="0" y="383"/>
              </a:cxn>
              <a:cxn ang="0">
                <a:pos x="147" y="220"/>
              </a:cxn>
              <a:cxn ang="0">
                <a:pos x="187" y="250"/>
              </a:cxn>
              <a:cxn ang="0">
                <a:pos x="222" y="194"/>
              </a:cxn>
              <a:cxn ang="0">
                <a:pos x="273" y="89"/>
              </a:cxn>
              <a:cxn ang="0">
                <a:pos x="287" y="99"/>
              </a:cxn>
              <a:cxn ang="0">
                <a:pos x="296" y="102"/>
              </a:cxn>
              <a:cxn ang="0">
                <a:pos x="310" y="96"/>
              </a:cxn>
              <a:cxn ang="0">
                <a:pos x="306" y="73"/>
              </a:cxn>
              <a:cxn ang="0">
                <a:pos x="259" y="78"/>
              </a:cxn>
              <a:cxn ang="0">
                <a:pos x="204" y="197"/>
              </a:cxn>
              <a:cxn ang="0">
                <a:pos x="188" y="228"/>
              </a:cxn>
              <a:cxn ang="0">
                <a:pos x="158" y="206"/>
              </a:cxn>
              <a:cxn ang="0">
                <a:pos x="145" y="196"/>
              </a:cxn>
              <a:cxn ang="0">
                <a:pos x="141" y="193"/>
              </a:cxn>
              <a:cxn ang="0">
                <a:pos x="127" y="183"/>
              </a:cxn>
              <a:cxn ang="0">
                <a:pos x="98" y="161"/>
              </a:cxn>
              <a:cxn ang="0">
                <a:pos x="121" y="136"/>
              </a:cxn>
              <a:cxn ang="0">
                <a:pos x="221" y="50"/>
              </a:cxn>
              <a:cxn ang="0">
                <a:pos x="259" y="78"/>
              </a:cxn>
              <a:cxn ang="0">
                <a:pos x="259" y="78"/>
              </a:cxn>
              <a:cxn ang="0">
                <a:pos x="259" y="78"/>
              </a:cxn>
            </a:cxnLst>
            <a:rect l="0" t="0" r="r" b="b"/>
            <a:pathLst>
              <a:path w="315" h="383">
                <a:moveTo>
                  <a:pt x="306" y="73"/>
                </a:moveTo>
                <a:cubicBezTo>
                  <a:pt x="213" y="3"/>
                  <a:pt x="213" y="3"/>
                  <a:pt x="213" y="3"/>
                </a:cubicBezTo>
                <a:cubicBezTo>
                  <a:pt x="210" y="1"/>
                  <a:pt x="207" y="0"/>
                  <a:pt x="203" y="0"/>
                </a:cubicBezTo>
                <a:cubicBezTo>
                  <a:pt x="198" y="0"/>
                  <a:pt x="193" y="2"/>
                  <a:pt x="190" y="6"/>
                </a:cubicBezTo>
                <a:cubicBezTo>
                  <a:pt x="185" y="14"/>
                  <a:pt x="186" y="24"/>
                  <a:pt x="193" y="29"/>
                </a:cubicBezTo>
                <a:cubicBezTo>
                  <a:pt x="207" y="39"/>
                  <a:pt x="207" y="39"/>
                  <a:pt x="207" y="39"/>
                </a:cubicBezTo>
                <a:cubicBezTo>
                  <a:pt x="197" y="52"/>
                  <a:pt x="149" y="116"/>
                  <a:pt x="120" y="118"/>
                </a:cubicBezTo>
                <a:cubicBezTo>
                  <a:pt x="88" y="120"/>
                  <a:pt x="77" y="168"/>
                  <a:pt x="77" y="168"/>
                </a:cubicBezTo>
                <a:cubicBezTo>
                  <a:pt x="116" y="197"/>
                  <a:pt x="116" y="197"/>
                  <a:pt x="116" y="197"/>
                </a:cubicBezTo>
                <a:cubicBezTo>
                  <a:pt x="0" y="383"/>
                  <a:pt x="0" y="383"/>
                  <a:pt x="0" y="383"/>
                </a:cubicBezTo>
                <a:cubicBezTo>
                  <a:pt x="147" y="220"/>
                  <a:pt x="147" y="220"/>
                  <a:pt x="147" y="220"/>
                </a:cubicBezTo>
                <a:cubicBezTo>
                  <a:pt x="187" y="250"/>
                  <a:pt x="187" y="250"/>
                  <a:pt x="187" y="250"/>
                </a:cubicBezTo>
                <a:cubicBezTo>
                  <a:pt x="187" y="250"/>
                  <a:pt x="227" y="230"/>
                  <a:pt x="222" y="194"/>
                </a:cubicBezTo>
                <a:cubicBezTo>
                  <a:pt x="217" y="162"/>
                  <a:pt x="264" y="101"/>
                  <a:pt x="273" y="89"/>
                </a:cubicBezTo>
                <a:cubicBezTo>
                  <a:pt x="287" y="99"/>
                  <a:pt x="287" y="99"/>
                  <a:pt x="287" y="99"/>
                </a:cubicBezTo>
                <a:cubicBezTo>
                  <a:pt x="290" y="101"/>
                  <a:pt x="293" y="102"/>
                  <a:pt x="296" y="102"/>
                </a:cubicBezTo>
                <a:cubicBezTo>
                  <a:pt x="301" y="102"/>
                  <a:pt x="306" y="100"/>
                  <a:pt x="310" y="96"/>
                </a:cubicBezTo>
                <a:cubicBezTo>
                  <a:pt x="315" y="88"/>
                  <a:pt x="313" y="78"/>
                  <a:pt x="306" y="73"/>
                </a:cubicBezTo>
                <a:close/>
                <a:moveTo>
                  <a:pt x="259" y="78"/>
                </a:moveTo>
                <a:cubicBezTo>
                  <a:pt x="241" y="101"/>
                  <a:pt x="199" y="160"/>
                  <a:pt x="204" y="197"/>
                </a:cubicBezTo>
                <a:cubicBezTo>
                  <a:pt x="206" y="211"/>
                  <a:pt x="196" y="222"/>
                  <a:pt x="188" y="228"/>
                </a:cubicBezTo>
                <a:cubicBezTo>
                  <a:pt x="158" y="206"/>
                  <a:pt x="158" y="206"/>
                  <a:pt x="158" y="206"/>
                </a:cubicBezTo>
                <a:cubicBezTo>
                  <a:pt x="145" y="196"/>
                  <a:pt x="145" y="196"/>
                  <a:pt x="145" y="196"/>
                </a:cubicBezTo>
                <a:cubicBezTo>
                  <a:pt x="141" y="193"/>
                  <a:pt x="141" y="193"/>
                  <a:pt x="141" y="193"/>
                </a:cubicBezTo>
                <a:cubicBezTo>
                  <a:pt x="127" y="183"/>
                  <a:pt x="127" y="183"/>
                  <a:pt x="127" y="183"/>
                </a:cubicBezTo>
                <a:cubicBezTo>
                  <a:pt x="98" y="161"/>
                  <a:pt x="98" y="161"/>
                  <a:pt x="98" y="161"/>
                </a:cubicBezTo>
                <a:cubicBezTo>
                  <a:pt x="102" y="150"/>
                  <a:pt x="110" y="137"/>
                  <a:pt x="121" y="136"/>
                </a:cubicBezTo>
                <a:cubicBezTo>
                  <a:pt x="155" y="134"/>
                  <a:pt x="198" y="81"/>
                  <a:pt x="221" y="50"/>
                </a:cubicBezTo>
                <a:lnTo>
                  <a:pt x="259" y="78"/>
                </a:lnTo>
                <a:close/>
                <a:moveTo>
                  <a:pt x="259" y="78"/>
                </a:moveTo>
                <a:cubicBezTo>
                  <a:pt x="259" y="78"/>
                  <a:pt x="259" y="78"/>
                  <a:pt x="259" y="78"/>
                </a:cubicBezTo>
              </a:path>
            </a:pathLst>
          </a:custGeom>
          <a:solidFill>
            <a:schemeClr val="accent4"/>
          </a:solidFill>
          <a:ln w="9525">
            <a:noFill/>
            <a:round/>
          </a:ln>
        </p:spPr>
        <p:txBody>
          <a:bodyPr vert="horz" wrap="square" lIns="121888" tIns="60944" rIns="121888" bIns="60944" numCol="1" anchor="t" anchorCtr="0" compatLnSpc="1"/>
          <a:lstStyle/>
          <a:p>
            <a:endParaRPr lang="en-US" sz="3555">
              <a:cs typeface="+mn-ea"/>
              <a:sym typeface="+mn-lt"/>
            </a:endParaRPr>
          </a:p>
        </p:txBody>
      </p:sp>
      <p:pic>
        <p:nvPicPr>
          <p:cNvPr id="34" name="图片 33"/>
          <p:cNvPicPr>
            <a:picLocks noChangeAspect="1"/>
          </p:cNvPicPr>
          <p:nvPr/>
        </p:nvPicPr>
        <p:blipFill rotWithShape="1">
          <a:blip r:embed="rId3" cstate="email"/>
          <a:srcRect/>
          <a:stretch>
            <a:fillRect/>
          </a:stretch>
        </p:blipFill>
        <p:spPr>
          <a:xfrm>
            <a:off x="139792" y="54938"/>
            <a:ext cx="1634113" cy="672321"/>
          </a:xfrm>
          <a:prstGeom prst="rect">
            <a:avLst/>
          </a:prstGeom>
        </p:spPr>
      </p:pic>
      <p:sp>
        <p:nvSpPr>
          <p:cNvPr id="35" name="文本框 34"/>
          <p:cNvSpPr txBox="1"/>
          <p:nvPr/>
        </p:nvSpPr>
        <p:spPr>
          <a:xfrm>
            <a:off x="1903320" y="263741"/>
            <a:ext cx="4442989" cy="461665"/>
          </a:xfrm>
          <a:prstGeom prst="rect">
            <a:avLst/>
          </a:prstGeom>
          <a:noFill/>
        </p:spPr>
        <p:txBody>
          <a:bodyPr wrap="square" rtlCol="0">
            <a:spAutoFit/>
          </a:bodyPr>
          <a:lstStyle/>
          <a:p>
            <a:r>
              <a:rPr lang="zh-CN" altLang="en-US" sz="2400" dirty="0">
                <a:effectLst>
                  <a:outerShdw blurRad="38100" dist="38100" dir="2700000" algn="tl">
                    <a:srgbClr val="000000">
                      <a:alpha val="43137"/>
                    </a:srgbClr>
                  </a:outerShdw>
                </a:effectLst>
                <a:cs typeface="+mn-ea"/>
                <a:sym typeface="+mn-lt"/>
              </a:rPr>
              <a:t>单击添加您的标题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46"/>
                                        </p:tgtEl>
                                        <p:attrNameLst>
                                          <p:attrName>style.visibility</p:attrName>
                                        </p:attrNameLst>
                                      </p:cBhvr>
                                      <p:to>
                                        <p:strVal val="visible"/>
                                      </p:to>
                                    </p:set>
                                    <p:anim calcmode="lin" valueType="num">
                                      <p:cBhvr>
                                        <p:cTn id="18" dur="500" fill="hold"/>
                                        <p:tgtEl>
                                          <p:spTgt spid="46"/>
                                        </p:tgtEl>
                                        <p:attrNameLst>
                                          <p:attrName>ppt_w</p:attrName>
                                        </p:attrNameLst>
                                      </p:cBhvr>
                                      <p:tavLst>
                                        <p:tav tm="0">
                                          <p:val>
                                            <p:fltVal val="0"/>
                                          </p:val>
                                        </p:tav>
                                        <p:tav tm="100000">
                                          <p:val>
                                            <p:strVal val="#ppt_w"/>
                                          </p:val>
                                        </p:tav>
                                      </p:tavLst>
                                    </p:anim>
                                    <p:anim calcmode="lin" valueType="num">
                                      <p:cBhvr>
                                        <p:cTn id="19" dur="500" fill="hold"/>
                                        <p:tgtEl>
                                          <p:spTgt spid="46"/>
                                        </p:tgtEl>
                                        <p:attrNameLst>
                                          <p:attrName>ppt_h</p:attrName>
                                        </p:attrNameLst>
                                      </p:cBhvr>
                                      <p:tavLst>
                                        <p:tav tm="0">
                                          <p:val>
                                            <p:fltVal val="0"/>
                                          </p:val>
                                        </p:tav>
                                        <p:tav tm="100000">
                                          <p:val>
                                            <p:strVal val="#ppt_h"/>
                                          </p:val>
                                        </p:tav>
                                      </p:tavLst>
                                    </p:anim>
                                    <p:animEffect transition="in" filter="fade">
                                      <p:cBhvr>
                                        <p:cTn id="20" dur="500"/>
                                        <p:tgtEl>
                                          <p:spTgt spid="46"/>
                                        </p:tgtEl>
                                      </p:cBhvr>
                                    </p:animEffect>
                                  </p:childTnLst>
                                </p:cTn>
                              </p:par>
                            </p:childTnLst>
                          </p:cTn>
                        </p:par>
                        <p:par>
                          <p:cTn id="21" fill="hold">
                            <p:stCondLst>
                              <p:cond delay="150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79"/>
                                        </p:tgtEl>
                                        <p:attrNameLst>
                                          <p:attrName>style.visibility</p:attrName>
                                        </p:attrNameLst>
                                      </p:cBhvr>
                                      <p:to>
                                        <p:strVal val="visible"/>
                                      </p:to>
                                    </p:set>
                                    <p:anim calcmode="lin" valueType="num">
                                      <p:cBhvr additive="base">
                                        <p:cTn id="24" dur="500" fill="hold"/>
                                        <p:tgtEl>
                                          <p:spTgt spid="79"/>
                                        </p:tgtEl>
                                        <p:attrNameLst>
                                          <p:attrName>ppt_x</p:attrName>
                                        </p:attrNameLst>
                                      </p:cBhvr>
                                      <p:tavLst>
                                        <p:tav tm="0">
                                          <p:val>
                                            <p:strVal val="#ppt_x"/>
                                          </p:val>
                                        </p:tav>
                                        <p:tav tm="100000">
                                          <p:val>
                                            <p:strVal val="#ppt_x"/>
                                          </p:val>
                                        </p:tav>
                                      </p:tavLst>
                                    </p:anim>
                                    <p:anim calcmode="lin" valueType="num">
                                      <p:cBhvr additive="base">
                                        <p:cTn id="25" dur="500" fill="hold"/>
                                        <p:tgtEl>
                                          <p:spTgt spid="79"/>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12" presetClass="entr" presetSubtype="8" fill="hold" grpId="0" nodeType="afterEffect">
                                  <p:stCondLst>
                                    <p:cond delay="0"/>
                                  </p:stCondLst>
                                  <p:childTnLst>
                                    <p:set>
                                      <p:cBhvr>
                                        <p:cTn id="28" dur="1" fill="hold">
                                          <p:stCondLst>
                                            <p:cond delay="0"/>
                                          </p:stCondLst>
                                        </p:cTn>
                                        <p:tgtEl>
                                          <p:spTgt spid="105"/>
                                        </p:tgtEl>
                                        <p:attrNameLst>
                                          <p:attrName>style.visibility</p:attrName>
                                        </p:attrNameLst>
                                      </p:cBhvr>
                                      <p:to>
                                        <p:strVal val="visible"/>
                                      </p:to>
                                    </p:set>
                                    <p:animEffect transition="in" filter="slide(fromLeft)">
                                      <p:cBhvr>
                                        <p:cTn id="29" dur="500"/>
                                        <p:tgtEl>
                                          <p:spTgt spid="105"/>
                                        </p:tgtEl>
                                      </p:cBhvr>
                                    </p:animEffect>
                                  </p:childTnLst>
                                </p:cTn>
                              </p:par>
                            </p:childTnLst>
                          </p:cTn>
                        </p:par>
                        <p:par>
                          <p:cTn id="30" fill="hold">
                            <p:stCondLst>
                              <p:cond delay="2500"/>
                            </p:stCondLst>
                            <p:childTnLst>
                              <p:par>
                                <p:cTn id="31" presetID="2" presetClass="entr" presetSubtype="4" accel="50000" decel="50000"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childTnLst>
                          </p:cTn>
                        </p:par>
                        <p:par>
                          <p:cTn id="41" fill="hold">
                            <p:stCondLst>
                              <p:cond delay="3500"/>
                            </p:stCondLst>
                            <p:childTnLst>
                              <p:par>
                                <p:cTn id="42" presetID="2" presetClass="entr" presetSubtype="1" accel="50000" decel="50000" fill="hold" nodeType="afterEffect">
                                  <p:stCondLst>
                                    <p:cond delay="0"/>
                                  </p:stCondLst>
                                  <p:childTnLst>
                                    <p:set>
                                      <p:cBhvr>
                                        <p:cTn id="43" dur="1" fill="hold">
                                          <p:stCondLst>
                                            <p:cond delay="0"/>
                                          </p:stCondLst>
                                        </p:cTn>
                                        <p:tgtEl>
                                          <p:spTgt spid="56"/>
                                        </p:tgtEl>
                                        <p:attrNameLst>
                                          <p:attrName>style.visibility</p:attrName>
                                        </p:attrNameLst>
                                      </p:cBhvr>
                                      <p:to>
                                        <p:strVal val="visible"/>
                                      </p:to>
                                    </p:set>
                                    <p:anim calcmode="lin" valueType="num">
                                      <p:cBhvr additive="base">
                                        <p:cTn id="44" dur="500" fill="hold"/>
                                        <p:tgtEl>
                                          <p:spTgt spid="56"/>
                                        </p:tgtEl>
                                        <p:attrNameLst>
                                          <p:attrName>ppt_x</p:attrName>
                                        </p:attrNameLst>
                                      </p:cBhvr>
                                      <p:tavLst>
                                        <p:tav tm="0">
                                          <p:val>
                                            <p:strVal val="#ppt_x"/>
                                          </p:val>
                                        </p:tav>
                                        <p:tav tm="100000">
                                          <p:val>
                                            <p:strVal val="#ppt_x"/>
                                          </p:val>
                                        </p:tav>
                                      </p:tavLst>
                                    </p:anim>
                                    <p:anim calcmode="lin" valueType="num">
                                      <p:cBhvr additive="base">
                                        <p:cTn id="45" dur="500" fill="hold"/>
                                        <p:tgtEl>
                                          <p:spTgt spid="56"/>
                                        </p:tgtEl>
                                        <p:attrNameLst>
                                          <p:attrName>ppt_y</p:attrName>
                                        </p:attrNameLst>
                                      </p:cBhvr>
                                      <p:tavLst>
                                        <p:tav tm="0">
                                          <p:val>
                                            <p:strVal val="0-#ppt_h/2"/>
                                          </p:val>
                                        </p:tav>
                                        <p:tav tm="100000">
                                          <p:val>
                                            <p:strVal val="#ppt_y"/>
                                          </p:val>
                                        </p:tav>
                                      </p:tavLst>
                                    </p:anim>
                                  </p:childTnLst>
                                </p:cTn>
                              </p:par>
                              <p:par>
                                <p:cTn id="46" presetID="2" presetClass="entr" presetSubtype="3" accel="50000" decel="50000" fill="hold" grpId="0" nodeType="withEffect">
                                  <p:stCondLst>
                                    <p:cond delay="0"/>
                                  </p:stCondLst>
                                  <p:childTnLst>
                                    <p:set>
                                      <p:cBhvr>
                                        <p:cTn id="47" dur="1" fill="hold">
                                          <p:stCondLst>
                                            <p:cond delay="0"/>
                                          </p:stCondLst>
                                        </p:cTn>
                                        <p:tgtEl>
                                          <p:spTgt spid="8212"/>
                                        </p:tgtEl>
                                        <p:attrNameLst>
                                          <p:attrName>style.visibility</p:attrName>
                                        </p:attrNameLst>
                                      </p:cBhvr>
                                      <p:to>
                                        <p:strVal val="visible"/>
                                      </p:to>
                                    </p:set>
                                    <p:anim calcmode="lin" valueType="num">
                                      <p:cBhvr additive="base">
                                        <p:cTn id="48" dur="500" fill="hold"/>
                                        <p:tgtEl>
                                          <p:spTgt spid="8212"/>
                                        </p:tgtEl>
                                        <p:attrNameLst>
                                          <p:attrName>ppt_x</p:attrName>
                                        </p:attrNameLst>
                                      </p:cBhvr>
                                      <p:tavLst>
                                        <p:tav tm="0">
                                          <p:val>
                                            <p:strVal val="1+#ppt_w/2"/>
                                          </p:val>
                                        </p:tav>
                                        <p:tav tm="100000">
                                          <p:val>
                                            <p:strVal val="#ppt_x"/>
                                          </p:val>
                                        </p:tav>
                                      </p:tavLst>
                                    </p:anim>
                                    <p:anim calcmode="lin" valueType="num">
                                      <p:cBhvr additive="base">
                                        <p:cTn id="49" dur="500" fill="hold"/>
                                        <p:tgtEl>
                                          <p:spTgt spid="8212"/>
                                        </p:tgtEl>
                                        <p:attrNameLst>
                                          <p:attrName>ppt_y</p:attrName>
                                        </p:attrNameLst>
                                      </p:cBhvr>
                                      <p:tavLst>
                                        <p:tav tm="0">
                                          <p:val>
                                            <p:strVal val="0-#ppt_h/2"/>
                                          </p:val>
                                        </p:tav>
                                        <p:tav tm="100000">
                                          <p:val>
                                            <p:strVal val="#ppt_y"/>
                                          </p:val>
                                        </p:tav>
                                      </p:tavLst>
                                    </p:anim>
                                  </p:childTnLst>
                                </p:cTn>
                              </p:par>
                            </p:childTnLst>
                          </p:cTn>
                        </p:par>
                        <p:par>
                          <p:cTn id="50" fill="hold">
                            <p:stCondLst>
                              <p:cond delay="4000"/>
                            </p:stCondLst>
                            <p:childTnLst>
                              <p:par>
                                <p:cTn id="51" presetID="2" presetClass="entr" presetSubtype="4" accel="50000" decel="50000" fill="hold" grpId="0" nodeType="afterEffect">
                                  <p:stCondLst>
                                    <p:cond delay="0"/>
                                  </p:stCondLst>
                                  <p:childTnLst>
                                    <p:set>
                                      <p:cBhvr>
                                        <p:cTn id="52" dur="1" fill="hold">
                                          <p:stCondLst>
                                            <p:cond delay="0"/>
                                          </p:stCondLst>
                                        </p:cTn>
                                        <p:tgtEl>
                                          <p:spTgt spid="127"/>
                                        </p:tgtEl>
                                        <p:attrNameLst>
                                          <p:attrName>style.visibility</p:attrName>
                                        </p:attrNameLst>
                                      </p:cBhvr>
                                      <p:to>
                                        <p:strVal val="visible"/>
                                      </p:to>
                                    </p:set>
                                    <p:anim calcmode="lin" valueType="num">
                                      <p:cBhvr additive="base">
                                        <p:cTn id="53" dur="500" fill="hold"/>
                                        <p:tgtEl>
                                          <p:spTgt spid="127"/>
                                        </p:tgtEl>
                                        <p:attrNameLst>
                                          <p:attrName>ppt_x</p:attrName>
                                        </p:attrNameLst>
                                      </p:cBhvr>
                                      <p:tavLst>
                                        <p:tav tm="0">
                                          <p:val>
                                            <p:strVal val="#ppt_x"/>
                                          </p:val>
                                        </p:tav>
                                        <p:tav tm="100000">
                                          <p:val>
                                            <p:strVal val="#ppt_x"/>
                                          </p:val>
                                        </p:tav>
                                      </p:tavLst>
                                    </p:anim>
                                    <p:anim calcmode="lin" valueType="num">
                                      <p:cBhvr additive="base">
                                        <p:cTn id="54" dur="500" fill="hold"/>
                                        <p:tgtEl>
                                          <p:spTgt spid="127"/>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12" presetClass="entr" presetSubtype="8" fill="hold" grpId="0"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slide(fromLeft)">
                                      <p:cBhvr>
                                        <p:cTn id="5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105" grpId="0" animBg="1"/>
      <p:bldP spid="127" grpId="0"/>
      <p:bldP spid="38" grpId="0" animBg="1"/>
      <p:bldP spid="82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www.2ppt.com">
  <a:themeElements>
    <a:clrScheme name="自定义 410">
      <a:dk1>
        <a:sysClr val="windowText" lastClr="000000"/>
      </a:dk1>
      <a:lt1>
        <a:sysClr val="window" lastClr="FFFFFF"/>
      </a:lt1>
      <a:dk2>
        <a:srgbClr val="262626"/>
      </a:dk2>
      <a:lt2>
        <a:srgbClr val="E7E6E6"/>
      </a:lt2>
      <a:accent1>
        <a:srgbClr val="7ABC32"/>
      </a:accent1>
      <a:accent2>
        <a:srgbClr val="FF617B"/>
      </a:accent2>
      <a:accent3>
        <a:srgbClr val="5B9BD5"/>
      </a:accent3>
      <a:accent4>
        <a:srgbClr val="7ABC32"/>
      </a:accent4>
      <a:accent5>
        <a:srgbClr val="FF617B"/>
      </a:accent5>
      <a:accent6>
        <a:srgbClr val="5B9BD5"/>
      </a:accent6>
      <a:hlink>
        <a:srgbClr val="7ABC32"/>
      </a:hlink>
      <a:folHlink>
        <a:srgbClr val="FF617B"/>
      </a:folHlink>
    </a:clrScheme>
    <a:fontScheme name="Temp">
      <a:majorFont>
        <a:latin typeface="Arial"/>
        <a:ea typeface="张海山锐谐体"/>
        <a:cs typeface=""/>
      </a:majorFont>
      <a:minorFont>
        <a:latin typeface="Arial"/>
        <a:ea typeface="张海山锐谐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1713</Words>
  <Application>Microsoft Office PowerPoint</Application>
  <PresentationFormat>宽屏</PresentationFormat>
  <Paragraphs>318</Paragraphs>
  <Slides>26</Slides>
  <Notes>26</Notes>
  <HiddenSlides>0</HiddenSlides>
  <MMClips>1</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26</vt:i4>
      </vt:variant>
    </vt:vector>
  </HeadingPairs>
  <TitlesOfParts>
    <vt:vector size="32" baseType="lpstr">
      <vt:lpstr>宋体</vt:lpstr>
      <vt:lpstr>张海山锐谐体</vt:lpstr>
      <vt:lpstr>Arial</vt:lpstr>
      <vt:lpstr>Calibri</vt:lpstr>
      <vt:lpstr>Wingdings</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2021-07-22T06:14:54Z</dcterms:created>
  <dcterms:modified xsi:type="dcterms:W3CDTF">2023-01-10T06:04:12Z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C3FA60D0EFA94EDDAB6D934D31009AA5</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