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317" r:id="rId3"/>
    <p:sldId id="318" r:id="rId4"/>
    <p:sldId id="319" r:id="rId5"/>
    <p:sldId id="320" r:id="rId6"/>
    <p:sldId id="306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第三课时　</a:t>
            </a:r>
            <a:r>
              <a:rPr lang="en-US" altLang="zh-CN"/>
              <a:t>Reading (  2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smtClean="0"/>
              <a:t>Travelling</a:t>
            </a:r>
            <a:endParaRPr lang="zh-CN" altLang="zh-CN" sz="7200" dirty="0"/>
          </a:p>
        </p:txBody>
      </p:sp>
      <p:sp>
        <p:nvSpPr>
          <p:cNvPr id="5" name="矩形 4"/>
          <p:cNvSpPr/>
          <p:nvPr/>
        </p:nvSpPr>
        <p:spPr>
          <a:xfrm>
            <a:off x="0" y="123455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</a:t>
            </a:r>
            <a:r>
              <a:rPr lang="en-US" altLang="zh-CN" sz="4800" dirty="0" smtClean="0"/>
              <a:t>2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52068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543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two o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 in the morning.Tom stopped the car.He was two hundred kilometres from the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town.“I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light the cooker,” he thought,“and make some tea.” He got out of the car.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heard some sounds ten or fifteen metres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 could not see anything in the darkness.A man said,“Good morning.It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morning,isn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it?” The man came forward(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),out of the darkness.Tom did not move.Then the man said,“You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going 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tea,aren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you?I often get a cup of tea at this time.It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two o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clock.Cars always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near here at this time.Sometimes I get a meal.Now listen,and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tell you a story.Then you will give me...”.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)1.A.cities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B.hotels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C.towns	D.villages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)2.A.supper	B.tea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C.lunch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D.breakfast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)3.A.live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B.stay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C.drive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D.walk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)4.A.trees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B.animalsC.stars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D.clouds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)5.A.see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B.ride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C.hear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D.find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)6.A.home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B.other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C.next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D.last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)7.A.away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C.far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D.about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)8.A.noisy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B.sunny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C.sleepy	D.lovely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)9.A.eat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C.cook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D.drink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)10.A.meet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B.leave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C.stop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D.run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13337" y="163244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5308" y="202916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5308" y="24471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5308" y="28438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5308" y="324060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5308" y="36373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5308" y="40340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5308" y="443077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5308" y="48274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5308" y="522422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been planning this trip for weeks.This blog(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博客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to tell my friends what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doing while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in Italy for 3 weeks.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been in Italy since Tuesday lunchtime.I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in Venice now.This afternoon,I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been rowing the boat.Most people go on the canal in the gondola(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威尼斯小划船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but I wanted to be different.Tonight I met someone in the hotel.He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from England too.We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going out to listen to some jazz music.Everything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going well so far.Weather is great.Not too hot.Not too cold.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been in Milan for the past three days.Everybody here loves to shop and eat.There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lots of restaurants—my favourite is a little pizza restaurant.I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been here twice already!I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also been to the Duomo.That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4th largest church in the world.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in Rome now,but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visited lots of little towns on the way.I went to the Colosseum.Wow!There was a large crowd waiting to get in.The place is amazing.It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been there since 80 AD.73,000 people could have seats there for big events.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did the writer do in Venice?(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Rowing the boat,meeting someone in the hotel and listening to some jazz music.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 did the writer do on his way to Rome from Milan?(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Visited lots of little towns.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3.Why did the writer write the blog?(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tell his friends what he does while in Italy.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1.My mother is good at making pumpkin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馅饼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2.To fight bad people the Monkey King uses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魔法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stick.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3.Each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夫妻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has been allowed to have a second child since 2016.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室内的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roller coaster is too old to play.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5.—Why do you like pandas?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—Because they are so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可爱的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83352" y="2196294"/>
            <a:ext cx="74019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883353" y="2482233"/>
            <a:ext cx="7401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542572" y="2618061"/>
            <a:ext cx="95284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7542572" y="2904000"/>
            <a:ext cx="952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098162" y="3429000"/>
            <a:ext cx="9741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098162" y="3714939"/>
            <a:ext cx="974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991836" y="4227610"/>
            <a:ext cx="108043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991836" y="4513549"/>
            <a:ext cx="10804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735575" y="5007396"/>
            <a:ext cx="9209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735576" y="5293335"/>
            <a:ext cx="9209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6757"/>
            <a:ext cx="8128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strawberry pie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smells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smell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sure it must be delicious.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2.Today we spent the whole day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play  ) in the park.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3.There are some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mouse  ) in the hall.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4.How long does it take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fly  ) to Xi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 has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go  ) to Shanghai for business.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29250" y="2600331"/>
            <a:ext cx="94220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629251" y="2886270"/>
            <a:ext cx="9422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900558" y="3429000"/>
            <a:ext cx="103186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900559" y="3714939"/>
            <a:ext cx="1031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8368" y="3821757"/>
            <a:ext cx="71640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238368" y="4107696"/>
            <a:ext cx="7164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954771" y="4243524"/>
            <a:ext cx="71640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954772" y="4529463"/>
            <a:ext cx="716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297944" y="4660354"/>
            <a:ext cx="73179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297945" y="4946293"/>
            <a:ext cx="7317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用方框中所给短语的适当形式填空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of,a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couple of,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as,run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after,hurry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 bought a lot of fruit,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apples and oranges.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2.We had an important exam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month.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3.His words have been on my mind 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couple 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 is not safe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after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person who is stronger than you.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 was still sleeping while 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hurried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28980" y="3225723"/>
            <a:ext cx="108043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128981" y="3511662"/>
            <a:ext cx="1080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490486" y="3647490"/>
            <a:ext cx="166522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490487" y="3933429"/>
            <a:ext cx="1665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660068" y="4051641"/>
            <a:ext cx="146320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660069" y="4337580"/>
            <a:ext cx="14632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232459" y="4383763"/>
            <a:ext cx="108043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232459" y="4669702"/>
            <a:ext cx="1080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705118" y="4810006"/>
            <a:ext cx="123794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705118" y="5095945"/>
            <a:ext cx="12379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649228" y="1365314"/>
            <a:ext cx="9631916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你太累了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最好停止学习。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too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,and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better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动物园之行最精彩的部分是看大象表演。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trip to the zoo is watching the elephant show.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游行之后我们看了一部精彩的电影。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parade we watched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fantastic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在城堡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拍了很多睡美人的照片。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castle,I took lots of photos of the Sleeping Beauty.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晚会结束时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我们都玩得很开心。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party,we 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good/great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10813" y="2260089"/>
            <a:ext cx="74019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310814" y="2546028"/>
            <a:ext cx="7401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511213" y="2260089"/>
            <a:ext cx="228191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511214" y="2546028"/>
            <a:ext cx="2281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864785" y="3110698"/>
            <a:ext cx="394059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864785" y="3396637"/>
            <a:ext cx="3940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150245" y="4280275"/>
            <a:ext cx="310061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150246" y="4566214"/>
            <a:ext cx="31006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864785" y="5069991"/>
            <a:ext cx="271784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864785" y="5355930"/>
            <a:ext cx="2717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150244" y="5889635"/>
            <a:ext cx="456791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5150245" y="6175574"/>
            <a:ext cx="4567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)1.After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breakfast,I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hurried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;/	B./;the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;/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D.the;the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)2.Peter wants to get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,but his father says “No.”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A.ride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B.riding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ride	D.to ride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road there is a community service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centre.People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go there for help.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end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end of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end of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94048" y="199394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4048" y="279138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4048" y="399286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130780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)4.My uncle has taught in this school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twenty years old.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A.since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C.until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D.after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been in the sports club?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—Since the first month I came to the school.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)6.—How did you find the trip to the West Lake?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eight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kilometres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B.First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train and then by bus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C.Very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fantastic indeed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not far from our hotel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0653" y="1257118"/>
            <a:ext cx="311182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9252" y="2462141"/>
            <a:ext cx="311182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29252" y="4046392"/>
            <a:ext cx="311182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)7.Kitty and her parents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 Kong since last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A.has been in	B.have come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C.have been in	D.has stayed in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)8.—I saw a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men go out just now.Do you know what happened?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—Sorry,I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A.hand	B.little	C.few	D.couple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)9.It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surfing in such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 weather!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 great fun;/	B.a great fun;a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C.great fun;/	D.great fun;a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)10.Look!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speed the roller coaster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A.How;moving	B.What;moving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C.How;moving at	D.What;moving 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0653" y="1023202"/>
            <a:ext cx="311182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64208" y="2203416"/>
            <a:ext cx="311182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64208" y="3787667"/>
            <a:ext cx="311182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264208" y="5010412"/>
            <a:ext cx="311182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91094"/>
            <a:ext cx="8128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thousand kilometres across that desert(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沙漠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).The road is good nearly all the way.Sometimes there is deep sand(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).A driver must then put his foot down hard and drive through!There are three small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along the way.Tom reached the first place,at 10 p.m.He had his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little restaurant there.It was a warm night in August.Tom wanted to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night.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left the restaurant at 11:30 and drove over two hours.There wasn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the Moon,but the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wonderful.There was nothing else on the road.Tom thought,“It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an empty desert.Not a tree.Not a house.Not a man.” He could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endless,white road in the car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headlights.A million stars looked down on him.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451</Words>
  <Application>Microsoft Office PowerPoint</Application>
  <PresentationFormat>宽屏</PresentationFormat>
  <Paragraphs>98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Travelling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2017-12-06T00:48:00Z</dcterms:created>
  <dcterms:modified xsi:type="dcterms:W3CDTF">2023-01-16T19:37:13Z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AE4B8A0B60DB4275A7501B7C9E6557C4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