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3" r:id="rId9"/>
    <p:sldId id="282" r:id="rId10"/>
    <p:sldId id="284" r:id="rId11"/>
    <p:sldId id="285" r:id="rId12"/>
    <p:sldId id="286" r:id="rId13"/>
    <p:sldId id="268" r:id="rId14"/>
    <p:sldId id="287" r:id="rId15"/>
    <p:sldId id="272" r:id="rId16"/>
    <p:sldId id="271" r:id="rId17"/>
    <p:sldId id="270" r:id="rId18"/>
    <p:sldId id="288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17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D4CB"/>
    <a:srgbClr val="D2F2EF"/>
    <a:srgbClr val="B0E9E3"/>
    <a:srgbClr val="51CFC3"/>
    <a:srgbClr val="75C995"/>
    <a:srgbClr val="74D7AF"/>
    <a:srgbClr val="81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02" y="348"/>
      </p:cViewPr>
      <p:guideLst>
        <p:guide orient="horz" pos="1620"/>
        <p:guide pos="2857"/>
        <p:guide orient="horz" pos="17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0-4332-A2EC-0C1BB4BE22BF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C0-4332-A2EC-0C1BB4BE22BF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C0-4332-A2EC-0C1BB4BE22BF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C0-4332-A2EC-0C1BB4BE22BF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C0-4332-A2EC-0C1BB4BE2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6-4E09-8A1E-A93BA650A37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6-4E09-8A1E-A93BA650A37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96-4E09-8A1E-A93BA650A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5F-4022-9510-04419124795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5F-4022-9510-0441912479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5F-4022-9510-04419124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07118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071186"/>
          </a:xfrm>
          <a:prstGeom prst="rect">
            <a:avLst/>
          </a:prstGeom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-1"/>
            <a:ext cx="2730181" cy="51435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81925" y="0"/>
            <a:ext cx="1962075" cy="5157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1CBD-9376-462E-9E18-0B68435BEE8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E45FE-0D07-4B2F-B148-1F2C2BDD20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-1"/>
            <a:ext cx="2730181" cy="51435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32896" y="760592"/>
            <a:ext cx="861774" cy="32153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spc="300">
                <a:solidFill>
                  <a:schemeClr val="tx1">
                    <a:lumMod val="85000"/>
                    <a:lumOff val="1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盛夏光年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7448" y="1152566"/>
            <a:ext cx="1962076" cy="32153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</a:p>
          <a:p>
            <a:pPr>
              <a:lnSpc>
                <a:spcPct val="250000"/>
              </a:lnSpc>
            </a:pP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2896" y="1140163"/>
            <a:ext cx="861774" cy="23754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638083"/>
            <a:ext cx="3454400" cy="35198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81925" y="0"/>
            <a:ext cx="1962075" cy="5157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957116" y="1"/>
            <a:ext cx="2186883" cy="17788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02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6039" y="1037499"/>
            <a:ext cx="3829881" cy="398116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876361" y="130634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4876362" y="1553446"/>
            <a:ext cx="3911599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6362" y="235410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4876362" y="2661885"/>
            <a:ext cx="3911599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76362" y="357383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4876362" y="3881612"/>
            <a:ext cx="3911599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32385" y="2110085"/>
            <a:ext cx="330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03</a:t>
            </a:r>
            <a:r>
              <a:rPr lang="zh-CN" altLang="en-US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253103" y="2571750"/>
            <a:ext cx="4662675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-32898" y="0"/>
            <a:ext cx="3304110" cy="26875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570" y="2571750"/>
            <a:ext cx="3304110" cy="33041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03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图表 24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GraphicFramePr/>
          <p:nvPr/>
        </p:nvGraphicFramePr>
        <p:xfrm>
          <a:off x="3949177" y="1236794"/>
          <a:ext cx="5194823" cy="346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矩形 25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SpPr/>
          <p:nvPr/>
        </p:nvSpPr>
        <p:spPr>
          <a:xfrm flipH="1">
            <a:off x="6651078" y="2437900"/>
            <a:ext cx="1377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58</a:t>
            </a:r>
            <a:r>
              <a:rPr lang="en-US" altLang="zh-CN" sz="36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%</a:t>
            </a:r>
            <a:endParaRPr lang="en-US" altLang="zh-CN" sz="5400">
              <a:solidFill>
                <a:schemeClr val="bg1"/>
              </a:solidFill>
              <a:latin typeface="字体管家仿宋" panose="00020600040101010101" pitchFamily="18" charset="-122"/>
              <a:ea typeface="字体管家仿宋" panose="00020600040101010101" pitchFamily="18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1981" y="1754299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11981" y="2006740"/>
            <a:ext cx="4006387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21283" y="2628900"/>
            <a:ext cx="304800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126084" y="2567214"/>
            <a:ext cx="3316514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821283" y="3133175"/>
            <a:ext cx="304800" cy="304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1126084" y="3071489"/>
            <a:ext cx="3316514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21283" y="3655637"/>
            <a:ext cx="304800" cy="304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126084" y="3593951"/>
            <a:ext cx="3316514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5" name="Group 35"/>
          <p:cNvGrpSpPr/>
          <p:nvPr/>
        </p:nvGrpSpPr>
        <p:grpSpPr>
          <a:xfrm>
            <a:off x="879315" y="3728625"/>
            <a:ext cx="188737" cy="158824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56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7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64" name="Group 216"/>
          <p:cNvGrpSpPr/>
          <p:nvPr/>
        </p:nvGrpSpPr>
        <p:grpSpPr>
          <a:xfrm>
            <a:off x="872905" y="2699752"/>
            <a:ext cx="201556" cy="163097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65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8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69" name="Group 242"/>
          <p:cNvGrpSpPr/>
          <p:nvPr/>
        </p:nvGrpSpPr>
        <p:grpSpPr>
          <a:xfrm>
            <a:off x="873261" y="3209012"/>
            <a:ext cx="200844" cy="153126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70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1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03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18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GraphicFramePr/>
          <p:nvPr/>
        </p:nvGraphicFramePr>
        <p:xfrm>
          <a:off x="446946" y="2378997"/>
          <a:ext cx="2050177" cy="136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" name="TextBox 19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SpPr txBox="1"/>
          <p:nvPr/>
        </p:nvSpPr>
        <p:spPr>
          <a:xfrm>
            <a:off x="1000516" y="2770002"/>
            <a:ext cx="92184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500" b="1">
                <a:gradFill>
                  <a:gsLst>
                    <a:gs pos="50000">
                      <a:srgbClr val="3475CB"/>
                    </a:gs>
                    <a:gs pos="0">
                      <a:srgbClr val="02BFC1"/>
                    </a:gs>
                    <a:gs pos="100000">
                      <a:srgbClr val="7627D8">
                        <a:alpha val="80000"/>
                      </a:srgbClr>
                    </a:gs>
                  </a:gsLst>
                  <a:lin ang="0" scaled="1"/>
                </a:gra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="0">
                <a:solidFill>
                  <a:schemeClr val="accent1"/>
                </a:solidFill>
              </a:rPr>
              <a:t>40</a:t>
            </a:r>
            <a:r>
              <a:rPr lang="en-US" sz="1800" b="0">
                <a:solidFill>
                  <a:schemeClr val="accent1"/>
                </a:solidFill>
              </a:rPr>
              <a:t>%</a:t>
            </a:r>
            <a:endParaRPr lang="en-US" sz="3200" b="0">
              <a:solidFill>
                <a:schemeClr val="accent1"/>
              </a:solidFill>
            </a:endParaRPr>
          </a:p>
        </p:txBody>
      </p:sp>
      <p:graphicFrame>
        <p:nvGraphicFramePr>
          <p:cNvPr id="74" name="Chart 18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GraphicFramePr/>
          <p:nvPr/>
        </p:nvGraphicFramePr>
        <p:xfrm>
          <a:off x="446946" y="3716089"/>
          <a:ext cx="2050177" cy="136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5" name="TextBox 19" descr="e7d195523061f1c09e9d68d7cf438b91ef959ecb14fc25d26BBA7F7DBC18E55DFF4014AF651F0BF2569D4B6C1DA7F1A4683A481403BD872FC687266AD13265C1DE7C373772FD8728ABDD69ADD03BFF5BE2862BC891DBB79ED9A64E36B760F047330CAAAA0BC1F676C95F0B2D0E0D358B79449EF252B712AD4BD8D666DF59CBF852794B732B24D2F2AA32315D0DB59A2DD80CF81C54FB0055"/>
          <p:cNvSpPr txBox="1"/>
          <p:nvPr/>
        </p:nvSpPr>
        <p:spPr>
          <a:xfrm>
            <a:off x="1000516" y="4107094"/>
            <a:ext cx="92184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1500" b="1">
                <a:gradFill>
                  <a:gsLst>
                    <a:gs pos="50000">
                      <a:srgbClr val="3475CB"/>
                    </a:gs>
                    <a:gs pos="0">
                      <a:srgbClr val="02BFC1"/>
                    </a:gs>
                    <a:gs pos="100000">
                      <a:srgbClr val="7627D8">
                        <a:alpha val="80000"/>
                      </a:srgbClr>
                    </a:gs>
                  </a:gsLst>
                  <a:lin ang="0" scaled="1"/>
                </a:gra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="0">
                <a:solidFill>
                  <a:schemeClr val="accent1"/>
                </a:solidFill>
              </a:rPr>
              <a:t>80</a:t>
            </a:r>
            <a:r>
              <a:rPr lang="en-US" sz="1800" b="0">
                <a:solidFill>
                  <a:schemeClr val="accent1"/>
                </a:solidFill>
              </a:rPr>
              <a:t>%</a:t>
            </a:r>
            <a:endParaRPr lang="en-US" sz="3200" b="0">
              <a:solidFill>
                <a:schemeClr val="accent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78706" y="1489304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+mn-lt"/>
              </a:rPr>
              <a:t>此处添加文字内容</a:t>
            </a:r>
          </a:p>
        </p:txBody>
      </p:sp>
      <p:sp>
        <p:nvSpPr>
          <p:cNvPr id="77" name="Rectangle 120"/>
          <p:cNvSpPr/>
          <p:nvPr/>
        </p:nvSpPr>
        <p:spPr>
          <a:xfrm>
            <a:off x="878706" y="1830598"/>
            <a:ext cx="4672411" cy="614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9" name="Rectangle 120"/>
          <p:cNvSpPr/>
          <p:nvPr/>
        </p:nvSpPr>
        <p:spPr>
          <a:xfrm>
            <a:off x="2175457" y="2770002"/>
            <a:ext cx="3092579" cy="53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Rectangle 120"/>
          <p:cNvSpPr/>
          <p:nvPr/>
        </p:nvSpPr>
        <p:spPr>
          <a:xfrm>
            <a:off x="2223224" y="4107094"/>
            <a:ext cx="3092579" cy="53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87788" y="534276"/>
            <a:ext cx="3256212" cy="46092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32385" y="2110085"/>
            <a:ext cx="330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04</a:t>
            </a:r>
            <a:r>
              <a:rPr lang="zh-CN" altLang="en-US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253103" y="2571750"/>
            <a:ext cx="4662675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-32898" y="0"/>
            <a:ext cx="3304110" cy="26875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570" y="2571750"/>
            <a:ext cx="3304110" cy="33041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04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61088" y="1141813"/>
            <a:ext cx="3148799" cy="3148799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727014" y="2312775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chemeClr val="accent1"/>
                </a:solidFill>
                <a:latin typeface="+mj-ea"/>
                <a:ea typeface="+mj-ea"/>
                <a:sym typeface="+mn-lt"/>
              </a:rPr>
              <a:t>此处添加文字内容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727015" y="2716212"/>
            <a:ext cx="2357272" cy="814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59712" y="1905580"/>
            <a:ext cx="2714173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9712" y="3060127"/>
            <a:ext cx="2714173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912716" y="2667908"/>
            <a:ext cx="725714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/>
          <p:cNvSpPr/>
          <p:nvPr/>
        </p:nvSpPr>
        <p:spPr>
          <a:xfrm>
            <a:off x="1252154" y="2438401"/>
            <a:ext cx="459014" cy="4590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等腰三角形 15"/>
          <p:cNvSpPr/>
          <p:nvPr/>
        </p:nvSpPr>
        <p:spPr>
          <a:xfrm>
            <a:off x="3272963" y="2438401"/>
            <a:ext cx="459014" cy="4590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5293772" y="2438401"/>
            <a:ext cx="459014" cy="4590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7314582" y="2438401"/>
            <a:ext cx="459014" cy="4590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8002" y="303272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306664" y="3267926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78989" y="138209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2357651" y="1617298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10989" y="302981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4389651" y="3265017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53283" y="138209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39" name="矩形 38"/>
          <p:cNvSpPr/>
          <p:nvPr/>
        </p:nvSpPr>
        <p:spPr>
          <a:xfrm>
            <a:off x="6331945" y="1617298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04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04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8368" y="1443349"/>
            <a:ext cx="3969613" cy="280260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05541" y="1700232"/>
            <a:ext cx="3272974" cy="539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5541" y="2567897"/>
            <a:ext cx="3149602" cy="539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5541" y="3435561"/>
            <a:ext cx="3149602" cy="539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-1"/>
            <a:ext cx="2730181" cy="514350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32896" y="720229"/>
            <a:ext cx="861774" cy="32153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spc="300">
                <a:solidFill>
                  <a:schemeClr val="tx1">
                    <a:lumMod val="85000"/>
                    <a:lumOff val="1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感谢观看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7448" y="1152566"/>
            <a:ext cx="1962076" cy="32153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1200" dirty="0">
                <a:solidFill>
                  <a:schemeClr val="bg2">
                    <a:lumMod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请在此添加您的文字内容，请在此添加您的文字内容。请在此添加您的文字内容，请在此添加您的文字内容。</a:t>
            </a:r>
          </a:p>
          <a:p>
            <a:pPr>
              <a:lnSpc>
                <a:spcPct val="250000"/>
              </a:lnSpc>
            </a:pPr>
            <a:endParaRPr lang="zh-CN" altLang="zh-CN" sz="1200" dirty="0">
              <a:solidFill>
                <a:schemeClr val="bg2">
                  <a:lumMod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2896" y="1140163"/>
            <a:ext cx="861774" cy="2375494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638083"/>
            <a:ext cx="3454400" cy="35198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181925" y="0"/>
            <a:ext cx="1962075" cy="51579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6957116" y="1"/>
            <a:ext cx="2186883" cy="1778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91835" y="1365205"/>
            <a:ext cx="923330" cy="17617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800" spc="300">
                <a:solidFill>
                  <a:schemeClr val="tx1">
                    <a:lumMod val="85000"/>
                    <a:lumOff val="1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目录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60677" y="2942283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pc="300">
                <a:solidFill>
                  <a:schemeClr val="tx1">
                    <a:lumMod val="85000"/>
                    <a:lumOff val="1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contents</a:t>
            </a:r>
            <a:endParaRPr lang="zh-CN" altLang="en-US" spc="300">
              <a:solidFill>
                <a:schemeClr val="tx1">
                  <a:lumMod val="85000"/>
                  <a:lumOff val="15000"/>
                </a:schemeClr>
              </a:solidFill>
              <a:latin typeface="字体管家仿宋" panose="00020600040101010101" pitchFamily="18" charset="-122"/>
              <a:ea typeface="字体管家仿宋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86215" y="1402949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01</a:t>
            </a:r>
            <a:r>
              <a:rPr lang="zh-CN" altLang="en-US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86215" y="2264949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02</a:t>
            </a:r>
            <a:r>
              <a:rPr lang="zh-CN" altLang="en-US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786215" y="3126949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03</a:t>
            </a:r>
            <a:r>
              <a:rPr lang="zh-CN" altLang="en-US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86215" y="3988948"/>
            <a:ext cx="2265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04</a:t>
            </a:r>
            <a:r>
              <a:rPr lang="zh-CN" altLang="en-US" sz="16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2662977"/>
            <a:ext cx="2448560" cy="249494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957116" y="1"/>
            <a:ext cx="2186883" cy="17788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32385" y="2110085"/>
            <a:ext cx="330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01</a:t>
            </a:r>
            <a:r>
              <a:rPr lang="zh-CN" altLang="en-US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253103" y="2571750"/>
            <a:ext cx="4662675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-32898" y="0"/>
            <a:ext cx="3304110" cy="26875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570" y="2571750"/>
            <a:ext cx="3304110" cy="3304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01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6289" y="186376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96289" y="2325432"/>
            <a:ext cx="3045791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6288" y="3177877"/>
            <a:ext cx="3045791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33888" y="2240104"/>
            <a:ext cx="4535488" cy="24487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01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 descr="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"/>
          <p:cNvGrpSpPr/>
          <p:nvPr/>
        </p:nvGrpSpPr>
        <p:grpSpPr>
          <a:xfrm>
            <a:off x="3257042" y="1441994"/>
            <a:ext cx="2556891" cy="2548438"/>
            <a:chOff x="2357677" y="853091"/>
            <a:chExt cx="3841750" cy="3829049"/>
          </a:xfrm>
        </p:grpSpPr>
        <p:sp>
          <p:nvSpPr>
            <p:cNvPr id="14" name="Freeform 29"/>
            <p:cNvSpPr/>
            <p:nvPr/>
          </p:nvSpPr>
          <p:spPr bwMode="auto">
            <a:xfrm>
              <a:off x="2357677" y="2804657"/>
              <a:ext cx="1869017" cy="1866900"/>
            </a:xfrm>
            <a:custGeom>
              <a:avLst/>
              <a:gdLst>
                <a:gd name="T0" fmla="*/ 456 w 912"/>
                <a:gd name="T1" fmla="*/ 0 h 913"/>
                <a:gd name="T2" fmla="*/ 0 w 912"/>
                <a:gd name="T3" fmla="*/ 457 h 913"/>
                <a:gd name="T4" fmla="*/ 456 w 912"/>
                <a:gd name="T5" fmla="*/ 913 h 913"/>
                <a:gd name="T6" fmla="*/ 912 w 912"/>
                <a:gd name="T7" fmla="*/ 457 h 913"/>
                <a:gd name="T8" fmla="*/ 912 w 912"/>
                <a:gd name="T9" fmla="*/ 0 h 913"/>
                <a:gd name="T10" fmla="*/ 456 w 912"/>
                <a:gd name="T11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2" h="913">
                  <a:moveTo>
                    <a:pt x="456" y="0"/>
                  </a:moveTo>
                  <a:cubicBezTo>
                    <a:pt x="204" y="0"/>
                    <a:pt x="0" y="205"/>
                    <a:pt x="0" y="457"/>
                  </a:cubicBezTo>
                  <a:cubicBezTo>
                    <a:pt x="0" y="709"/>
                    <a:pt x="204" y="913"/>
                    <a:pt x="456" y="913"/>
                  </a:cubicBezTo>
                  <a:cubicBezTo>
                    <a:pt x="708" y="913"/>
                    <a:pt x="912" y="709"/>
                    <a:pt x="912" y="457"/>
                  </a:cubicBezTo>
                  <a:cubicBezTo>
                    <a:pt x="912" y="0"/>
                    <a:pt x="912" y="0"/>
                    <a:pt x="912" y="0"/>
                  </a:cubicBezTo>
                  <a:lnTo>
                    <a:pt x="4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4315594" y="2804657"/>
              <a:ext cx="1119716" cy="1115483"/>
            </a:xfrm>
            <a:custGeom>
              <a:avLst/>
              <a:gdLst>
                <a:gd name="T0" fmla="*/ 273 w 546"/>
                <a:gd name="T1" fmla="*/ 0 h 546"/>
                <a:gd name="T2" fmla="*/ 546 w 546"/>
                <a:gd name="T3" fmla="*/ 273 h 546"/>
                <a:gd name="T4" fmla="*/ 273 w 546"/>
                <a:gd name="T5" fmla="*/ 546 h 546"/>
                <a:gd name="T6" fmla="*/ 0 w 546"/>
                <a:gd name="T7" fmla="*/ 273 h 546"/>
                <a:gd name="T8" fmla="*/ 0 w 546"/>
                <a:gd name="T9" fmla="*/ 0 h 546"/>
                <a:gd name="T10" fmla="*/ 273 w 546"/>
                <a:gd name="T11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6" h="546">
                  <a:moveTo>
                    <a:pt x="273" y="0"/>
                  </a:moveTo>
                  <a:cubicBezTo>
                    <a:pt x="424" y="0"/>
                    <a:pt x="546" y="123"/>
                    <a:pt x="546" y="273"/>
                  </a:cubicBezTo>
                  <a:cubicBezTo>
                    <a:pt x="546" y="424"/>
                    <a:pt x="424" y="546"/>
                    <a:pt x="273" y="546"/>
                  </a:cubicBezTo>
                  <a:cubicBezTo>
                    <a:pt x="123" y="546"/>
                    <a:pt x="0" y="424"/>
                    <a:pt x="0" y="2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4315594" y="853091"/>
              <a:ext cx="1871133" cy="1864783"/>
            </a:xfrm>
            <a:custGeom>
              <a:avLst/>
              <a:gdLst>
                <a:gd name="T0" fmla="*/ 457 w 913"/>
                <a:gd name="T1" fmla="*/ 912 h 912"/>
                <a:gd name="T2" fmla="*/ 913 w 913"/>
                <a:gd name="T3" fmla="*/ 456 h 912"/>
                <a:gd name="T4" fmla="*/ 457 w 913"/>
                <a:gd name="T5" fmla="*/ 0 h 912"/>
                <a:gd name="T6" fmla="*/ 0 w 913"/>
                <a:gd name="T7" fmla="*/ 456 h 912"/>
                <a:gd name="T8" fmla="*/ 0 w 913"/>
                <a:gd name="T9" fmla="*/ 912 h 912"/>
                <a:gd name="T10" fmla="*/ 457 w 913"/>
                <a:gd name="T11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912">
                  <a:moveTo>
                    <a:pt x="457" y="912"/>
                  </a:moveTo>
                  <a:cubicBezTo>
                    <a:pt x="709" y="912"/>
                    <a:pt x="913" y="708"/>
                    <a:pt x="913" y="456"/>
                  </a:cubicBezTo>
                  <a:cubicBezTo>
                    <a:pt x="913" y="204"/>
                    <a:pt x="709" y="0"/>
                    <a:pt x="457" y="0"/>
                  </a:cubicBezTo>
                  <a:cubicBezTo>
                    <a:pt x="205" y="0"/>
                    <a:pt x="0" y="204"/>
                    <a:pt x="0" y="456"/>
                  </a:cubicBezTo>
                  <a:cubicBezTo>
                    <a:pt x="0" y="912"/>
                    <a:pt x="0" y="912"/>
                    <a:pt x="0" y="912"/>
                  </a:cubicBezTo>
                  <a:lnTo>
                    <a:pt x="457" y="9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7" name="Freeform 32"/>
            <p:cNvSpPr/>
            <p:nvPr/>
          </p:nvSpPr>
          <p:spPr bwMode="auto">
            <a:xfrm>
              <a:off x="2359794" y="855206"/>
              <a:ext cx="1866900" cy="1862667"/>
            </a:xfrm>
            <a:custGeom>
              <a:avLst/>
              <a:gdLst>
                <a:gd name="T0" fmla="*/ 459 w 918"/>
                <a:gd name="T1" fmla="*/ 918 h 918"/>
                <a:gd name="T2" fmla="*/ 0 w 918"/>
                <a:gd name="T3" fmla="*/ 459 h 918"/>
                <a:gd name="T4" fmla="*/ 459 w 918"/>
                <a:gd name="T5" fmla="*/ 0 h 918"/>
                <a:gd name="T6" fmla="*/ 918 w 918"/>
                <a:gd name="T7" fmla="*/ 459 h 918"/>
                <a:gd name="T8" fmla="*/ 918 w 918"/>
                <a:gd name="T9" fmla="*/ 918 h 918"/>
                <a:gd name="T10" fmla="*/ 459 w 918"/>
                <a:gd name="T11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918">
                  <a:moveTo>
                    <a:pt x="459" y="918"/>
                  </a:moveTo>
                  <a:cubicBezTo>
                    <a:pt x="205" y="918"/>
                    <a:pt x="0" y="713"/>
                    <a:pt x="0" y="459"/>
                  </a:cubicBezTo>
                  <a:cubicBezTo>
                    <a:pt x="0" y="205"/>
                    <a:pt x="205" y="0"/>
                    <a:pt x="459" y="0"/>
                  </a:cubicBezTo>
                  <a:cubicBezTo>
                    <a:pt x="713" y="0"/>
                    <a:pt x="918" y="205"/>
                    <a:pt x="918" y="459"/>
                  </a:cubicBezTo>
                  <a:cubicBezTo>
                    <a:pt x="918" y="918"/>
                    <a:pt x="918" y="918"/>
                    <a:pt x="918" y="918"/>
                  </a:cubicBezTo>
                  <a:lnTo>
                    <a:pt x="459" y="918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106976" y="1600273"/>
              <a:ext cx="1119717" cy="1117600"/>
            </a:xfrm>
            <a:custGeom>
              <a:avLst/>
              <a:gdLst>
                <a:gd name="T0" fmla="*/ 273 w 546"/>
                <a:gd name="T1" fmla="*/ 546 h 546"/>
                <a:gd name="T2" fmla="*/ 0 w 546"/>
                <a:gd name="T3" fmla="*/ 273 h 546"/>
                <a:gd name="T4" fmla="*/ 273 w 546"/>
                <a:gd name="T5" fmla="*/ 0 h 546"/>
                <a:gd name="T6" fmla="*/ 546 w 546"/>
                <a:gd name="T7" fmla="*/ 273 h 546"/>
                <a:gd name="T8" fmla="*/ 546 w 546"/>
                <a:gd name="T9" fmla="*/ 546 h 546"/>
                <a:gd name="T10" fmla="*/ 273 w 546"/>
                <a:gd name="T11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6" h="546">
                  <a:moveTo>
                    <a:pt x="273" y="546"/>
                  </a:moveTo>
                  <a:cubicBezTo>
                    <a:pt x="123" y="546"/>
                    <a:pt x="0" y="424"/>
                    <a:pt x="0" y="273"/>
                  </a:cubicBezTo>
                  <a:cubicBezTo>
                    <a:pt x="0" y="123"/>
                    <a:pt x="123" y="0"/>
                    <a:pt x="273" y="0"/>
                  </a:cubicBezTo>
                  <a:cubicBezTo>
                    <a:pt x="424" y="0"/>
                    <a:pt x="546" y="123"/>
                    <a:pt x="546" y="273"/>
                  </a:cubicBezTo>
                  <a:cubicBezTo>
                    <a:pt x="546" y="546"/>
                    <a:pt x="546" y="546"/>
                    <a:pt x="546" y="546"/>
                  </a:cubicBezTo>
                  <a:lnTo>
                    <a:pt x="273" y="546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" name="Freeform 42"/>
            <p:cNvSpPr/>
            <p:nvPr/>
          </p:nvSpPr>
          <p:spPr bwMode="auto">
            <a:xfrm rot="10800000">
              <a:off x="4317710" y="2804657"/>
              <a:ext cx="1881717" cy="1877483"/>
            </a:xfrm>
            <a:custGeom>
              <a:avLst/>
              <a:gdLst>
                <a:gd name="T0" fmla="*/ 459 w 918"/>
                <a:gd name="T1" fmla="*/ 918 h 918"/>
                <a:gd name="T2" fmla="*/ 0 w 918"/>
                <a:gd name="T3" fmla="*/ 459 h 918"/>
                <a:gd name="T4" fmla="*/ 459 w 918"/>
                <a:gd name="T5" fmla="*/ 0 h 918"/>
                <a:gd name="T6" fmla="*/ 918 w 918"/>
                <a:gd name="T7" fmla="*/ 459 h 918"/>
                <a:gd name="T8" fmla="*/ 918 w 918"/>
                <a:gd name="T9" fmla="*/ 918 h 918"/>
                <a:gd name="T10" fmla="*/ 459 w 918"/>
                <a:gd name="T11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8" h="918">
                  <a:moveTo>
                    <a:pt x="459" y="918"/>
                  </a:moveTo>
                  <a:cubicBezTo>
                    <a:pt x="205" y="918"/>
                    <a:pt x="0" y="713"/>
                    <a:pt x="0" y="459"/>
                  </a:cubicBezTo>
                  <a:cubicBezTo>
                    <a:pt x="0" y="205"/>
                    <a:pt x="205" y="0"/>
                    <a:pt x="459" y="0"/>
                  </a:cubicBezTo>
                  <a:cubicBezTo>
                    <a:pt x="713" y="0"/>
                    <a:pt x="918" y="205"/>
                    <a:pt x="918" y="459"/>
                  </a:cubicBezTo>
                  <a:cubicBezTo>
                    <a:pt x="918" y="918"/>
                    <a:pt x="918" y="918"/>
                    <a:pt x="918" y="918"/>
                  </a:cubicBezTo>
                  <a:lnTo>
                    <a:pt x="459" y="918"/>
                  </a:ln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522162" y="1503395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112442" y="1811172"/>
            <a:ext cx="3030677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66601" y="312218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156881" y="3429959"/>
            <a:ext cx="3030677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12003" y="144199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31" name="矩形 30"/>
          <p:cNvSpPr/>
          <p:nvPr/>
        </p:nvSpPr>
        <p:spPr>
          <a:xfrm>
            <a:off x="5912003" y="1749771"/>
            <a:ext cx="3030677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912003" y="3060781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5912003" y="3368558"/>
            <a:ext cx="3030677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59"/>
          <p:cNvSpPr/>
          <p:nvPr/>
        </p:nvSpPr>
        <p:spPr bwMode="auto">
          <a:xfrm>
            <a:off x="4856820" y="1797544"/>
            <a:ext cx="514969" cy="51270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21" name="Group 112"/>
          <p:cNvGrpSpPr/>
          <p:nvPr/>
        </p:nvGrpSpPr>
        <p:grpSpPr>
          <a:xfrm>
            <a:off x="4718368" y="2936870"/>
            <a:ext cx="296521" cy="277799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22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23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02656" y="3087427"/>
            <a:ext cx="352701" cy="514136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5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4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5" name="Group 124"/>
          <p:cNvGrpSpPr/>
          <p:nvPr/>
        </p:nvGrpSpPr>
        <p:grpSpPr>
          <a:xfrm>
            <a:off x="4014161" y="2193394"/>
            <a:ext cx="296521" cy="249461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36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8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01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64840" y="1788160"/>
            <a:ext cx="1869440" cy="928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18977" y="1788160"/>
            <a:ext cx="1869440" cy="928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273114" y="1788160"/>
            <a:ext cx="1869440" cy="928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89082" y="209829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928062" y="2895388"/>
            <a:ext cx="1942996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43219" y="209829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3582199" y="2895388"/>
            <a:ext cx="1942996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97356" y="209829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6236336" y="2895388"/>
            <a:ext cx="1942996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932385" y="2110085"/>
            <a:ext cx="330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02</a:t>
            </a:r>
            <a:r>
              <a:rPr lang="zh-CN" altLang="en-US" sz="24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2253103" y="2571750"/>
            <a:ext cx="4662675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-32898" y="0"/>
            <a:ext cx="3304110" cy="26875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4570" y="2571750"/>
            <a:ext cx="3304110" cy="33041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02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572000" y="292645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4572000" y="3206693"/>
            <a:ext cx="3418572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72000" y="1786912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4572000" y="2094689"/>
            <a:ext cx="3418572" cy="560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0747" y="1764142"/>
            <a:ext cx="2837089" cy="2003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143119" y="124836"/>
            <a:ext cx="2784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02</a:t>
            </a:r>
            <a:r>
              <a:rPr lang="zh-CN" altLang="en-US" sz="2000">
                <a:latin typeface="字体管家仿宋" panose="00020600040101010101" pitchFamily="18" charset="-122"/>
                <a:ea typeface="字体管家仿宋" panose="00020600040101010101" pitchFamily="18" charset="-122"/>
              </a:rPr>
              <a:t>、此处添加您的标题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352608" y="596066"/>
            <a:ext cx="365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33768" y="1540033"/>
            <a:ext cx="2428240" cy="1212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14008" y="2821789"/>
            <a:ext cx="2428240" cy="1212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871528" y="1540033"/>
            <a:ext cx="2428240" cy="12125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340339" y="163712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019001" y="1872326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13522" y="291672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3492184" y="3151929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67938" y="163712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字体管家仿宋" panose="00020600040101010101" pitchFamily="18" charset="-122"/>
                <a:ea typeface="字体管家仿宋" panose="00020600040101010101" pitchFamily="18" charset="-122"/>
              </a:rPr>
              <a:t>此处添加您的标题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946600" y="1872326"/>
            <a:ext cx="2263632" cy="781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</a:t>
            </a:r>
            <a:r>
              <a:rPr lang="zh-CN" altLang="en-US" sz="105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保留文字</a:t>
            </a:r>
            <a:endParaRPr lang="zh-CN" altLang="en-US" sz="105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33768" y="2821789"/>
            <a:ext cx="2428240" cy="121253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405752" y="1540032"/>
            <a:ext cx="2428240" cy="12125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879784" y="2821788"/>
            <a:ext cx="2428240" cy="1212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夏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B8A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字体管家仿宋">
      <a:majorFont>
        <a:latin typeface="Arial"/>
        <a:ea typeface="字体管家仿宋"/>
        <a:cs typeface=""/>
      </a:majorFont>
      <a:minorFont>
        <a:latin typeface="Calibri Light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1400</Words>
  <Application>Microsoft Office PowerPoint</Application>
  <PresentationFormat>全屏显示(16:9)</PresentationFormat>
  <Paragraphs>89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Gill Sans</vt:lpstr>
      <vt:lpstr>Microsoft YaHei UI</vt:lpstr>
      <vt:lpstr>楷体</vt:lpstr>
      <vt:lpstr>全字库正楷体</vt:lpstr>
      <vt:lpstr>微软雅黑</vt:lpstr>
      <vt:lpstr>字体管家仿宋</vt:lpstr>
      <vt:lpstr>Arial</vt:lpstr>
      <vt:lpstr>Calibri Light</vt:lpstr>
      <vt:lpstr>Century Gothic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2021-07-09T00:56:57Z</dcterms:created>
  <dcterms:modified xsi:type="dcterms:W3CDTF">2023-01-10T06:04:32Z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A53B9209F63047CAA08BD513085DCAB6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